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55" r:id="rId1"/>
  </p:sldMasterIdLst>
  <p:notesMasterIdLst>
    <p:notesMasterId r:id="rId4"/>
  </p:notesMasterIdLst>
  <p:sldIdLst>
    <p:sldId id="257" r:id="rId2"/>
    <p:sldId id="258" r:id="rId3"/>
  </p:sldIdLst>
  <p:sldSz cx="7559675" cy="10691813"/>
  <p:notesSz cx="6646863" cy="97774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CCFFFF"/>
    <a:srgbClr val="000099"/>
    <a:srgbClr val="FFFFFF"/>
    <a:srgbClr val="33A3DD"/>
    <a:srgbClr val="FFFF00"/>
    <a:srgbClr val="32A1DC"/>
    <a:srgbClr val="000066"/>
    <a:srgbClr val="F0F8FE"/>
    <a:srgbClr val="3DA4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485" autoAdjust="0"/>
    <p:restoredTop sz="95412" autoAdjust="0"/>
  </p:normalViewPr>
  <p:slideViewPr>
    <p:cSldViewPr showGuides="1">
      <p:cViewPr varScale="1">
        <p:scale>
          <a:sx n="44" d="100"/>
          <a:sy n="44" d="100"/>
        </p:scale>
        <p:origin x="2620" y="3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gridSpacing cx="46800" cy="468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4"/>
            <a:ext cx="2880101" cy="490354"/>
          </a:xfrm>
          <a:prstGeom prst="rect">
            <a:avLst/>
          </a:prstGeom>
        </p:spPr>
        <p:txBody>
          <a:bodyPr vert="horz" lIns="89652" tIns="44827" rIns="89652" bIns="44827" rtlCol="0"/>
          <a:lstStyle>
            <a:lvl1pPr algn="l">
              <a:defRPr sz="1200"/>
            </a:lvl1pPr>
          </a:lstStyle>
          <a:p>
            <a:endParaRPr kumimoji="1" lang="ja-JP" altLang="en-US"/>
          </a:p>
        </p:txBody>
      </p:sp>
      <p:sp>
        <p:nvSpPr>
          <p:cNvPr id="3" name="日付プレースホルダー 2"/>
          <p:cNvSpPr>
            <a:spLocks noGrp="1"/>
          </p:cNvSpPr>
          <p:nvPr>
            <p:ph type="dt" idx="1"/>
          </p:nvPr>
        </p:nvSpPr>
        <p:spPr>
          <a:xfrm>
            <a:off x="3765216" y="4"/>
            <a:ext cx="2880101" cy="490354"/>
          </a:xfrm>
          <a:prstGeom prst="rect">
            <a:avLst/>
          </a:prstGeom>
        </p:spPr>
        <p:txBody>
          <a:bodyPr vert="horz" lIns="89652" tIns="44827" rIns="89652" bIns="44827" rtlCol="0"/>
          <a:lstStyle>
            <a:lvl1pPr algn="r">
              <a:defRPr sz="1200"/>
            </a:lvl1pPr>
          </a:lstStyle>
          <a:p>
            <a:fld id="{FEEBA110-8A20-4ACC-813C-2A8694364DA6}" type="datetimeFigureOut">
              <a:rPr kumimoji="1" lang="ja-JP" altLang="en-US" smtClean="0"/>
              <a:t>2025/5/15</a:t>
            </a:fld>
            <a:endParaRPr kumimoji="1" lang="ja-JP" altLang="en-US"/>
          </a:p>
        </p:txBody>
      </p:sp>
      <p:sp>
        <p:nvSpPr>
          <p:cNvPr id="4" name="スライド イメージ プレースホルダー 3"/>
          <p:cNvSpPr>
            <a:spLocks noGrp="1" noRot="1" noChangeAspect="1"/>
          </p:cNvSpPr>
          <p:nvPr>
            <p:ph type="sldImg" idx="2"/>
          </p:nvPr>
        </p:nvSpPr>
        <p:spPr>
          <a:xfrm>
            <a:off x="2157413" y="1222375"/>
            <a:ext cx="2332037" cy="3300413"/>
          </a:xfrm>
          <a:prstGeom prst="rect">
            <a:avLst/>
          </a:prstGeom>
          <a:noFill/>
          <a:ln w="12700">
            <a:solidFill>
              <a:prstClr val="black"/>
            </a:solidFill>
          </a:ln>
        </p:spPr>
        <p:txBody>
          <a:bodyPr vert="horz" lIns="89652" tIns="44827" rIns="89652" bIns="44827" rtlCol="0" anchor="ctr"/>
          <a:lstStyle/>
          <a:p>
            <a:endParaRPr lang="ja-JP" altLang="en-US"/>
          </a:p>
        </p:txBody>
      </p:sp>
      <p:sp>
        <p:nvSpPr>
          <p:cNvPr id="5" name="ノート プレースホルダー 4"/>
          <p:cNvSpPr>
            <a:spLocks noGrp="1"/>
          </p:cNvSpPr>
          <p:nvPr>
            <p:ph type="body" sz="quarter" idx="3"/>
          </p:nvPr>
        </p:nvSpPr>
        <p:spPr>
          <a:xfrm>
            <a:off x="664997" y="4705218"/>
            <a:ext cx="5316870" cy="3849436"/>
          </a:xfrm>
          <a:prstGeom prst="rect">
            <a:avLst/>
          </a:prstGeom>
        </p:spPr>
        <p:txBody>
          <a:bodyPr vert="horz" lIns="89652" tIns="44827" rIns="89652" bIns="4482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287059"/>
            <a:ext cx="2880101" cy="490354"/>
          </a:xfrm>
          <a:prstGeom prst="rect">
            <a:avLst/>
          </a:prstGeom>
        </p:spPr>
        <p:txBody>
          <a:bodyPr vert="horz" lIns="89652" tIns="44827" rIns="89652" bIns="4482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5216" y="9287059"/>
            <a:ext cx="2880101" cy="490354"/>
          </a:xfrm>
          <a:prstGeom prst="rect">
            <a:avLst/>
          </a:prstGeom>
        </p:spPr>
        <p:txBody>
          <a:bodyPr vert="horz" lIns="89652" tIns="44827" rIns="89652" bIns="44827" rtlCol="0" anchor="b"/>
          <a:lstStyle>
            <a:lvl1pPr algn="r">
              <a:defRPr sz="1200"/>
            </a:lvl1pPr>
          </a:lstStyle>
          <a:p>
            <a:fld id="{72614359-D4F1-4A74-894B-BC4B3F6748C1}" type="slidenum">
              <a:rPr kumimoji="1" lang="ja-JP" altLang="en-US" smtClean="0"/>
              <a:t>‹#›</a:t>
            </a:fld>
            <a:endParaRPr kumimoji="1" lang="ja-JP" altLang="en-US"/>
          </a:p>
        </p:txBody>
      </p:sp>
    </p:spTree>
    <p:extLst>
      <p:ext uri="{BB962C8B-B14F-4D97-AF65-F5344CB8AC3E}">
        <p14:creationId xmlns:p14="http://schemas.microsoft.com/office/powerpoint/2010/main" val="363176646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1" name="Freeform 6"/>
          <p:cNvSpPr/>
          <p:nvPr/>
        </p:nvSpPr>
        <p:spPr bwMode="auto">
          <a:xfrm>
            <a:off x="0" y="-4949"/>
            <a:ext cx="7559675" cy="8112908"/>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668690" y="2259260"/>
            <a:ext cx="6222295" cy="4631951"/>
          </a:xfrm>
        </p:spPr>
        <p:txBody>
          <a:bodyPr/>
          <a:lstStyle>
            <a:lvl1pPr>
              <a:defRPr sz="4464"/>
            </a:lvl1pPr>
          </a:lstStyle>
          <a:p>
            <a:r>
              <a:rPr lang="ja-JP" altLang="en-US"/>
              <a:t>マスター タイトルの書式設定</a:t>
            </a:r>
            <a:endParaRPr lang="en-US" dirty="0"/>
          </a:p>
        </p:txBody>
      </p:sp>
      <p:sp>
        <p:nvSpPr>
          <p:cNvPr id="3" name="Subtitle 2"/>
          <p:cNvSpPr>
            <a:spLocks noGrp="1"/>
          </p:cNvSpPr>
          <p:nvPr>
            <p:ph type="subTitle" idx="1"/>
          </p:nvPr>
        </p:nvSpPr>
        <p:spPr>
          <a:xfrm>
            <a:off x="668690" y="8232987"/>
            <a:ext cx="6222295" cy="678137"/>
          </a:xfrm>
        </p:spPr>
        <p:txBody>
          <a:bodyPr anchor="t"/>
          <a:lstStyle>
            <a:lvl1pPr marL="0" indent="0" algn="l">
              <a:buNone/>
              <a:defRPr>
                <a:solidFill>
                  <a:schemeClr val="tx1"/>
                </a:solidFill>
              </a:defRPr>
            </a:lvl1pPr>
            <a:lvl2pPr marL="377967" indent="0" algn="ctr">
              <a:buNone/>
              <a:defRPr>
                <a:solidFill>
                  <a:schemeClr val="tx1">
                    <a:tint val="75000"/>
                  </a:schemeClr>
                </a:solidFill>
              </a:defRPr>
            </a:lvl2pPr>
            <a:lvl3pPr marL="755934" indent="0" algn="ctr">
              <a:buNone/>
              <a:defRPr>
                <a:solidFill>
                  <a:schemeClr val="tx1">
                    <a:tint val="75000"/>
                  </a:schemeClr>
                </a:solidFill>
              </a:defRPr>
            </a:lvl3pPr>
            <a:lvl4pPr marL="1133902" indent="0" algn="ctr">
              <a:buNone/>
              <a:defRPr>
                <a:solidFill>
                  <a:schemeClr val="tx1">
                    <a:tint val="75000"/>
                  </a:schemeClr>
                </a:solidFill>
              </a:defRPr>
            </a:lvl4pPr>
            <a:lvl5pPr marL="1511869" indent="0" algn="ctr">
              <a:buNone/>
              <a:defRPr>
                <a:solidFill>
                  <a:schemeClr val="tx1">
                    <a:tint val="75000"/>
                  </a:schemeClr>
                </a:solidFill>
              </a:defRPr>
            </a:lvl5pPr>
            <a:lvl6pPr marL="1889836" indent="0" algn="ctr">
              <a:buNone/>
              <a:defRPr>
                <a:solidFill>
                  <a:schemeClr val="tx1">
                    <a:tint val="75000"/>
                  </a:schemeClr>
                </a:solidFill>
              </a:defRPr>
            </a:lvl6pPr>
            <a:lvl7pPr marL="2267803" indent="0" algn="ctr">
              <a:buNone/>
              <a:defRPr>
                <a:solidFill>
                  <a:schemeClr val="tx1">
                    <a:tint val="75000"/>
                  </a:schemeClr>
                </a:solidFill>
              </a:defRPr>
            </a:lvl7pPr>
            <a:lvl8pPr marL="2645771" indent="0" algn="ctr">
              <a:buNone/>
              <a:defRPr>
                <a:solidFill>
                  <a:schemeClr val="tx1">
                    <a:tint val="75000"/>
                  </a:schemeClr>
                </a:solidFill>
              </a:defRPr>
            </a:lvl8pPr>
            <a:lvl9pPr marL="3023738"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5/15/2025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20006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665410" y="7484269"/>
            <a:ext cx="6222295" cy="883560"/>
          </a:xfrm>
        </p:spPr>
        <p:txBody>
          <a:bodyPr anchor="b">
            <a:normAutofit/>
          </a:bodyPr>
          <a:lstStyle>
            <a:lvl1pPr algn="l">
              <a:defRPr sz="1984" b="0"/>
            </a:lvl1pPr>
          </a:lstStyle>
          <a:p>
            <a:r>
              <a:rPr lang="ja-JP" altLang="en-US"/>
              <a:t>マスター タイトルの書式設定</a:t>
            </a:r>
            <a:endParaRPr lang="en-US" dirty="0"/>
          </a:p>
        </p:txBody>
      </p:sp>
      <p:sp>
        <p:nvSpPr>
          <p:cNvPr id="15" name="Picture Placeholder 14"/>
          <p:cNvSpPr>
            <a:spLocks noGrp="1" noChangeAspect="1"/>
          </p:cNvSpPr>
          <p:nvPr>
            <p:ph type="pic" sz="quarter" idx="13"/>
          </p:nvPr>
        </p:nvSpPr>
        <p:spPr bwMode="auto">
          <a:xfrm>
            <a:off x="0" y="0"/>
            <a:ext cx="7559675" cy="7484269"/>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323"/>
            </a:lvl1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65410" y="8367829"/>
            <a:ext cx="6222295" cy="769711"/>
          </a:xfrm>
        </p:spPr>
        <p:txBody>
          <a:bodyPr>
            <a:normAutofit/>
          </a:bodyPr>
          <a:lstStyle>
            <a:lvl1pPr marL="0" indent="0">
              <a:buNone/>
              <a:defRPr sz="992"/>
            </a:lvl1pPr>
            <a:lvl2pPr marL="377967" indent="0">
              <a:buNone/>
              <a:defRPr sz="992"/>
            </a:lvl2pPr>
            <a:lvl3pPr marL="755934" indent="0">
              <a:buNone/>
              <a:defRPr sz="827"/>
            </a:lvl3pPr>
            <a:lvl4pPr marL="1133902" indent="0">
              <a:buNone/>
              <a:defRPr sz="744"/>
            </a:lvl4pPr>
            <a:lvl5pPr marL="1511869" indent="0">
              <a:buNone/>
              <a:defRPr sz="744"/>
            </a:lvl5pPr>
            <a:lvl6pPr marL="1889836" indent="0">
              <a:buNone/>
              <a:defRPr sz="744"/>
            </a:lvl6pPr>
            <a:lvl7pPr marL="2267803" indent="0">
              <a:buNone/>
              <a:defRPr sz="744"/>
            </a:lvl7pPr>
            <a:lvl8pPr marL="2645771" indent="0">
              <a:buNone/>
              <a:defRPr sz="744"/>
            </a:lvl8pPr>
            <a:lvl9pPr marL="3023738" indent="0">
              <a:buNone/>
              <a:defRPr sz="74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9B482E8-6E0E-1B4F-B1FD-C69DB9E858D9}" type="datetimeFigureOut">
              <a:rPr lang="en-US" smtClean="0"/>
              <a:pPr/>
              <a:t>5/15/2025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88151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8" name="Freeform 6"/>
          <p:cNvSpPr>
            <a:spLocks noChangeAspect="1"/>
          </p:cNvSpPr>
          <p:nvPr/>
        </p:nvSpPr>
        <p:spPr bwMode="auto">
          <a:xfrm>
            <a:off x="401055" y="2086726"/>
            <a:ext cx="3926428" cy="5049984"/>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37025" y="2331565"/>
            <a:ext cx="3654488" cy="4125050"/>
          </a:xfrm>
        </p:spPr>
        <p:txBody>
          <a:bodyPr anchor="b"/>
          <a:lstStyle>
            <a:lvl1pPr algn="l">
              <a:defRPr sz="3472" b="1"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38393" y="7328526"/>
            <a:ext cx="3653121" cy="1111963"/>
          </a:xfrm>
        </p:spPr>
        <p:txBody>
          <a:bodyPr anchor="t">
            <a:noAutofit/>
          </a:bodyPr>
          <a:lstStyle>
            <a:lvl1pPr marL="0" indent="0" algn="l">
              <a:buNone/>
              <a:defRPr sz="1488">
                <a:solidFill>
                  <a:schemeClr val="tx1"/>
                </a:solidFill>
              </a:defRPr>
            </a:lvl1pPr>
            <a:lvl2pPr marL="377967" indent="0">
              <a:buNone/>
              <a:defRPr sz="1488">
                <a:solidFill>
                  <a:schemeClr val="tx1">
                    <a:tint val="75000"/>
                  </a:schemeClr>
                </a:solidFill>
              </a:defRPr>
            </a:lvl2pPr>
            <a:lvl3pPr marL="755934" indent="0">
              <a:buNone/>
              <a:defRPr sz="1323">
                <a:solidFill>
                  <a:schemeClr val="tx1">
                    <a:tint val="75000"/>
                  </a:schemeClr>
                </a:solidFill>
              </a:defRPr>
            </a:lvl3pPr>
            <a:lvl4pPr marL="1133902" indent="0">
              <a:buNone/>
              <a:defRPr sz="1157">
                <a:solidFill>
                  <a:schemeClr val="tx1">
                    <a:tint val="75000"/>
                  </a:schemeClr>
                </a:solidFill>
              </a:defRPr>
            </a:lvl4pPr>
            <a:lvl5pPr marL="1511869" indent="0">
              <a:buNone/>
              <a:defRPr sz="1157">
                <a:solidFill>
                  <a:schemeClr val="tx1">
                    <a:tint val="75000"/>
                  </a:schemeClr>
                </a:solidFill>
              </a:defRPr>
            </a:lvl5pPr>
            <a:lvl6pPr marL="1889836" indent="0">
              <a:buNone/>
              <a:defRPr sz="1157">
                <a:solidFill>
                  <a:schemeClr val="tx1">
                    <a:tint val="75000"/>
                  </a:schemeClr>
                </a:solidFill>
              </a:defRPr>
            </a:lvl6pPr>
            <a:lvl7pPr marL="2267803" indent="0">
              <a:buNone/>
              <a:defRPr sz="1157">
                <a:solidFill>
                  <a:schemeClr val="tx1">
                    <a:tint val="75000"/>
                  </a:schemeClr>
                </a:solidFill>
              </a:defRPr>
            </a:lvl7pPr>
            <a:lvl8pPr marL="2645771" indent="0">
              <a:buNone/>
              <a:defRPr sz="1157">
                <a:solidFill>
                  <a:schemeClr val="tx1">
                    <a:tint val="75000"/>
                  </a:schemeClr>
                </a:solidFill>
              </a:defRPr>
            </a:lvl8pPr>
            <a:lvl9pPr marL="3023738" indent="0">
              <a:buNone/>
              <a:defRPr sz="1157">
                <a:solidFill>
                  <a:schemeClr val="tx1">
                    <a:tint val="75000"/>
                  </a:schemeClr>
                </a:solidFill>
              </a:defRPr>
            </a:lvl9pPr>
          </a:lstStyle>
          <a:p>
            <a:pPr lvl="0"/>
            <a:r>
              <a:rPr lang="ja-JP" altLang="en-US"/>
              <a:t>マスター テキストの書式設定</a:t>
            </a:r>
          </a:p>
        </p:txBody>
      </p:sp>
      <p:sp>
        <p:nvSpPr>
          <p:cNvPr id="9" name="Text Placeholder 5"/>
          <p:cNvSpPr>
            <a:spLocks noGrp="1"/>
          </p:cNvSpPr>
          <p:nvPr>
            <p:ph type="body" sz="quarter" idx="16"/>
          </p:nvPr>
        </p:nvSpPr>
        <p:spPr>
          <a:xfrm>
            <a:off x="4463452" y="2086726"/>
            <a:ext cx="2730144" cy="6353762"/>
          </a:xfrm>
        </p:spPr>
        <p:txBody>
          <a:bodyPr anchor="t"/>
          <a:lstStyle>
            <a:lvl1pPr marL="0" indent="0">
              <a:buFontTx/>
              <a:buNone/>
              <a:defRPr/>
            </a:lvl1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9B482E8-6E0E-1B4F-B1FD-C69DB9E858D9}" type="datetimeFigureOut">
              <a:rPr lang="en-US" smtClean="0"/>
              <a:pPr/>
              <a:t>5/15/2025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76196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9" name="Freeform 6"/>
          <p:cNvSpPr>
            <a:spLocks noChangeAspect="1"/>
          </p:cNvSpPr>
          <p:nvPr/>
        </p:nvSpPr>
        <p:spPr bwMode="auto">
          <a:xfrm>
            <a:off x="707408" y="3564850"/>
            <a:ext cx="3035226" cy="390376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841466" y="3797724"/>
            <a:ext cx="2717391" cy="3130199"/>
          </a:xfrm>
        </p:spPr>
        <p:txBody>
          <a:bodyPr/>
          <a:lstStyle>
            <a:lvl1pPr>
              <a:defRPr sz="2645"/>
            </a:lvl1pPr>
          </a:lstStyle>
          <a:p>
            <a:r>
              <a:rPr lang="ja-JP" altLang="en-US"/>
              <a:t>マスター タイトルの書式設定</a:t>
            </a:r>
            <a:endParaRPr lang="en-US" dirty="0"/>
          </a:p>
        </p:txBody>
      </p:sp>
      <p:sp>
        <p:nvSpPr>
          <p:cNvPr id="6" name="Text Placeholder 5"/>
          <p:cNvSpPr>
            <a:spLocks noGrp="1"/>
          </p:cNvSpPr>
          <p:nvPr>
            <p:ph type="body" sz="quarter" idx="16"/>
          </p:nvPr>
        </p:nvSpPr>
        <p:spPr>
          <a:xfrm>
            <a:off x="3816586" y="3563938"/>
            <a:ext cx="3035682" cy="3586213"/>
          </a:xfrm>
        </p:spPr>
        <p:txBody>
          <a:bodyPr anchor="t"/>
          <a:lstStyle>
            <a:lvl1pPr marL="0" indent="0">
              <a:buFontTx/>
              <a:buNone/>
              <a:defRPr/>
            </a:lvl1pPr>
          </a:lstStyle>
          <a:p>
            <a:pPr lvl="0"/>
            <a:r>
              <a:rPr lang="ja-JP" altLang="en-US"/>
              <a:t>マスター テキストの書式設定</a:t>
            </a:r>
          </a:p>
        </p:txBody>
      </p:sp>
      <p:sp>
        <p:nvSpPr>
          <p:cNvPr id="2" name="Date Placeholder 1"/>
          <p:cNvSpPr>
            <a:spLocks noGrp="1"/>
          </p:cNvSpPr>
          <p:nvPr>
            <p:ph type="dt" sz="half" idx="10"/>
          </p:nvPr>
        </p:nvSpPr>
        <p:spPr/>
        <p:txBody>
          <a:bodyPr/>
          <a:lstStyle/>
          <a:p>
            <a:fld id="{09B482E8-6E0E-1B4F-B1FD-C69DB9E858D9}" type="datetimeFigureOut">
              <a:rPr lang="en-US" smtClean="0"/>
              <a:pPr/>
              <a:t>5/15/2025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00871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7" name="Freeform 6"/>
          <p:cNvSpPr/>
          <p:nvPr/>
        </p:nvSpPr>
        <p:spPr bwMode="auto">
          <a:xfrm>
            <a:off x="0" y="0"/>
            <a:ext cx="7559675" cy="3408016"/>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5/15/2025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085758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12" name="Freeform 6"/>
          <p:cNvSpPr>
            <a:spLocks noChangeAspect="1"/>
          </p:cNvSpPr>
          <p:nvPr/>
        </p:nvSpPr>
        <p:spPr bwMode="auto">
          <a:xfrm>
            <a:off x="4755583" y="695465"/>
            <a:ext cx="2804092" cy="8442077"/>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9" name="AutoShape 4"/>
          <p:cNvSpPr>
            <a:spLocks noChangeAspect="1" noChangeArrowheads="1" noTextEdit="1"/>
          </p:cNvSpPr>
          <p:nvPr/>
        </p:nvSpPr>
        <p:spPr bwMode="auto">
          <a:xfrm>
            <a:off x="4327127" y="0"/>
            <a:ext cx="3232548" cy="914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 name="Vertical Title 1"/>
          <p:cNvSpPr>
            <a:spLocks noGrp="1"/>
          </p:cNvSpPr>
          <p:nvPr>
            <p:ph type="title" orient="vert"/>
          </p:nvPr>
        </p:nvSpPr>
        <p:spPr>
          <a:xfrm>
            <a:off x="5074221" y="913857"/>
            <a:ext cx="1406940" cy="800529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65409" y="695465"/>
            <a:ext cx="4090174" cy="8442077"/>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5/15/2025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15128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6381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1" name="Freeform 6"/>
          <p:cNvSpPr/>
          <p:nvPr/>
        </p:nvSpPr>
        <p:spPr bwMode="auto">
          <a:xfrm>
            <a:off x="0" y="0"/>
            <a:ext cx="7559675" cy="3408016"/>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669654" y="3464608"/>
            <a:ext cx="6220365" cy="56694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5/15/2025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23577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0" name="Freeform 7"/>
          <p:cNvSpPr/>
          <p:nvPr/>
        </p:nvSpPr>
        <p:spPr bwMode="auto">
          <a:xfrm>
            <a:off x="0" y="1"/>
            <a:ext cx="7559675" cy="8112908"/>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65410" y="4601309"/>
            <a:ext cx="6222295" cy="2289900"/>
          </a:xfrm>
        </p:spPr>
        <p:txBody>
          <a:bodyPr anchor="b"/>
          <a:lstStyle>
            <a:lvl1pPr algn="r">
              <a:defRPr sz="3968" b="1"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65410" y="8233539"/>
            <a:ext cx="6222295" cy="676548"/>
          </a:xfrm>
        </p:spPr>
        <p:txBody>
          <a:bodyPr anchor="t">
            <a:noAutofit/>
          </a:bodyPr>
          <a:lstStyle>
            <a:lvl1pPr marL="0" indent="0" algn="r">
              <a:buNone/>
              <a:defRPr sz="1488">
                <a:solidFill>
                  <a:schemeClr val="tx1"/>
                </a:solidFill>
              </a:defRPr>
            </a:lvl1pPr>
            <a:lvl2pPr marL="377967" indent="0">
              <a:buNone/>
              <a:defRPr sz="1488">
                <a:solidFill>
                  <a:schemeClr val="tx1">
                    <a:tint val="75000"/>
                  </a:schemeClr>
                </a:solidFill>
              </a:defRPr>
            </a:lvl2pPr>
            <a:lvl3pPr marL="755934" indent="0">
              <a:buNone/>
              <a:defRPr sz="1323">
                <a:solidFill>
                  <a:schemeClr val="tx1">
                    <a:tint val="75000"/>
                  </a:schemeClr>
                </a:solidFill>
              </a:defRPr>
            </a:lvl3pPr>
            <a:lvl4pPr marL="1133902" indent="0">
              <a:buNone/>
              <a:defRPr sz="1157">
                <a:solidFill>
                  <a:schemeClr val="tx1">
                    <a:tint val="75000"/>
                  </a:schemeClr>
                </a:solidFill>
              </a:defRPr>
            </a:lvl4pPr>
            <a:lvl5pPr marL="1511869" indent="0">
              <a:buNone/>
              <a:defRPr sz="1157">
                <a:solidFill>
                  <a:schemeClr val="tx1">
                    <a:tint val="75000"/>
                  </a:schemeClr>
                </a:solidFill>
              </a:defRPr>
            </a:lvl5pPr>
            <a:lvl6pPr marL="1889836" indent="0">
              <a:buNone/>
              <a:defRPr sz="1157">
                <a:solidFill>
                  <a:schemeClr val="tx1">
                    <a:tint val="75000"/>
                  </a:schemeClr>
                </a:solidFill>
              </a:defRPr>
            </a:lvl6pPr>
            <a:lvl7pPr marL="2267803" indent="0">
              <a:buNone/>
              <a:defRPr sz="1157">
                <a:solidFill>
                  <a:schemeClr val="tx1">
                    <a:tint val="75000"/>
                  </a:schemeClr>
                </a:solidFill>
              </a:defRPr>
            </a:lvl7pPr>
            <a:lvl8pPr marL="2645771" indent="0">
              <a:buNone/>
              <a:defRPr sz="1157">
                <a:solidFill>
                  <a:schemeClr val="tx1">
                    <a:tint val="75000"/>
                  </a:schemeClr>
                </a:solidFill>
              </a:defRPr>
            </a:lvl8pPr>
            <a:lvl9pPr marL="3023738" indent="0">
              <a:buNone/>
              <a:defRPr sz="1157">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DFA1846-DA80-1C48-A609-854EA85C59AD}" type="datetimeFigureOut">
              <a:rPr lang="en-US" smtClean="0"/>
              <a:pPr/>
              <a:t>5/15/2025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59579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Freeform 6"/>
          <p:cNvSpPr/>
          <p:nvPr/>
        </p:nvSpPr>
        <p:spPr bwMode="auto">
          <a:xfrm>
            <a:off x="0" y="0"/>
            <a:ext cx="7559675" cy="3408016"/>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69653" y="3464608"/>
            <a:ext cx="3034719" cy="5672933"/>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55302" y="3464608"/>
            <a:ext cx="3034717" cy="5672933"/>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5/15/2025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32652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Freeform 6"/>
          <p:cNvSpPr/>
          <p:nvPr/>
        </p:nvSpPr>
        <p:spPr bwMode="auto">
          <a:xfrm>
            <a:off x="0" y="0"/>
            <a:ext cx="7559675" cy="3408016"/>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69653" y="3390690"/>
            <a:ext cx="3034719" cy="898409"/>
          </a:xfrm>
        </p:spPr>
        <p:txBody>
          <a:bodyPr anchor="b">
            <a:noAutofit/>
          </a:bodyPr>
          <a:lstStyle>
            <a:lvl1pPr marL="0" indent="0" algn="ctr">
              <a:buNone/>
              <a:defRPr sz="1653" b="0"/>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669654" y="4289100"/>
            <a:ext cx="3048499" cy="4848441"/>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55302" y="3390690"/>
            <a:ext cx="3034717" cy="898409"/>
          </a:xfrm>
        </p:spPr>
        <p:txBody>
          <a:bodyPr anchor="b">
            <a:noAutofit/>
          </a:bodyPr>
          <a:lstStyle>
            <a:lvl1pPr marL="0" indent="0" algn="ctr">
              <a:buNone/>
              <a:defRPr sz="1653" b="0"/>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55302" y="4289100"/>
            <a:ext cx="3034717" cy="4848441"/>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5/15/2025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42398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Freeform 6"/>
          <p:cNvSpPr/>
          <p:nvPr/>
        </p:nvSpPr>
        <p:spPr bwMode="auto">
          <a:xfrm>
            <a:off x="0" y="0"/>
            <a:ext cx="7559675" cy="3408016"/>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5/15/2025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42287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5/15/2025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94959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12" name="Freeform 6"/>
          <p:cNvSpPr>
            <a:spLocks noChangeAspect="1"/>
          </p:cNvSpPr>
          <p:nvPr/>
        </p:nvSpPr>
        <p:spPr bwMode="auto">
          <a:xfrm>
            <a:off x="665410" y="695462"/>
            <a:ext cx="2199655" cy="282909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65410" y="695464"/>
            <a:ext cx="2199655" cy="2523124"/>
          </a:xfrm>
        </p:spPr>
        <p:txBody>
          <a:bodyPr anchor="b"/>
          <a:lstStyle>
            <a:lvl1pPr algn="l">
              <a:defRPr sz="1653" b="1"/>
            </a:lvl1pPr>
          </a:lstStyle>
          <a:p>
            <a:r>
              <a:rPr lang="ja-JP" altLang="en-US"/>
              <a:t>マスター タイトルの書式設定</a:t>
            </a:r>
            <a:endParaRPr lang="en-US" dirty="0"/>
          </a:p>
        </p:txBody>
      </p:sp>
      <p:sp>
        <p:nvSpPr>
          <p:cNvPr id="3" name="Content Placeholder 2"/>
          <p:cNvSpPr>
            <a:spLocks noGrp="1"/>
          </p:cNvSpPr>
          <p:nvPr>
            <p:ph idx="1"/>
          </p:nvPr>
        </p:nvSpPr>
        <p:spPr>
          <a:xfrm>
            <a:off x="3010745" y="695463"/>
            <a:ext cx="3876958" cy="844207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65410" y="3524553"/>
            <a:ext cx="2199655" cy="5612985"/>
          </a:xfrm>
        </p:spPr>
        <p:txBody>
          <a:bodyPr/>
          <a:lstStyle>
            <a:lvl1pPr marL="0" indent="0">
              <a:buNone/>
              <a:defRPr sz="1157"/>
            </a:lvl1pPr>
            <a:lvl2pPr marL="377967" indent="0">
              <a:buNone/>
              <a:defRPr sz="992"/>
            </a:lvl2pPr>
            <a:lvl3pPr marL="755934" indent="0">
              <a:buNone/>
              <a:defRPr sz="827"/>
            </a:lvl3pPr>
            <a:lvl4pPr marL="1133902" indent="0">
              <a:buNone/>
              <a:defRPr sz="744"/>
            </a:lvl4pPr>
            <a:lvl5pPr marL="1511869" indent="0">
              <a:buNone/>
              <a:defRPr sz="744"/>
            </a:lvl5pPr>
            <a:lvl6pPr marL="1889836" indent="0">
              <a:buNone/>
              <a:defRPr sz="744"/>
            </a:lvl6pPr>
            <a:lvl7pPr marL="2267803" indent="0">
              <a:buNone/>
              <a:defRPr sz="744"/>
            </a:lvl7pPr>
            <a:lvl8pPr marL="2645771" indent="0">
              <a:buNone/>
              <a:defRPr sz="744"/>
            </a:lvl8pPr>
            <a:lvl9pPr marL="3023738" indent="0">
              <a:buNone/>
              <a:defRPr sz="74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0DF5E60-9974-AC48-9591-99C2BB44B7CF}" type="datetimeFigureOut">
              <a:rPr lang="en-US" smtClean="0"/>
              <a:pPr/>
              <a:t>5/15/2025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49089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69653" y="1134226"/>
            <a:ext cx="2894856" cy="2521202"/>
          </a:xfrm>
        </p:spPr>
        <p:txBody>
          <a:bodyPr anchor="b">
            <a:normAutofit/>
          </a:bodyPr>
          <a:lstStyle>
            <a:lvl1pPr algn="l">
              <a:defRPr sz="1984" b="0"/>
            </a:lvl1pPr>
          </a:lstStyle>
          <a:p>
            <a:r>
              <a:rPr lang="ja-JP" altLang="en-US"/>
              <a:t>マスター タイトルの書式設定</a:t>
            </a:r>
            <a:endParaRPr lang="en-US" dirty="0"/>
          </a:p>
        </p:txBody>
      </p:sp>
      <p:sp>
        <p:nvSpPr>
          <p:cNvPr id="9" name="Picture Placeholder 11"/>
          <p:cNvSpPr>
            <a:spLocks noGrp="1" noChangeAspect="1"/>
          </p:cNvSpPr>
          <p:nvPr>
            <p:ph type="pic" sz="quarter" idx="13"/>
          </p:nvPr>
        </p:nvSpPr>
        <p:spPr bwMode="auto">
          <a:xfrm>
            <a:off x="3781150" y="0"/>
            <a:ext cx="3778525" cy="10691813"/>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157"/>
            </a:lvl1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69653" y="3655428"/>
            <a:ext cx="2894856" cy="5482111"/>
          </a:xfrm>
        </p:spPr>
        <p:txBody>
          <a:bodyPr anchor="t">
            <a:normAutofit/>
          </a:bodyPr>
          <a:lstStyle>
            <a:lvl1pPr marL="0" indent="0">
              <a:buNone/>
              <a:defRPr sz="992"/>
            </a:lvl1pPr>
            <a:lvl2pPr marL="377967" indent="0">
              <a:buNone/>
              <a:defRPr sz="992"/>
            </a:lvl2pPr>
            <a:lvl3pPr marL="755934" indent="0">
              <a:buNone/>
              <a:defRPr sz="827"/>
            </a:lvl3pPr>
            <a:lvl4pPr marL="1133902" indent="0">
              <a:buNone/>
              <a:defRPr sz="744"/>
            </a:lvl4pPr>
            <a:lvl5pPr marL="1511869" indent="0">
              <a:buNone/>
              <a:defRPr sz="744"/>
            </a:lvl5pPr>
            <a:lvl6pPr marL="1889836" indent="0">
              <a:buNone/>
              <a:defRPr sz="744"/>
            </a:lvl6pPr>
            <a:lvl7pPr marL="2267803" indent="0">
              <a:buNone/>
              <a:defRPr sz="744"/>
            </a:lvl7pPr>
            <a:lvl8pPr marL="2645771" indent="0">
              <a:buNone/>
              <a:defRPr sz="744"/>
            </a:lvl8pPr>
            <a:lvl9pPr marL="3023738" indent="0">
              <a:buNone/>
              <a:defRPr sz="744"/>
            </a:lvl9pPr>
          </a:lstStyle>
          <a:p>
            <a:pPr lvl="0"/>
            <a:r>
              <a:rPr lang="ja-JP" altLang="en-US"/>
              <a:t>マスター テキストの書式設定</a:t>
            </a:r>
          </a:p>
        </p:txBody>
      </p:sp>
      <p:sp>
        <p:nvSpPr>
          <p:cNvPr id="5" name="Date Placeholder 4"/>
          <p:cNvSpPr>
            <a:spLocks noGrp="1"/>
          </p:cNvSpPr>
          <p:nvPr>
            <p:ph type="dt" sz="half" idx="10"/>
          </p:nvPr>
        </p:nvSpPr>
        <p:spPr>
          <a:xfrm>
            <a:off x="2409404" y="9418651"/>
            <a:ext cx="605716" cy="569240"/>
          </a:xfrm>
        </p:spPr>
        <p:txBody>
          <a:bodyPr/>
          <a:lstStyle/>
          <a:p>
            <a:fld id="{09B482E8-6E0E-1B4F-B1FD-C69DB9E858D9}" type="datetimeFigureOut">
              <a:rPr lang="en-US" smtClean="0"/>
              <a:pPr/>
              <a:t>5/15/2025</a:t>
            </a:fld>
            <a:endParaRPr lang="en-US" dirty="0"/>
          </a:p>
        </p:txBody>
      </p:sp>
      <p:sp>
        <p:nvSpPr>
          <p:cNvPr id="6" name="Footer Placeholder 5"/>
          <p:cNvSpPr>
            <a:spLocks noGrp="1"/>
          </p:cNvSpPr>
          <p:nvPr>
            <p:ph type="ftr" sz="quarter" idx="11"/>
          </p:nvPr>
        </p:nvSpPr>
        <p:spPr>
          <a:xfrm>
            <a:off x="366076" y="9418651"/>
            <a:ext cx="2043328" cy="569240"/>
          </a:xfrm>
        </p:spPr>
        <p:txBody>
          <a:bodyPr/>
          <a:lstStyle/>
          <a:p>
            <a:endParaRPr lang="en-US" dirty="0"/>
          </a:p>
        </p:txBody>
      </p:sp>
      <p:sp>
        <p:nvSpPr>
          <p:cNvPr id="7" name="Slide Number Placeholder 6"/>
          <p:cNvSpPr>
            <a:spLocks noGrp="1"/>
          </p:cNvSpPr>
          <p:nvPr>
            <p:ph type="sldNum" sz="quarter" idx="12"/>
          </p:nvPr>
        </p:nvSpPr>
        <p:spPr>
          <a:xfrm>
            <a:off x="3015121" y="9223033"/>
            <a:ext cx="658591" cy="764858"/>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24627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9654" y="697178"/>
            <a:ext cx="6220365" cy="1512959"/>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69654" y="3405541"/>
            <a:ext cx="6220365" cy="572848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Footer Placeholder 4"/>
          <p:cNvSpPr>
            <a:spLocks noGrp="1"/>
          </p:cNvSpPr>
          <p:nvPr>
            <p:ph type="ftr" sz="quarter" idx="3"/>
          </p:nvPr>
        </p:nvSpPr>
        <p:spPr>
          <a:xfrm>
            <a:off x="366076" y="9418651"/>
            <a:ext cx="5199783" cy="569240"/>
          </a:xfrm>
          <a:prstGeom prst="rect">
            <a:avLst/>
          </a:prstGeom>
        </p:spPr>
        <p:txBody>
          <a:bodyPr vert="horz" lIns="91440" tIns="45720" rIns="91440" bIns="45720" rtlCol="0" anchor="b"/>
          <a:lstStyle>
            <a:lvl1pPr algn="l">
              <a:defRPr sz="744">
                <a:solidFill>
                  <a:schemeClr val="tx1"/>
                </a:solidFill>
              </a:defRPr>
            </a:lvl1pPr>
          </a:lstStyle>
          <a:p>
            <a:endParaRPr lang="en-US" dirty="0"/>
          </a:p>
        </p:txBody>
      </p:sp>
      <p:sp>
        <p:nvSpPr>
          <p:cNvPr id="4" name="Date Placeholder 3"/>
          <p:cNvSpPr>
            <a:spLocks noGrp="1"/>
          </p:cNvSpPr>
          <p:nvPr>
            <p:ph type="dt" sz="half" idx="2"/>
          </p:nvPr>
        </p:nvSpPr>
        <p:spPr>
          <a:xfrm>
            <a:off x="5713923" y="9418651"/>
            <a:ext cx="821082" cy="569240"/>
          </a:xfrm>
          <a:prstGeom prst="rect">
            <a:avLst/>
          </a:prstGeom>
        </p:spPr>
        <p:txBody>
          <a:bodyPr vert="horz" lIns="91440" tIns="45720" rIns="91440" bIns="45720" rtlCol="0" anchor="b"/>
          <a:lstStyle>
            <a:lvl1pPr algn="r">
              <a:defRPr sz="744">
                <a:solidFill>
                  <a:schemeClr val="tx1"/>
                </a:solidFill>
              </a:defRPr>
            </a:lvl1pPr>
          </a:lstStyle>
          <a:p>
            <a:fld id="{09B482E8-6E0E-1B4F-B1FD-C69DB9E858D9}" type="datetimeFigureOut">
              <a:rPr lang="en-US" smtClean="0"/>
              <a:pPr/>
              <a:t>5/15/2025</a:t>
            </a:fld>
            <a:endParaRPr lang="en-US" dirty="0"/>
          </a:p>
        </p:txBody>
      </p:sp>
      <p:sp>
        <p:nvSpPr>
          <p:cNvPr id="6" name="Slide Number Placeholder 5"/>
          <p:cNvSpPr>
            <a:spLocks noGrp="1"/>
          </p:cNvSpPr>
          <p:nvPr>
            <p:ph type="sldNum" sz="quarter" idx="4"/>
          </p:nvPr>
        </p:nvSpPr>
        <p:spPr>
          <a:xfrm>
            <a:off x="6535005" y="9223033"/>
            <a:ext cx="658591" cy="764858"/>
          </a:xfrm>
          <a:prstGeom prst="rect">
            <a:avLst/>
          </a:prstGeom>
        </p:spPr>
        <p:txBody>
          <a:bodyPr vert="horz" lIns="91440" tIns="45720" rIns="91440" bIns="10800" rtlCol="0" anchor="b"/>
          <a:lstStyle>
            <a:lvl1pPr algn="r">
              <a:defRPr sz="1653">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01351423"/>
      </p:ext>
    </p:extLst>
  </p:cSld>
  <p:clrMap bg1="dk1" tx1="lt1" bg2="dk2" tx2="lt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 id="2147483869" r:id="rId14"/>
    <p:sldLayoutId id="2147483870" r:id="rId15"/>
  </p:sldLayoutIdLst>
  <p:txStyles>
    <p:titleStyle>
      <a:lvl1pPr algn="l" defTabSz="377967" rtl="0" eaLnBrk="1" latinLnBrk="0" hangingPunct="1">
        <a:spcBef>
          <a:spcPct val="0"/>
        </a:spcBef>
        <a:buNone/>
        <a:defRPr kumimoji="1" sz="3307" b="1" kern="1200">
          <a:solidFill>
            <a:srgbClr val="FEFEFE"/>
          </a:solidFill>
          <a:latin typeface="+mj-lt"/>
          <a:ea typeface="+mj-ea"/>
          <a:cs typeface="Trebuchet M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3475" indent="-283475" algn="l" defTabSz="377967" rtl="0" eaLnBrk="1" latinLnBrk="0" hangingPunct="1">
        <a:spcBef>
          <a:spcPct val="20000"/>
        </a:spcBef>
        <a:spcAft>
          <a:spcPts val="496"/>
        </a:spcAft>
        <a:buClr>
          <a:schemeClr val="accent1"/>
        </a:buClr>
        <a:buFont typeface="Wingdings 2" charset="2"/>
        <a:buChar char=""/>
        <a:defRPr kumimoji="1" sz="1488" kern="1200">
          <a:solidFill>
            <a:schemeClr val="tx1"/>
          </a:solidFill>
          <a:latin typeface="+mn-lt"/>
          <a:ea typeface="+mn-ea"/>
          <a:cs typeface="+mn-cs"/>
        </a:defRPr>
      </a:lvl1pPr>
      <a:lvl2pPr marL="614197" indent="-236230" algn="l" defTabSz="377967" rtl="0" eaLnBrk="1" latinLnBrk="0" hangingPunct="1">
        <a:spcBef>
          <a:spcPct val="20000"/>
        </a:spcBef>
        <a:spcAft>
          <a:spcPts val="496"/>
        </a:spcAft>
        <a:buClr>
          <a:schemeClr val="accent1"/>
        </a:buClr>
        <a:buFont typeface="Wingdings 2" charset="2"/>
        <a:buChar char=""/>
        <a:defRPr kumimoji="1" sz="1323" kern="1200">
          <a:solidFill>
            <a:schemeClr val="tx1"/>
          </a:solidFill>
          <a:latin typeface="+mn-lt"/>
          <a:ea typeface="+mn-ea"/>
          <a:cs typeface="+mn-cs"/>
        </a:defRPr>
      </a:lvl2pPr>
      <a:lvl3pPr marL="944918" indent="-188984" algn="l" defTabSz="377967" rtl="0" eaLnBrk="1" latinLnBrk="0" hangingPunct="1">
        <a:spcBef>
          <a:spcPct val="20000"/>
        </a:spcBef>
        <a:spcAft>
          <a:spcPts val="496"/>
        </a:spcAft>
        <a:buClr>
          <a:schemeClr val="accent1"/>
        </a:buClr>
        <a:buFont typeface="Wingdings 2" charset="2"/>
        <a:buChar char=""/>
        <a:defRPr kumimoji="1" sz="1157" kern="1200">
          <a:solidFill>
            <a:schemeClr val="tx1"/>
          </a:solidFill>
          <a:latin typeface="+mn-lt"/>
          <a:ea typeface="+mn-ea"/>
          <a:cs typeface="+mn-cs"/>
        </a:defRPr>
      </a:lvl3pPr>
      <a:lvl4pPr marL="1322885" indent="-188984" algn="l" defTabSz="377967" rtl="0" eaLnBrk="1" latinLnBrk="0" hangingPunct="1">
        <a:spcBef>
          <a:spcPct val="20000"/>
        </a:spcBef>
        <a:spcAft>
          <a:spcPts val="496"/>
        </a:spcAft>
        <a:buClr>
          <a:schemeClr val="accent1"/>
        </a:buClr>
        <a:buFont typeface="Wingdings 2" charset="2"/>
        <a:buChar char=""/>
        <a:defRPr kumimoji="1" sz="992" kern="1200">
          <a:solidFill>
            <a:schemeClr val="tx1"/>
          </a:solidFill>
          <a:latin typeface="+mn-lt"/>
          <a:ea typeface="+mn-ea"/>
          <a:cs typeface="+mn-cs"/>
        </a:defRPr>
      </a:lvl4pPr>
      <a:lvl5pPr marL="1700853" indent="-188984" algn="l" defTabSz="377967" rtl="0" eaLnBrk="1" latinLnBrk="0" hangingPunct="1">
        <a:spcBef>
          <a:spcPct val="20000"/>
        </a:spcBef>
        <a:spcAft>
          <a:spcPts val="496"/>
        </a:spcAft>
        <a:buClr>
          <a:schemeClr val="accent1"/>
        </a:buClr>
        <a:buFont typeface="Wingdings 2" charset="2"/>
        <a:buChar char=""/>
        <a:defRPr kumimoji="1" sz="992" kern="1200">
          <a:solidFill>
            <a:schemeClr val="tx1"/>
          </a:solidFill>
          <a:latin typeface="+mn-lt"/>
          <a:ea typeface="+mn-ea"/>
          <a:cs typeface="+mn-cs"/>
        </a:defRPr>
      </a:lvl5pPr>
      <a:lvl6pPr marL="1984080" indent="-188984" algn="l" defTabSz="377967" rtl="0" eaLnBrk="1" latinLnBrk="0" hangingPunct="1">
        <a:spcBef>
          <a:spcPct val="20000"/>
        </a:spcBef>
        <a:spcAft>
          <a:spcPts val="496"/>
        </a:spcAft>
        <a:buClr>
          <a:schemeClr val="accent1"/>
        </a:buClr>
        <a:buFont typeface="Wingdings 2" charset="2"/>
        <a:buChar char=""/>
        <a:defRPr kumimoji="1" sz="992" kern="1200">
          <a:solidFill>
            <a:schemeClr val="tx1"/>
          </a:solidFill>
          <a:latin typeface="+mn-lt"/>
          <a:ea typeface="+mn-ea"/>
          <a:cs typeface="+mn-cs"/>
        </a:defRPr>
      </a:lvl6pPr>
      <a:lvl7pPr marL="2314760" indent="-188984" algn="l" defTabSz="377967" rtl="0" eaLnBrk="1" latinLnBrk="0" hangingPunct="1">
        <a:spcBef>
          <a:spcPct val="20000"/>
        </a:spcBef>
        <a:spcAft>
          <a:spcPts val="496"/>
        </a:spcAft>
        <a:buClr>
          <a:schemeClr val="accent1"/>
        </a:buClr>
        <a:buFont typeface="Wingdings 2" charset="2"/>
        <a:buChar char=""/>
        <a:defRPr kumimoji="1" sz="992" kern="1200">
          <a:solidFill>
            <a:schemeClr val="tx1"/>
          </a:solidFill>
          <a:latin typeface="+mn-lt"/>
          <a:ea typeface="+mn-ea"/>
          <a:cs typeface="+mn-cs"/>
        </a:defRPr>
      </a:lvl7pPr>
      <a:lvl8pPr marL="2645440" indent="-188984" algn="l" defTabSz="377967" rtl="0" eaLnBrk="1" latinLnBrk="0" hangingPunct="1">
        <a:spcBef>
          <a:spcPct val="20000"/>
        </a:spcBef>
        <a:spcAft>
          <a:spcPts val="496"/>
        </a:spcAft>
        <a:buClr>
          <a:schemeClr val="accent1"/>
        </a:buClr>
        <a:buFont typeface="Wingdings 2" charset="2"/>
        <a:buChar char=""/>
        <a:defRPr kumimoji="1" sz="992" kern="1200">
          <a:solidFill>
            <a:schemeClr val="tx1"/>
          </a:solidFill>
          <a:latin typeface="+mn-lt"/>
          <a:ea typeface="+mn-ea"/>
          <a:cs typeface="+mn-cs"/>
        </a:defRPr>
      </a:lvl8pPr>
      <a:lvl9pPr marL="2976120" indent="-188984" algn="l" defTabSz="377967" rtl="0" eaLnBrk="1" latinLnBrk="0" hangingPunct="1">
        <a:spcBef>
          <a:spcPct val="20000"/>
        </a:spcBef>
        <a:spcAft>
          <a:spcPts val="496"/>
        </a:spcAft>
        <a:buClr>
          <a:schemeClr val="accent1"/>
        </a:buClr>
        <a:buFont typeface="Wingdings 2" charset="2"/>
        <a:buChar char=""/>
        <a:defRPr kumimoji="1" sz="992" kern="1200">
          <a:solidFill>
            <a:schemeClr val="tx1"/>
          </a:solidFill>
          <a:latin typeface="+mn-lt"/>
          <a:ea typeface="+mn-ea"/>
          <a:cs typeface="+mn-cs"/>
        </a:defRPr>
      </a:lvl9pPr>
    </p:bodyStyle>
    <p:otherStyle>
      <a:defPPr>
        <a:defRPr lang="en-US"/>
      </a:defPPr>
      <a:lvl1pPr marL="0" algn="l" defTabSz="377967" rtl="0" eaLnBrk="1" latinLnBrk="0" hangingPunct="1">
        <a:defRPr kumimoji="1" sz="1488" kern="1200">
          <a:solidFill>
            <a:schemeClr val="tx1"/>
          </a:solidFill>
          <a:latin typeface="+mn-lt"/>
          <a:ea typeface="+mn-ea"/>
          <a:cs typeface="+mn-cs"/>
        </a:defRPr>
      </a:lvl1pPr>
      <a:lvl2pPr marL="377967" algn="l" defTabSz="377967" rtl="0" eaLnBrk="1" latinLnBrk="0" hangingPunct="1">
        <a:defRPr kumimoji="1" sz="1488" kern="1200">
          <a:solidFill>
            <a:schemeClr val="tx1"/>
          </a:solidFill>
          <a:latin typeface="+mn-lt"/>
          <a:ea typeface="+mn-ea"/>
          <a:cs typeface="+mn-cs"/>
        </a:defRPr>
      </a:lvl2pPr>
      <a:lvl3pPr marL="755934" algn="l" defTabSz="377967" rtl="0" eaLnBrk="1" latinLnBrk="0" hangingPunct="1">
        <a:defRPr kumimoji="1" sz="1488" kern="1200">
          <a:solidFill>
            <a:schemeClr val="tx1"/>
          </a:solidFill>
          <a:latin typeface="+mn-lt"/>
          <a:ea typeface="+mn-ea"/>
          <a:cs typeface="+mn-cs"/>
        </a:defRPr>
      </a:lvl3pPr>
      <a:lvl4pPr marL="1133902" algn="l" defTabSz="377967" rtl="0" eaLnBrk="1" latinLnBrk="0" hangingPunct="1">
        <a:defRPr kumimoji="1" sz="1488" kern="1200">
          <a:solidFill>
            <a:schemeClr val="tx1"/>
          </a:solidFill>
          <a:latin typeface="+mn-lt"/>
          <a:ea typeface="+mn-ea"/>
          <a:cs typeface="+mn-cs"/>
        </a:defRPr>
      </a:lvl4pPr>
      <a:lvl5pPr marL="1511869" algn="l" defTabSz="377967" rtl="0" eaLnBrk="1" latinLnBrk="0" hangingPunct="1">
        <a:defRPr kumimoji="1" sz="1488" kern="1200">
          <a:solidFill>
            <a:schemeClr val="tx1"/>
          </a:solidFill>
          <a:latin typeface="+mn-lt"/>
          <a:ea typeface="+mn-ea"/>
          <a:cs typeface="+mn-cs"/>
        </a:defRPr>
      </a:lvl5pPr>
      <a:lvl6pPr marL="1889836" algn="l" defTabSz="377967" rtl="0" eaLnBrk="1" latinLnBrk="0" hangingPunct="1">
        <a:defRPr kumimoji="1" sz="1488" kern="1200">
          <a:solidFill>
            <a:schemeClr val="tx1"/>
          </a:solidFill>
          <a:latin typeface="+mn-lt"/>
          <a:ea typeface="+mn-ea"/>
          <a:cs typeface="+mn-cs"/>
        </a:defRPr>
      </a:lvl6pPr>
      <a:lvl7pPr marL="2267803" algn="l" defTabSz="377967" rtl="0" eaLnBrk="1" latinLnBrk="0" hangingPunct="1">
        <a:defRPr kumimoji="1" sz="1488" kern="1200">
          <a:solidFill>
            <a:schemeClr val="tx1"/>
          </a:solidFill>
          <a:latin typeface="+mn-lt"/>
          <a:ea typeface="+mn-ea"/>
          <a:cs typeface="+mn-cs"/>
        </a:defRPr>
      </a:lvl7pPr>
      <a:lvl8pPr marL="2645771" algn="l" defTabSz="377967" rtl="0" eaLnBrk="1" latinLnBrk="0" hangingPunct="1">
        <a:defRPr kumimoji="1" sz="1488" kern="1200">
          <a:solidFill>
            <a:schemeClr val="tx1"/>
          </a:solidFill>
          <a:latin typeface="+mn-lt"/>
          <a:ea typeface="+mn-ea"/>
          <a:cs typeface="+mn-cs"/>
        </a:defRPr>
      </a:lvl8pPr>
      <a:lvl9pPr marL="3023738" algn="l" defTabSz="377967" rtl="0" eaLnBrk="1" latinLnBrk="0" hangingPunct="1">
        <a:defRPr kumimoji="1" sz="148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8" userDrawn="1">
          <p15:clr>
            <a:srgbClr val="F26B43"/>
          </p15:clr>
        </p15:guide>
        <p15:guide id="2" pos="68" userDrawn="1">
          <p15:clr>
            <a:srgbClr val="F26B43"/>
          </p15:clr>
        </p15:guide>
        <p15:guide id="3" pos="4694" userDrawn="1">
          <p15:clr>
            <a:srgbClr val="F26B43"/>
          </p15:clr>
        </p15:guide>
        <p15:guide id="4" orient="horz" pos="6666"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hyperlink" Target="https://lgpos.task-asp.net/cu/270008/ea/residents/procedures/apply/ae34e990-f378-43cd-858d-9d490826da0d/start" TargetMode="External"/><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1" name="テキスト ボックス 30">
            <a:extLst>
              <a:ext uri="{FF2B5EF4-FFF2-40B4-BE49-F238E27FC236}">
                <a16:creationId xmlns:a16="http://schemas.microsoft.com/office/drawing/2014/main" id="{63272F75-EB96-4F1F-A3FD-7675328D1666}"/>
              </a:ext>
            </a:extLst>
          </p:cNvPr>
          <p:cNvSpPr txBox="1">
            <a:spLocks/>
          </p:cNvSpPr>
          <p:nvPr/>
        </p:nvSpPr>
        <p:spPr>
          <a:xfrm>
            <a:off x="1310869" y="2166353"/>
            <a:ext cx="4837264" cy="558753"/>
          </a:xfrm>
          <a:prstGeom prst="rect">
            <a:avLst/>
          </a:prstGeom>
          <a:noFill/>
          <a:ln w="38100">
            <a:noFill/>
          </a:ln>
          <a:effectLst>
            <a:softEdge rad="127000"/>
          </a:effectLst>
        </p:spPr>
        <p:txBody>
          <a:bodyPr wrap="square" lIns="0" tIns="0" rIns="0" bIns="0" rtlCol="0" anchor="ctr" anchorCtr="0">
            <a:noAutofit/>
          </a:bodyPr>
          <a:lstStyle/>
          <a:p>
            <a:pPr algn="ctr" defTabSz="457206">
              <a:defRPr/>
            </a:pPr>
            <a:r>
              <a:rPr lang="ja-JP" altLang="en-US" sz="2400" b="1" dirty="0">
                <a:solidFill>
                  <a:schemeClr val="accent6"/>
                </a:solidFill>
                <a:latin typeface="Meiryo UI" panose="020B0604030504040204" pitchFamily="50" charset="-128"/>
                <a:ea typeface="Meiryo UI" panose="020B0604030504040204" pitchFamily="50" charset="-128"/>
              </a:rPr>
              <a:t> 会場・オンラインの同時開催 </a:t>
            </a:r>
            <a:endParaRPr lang="en-US" altLang="ja-JP" sz="2400" b="1" dirty="0">
              <a:solidFill>
                <a:schemeClr val="accent6"/>
              </a:solidFill>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AA4E2DBF-8B06-4677-B67D-43EFBBEC9121}"/>
              </a:ext>
            </a:extLst>
          </p:cNvPr>
          <p:cNvSpPr txBox="1">
            <a:spLocks/>
          </p:cNvSpPr>
          <p:nvPr/>
        </p:nvSpPr>
        <p:spPr>
          <a:xfrm>
            <a:off x="46800" y="1070446"/>
            <a:ext cx="7570637" cy="1200316"/>
          </a:xfrm>
          <a:prstGeom prst="rect">
            <a:avLst/>
          </a:prstGeom>
          <a:noFill/>
        </p:spPr>
        <p:txBody>
          <a:bodyPr wrap="square" lIns="91430" tIns="45714" rIns="91430" bIns="45714" rtlCol="0">
            <a:spAutoFit/>
          </a:bodyPr>
          <a:lstStyle/>
          <a:p>
            <a:pPr algn="ctr" defTabSz="457206">
              <a:defRPr/>
            </a:pPr>
            <a:r>
              <a:rPr lang="ja-JP" altLang="en-US" sz="3600" b="1" spc="150" dirty="0">
                <a:ln w="6350" cap="rnd">
                  <a:solidFill>
                    <a:schemeClr val="bg1"/>
                  </a:solidFill>
                </a:ln>
                <a:solidFill>
                  <a:srgbClr val="FFC000"/>
                </a:solidFill>
                <a:effectLst>
                  <a:outerShdw blurRad="12700" dist="50800" dir="1800000" algn="ctr" rotWithShape="0">
                    <a:prstClr val="black"/>
                  </a:outerShdw>
                </a:effectLst>
                <a:latin typeface="Meiryo UI" panose="020B0604030504040204" pitchFamily="50" charset="-128"/>
                <a:ea typeface="Meiryo UI" panose="020B0604030504040204" pitchFamily="50" charset="-128"/>
              </a:rPr>
              <a:t>令和７年度</a:t>
            </a:r>
            <a:br>
              <a:rPr lang="en-US" altLang="ja-JP" sz="3600" b="1" spc="150" dirty="0">
                <a:ln w="6350" cap="rnd">
                  <a:solidFill>
                    <a:schemeClr val="bg1"/>
                  </a:solidFill>
                </a:ln>
                <a:solidFill>
                  <a:srgbClr val="FFC000"/>
                </a:solidFill>
                <a:effectLst>
                  <a:outerShdw blurRad="12700" dist="50800" dir="1800000" algn="ctr" rotWithShape="0">
                    <a:prstClr val="black"/>
                  </a:outerShdw>
                </a:effectLst>
                <a:latin typeface="Meiryo UI" panose="020B0604030504040204" pitchFamily="50" charset="-128"/>
                <a:ea typeface="Meiryo UI" panose="020B0604030504040204" pitchFamily="50" charset="-128"/>
              </a:rPr>
            </a:br>
            <a:r>
              <a:rPr lang="ja-JP" altLang="en-US" sz="3600" b="1" spc="150" dirty="0">
                <a:ln w="6350" cap="rnd">
                  <a:solidFill>
                    <a:schemeClr val="bg1"/>
                  </a:solidFill>
                </a:ln>
                <a:solidFill>
                  <a:srgbClr val="FFC000"/>
                </a:solidFill>
                <a:effectLst>
                  <a:outerShdw blurRad="12700" dist="50800" dir="1800000" algn="ctr" rotWithShape="0">
                    <a:prstClr val="black"/>
                  </a:outerShdw>
                </a:effectLst>
                <a:latin typeface="Meiryo UI" panose="020B0604030504040204" pitchFamily="50" charset="-128"/>
                <a:ea typeface="Meiryo UI" panose="020B0604030504040204" pitchFamily="50" charset="-128"/>
              </a:rPr>
              <a:t>事業者向け太陽光発電導入セミナー</a:t>
            </a:r>
            <a:r>
              <a:rPr lang="ja-JP" altLang="en-US" sz="2400" b="1" dirty="0">
                <a:ln w="6350" cap="rnd">
                  <a:solidFill>
                    <a:schemeClr val="bg1"/>
                  </a:solidFill>
                </a:ln>
                <a:solidFill>
                  <a:srgbClr val="FFC000"/>
                </a:solidFill>
                <a:effectLst>
                  <a:outerShdw blurRad="12700" dist="50800" dir="1800000" algn="ctr" rotWithShape="0">
                    <a:prstClr val="black"/>
                  </a:outerShdw>
                </a:effectLst>
                <a:latin typeface="Meiryo UI" panose="020B0604030504040204" pitchFamily="50" charset="-128"/>
                <a:ea typeface="Meiryo UI" panose="020B0604030504040204" pitchFamily="50" charset="-128"/>
              </a:rPr>
              <a:t>　</a:t>
            </a:r>
            <a:endParaRPr lang="en-US" altLang="ja-JP" sz="2400" b="1" dirty="0">
              <a:ln w="6350" cap="rnd">
                <a:solidFill>
                  <a:schemeClr val="bg1"/>
                </a:solidFill>
              </a:ln>
              <a:solidFill>
                <a:srgbClr val="FFC000"/>
              </a:solidFill>
              <a:effectLst>
                <a:outerShdw blurRad="12700" dist="50800" dir="1800000" algn="ctr" rotWithShape="0">
                  <a:prstClr val="black"/>
                </a:outerShdw>
              </a:effectLst>
              <a:latin typeface="Meiryo UI" panose="020B0604030504040204" pitchFamily="50" charset="-128"/>
              <a:ea typeface="Meiryo UI" panose="020B0604030504040204" pitchFamily="50" charset="-128"/>
            </a:endParaRPr>
          </a:p>
        </p:txBody>
      </p:sp>
      <p:grpSp>
        <p:nvGrpSpPr>
          <p:cNvPr id="7" name="グループ化 6"/>
          <p:cNvGrpSpPr/>
          <p:nvPr/>
        </p:nvGrpSpPr>
        <p:grpSpPr>
          <a:xfrm>
            <a:off x="3729501" y="294821"/>
            <a:ext cx="3760316" cy="468000"/>
            <a:chOff x="632649" y="9711970"/>
            <a:chExt cx="3760316" cy="468000"/>
          </a:xfrm>
        </p:grpSpPr>
        <p:pic>
          <p:nvPicPr>
            <p:cNvPr id="17" name="図 16">
              <a:extLst>
                <a:ext uri="{FF2B5EF4-FFF2-40B4-BE49-F238E27FC236}">
                  <a16:creationId xmlns:a16="http://schemas.microsoft.com/office/drawing/2014/main" id="{09DCF4B0-6B71-464E-B1F1-2E34BC47910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32649" y="9711970"/>
              <a:ext cx="1927111" cy="468000"/>
            </a:xfrm>
            <a:prstGeom prst="rect">
              <a:avLst/>
            </a:prstGeom>
          </p:spPr>
        </p:pic>
        <p:pic>
          <p:nvPicPr>
            <p:cNvPr id="18" name="図 17">
              <a:extLst>
                <a:ext uri="{FF2B5EF4-FFF2-40B4-BE49-F238E27FC236}">
                  <a16:creationId xmlns:a16="http://schemas.microsoft.com/office/drawing/2014/main" id="{8A66220C-F3E6-4406-96D4-4AA9361286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8894" y="9711970"/>
              <a:ext cx="1644071" cy="468000"/>
            </a:xfrm>
            <a:prstGeom prst="rect">
              <a:avLst/>
            </a:prstGeom>
          </p:spPr>
        </p:pic>
      </p:grpSp>
      <p:grpSp>
        <p:nvGrpSpPr>
          <p:cNvPr id="5" name="グループ化 4">
            <a:extLst>
              <a:ext uri="{FF2B5EF4-FFF2-40B4-BE49-F238E27FC236}">
                <a16:creationId xmlns:a16="http://schemas.microsoft.com/office/drawing/2014/main" id="{B7B6DC7B-191E-46FD-B8B6-DF47D5A075DC}"/>
              </a:ext>
            </a:extLst>
          </p:cNvPr>
          <p:cNvGrpSpPr/>
          <p:nvPr/>
        </p:nvGrpSpPr>
        <p:grpSpPr>
          <a:xfrm>
            <a:off x="452262" y="6829766"/>
            <a:ext cx="7838959" cy="2915340"/>
            <a:chOff x="452262" y="6501553"/>
            <a:chExt cx="7838959" cy="2915340"/>
          </a:xfrm>
        </p:grpSpPr>
        <p:grpSp>
          <p:nvGrpSpPr>
            <p:cNvPr id="4" name="グループ化 3">
              <a:extLst>
                <a:ext uri="{FF2B5EF4-FFF2-40B4-BE49-F238E27FC236}">
                  <a16:creationId xmlns:a16="http://schemas.microsoft.com/office/drawing/2014/main" id="{7B188D81-A369-44BD-9D96-FFB1D2236E84}"/>
                </a:ext>
              </a:extLst>
            </p:cNvPr>
            <p:cNvGrpSpPr/>
            <p:nvPr/>
          </p:nvGrpSpPr>
          <p:grpSpPr>
            <a:xfrm>
              <a:off x="452262" y="6501553"/>
              <a:ext cx="7024552" cy="2915340"/>
              <a:chOff x="452262" y="6501553"/>
              <a:chExt cx="7024552" cy="2915340"/>
            </a:xfrm>
          </p:grpSpPr>
          <p:sp>
            <p:nvSpPr>
              <p:cNvPr id="67" name="正方形/長方形 66">
                <a:extLst>
                  <a:ext uri="{FF2B5EF4-FFF2-40B4-BE49-F238E27FC236}">
                    <a16:creationId xmlns:a16="http://schemas.microsoft.com/office/drawing/2014/main" id="{2524F817-BF72-4A55-A5E8-77D152354D59}"/>
                  </a:ext>
                </a:extLst>
              </p:cNvPr>
              <p:cNvSpPr/>
              <p:nvPr/>
            </p:nvSpPr>
            <p:spPr>
              <a:xfrm>
                <a:off x="459520" y="6501553"/>
                <a:ext cx="6037200" cy="7157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567019" rtl="0" eaLnBrk="1" fontAlgn="auto" latinLnBrk="0" hangingPunct="1">
                  <a:lnSpc>
                    <a:spcPct val="100000"/>
                  </a:lnSpc>
                  <a:spcBef>
                    <a:spcPts val="0"/>
                  </a:spcBef>
                  <a:spcAft>
                    <a:spcPts val="0"/>
                  </a:spcAft>
                  <a:buClrTx/>
                  <a:buSzTx/>
                  <a:buFontTx/>
                  <a:buNone/>
                  <a:tabLst/>
                  <a:defRPr/>
                </a:pPr>
                <a:r>
                  <a:rPr lang="ja-JP" altLang="en-US" sz="1400" b="1"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１．</a:t>
                </a:r>
                <a:r>
                  <a:rPr lang="ja-JP" altLang="ja-JP" sz="1400" b="1"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太陽光発電の概要と導入手法～初期費用ゼロの</a:t>
                </a:r>
                <a:r>
                  <a:rPr lang="en-US" altLang="ja-JP" sz="1400" b="1"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PPA</a:t>
                </a:r>
                <a:r>
                  <a:rPr lang="ja-JP" altLang="ja-JP" sz="1400" b="1"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を中心に～</a:t>
                </a:r>
                <a:endParaRPr lang="en-US" altLang="ja-JP" sz="1400" b="1"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567019"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　　　　　</a:t>
                </a:r>
                <a:r>
                  <a:rPr kumimoji="1" lang="zh-TW" altLang="en-US" sz="1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一般社団法人太陽光発電協会</a:t>
                </a:r>
                <a:r>
                  <a:rPr kumimoji="1" lang="ja-JP" altLang="en-US" sz="1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　　森内　荘太　氏</a:t>
                </a:r>
                <a:endParaRPr kumimoji="1" lang="en-US" altLang="ja-JP" sz="1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endParaRPr>
              </a:p>
            </p:txBody>
          </p:sp>
          <p:grpSp>
            <p:nvGrpSpPr>
              <p:cNvPr id="3" name="グループ化 2">
                <a:extLst>
                  <a:ext uri="{FF2B5EF4-FFF2-40B4-BE49-F238E27FC236}">
                    <a16:creationId xmlns:a16="http://schemas.microsoft.com/office/drawing/2014/main" id="{4D32F629-4003-409B-A8F9-4512AD098A99}"/>
                  </a:ext>
                </a:extLst>
              </p:cNvPr>
              <p:cNvGrpSpPr/>
              <p:nvPr/>
            </p:nvGrpSpPr>
            <p:grpSpPr>
              <a:xfrm>
                <a:off x="452262" y="6535257"/>
                <a:ext cx="7024552" cy="2881636"/>
                <a:chOff x="452262" y="6535257"/>
                <a:chExt cx="7024552" cy="2881636"/>
              </a:xfrm>
            </p:grpSpPr>
            <p:sp>
              <p:nvSpPr>
                <p:cNvPr id="36" name="正方形/長方形 35">
                  <a:extLst>
                    <a:ext uri="{FF2B5EF4-FFF2-40B4-BE49-F238E27FC236}">
                      <a16:creationId xmlns:a16="http://schemas.microsoft.com/office/drawing/2014/main" id="{1E69F395-5CE0-4D66-A062-391A78C17D78}"/>
                    </a:ext>
                  </a:extLst>
                </p:cNvPr>
                <p:cNvSpPr/>
                <p:nvPr/>
              </p:nvSpPr>
              <p:spPr>
                <a:xfrm>
                  <a:off x="459520" y="7807674"/>
                  <a:ext cx="7017294" cy="813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ct val="120000"/>
                    </a:lnSpc>
                  </a:pPr>
                  <a:r>
                    <a:rPr lang="ja-JP" altLang="en-US" sz="1400" b="1"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３．</a:t>
                  </a:r>
                  <a:r>
                    <a:rPr lang="en-US" altLang="ja-JP" sz="1400" b="1"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PPA</a:t>
                  </a:r>
                  <a:r>
                    <a:rPr lang="ja-JP" altLang="en-US" sz="1400" b="1"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サービス概要とご採用事例紹介</a:t>
                  </a:r>
                  <a:br>
                    <a:rPr lang="en-US" altLang="ja-JP" sz="1400" b="1"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br>
                  <a:r>
                    <a:rPr lang="ja-JP" altLang="en-US" sz="1400" b="1"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1400" b="1" dirty="0" err="1">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Daigas</a:t>
                  </a:r>
                  <a:r>
                    <a:rPr lang="ja-JP" altLang="en-US" sz="1400" b="1"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エナジー株式会社　リーダー　中山　翔太　氏</a:t>
                  </a:r>
                  <a:endParaRPr lang="ja-JP" altLang="en-US" sz="1400" b="1" dirty="0">
                    <a:solidFill>
                      <a:schemeClr val="bg1"/>
                    </a:solidFill>
                    <a:latin typeface="Meiryo UI" panose="020B0604030504040204" pitchFamily="50" charset="-128"/>
                    <a:ea typeface="Meiryo UI" panose="020B0604030504040204" pitchFamily="50" charset="-128"/>
                  </a:endParaRPr>
                </a:p>
              </p:txBody>
            </p:sp>
            <p:sp>
              <p:nvSpPr>
                <p:cNvPr id="42" name="正方形/長方形 41">
                  <a:extLst>
                    <a:ext uri="{FF2B5EF4-FFF2-40B4-BE49-F238E27FC236}">
                      <a16:creationId xmlns:a16="http://schemas.microsoft.com/office/drawing/2014/main" id="{DBCB54AC-C4CC-4568-BE0B-4B8592DA39CD}"/>
                    </a:ext>
                  </a:extLst>
                </p:cNvPr>
                <p:cNvSpPr/>
                <p:nvPr/>
              </p:nvSpPr>
              <p:spPr>
                <a:xfrm>
                  <a:off x="455712" y="8592257"/>
                  <a:ext cx="6978268" cy="824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ct val="120000"/>
                    </a:lnSpc>
                  </a:pPr>
                  <a:r>
                    <a:rPr kumimoji="1" lang="ja-JP" altLang="en-US" sz="1400" b="1" kern="12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　　　</a:t>
                  </a:r>
                  <a:r>
                    <a:rPr kumimoji="1" lang="ja-JP" altLang="ja-JP" sz="1400" b="1" kern="1200" dirty="0">
                      <a:solidFill>
                        <a:schemeClr val="bg1"/>
                      </a:solidFill>
                      <a:effectLst/>
                      <a:latin typeface="Meiryo UI" panose="020B0604030504040204" pitchFamily="50" charset="-128"/>
                      <a:ea typeface="Meiryo UI" panose="020B0604030504040204" pitchFamily="50" charset="-128"/>
                      <a:cs typeface="+mn-cs"/>
                    </a:rPr>
                    <a:t>初期費用不要の太陽光発電で脱炭素経営</a:t>
                  </a:r>
                  <a:r>
                    <a:rPr kumimoji="1" lang="ja-JP" altLang="en-US" sz="1400" b="1" kern="1200" dirty="0">
                      <a:solidFill>
                        <a:schemeClr val="bg1"/>
                      </a:solidFill>
                      <a:effectLst/>
                      <a:latin typeface="Meiryo UI" panose="020B0604030504040204" pitchFamily="50" charset="-128"/>
                      <a:ea typeface="Meiryo UI" panose="020B0604030504040204" pitchFamily="50" charset="-128"/>
                      <a:cs typeface="+mn-cs"/>
                    </a:rPr>
                    <a:t>・</a:t>
                  </a:r>
                  <a:r>
                    <a:rPr kumimoji="1" lang="ja-JP" altLang="ja-JP" sz="1400" b="1" kern="1200" dirty="0">
                      <a:solidFill>
                        <a:schemeClr val="bg1"/>
                      </a:solidFill>
                      <a:effectLst/>
                      <a:latin typeface="Meiryo UI" panose="020B0604030504040204" pitchFamily="50" charset="-128"/>
                      <a:ea typeface="Meiryo UI" panose="020B0604030504040204" pitchFamily="50" charset="-128"/>
                      <a:cs typeface="+mn-cs"/>
                    </a:rPr>
                    <a:t>共同調達のメリットと参加方法</a:t>
                  </a:r>
                  <a:br>
                    <a:rPr kumimoji="1" lang="en-US" altLang="ja-JP" sz="1400" b="1" kern="1200" dirty="0">
                      <a:solidFill>
                        <a:schemeClr val="bg1"/>
                      </a:solidFill>
                      <a:effectLst/>
                      <a:latin typeface="Meiryo UI" panose="020B0604030504040204" pitchFamily="50" charset="-128"/>
                      <a:ea typeface="Meiryo UI" panose="020B0604030504040204" pitchFamily="50" charset="-128"/>
                      <a:cs typeface="+mn-cs"/>
                    </a:rPr>
                  </a:br>
                  <a:r>
                    <a:rPr lang="ja-JP" altLang="en-US" sz="1400" b="1" dirty="0">
                      <a:solidFill>
                        <a:schemeClr val="bg1"/>
                      </a:solidFill>
                      <a:latin typeface="Meiryo UI" panose="020B0604030504040204" pitchFamily="50" charset="-128"/>
                      <a:ea typeface="Meiryo UI" panose="020B0604030504040204" pitchFamily="50" charset="-128"/>
                    </a:rPr>
                    <a:t>　　　　　株式会社エナーバンク　</a:t>
                  </a:r>
                  <a:r>
                    <a:rPr kumimoji="1" lang="ja-JP" altLang="en-US" sz="1400" b="1" kern="1200" dirty="0">
                      <a:solidFill>
                        <a:schemeClr val="bg1"/>
                      </a:solidFill>
                      <a:effectLst/>
                      <a:latin typeface="Meiryo UI" panose="020B0604030504040204" pitchFamily="50" charset="-128"/>
                      <a:ea typeface="Meiryo UI" panose="020B0604030504040204" pitchFamily="50" charset="-128"/>
                      <a:cs typeface="+mn-cs"/>
                    </a:rPr>
                    <a:t>セールス・</a:t>
                  </a:r>
                  <a:r>
                    <a:rPr kumimoji="1" lang="en-US" altLang="ja-JP" sz="1400" b="1" kern="1200" dirty="0">
                      <a:solidFill>
                        <a:schemeClr val="bg1"/>
                      </a:solidFill>
                      <a:effectLst/>
                      <a:latin typeface="Meiryo UI" panose="020B0604030504040204" pitchFamily="50" charset="-128"/>
                      <a:ea typeface="Meiryo UI" panose="020B0604030504040204" pitchFamily="50" charset="-128"/>
                      <a:cs typeface="+mn-cs"/>
                    </a:rPr>
                    <a:t>PM</a:t>
                  </a:r>
                  <a:r>
                    <a:rPr kumimoji="1" lang="ja-JP" altLang="en-US" sz="1400" b="1" kern="1200" dirty="0">
                      <a:solidFill>
                        <a:schemeClr val="bg1"/>
                      </a:solidFill>
                      <a:effectLst/>
                      <a:latin typeface="Meiryo UI" panose="020B0604030504040204" pitchFamily="50" charset="-128"/>
                      <a:ea typeface="Meiryo UI" panose="020B0604030504040204" pitchFamily="50" charset="-128"/>
                      <a:cs typeface="+mn-cs"/>
                    </a:rPr>
                    <a:t>本部　</a:t>
                  </a:r>
                  <a:r>
                    <a:rPr kumimoji="1" lang="en-US" altLang="ja-JP" sz="1400" b="1" kern="1200" dirty="0">
                      <a:solidFill>
                        <a:schemeClr val="bg1"/>
                      </a:solidFill>
                      <a:effectLst/>
                      <a:latin typeface="Meiryo UI" panose="020B0604030504040204" pitchFamily="50" charset="-128"/>
                      <a:ea typeface="Meiryo UI" panose="020B0604030504040204" pitchFamily="50" charset="-128"/>
                      <a:cs typeface="+mn-cs"/>
                    </a:rPr>
                    <a:t>PM</a:t>
                  </a:r>
                  <a:r>
                    <a:rPr kumimoji="1" lang="ja-JP" altLang="en-US" sz="1400" b="1" kern="1200" dirty="0">
                      <a:solidFill>
                        <a:schemeClr val="bg1"/>
                      </a:solidFill>
                      <a:effectLst/>
                      <a:latin typeface="Meiryo UI" panose="020B0604030504040204" pitchFamily="50" charset="-128"/>
                      <a:ea typeface="Meiryo UI" panose="020B0604030504040204" pitchFamily="50" charset="-128"/>
                      <a:cs typeface="+mn-cs"/>
                    </a:rPr>
                    <a:t>チーム　</a:t>
                  </a:r>
                  <a:br>
                    <a:rPr kumimoji="1" lang="en-US" altLang="ja-JP" sz="1400" b="1" kern="1200" dirty="0">
                      <a:solidFill>
                        <a:schemeClr val="bg1"/>
                      </a:solidFill>
                      <a:effectLst/>
                      <a:latin typeface="Meiryo UI" panose="020B0604030504040204" pitchFamily="50" charset="-128"/>
                      <a:ea typeface="Meiryo UI" panose="020B0604030504040204" pitchFamily="50" charset="-128"/>
                      <a:cs typeface="+mn-cs"/>
                    </a:rPr>
                  </a:br>
                  <a:r>
                    <a:rPr kumimoji="1" lang="ja-JP" altLang="en-US" sz="1400" b="1" kern="1200" dirty="0">
                      <a:solidFill>
                        <a:schemeClr val="bg1"/>
                      </a:solidFill>
                      <a:effectLst/>
                      <a:latin typeface="Meiryo UI" panose="020B0604030504040204" pitchFamily="50" charset="-128"/>
                      <a:ea typeface="Meiryo UI" panose="020B0604030504040204" pitchFamily="50" charset="-128"/>
                      <a:cs typeface="+mn-cs"/>
                    </a:rPr>
                    <a:t>　　　　　ジェネラルマネジャー　山之内　禎生　氏</a:t>
                  </a:r>
                  <a:r>
                    <a:rPr lang="ja-JP" altLang="en-US" sz="1400" b="1" dirty="0">
                      <a:solidFill>
                        <a:schemeClr val="bg1"/>
                      </a:solidFill>
                      <a:latin typeface="Meiryo UI" panose="020B0604030504040204" pitchFamily="50" charset="-128"/>
                      <a:ea typeface="Meiryo UI" panose="020B0604030504040204" pitchFamily="50" charset="-128"/>
                    </a:rPr>
                    <a:t>　</a:t>
                  </a:r>
                </a:p>
              </p:txBody>
            </p:sp>
            <p:sp>
              <p:nvSpPr>
                <p:cNvPr id="65" name="正方形/長方形 64">
                  <a:extLst>
                    <a:ext uri="{FF2B5EF4-FFF2-40B4-BE49-F238E27FC236}">
                      <a16:creationId xmlns:a16="http://schemas.microsoft.com/office/drawing/2014/main" id="{1FF90568-2C61-453B-AC15-7BA3331A5204}"/>
                    </a:ext>
                  </a:extLst>
                </p:cNvPr>
                <p:cNvSpPr/>
                <p:nvPr/>
              </p:nvSpPr>
              <p:spPr>
                <a:xfrm>
                  <a:off x="452262" y="8348424"/>
                  <a:ext cx="6840135" cy="10216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2921000" indent="-2921000"/>
                  <a:r>
                    <a:rPr lang="ja-JP" altLang="en-US" sz="1400" b="1"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４．</a:t>
                  </a:r>
                  <a:r>
                    <a:rPr lang="ja-JP" altLang="en-US" sz="1400" b="1" dirty="0">
                      <a:solidFill>
                        <a:srgbClr val="000099"/>
                      </a:solidFill>
                      <a:latin typeface="Meiryo UI" panose="020B0604030504040204" pitchFamily="50" charset="-128"/>
                      <a:ea typeface="Meiryo UI" panose="020B0604030504040204" pitchFamily="50" charset="-128"/>
                    </a:rPr>
                    <a:t>　　　</a:t>
                  </a:r>
                  <a:br>
                    <a:rPr lang="en-US" altLang="ja-JP" sz="1400" b="1" dirty="0">
                      <a:solidFill>
                        <a:srgbClr val="000099"/>
                      </a:solidFill>
                      <a:latin typeface="Meiryo UI" panose="020B0604030504040204" pitchFamily="50" charset="-128"/>
                      <a:ea typeface="Meiryo UI" panose="020B0604030504040204" pitchFamily="50" charset="-128"/>
                    </a:rPr>
                  </a:br>
                  <a:endParaRPr lang="en-US" altLang="ja-JP" sz="1400" b="1" dirty="0">
                    <a:solidFill>
                      <a:srgbClr val="000099"/>
                    </a:solidFill>
                    <a:latin typeface="Meiryo UI" panose="020B0604030504040204" pitchFamily="50" charset="-128"/>
                    <a:ea typeface="Meiryo UI" panose="020B0604030504040204" pitchFamily="50" charset="-128"/>
                  </a:endParaRPr>
                </a:p>
              </p:txBody>
            </p:sp>
            <p:cxnSp>
              <p:nvCxnSpPr>
                <p:cNvPr id="68" name="直線コネクタ 67">
                  <a:extLst>
                    <a:ext uri="{FF2B5EF4-FFF2-40B4-BE49-F238E27FC236}">
                      <a16:creationId xmlns:a16="http://schemas.microsoft.com/office/drawing/2014/main" id="{5209F7A7-C923-4B8F-A11E-3260BF7EFE57}"/>
                    </a:ext>
                  </a:extLst>
                </p:cNvPr>
                <p:cNvCxnSpPr>
                  <a:cxnSpLocks/>
                </p:cNvCxnSpPr>
                <p:nvPr/>
              </p:nvCxnSpPr>
              <p:spPr>
                <a:xfrm flipV="1">
                  <a:off x="505217" y="6535257"/>
                  <a:ext cx="6901701" cy="26836"/>
                </a:xfrm>
                <a:prstGeom prst="line">
                  <a:avLst/>
                </a:prstGeom>
                <a:ln w="19050" cap="rnd">
                  <a:solidFill>
                    <a:schemeClr val="bg1">
                      <a:lumMod val="50000"/>
                    </a:schemeClr>
                  </a:solidFill>
                  <a:prstDash val="solid"/>
                  <a:round/>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110F5356-1444-41B4-814C-EC660066DE51}"/>
                    </a:ext>
                  </a:extLst>
                </p:cNvPr>
                <p:cNvCxnSpPr>
                  <a:cxnSpLocks/>
                </p:cNvCxnSpPr>
                <p:nvPr/>
              </p:nvCxnSpPr>
              <p:spPr>
                <a:xfrm>
                  <a:off x="507437" y="7170026"/>
                  <a:ext cx="6840000" cy="467"/>
                </a:xfrm>
                <a:prstGeom prst="line">
                  <a:avLst/>
                </a:prstGeom>
                <a:ln w="19050" cap="rnd">
                  <a:solidFill>
                    <a:schemeClr val="bg1">
                      <a:lumMod val="5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E79A4079-22C8-4009-8C36-A7A82E534883}"/>
                    </a:ext>
                  </a:extLst>
                </p:cNvPr>
                <p:cNvCxnSpPr>
                  <a:cxnSpLocks/>
                </p:cNvCxnSpPr>
                <p:nvPr/>
              </p:nvCxnSpPr>
              <p:spPr>
                <a:xfrm flipV="1">
                  <a:off x="507437" y="7778893"/>
                  <a:ext cx="6840000" cy="0"/>
                </a:xfrm>
                <a:prstGeom prst="line">
                  <a:avLst/>
                </a:prstGeom>
                <a:ln w="19050" cap="rnd">
                  <a:solidFill>
                    <a:schemeClr val="bg1">
                      <a:lumMod val="5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E7DF8B45-749B-4055-BDC8-9C136A5B074B}"/>
                    </a:ext>
                  </a:extLst>
                </p:cNvPr>
                <p:cNvCxnSpPr>
                  <a:cxnSpLocks/>
                </p:cNvCxnSpPr>
                <p:nvPr/>
              </p:nvCxnSpPr>
              <p:spPr>
                <a:xfrm flipV="1">
                  <a:off x="507437" y="8618009"/>
                  <a:ext cx="6840000" cy="0"/>
                </a:xfrm>
                <a:prstGeom prst="line">
                  <a:avLst/>
                </a:prstGeom>
                <a:ln w="19050" cap="rnd">
                  <a:solidFill>
                    <a:schemeClr val="bg1">
                      <a:lumMod val="5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76" name="直線コネクタ 75">
                  <a:extLst>
                    <a:ext uri="{FF2B5EF4-FFF2-40B4-BE49-F238E27FC236}">
                      <a16:creationId xmlns:a16="http://schemas.microsoft.com/office/drawing/2014/main" id="{27271CA8-4A1B-48DF-9F97-50C527771476}"/>
                    </a:ext>
                  </a:extLst>
                </p:cNvPr>
                <p:cNvCxnSpPr>
                  <a:cxnSpLocks/>
                </p:cNvCxnSpPr>
                <p:nvPr/>
              </p:nvCxnSpPr>
              <p:spPr>
                <a:xfrm flipV="1">
                  <a:off x="505217" y="9416893"/>
                  <a:ext cx="6840000" cy="0"/>
                </a:xfrm>
                <a:prstGeom prst="line">
                  <a:avLst/>
                </a:prstGeom>
                <a:ln w="19050" cap="rnd">
                  <a:solidFill>
                    <a:schemeClr val="bg1">
                      <a:lumMod val="50000"/>
                    </a:schemeClr>
                  </a:solidFill>
                  <a:prstDash val="sysDot"/>
                  <a:round/>
                </a:ln>
              </p:spPr>
              <p:style>
                <a:lnRef idx="1">
                  <a:schemeClr val="accent1"/>
                </a:lnRef>
                <a:fillRef idx="0">
                  <a:schemeClr val="accent1"/>
                </a:fillRef>
                <a:effectRef idx="0">
                  <a:schemeClr val="accent1"/>
                </a:effectRef>
                <a:fontRef idx="minor">
                  <a:schemeClr val="tx1"/>
                </a:fontRef>
              </p:style>
            </p:cxnSp>
          </p:grpSp>
        </p:grpSp>
        <p:sp>
          <p:nvSpPr>
            <p:cNvPr id="71" name="正方形/長方形 70">
              <a:extLst>
                <a:ext uri="{FF2B5EF4-FFF2-40B4-BE49-F238E27FC236}">
                  <a16:creationId xmlns:a16="http://schemas.microsoft.com/office/drawing/2014/main" id="{6439148C-E086-4CEA-BF25-8154E9C765CB}"/>
                </a:ext>
              </a:extLst>
            </p:cNvPr>
            <p:cNvSpPr/>
            <p:nvPr/>
          </p:nvSpPr>
          <p:spPr>
            <a:xfrm>
              <a:off x="459520" y="7167863"/>
              <a:ext cx="7831701" cy="8918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ct val="120000"/>
                </a:lnSpc>
              </a:pPr>
              <a:r>
                <a:rPr lang="ja-JP" altLang="en-US" sz="1400" b="1" kern="100" dirty="0">
                  <a:solidFill>
                    <a:schemeClr val="bg1"/>
                  </a:solidFill>
                  <a:effectLst/>
                  <a:latin typeface="Meiryo UI" panose="020B0604030504040204" pitchFamily="50" charset="-128"/>
                  <a:ea typeface="Meiryo UI" panose="020B0604030504040204" pitchFamily="50" charset="-128"/>
                  <a:cs typeface="Courier New" panose="02070309020205020404" pitchFamily="49" charset="0"/>
                </a:rPr>
                <a:t>２．自己所有方式の太陽光発電設備導入等によるカーボンニュートラルへの取組について</a:t>
              </a:r>
              <a:br>
                <a:rPr lang="en-US" altLang="ja-JP" sz="1400" b="1"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br>
              <a:r>
                <a:rPr lang="ja-JP" altLang="en-US" sz="1400" b="1"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b="1"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株式会社中日本冷蔵　代表取締役　藤林　源治　氏</a:t>
              </a:r>
              <a:br>
                <a:rPr lang="en-US" altLang="ja-JP" sz="1400" b="1"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br>
              <a:r>
                <a:rPr lang="ja-JP" altLang="en-US" sz="1400" b="1" dirty="0">
                  <a:solidFill>
                    <a:srgbClr val="000099"/>
                  </a:solidFill>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1400" b="1" dirty="0">
                  <a:solidFill>
                    <a:srgbClr val="000099"/>
                  </a:solidFill>
                  <a:effectLst/>
                  <a:latin typeface="Meiryo UI" panose="020B0604030504040204" pitchFamily="50" charset="-128"/>
                  <a:ea typeface="Meiryo UI" panose="020B0604030504040204" pitchFamily="50" charset="-128"/>
                  <a:cs typeface="Times New Roman" panose="02020603050405020304" pitchFamily="18" charset="0"/>
                </a:rPr>
                <a:t>	</a:t>
              </a:r>
              <a:endParaRPr lang="ja-JP" altLang="en-US" sz="1400" b="1" dirty="0">
                <a:solidFill>
                  <a:srgbClr val="000099"/>
                </a:solidFill>
                <a:latin typeface="Meiryo UI" panose="020B0604030504040204" pitchFamily="50" charset="-128"/>
                <a:ea typeface="Meiryo UI" panose="020B0604030504040204" pitchFamily="50" charset="-128"/>
              </a:endParaRPr>
            </a:p>
          </p:txBody>
        </p:sp>
      </p:grpSp>
      <p:grpSp>
        <p:nvGrpSpPr>
          <p:cNvPr id="15" name="グループ化 14">
            <a:extLst>
              <a:ext uri="{FF2B5EF4-FFF2-40B4-BE49-F238E27FC236}">
                <a16:creationId xmlns:a16="http://schemas.microsoft.com/office/drawing/2014/main" id="{2E63D23E-0127-4C66-90F6-DF9C38FE7179}"/>
              </a:ext>
            </a:extLst>
          </p:cNvPr>
          <p:cNvGrpSpPr/>
          <p:nvPr/>
        </p:nvGrpSpPr>
        <p:grpSpPr>
          <a:xfrm>
            <a:off x="115970" y="166428"/>
            <a:ext cx="1947843" cy="839186"/>
            <a:chOff x="7907114" y="432236"/>
            <a:chExt cx="1947843" cy="839186"/>
          </a:xfrm>
        </p:grpSpPr>
        <p:grpSp>
          <p:nvGrpSpPr>
            <p:cNvPr id="50" name="グループ化 49">
              <a:extLst>
                <a:ext uri="{FF2B5EF4-FFF2-40B4-BE49-F238E27FC236}">
                  <a16:creationId xmlns:a16="http://schemas.microsoft.com/office/drawing/2014/main" id="{E505B77F-2FE3-4091-BE9F-12940FED1198}"/>
                </a:ext>
              </a:extLst>
            </p:cNvPr>
            <p:cNvGrpSpPr/>
            <p:nvPr/>
          </p:nvGrpSpPr>
          <p:grpSpPr>
            <a:xfrm>
              <a:off x="7907114" y="432236"/>
              <a:ext cx="1947843" cy="839186"/>
              <a:chOff x="4566231" y="661186"/>
              <a:chExt cx="1728000" cy="852035"/>
            </a:xfrm>
          </p:grpSpPr>
          <p:pic>
            <p:nvPicPr>
              <p:cNvPr id="51" name="図 50">
                <a:extLst>
                  <a:ext uri="{FF2B5EF4-FFF2-40B4-BE49-F238E27FC236}">
                    <a16:creationId xmlns:a16="http://schemas.microsoft.com/office/drawing/2014/main" id="{AB75AC1E-1E54-440E-93E4-91DA24F6CB4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566231" y="937221"/>
                <a:ext cx="576000" cy="576000"/>
              </a:xfrm>
              <a:prstGeom prst="rect">
                <a:avLst/>
              </a:prstGeom>
            </p:spPr>
          </p:pic>
          <p:pic>
            <p:nvPicPr>
              <p:cNvPr id="52" name="図 51">
                <a:extLst>
                  <a:ext uri="{FF2B5EF4-FFF2-40B4-BE49-F238E27FC236}">
                    <a16:creationId xmlns:a16="http://schemas.microsoft.com/office/drawing/2014/main" id="{419757A7-0323-437C-8AD2-8127E9ECF43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142231" y="937221"/>
                <a:ext cx="576000" cy="576000"/>
              </a:xfrm>
              <a:prstGeom prst="rect">
                <a:avLst/>
              </a:prstGeom>
            </p:spPr>
          </p:pic>
          <p:pic>
            <p:nvPicPr>
              <p:cNvPr id="53" name="図 52">
                <a:extLst>
                  <a:ext uri="{FF2B5EF4-FFF2-40B4-BE49-F238E27FC236}">
                    <a16:creationId xmlns:a16="http://schemas.microsoft.com/office/drawing/2014/main" id="{4C978052-3D7E-4185-920A-7E7551AD41BC}"/>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718231" y="937221"/>
                <a:ext cx="576000" cy="576000"/>
              </a:xfrm>
              <a:prstGeom prst="rect">
                <a:avLst/>
              </a:prstGeom>
            </p:spPr>
          </p:pic>
          <p:pic>
            <p:nvPicPr>
              <p:cNvPr id="54" name="図 53">
                <a:extLst>
                  <a:ext uri="{FF2B5EF4-FFF2-40B4-BE49-F238E27FC236}">
                    <a16:creationId xmlns:a16="http://schemas.microsoft.com/office/drawing/2014/main" id="{9EA07809-01A8-4F19-AF59-BED9259F8E4A}"/>
                  </a:ext>
                </a:extLst>
              </p:cNvPr>
              <p:cNvPicPr>
                <a:picLocks noChangeAspect="1"/>
              </p:cNvPicPr>
              <p:nvPr/>
            </p:nvPicPr>
            <p:blipFill>
              <a:blip r:embed="rId7"/>
              <a:stretch>
                <a:fillRect/>
              </a:stretch>
            </p:blipFill>
            <p:spPr>
              <a:xfrm>
                <a:off x="4566231" y="661186"/>
                <a:ext cx="1724216" cy="276035"/>
              </a:xfrm>
              <a:prstGeom prst="rect">
                <a:avLst/>
              </a:prstGeom>
            </p:spPr>
          </p:pic>
        </p:grpSp>
        <p:pic>
          <p:nvPicPr>
            <p:cNvPr id="80" name="図 79">
              <a:extLst>
                <a:ext uri="{FF2B5EF4-FFF2-40B4-BE49-F238E27FC236}">
                  <a16:creationId xmlns:a16="http://schemas.microsoft.com/office/drawing/2014/main" id="{0DE2B0A4-90E8-4DE0-96D0-523610B6C6CC}"/>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205676" y="704108"/>
              <a:ext cx="645016" cy="567314"/>
            </a:xfrm>
            <a:prstGeom prst="rect">
              <a:avLst/>
            </a:prstGeom>
          </p:spPr>
        </p:pic>
      </p:grpSp>
      <p:sp>
        <p:nvSpPr>
          <p:cNvPr id="48" name="テキスト ボックス 47">
            <a:extLst>
              <a:ext uri="{FF2B5EF4-FFF2-40B4-BE49-F238E27FC236}">
                <a16:creationId xmlns:a16="http://schemas.microsoft.com/office/drawing/2014/main" id="{70E8D55C-0ACB-4720-A929-BF0C8FC6C9E0}"/>
              </a:ext>
            </a:extLst>
          </p:cNvPr>
          <p:cNvSpPr txBox="1"/>
          <p:nvPr/>
        </p:nvSpPr>
        <p:spPr>
          <a:xfrm>
            <a:off x="521157" y="9936158"/>
            <a:ext cx="6487880" cy="523220"/>
          </a:xfrm>
          <a:prstGeom prst="rect">
            <a:avLst/>
          </a:prstGeom>
          <a:noFill/>
        </p:spPr>
        <p:txBody>
          <a:bodyPr wrap="square" rtlCol="0">
            <a:spAutoFit/>
          </a:bodyPr>
          <a:lstStyle/>
          <a:p>
            <a:r>
              <a:rPr lang="ja-JP" altLang="en-US" sz="2400" b="1" dirty="0">
                <a:solidFill>
                  <a:schemeClr val="bg1"/>
                </a:solidFill>
                <a:highlight>
                  <a:srgbClr val="FFFF66"/>
                </a:highlight>
                <a:latin typeface="Meiryo UI" panose="020B0604030504040204" pitchFamily="50" charset="-128"/>
                <a:ea typeface="Meiryo UI" panose="020B0604030504040204" pitchFamily="50" charset="-128"/>
              </a:rPr>
              <a:t>　</a:t>
            </a:r>
            <a:r>
              <a:rPr lang="ja-JP" altLang="en-US" sz="2800" b="1" dirty="0">
                <a:solidFill>
                  <a:schemeClr val="bg1"/>
                </a:solidFill>
                <a:highlight>
                  <a:srgbClr val="FFFF66"/>
                </a:highlight>
                <a:latin typeface="Meiryo UI" panose="020B0604030504040204" pitchFamily="50" charset="-128"/>
                <a:ea typeface="Meiryo UI" panose="020B0604030504040204" pitchFamily="50" charset="-128"/>
              </a:rPr>
              <a:t>主催   おおさかスマートエネルギーセンター　　</a:t>
            </a:r>
            <a:endParaRPr kumimoji="1" lang="ja-JP" altLang="en-US" sz="2800" dirty="0">
              <a:highlight>
                <a:srgbClr val="FFFF66"/>
              </a:highlight>
            </a:endParaRPr>
          </a:p>
        </p:txBody>
      </p:sp>
      <p:sp>
        <p:nvSpPr>
          <p:cNvPr id="2" name="四角形: 角を丸くする 1">
            <a:extLst>
              <a:ext uri="{FF2B5EF4-FFF2-40B4-BE49-F238E27FC236}">
                <a16:creationId xmlns:a16="http://schemas.microsoft.com/office/drawing/2014/main" id="{B2D9774F-ADB0-462A-AE52-DB283E9153D6}"/>
              </a:ext>
            </a:extLst>
          </p:cNvPr>
          <p:cNvSpPr/>
          <p:nvPr/>
        </p:nvSpPr>
        <p:spPr>
          <a:xfrm>
            <a:off x="363437" y="2662839"/>
            <a:ext cx="6840135" cy="1016288"/>
          </a:xfrm>
          <a:prstGeom prst="roundRect">
            <a:avLst/>
          </a:prstGeom>
          <a:solidFill>
            <a:schemeClr val="accent4">
              <a:lumMod val="40000"/>
              <a:lumOff val="60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正方形/長方形 55">
            <a:extLst>
              <a:ext uri="{FF2B5EF4-FFF2-40B4-BE49-F238E27FC236}">
                <a16:creationId xmlns:a16="http://schemas.microsoft.com/office/drawing/2014/main" id="{6E905E3B-2E60-40BD-BFD7-8701493D325A}"/>
              </a:ext>
            </a:extLst>
          </p:cNvPr>
          <p:cNvSpPr/>
          <p:nvPr/>
        </p:nvSpPr>
        <p:spPr>
          <a:xfrm rot="10800000" flipV="1">
            <a:off x="426815" y="2474787"/>
            <a:ext cx="6582222" cy="1157539"/>
          </a:xfrm>
          <a:prstGeom prst="rect">
            <a:avLst/>
          </a:prstGeom>
          <a:noFill/>
          <a:ln w="31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ja-JP" altLang="en-US" b="1" dirty="0">
                <a:solidFill>
                  <a:schemeClr val="bg1"/>
                </a:solidFill>
                <a:latin typeface="游明朝" panose="02020400000000000000" pitchFamily="18" charset="-128"/>
                <a:ea typeface="Meiryo UI" panose="020B0604030504040204" pitchFamily="50" charset="-128"/>
                <a:cs typeface="Times New Roman" panose="02020603050405020304" pitchFamily="18" charset="0"/>
              </a:rPr>
              <a:t>　</a:t>
            </a:r>
            <a:r>
              <a:rPr lang="ja-JP" altLang="ja-JP" sz="1200" b="1" kern="12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近年、再生可能エネルギーの利用による脱炭素化やエネルギー価格高騰リスクへの対応のため、発電した電気を自社で利用する「自家消費型」の太陽光発電の導入が増加しています。</a:t>
            </a:r>
            <a:endParaRPr lang="en-US" altLang="ja-JP" sz="1200" b="1" kern="12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endParaRPr>
          </a:p>
          <a:p>
            <a:pPr algn="l"/>
            <a:r>
              <a:rPr lang="ja-JP" altLang="ja-JP" sz="1200" b="1" kern="12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　本セミナーでは、太陽光発電の仕組みや太陽光発電を取り巻く状況、初期投資ゼロで太陽</a:t>
            </a:r>
            <a:r>
              <a:rPr lang="ja-JP" altLang="en-US" sz="1200" b="1" kern="12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光</a:t>
            </a:r>
            <a:r>
              <a:rPr lang="ja-JP" altLang="ja-JP" sz="1200" b="1" kern="12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発電を導入できる手法など、太陽光発電の導入に役立つ情報を取組事例を交えながらわかりやすくご紹介します。</a:t>
            </a:r>
            <a:endParaRPr lang="ja-JP" altLang="ja-JP" sz="12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endParaRPr>
          </a:p>
        </p:txBody>
      </p:sp>
      <p:grpSp>
        <p:nvGrpSpPr>
          <p:cNvPr id="6" name="グループ化 5">
            <a:extLst>
              <a:ext uri="{FF2B5EF4-FFF2-40B4-BE49-F238E27FC236}">
                <a16:creationId xmlns:a16="http://schemas.microsoft.com/office/drawing/2014/main" id="{674862E0-DCAF-43C6-AC4C-F214D1DA70AF}"/>
              </a:ext>
            </a:extLst>
          </p:cNvPr>
          <p:cNvGrpSpPr/>
          <p:nvPr/>
        </p:nvGrpSpPr>
        <p:grpSpPr>
          <a:xfrm>
            <a:off x="556741" y="3661106"/>
            <a:ext cx="7004643" cy="2882630"/>
            <a:chOff x="511726" y="3319366"/>
            <a:chExt cx="7004643" cy="2882630"/>
          </a:xfrm>
        </p:grpSpPr>
        <p:grpSp>
          <p:nvGrpSpPr>
            <p:cNvPr id="9" name="グループ化 8">
              <a:extLst>
                <a:ext uri="{FF2B5EF4-FFF2-40B4-BE49-F238E27FC236}">
                  <a16:creationId xmlns:a16="http://schemas.microsoft.com/office/drawing/2014/main" id="{3A6045C5-ACC7-42CA-99A8-10769B37864C}"/>
                </a:ext>
              </a:extLst>
            </p:cNvPr>
            <p:cNvGrpSpPr/>
            <p:nvPr/>
          </p:nvGrpSpPr>
          <p:grpSpPr>
            <a:xfrm>
              <a:off x="1903992" y="3319366"/>
              <a:ext cx="3960000" cy="889200"/>
              <a:chOff x="676576" y="2995433"/>
              <a:chExt cx="3960000" cy="784250"/>
            </a:xfrm>
            <a:noFill/>
          </p:grpSpPr>
          <p:sp>
            <p:nvSpPr>
              <p:cNvPr id="30" name="テキスト ボックス 29">
                <a:extLst>
                  <a:ext uri="{FF2B5EF4-FFF2-40B4-BE49-F238E27FC236}">
                    <a16:creationId xmlns:a16="http://schemas.microsoft.com/office/drawing/2014/main" id="{6B7A8C05-2C87-4A78-804D-185E9485072B}"/>
                  </a:ext>
                </a:extLst>
              </p:cNvPr>
              <p:cNvSpPr txBox="1">
                <a:spLocks/>
              </p:cNvSpPr>
              <p:nvPr/>
            </p:nvSpPr>
            <p:spPr>
              <a:xfrm>
                <a:off x="676576" y="2995433"/>
                <a:ext cx="3960000" cy="498443"/>
              </a:xfrm>
              <a:prstGeom prst="rect">
                <a:avLst/>
              </a:prstGeom>
              <a:grpFill/>
            </p:spPr>
            <p:txBody>
              <a:bodyPr wrap="square" lIns="36000" tIns="36000" rIns="36000" bIns="36000" rtlCol="0">
                <a:spAutoFit/>
              </a:bodyPr>
              <a:lstStyle/>
              <a:p>
                <a:pPr algn="ctr" defTabSz="457206">
                  <a:defRPr/>
                </a:pPr>
                <a:r>
                  <a:rPr lang="ja-JP" altLang="en-US" b="1" dirty="0">
                    <a:solidFill>
                      <a:schemeClr val="bg1"/>
                    </a:solidFill>
                    <a:latin typeface="Meiryo UI" panose="020B0604030504040204" pitchFamily="50" charset="-128"/>
                    <a:ea typeface="Meiryo UI" panose="020B0604030504040204" pitchFamily="50" charset="-128"/>
                  </a:rPr>
                  <a:t>令和７年</a:t>
                </a:r>
                <a:r>
                  <a:rPr lang="ja-JP" altLang="en-US" sz="3200" b="1" dirty="0">
                    <a:solidFill>
                      <a:schemeClr val="bg1"/>
                    </a:solidFill>
                    <a:latin typeface="Meiryo UI" panose="020B0604030504040204" pitchFamily="50" charset="-128"/>
                    <a:ea typeface="Meiryo UI" panose="020B0604030504040204" pitchFamily="50" charset="-128"/>
                  </a:rPr>
                  <a:t>７</a:t>
                </a:r>
                <a:r>
                  <a:rPr lang="ja-JP" altLang="en-US" b="1" dirty="0">
                    <a:solidFill>
                      <a:schemeClr val="bg1"/>
                    </a:solidFill>
                    <a:latin typeface="Meiryo UI" panose="020B0604030504040204" pitchFamily="50" charset="-128"/>
                    <a:ea typeface="Meiryo UI" panose="020B0604030504040204" pitchFamily="50" charset="-128"/>
                  </a:rPr>
                  <a:t>月 </a:t>
                </a:r>
                <a:r>
                  <a:rPr lang="ja-JP" altLang="en-US" sz="3200" b="1" dirty="0">
                    <a:solidFill>
                      <a:schemeClr val="bg1"/>
                    </a:solidFill>
                    <a:latin typeface="Meiryo UI" panose="020B0604030504040204" pitchFamily="50" charset="-128"/>
                    <a:ea typeface="Meiryo UI" panose="020B0604030504040204" pitchFamily="50" charset="-128"/>
                  </a:rPr>
                  <a:t>４</a:t>
                </a:r>
                <a:r>
                  <a:rPr lang="ja-JP" altLang="en-US" b="1" dirty="0">
                    <a:solidFill>
                      <a:schemeClr val="bg1"/>
                    </a:solidFill>
                    <a:latin typeface="Meiryo UI" panose="020B0604030504040204" pitchFamily="50" charset="-128"/>
                    <a:ea typeface="Meiryo UI" panose="020B0604030504040204" pitchFamily="50" charset="-128"/>
                  </a:rPr>
                  <a:t>日（金曜日）</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40" name="テキスト ボックス 39">
                <a:extLst>
                  <a:ext uri="{FF2B5EF4-FFF2-40B4-BE49-F238E27FC236}">
                    <a16:creationId xmlns:a16="http://schemas.microsoft.com/office/drawing/2014/main" id="{ABC4A3BD-23B6-4ECB-8493-25E6765634F4}"/>
                  </a:ext>
                </a:extLst>
              </p:cNvPr>
              <p:cNvSpPr txBox="1">
                <a:spLocks/>
              </p:cNvSpPr>
              <p:nvPr/>
            </p:nvSpPr>
            <p:spPr>
              <a:xfrm>
                <a:off x="748576" y="3444110"/>
                <a:ext cx="3726114" cy="335573"/>
              </a:xfrm>
              <a:prstGeom prst="rect">
                <a:avLst/>
              </a:prstGeom>
              <a:grpFill/>
            </p:spPr>
            <p:txBody>
              <a:bodyPr wrap="square" lIns="36000" tIns="36000" rIns="36000" bIns="36000" rtlCol="0">
                <a:spAutoFit/>
              </a:bodyPr>
              <a:lstStyle/>
              <a:p>
                <a:pPr algn="ctr" defTabSz="457206">
                  <a:defRPr/>
                </a:pPr>
                <a:r>
                  <a:rPr lang="en-US" altLang="ja-JP" sz="2000" b="1" dirty="0">
                    <a:solidFill>
                      <a:schemeClr val="bg1"/>
                    </a:solidFill>
                    <a:latin typeface="Meiryo UI" panose="020B0604030504040204" pitchFamily="50" charset="-128"/>
                    <a:ea typeface="Meiryo UI" panose="020B0604030504040204" pitchFamily="50" charset="-128"/>
                  </a:rPr>
                  <a:t>14</a:t>
                </a:r>
                <a:r>
                  <a:rPr lang="ja-JP" altLang="en-US" sz="2000" b="1" dirty="0">
                    <a:solidFill>
                      <a:schemeClr val="bg1"/>
                    </a:solidFill>
                    <a:latin typeface="Meiryo UI" panose="020B0604030504040204" pitchFamily="50" charset="-128"/>
                    <a:ea typeface="Meiryo UI" panose="020B0604030504040204" pitchFamily="50" charset="-128"/>
                  </a:rPr>
                  <a:t>：</a:t>
                </a:r>
                <a:r>
                  <a:rPr lang="en-US" altLang="ja-JP" sz="2000" b="1" dirty="0">
                    <a:solidFill>
                      <a:schemeClr val="bg1"/>
                    </a:solidFill>
                    <a:latin typeface="Meiryo UI" panose="020B0604030504040204" pitchFamily="50" charset="-128"/>
                    <a:ea typeface="Meiryo UI" panose="020B0604030504040204" pitchFamily="50" charset="-128"/>
                  </a:rPr>
                  <a:t>00</a:t>
                </a:r>
                <a:r>
                  <a:rPr lang="ja-JP" altLang="en-US" sz="2000" b="1" dirty="0">
                    <a:solidFill>
                      <a:schemeClr val="bg1"/>
                    </a:solidFill>
                    <a:latin typeface="Meiryo UI" panose="020B0604030504040204" pitchFamily="50" charset="-128"/>
                    <a:ea typeface="Meiryo UI" panose="020B0604030504040204" pitchFamily="50" charset="-128"/>
                  </a:rPr>
                  <a:t>～</a:t>
                </a:r>
                <a:r>
                  <a:rPr lang="en-US" altLang="ja-JP" sz="2000" b="1" dirty="0">
                    <a:solidFill>
                      <a:schemeClr val="bg1"/>
                    </a:solidFill>
                    <a:latin typeface="Meiryo UI" panose="020B0604030504040204" pitchFamily="50" charset="-128"/>
                    <a:ea typeface="Meiryo UI" panose="020B0604030504040204" pitchFamily="50" charset="-128"/>
                  </a:rPr>
                  <a:t>16</a:t>
                </a:r>
                <a:r>
                  <a:rPr lang="ja-JP" altLang="en-US" sz="2000" b="1" dirty="0">
                    <a:solidFill>
                      <a:schemeClr val="bg1"/>
                    </a:solidFill>
                    <a:latin typeface="Meiryo UI" panose="020B0604030504040204" pitchFamily="50" charset="-128"/>
                    <a:ea typeface="Meiryo UI" panose="020B0604030504040204" pitchFamily="50" charset="-128"/>
                  </a:rPr>
                  <a:t>：</a:t>
                </a:r>
                <a:r>
                  <a:rPr lang="en-US" altLang="ja-JP" sz="2000" b="1" dirty="0">
                    <a:solidFill>
                      <a:schemeClr val="bg1"/>
                    </a:solidFill>
                    <a:latin typeface="Meiryo UI" panose="020B0604030504040204" pitchFamily="50" charset="-128"/>
                    <a:ea typeface="Meiryo UI" panose="020B0604030504040204" pitchFamily="50" charset="-128"/>
                  </a:rPr>
                  <a:t>00</a:t>
                </a:r>
                <a:r>
                  <a:rPr lang="ja-JP" altLang="en-US" sz="1600" b="1" dirty="0">
                    <a:solidFill>
                      <a:schemeClr val="bg1"/>
                    </a:solidFill>
                    <a:latin typeface="Meiryo UI" panose="020B0604030504040204" pitchFamily="50" charset="-128"/>
                    <a:ea typeface="Meiryo UI" panose="020B0604030504040204" pitchFamily="50" charset="-128"/>
                  </a:rPr>
                  <a:t>（</a:t>
                </a:r>
                <a:r>
                  <a:rPr lang="en-US" altLang="ja-JP" sz="1600" b="1" dirty="0">
                    <a:solidFill>
                      <a:schemeClr val="bg1"/>
                    </a:solidFill>
                    <a:latin typeface="Meiryo UI" panose="020B0604030504040204" pitchFamily="50" charset="-128"/>
                    <a:ea typeface="Meiryo UI" panose="020B0604030504040204" pitchFamily="50" charset="-128"/>
                  </a:rPr>
                  <a:t>13:30 </a:t>
                </a:r>
                <a:r>
                  <a:rPr lang="ja-JP" altLang="en-US" sz="1600" b="1" dirty="0">
                    <a:solidFill>
                      <a:schemeClr val="bg1"/>
                    </a:solidFill>
                    <a:latin typeface="Meiryo UI" panose="020B0604030504040204" pitchFamily="50" charset="-128"/>
                    <a:ea typeface="Meiryo UI" panose="020B0604030504040204" pitchFamily="50" charset="-128"/>
                  </a:rPr>
                  <a:t>開場）</a:t>
                </a:r>
                <a:endParaRPr lang="en-US" altLang="ja-JP" sz="1600" b="1" dirty="0">
                  <a:solidFill>
                    <a:schemeClr val="bg1"/>
                  </a:solidFill>
                  <a:latin typeface="Meiryo UI" panose="020B0604030504040204" pitchFamily="50" charset="-128"/>
                  <a:ea typeface="Meiryo UI" panose="020B0604030504040204" pitchFamily="50" charset="-128"/>
                </a:endParaRPr>
              </a:p>
            </p:txBody>
          </p:sp>
        </p:grpSp>
        <p:sp>
          <p:nvSpPr>
            <p:cNvPr id="55" name="正方形/長方形 54">
              <a:extLst>
                <a:ext uri="{FF2B5EF4-FFF2-40B4-BE49-F238E27FC236}">
                  <a16:creationId xmlns:a16="http://schemas.microsoft.com/office/drawing/2014/main" id="{59C99962-090A-4E60-83D5-D8FB52C7F2C3}"/>
                </a:ext>
              </a:extLst>
            </p:cNvPr>
            <p:cNvSpPr/>
            <p:nvPr/>
          </p:nvSpPr>
          <p:spPr>
            <a:xfrm>
              <a:off x="1913961" y="5050966"/>
              <a:ext cx="5379607" cy="72000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kumimoji="1" lang="ja-JP" altLang="en-US" b="1" dirty="0">
                  <a:solidFill>
                    <a:sysClr val="windowText" lastClr="000000"/>
                  </a:solidFill>
                  <a:latin typeface="Meiryo UI" panose="020B0604030504040204" pitchFamily="50" charset="-128"/>
                  <a:ea typeface="Meiryo UI" panose="020B0604030504040204" pitchFamily="50" charset="-128"/>
                </a:rPr>
                <a:t>会場参加 </a:t>
              </a:r>
              <a:r>
                <a:rPr kumimoji="1" lang="en-US" altLang="ja-JP" b="1" dirty="0">
                  <a:solidFill>
                    <a:sysClr val="windowText" lastClr="000000"/>
                  </a:solidFill>
                  <a:latin typeface="Meiryo UI" panose="020B0604030504040204" pitchFamily="50" charset="-128"/>
                  <a:ea typeface="Meiryo UI" panose="020B0604030504040204" pitchFamily="50" charset="-128"/>
                </a:rPr>
                <a:t>50</a:t>
              </a:r>
              <a:r>
                <a:rPr kumimoji="1" lang="ja-JP" altLang="en-US" b="1" dirty="0">
                  <a:solidFill>
                    <a:sysClr val="windowText" lastClr="000000"/>
                  </a:solidFill>
                  <a:latin typeface="Meiryo UI" panose="020B0604030504040204" pitchFamily="50" charset="-128"/>
                  <a:ea typeface="Meiryo UI" panose="020B0604030504040204" pitchFamily="50" charset="-128"/>
                </a:rPr>
                <a:t>名</a:t>
              </a:r>
              <a:r>
                <a:rPr lang="ja-JP" altLang="en-US" b="1" dirty="0">
                  <a:solidFill>
                    <a:sysClr val="windowText" lastClr="000000"/>
                  </a:solidFill>
                  <a:latin typeface="Meiryo UI" panose="020B0604030504040204" pitchFamily="50" charset="-128"/>
                  <a:ea typeface="Meiryo UI" panose="020B0604030504040204" pitchFamily="50" charset="-128"/>
                </a:rPr>
                <a:t>、</a:t>
              </a:r>
              <a:r>
                <a:rPr kumimoji="1" lang="ja-JP" altLang="en-US" b="1" dirty="0">
                  <a:solidFill>
                    <a:sysClr val="windowText" lastClr="000000"/>
                  </a:solidFill>
                  <a:latin typeface="Meiryo UI" panose="020B0604030504040204" pitchFamily="50" charset="-128"/>
                  <a:ea typeface="Meiryo UI" panose="020B0604030504040204" pitchFamily="50" charset="-128"/>
                </a:rPr>
                <a:t>オンライン参加 </a:t>
              </a:r>
              <a:r>
                <a:rPr lang="en-US" altLang="ja-JP" b="1" dirty="0">
                  <a:solidFill>
                    <a:sysClr val="windowText" lastClr="000000"/>
                  </a:solidFill>
                  <a:latin typeface="Meiryo UI" panose="020B0604030504040204" pitchFamily="50" charset="-128"/>
                  <a:ea typeface="Meiryo UI" panose="020B0604030504040204" pitchFamily="50" charset="-128"/>
                </a:rPr>
                <a:t>5</a:t>
              </a:r>
              <a:r>
                <a:rPr kumimoji="1" lang="en-US" altLang="ja-JP" b="1" dirty="0">
                  <a:solidFill>
                    <a:sysClr val="windowText" lastClr="000000"/>
                  </a:solidFill>
                  <a:latin typeface="Meiryo UI" panose="020B0604030504040204" pitchFamily="50" charset="-128"/>
                  <a:ea typeface="Meiryo UI" panose="020B0604030504040204" pitchFamily="50" charset="-128"/>
                </a:rPr>
                <a:t>0</a:t>
              </a:r>
              <a:r>
                <a:rPr kumimoji="1" lang="ja-JP" altLang="en-US" b="1" dirty="0">
                  <a:solidFill>
                    <a:sysClr val="windowText" lastClr="000000"/>
                  </a:solidFill>
                  <a:latin typeface="Meiryo UI" panose="020B0604030504040204" pitchFamily="50" charset="-128"/>
                  <a:ea typeface="Meiryo UI" panose="020B0604030504040204" pitchFamily="50" charset="-128"/>
                </a:rPr>
                <a:t>名（先着順）</a:t>
              </a:r>
              <a:endParaRPr kumimoji="1" lang="en-US" altLang="ja-JP" b="1" dirty="0">
                <a:solidFill>
                  <a:sysClr val="windowText" lastClr="000000"/>
                </a:solidFill>
                <a:latin typeface="Meiryo UI" panose="020B0604030504040204" pitchFamily="50" charset="-128"/>
                <a:ea typeface="Meiryo UI" panose="020B0604030504040204" pitchFamily="50" charset="-128"/>
              </a:endParaRPr>
            </a:p>
            <a:p>
              <a:r>
                <a:rPr lang="ja-JP" altLang="en-US" sz="1200" dirty="0">
                  <a:solidFill>
                    <a:sysClr val="windowText" lastClr="000000"/>
                  </a:solidFill>
                  <a:latin typeface="Meiryo UI" panose="020B0604030504040204" pitchFamily="50" charset="-128"/>
                  <a:ea typeface="Meiryo UI" panose="020B0604030504040204" pitchFamily="50" charset="-128"/>
                </a:rPr>
                <a:t>（会場定員人数到達後の申し込みはオンライン参加となります）</a:t>
              </a:r>
              <a:endParaRPr lang="en-US" altLang="ja-JP" sz="1200" dirty="0">
                <a:solidFill>
                  <a:sysClr val="windowText" lastClr="000000"/>
                </a:solidFill>
                <a:latin typeface="Meiryo UI" panose="020B0604030504040204" pitchFamily="50" charset="-128"/>
                <a:ea typeface="Meiryo UI" panose="020B0604030504040204" pitchFamily="50" charset="-128"/>
              </a:endParaRPr>
            </a:p>
          </p:txBody>
        </p:sp>
        <p:sp>
          <p:nvSpPr>
            <p:cNvPr id="58" name="テキスト ボックス 57">
              <a:extLst>
                <a:ext uri="{FF2B5EF4-FFF2-40B4-BE49-F238E27FC236}">
                  <a16:creationId xmlns:a16="http://schemas.microsoft.com/office/drawing/2014/main" id="{33B61453-297F-408E-B48E-FB8CAD6512C0}"/>
                </a:ext>
              </a:extLst>
            </p:cNvPr>
            <p:cNvSpPr txBox="1">
              <a:spLocks/>
            </p:cNvSpPr>
            <p:nvPr/>
          </p:nvSpPr>
          <p:spPr>
            <a:xfrm>
              <a:off x="1857569" y="4315910"/>
              <a:ext cx="5658800" cy="688256"/>
            </a:xfrm>
            <a:prstGeom prst="rect">
              <a:avLst/>
            </a:prstGeom>
            <a:noFill/>
          </p:spPr>
          <p:txBody>
            <a:bodyPr wrap="square" lIns="36000" tIns="36000" rIns="36000" bIns="36000" rtlCol="0">
              <a:spAutoFit/>
            </a:bodyPr>
            <a:lstStyle/>
            <a:p>
              <a:pPr defTabSz="457206">
                <a:defRPr/>
              </a:pPr>
              <a:r>
                <a:rPr lang="ja-JP" altLang="en-US" sz="2000" b="1" dirty="0">
                  <a:solidFill>
                    <a:schemeClr val="bg1"/>
                  </a:solidFill>
                  <a:latin typeface="Meiryo UI" panose="020B0604030504040204" pitchFamily="50" charset="-128"/>
                  <a:ea typeface="Meiryo UI" panose="020B0604030504040204" pitchFamily="50" charset="-128"/>
                </a:rPr>
                <a:t> </a:t>
              </a:r>
              <a:r>
                <a:rPr lang="ja-JP" altLang="en-US" sz="2400" b="1" dirty="0">
                  <a:solidFill>
                    <a:schemeClr val="bg1"/>
                  </a:solidFill>
                  <a:latin typeface="Meiryo UI" panose="020B0604030504040204" pitchFamily="50" charset="-128"/>
                  <a:ea typeface="Meiryo UI" panose="020B0604030504040204" pitchFamily="50" charset="-128"/>
                </a:rPr>
                <a:t>大阪市立総合生涯学習センター </a:t>
              </a:r>
              <a:r>
                <a:rPr lang="ja-JP" altLang="en-US" b="1" dirty="0">
                  <a:solidFill>
                    <a:schemeClr val="bg1"/>
                  </a:solidFill>
                  <a:latin typeface="Meiryo UI" panose="020B0604030504040204" pitchFamily="50" charset="-128"/>
                  <a:ea typeface="Meiryo UI" panose="020B0604030504040204" pitchFamily="50" charset="-128"/>
                </a:rPr>
                <a:t>第</a:t>
              </a:r>
              <a:r>
                <a:rPr lang="en-US" altLang="ja-JP" b="1" dirty="0">
                  <a:solidFill>
                    <a:schemeClr val="bg1"/>
                  </a:solidFill>
                  <a:latin typeface="Meiryo UI" panose="020B0604030504040204" pitchFamily="50" charset="-128"/>
                  <a:ea typeface="Meiryo UI" panose="020B0604030504040204" pitchFamily="50" charset="-128"/>
                </a:rPr>
                <a:t>1</a:t>
              </a:r>
              <a:r>
                <a:rPr lang="ja-JP" altLang="en-US" b="1" dirty="0">
                  <a:solidFill>
                    <a:schemeClr val="bg1"/>
                  </a:solidFill>
                  <a:latin typeface="Meiryo UI" panose="020B0604030504040204" pitchFamily="50" charset="-128"/>
                  <a:ea typeface="Meiryo UI" panose="020B0604030504040204" pitchFamily="50" charset="-128"/>
                </a:rPr>
                <a:t>研修室</a:t>
              </a:r>
              <a:r>
                <a:rPr lang="ja-JP" altLang="en-US" sz="2400" b="1" dirty="0">
                  <a:solidFill>
                    <a:schemeClr val="bg1"/>
                  </a:solidFill>
                  <a:latin typeface="Meiryo UI" panose="020B0604030504040204" pitchFamily="50" charset="-128"/>
                  <a:ea typeface="Meiryo UI" panose="020B0604030504040204" pitchFamily="50" charset="-128"/>
                </a:rPr>
                <a:t>　</a:t>
              </a:r>
              <a:r>
                <a:rPr lang="en-US" altLang="ja-JP" sz="2000" b="1" dirty="0">
                  <a:solidFill>
                    <a:schemeClr val="bg1"/>
                  </a:solidFill>
                  <a:latin typeface="Meiryo UI" panose="020B0604030504040204" pitchFamily="50" charset="-128"/>
                  <a:ea typeface="Meiryo UI" panose="020B0604030504040204" pitchFamily="50" charset="-128"/>
                </a:rPr>
                <a:t>     </a:t>
              </a:r>
            </a:p>
            <a:p>
              <a:pPr defTabSz="457206">
                <a:defRPr/>
              </a:pPr>
              <a:r>
                <a:rPr lang="ja-JP" altLang="en-US" sz="1600" b="1" dirty="0">
                  <a:solidFill>
                    <a:schemeClr val="bg1"/>
                  </a:solidFill>
                  <a:latin typeface="Meiryo UI" panose="020B0604030504040204" pitchFamily="50" charset="-128"/>
                  <a:ea typeface="Meiryo UI" panose="020B0604030504040204" pitchFamily="50" charset="-128"/>
                </a:rPr>
                <a:t>（大阪市北区梅田</a:t>
              </a:r>
              <a:r>
                <a:rPr lang="en-US" altLang="ja-JP" sz="1600" b="1" dirty="0">
                  <a:solidFill>
                    <a:schemeClr val="bg1"/>
                  </a:solidFill>
                  <a:latin typeface="Meiryo UI" panose="020B0604030504040204" pitchFamily="50" charset="-128"/>
                  <a:ea typeface="Meiryo UI" panose="020B0604030504040204" pitchFamily="50" charset="-128"/>
                </a:rPr>
                <a:t>1-2-2-500</a:t>
              </a:r>
              <a:r>
                <a:rPr lang="ja-JP" altLang="en-US" sz="1600" b="1" dirty="0">
                  <a:solidFill>
                    <a:schemeClr val="bg1"/>
                  </a:solidFill>
                  <a:latin typeface="Meiryo UI" panose="020B0604030504040204" pitchFamily="50" charset="-128"/>
                  <a:ea typeface="Meiryo UI" panose="020B0604030504040204" pitchFamily="50" charset="-128"/>
                </a:rPr>
                <a:t>　大阪駅前第</a:t>
              </a:r>
              <a:r>
                <a:rPr lang="en-US" altLang="ja-JP" sz="1600" b="1" dirty="0">
                  <a:solidFill>
                    <a:schemeClr val="bg1"/>
                  </a:solidFill>
                  <a:latin typeface="Meiryo UI" panose="020B0604030504040204" pitchFamily="50" charset="-128"/>
                  <a:ea typeface="Meiryo UI" panose="020B0604030504040204" pitchFamily="50" charset="-128"/>
                </a:rPr>
                <a:t>2</a:t>
              </a:r>
              <a:r>
                <a:rPr lang="ja-JP" altLang="en-US" sz="1600" b="1" dirty="0">
                  <a:solidFill>
                    <a:schemeClr val="bg1"/>
                  </a:solidFill>
                  <a:latin typeface="Meiryo UI" panose="020B0604030504040204" pitchFamily="50" charset="-128"/>
                  <a:ea typeface="Meiryo UI" panose="020B0604030504040204" pitchFamily="50" charset="-128"/>
                </a:rPr>
                <a:t>ビル</a:t>
              </a:r>
              <a:r>
                <a:rPr lang="en-US" altLang="ja-JP" sz="1600" b="1" dirty="0">
                  <a:solidFill>
                    <a:schemeClr val="bg1"/>
                  </a:solidFill>
                  <a:latin typeface="Meiryo UI" panose="020B0604030504040204" pitchFamily="50" charset="-128"/>
                  <a:ea typeface="Meiryo UI" panose="020B0604030504040204" pitchFamily="50" charset="-128"/>
                </a:rPr>
                <a:t>5</a:t>
              </a:r>
              <a:r>
                <a:rPr lang="ja-JP" altLang="en-US" sz="1600" b="1" dirty="0">
                  <a:solidFill>
                    <a:schemeClr val="bg1"/>
                  </a:solidFill>
                  <a:latin typeface="Meiryo UI" panose="020B0604030504040204" pitchFamily="50" charset="-128"/>
                  <a:ea typeface="Meiryo UI" panose="020B0604030504040204" pitchFamily="50" charset="-128"/>
                </a:rPr>
                <a:t>階）</a:t>
              </a:r>
              <a:endParaRPr lang="en-US" altLang="ja-JP" sz="1600" b="1" dirty="0">
                <a:solidFill>
                  <a:schemeClr val="bg1"/>
                </a:solidFill>
                <a:latin typeface="Meiryo UI" panose="020B0604030504040204" pitchFamily="50" charset="-128"/>
                <a:ea typeface="Meiryo UI" panose="020B0604030504040204" pitchFamily="50" charset="-128"/>
              </a:endParaRPr>
            </a:p>
          </p:txBody>
        </p:sp>
        <p:sp>
          <p:nvSpPr>
            <p:cNvPr id="61" name="テキスト ボックス 60">
              <a:extLst>
                <a:ext uri="{FF2B5EF4-FFF2-40B4-BE49-F238E27FC236}">
                  <a16:creationId xmlns:a16="http://schemas.microsoft.com/office/drawing/2014/main" id="{E5126049-EED0-4409-BED2-6EBEC926694A}"/>
                </a:ext>
              </a:extLst>
            </p:cNvPr>
            <p:cNvSpPr txBox="1">
              <a:spLocks/>
            </p:cNvSpPr>
            <p:nvPr/>
          </p:nvSpPr>
          <p:spPr>
            <a:xfrm>
              <a:off x="523061" y="3586338"/>
              <a:ext cx="1137889" cy="432000"/>
            </a:xfrm>
            <a:prstGeom prst="rect">
              <a:avLst/>
            </a:prstGeom>
            <a:solidFill>
              <a:srgbClr val="000099"/>
            </a:solidFill>
            <a:ln w="38100">
              <a:noFill/>
            </a:ln>
          </p:spPr>
          <p:txBody>
            <a:bodyPr wrap="square" lIns="0" tIns="0" rIns="0" bIns="0" rtlCol="0" anchor="ctr" anchorCtr="0">
              <a:noAutofit/>
            </a:bodyPr>
            <a:lstStyle/>
            <a:p>
              <a:pPr algn="ctr" defTabSz="457206">
                <a:defRPr/>
              </a:pPr>
              <a:r>
                <a:rPr lang="ja-JP" altLang="en-US" sz="2000" b="1" dirty="0">
                  <a:latin typeface="Meiryo UI" panose="020B0604030504040204" pitchFamily="50" charset="-128"/>
                  <a:ea typeface="Meiryo UI" panose="020B0604030504040204" pitchFamily="50" charset="-128"/>
                </a:rPr>
                <a:t>日　程</a:t>
              </a:r>
              <a:endParaRPr lang="en-US" altLang="ja-JP" sz="2000" b="1" dirty="0">
                <a:latin typeface="Meiryo UI" panose="020B0604030504040204" pitchFamily="50" charset="-128"/>
                <a:ea typeface="Meiryo UI" panose="020B0604030504040204" pitchFamily="50" charset="-128"/>
              </a:endParaRPr>
            </a:p>
          </p:txBody>
        </p:sp>
        <p:sp>
          <p:nvSpPr>
            <p:cNvPr id="62" name="テキスト ボックス 61">
              <a:extLst>
                <a:ext uri="{FF2B5EF4-FFF2-40B4-BE49-F238E27FC236}">
                  <a16:creationId xmlns:a16="http://schemas.microsoft.com/office/drawing/2014/main" id="{C48070A3-B980-4814-BCE3-84EB4055EA01}"/>
                </a:ext>
              </a:extLst>
            </p:cNvPr>
            <p:cNvSpPr txBox="1">
              <a:spLocks/>
            </p:cNvSpPr>
            <p:nvPr/>
          </p:nvSpPr>
          <p:spPr>
            <a:xfrm>
              <a:off x="511726" y="4384966"/>
              <a:ext cx="1143137" cy="432000"/>
            </a:xfrm>
            <a:prstGeom prst="rect">
              <a:avLst/>
            </a:prstGeom>
            <a:solidFill>
              <a:srgbClr val="000099"/>
            </a:solidFill>
            <a:ln w="38100">
              <a:noFill/>
            </a:ln>
          </p:spPr>
          <p:txBody>
            <a:bodyPr wrap="square" lIns="0" tIns="0" rIns="0" bIns="0" rtlCol="0" anchor="ctr" anchorCtr="0">
              <a:noAutofit/>
            </a:bodyPr>
            <a:lstStyle/>
            <a:p>
              <a:pPr algn="ctr" defTabSz="457206">
                <a:defRPr/>
              </a:pPr>
              <a:r>
                <a:rPr lang="ja-JP" altLang="en-US" sz="2000" b="1" dirty="0">
                  <a:latin typeface="Meiryo UI" panose="020B0604030504040204" pitchFamily="50" charset="-128"/>
                  <a:ea typeface="Meiryo UI" panose="020B0604030504040204" pitchFamily="50" charset="-128"/>
                </a:rPr>
                <a:t>会　場</a:t>
              </a:r>
              <a:endParaRPr lang="en-US" altLang="ja-JP" sz="2000" b="1" dirty="0">
                <a:latin typeface="Meiryo UI" panose="020B0604030504040204" pitchFamily="50" charset="-128"/>
                <a:ea typeface="Meiryo UI" panose="020B0604030504040204" pitchFamily="50" charset="-128"/>
              </a:endParaRPr>
            </a:p>
          </p:txBody>
        </p:sp>
        <p:sp>
          <p:nvSpPr>
            <p:cNvPr id="63" name="テキスト ボックス 62">
              <a:extLst>
                <a:ext uri="{FF2B5EF4-FFF2-40B4-BE49-F238E27FC236}">
                  <a16:creationId xmlns:a16="http://schemas.microsoft.com/office/drawing/2014/main" id="{8C8189E8-6D50-46DD-BF15-20418A3C1523}"/>
                </a:ext>
              </a:extLst>
            </p:cNvPr>
            <p:cNvSpPr txBox="1">
              <a:spLocks/>
            </p:cNvSpPr>
            <p:nvPr/>
          </p:nvSpPr>
          <p:spPr>
            <a:xfrm>
              <a:off x="516974" y="5171512"/>
              <a:ext cx="1137889" cy="432000"/>
            </a:xfrm>
            <a:prstGeom prst="rect">
              <a:avLst/>
            </a:prstGeom>
            <a:solidFill>
              <a:srgbClr val="000099"/>
            </a:solidFill>
            <a:ln w="38100">
              <a:noFill/>
            </a:ln>
          </p:spPr>
          <p:txBody>
            <a:bodyPr wrap="square" lIns="0" tIns="0" rIns="0" bIns="0" rtlCol="0" anchor="ctr" anchorCtr="0">
              <a:noAutofit/>
            </a:bodyPr>
            <a:lstStyle/>
            <a:p>
              <a:pPr algn="ctr" defTabSz="457206">
                <a:defRPr/>
              </a:pPr>
              <a:r>
                <a:rPr lang="ja-JP" altLang="en-US" sz="2000" b="1" dirty="0">
                  <a:latin typeface="Meiryo UI" panose="020B0604030504040204" pitchFamily="50" charset="-128"/>
                  <a:ea typeface="Meiryo UI" panose="020B0604030504040204" pitchFamily="50" charset="-128"/>
                </a:rPr>
                <a:t>定　員</a:t>
              </a:r>
              <a:endParaRPr lang="en-US" altLang="ja-JP" sz="2000" b="1" dirty="0">
                <a:latin typeface="Meiryo UI" panose="020B0604030504040204" pitchFamily="50" charset="-128"/>
                <a:ea typeface="Meiryo UI" panose="020B0604030504040204" pitchFamily="50" charset="-128"/>
              </a:endParaRPr>
            </a:p>
          </p:txBody>
        </p:sp>
        <p:sp>
          <p:nvSpPr>
            <p:cNvPr id="64" name="テキスト ボックス 63">
              <a:extLst>
                <a:ext uri="{FF2B5EF4-FFF2-40B4-BE49-F238E27FC236}">
                  <a16:creationId xmlns:a16="http://schemas.microsoft.com/office/drawing/2014/main" id="{98DF9FA0-19BF-4238-A57B-AA1F9A9C5B06}"/>
                </a:ext>
              </a:extLst>
            </p:cNvPr>
            <p:cNvSpPr txBox="1">
              <a:spLocks/>
            </p:cNvSpPr>
            <p:nvPr/>
          </p:nvSpPr>
          <p:spPr>
            <a:xfrm>
              <a:off x="521273" y="5941260"/>
              <a:ext cx="1134101" cy="260736"/>
            </a:xfrm>
            <a:prstGeom prst="rect">
              <a:avLst/>
            </a:prstGeom>
            <a:solidFill>
              <a:srgbClr val="000099"/>
            </a:solidFill>
            <a:ln w="38100">
              <a:noFill/>
            </a:ln>
          </p:spPr>
          <p:txBody>
            <a:bodyPr wrap="square" lIns="0" tIns="0" rIns="0" bIns="0" rtlCol="0" anchor="ctr" anchorCtr="0">
              <a:noAutofit/>
            </a:bodyPr>
            <a:lstStyle/>
            <a:p>
              <a:pPr algn="ctr" defTabSz="457206">
                <a:defRPr/>
              </a:pPr>
              <a:r>
                <a:rPr lang="ja-JP" altLang="en-US" b="1" dirty="0">
                  <a:latin typeface="Meiryo UI" panose="020B0604030504040204" pitchFamily="50" charset="-128"/>
                  <a:ea typeface="Meiryo UI" panose="020B0604030504040204" pitchFamily="50" charset="-128"/>
                </a:rPr>
                <a:t>プログラム</a:t>
              </a:r>
              <a:endParaRPr lang="en-US" altLang="ja-JP" b="1" dirty="0">
                <a:latin typeface="Meiryo UI" panose="020B0604030504040204" pitchFamily="50" charset="-128"/>
                <a:ea typeface="Meiryo UI" panose="020B0604030504040204" pitchFamily="50" charset="-128"/>
              </a:endParaRPr>
            </a:p>
          </p:txBody>
        </p:sp>
      </p:grpSp>
      <p:sp>
        <p:nvSpPr>
          <p:cNvPr id="59" name="テキスト ボックス 58">
            <a:extLst>
              <a:ext uri="{FF2B5EF4-FFF2-40B4-BE49-F238E27FC236}">
                <a16:creationId xmlns:a16="http://schemas.microsoft.com/office/drawing/2014/main" id="{E20BF011-6B47-488B-B6F1-2A81CDDE0D6D}"/>
              </a:ext>
            </a:extLst>
          </p:cNvPr>
          <p:cNvSpPr txBox="1">
            <a:spLocks noChangeAspect="1"/>
          </p:cNvSpPr>
          <p:nvPr/>
        </p:nvSpPr>
        <p:spPr>
          <a:xfrm>
            <a:off x="6044562" y="3530741"/>
            <a:ext cx="1279517" cy="1279517"/>
          </a:xfrm>
          <a:prstGeom prst="star24">
            <a:avLst>
              <a:gd name="adj" fmla="val 42753"/>
            </a:avLst>
          </a:prstGeom>
          <a:solidFill>
            <a:srgbClr val="FFFF00"/>
          </a:solidFill>
          <a:ln w="25400" cap="rnd" cmpd="sng">
            <a:noFill/>
            <a:prstDash val="solid"/>
          </a:ln>
          <a:effectLst/>
        </p:spPr>
        <p:txBody>
          <a:bodyPr wrap="square" lIns="0" tIns="0" rIns="0" bIns="0" rtlCol="0" anchor="ctr" anchorCtr="0">
            <a:noAutofit/>
          </a:bodyPr>
          <a:lstStyle/>
          <a:p>
            <a:pPr algn="ctr" defTabSz="457206">
              <a:defRPr/>
            </a:pPr>
            <a:r>
              <a:rPr lang="ja-JP" altLang="en-US" sz="2800" b="1" dirty="0">
                <a:solidFill>
                  <a:schemeClr val="bg1"/>
                </a:solidFill>
                <a:latin typeface="Meiryo UI" panose="020B0604030504040204" pitchFamily="50" charset="-128"/>
                <a:ea typeface="Meiryo UI" panose="020B0604030504040204" pitchFamily="50" charset="-128"/>
              </a:rPr>
              <a:t>参加</a:t>
            </a:r>
            <a:endParaRPr lang="en-US" altLang="ja-JP" sz="2800" b="1" dirty="0">
              <a:solidFill>
                <a:schemeClr val="bg1"/>
              </a:solidFill>
              <a:latin typeface="Meiryo UI" panose="020B0604030504040204" pitchFamily="50" charset="-128"/>
              <a:ea typeface="Meiryo UI" panose="020B0604030504040204" pitchFamily="50" charset="-128"/>
            </a:endParaRPr>
          </a:p>
          <a:p>
            <a:pPr algn="ctr" defTabSz="457206">
              <a:defRPr/>
            </a:pPr>
            <a:r>
              <a:rPr lang="ja-JP" altLang="en-US" sz="2800" b="1" dirty="0">
                <a:solidFill>
                  <a:schemeClr val="bg1"/>
                </a:solidFill>
                <a:latin typeface="Meiryo UI" panose="020B0604030504040204" pitchFamily="50" charset="-128"/>
                <a:ea typeface="Meiryo UI" panose="020B0604030504040204" pitchFamily="50" charset="-128"/>
              </a:rPr>
              <a:t>無料</a:t>
            </a:r>
            <a:endParaRPr lang="en-US" altLang="ja-JP" sz="28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54200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グループ化 1"/>
          <p:cNvGrpSpPr/>
          <p:nvPr/>
        </p:nvGrpSpPr>
        <p:grpSpPr>
          <a:xfrm>
            <a:off x="245910" y="244706"/>
            <a:ext cx="7060656" cy="3366058"/>
            <a:chOff x="431837" y="6554150"/>
            <a:chExt cx="6703199" cy="2564556"/>
          </a:xfrm>
        </p:grpSpPr>
        <p:sp>
          <p:nvSpPr>
            <p:cNvPr id="58" name="四角形: 角を丸くする 57">
              <a:extLst>
                <a:ext uri="{FF2B5EF4-FFF2-40B4-BE49-F238E27FC236}">
                  <a16:creationId xmlns:a16="http://schemas.microsoft.com/office/drawing/2014/main" id="{7B8E6C2A-2903-4AB8-A97A-2A2ACAD9E3EE}"/>
                </a:ext>
              </a:extLst>
            </p:cNvPr>
            <p:cNvSpPr/>
            <p:nvPr/>
          </p:nvSpPr>
          <p:spPr>
            <a:xfrm>
              <a:off x="431837" y="6562706"/>
              <a:ext cx="6696000" cy="2556000"/>
            </a:xfrm>
            <a:prstGeom prst="rect">
              <a:avLst/>
            </a:prstGeom>
            <a:noFill/>
            <a:ln>
              <a:solidFill>
                <a:srgbClr val="00009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31" name="テキスト ボックス 30">
              <a:extLst>
                <a:ext uri="{FF2B5EF4-FFF2-40B4-BE49-F238E27FC236}">
                  <a16:creationId xmlns:a16="http://schemas.microsoft.com/office/drawing/2014/main" id="{1D0CDB28-E9E4-4A91-9AE2-2F8FE00F9E79}"/>
                </a:ext>
              </a:extLst>
            </p:cNvPr>
            <p:cNvSpPr txBox="1">
              <a:spLocks/>
            </p:cNvSpPr>
            <p:nvPr/>
          </p:nvSpPr>
          <p:spPr>
            <a:xfrm>
              <a:off x="446236" y="6554150"/>
              <a:ext cx="6688800" cy="350829"/>
            </a:xfrm>
            <a:prstGeom prst="rect">
              <a:avLst/>
            </a:prstGeom>
            <a:solidFill>
              <a:srgbClr val="000099"/>
            </a:solidFill>
            <a:ln w="25400">
              <a:solidFill>
                <a:srgbClr val="000099"/>
              </a:solidFill>
            </a:ln>
            <a:effectLst/>
          </p:spPr>
          <p:txBody>
            <a:bodyPr wrap="square" lIns="0" tIns="0" rIns="0" bIns="0" rtlCol="0" anchor="ctr" anchorCtr="0">
              <a:noAutofit/>
            </a:bodyPr>
            <a:lstStyle/>
            <a:p>
              <a:pPr algn="ctr" defTabSz="457206">
                <a:defRPr/>
              </a:pPr>
              <a:r>
                <a:rPr lang="ja-JP" altLang="en-US" sz="1600" b="1" dirty="0">
                  <a:latin typeface="Meiryo UI" panose="020B0604030504040204" pitchFamily="50" charset="-128"/>
                  <a:ea typeface="Meiryo UI" panose="020B0604030504040204" pitchFamily="50" charset="-128"/>
                </a:rPr>
                <a:t>申込方法</a:t>
              </a:r>
              <a:endParaRPr lang="en-US" altLang="ja-JP" sz="1600" b="1" dirty="0">
                <a:latin typeface="Meiryo UI" panose="020B0604030504040204" pitchFamily="50" charset="-128"/>
                <a:ea typeface="Meiryo UI" panose="020B0604030504040204" pitchFamily="50" charset="-128"/>
              </a:endParaRPr>
            </a:p>
          </p:txBody>
        </p:sp>
      </p:grpSp>
      <p:sp>
        <p:nvSpPr>
          <p:cNvPr id="28" name="テキスト ボックス 27">
            <a:extLst>
              <a:ext uri="{FF2B5EF4-FFF2-40B4-BE49-F238E27FC236}">
                <a16:creationId xmlns:a16="http://schemas.microsoft.com/office/drawing/2014/main" id="{6B685294-0EA1-46BA-95AB-335E10CAA69A}"/>
              </a:ext>
            </a:extLst>
          </p:cNvPr>
          <p:cNvSpPr txBox="1"/>
          <p:nvPr/>
        </p:nvSpPr>
        <p:spPr>
          <a:xfrm>
            <a:off x="503837" y="899906"/>
            <a:ext cx="6552000" cy="2139047"/>
          </a:xfrm>
          <a:prstGeom prst="rect">
            <a:avLst/>
          </a:prstGeom>
          <a:noFill/>
          <a:ln>
            <a:noFill/>
          </a:ln>
        </p:spPr>
        <p:txBody>
          <a:bodyPr wrap="square" rtlCol="0">
            <a:spAutoFit/>
          </a:bodyPr>
          <a:lstStyle/>
          <a:p>
            <a:pPr>
              <a:spcBef>
                <a:spcPts val="600"/>
              </a:spcBef>
              <a:spcAft>
                <a:spcPts val="600"/>
              </a:spcAft>
            </a:pPr>
            <a:r>
              <a:rPr lang="ja-JP" altLang="en-US" sz="1200" b="1" u="sng" dirty="0">
                <a:solidFill>
                  <a:schemeClr val="bg1"/>
                </a:solidFill>
                <a:latin typeface="Meiryo UI" panose="020B0604030504040204" pitchFamily="50" charset="-128"/>
                <a:ea typeface="Meiryo UI" panose="020B0604030504040204" pitchFamily="50" charset="-128"/>
              </a:rPr>
              <a:t>セミナー参加申込み</a:t>
            </a:r>
            <a:r>
              <a:rPr lang="ja-JP" altLang="en-US" sz="1200" dirty="0">
                <a:solidFill>
                  <a:schemeClr val="bg1"/>
                </a:solidFill>
                <a:latin typeface="Meiryo UI" panose="020B0604030504040204" pitchFamily="50" charset="-128"/>
                <a:ea typeface="Meiryo UI" panose="020B0604030504040204" pitchFamily="50" charset="-128"/>
              </a:rPr>
              <a:t>は下記の</a:t>
            </a:r>
            <a:r>
              <a:rPr lang="en-US" altLang="ja-JP" sz="1200" dirty="0">
                <a:solidFill>
                  <a:schemeClr val="bg1"/>
                </a:solidFill>
                <a:latin typeface="Meiryo UI" panose="020B0604030504040204" pitchFamily="50" charset="-128"/>
                <a:ea typeface="Meiryo UI" panose="020B0604030504040204" pitchFamily="50" charset="-128"/>
              </a:rPr>
              <a:t>URL</a:t>
            </a:r>
            <a:r>
              <a:rPr lang="ja-JP" altLang="en-US" sz="1200" dirty="0">
                <a:solidFill>
                  <a:schemeClr val="bg1"/>
                </a:solidFill>
                <a:latin typeface="Meiryo UI" panose="020B0604030504040204" pitchFamily="50" charset="-128"/>
                <a:ea typeface="Meiryo UI" panose="020B0604030504040204" pitchFamily="50" charset="-128"/>
              </a:rPr>
              <a:t>または右記の</a:t>
            </a:r>
            <a:r>
              <a:rPr lang="en-US" altLang="ja-JP" sz="1200" dirty="0">
                <a:solidFill>
                  <a:schemeClr val="bg1"/>
                </a:solidFill>
                <a:latin typeface="Meiryo UI" panose="020B0604030504040204" pitchFamily="50" charset="-128"/>
                <a:ea typeface="Meiryo UI" panose="020B0604030504040204" pitchFamily="50" charset="-128"/>
              </a:rPr>
              <a:t>QR</a:t>
            </a:r>
            <a:r>
              <a:rPr lang="ja-JP" altLang="en-US" sz="1200" dirty="0">
                <a:solidFill>
                  <a:schemeClr val="bg1"/>
                </a:solidFill>
                <a:latin typeface="Meiryo UI" panose="020B0604030504040204" pitchFamily="50" charset="-128"/>
                <a:ea typeface="Meiryo UI" panose="020B0604030504040204" pitchFamily="50" charset="-128"/>
              </a:rPr>
              <a:t>コードからお申し込みください。</a:t>
            </a:r>
          </a:p>
          <a:p>
            <a:pPr>
              <a:spcBef>
                <a:spcPts val="600"/>
              </a:spcBef>
            </a:pPr>
            <a:r>
              <a:rPr lang="en-US" altLang="ja-JP" sz="1200" dirty="0">
                <a:solidFill>
                  <a:schemeClr val="bg1"/>
                </a:solidFill>
                <a:latin typeface="Meiryo UI" panose="020B0604030504040204" pitchFamily="50" charset="-128"/>
                <a:ea typeface="Meiryo UI" panose="020B0604030504040204" pitchFamily="50" charset="-128"/>
              </a:rPr>
              <a:t>URL</a:t>
            </a:r>
            <a:r>
              <a:rPr lang="ja-JP" altLang="en-US" sz="1200" dirty="0">
                <a:solidFill>
                  <a:schemeClr val="bg1"/>
                </a:solidFill>
                <a:latin typeface="Meiryo UI" panose="020B0604030504040204" pitchFamily="50" charset="-128"/>
                <a:ea typeface="Meiryo UI" panose="020B0604030504040204" pitchFamily="50" charset="-128"/>
              </a:rPr>
              <a:t>：</a:t>
            </a:r>
            <a:endParaRPr lang="en-US" altLang="ja-JP" sz="1200" dirty="0">
              <a:solidFill>
                <a:schemeClr val="bg1"/>
              </a:solidFill>
              <a:latin typeface="Meiryo UI" panose="020B0604030504040204" pitchFamily="50" charset="-128"/>
              <a:ea typeface="Meiryo UI" panose="020B0604030504040204" pitchFamily="50" charset="-128"/>
            </a:endParaRPr>
          </a:p>
          <a:p>
            <a:pPr>
              <a:spcBef>
                <a:spcPts val="600"/>
              </a:spcBef>
            </a:pP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a:spcBef>
                <a:spcPts val="600"/>
              </a:spcBef>
            </a:pP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オンライン参加の方にはセミナーの前日までに、</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Web</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参加用の</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URL</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を電子メールで</a:t>
            </a:r>
            <a:b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お送りします。 </a:t>
            </a:r>
            <a:br>
              <a:rPr kumimoji="1" lang="en-US" altLang="ja-JP" sz="1200" b="1" dirty="0">
                <a:solidFill>
                  <a:prstClr val="black"/>
                </a:solidFill>
                <a:latin typeface="Meiryo UI" panose="020B0604030504040204" pitchFamily="50" charset="-128"/>
                <a:ea typeface="Meiryo UI" panose="020B0604030504040204" pitchFamily="50" charset="-128"/>
              </a:rPr>
            </a:br>
            <a:b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lang="en-US" altLang="ja-JP" sz="1200" dirty="0">
                <a:solidFill>
                  <a:schemeClr val="bg1"/>
                </a:solidFill>
                <a:latin typeface="Meiryo UI" panose="020B0604030504040204" pitchFamily="50" charset="-128"/>
                <a:ea typeface="Meiryo UI" panose="020B0604030504040204" pitchFamily="50" charset="-128"/>
              </a:rPr>
              <a:t>※</a:t>
            </a:r>
            <a:r>
              <a:rPr lang="ja-JP" altLang="en-US" sz="1200" dirty="0">
                <a:solidFill>
                  <a:schemeClr val="bg1"/>
                </a:solidFill>
                <a:latin typeface="Meiryo UI" panose="020B0604030504040204" pitchFamily="50" charset="-128"/>
                <a:ea typeface="Meiryo UI" panose="020B0604030504040204" pitchFamily="50" charset="-128"/>
              </a:rPr>
              <a:t>　個人情報の取り扱いについて：</a:t>
            </a:r>
          </a:p>
          <a:p>
            <a:pPr>
              <a:spcBef>
                <a:spcPts val="600"/>
              </a:spcBef>
            </a:pPr>
            <a:r>
              <a:rPr lang="ja-JP" altLang="en-US" sz="1200" dirty="0">
                <a:solidFill>
                  <a:schemeClr val="bg1"/>
                </a:solidFill>
                <a:latin typeface="Meiryo UI" panose="020B0604030504040204" pitchFamily="50" charset="-128"/>
                <a:ea typeface="Meiryo UI" panose="020B0604030504040204" pitchFamily="50" charset="-128"/>
              </a:rPr>
              <a:t>　　　本セミナー参加申込にかかる個人情報は、本セミナーの運営のほか、主催者からの情報提供のために</a:t>
            </a:r>
            <a:br>
              <a:rPr lang="en-US" altLang="ja-JP" sz="1200" dirty="0">
                <a:solidFill>
                  <a:schemeClr val="bg1"/>
                </a:solidFill>
                <a:latin typeface="Meiryo UI" panose="020B0604030504040204" pitchFamily="50" charset="-128"/>
                <a:ea typeface="Meiryo UI" panose="020B0604030504040204" pitchFamily="50" charset="-128"/>
              </a:rPr>
            </a:br>
            <a:r>
              <a:rPr lang="ja-JP" altLang="en-US" sz="1200" dirty="0">
                <a:solidFill>
                  <a:schemeClr val="bg1"/>
                </a:solidFill>
                <a:latin typeface="Meiryo UI" panose="020B0604030504040204" pitchFamily="50" charset="-128"/>
                <a:ea typeface="Meiryo UI" panose="020B0604030504040204" pitchFamily="50" charset="-128"/>
              </a:rPr>
              <a:t>　　　利用させていただきます。</a:t>
            </a:r>
          </a:p>
        </p:txBody>
      </p:sp>
      <p:sp>
        <p:nvSpPr>
          <p:cNvPr id="12" name="正方形/長方形 11">
            <a:extLst>
              <a:ext uri="{FF2B5EF4-FFF2-40B4-BE49-F238E27FC236}">
                <a16:creationId xmlns:a16="http://schemas.microsoft.com/office/drawing/2014/main" id="{59ECE90D-EA78-4751-A8A0-C4A5E2FF8B90}"/>
              </a:ext>
            </a:extLst>
          </p:cNvPr>
          <p:cNvSpPr/>
          <p:nvPr/>
        </p:nvSpPr>
        <p:spPr>
          <a:xfrm>
            <a:off x="1319200" y="618539"/>
            <a:ext cx="4252898" cy="6089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endParaRPr lang="ja-JP" altLang="en-US" sz="1600" dirty="0">
              <a:solidFill>
                <a:schemeClr val="bg1"/>
              </a:solidFill>
              <a:latin typeface="Meiryo UI" panose="020B0604030504040204" pitchFamily="50" charset="-128"/>
              <a:ea typeface="Meiryo UI" panose="020B0604030504040204" pitchFamily="50" charset="-128"/>
            </a:endParaRPr>
          </a:p>
        </p:txBody>
      </p:sp>
      <p:sp>
        <p:nvSpPr>
          <p:cNvPr id="56" name="テキスト ボックス 55">
            <a:extLst>
              <a:ext uri="{FF2B5EF4-FFF2-40B4-BE49-F238E27FC236}">
                <a16:creationId xmlns:a16="http://schemas.microsoft.com/office/drawing/2014/main" id="{964BB580-FAFB-4818-9BE3-E11AEFB25ECA}"/>
              </a:ext>
            </a:extLst>
          </p:cNvPr>
          <p:cNvSpPr txBox="1">
            <a:spLocks/>
          </p:cNvSpPr>
          <p:nvPr/>
        </p:nvSpPr>
        <p:spPr>
          <a:xfrm>
            <a:off x="419921" y="3190092"/>
            <a:ext cx="4413144" cy="276999"/>
          </a:xfrm>
          <a:prstGeom prst="rect">
            <a:avLst/>
          </a:prstGeom>
          <a:noFill/>
        </p:spPr>
        <p:txBody>
          <a:bodyPr wrap="square" lIns="0" tIns="0" rIns="0" bIns="0" rtlCol="0" anchor="ctr">
            <a:spAutoFit/>
          </a:bodyPr>
          <a:lstStyle/>
          <a:p>
            <a:pPr algn="ctr" defTabSz="457206">
              <a:defRPr/>
            </a:pPr>
            <a:r>
              <a:rPr lang="en-US" altLang="ja-JP" b="1" dirty="0">
                <a:solidFill>
                  <a:schemeClr val="bg1"/>
                </a:solidFill>
                <a:highlight>
                  <a:srgbClr val="FFFFFF"/>
                </a:highlight>
                <a:latin typeface="Meiryo UI" panose="020B0604030504040204" pitchFamily="50" charset="-128"/>
                <a:ea typeface="Meiryo UI" panose="020B0604030504040204" pitchFamily="50" charset="-128"/>
              </a:rPr>
              <a:t>※</a:t>
            </a:r>
            <a:r>
              <a:rPr lang="ja-JP" altLang="en-US" b="1" dirty="0">
                <a:solidFill>
                  <a:schemeClr val="bg1"/>
                </a:solidFill>
                <a:highlight>
                  <a:srgbClr val="FFFFFF"/>
                </a:highlight>
                <a:latin typeface="Meiryo UI" panose="020B0604030504040204" pitchFamily="50" charset="-128"/>
                <a:ea typeface="Meiryo UI" panose="020B0604030504040204" pitchFamily="50" charset="-128"/>
              </a:rPr>
              <a:t>　申込締切：７月</a:t>
            </a:r>
            <a:r>
              <a:rPr lang="en-US" altLang="ja-JP" b="1" dirty="0">
                <a:solidFill>
                  <a:schemeClr val="bg1"/>
                </a:solidFill>
                <a:highlight>
                  <a:srgbClr val="FFFFFF"/>
                </a:highlight>
                <a:latin typeface="Meiryo UI" panose="020B0604030504040204" pitchFamily="50" charset="-128"/>
                <a:ea typeface="Meiryo UI" panose="020B0604030504040204" pitchFamily="50" charset="-128"/>
              </a:rPr>
              <a:t> </a:t>
            </a:r>
            <a:r>
              <a:rPr lang="ja-JP" altLang="en-US" b="1" dirty="0">
                <a:solidFill>
                  <a:schemeClr val="bg1"/>
                </a:solidFill>
                <a:highlight>
                  <a:srgbClr val="FFFFFF"/>
                </a:highlight>
                <a:latin typeface="Meiryo UI" panose="020B0604030504040204" pitchFamily="50" charset="-128"/>
                <a:ea typeface="Meiryo UI" panose="020B0604030504040204" pitchFamily="50" charset="-128"/>
              </a:rPr>
              <a:t>１日（火）</a:t>
            </a:r>
            <a:r>
              <a:rPr lang="en-US" altLang="ja-JP" b="1" dirty="0">
                <a:solidFill>
                  <a:schemeClr val="bg1"/>
                </a:solidFill>
                <a:highlight>
                  <a:srgbClr val="FFFFFF"/>
                </a:highlight>
                <a:latin typeface="Meiryo UI" panose="020B0604030504040204" pitchFamily="50" charset="-128"/>
                <a:ea typeface="Meiryo UI" panose="020B0604030504040204" pitchFamily="50" charset="-128"/>
              </a:rPr>
              <a:t>14</a:t>
            </a:r>
            <a:r>
              <a:rPr lang="ja-JP" altLang="en-US" b="1" dirty="0">
                <a:solidFill>
                  <a:schemeClr val="bg1"/>
                </a:solidFill>
                <a:highlight>
                  <a:srgbClr val="FFFFFF"/>
                </a:highlight>
                <a:latin typeface="Meiryo UI" panose="020B0604030504040204" pitchFamily="50" charset="-128"/>
                <a:ea typeface="Meiryo UI" panose="020B0604030504040204" pitchFamily="50" charset="-128"/>
              </a:rPr>
              <a:t>：</a:t>
            </a:r>
            <a:r>
              <a:rPr lang="en-US" altLang="ja-JP" b="1" dirty="0">
                <a:solidFill>
                  <a:schemeClr val="bg1"/>
                </a:solidFill>
                <a:highlight>
                  <a:srgbClr val="FFFFFF"/>
                </a:highlight>
                <a:latin typeface="Meiryo UI" panose="020B0604030504040204" pitchFamily="50" charset="-128"/>
                <a:ea typeface="Meiryo UI" panose="020B0604030504040204" pitchFamily="50" charset="-128"/>
              </a:rPr>
              <a:t>00</a:t>
            </a:r>
            <a:endParaRPr lang="en-US" altLang="ja-JP" sz="1400" b="1" dirty="0">
              <a:solidFill>
                <a:schemeClr val="bg1"/>
              </a:solidFill>
              <a:highlight>
                <a:srgbClr val="FFFFFF"/>
              </a:highlight>
              <a:latin typeface="Meiryo UI" panose="020B0604030504040204" pitchFamily="50" charset="-128"/>
              <a:ea typeface="Meiryo UI" panose="020B0604030504040204" pitchFamily="50" charset="-128"/>
            </a:endParaRPr>
          </a:p>
        </p:txBody>
      </p:sp>
      <p:sp>
        <p:nvSpPr>
          <p:cNvPr id="62" name="テキスト ボックス 61">
            <a:extLst>
              <a:ext uri="{FF2B5EF4-FFF2-40B4-BE49-F238E27FC236}">
                <a16:creationId xmlns:a16="http://schemas.microsoft.com/office/drawing/2014/main" id="{69E6711D-4EF8-412B-A866-F04A87EFAA65}"/>
              </a:ext>
            </a:extLst>
          </p:cNvPr>
          <p:cNvSpPr txBox="1">
            <a:spLocks/>
          </p:cNvSpPr>
          <p:nvPr/>
        </p:nvSpPr>
        <p:spPr>
          <a:xfrm>
            <a:off x="261077" y="3718604"/>
            <a:ext cx="889199" cy="349768"/>
          </a:xfrm>
          <a:prstGeom prst="roundRect">
            <a:avLst>
              <a:gd name="adj" fmla="val 16524"/>
            </a:avLst>
          </a:prstGeom>
          <a:solidFill>
            <a:srgbClr val="000099"/>
          </a:solidFill>
          <a:ln w="12700">
            <a:noFill/>
          </a:ln>
        </p:spPr>
        <p:txBody>
          <a:bodyPr wrap="square" lIns="36000" tIns="36000" rIns="36000" bIns="36000" rtlCol="0" anchor="ctr" anchorCtr="0">
            <a:spAutoFit/>
          </a:bodyPr>
          <a:lstStyle/>
          <a:p>
            <a:pPr marL="0" marR="0" lvl="0" indent="0" algn="ctr" defTabSz="457206"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300" normalizeH="0" baseline="0" noProof="0" dirty="0">
                <a:ln>
                  <a:noFill/>
                </a:ln>
                <a:effectLst/>
                <a:uLnTx/>
                <a:uFillTx/>
                <a:latin typeface="Meiryo UI" panose="020B0604030504040204" pitchFamily="50" charset="-128"/>
                <a:ea typeface="Meiryo UI" panose="020B0604030504040204" pitchFamily="50" charset="-128"/>
                <a:cs typeface="+mn-cs"/>
              </a:rPr>
              <a:t>会場</a:t>
            </a:r>
            <a:endParaRPr kumimoji="0" lang="en-US" altLang="ja-JP" sz="2000" b="1" i="0" u="none" strike="noStrike" kern="0" cap="none" spc="30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19" name="テキスト ボックス 18">
            <a:extLst>
              <a:ext uri="{FF2B5EF4-FFF2-40B4-BE49-F238E27FC236}">
                <a16:creationId xmlns:a16="http://schemas.microsoft.com/office/drawing/2014/main" id="{507A9E98-2D30-4BDB-BBA9-EBF6D9FFDEF8}"/>
              </a:ext>
            </a:extLst>
          </p:cNvPr>
          <p:cNvSpPr txBox="1"/>
          <p:nvPr/>
        </p:nvSpPr>
        <p:spPr>
          <a:xfrm rot="10800000" flipV="1">
            <a:off x="5887733" y="2035659"/>
            <a:ext cx="1361780" cy="161198"/>
          </a:xfrm>
          <a:prstGeom prst="rect">
            <a:avLst/>
          </a:prstGeom>
          <a:noFill/>
        </p:spPr>
        <p:txBody>
          <a:bodyPr wrap="square" rtlCol="0">
            <a:spAutoFit/>
          </a:bodyPr>
          <a:lstStyle/>
          <a:p>
            <a:pPr marL="283510" lvl="1" defTabSz="567019">
              <a:lnSpc>
                <a:spcPts val="400"/>
              </a:lnSpc>
              <a:spcBef>
                <a:spcPts val="600"/>
              </a:spcBef>
              <a:spcAft>
                <a:spcPts val="600"/>
              </a:spcAft>
              <a:defRPr/>
            </a:pPr>
            <a:r>
              <a:rPr lang="en-US" altLang="ja-JP" sz="1000" b="1" dirty="0">
                <a:solidFill>
                  <a:schemeClr val="dk1"/>
                </a:solidFill>
                <a:latin typeface="Meiryo UI" panose="020B0604030504040204" pitchFamily="50" charset="-128"/>
                <a:ea typeface="Meiryo UI" panose="020B0604030504040204" pitchFamily="50" charset="-128"/>
              </a:rPr>
              <a:t>【</a:t>
            </a:r>
            <a:r>
              <a:rPr lang="ja-JP" altLang="en-US" sz="1000" b="1" dirty="0">
                <a:solidFill>
                  <a:schemeClr val="dk1"/>
                </a:solidFill>
                <a:latin typeface="Meiryo UI" panose="020B0604030504040204" pitchFamily="50" charset="-128"/>
                <a:ea typeface="Meiryo UI" panose="020B0604030504040204" pitchFamily="50" charset="-128"/>
              </a:rPr>
              <a:t>申込フォーム</a:t>
            </a:r>
            <a:r>
              <a:rPr lang="en-US" altLang="ja-JP" sz="1116" dirty="0">
                <a:solidFill>
                  <a:schemeClr val="dk1"/>
                </a:solidFill>
              </a:rPr>
              <a:t>】</a:t>
            </a:r>
          </a:p>
        </p:txBody>
      </p:sp>
      <p:sp>
        <p:nvSpPr>
          <p:cNvPr id="21" name="テキスト ボックス 20">
            <a:extLst>
              <a:ext uri="{FF2B5EF4-FFF2-40B4-BE49-F238E27FC236}">
                <a16:creationId xmlns:a16="http://schemas.microsoft.com/office/drawing/2014/main" id="{107A9F01-D6BD-46D8-868F-A3880F3525E5}"/>
              </a:ext>
            </a:extLst>
          </p:cNvPr>
          <p:cNvSpPr txBox="1"/>
          <p:nvPr/>
        </p:nvSpPr>
        <p:spPr>
          <a:xfrm>
            <a:off x="982491" y="1253537"/>
            <a:ext cx="5192453" cy="600164"/>
          </a:xfrm>
          <a:prstGeom prst="rect">
            <a:avLst/>
          </a:prstGeom>
          <a:noFill/>
        </p:spPr>
        <p:txBody>
          <a:bodyPr wrap="square">
            <a:spAutoFit/>
          </a:bodyPr>
          <a:lstStyle/>
          <a:p>
            <a:pPr algn="just"/>
            <a:r>
              <a:rPr lang="en-US" altLang="ja-JP" sz="1100" u="sng" kern="100" dirty="0">
                <a:solidFill>
                  <a:schemeClr val="bg1"/>
                </a:solidFill>
                <a:effectLst/>
                <a:latin typeface="游明朝" panose="02020400000000000000" pitchFamily="18" charset="-128"/>
                <a:ea typeface="游明朝" panose="02020400000000000000" pitchFamily="18" charset="-128"/>
                <a:cs typeface="Times New Roman" panose="02020603050405020304" pitchFamily="18" charset="0"/>
                <a:hlinkClick r:id="rId2">
                  <a:extLst>
                    <a:ext uri="{A12FA001-AC4F-418D-AE19-62706E023703}">
                      <ahyp:hlinkClr xmlns:ahyp="http://schemas.microsoft.com/office/drawing/2018/hyperlinkcolor" val="tx"/>
                    </a:ext>
                  </a:extLst>
                </a:hlinkClick>
              </a:rPr>
              <a:t>https://lgpos.task-asp.net/cu/270008/ea/residents/procedures/apply/ae34e990-f378-43cd-858d-9d490826da0d/start</a:t>
            </a:r>
            <a:endParaRPr lang="en-US" altLang="ja-JP" sz="1100" u="sng" kern="100" dirty="0">
              <a:solidFill>
                <a:schemeClr val="bg1"/>
              </a:solidFill>
              <a:effectLst/>
              <a:latin typeface="游明朝" panose="02020400000000000000" pitchFamily="18" charset="-128"/>
              <a:ea typeface="游明朝" panose="02020400000000000000" pitchFamily="18" charset="-128"/>
              <a:cs typeface="Times New Roman" panose="02020603050405020304" pitchFamily="18" charset="0"/>
            </a:endParaRPr>
          </a:p>
          <a:p>
            <a:pPr algn="just"/>
            <a:endParaRPr lang="ja-JP" altLang="ja-JP" sz="11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23" name="テキスト ボックス 10">
            <a:extLst>
              <a:ext uri="{FF2B5EF4-FFF2-40B4-BE49-F238E27FC236}">
                <a16:creationId xmlns:a16="http://schemas.microsoft.com/office/drawing/2014/main" id="{6C8FBD60-4C34-4886-97AF-D306CE9E016C}"/>
              </a:ext>
            </a:extLst>
          </p:cNvPr>
          <p:cNvSpPr txBox="1"/>
          <p:nvPr/>
        </p:nvSpPr>
        <p:spPr>
          <a:xfrm>
            <a:off x="174950" y="4163509"/>
            <a:ext cx="7074563" cy="4501437"/>
          </a:xfrm>
          <a:prstGeom prst="rect">
            <a:avLst/>
          </a:prstGeom>
          <a:solidFill>
            <a:sysClr val="window" lastClr="FFFFFF"/>
          </a:solidFill>
          <a:ln w="6350">
            <a:solidFill>
              <a:prstClr val="black"/>
            </a:solidFill>
          </a:ln>
        </p:spPr>
        <p:txBody>
          <a:bodyPr rot="0" spcFirstLastPara="0" vert="horz" wrap="square" lIns="91440" tIns="0" rIns="91440" bIns="0" numCol="1" spcCol="0" rtlCol="0" fromWordArt="0" anchor="t" anchorCtr="0" forceAA="0" compatLnSpc="1">
            <a:prstTxWarp prst="textNoShape">
              <a:avLst/>
            </a:prstTxWarp>
            <a:noAutofit/>
          </a:bodyPr>
          <a:lstStyle/>
          <a:p>
            <a:pPr marL="0" marR="0" lvl="0" indent="203200" algn="just" defTabSz="914400" eaLnBrk="1" fontAlgn="auto" latinLnBrk="0" hangingPunct="1">
              <a:lnSpc>
                <a:spcPct val="100000"/>
              </a:lnSpc>
              <a:spcBef>
                <a:spcPts val="600"/>
              </a:spcBef>
              <a:spcAft>
                <a:spcPts val="0"/>
              </a:spcAft>
              <a:buClrTx/>
              <a:buSzTx/>
              <a:buFontTx/>
              <a:buNone/>
              <a:tabLst/>
              <a:defRPr/>
            </a:pPr>
            <a:endParaRPr kumimoji="0" lang="en-US" altLang="ja-JP" sz="800" b="0" i="0" u="none" strike="noStrike" kern="100" cap="none" spc="0" normalizeH="0" baseline="0" noProof="0" dirty="0">
              <a:ln>
                <a:noFill/>
              </a:ln>
              <a:solidFill>
                <a:srgbClr val="000000"/>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endParaRPr>
          </a:p>
          <a:p>
            <a:pPr marL="0" marR="0" lvl="0" indent="203200" algn="just" defTabSz="914400" eaLnBrk="1" fontAlgn="auto" latinLnBrk="0" hangingPunct="1">
              <a:lnSpc>
                <a:spcPct val="100000"/>
              </a:lnSpc>
              <a:spcBef>
                <a:spcPts val="600"/>
              </a:spcBef>
              <a:spcAft>
                <a:spcPts val="0"/>
              </a:spcAft>
              <a:buClrTx/>
              <a:buSzTx/>
              <a:buFontTx/>
              <a:buNone/>
              <a:tabLst/>
              <a:defRPr/>
            </a:pPr>
            <a:endParaRPr kumimoji="0" lang="en-US" altLang="ja-JP" sz="1600" b="0" i="0" u="none" strike="noStrike" kern="100" cap="none" spc="0" normalizeH="0" baseline="0" noProof="0" dirty="0">
              <a:ln>
                <a:noFill/>
              </a:ln>
              <a:solidFill>
                <a:srgbClr val="000000"/>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endParaRPr>
          </a:p>
        </p:txBody>
      </p:sp>
      <p:sp>
        <p:nvSpPr>
          <p:cNvPr id="26" name="正方形/長方形 25">
            <a:extLst>
              <a:ext uri="{FF2B5EF4-FFF2-40B4-BE49-F238E27FC236}">
                <a16:creationId xmlns:a16="http://schemas.microsoft.com/office/drawing/2014/main" id="{A1065051-4BED-4059-A625-CC68406994B9}"/>
              </a:ext>
            </a:extLst>
          </p:cNvPr>
          <p:cNvSpPr/>
          <p:nvPr/>
        </p:nvSpPr>
        <p:spPr>
          <a:xfrm>
            <a:off x="3232420" y="8962470"/>
            <a:ext cx="4270653" cy="869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4" tIns="36000" rIns="91434" bIns="36000" rtlCol="0" anchor="ctr"/>
          <a:lstStyle/>
          <a:p>
            <a:pPr>
              <a:lnSpc>
                <a:spcPts val="1300"/>
              </a:lnSpc>
              <a:defRPr/>
            </a:pP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大阪府環境農林水産部　脱炭素・エネルギー政策課内</a:t>
            </a:r>
            <a:r>
              <a:rPr kumimoji="1" lang="ja-JP" altLang="en-US" sz="10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平日９時～</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18</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時）</a:t>
            </a:r>
            <a:endPar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300"/>
              </a:lnSpc>
              <a:spcBef>
                <a:spcPts val="0"/>
              </a:spcBef>
              <a:spcAft>
                <a:spcPts val="0"/>
              </a:spcAft>
              <a:buClrTx/>
              <a:buSzTx/>
              <a:buFontTx/>
              <a:buNone/>
              <a:tabLst/>
              <a:defRPr/>
            </a:pPr>
            <a:r>
              <a:rPr kumimoji="1" lang="en-US" altLang="ja-JP" sz="9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TEL</a:t>
            </a:r>
            <a:r>
              <a:rPr kumimoji="1" lang="ja-JP" altLang="en-US" sz="9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06-6210-9254</a:t>
            </a:r>
            <a:r>
              <a:rPr kumimoji="1" lang="ja-JP" altLang="en-US" sz="9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（直通）</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FAX</a:t>
            </a:r>
            <a:r>
              <a:rPr kumimoji="1" lang="ja-JP" altLang="en-US" sz="9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06-6210-9259</a:t>
            </a:r>
            <a:r>
              <a:rPr lang="ja-JP" altLang="en-US" sz="900" noProof="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900" noProof="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300"/>
              </a:lnSpc>
              <a:spcBef>
                <a:spcPts val="0"/>
              </a:spcBef>
              <a:spcAft>
                <a:spcPts val="0"/>
              </a:spcAft>
              <a:buClrTx/>
              <a:buSzTx/>
              <a:buFontTx/>
              <a:buNone/>
              <a:tabLst/>
              <a:defRPr/>
            </a:pP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E-mail</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eneseisaku-01@gbox.pref.osaka.lg.jp</a:t>
            </a:r>
          </a:p>
          <a:p>
            <a:pPr marL="0" marR="0" lvl="0" indent="0" algn="l" defTabSz="914400" rtl="0" eaLnBrk="1" fontAlgn="auto" latinLnBrk="0" hangingPunct="1">
              <a:lnSpc>
                <a:spcPts val="1300"/>
              </a:lnSpc>
              <a:spcBef>
                <a:spcPts val="0"/>
              </a:spcBef>
              <a:spcAft>
                <a:spcPts val="0"/>
              </a:spcAft>
              <a:buClrTx/>
              <a:buSzTx/>
              <a:buFontTx/>
              <a:buNone/>
              <a:tabLst/>
              <a:defRPr/>
            </a:pPr>
            <a:r>
              <a:rPr kumimoji="1" lang="en-US" altLang="ja-JP" sz="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https://www.pref.osaka.lg.jp/eneseisaku/sec/</a:t>
            </a:r>
            <a:endParaRPr kumimoji="1" lang="en-US" altLang="ja-JP" sz="9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7" name="グループ化 26">
            <a:extLst>
              <a:ext uri="{FF2B5EF4-FFF2-40B4-BE49-F238E27FC236}">
                <a16:creationId xmlns:a16="http://schemas.microsoft.com/office/drawing/2014/main" id="{3B15A4D5-BB9F-4682-99DB-18223B3D933E}"/>
              </a:ext>
            </a:extLst>
          </p:cNvPr>
          <p:cNvGrpSpPr/>
          <p:nvPr/>
        </p:nvGrpSpPr>
        <p:grpSpPr>
          <a:xfrm>
            <a:off x="245910" y="8843685"/>
            <a:ext cx="7092564" cy="246221"/>
            <a:chOff x="251557" y="9011180"/>
            <a:chExt cx="7092564" cy="246221"/>
          </a:xfrm>
        </p:grpSpPr>
        <p:sp>
          <p:nvSpPr>
            <p:cNvPr id="33" name="正方形/長方形 32">
              <a:extLst>
                <a:ext uri="{FF2B5EF4-FFF2-40B4-BE49-F238E27FC236}">
                  <a16:creationId xmlns:a16="http://schemas.microsoft.com/office/drawing/2014/main" id="{AA98CEB4-2BD5-4060-B7BC-EE2BF4831184}"/>
                </a:ext>
              </a:extLst>
            </p:cNvPr>
            <p:cNvSpPr/>
            <p:nvPr/>
          </p:nvSpPr>
          <p:spPr>
            <a:xfrm>
              <a:off x="514398" y="9011180"/>
              <a:ext cx="6593886" cy="24622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お問い合わせ先</a:t>
              </a:r>
              <a:r>
                <a:rPr kumimoji="1" lang="en-US" altLang="ja-JP" sz="16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　おおさかスマートエネルギーセンター</a:t>
              </a:r>
              <a:endParaRPr kumimoji="1" lang="en-US" altLang="ja-JP" sz="105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8" name="直線コネクタ 37">
              <a:extLst>
                <a:ext uri="{FF2B5EF4-FFF2-40B4-BE49-F238E27FC236}">
                  <a16:creationId xmlns:a16="http://schemas.microsoft.com/office/drawing/2014/main" id="{1EFD55A5-0214-460E-B527-2AF612BA3395}"/>
                </a:ext>
              </a:extLst>
            </p:cNvPr>
            <p:cNvCxnSpPr>
              <a:cxnSpLocks/>
            </p:cNvCxnSpPr>
            <p:nvPr/>
          </p:nvCxnSpPr>
          <p:spPr>
            <a:xfrm>
              <a:off x="251557" y="9021953"/>
              <a:ext cx="624872" cy="171"/>
            </a:xfrm>
            <a:prstGeom prst="line">
              <a:avLst/>
            </a:prstGeom>
            <a:ln w="34925" cap="rnd">
              <a:solidFill>
                <a:srgbClr val="0000FF"/>
              </a:solidFill>
              <a:prstDash val="sysDot"/>
              <a:round/>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A94D9E3F-39F4-443A-A04E-0D31117C47E1}"/>
                </a:ext>
              </a:extLst>
            </p:cNvPr>
            <p:cNvCxnSpPr>
              <a:cxnSpLocks/>
            </p:cNvCxnSpPr>
            <p:nvPr/>
          </p:nvCxnSpPr>
          <p:spPr>
            <a:xfrm>
              <a:off x="6336121" y="9022124"/>
              <a:ext cx="1008000" cy="0"/>
            </a:xfrm>
            <a:prstGeom prst="line">
              <a:avLst/>
            </a:prstGeom>
            <a:ln w="34925" cap="rnd">
              <a:solidFill>
                <a:srgbClr val="0000FF"/>
              </a:solidFill>
              <a:prstDash val="sysDot"/>
              <a:round/>
            </a:ln>
          </p:spPr>
          <p:style>
            <a:lnRef idx="1">
              <a:schemeClr val="accent1"/>
            </a:lnRef>
            <a:fillRef idx="0">
              <a:schemeClr val="accent1"/>
            </a:fillRef>
            <a:effectRef idx="0">
              <a:schemeClr val="accent1"/>
            </a:effectRef>
            <a:fontRef idx="minor">
              <a:schemeClr val="tx1"/>
            </a:fontRef>
          </p:style>
        </p:cxnSp>
      </p:grpSp>
      <p:pic>
        <p:nvPicPr>
          <p:cNvPr id="29" name="図 28">
            <a:extLst>
              <a:ext uri="{FF2B5EF4-FFF2-40B4-BE49-F238E27FC236}">
                <a16:creationId xmlns:a16="http://schemas.microsoft.com/office/drawing/2014/main" id="{727BD5EE-C31B-47C0-A8A4-17CFF4E24C4D}"/>
              </a:ext>
            </a:extLst>
          </p:cNvPr>
          <p:cNvPicPr>
            <a:picLocks noChangeAspect="1"/>
          </p:cNvPicPr>
          <p:nvPr/>
        </p:nvPicPr>
        <p:blipFill>
          <a:blip r:embed="rId3"/>
          <a:stretch>
            <a:fillRect/>
          </a:stretch>
        </p:blipFill>
        <p:spPr>
          <a:xfrm>
            <a:off x="3456075" y="9751370"/>
            <a:ext cx="1832727" cy="332803"/>
          </a:xfrm>
          <a:prstGeom prst="rect">
            <a:avLst/>
          </a:prstGeom>
        </p:spPr>
      </p:pic>
      <p:pic>
        <p:nvPicPr>
          <p:cNvPr id="30" name="図 29">
            <a:extLst>
              <a:ext uri="{FF2B5EF4-FFF2-40B4-BE49-F238E27FC236}">
                <a16:creationId xmlns:a16="http://schemas.microsoft.com/office/drawing/2014/main" id="{C59F72AF-1D81-467A-97B3-0D3AD509653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20384" y="9131341"/>
            <a:ext cx="2716364" cy="700804"/>
          </a:xfrm>
          <a:prstGeom prst="rect">
            <a:avLst/>
          </a:prstGeom>
        </p:spPr>
      </p:pic>
      <p:pic>
        <p:nvPicPr>
          <p:cNvPr id="32" name="図 31">
            <a:extLst>
              <a:ext uri="{FF2B5EF4-FFF2-40B4-BE49-F238E27FC236}">
                <a16:creationId xmlns:a16="http://schemas.microsoft.com/office/drawing/2014/main" id="{8AD33082-1C67-47F1-8306-F0844DE7F874}"/>
              </a:ext>
            </a:extLst>
          </p:cNvPr>
          <p:cNvPicPr>
            <a:picLocks noChangeAspect="1"/>
          </p:cNvPicPr>
          <p:nvPr/>
        </p:nvPicPr>
        <p:blipFill>
          <a:blip r:embed="rId5"/>
          <a:stretch>
            <a:fillRect/>
          </a:stretch>
        </p:blipFill>
        <p:spPr>
          <a:xfrm>
            <a:off x="6348438" y="9259151"/>
            <a:ext cx="854141" cy="856767"/>
          </a:xfrm>
          <a:prstGeom prst="rect">
            <a:avLst/>
          </a:prstGeom>
        </p:spPr>
      </p:pic>
      <p:pic>
        <p:nvPicPr>
          <p:cNvPr id="24" name="図 23">
            <a:extLst>
              <a:ext uri="{FF2B5EF4-FFF2-40B4-BE49-F238E27FC236}">
                <a16:creationId xmlns:a16="http://schemas.microsoft.com/office/drawing/2014/main" id="{04831AC0-D470-48FB-A5E5-7E5D4F545D79}"/>
              </a:ext>
            </a:extLst>
          </p:cNvPr>
          <p:cNvPicPr>
            <a:picLocks noChangeAspect="1"/>
          </p:cNvPicPr>
          <p:nvPr/>
        </p:nvPicPr>
        <p:blipFill>
          <a:blip r:embed="rId6"/>
          <a:stretch>
            <a:fillRect/>
          </a:stretch>
        </p:blipFill>
        <p:spPr>
          <a:xfrm>
            <a:off x="2663631" y="4369432"/>
            <a:ext cx="4392206" cy="4051810"/>
          </a:xfrm>
          <a:prstGeom prst="rect">
            <a:avLst/>
          </a:prstGeom>
        </p:spPr>
      </p:pic>
      <p:sp>
        <p:nvSpPr>
          <p:cNvPr id="34" name="テキスト ボックス 33">
            <a:extLst>
              <a:ext uri="{FF2B5EF4-FFF2-40B4-BE49-F238E27FC236}">
                <a16:creationId xmlns:a16="http://schemas.microsoft.com/office/drawing/2014/main" id="{A4E58E8D-DF78-49C5-99C6-61E507F383D1}"/>
              </a:ext>
            </a:extLst>
          </p:cNvPr>
          <p:cNvSpPr txBox="1">
            <a:spLocks/>
          </p:cNvSpPr>
          <p:nvPr/>
        </p:nvSpPr>
        <p:spPr>
          <a:xfrm>
            <a:off x="419921" y="4428045"/>
            <a:ext cx="2191778" cy="3570208"/>
          </a:xfrm>
          <a:prstGeom prst="rect">
            <a:avLst/>
          </a:prstGeom>
          <a:noFill/>
        </p:spPr>
        <p:txBody>
          <a:bodyPr wrap="square" rtlCol="0" anchor="ctr" anchorCtr="0">
            <a:spAutoFit/>
          </a:bodyPr>
          <a:lstStyle/>
          <a:p>
            <a:pPr defTabSz="457206">
              <a:defRPr/>
            </a:pPr>
            <a:r>
              <a:rPr lang="ja-JP" altLang="en-US" b="1" dirty="0">
                <a:solidFill>
                  <a:schemeClr val="bg1"/>
                </a:solidFill>
                <a:latin typeface="Meiryo UI" panose="020B0604030504040204" pitchFamily="50" charset="-128"/>
                <a:ea typeface="Meiryo UI" panose="020B0604030504040204" pitchFamily="50" charset="-128"/>
              </a:rPr>
              <a:t>会場へのアクセス</a:t>
            </a:r>
            <a:endParaRPr lang="en-US" altLang="ja-JP" b="1" dirty="0">
              <a:solidFill>
                <a:schemeClr val="bg1"/>
              </a:solidFill>
              <a:latin typeface="Meiryo UI" panose="020B0604030504040204" pitchFamily="50" charset="-128"/>
              <a:ea typeface="Meiryo UI" panose="020B0604030504040204" pitchFamily="50" charset="-128"/>
            </a:endParaRPr>
          </a:p>
          <a:p>
            <a:pPr defTabSz="457206">
              <a:defRPr/>
            </a:pPr>
            <a:r>
              <a:rPr lang="ja-JP" altLang="en-US" sz="1600" dirty="0">
                <a:solidFill>
                  <a:schemeClr val="bg1"/>
                </a:solidFill>
                <a:latin typeface="Meiryo UI" panose="020B0604030504040204" pitchFamily="50" charset="-128"/>
                <a:ea typeface="Meiryo UI" panose="020B0604030504040204" pitchFamily="50" charset="-128"/>
              </a:rPr>
              <a:t>〒</a:t>
            </a:r>
            <a:r>
              <a:rPr lang="en-US" altLang="ja-JP" sz="1600" dirty="0">
                <a:solidFill>
                  <a:schemeClr val="bg1"/>
                </a:solidFill>
                <a:latin typeface="Meiryo UI" panose="020B0604030504040204" pitchFamily="50" charset="-128"/>
                <a:ea typeface="Meiryo UI" panose="020B0604030504040204" pitchFamily="50" charset="-128"/>
              </a:rPr>
              <a:t>530-0001 </a:t>
            </a:r>
          </a:p>
          <a:p>
            <a:pPr defTabSz="457206">
              <a:defRPr/>
            </a:pPr>
            <a:r>
              <a:rPr lang="ja-JP" altLang="en-US" sz="1600" dirty="0">
                <a:solidFill>
                  <a:schemeClr val="bg1"/>
                </a:solidFill>
                <a:latin typeface="Meiryo UI" panose="020B0604030504040204" pitchFamily="50" charset="-128"/>
                <a:ea typeface="Meiryo UI" panose="020B0604030504040204" pitchFamily="50" charset="-128"/>
              </a:rPr>
              <a:t>大阪市北区梅田</a:t>
            </a:r>
            <a:endParaRPr lang="en-US" altLang="ja-JP" sz="1600" dirty="0">
              <a:solidFill>
                <a:schemeClr val="bg1"/>
              </a:solidFill>
              <a:latin typeface="Meiryo UI" panose="020B0604030504040204" pitchFamily="50" charset="-128"/>
              <a:ea typeface="Meiryo UI" panose="020B0604030504040204" pitchFamily="50" charset="-128"/>
            </a:endParaRPr>
          </a:p>
          <a:p>
            <a:pPr defTabSz="457206">
              <a:defRPr/>
            </a:pPr>
            <a:r>
              <a:rPr lang="en-US" altLang="ja-JP" sz="1600" dirty="0">
                <a:solidFill>
                  <a:schemeClr val="bg1"/>
                </a:solidFill>
                <a:latin typeface="Meiryo UI" panose="020B0604030504040204" pitchFamily="50" charset="-128"/>
                <a:ea typeface="Meiryo UI" panose="020B0604030504040204" pitchFamily="50" charset="-128"/>
              </a:rPr>
              <a:t>1-2-2-500 </a:t>
            </a:r>
          </a:p>
          <a:p>
            <a:pPr defTabSz="457206">
              <a:defRPr/>
            </a:pPr>
            <a:r>
              <a:rPr lang="ja-JP" altLang="en-US" sz="1600" dirty="0">
                <a:solidFill>
                  <a:schemeClr val="bg1"/>
                </a:solidFill>
                <a:latin typeface="Meiryo UI" panose="020B0604030504040204" pitchFamily="50" charset="-128"/>
                <a:ea typeface="Meiryo UI" panose="020B0604030504040204" pitchFamily="50" charset="-128"/>
              </a:rPr>
              <a:t>大阪駅前第</a:t>
            </a:r>
            <a:r>
              <a:rPr lang="en-US" altLang="ja-JP" sz="1600" dirty="0">
                <a:solidFill>
                  <a:schemeClr val="bg1"/>
                </a:solidFill>
                <a:latin typeface="Meiryo UI" panose="020B0604030504040204" pitchFamily="50" charset="-128"/>
                <a:ea typeface="Meiryo UI" panose="020B0604030504040204" pitchFamily="50" charset="-128"/>
              </a:rPr>
              <a:t>2</a:t>
            </a:r>
            <a:r>
              <a:rPr lang="ja-JP" altLang="en-US" sz="1600" dirty="0">
                <a:solidFill>
                  <a:schemeClr val="bg1"/>
                </a:solidFill>
                <a:latin typeface="Meiryo UI" panose="020B0604030504040204" pitchFamily="50" charset="-128"/>
                <a:ea typeface="Meiryo UI" panose="020B0604030504040204" pitchFamily="50" charset="-128"/>
              </a:rPr>
              <a:t>ビル</a:t>
            </a:r>
            <a:r>
              <a:rPr lang="en-US" altLang="ja-JP" sz="1600" dirty="0">
                <a:solidFill>
                  <a:schemeClr val="bg1"/>
                </a:solidFill>
                <a:latin typeface="Meiryo UI" panose="020B0604030504040204" pitchFamily="50" charset="-128"/>
                <a:ea typeface="Meiryo UI" panose="020B0604030504040204" pitchFamily="50" charset="-128"/>
              </a:rPr>
              <a:t>5</a:t>
            </a:r>
            <a:r>
              <a:rPr lang="ja-JP" altLang="en-US" sz="1600" dirty="0">
                <a:solidFill>
                  <a:schemeClr val="bg1"/>
                </a:solidFill>
                <a:latin typeface="Meiryo UI" panose="020B0604030504040204" pitchFamily="50" charset="-128"/>
                <a:ea typeface="Meiryo UI" panose="020B0604030504040204" pitchFamily="50" charset="-128"/>
              </a:rPr>
              <a:t>階</a:t>
            </a:r>
            <a:endParaRPr lang="en-US" altLang="ja-JP" sz="1600" dirty="0">
              <a:solidFill>
                <a:schemeClr val="bg1"/>
              </a:solidFill>
              <a:latin typeface="Meiryo UI" panose="020B0604030504040204" pitchFamily="50" charset="-128"/>
              <a:ea typeface="Meiryo UI" panose="020B0604030504040204" pitchFamily="50" charset="-128"/>
            </a:endParaRPr>
          </a:p>
          <a:p>
            <a:pPr defTabSz="457206">
              <a:defRPr/>
            </a:pPr>
            <a:endParaRPr lang="en-US" altLang="ja-JP" sz="1600" dirty="0">
              <a:solidFill>
                <a:schemeClr val="bg1"/>
              </a:solidFill>
              <a:latin typeface="Meiryo UI" panose="020B0604030504040204" pitchFamily="50" charset="-128"/>
              <a:ea typeface="Meiryo UI" panose="020B0604030504040204" pitchFamily="50" charset="-128"/>
            </a:endParaRPr>
          </a:p>
          <a:p>
            <a:pPr defTabSz="457206">
              <a:defRPr/>
            </a:pPr>
            <a:r>
              <a:rPr lang="en-US" altLang="ja-JP" sz="1600" dirty="0">
                <a:solidFill>
                  <a:schemeClr val="bg1"/>
                </a:solidFill>
                <a:latin typeface="Meiryo UI" panose="020B0604030504040204" pitchFamily="50" charset="-128"/>
                <a:ea typeface="Meiryo UI" panose="020B0604030504040204" pitchFamily="50" charset="-128"/>
              </a:rPr>
              <a:t>【Osaka Metro】</a:t>
            </a:r>
            <a:r>
              <a:rPr lang="ja-JP" altLang="en-US" sz="1600" dirty="0">
                <a:solidFill>
                  <a:schemeClr val="bg1"/>
                </a:solidFill>
                <a:latin typeface="Meiryo UI" panose="020B0604030504040204" pitchFamily="50" charset="-128"/>
                <a:ea typeface="Meiryo UI" panose="020B0604030504040204" pitchFamily="50" charset="-128"/>
              </a:rPr>
              <a:t>　　　御堂筋線・梅田</a:t>
            </a:r>
            <a:r>
              <a:rPr lang="en-US" altLang="ja-JP" sz="1600" dirty="0">
                <a:solidFill>
                  <a:schemeClr val="bg1"/>
                </a:solidFill>
                <a:latin typeface="Meiryo UI" panose="020B0604030504040204" pitchFamily="50" charset="-128"/>
                <a:ea typeface="Meiryo UI" panose="020B0604030504040204" pitchFamily="50" charset="-128"/>
              </a:rPr>
              <a:t>/</a:t>
            </a:r>
          </a:p>
          <a:p>
            <a:pPr defTabSz="457206">
              <a:defRPr/>
            </a:pPr>
            <a:r>
              <a:rPr lang="ja-JP" altLang="en-US" sz="1600" dirty="0">
                <a:solidFill>
                  <a:schemeClr val="bg1"/>
                </a:solidFill>
                <a:latin typeface="Meiryo UI" panose="020B0604030504040204" pitchFamily="50" charset="-128"/>
                <a:ea typeface="Meiryo UI" panose="020B0604030504040204" pitchFamily="50" charset="-128"/>
              </a:rPr>
              <a:t>四つ橋線・西梅田</a:t>
            </a:r>
            <a:r>
              <a:rPr lang="en-US" altLang="ja-JP" sz="1600" dirty="0">
                <a:solidFill>
                  <a:schemeClr val="bg1"/>
                </a:solidFill>
                <a:latin typeface="Meiryo UI" panose="020B0604030504040204" pitchFamily="50" charset="-128"/>
                <a:ea typeface="Meiryo UI" panose="020B0604030504040204" pitchFamily="50" charset="-128"/>
              </a:rPr>
              <a:t>/</a:t>
            </a:r>
          </a:p>
          <a:p>
            <a:pPr defTabSz="457206">
              <a:defRPr/>
            </a:pPr>
            <a:r>
              <a:rPr lang="ja-JP" altLang="en-US" sz="1600" dirty="0">
                <a:solidFill>
                  <a:schemeClr val="bg1"/>
                </a:solidFill>
                <a:latin typeface="Meiryo UI" panose="020B0604030504040204" pitchFamily="50" charset="-128"/>
                <a:ea typeface="Meiryo UI" panose="020B0604030504040204" pitchFamily="50" charset="-128"/>
              </a:rPr>
              <a:t>谷町線・東梅田</a:t>
            </a:r>
            <a:endParaRPr lang="en-US" altLang="ja-JP" sz="1600" dirty="0">
              <a:solidFill>
                <a:schemeClr val="bg1"/>
              </a:solidFill>
              <a:latin typeface="Meiryo UI" panose="020B0604030504040204" pitchFamily="50" charset="-128"/>
              <a:ea typeface="Meiryo UI" panose="020B0604030504040204" pitchFamily="50" charset="-128"/>
            </a:endParaRPr>
          </a:p>
          <a:p>
            <a:pPr defTabSz="457206">
              <a:defRPr/>
            </a:pPr>
            <a:r>
              <a:rPr lang="en-US" altLang="ja-JP" sz="1600" dirty="0">
                <a:solidFill>
                  <a:schemeClr val="bg1"/>
                </a:solidFill>
                <a:latin typeface="Meiryo UI" panose="020B0604030504040204" pitchFamily="50" charset="-128"/>
                <a:ea typeface="Meiryo UI" panose="020B0604030504040204" pitchFamily="50" charset="-128"/>
              </a:rPr>
              <a:t>【JR】</a:t>
            </a:r>
          </a:p>
          <a:p>
            <a:pPr defTabSz="457206">
              <a:defRPr/>
            </a:pPr>
            <a:r>
              <a:rPr lang="ja-JP" altLang="en-US" sz="1600" dirty="0">
                <a:solidFill>
                  <a:schemeClr val="bg1"/>
                </a:solidFill>
                <a:latin typeface="Meiryo UI" panose="020B0604030504040204" pitchFamily="50" charset="-128"/>
                <a:ea typeface="Meiryo UI" panose="020B0604030504040204" pitchFamily="50" charset="-128"/>
              </a:rPr>
              <a:t>大阪駅</a:t>
            </a:r>
            <a:r>
              <a:rPr lang="en-US" altLang="ja-JP" sz="1600" dirty="0">
                <a:solidFill>
                  <a:schemeClr val="bg1"/>
                </a:solidFill>
                <a:latin typeface="Meiryo UI" panose="020B0604030504040204" pitchFamily="50" charset="-128"/>
                <a:ea typeface="Meiryo UI" panose="020B0604030504040204" pitchFamily="50" charset="-128"/>
              </a:rPr>
              <a:t>/</a:t>
            </a:r>
          </a:p>
          <a:p>
            <a:pPr defTabSz="457206">
              <a:defRPr/>
            </a:pPr>
            <a:r>
              <a:rPr lang="ja-JP" altLang="en-US" sz="1600" dirty="0">
                <a:solidFill>
                  <a:schemeClr val="bg1"/>
                </a:solidFill>
                <a:latin typeface="Meiryo UI" panose="020B0604030504040204" pitchFamily="50" charset="-128"/>
                <a:ea typeface="Meiryo UI" panose="020B0604030504040204" pitchFamily="50" charset="-128"/>
              </a:rPr>
              <a:t>東西線・北新地駅</a:t>
            </a:r>
            <a:endParaRPr lang="en-US" altLang="ja-JP" sz="1600" b="1" dirty="0">
              <a:solidFill>
                <a:schemeClr val="bg1"/>
              </a:solidFill>
              <a:latin typeface="Meiryo UI" panose="020B0604030504040204" pitchFamily="50" charset="-128"/>
              <a:ea typeface="Meiryo UI" panose="020B0604030504040204" pitchFamily="50" charset="-128"/>
            </a:endParaRPr>
          </a:p>
          <a:p>
            <a:pPr defTabSz="457206">
              <a:defRPr/>
            </a:pPr>
            <a:endParaRPr lang="en-US" altLang="ja-JP" sz="1600" b="1" dirty="0">
              <a:solidFill>
                <a:schemeClr val="bg1"/>
              </a:solidFill>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B230A492-0CAA-473E-A075-DD3D9C447BFC}"/>
              </a:ext>
            </a:extLst>
          </p:cNvPr>
          <p:cNvPicPr>
            <a:picLocks noChangeAspect="1"/>
          </p:cNvPicPr>
          <p:nvPr/>
        </p:nvPicPr>
        <p:blipFill>
          <a:blip r:embed="rId7"/>
          <a:stretch>
            <a:fillRect/>
          </a:stretch>
        </p:blipFill>
        <p:spPr>
          <a:xfrm>
            <a:off x="6214263" y="810727"/>
            <a:ext cx="1028356" cy="1018678"/>
          </a:xfrm>
          <a:prstGeom prst="rect">
            <a:avLst/>
          </a:prstGeom>
        </p:spPr>
      </p:pic>
    </p:spTree>
    <p:extLst>
      <p:ext uri="{BB962C8B-B14F-4D97-AF65-F5344CB8AC3E}">
        <p14:creationId xmlns:p14="http://schemas.microsoft.com/office/powerpoint/2010/main" val="32945137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クォータブル">
  <a:themeElements>
    <a:clrScheme name="クォータブル">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クォータブル">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クォータブル">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クォータブル</Template>
  <TotalTime>0</TotalTime>
  <Words>555</Words>
  <Application>Microsoft Office PowerPoint</Application>
  <PresentationFormat>ユーザー設定</PresentationFormat>
  <Paragraphs>50</Paragraphs>
  <Slides>2</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vt:i4>
      </vt:variant>
    </vt:vector>
  </HeadingPairs>
  <TitlesOfParts>
    <vt:vector size="9" baseType="lpstr">
      <vt:lpstr>Meiryo UI</vt:lpstr>
      <vt:lpstr>游ゴシック</vt:lpstr>
      <vt:lpstr>游明朝</vt:lpstr>
      <vt:lpstr>Century</vt:lpstr>
      <vt:lpstr>Century Gothic</vt:lpstr>
      <vt:lpstr>Wingdings 2</vt:lpstr>
      <vt:lpstr>クォータブル</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2021-06-03T08:22:48Z</dcterms:created>
  <dcterms:modified xsi:type="dcterms:W3CDTF">2025-05-15T00:08:52Z</dcterms:modified>
</cp:coreProperties>
</file>