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72" r:id="rId2"/>
  </p:sldIdLst>
  <p:sldSz cx="6858000" cy="9906000" type="A4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1229"/>
    <a:srgbClr val="305DAA"/>
    <a:srgbClr val="B12A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52" d="100"/>
          <a:sy n="52" d="100"/>
        </p:scale>
        <p:origin x="2316" y="7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726E60F7-3707-4AA4-8E99-BA5D6400588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9042" cy="513789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D1D36FB-3167-4899-AA73-80DA455DED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348" y="0"/>
            <a:ext cx="3079040" cy="513789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/>
            </a:lvl1pPr>
          </a:lstStyle>
          <a:p>
            <a:fld id="{AAF910A6-079E-4123-A24F-603A1B495DF9}" type="datetimeFigureOut">
              <a:rPr kumimoji="1" lang="ja-JP" altLang="en-US" smtClean="0"/>
              <a:t>2023/7/25</a:t>
            </a:fld>
            <a:endParaRPr kumimoji="1"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F7BA33B-6CC2-4836-AEB5-3076841A497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720825"/>
            <a:ext cx="3079042" cy="513789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2BA977C-3607-4310-9C0F-5D1E4771614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348" y="9720825"/>
            <a:ext cx="3079040" cy="513789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/>
            </a:lvl1pPr>
          </a:lstStyle>
          <a:p>
            <a:fld id="{E9CA6F92-5D40-40A9-AE5E-5B785F62C22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424014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79042" cy="513789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348" y="0"/>
            <a:ext cx="3079040" cy="513789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/>
            </a:lvl1pPr>
          </a:lstStyle>
          <a:p>
            <a:fld id="{CA519CCB-A061-40DD-A1AD-D38925837CF2}" type="datetimeFigureOut">
              <a:rPr kumimoji="1" lang="ja-JP" altLang="en-US" smtClean="0"/>
              <a:t>2023/7/25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57438" y="1279525"/>
            <a:ext cx="2389187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1" tIns="47745" rIns="95491" bIns="47745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07" y="4925462"/>
            <a:ext cx="5684255" cy="4029620"/>
          </a:xfrm>
          <a:prstGeom prst="rect">
            <a:avLst/>
          </a:prstGeom>
        </p:spPr>
        <p:txBody>
          <a:bodyPr vert="horz" lIns="95491" tIns="47745" rIns="95491" bIns="4774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720826"/>
            <a:ext cx="3079042" cy="513789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348" y="9720826"/>
            <a:ext cx="3079040" cy="513789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/>
            </a:lvl1pPr>
          </a:lstStyle>
          <a:p>
            <a:fld id="{6E1450D7-0FBC-4D20-95C0-1A0B36A9E50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5682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2797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1pPr>
    <a:lvl2pPr marL="536398" algn="l" defTabSz="1072797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2pPr>
    <a:lvl3pPr marL="1072797" algn="l" defTabSz="1072797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3pPr>
    <a:lvl4pPr marL="1609194" algn="l" defTabSz="1072797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4pPr>
    <a:lvl5pPr marL="2145591" algn="l" defTabSz="1072797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5pPr>
    <a:lvl6pPr marL="2681990" algn="l" defTabSz="1072797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6pPr>
    <a:lvl7pPr marL="3218388" algn="l" defTabSz="1072797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7pPr>
    <a:lvl8pPr marL="3754785" algn="l" defTabSz="1072797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8pPr>
    <a:lvl9pPr marL="4291184" algn="l" defTabSz="1072797" rtl="0" eaLnBrk="1" latinLnBrk="0" hangingPunct="1">
      <a:defRPr kumimoji="1" sz="140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357438" y="1279525"/>
            <a:ext cx="2389187" cy="345281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1450D7-0FBC-4D20-95C0-1A0B36A9E50F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57445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7EAC-359B-4338-AE73-F0DD222A0439}" type="datetimeFigureOut">
              <a:rPr kumimoji="1" lang="ja-JP" altLang="en-US" smtClean="0"/>
              <a:t>2023/7/25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8144-849F-4612-855D-22C531422D6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62680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7EAC-359B-4338-AE73-F0DD222A0439}" type="datetimeFigureOut">
              <a:rPr kumimoji="1" lang="ja-JP" altLang="en-US" smtClean="0"/>
              <a:t>2023/7/25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8144-849F-4612-855D-22C531422D6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35281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7EAC-359B-4338-AE73-F0DD222A0439}" type="datetimeFigureOut">
              <a:rPr kumimoji="1" lang="ja-JP" altLang="en-US" smtClean="0"/>
              <a:t>2023/7/25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8144-849F-4612-855D-22C531422D6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95227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7EAC-359B-4338-AE73-F0DD222A0439}" type="datetimeFigureOut">
              <a:rPr kumimoji="1" lang="ja-JP" altLang="en-US" smtClean="0"/>
              <a:t>2023/7/25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8144-849F-4612-855D-22C531422D6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96755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7EAC-359B-4338-AE73-F0DD222A0439}" type="datetimeFigureOut">
              <a:rPr kumimoji="1" lang="ja-JP" altLang="en-US" smtClean="0"/>
              <a:t>2023/7/25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8144-849F-4612-855D-22C531422D6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3077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7EAC-359B-4338-AE73-F0DD222A0439}" type="datetimeFigureOut">
              <a:rPr kumimoji="1" lang="ja-JP" altLang="en-US" smtClean="0"/>
              <a:t>2023/7/25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8144-849F-4612-855D-22C531422D6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36776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7EAC-359B-4338-AE73-F0DD222A0439}" type="datetimeFigureOut">
              <a:rPr kumimoji="1" lang="ja-JP" altLang="en-US" smtClean="0"/>
              <a:t>2023/7/25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8144-849F-4612-855D-22C531422D6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67218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7EAC-359B-4338-AE73-F0DD222A0439}" type="datetimeFigureOut">
              <a:rPr kumimoji="1" lang="ja-JP" altLang="en-US" smtClean="0"/>
              <a:t>2023/7/25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8144-849F-4612-855D-22C531422D6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35582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7EAC-359B-4338-AE73-F0DD222A0439}" type="datetimeFigureOut">
              <a:rPr kumimoji="1" lang="ja-JP" altLang="en-US" smtClean="0"/>
              <a:t>2023/7/25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8144-849F-4612-855D-22C531422D6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01169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7EAC-359B-4338-AE73-F0DD222A0439}" type="datetimeFigureOut">
              <a:rPr kumimoji="1" lang="ja-JP" altLang="en-US" smtClean="0"/>
              <a:t>2023/7/25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8144-849F-4612-855D-22C531422D6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0249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dirty="0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7EAC-359B-4338-AE73-F0DD222A0439}" type="datetimeFigureOut">
              <a:rPr kumimoji="1" lang="ja-JP" altLang="en-US" smtClean="0"/>
              <a:t>2023/7/25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88144-849F-4612-855D-22C531422D6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116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C7EAC-359B-4338-AE73-F0DD222A0439}" type="datetimeFigureOut">
              <a:rPr kumimoji="1" lang="ja-JP" altLang="en-US" smtClean="0"/>
              <a:t>2023/7/25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88144-849F-4612-855D-22C531422D6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10612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EF884B59-E44C-4854-8B85-A23EC697D2BD}"/>
              </a:ext>
            </a:extLst>
          </p:cNvPr>
          <p:cNvGrpSpPr/>
          <p:nvPr/>
        </p:nvGrpSpPr>
        <p:grpSpPr>
          <a:xfrm>
            <a:off x="109004" y="4442427"/>
            <a:ext cx="6639994" cy="5463573"/>
            <a:chOff x="47215" y="4541332"/>
            <a:chExt cx="6767363" cy="5334158"/>
          </a:xfrm>
        </p:grpSpPr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BB6B123C-1952-49A8-A0F2-717B15D0C02F}"/>
                </a:ext>
              </a:extLst>
            </p:cNvPr>
            <p:cNvSpPr/>
            <p:nvPr/>
          </p:nvSpPr>
          <p:spPr>
            <a:xfrm>
              <a:off x="47215" y="4541332"/>
              <a:ext cx="6767363" cy="5334158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5D112A07-C3DB-4929-9F60-D2DADA8F7BEA}"/>
                </a:ext>
              </a:extLst>
            </p:cNvPr>
            <p:cNvSpPr/>
            <p:nvPr/>
          </p:nvSpPr>
          <p:spPr>
            <a:xfrm>
              <a:off x="82117" y="8252854"/>
              <a:ext cx="1265406" cy="397095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00" b="1" dirty="0"/>
                <a:t>主催</a:t>
              </a:r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95A36BAB-FFC6-428A-9E6E-2E0C40E961FF}"/>
                </a:ext>
              </a:extLst>
            </p:cNvPr>
            <p:cNvSpPr/>
            <p:nvPr/>
          </p:nvSpPr>
          <p:spPr>
            <a:xfrm>
              <a:off x="70595" y="6713208"/>
              <a:ext cx="1276929" cy="397096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00" b="1" dirty="0"/>
                <a:t>現地会場</a:t>
              </a:r>
            </a:p>
          </p:txBody>
        </p:sp>
        <p:sp>
          <p:nvSpPr>
            <p:cNvPr id="40" name="正方形/長方形 39">
              <a:extLst>
                <a:ext uri="{FF2B5EF4-FFF2-40B4-BE49-F238E27FC236}">
                  <a16:creationId xmlns:a16="http://schemas.microsoft.com/office/drawing/2014/main" id="{A052DAAF-BB4D-4CA0-B57A-A9AC4F360698}"/>
                </a:ext>
              </a:extLst>
            </p:cNvPr>
            <p:cNvSpPr/>
            <p:nvPr/>
          </p:nvSpPr>
          <p:spPr>
            <a:xfrm>
              <a:off x="70594" y="7469472"/>
              <a:ext cx="1276929" cy="397095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00" b="1" dirty="0"/>
                <a:t>問合せ</a:t>
              </a:r>
            </a:p>
          </p:txBody>
        </p:sp>
        <p:sp>
          <p:nvSpPr>
            <p:cNvPr id="49" name="矢印: 五方向 48">
              <a:extLst>
                <a:ext uri="{FF2B5EF4-FFF2-40B4-BE49-F238E27FC236}">
                  <a16:creationId xmlns:a16="http://schemas.microsoft.com/office/drawing/2014/main" id="{08F95481-53A6-4E31-A0D7-A3D35DB882D1}"/>
                </a:ext>
              </a:extLst>
            </p:cNvPr>
            <p:cNvSpPr/>
            <p:nvPr/>
          </p:nvSpPr>
          <p:spPr>
            <a:xfrm>
              <a:off x="70594" y="8971944"/>
              <a:ext cx="1601077" cy="814052"/>
            </a:xfrm>
            <a:prstGeom prst="homePlate">
              <a:avLst>
                <a:gd name="adj" fmla="val 45116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/>
                <a:t>オンラインご参加者様</a:t>
              </a:r>
            </a:p>
          </p:txBody>
        </p:sp>
        <p:sp>
          <p:nvSpPr>
            <p:cNvPr id="50" name="正方形/長方形 49">
              <a:extLst>
                <a:ext uri="{FF2B5EF4-FFF2-40B4-BE49-F238E27FC236}">
                  <a16:creationId xmlns:a16="http://schemas.microsoft.com/office/drawing/2014/main" id="{69185322-F15D-48D1-8CF0-FED35225946E}"/>
                </a:ext>
              </a:extLst>
            </p:cNvPr>
            <p:cNvSpPr/>
            <p:nvPr/>
          </p:nvSpPr>
          <p:spPr>
            <a:xfrm>
              <a:off x="79297" y="5911773"/>
              <a:ext cx="1268227" cy="397096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00" b="1" dirty="0"/>
                <a:t>参加方法</a:t>
              </a:r>
            </a:p>
          </p:txBody>
        </p:sp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C311DB75-AA10-4194-89BA-F7C6E2DB1243}"/>
                </a:ext>
              </a:extLst>
            </p:cNvPr>
            <p:cNvSpPr/>
            <p:nvPr/>
          </p:nvSpPr>
          <p:spPr>
            <a:xfrm>
              <a:off x="81252" y="4730979"/>
              <a:ext cx="1164708" cy="34215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00" b="1" dirty="0"/>
                <a:t>日時</a:t>
              </a:r>
            </a:p>
          </p:txBody>
        </p:sp>
      </p:grp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2E45F631-E812-4F9B-84EF-2227E7CCFABA}"/>
              </a:ext>
            </a:extLst>
          </p:cNvPr>
          <p:cNvSpPr/>
          <p:nvPr/>
        </p:nvSpPr>
        <p:spPr>
          <a:xfrm>
            <a:off x="33682" y="2879318"/>
            <a:ext cx="6777935" cy="1281865"/>
          </a:xfrm>
          <a:prstGeom prst="roundRect">
            <a:avLst>
              <a:gd name="adj" fmla="val 6281"/>
            </a:avLst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/>
              <a:t>2025</a:t>
            </a:r>
            <a:r>
              <a:rPr lang="ja-JP" altLang="en-US" dirty="0"/>
              <a:t>年大阪・関西万博に向けて発生するさまざまな需要・調達を、地元大阪の事業者が取り込めるよう取引支援サイト「万博商談もずやんモール」の運用を開始します。運用開始にあたり、本サイトの目的や利用方法等に関する説明会を開催します。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31049B36-2E7B-4F81-9FBF-D523C1676C37}"/>
              </a:ext>
            </a:extLst>
          </p:cNvPr>
          <p:cNvSpPr txBox="1"/>
          <p:nvPr/>
        </p:nvSpPr>
        <p:spPr>
          <a:xfrm>
            <a:off x="1469018" y="8082826"/>
            <a:ext cx="41023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</a:rPr>
              <a:t>万博商談もずやんモール推進プロジェクトチーム</a:t>
            </a:r>
            <a:endParaRPr kumimoji="1" lang="en-US" altLang="ja-JP" sz="1400" b="1" dirty="0">
              <a:solidFill>
                <a:schemeClr val="bg1"/>
              </a:solidFill>
            </a:endParaRPr>
          </a:p>
          <a:p>
            <a:r>
              <a:rPr kumimoji="1" lang="ja-JP" altLang="en-US" sz="1400" b="1" dirty="0">
                <a:solidFill>
                  <a:schemeClr val="bg1"/>
                </a:solidFill>
              </a:rPr>
              <a:t>大阪府</a:t>
            </a:r>
            <a:r>
              <a:rPr kumimoji="1" lang="en-US" altLang="ja-JP" sz="1400" b="1" dirty="0">
                <a:solidFill>
                  <a:schemeClr val="bg1"/>
                </a:solidFill>
              </a:rPr>
              <a:t>/</a:t>
            </a:r>
            <a:r>
              <a:rPr kumimoji="1" lang="ja-JP" altLang="en-US" sz="1400" b="1" dirty="0">
                <a:solidFill>
                  <a:schemeClr val="bg1"/>
                </a:solidFill>
              </a:rPr>
              <a:t>キャリアリンク株式会社</a:t>
            </a:r>
            <a:endParaRPr kumimoji="1" lang="en-US" altLang="ja-JP" sz="1400" b="1" dirty="0">
              <a:solidFill>
                <a:schemeClr val="bg1"/>
              </a:solidFill>
            </a:endParaRPr>
          </a:p>
          <a:p>
            <a:endParaRPr kumimoji="1" lang="ja-JP" altLang="en-US" sz="1400" b="1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2AE00E72-5C42-4F22-B670-B054B89AF4F5}"/>
              </a:ext>
            </a:extLst>
          </p:cNvPr>
          <p:cNvSpPr txBox="1"/>
          <p:nvPr/>
        </p:nvSpPr>
        <p:spPr>
          <a:xfrm>
            <a:off x="1421492" y="6457044"/>
            <a:ext cx="5327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chemeClr val="bg1"/>
                </a:solidFill>
              </a:rPr>
              <a:t>大阪市北区梅田</a:t>
            </a:r>
            <a:r>
              <a:rPr kumimoji="1" lang="en-US" altLang="ja-JP" sz="1600" b="1" dirty="0">
                <a:solidFill>
                  <a:schemeClr val="bg1"/>
                </a:solidFill>
              </a:rPr>
              <a:t>2‐2‐2</a:t>
            </a:r>
          </a:p>
          <a:p>
            <a:r>
              <a:rPr kumimoji="1" lang="ja-JP" altLang="en-US" sz="1600" b="1" dirty="0">
                <a:solidFill>
                  <a:schemeClr val="bg1"/>
                </a:solidFill>
              </a:rPr>
              <a:t>ヒルトンプラザウエストオフィスタワー</a:t>
            </a:r>
            <a:r>
              <a:rPr kumimoji="1" lang="en-US" altLang="ja-JP" sz="1600" b="1" dirty="0">
                <a:solidFill>
                  <a:schemeClr val="bg1"/>
                </a:solidFill>
              </a:rPr>
              <a:t>15</a:t>
            </a:r>
            <a:r>
              <a:rPr kumimoji="1" lang="ja-JP" altLang="en-US" sz="1600" b="1" dirty="0">
                <a:solidFill>
                  <a:schemeClr val="bg1"/>
                </a:solidFill>
              </a:rPr>
              <a:t>階</a:t>
            </a:r>
            <a:endParaRPr kumimoji="1" lang="en-US" altLang="ja-JP" sz="1600" b="1" dirty="0">
              <a:solidFill>
                <a:schemeClr val="bg1"/>
              </a:solidFill>
            </a:endParaRPr>
          </a:p>
          <a:p>
            <a:r>
              <a:rPr kumimoji="1" lang="ja-JP" altLang="en-US" sz="1600" b="1" dirty="0">
                <a:solidFill>
                  <a:schemeClr val="bg1"/>
                </a:solidFill>
              </a:rPr>
              <a:t>キャリアリンク内にて（</a:t>
            </a:r>
            <a:r>
              <a:rPr kumimoji="1" lang="en-US" altLang="ja-JP" sz="1600" b="1" dirty="0">
                <a:solidFill>
                  <a:schemeClr val="bg1"/>
                </a:solidFill>
              </a:rPr>
              <a:t>20</a:t>
            </a:r>
            <a:r>
              <a:rPr kumimoji="1" lang="ja-JP" altLang="en-US" sz="1600" b="1" dirty="0">
                <a:solidFill>
                  <a:schemeClr val="bg1"/>
                </a:solidFill>
              </a:rPr>
              <a:t>名まで対応可能）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6B1D1B99-7E14-432C-A962-7E1AF89D8A16}"/>
              </a:ext>
            </a:extLst>
          </p:cNvPr>
          <p:cNvSpPr txBox="1"/>
          <p:nvPr/>
        </p:nvSpPr>
        <p:spPr>
          <a:xfrm>
            <a:off x="1467467" y="7360196"/>
            <a:ext cx="50876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</a:rPr>
              <a:t>担当直通：</a:t>
            </a:r>
            <a:r>
              <a:rPr kumimoji="1" lang="en-US" altLang="ja-JP" b="1" spc="300" dirty="0">
                <a:solidFill>
                  <a:schemeClr val="bg1"/>
                </a:solidFill>
              </a:rPr>
              <a:t>070-3107-1588</a:t>
            </a:r>
          </a:p>
          <a:p>
            <a:r>
              <a:rPr kumimoji="1" lang="ja-JP" altLang="en-US" sz="1400" b="1" spc="300" dirty="0">
                <a:solidFill>
                  <a:schemeClr val="bg1"/>
                </a:solidFill>
              </a:rPr>
              <a:t>メール：</a:t>
            </a:r>
            <a:r>
              <a:rPr kumimoji="1" lang="en-US" altLang="ja-JP" sz="1400" b="1" spc="300" dirty="0">
                <a:solidFill>
                  <a:schemeClr val="bg1"/>
                </a:solidFill>
                <a:latin typeface="+mj-ea"/>
                <a:ea typeface="+mj-ea"/>
              </a:rPr>
              <a:t>team-mozuyanmall@careerlink.co.jp</a:t>
            </a:r>
            <a:endParaRPr kumimoji="1" lang="ja-JP" altLang="en-US" sz="1400" b="1" spc="3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185F0A17-A5CC-42CB-B5DC-9FA3427C80E6}"/>
              </a:ext>
            </a:extLst>
          </p:cNvPr>
          <p:cNvSpPr txBox="1"/>
          <p:nvPr/>
        </p:nvSpPr>
        <p:spPr>
          <a:xfrm>
            <a:off x="1702886" y="8878483"/>
            <a:ext cx="40421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solidFill>
                  <a:schemeClr val="bg1"/>
                </a:solidFill>
              </a:rPr>
              <a:t>Teams</a:t>
            </a:r>
            <a:r>
              <a:rPr kumimoji="1" lang="ja-JP" altLang="en-US" sz="1200" b="1" dirty="0">
                <a:solidFill>
                  <a:schemeClr val="bg1"/>
                </a:solidFill>
              </a:rPr>
              <a:t>から</a:t>
            </a:r>
            <a:r>
              <a:rPr kumimoji="1" lang="en-US" altLang="ja-JP" sz="1200" b="1" dirty="0">
                <a:solidFill>
                  <a:schemeClr val="bg1"/>
                </a:solidFill>
              </a:rPr>
              <a:t>ID</a:t>
            </a:r>
            <a:r>
              <a:rPr kumimoji="1" lang="ja-JP" altLang="en-US" sz="1200" b="1" dirty="0">
                <a:solidFill>
                  <a:schemeClr val="bg1"/>
                </a:solidFill>
              </a:rPr>
              <a:t>・パスワードを入力いただき入室をお願いいたします。また、スマートフォンで参加の方は、</a:t>
            </a:r>
            <a:r>
              <a:rPr kumimoji="1" lang="en-US" altLang="ja-JP" sz="1200" b="1" dirty="0">
                <a:solidFill>
                  <a:schemeClr val="bg1"/>
                </a:solidFill>
              </a:rPr>
              <a:t>Teams</a:t>
            </a:r>
            <a:r>
              <a:rPr kumimoji="1" lang="ja-JP" altLang="en-US" sz="1200" b="1" dirty="0">
                <a:solidFill>
                  <a:schemeClr val="bg1"/>
                </a:solidFill>
              </a:rPr>
              <a:t>アプリをダウンロードいただき、ＱＲコードからご参加可能です。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90565B62-1915-4C72-B460-9D9F460AC6EC}"/>
              </a:ext>
            </a:extLst>
          </p:cNvPr>
          <p:cNvSpPr txBox="1"/>
          <p:nvPr/>
        </p:nvSpPr>
        <p:spPr>
          <a:xfrm>
            <a:off x="1416318" y="5660409"/>
            <a:ext cx="47906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</a:rPr>
              <a:t>オンライン参加</a:t>
            </a:r>
            <a:endParaRPr kumimoji="1" lang="en-US" altLang="ja-JP" b="1" dirty="0">
              <a:solidFill>
                <a:schemeClr val="bg1"/>
              </a:solidFill>
            </a:endParaRPr>
          </a:p>
          <a:p>
            <a:r>
              <a:rPr kumimoji="1" lang="en-US" altLang="ja-JP" b="1" dirty="0">
                <a:solidFill>
                  <a:schemeClr val="bg1"/>
                </a:solidFill>
              </a:rPr>
              <a:t>※</a:t>
            </a:r>
            <a:r>
              <a:rPr kumimoji="1" lang="ja-JP" altLang="en-US" b="1" dirty="0">
                <a:solidFill>
                  <a:schemeClr val="bg1"/>
                </a:solidFill>
              </a:rPr>
              <a:t>現地会場ご希望の方はお問合せください</a:t>
            </a:r>
            <a:endParaRPr kumimoji="1" lang="en-US" altLang="ja-JP" b="1" dirty="0">
              <a:solidFill>
                <a:schemeClr val="bg1"/>
              </a:solidFill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71FBE2B-05B3-46B1-90C7-E5EB29C21EA5}"/>
              </a:ext>
            </a:extLst>
          </p:cNvPr>
          <p:cNvSpPr txBox="1"/>
          <p:nvPr/>
        </p:nvSpPr>
        <p:spPr>
          <a:xfrm>
            <a:off x="1347525" y="4527535"/>
            <a:ext cx="53275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spc="300" dirty="0">
                <a:solidFill>
                  <a:schemeClr val="bg1"/>
                </a:solidFill>
              </a:rPr>
              <a:t>２０２３年７月２１日（金）</a:t>
            </a:r>
            <a:endParaRPr kumimoji="1" lang="en-US" altLang="ja-JP" sz="2400" b="1" spc="300" dirty="0">
              <a:solidFill>
                <a:schemeClr val="bg1"/>
              </a:solidFill>
            </a:endParaRPr>
          </a:p>
          <a:p>
            <a:r>
              <a:rPr kumimoji="1" lang="ja-JP" altLang="en-US" sz="2000" b="1" spc="300" dirty="0">
                <a:solidFill>
                  <a:schemeClr val="bg1"/>
                </a:solidFill>
              </a:rPr>
              <a:t>１４時００分～１５時００分開催</a:t>
            </a:r>
            <a:endParaRPr kumimoji="1" lang="en-US" altLang="ja-JP" sz="2000" b="1" spc="300" dirty="0">
              <a:solidFill>
                <a:schemeClr val="bg1"/>
              </a:solidFill>
            </a:endParaRPr>
          </a:p>
          <a:p>
            <a:r>
              <a:rPr kumimoji="1" lang="ja-JP" altLang="en-US" b="1" dirty="0">
                <a:solidFill>
                  <a:schemeClr val="bg1"/>
                </a:solidFill>
              </a:rPr>
              <a:t>現地：</a:t>
            </a:r>
            <a:r>
              <a:rPr kumimoji="1" lang="en-US" altLang="ja-JP" b="1" dirty="0">
                <a:solidFill>
                  <a:schemeClr val="bg1"/>
                </a:solidFill>
              </a:rPr>
              <a:t>13</a:t>
            </a:r>
            <a:r>
              <a:rPr kumimoji="1" lang="ja-JP" altLang="en-US" b="1" dirty="0">
                <a:solidFill>
                  <a:schemeClr val="bg1"/>
                </a:solidFill>
              </a:rPr>
              <a:t>時</a:t>
            </a:r>
            <a:r>
              <a:rPr kumimoji="1" lang="en-US" altLang="ja-JP" b="1" dirty="0">
                <a:solidFill>
                  <a:schemeClr val="bg1"/>
                </a:solidFill>
              </a:rPr>
              <a:t>30</a:t>
            </a:r>
            <a:r>
              <a:rPr kumimoji="1" lang="ja-JP" altLang="en-US" b="1" dirty="0">
                <a:solidFill>
                  <a:schemeClr val="bg1"/>
                </a:solidFill>
              </a:rPr>
              <a:t>分受付</a:t>
            </a:r>
            <a:r>
              <a:rPr kumimoji="1" lang="en-US" altLang="ja-JP" b="1" dirty="0">
                <a:solidFill>
                  <a:schemeClr val="bg1"/>
                </a:solidFill>
              </a:rPr>
              <a:t>/</a:t>
            </a:r>
            <a:r>
              <a:rPr kumimoji="1" lang="en-US" altLang="ja-JP" sz="2000" b="1" dirty="0">
                <a:solidFill>
                  <a:schemeClr val="bg1"/>
                </a:solidFill>
              </a:rPr>
              <a:t>web</a:t>
            </a:r>
            <a:r>
              <a:rPr kumimoji="1" lang="ja-JP" altLang="en-US" b="1" dirty="0">
                <a:solidFill>
                  <a:schemeClr val="bg1"/>
                </a:solidFill>
              </a:rPr>
              <a:t>：</a:t>
            </a:r>
            <a:r>
              <a:rPr kumimoji="1" lang="en-US" altLang="ja-JP" b="1" dirty="0">
                <a:solidFill>
                  <a:schemeClr val="bg1"/>
                </a:solidFill>
              </a:rPr>
              <a:t>13</a:t>
            </a:r>
            <a:r>
              <a:rPr kumimoji="1" lang="ja-JP" altLang="en-US" b="1" dirty="0">
                <a:solidFill>
                  <a:schemeClr val="bg1"/>
                </a:solidFill>
              </a:rPr>
              <a:t>時</a:t>
            </a:r>
            <a:r>
              <a:rPr kumimoji="1" lang="en-US" altLang="ja-JP" b="1" dirty="0">
                <a:solidFill>
                  <a:schemeClr val="bg1"/>
                </a:solidFill>
              </a:rPr>
              <a:t>45</a:t>
            </a:r>
            <a:r>
              <a:rPr kumimoji="1" lang="ja-JP" altLang="en-US" b="1" dirty="0">
                <a:solidFill>
                  <a:schemeClr val="bg1"/>
                </a:solidFill>
              </a:rPr>
              <a:t>分入室</a:t>
            </a:r>
            <a:endParaRPr kumimoji="1" lang="en-US" altLang="ja-JP" sz="1600" b="1" dirty="0">
              <a:solidFill>
                <a:schemeClr val="bg1"/>
              </a:solidFill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F7A2BDB-5E30-4CE6-A41B-2FE94C6ABD63}"/>
              </a:ext>
            </a:extLst>
          </p:cNvPr>
          <p:cNvSpPr/>
          <p:nvPr/>
        </p:nvSpPr>
        <p:spPr>
          <a:xfrm>
            <a:off x="357147" y="2190419"/>
            <a:ext cx="5973168" cy="5408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rgbClr val="D2122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第２回　支援</a:t>
            </a:r>
            <a:r>
              <a:rPr kumimoji="1" lang="ja-JP" altLang="en-US" sz="2800" b="1" dirty="0" smtClean="0">
                <a:solidFill>
                  <a:srgbClr val="D2122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機関等向け</a:t>
            </a:r>
            <a:r>
              <a:rPr kumimoji="1" lang="ja-JP" altLang="en-US" sz="2800" b="1" dirty="0">
                <a:solidFill>
                  <a:srgbClr val="D2122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説明会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2F422EB8-7328-4891-A13B-8FEEE753A8B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4971" y="8801666"/>
            <a:ext cx="1058336" cy="1058336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9C3DBC2D-9CFB-46F4-963A-1574B33B0C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23" y="170808"/>
            <a:ext cx="1888189" cy="558627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A811EA9-9CA8-4D53-B6A2-75F48129D004}"/>
              </a:ext>
            </a:extLst>
          </p:cNvPr>
          <p:cNvSpPr/>
          <p:nvPr/>
        </p:nvSpPr>
        <p:spPr>
          <a:xfrm>
            <a:off x="5571342" y="8070145"/>
            <a:ext cx="1208536" cy="6893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/>
              <a:t>会議 </a:t>
            </a:r>
            <a:r>
              <a:rPr kumimoji="1" lang="en-US" altLang="ja-JP" sz="1200" dirty="0"/>
              <a:t>ID: </a:t>
            </a:r>
          </a:p>
          <a:p>
            <a:r>
              <a:rPr lang="en-US" altLang="ja-JP" sz="1200" dirty="0"/>
              <a:t>482 155 872 69</a:t>
            </a:r>
            <a:r>
              <a:rPr kumimoji="1" lang="ja-JP" altLang="en-US" sz="1200" dirty="0"/>
              <a:t>パスコード</a:t>
            </a:r>
            <a:r>
              <a:rPr kumimoji="1" lang="en-US" altLang="ja-JP" sz="1200" dirty="0"/>
              <a:t>: </a:t>
            </a:r>
            <a:r>
              <a:rPr lang="en-US" altLang="ja-JP" sz="1200" dirty="0"/>
              <a:t>FBDvNc</a:t>
            </a:r>
            <a:endParaRPr kumimoji="1" lang="ja-JP" altLang="en-US" sz="1200" dirty="0"/>
          </a:p>
        </p:txBody>
      </p:sp>
      <p:sp>
        <p:nvSpPr>
          <p:cNvPr id="4" name="吹き出し: 角を丸めた四角形 3">
            <a:extLst>
              <a:ext uri="{FF2B5EF4-FFF2-40B4-BE49-F238E27FC236}">
                <a16:creationId xmlns:a16="http://schemas.microsoft.com/office/drawing/2014/main" id="{7647B549-29FD-409A-9B54-B342DE96457D}"/>
              </a:ext>
            </a:extLst>
          </p:cNvPr>
          <p:cNvSpPr/>
          <p:nvPr/>
        </p:nvSpPr>
        <p:spPr>
          <a:xfrm>
            <a:off x="5017828" y="136412"/>
            <a:ext cx="1657201" cy="928411"/>
          </a:xfrm>
          <a:prstGeom prst="wedgeRoundRectCallout">
            <a:avLst>
              <a:gd name="adj1" fmla="val -48654"/>
              <a:gd name="adj2" fmla="val 66900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万博で広がる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ビジネス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チャンス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82B924D-6794-4248-876D-73133A57ACD9}"/>
              </a:ext>
            </a:extLst>
          </p:cNvPr>
          <p:cNvSpPr txBox="1"/>
          <p:nvPr/>
        </p:nvSpPr>
        <p:spPr>
          <a:xfrm>
            <a:off x="81252" y="479306"/>
            <a:ext cx="652495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i="1" dirty="0">
                <a:solidFill>
                  <a:srgbClr val="305DA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万博商談</a:t>
            </a:r>
            <a:endParaRPr kumimoji="1" lang="en-US" altLang="ja-JP" sz="5400" b="1" i="1" dirty="0">
              <a:solidFill>
                <a:srgbClr val="305DA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kumimoji="1" lang="ja-JP" altLang="en-US" sz="5400" b="1" i="1" dirty="0">
                <a:solidFill>
                  <a:srgbClr val="305DA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もずやんモール</a:t>
            </a:r>
          </a:p>
        </p:txBody>
      </p:sp>
    </p:spTree>
    <p:extLst>
      <p:ext uri="{BB962C8B-B14F-4D97-AF65-F5344CB8AC3E}">
        <p14:creationId xmlns:p14="http://schemas.microsoft.com/office/powerpoint/2010/main" val="2157552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1369</TotalTime>
  <Words>203</Words>
  <Application>Microsoft Office PowerPoint</Application>
  <PresentationFormat>A4 210 x 297 mm</PresentationFormat>
  <Paragraphs>29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藤原 穂乃香</dc:creator>
  <cp:lastModifiedBy>橋本　彩香</cp:lastModifiedBy>
  <cp:revision>91</cp:revision>
  <cp:lastPrinted>2023-06-20T05:17:41Z</cp:lastPrinted>
  <dcterms:created xsi:type="dcterms:W3CDTF">2023-06-07T06:50:10Z</dcterms:created>
  <dcterms:modified xsi:type="dcterms:W3CDTF">2023-07-25T02:31:40Z</dcterms:modified>
</cp:coreProperties>
</file>