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0" r:id="rId3"/>
  </p:sldMasterIdLst>
  <p:sldIdLst>
    <p:sldId id="284" r:id="rId4"/>
    <p:sldId id="285" r:id="rId5"/>
  </p:sldIdLst>
  <p:sldSz cx="10691813" cy="7559675"/>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99FF99"/>
    <a:srgbClr val="66FF66"/>
    <a:srgbClr val="CCFF33"/>
    <a:srgbClr val="99FF33"/>
    <a:srgbClr val="66FF3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4" autoAdjust="0"/>
    <p:restoredTop sz="94660"/>
  </p:normalViewPr>
  <p:slideViewPr>
    <p:cSldViewPr showGuides="1">
      <p:cViewPr varScale="1">
        <p:scale>
          <a:sx n="75" d="100"/>
          <a:sy n="75" d="100"/>
        </p:scale>
        <p:origin x="137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2.xml"/><Relationship Id="rId1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辺 麻里子" userId="8b869d76-3009-4289-8708-b8b6131db772" providerId="ADAL" clId="{519C0060-2A5F-4E5C-98AD-16BBE87F3862}"/>
    <pc:docChg chg="undo custSel addSld delSld modSld sldOrd">
      <pc:chgData name="山辺 麻里子" userId="8b869d76-3009-4289-8708-b8b6131db772" providerId="ADAL" clId="{519C0060-2A5F-4E5C-98AD-16BBE87F3862}" dt="2023-05-18T05:35:33.543" v="2011" actId="108"/>
      <pc:docMkLst>
        <pc:docMk/>
      </pc:docMkLst>
      <pc:sldChg chg="del">
        <pc:chgData name="山辺 麻里子" userId="8b869d76-3009-4289-8708-b8b6131db772" providerId="ADAL" clId="{519C0060-2A5F-4E5C-98AD-16BBE87F3862}" dt="2023-05-18T00:40:42.363" v="950" actId="47"/>
        <pc:sldMkLst>
          <pc:docMk/>
          <pc:sldMk cId="631093902" sldId="258"/>
        </pc:sldMkLst>
      </pc:sldChg>
      <pc:sldChg chg="del">
        <pc:chgData name="山辺 麻里子" userId="8b869d76-3009-4289-8708-b8b6131db772" providerId="ADAL" clId="{519C0060-2A5F-4E5C-98AD-16BBE87F3862}" dt="2023-05-18T00:40:42.363" v="950" actId="47"/>
        <pc:sldMkLst>
          <pc:docMk/>
          <pc:sldMk cId="1711002217" sldId="259"/>
        </pc:sldMkLst>
      </pc:sldChg>
      <pc:sldChg chg="del">
        <pc:chgData name="山辺 麻里子" userId="8b869d76-3009-4289-8708-b8b6131db772" providerId="ADAL" clId="{519C0060-2A5F-4E5C-98AD-16BBE87F3862}" dt="2023-05-18T00:40:42.363" v="950" actId="47"/>
        <pc:sldMkLst>
          <pc:docMk/>
          <pc:sldMk cId="244258512" sldId="261"/>
        </pc:sldMkLst>
      </pc:sldChg>
      <pc:sldChg chg="del">
        <pc:chgData name="山辺 麻里子" userId="8b869d76-3009-4289-8708-b8b6131db772" providerId="ADAL" clId="{519C0060-2A5F-4E5C-98AD-16BBE87F3862}" dt="2023-05-18T00:40:42.363" v="950" actId="47"/>
        <pc:sldMkLst>
          <pc:docMk/>
          <pc:sldMk cId="1495930736" sldId="262"/>
        </pc:sldMkLst>
      </pc:sldChg>
      <pc:sldChg chg="del">
        <pc:chgData name="山辺 麻里子" userId="8b869d76-3009-4289-8708-b8b6131db772" providerId="ADAL" clId="{519C0060-2A5F-4E5C-98AD-16BBE87F3862}" dt="2023-05-18T00:40:42.363" v="950" actId="47"/>
        <pc:sldMkLst>
          <pc:docMk/>
          <pc:sldMk cId="3054747174" sldId="267"/>
        </pc:sldMkLst>
      </pc:sldChg>
      <pc:sldChg chg="del">
        <pc:chgData name="山辺 麻里子" userId="8b869d76-3009-4289-8708-b8b6131db772" providerId="ADAL" clId="{519C0060-2A5F-4E5C-98AD-16BBE87F3862}" dt="2023-05-18T00:40:42.363" v="950" actId="47"/>
        <pc:sldMkLst>
          <pc:docMk/>
          <pc:sldMk cId="1180425965" sldId="269"/>
        </pc:sldMkLst>
      </pc:sldChg>
      <pc:sldChg chg="del">
        <pc:chgData name="山辺 麻里子" userId="8b869d76-3009-4289-8708-b8b6131db772" providerId="ADAL" clId="{519C0060-2A5F-4E5C-98AD-16BBE87F3862}" dt="2023-05-18T00:40:42.363" v="950" actId="47"/>
        <pc:sldMkLst>
          <pc:docMk/>
          <pc:sldMk cId="2262855542" sldId="270"/>
        </pc:sldMkLst>
      </pc:sldChg>
      <pc:sldChg chg="del">
        <pc:chgData name="山辺 麻里子" userId="8b869d76-3009-4289-8708-b8b6131db772" providerId="ADAL" clId="{519C0060-2A5F-4E5C-98AD-16BBE87F3862}" dt="2023-05-18T00:40:42.363" v="950" actId="47"/>
        <pc:sldMkLst>
          <pc:docMk/>
          <pc:sldMk cId="602436614" sldId="271"/>
        </pc:sldMkLst>
      </pc:sldChg>
      <pc:sldChg chg="del">
        <pc:chgData name="山辺 麻里子" userId="8b869d76-3009-4289-8708-b8b6131db772" providerId="ADAL" clId="{519C0060-2A5F-4E5C-98AD-16BBE87F3862}" dt="2023-05-18T00:40:42.363" v="950" actId="47"/>
        <pc:sldMkLst>
          <pc:docMk/>
          <pc:sldMk cId="1777259218" sldId="272"/>
        </pc:sldMkLst>
      </pc:sldChg>
      <pc:sldChg chg="del">
        <pc:chgData name="山辺 麻里子" userId="8b869d76-3009-4289-8708-b8b6131db772" providerId="ADAL" clId="{519C0060-2A5F-4E5C-98AD-16BBE87F3862}" dt="2023-05-18T00:40:42.363" v="950" actId="47"/>
        <pc:sldMkLst>
          <pc:docMk/>
          <pc:sldMk cId="3836259205" sldId="273"/>
        </pc:sldMkLst>
      </pc:sldChg>
      <pc:sldChg chg="del">
        <pc:chgData name="山辺 麻里子" userId="8b869d76-3009-4289-8708-b8b6131db772" providerId="ADAL" clId="{519C0060-2A5F-4E5C-98AD-16BBE87F3862}" dt="2023-05-18T00:40:42.363" v="950" actId="47"/>
        <pc:sldMkLst>
          <pc:docMk/>
          <pc:sldMk cId="363408214" sldId="274"/>
        </pc:sldMkLst>
      </pc:sldChg>
      <pc:sldChg chg="del">
        <pc:chgData name="山辺 麻里子" userId="8b869d76-3009-4289-8708-b8b6131db772" providerId="ADAL" clId="{519C0060-2A5F-4E5C-98AD-16BBE87F3862}" dt="2023-05-18T00:40:42.363" v="950" actId="47"/>
        <pc:sldMkLst>
          <pc:docMk/>
          <pc:sldMk cId="1145589326" sldId="275"/>
        </pc:sldMkLst>
      </pc:sldChg>
      <pc:sldChg chg="del">
        <pc:chgData name="山辺 麻里子" userId="8b869d76-3009-4289-8708-b8b6131db772" providerId="ADAL" clId="{519C0060-2A5F-4E5C-98AD-16BBE87F3862}" dt="2023-05-18T00:40:42.363" v="950" actId="47"/>
        <pc:sldMkLst>
          <pc:docMk/>
          <pc:sldMk cId="1994240291" sldId="277"/>
        </pc:sldMkLst>
      </pc:sldChg>
      <pc:sldChg chg="del">
        <pc:chgData name="山辺 麻里子" userId="8b869d76-3009-4289-8708-b8b6131db772" providerId="ADAL" clId="{519C0060-2A5F-4E5C-98AD-16BBE87F3862}" dt="2023-05-18T00:40:42.363" v="950" actId="47"/>
        <pc:sldMkLst>
          <pc:docMk/>
          <pc:sldMk cId="1520159500" sldId="278"/>
        </pc:sldMkLst>
      </pc:sldChg>
      <pc:sldChg chg="del">
        <pc:chgData name="山辺 麻里子" userId="8b869d76-3009-4289-8708-b8b6131db772" providerId="ADAL" clId="{519C0060-2A5F-4E5C-98AD-16BBE87F3862}" dt="2023-05-18T00:40:42.363" v="950" actId="47"/>
        <pc:sldMkLst>
          <pc:docMk/>
          <pc:sldMk cId="864141143" sldId="279"/>
        </pc:sldMkLst>
      </pc:sldChg>
      <pc:sldChg chg="del">
        <pc:chgData name="山辺 麻里子" userId="8b869d76-3009-4289-8708-b8b6131db772" providerId="ADAL" clId="{519C0060-2A5F-4E5C-98AD-16BBE87F3862}" dt="2023-05-18T00:40:42.363" v="950" actId="47"/>
        <pc:sldMkLst>
          <pc:docMk/>
          <pc:sldMk cId="3950699895" sldId="281"/>
        </pc:sldMkLst>
      </pc:sldChg>
      <pc:sldChg chg="del">
        <pc:chgData name="山辺 麻里子" userId="8b869d76-3009-4289-8708-b8b6131db772" providerId="ADAL" clId="{519C0060-2A5F-4E5C-98AD-16BBE87F3862}" dt="2023-05-18T00:40:42.363" v="950" actId="47"/>
        <pc:sldMkLst>
          <pc:docMk/>
          <pc:sldMk cId="256548355" sldId="282"/>
        </pc:sldMkLst>
      </pc:sldChg>
      <pc:sldChg chg="del">
        <pc:chgData name="山辺 麻里子" userId="8b869d76-3009-4289-8708-b8b6131db772" providerId="ADAL" clId="{519C0060-2A5F-4E5C-98AD-16BBE87F3862}" dt="2023-05-18T00:40:42.363" v="950" actId="47"/>
        <pc:sldMkLst>
          <pc:docMk/>
          <pc:sldMk cId="3438641219" sldId="283"/>
        </pc:sldMkLst>
      </pc:sldChg>
      <pc:sldChg chg="addSp delSp modSp new mod modClrScheme chgLayout">
        <pc:chgData name="山辺 麻里子" userId="8b869d76-3009-4289-8708-b8b6131db772" providerId="ADAL" clId="{519C0060-2A5F-4E5C-98AD-16BBE87F3862}" dt="2023-05-18T05:34:42.195" v="2000" actId="108"/>
        <pc:sldMkLst>
          <pc:docMk/>
          <pc:sldMk cId="3695727719" sldId="284"/>
        </pc:sldMkLst>
        <pc:spChg chg="del mod ord">
          <ac:chgData name="山辺 麻里子" userId="8b869d76-3009-4289-8708-b8b6131db772" providerId="ADAL" clId="{519C0060-2A5F-4E5C-98AD-16BBE87F3862}" dt="2023-05-17T23:38:26.719" v="1" actId="700"/>
          <ac:spMkLst>
            <pc:docMk/>
            <pc:sldMk cId="3695727719" sldId="284"/>
            <ac:spMk id="2" creationId="{E1305FFB-7C01-E907-EC2E-D388554A7C11}"/>
          </ac:spMkLst>
        </pc:spChg>
        <pc:spChg chg="del">
          <ac:chgData name="山辺 麻里子" userId="8b869d76-3009-4289-8708-b8b6131db772" providerId="ADAL" clId="{519C0060-2A5F-4E5C-98AD-16BBE87F3862}" dt="2023-05-17T23:38:26.719" v="1" actId="700"/>
          <ac:spMkLst>
            <pc:docMk/>
            <pc:sldMk cId="3695727719" sldId="284"/>
            <ac:spMk id="3" creationId="{2B0B6069-359E-6FA6-2D36-DB9C062CE4F8}"/>
          </ac:spMkLst>
        </pc:spChg>
        <pc:spChg chg="del">
          <ac:chgData name="山辺 麻里子" userId="8b869d76-3009-4289-8708-b8b6131db772" providerId="ADAL" clId="{519C0060-2A5F-4E5C-98AD-16BBE87F3862}" dt="2023-05-17T23:38:26.719" v="1" actId="700"/>
          <ac:spMkLst>
            <pc:docMk/>
            <pc:sldMk cId="3695727719" sldId="284"/>
            <ac:spMk id="4" creationId="{FBB133D8-713E-8308-F32A-2D7C6F15F1DE}"/>
          </ac:spMkLst>
        </pc:spChg>
        <pc:spChg chg="add mod ord">
          <ac:chgData name="山辺 麻里子" userId="8b869d76-3009-4289-8708-b8b6131db772" providerId="ADAL" clId="{519C0060-2A5F-4E5C-98AD-16BBE87F3862}" dt="2023-05-17T23:39:45.933" v="27"/>
          <ac:spMkLst>
            <pc:docMk/>
            <pc:sldMk cId="3695727719" sldId="284"/>
            <ac:spMk id="5" creationId="{4C06B2EE-89F5-EE4F-3EF7-CDD3D2B9E8CF}"/>
          </ac:spMkLst>
        </pc:spChg>
        <pc:spChg chg="add mod">
          <ac:chgData name="山辺 麻里子" userId="8b869d76-3009-4289-8708-b8b6131db772" providerId="ADAL" clId="{519C0060-2A5F-4E5C-98AD-16BBE87F3862}" dt="2023-05-18T03:01:07.893" v="1936" actId="403"/>
          <ac:spMkLst>
            <pc:docMk/>
            <pc:sldMk cId="3695727719" sldId="284"/>
            <ac:spMk id="6" creationId="{64122727-536D-4998-14CA-84053FA4833C}"/>
          </ac:spMkLst>
        </pc:spChg>
        <pc:spChg chg="add del">
          <ac:chgData name="山辺 麻里子" userId="8b869d76-3009-4289-8708-b8b6131db772" providerId="ADAL" clId="{519C0060-2A5F-4E5C-98AD-16BBE87F3862}" dt="2023-05-17T23:39:16.059" v="13" actId="22"/>
          <ac:spMkLst>
            <pc:docMk/>
            <pc:sldMk cId="3695727719" sldId="284"/>
            <ac:spMk id="7" creationId="{F77A4BBA-058A-53E7-6A5C-6FE7E699AFD3}"/>
          </ac:spMkLst>
        </pc:spChg>
        <pc:spChg chg="add mod">
          <ac:chgData name="山辺 麻里子" userId="8b869d76-3009-4289-8708-b8b6131db772" providerId="ADAL" clId="{519C0060-2A5F-4E5C-98AD-16BBE87F3862}" dt="2023-05-18T03:01:07.893" v="1936" actId="403"/>
          <ac:spMkLst>
            <pc:docMk/>
            <pc:sldMk cId="3695727719" sldId="284"/>
            <ac:spMk id="7" creationId="{FC9044B2-2DCB-01CA-A07E-45F49C01B165}"/>
          </ac:spMkLst>
        </pc:spChg>
        <pc:spChg chg="add mod">
          <ac:chgData name="山辺 麻里子" userId="8b869d76-3009-4289-8708-b8b6131db772" providerId="ADAL" clId="{519C0060-2A5F-4E5C-98AD-16BBE87F3862}" dt="2023-05-17T23:39:40.991" v="26" actId="1036"/>
          <ac:spMkLst>
            <pc:docMk/>
            <pc:sldMk cId="3695727719" sldId="284"/>
            <ac:spMk id="9" creationId="{48591D94-121D-3C57-BDBE-6BDE9C666C0A}"/>
          </ac:spMkLst>
        </pc:spChg>
        <pc:graphicFrameChg chg="add del mod">
          <ac:chgData name="山辺 麻里子" userId="8b869d76-3009-4289-8708-b8b6131db772" providerId="ADAL" clId="{519C0060-2A5F-4E5C-98AD-16BBE87F3862}" dt="2023-05-18T01:33:32.168" v="1160"/>
          <ac:graphicFrameMkLst>
            <pc:docMk/>
            <pc:sldMk cId="3695727719" sldId="284"/>
            <ac:graphicFrameMk id="2" creationId="{44CE5F0F-9E87-E194-E8CD-455D600468FC}"/>
          </ac:graphicFrameMkLst>
        </pc:graphicFrameChg>
        <pc:graphicFrameChg chg="add del mod">
          <ac:chgData name="山辺 麻里子" userId="8b869d76-3009-4289-8708-b8b6131db772" providerId="ADAL" clId="{519C0060-2A5F-4E5C-98AD-16BBE87F3862}" dt="2023-05-18T01:33:32.168" v="1160"/>
          <ac:graphicFrameMkLst>
            <pc:docMk/>
            <pc:sldMk cId="3695727719" sldId="284"/>
            <ac:graphicFrameMk id="3" creationId="{42A9592B-0D07-D033-8BE1-3774D84873A1}"/>
          </ac:graphicFrameMkLst>
        </pc:graphicFrameChg>
        <pc:graphicFrameChg chg="add mod modGraphic">
          <ac:chgData name="山辺 麻里子" userId="8b869d76-3009-4289-8708-b8b6131db772" providerId="ADAL" clId="{519C0060-2A5F-4E5C-98AD-16BBE87F3862}" dt="2023-05-18T05:34:42.195" v="2000" actId="108"/>
          <ac:graphicFrameMkLst>
            <pc:docMk/>
            <pc:sldMk cId="3695727719" sldId="284"/>
            <ac:graphicFrameMk id="4" creationId="{B9F0C28A-A38D-7163-6E7B-6FA28E44E69D}"/>
          </ac:graphicFrameMkLst>
        </pc:graphicFrameChg>
        <pc:graphicFrameChg chg="add mod modGraphic">
          <ac:chgData name="山辺 麻里子" userId="8b869d76-3009-4289-8708-b8b6131db772" providerId="ADAL" clId="{519C0060-2A5F-4E5C-98AD-16BBE87F3862}" dt="2023-05-18T05:34:39.141" v="1999" actId="108"/>
          <ac:graphicFrameMkLst>
            <pc:docMk/>
            <pc:sldMk cId="3695727719" sldId="284"/>
            <ac:graphicFrameMk id="10" creationId="{42D7FAB0-0535-1974-D285-A5B56F845601}"/>
          </ac:graphicFrameMkLst>
        </pc:graphicFrameChg>
        <pc:graphicFrameChg chg="add del mod modGraphic">
          <ac:chgData name="山辺 麻里子" userId="8b869d76-3009-4289-8708-b8b6131db772" providerId="ADAL" clId="{519C0060-2A5F-4E5C-98AD-16BBE87F3862}" dt="2023-05-17T23:59:36.658" v="261" actId="478"/>
          <ac:graphicFrameMkLst>
            <pc:docMk/>
            <pc:sldMk cId="3695727719" sldId="284"/>
            <ac:graphicFrameMk id="11" creationId="{9735BBE7-0125-6CE9-5FF8-F2C19DB02AA3}"/>
          </ac:graphicFrameMkLst>
        </pc:graphicFrameChg>
        <pc:graphicFrameChg chg="add del mod modGraphic">
          <ac:chgData name="山辺 麻里子" userId="8b869d76-3009-4289-8708-b8b6131db772" providerId="ADAL" clId="{519C0060-2A5F-4E5C-98AD-16BBE87F3862}" dt="2023-05-18T00:03:27.058" v="293" actId="21"/>
          <ac:graphicFrameMkLst>
            <pc:docMk/>
            <pc:sldMk cId="3695727719" sldId="284"/>
            <ac:graphicFrameMk id="12" creationId="{BB80237A-077B-6D6E-ADB2-D9188D5ACFA6}"/>
          </ac:graphicFrameMkLst>
        </pc:graphicFrameChg>
        <pc:graphicFrameChg chg="add del mod modGraphic">
          <ac:chgData name="山辺 麻里子" userId="8b869d76-3009-4289-8708-b8b6131db772" providerId="ADAL" clId="{519C0060-2A5F-4E5C-98AD-16BBE87F3862}" dt="2023-05-18T00:18:37.255" v="561" actId="478"/>
          <ac:graphicFrameMkLst>
            <pc:docMk/>
            <pc:sldMk cId="3695727719" sldId="284"/>
            <ac:graphicFrameMk id="13" creationId="{37B97213-591A-3344-AF97-0DC9D55E30B1}"/>
          </ac:graphicFrameMkLst>
        </pc:graphicFrameChg>
        <pc:graphicFrameChg chg="add del mod">
          <ac:chgData name="山辺 麻里子" userId="8b869d76-3009-4289-8708-b8b6131db772" providerId="ADAL" clId="{519C0060-2A5F-4E5C-98AD-16BBE87F3862}" dt="2023-05-18T00:03:54.119" v="303" actId="478"/>
          <ac:graphicFrameMkLst>
            <pc:docMk/>
            <pc:sldMk cId="3695727719" sldId="284"/>
            <ac:graphicFrameMk id="14" creationId="{BFB967EB-A510-F2FB-4968-F8D30DBEB54C}"/>
          </ac:graphicFrameMkLst>
        </pc:graphicFrameChg>
        <pc:graphicFrameChg chg="add del mod ord modGraphic">
          <ac:chgData name="山辺 麻里子" userId="8b869d76-3009-4289-8708-b8b6131db772" providerId="ADAL" clId="{519C0060-2A5F-4E5C-98AD-16BBE87F3862}" dt="2023-05-18T02:23:59.140" v="1313" actId="21"/>
          <ac:graphicFrameMkLst>
            <pc:docMk/>
            <pc:sldMk cId="3695727719" sldId="284"/>
            <ac:graphicFrameMk id="15" creationId="{06ADA771-87C2-3162-7476-42E24C361E30}"/>
          </ac:graphicFrameMkLst>
        </pc:graphicFrameChg>
      </pc:sldChg>
      <pc:sldChg chg="addSp delSp modSp new mod">
        <pc:chgData name="山辺 麻里子" userId="8b869d76-3009-4289-8708-b8b6131db772" providerId="ADAL" clId="{519C0060-2A5F-4E5C-98AD-16BBE87F3862}" dt="2023-05-18T05:35:11.612" v="2009" actId="108"/>
        <pc:sldMkLst>
          <pc:docMk/>
          <pc:sldMk cId="1019844388" sldId="285"/>
        </pc:sldMkLst>
        <pc:spChg chg="mod">
          <ac:chgData name="山辺 麻里子" userId="8b869d76-3009-4289-8708-b8b6131db772" providerId="ADAL" clId="{519C0060-2A5F-4E5C-98AD-16BBE87F3862}" dt="2023-05-18T00:19:09.033" v="571" actId="404"/>
          <ac:spMkLst>
            <pc:docMk/>
            <pc:sldMk cId="1019844388" sldId="285"/>
            <ac:spMk id="2" creationId="{97A1C98E-460E-8276-6FE5-6A962EE1B734}"/>
          </ac:spMkLst>
        </pc:spChg>
        <pc:spChg chg="add mod">
          <ac:chgData name="山辺 麻里子" userId="8b869d76-3009-4289-8708-b8b6131db772" providerId="ADAL" clId="{519C0060-2A5F-4E5C-98AD-16BBE87F3862}" dt="2023-05-18T00:19:15.183" v="572"/>
          <ac:spMkLst>
            <pc:docMk/>
            <pc:sldMk cId="1019844388" sldId="285"/>
            <ac:spMk id="3" creationId="{5A26017E-B542-8596-1A92-3116ED1833FB}"/>
          </ac:spMkLst>
        </pc:spChg>
        <pc:spChg chg="add del">
          <ac:chgData name="山辺 麻里子" userId="8b869d76-3009-4289-8708-b8b6131db772" providerId="ADAL" clId="{519C0060-2A5F-4E5C-98AD-16BBE87F3862}" dt="2023-05-18T02:32:53.725" v="1365" actId="478"/>
          <ac:spMkLst>
            <pc:docMk/>
            <pc:sldMk cId="1019844388" sldId="285"/>
            <ac:spMk id="6" creationId="{8F4595B3-D1B9-45FD-2D5E-5766DC8E4304}"/>
          </ac:spMkLst>
        </pc:spChg>
        <pc:spChg chg="add mod">
          <ac:chgData name="山辺 麻里子" userId="8b869d76-3009-4289-8708-b8b6131db772" providerId="ADAL" clId="{519C0060-2A5F-4E5C-98AD-16BBE87F3862}" dt="2023-05-18T03:00:57.368" v="1933" actId="1037"/>
          <ac:spMkLst>
            <pc:docMk/>
            <pc:sldMk cId="1019844388" sldId="285"/>
            <ac:spMk id="7" creationId="{9DE5DB94-8EE1-8B74-8011-D4F1090AF39E}"/>
          </ac:spMkLst>
        </pc:spChg>
        <pc:spChg chg="add mod">
          <ac:chgData name="山辺 麻里子" userId="8b869d76-3009-4289-8708-b8b6131db772" providerId="ADAL" clId="{519C0060-2A5F-4E5C-98AD-16BBE87F3862}" dt="2023-05-18T03:00:57.368" v="1933" actId="1037"/>
          <ac:spMkLst>
            <pc:docMk/>
            <pc:sldMk cId="1019844388" sldId="285"/>
            <ac:spMk id="8" creationId="{BB1FF83C-0D68-1674-B18D-5CE8D1C3384E}"/>
          </ac:spMkLst>
        </pc:spChg>
        <pc:spChg chg="add mod">
          <ac:chgData name="山辺 麻里子" userId="8b869d76-3009-4289-8708-b8b6131db772" providerId="ADAL" clId="{519C0060-2A5F-4E5C-98AD-16BBE87F3862}" dt="2023-05-18T03:00:00.802" v="1913" actId="12788"/>
          <ac:spMkLst>
            <pc:docMk/>
            <pc:sldMk cId="1019844388" sldId="285"/>
            <ac:spMk id="9" creationId="{51C6B955-4CB7-ABB6-6698-0E50C4332D64}"/>
          </ac:spMkLst>
        </pc:spChg>
        <pc:graphicFrameChg chg="add mod modGraphic">
          <ac:chgData name="山辺 麻里子" userId="8b869d76-3009-4289-8708-b8b6131db772" providerId="ADAL" clId="{519C0060-2A5F-4E5C-98AD-16BBE87F3862}" dt="2023-05-18T05:34:57.899" v="2004" actId="108"/>
          <ac:graphicFrameMkLst>
            <pc:docMk/>
            <pc:sldMk cId="1019844388" sldId="285"/>
            <ac:graphicFrameMk id="4" creationId="{526F61ED-06BC-7F9F-5E9E-BBF46679087D}"/>
          </ac:graphicFrameMkLst>
        </pc:graphicFrameChg>
        <pc:graphicFrameChg chg="add del mod modGraphic">
          <ac:chgData name="山辺 麻里子" userId="8b869d76-3009-4289-8708-b8b6131db772" providerId="ADAL" clId="{519C0060-2A5F-4E5C-98AD-16BBE87F3862}" dt="2023-05-18T05:35:11.612" v="2009" actId="108"/>
          <ac:graphicFrameMkLst>
            <pc:docMk/>
            <pc:sldMk cId="1019844388" sldId="285"/>
            <ac:graphicFrameMk id="5" creationId="{43C3DFDE-6575-E1CB-30AB-5F1C51226173}"/>
          </ac:graphicFrameMkLst>
        </pc:graphicFrameChg>
      </pc:sldChg>
      <pc:sldChg chg="addSp delSp modSp add mod">
        <pc:chgData name="山辺 麻里子" userId="8b869d76-3009-4289-8708-b8b6131db772" providerId="ADAL" clId="{519C0060-2A5F-4E5C-98AD-16BBE87F3862}" dt="2023-05-18T05:34:00.507" v="1990" actId="207"/>
        <pc:sldMkLst>
          <pc:docMk/>
          <pc:sldMk cId="1134860549" sldId="286"/>
        </pc:sldMkLst>
        <pc:spChg chg="add mod">
          <ac:chgData name="山辺 麻里子" userId="8b869d76-3009-4289-8708-b8b6131db772" providerId="ADAL" clId="{519C0060-2A5F-4E5C-98AD-16BBE87F3862}" dt="2023-05-18T03:01:18.845" v="1937" actId="11530"/>
          <ac:spMkLst>
            <pc:docMk/>
            <pc:sldMk cId="1134860549" sldId="286"/>
            <ac:spMk id="11" creationId="{B7EECCE9-35C5-9607-461B-5938FE0E28F5}"/>
          </ac:spMkLst>
        </pc:spChg>
        <pc:spChg chg="add mod">
          <ac:chgData name="山辺 麻里子" userId="8b869d76-3009-4289-8708-b8b6131db772" providerId="ADAL" clId="{519C0060-2A5F-4E5C-98AD-16BBE87F3862}" dt="2023-05-18T03:01:18.845" v="1937" actId="11530"/>
          <ac:spMkLst>
            <pc:docMk/>
            <pc:sldMk cId="1134860549" sldId="286"/>
            <ac:spMk id="12" creationId="{92BD0DA2-BF50-C199-1756-E5C9CA9DCAEA}"/>
          </ac:spMkLst>
        </pc:spChg>
        <pc:spChg chg="add del mod">
          <ac:chgData name="山辺 麻里子" userId="8b869d76-3009-4289-8708-b8b6131db772" providerId="ADAL" clId="{519C0060-2A5F-4E5C-98AD-16BBE87F3862}" dt="2023-05-18T02:36:46.255" v="1449" actId="478"/>
          <ac:spMkLst>
            <pc:docMk/>
            <pc:sldMk cId="1134860549" sldId="286"/>
            <ac:spMk id="13" creationId="{6B043062-5F4E-3D04-A1AF-36C4FA54AE83}"/>
          </ac:spMkLst>
        </pc:spChg>
        <pc:spChg chg="add del mod">
          <ac:chgData name="山辺 麻里子" userId="8b869d76-3009-4289-8708-b8b6131db772" providerId="ADAL" clId="{519C0060-2A5F-4E5C-98AD-16BBE87F3862}" dt="2023-05-18T02:36:46.255" v="1449" actId="478"/>
          <ac:spMkLst>
            <pc:docMk/>
            <pc:sldMk cId="1134860549" sldId="286"/>
            <ac:spMk id="14" creationId="{895BD28B-84E0-1115-EA24-E5EC15C7DD7A}"/>
          </ac:spMkLst>
        </pc:spChg>
        <pc:spChg chg="add mod">
          <ac:chgData name="山辺 麻里子" userId="8b869d76-3009-4289-8708-b8b6131db772" providerId="ADAL" clId="{519C0060-2A5F-4E5C-98AD-16BBE87F3862}" dt="2023-05-18T03:01:22.471" v="1938" actId="11530"/>
          <ac:spMkLst>
            <pc:docMk/>
            <pc:sldMk cId="1134860549" sldId="286"/>
            <ac:spMk id="16" creationId="{B3B6A434-3AA8-255E-3C58-01FB90C3B99C}"/>
          </ac:spMkLst>
        </pc:spChg>
        <pc:spChg chg="add mod">
          <ac:chgData name="山辺 麻里子" userId="8b869d76-3009-4289-8708-b8b6131db772" providerId="ADAL" clId="{519C0060-2A5F-4E5C-98AD-16BBE87F3862}" dt="2023-05-18T03:01:22.471" v="1938" actId="11530"/>
          <ac:spMkLst>
            <pc:docMk/>
            <pc:sldMk cId="1134860549" sldId="286"/>
            <ac:spMk id="17" creationId="{07F40769-3516-E439-09F2-43921918664D}"/>
          </ac:spMkLst>
        </pc:spChg>
        <pc:spChg chg="add mod">
          <ac:chgData name="山辺 麻里子" userId="8b869d76-3009-4289-8708-b8b6131db772" providerId="ADAL" clId="{519C0060-2A5F-4E5C-98AD-16BBE87F3862}" dt="2023-05-18T03:00:19.961" v="1926" actId="20577"/>
          <ac:spMkLst>
            <pc:docMk/>
            <pc:sldMk cId="1134860549" sldId="286"/>
            <ac:spMk id="18" creationId="{286E0E3F-F37E-555D-67DD-6E857F0F372A}"/>
          </ac:spMkLst>
        </pc:spChg>
        <pc:graphicFrameChg chg="add mod modGraphic">
          <ac:chgData name="山辺 麻里子" userId="8b869d76-3009-4289-8708-b8b6131db772" providerId="ADAL" clId="{519C0060-2A5F-4E5C-98AD-16BBE87F3862}" dt="2023-05-18T05:33:44.696" v="1981" actId="207"/>
          <ac:graphicFrameMkLst>
            <pc:docMk/>
            <pc:sldMk cId="1134860549" sldId="286"/>
            <ac:graphicFrameMk id="2" creationId="{2CC40147-F5F7-9D37-3FE9-C671BF609AB9}"/>
          </ac:graphicFrameMkLst>
        </pc:graphicFrameChg>
        <pc:graphicFrameChg chg="add mod modGraphic">
          <ac:chgData name="山辺 麻里子" userId="8b869d76-3009-4289-8708-b8b6131db772" providerId="ADAL" clId="{519C0060-2A5F-4E5C-98AD-16BBE87F3862}" dt="2023-05-18T05:33:53.227" v="1985" actId="207"/>
          <ac:graphicFrameMkLst>
            <pc:docMk/>
            <pc:sldMk cId="1134860549" sldId="286"/>
            <ac:graphicFrameMk id="3" creationId="{0142B4D7-DF3B-D045-BFB8-60F3AB5B9FF9}"/>
          </ac:graphicFrameMkLst>
        </pc:graphicFrameChg>
        <pc:graphicFrameChg chg="add del mod">
          <ac:chgData name="山辺 麻里子" userId="8b869d76-3009-4289-8708-b8b6131db772" providerId="ADAL" clId="{519C0060-2A5F-4E5C-98AD-16BBE87F3862}" dt="2023-05-18T02:10:17.830" v="1233" actId="478"/>
          <ac:graphicFrameMkLst>
            <pc:docMk/>
            <pc:sldMk cId="1134860549" sldId="286"/>
            <ac:graphicFrameMk id="4" creationId="{932F5E21-16C1-AF3A-46B5-34A027FAC4EB}"/>
          </ac:graphicFrameMkLst>
        </pc:graphicFrameChg>
        <pc:graphicFrameChg chg="add del mod">
          <ac:chgData name="山辺 麻里子" userId="8b869d76-3009-4289-8708-b8b6131db772" providerId="ADAL" clId="{519C0060-2A5F-4E5C-98AD-16BBE87F3862}" dt="2023-05-18T02:10:17.830" v="1233" actId="478"/>
          <ac:graphicFrameMkLst>
            <pc:docMk/>
            <pc:sldMk cId="1134860549" sldId="286"/>
            <ac:graphicFrameMk id="6" creationId="{8D1941BD-12F7-7E60-13AC-1B4E376BB10F}"/>
          </ac:graphicFrameMkLst>
        </pc:graphicFrameChg>
        <pc:graphicFrameChg chg="add mod">
          <ac:chgData name="山辺 麻里子" userId="8b869d76-3009-4289-8708-b8b6131db772" providerId="ADAL" clId="{519C0060-2A5F-4E5C-98AD-16BBE87F3862}" dt="2023-05-18T01:35:53.544" v="1186" actId="571"/>
          <ac:graphicFrameMkLst>
            <pc:docMk/>
            <pc:sldMk cId="1134860549" sldId="286"/>
            <ac:graphicFrameMk id="7" creationId="{D64ABF58-5364-1ED4-5BC4-7888496201E6}"/>
          </ac:graphicFrameMkLst>
        </pc:graphicFrameChg>
        <pc:graphicFrameChg chg="add mod modGraphic">
          <ac:chgData name="山辺 麻里子" userId="8b869d76-3009-4289-8708-b8b6131db772" providerId="ADAL" clId="{519C0060-2A5F-4E5C-98AD-16BBE87F3862}" dt="2023-05-18T05:34:00.507" v="1990" actId="207"/>
          <ac:graphicFrameMkLst>
            <pc:docMk/>
            <pc:sldMk cId="1134860549" sldId="286"/>
            <ac:graphicFrameMk id="8" creationId="{6362E634-49EC-9130-3160-2DC15A22AC63}"/>
          </ac:graphicFrameMkLst>
        </pc:graphicFrameChg>
        <pc:graphicFrameChg chg="mod modGraphic">
          <ac:chgData name="山辺 麻里子" userId="8b869d76-3009-4289-8708-b8b6131db772" providerId="ADAL" clId="{519C0060-2A5F-4E5C-98AD-16BBE87F3862}" dt="2023-05-18T05:33:42.682" v="1980" actId="207"/>
          <ac:graphicFrameMkLst>
            <pc:docMk/>
            <pc:sldMk cId="1134860549" sldId="286"/>
            <ac:graphicFrameMk id="10" creationId="{42D7FAB0-0535-1974-D285-A5B56F845601}"/>
          </ac:graphicFrameMkLst>
        </pc:graphicFrameChg>
        <pc:graphicFrameChg chg="del mod">
          <ac:chgData name="山辺 麻里子" userId="8b869d76-3009-4289-8708-b8b6131db772" providerId="ADAL" clId="{519C0060-2A5F-4E5C-98AD-16BBE87F3862}" dt="2023-05-18T01:32:37.624" v="1142" actId="478"/>
          <ac:graphicFrameMkLst>
            <pc:docMk/>
            <pc:sldMk cId="1134860549" sldId="286"/>
            <ac:graphicFrameMk id="15" creationId="{06ADA771-87C2-3162-7476-42E24C361E30}"/>
          </ac:graphicFrameMkLst>
        </pc:graphicFrameChg>
      </pc:sldChg>
      <pc:sldChg chg="addSp modSp add mod ord">
        <pc:chgData name="山辺 麻里子" userId="8b869d76-3009-4289-8708-b8b6131db772" providerId="ADAL" clId="{519C0060-2A5F-4E5C-98AD-16BBE87F3862}" dt="2023-05-18T05:27:03.683" v="1964"/>
        <pc:sldMkLst>
          <pc:docMk/>
          <pc:sldMk cId="1907576039" sldId="287"/>
        </pc:sldMkLst>
        <pc:spChg chg="add mod">
          <ac:chgData name="山辺 麻里子" userId="8b869d76-3009-4289-8708-b8b6131db772" providerId="ADAL" clId="{519C0060-2A5F-4E5C-98AD-16BBE87F3862}" dt="2023-05-18T05:26:59.111" v="1960" actId="554"/>
          <ac:spMkLst>
            <pc:docMk/>
            <pc:sldMk cId="1907576039" sldId="287"/>
            <ac:spMk id="4" creationId="{EBCF131C-AD05-C172-DD6F-EC50C8285118}"/>
          </ac:spMkLst>
        </pc:spChg>
      </pc:sldChg>
      <pc:sldChg chg="delSp modSp add del mod">
        <pc:chgData name="山辺 麻里子" userId="8b869d76-3009-4289-8708-b8b6131db772" providerId="ADAL" clId="{519C0060-2A5F-4E5C-98AD-16BBE87F3862}" dt="2023-05-18T02:34:24.473" v="1393" actId="47"/>
        <pc:sldMkLst>
          <pc:docMk/>
          <pc:sldMk cId="4254128944" sldId="287"/>
        </pc:sldMkLst>
        <pc:graphicFrameChg chg="del mod modGraphic">
          <ac:chgData name="山辺 麻里子" userId="8b869d76-3009-4289-8708-b8b6131db772" providerId="ADAL" clId="{519C0060-2A5F-4E5C-98AD-16BBE87F3862}" dt="2023-05-18T02:13:08.057" v="1270" actId="478"/>
          <ac:graphicFrameMkLst>
            <pc:docMk/>
            <pc:sldMk cId="4254128944" sldId="287"/>
            <ac:graphicFrameMk id="2" creationId="{2CC40147-F5F7-9D37-3FE9-C671BF609AB9}"/>
          </ac:graphicFrameMkLst>
        </pc:graphicFrameChg>
        <pc:graphicFrameChg chg="modGraphic">
          <ac:chgData name="山辺 麻里子" userId="8b869d76-3009-4289-8708-b8b6131db772" providerId="ADAL" clId="{519C0060-2A5F-4E5C-98AD-16BBE87F3862}" dt="2023-05-18T02:28:13.649" v="1341" actId="207"/>
          <ac:graphicFrameMkLst>
            <pc:docMk/>
            <pc:sldMk cId="4254128944" sldId="287"/>
            <ac:graphicFrameMk id="3" creationId="{0142B4D7-DF3B-D045-BFB8-60F3AB5B9FF9}"/>
          </ac:graphicFrameMkLst>
        </pc:graphicFrameChg>
        <pc:graphicFrameChg chg="del mod modGraphic">
          <ac:chgData name="山辺 麻里子" userId="8b869d76-3009-4289-8708-b8b6131db772" providerId="ADAL" clId="{519C0060-2A5F-4E5C-98AD-16BBE87F3862}" dt="2023-05-18T02:28:47.937" v="1348" actId="478"/>
          <ac:graphicFrameMkLst>
            <pc:docMk/>
            <pc:sldMk cId="4254128944" sldId="287"/>
            <ac:graphicFrameMk id="8" creationId="{6362E634-49EC-9130-3160-2DC15A22AC63}"/>
          </ac:graphicFrameMkLst>
        </pc:graphicFrameChg>
        <pc:graphicFrameChg chg="mod modGraphic">
          <ac:chgData name="山辺 麻里子" userId="8b869d76-3009-4289-8708-b8b6131db772" providerId="ADAL" clId="{519C0060-2A5F-4E5C-98AD-16BBE87F3862}" dt="2023-05-18T02:28:40.717" v="1346" actId="207"/>
          <ac:graphicFrameMkLst>
            <pc:docMk/>
            <pc:sldMk cId="4254128944" sldId="287"/>
            <ac:graphicFrameMk id="10" creationId="{42D7FAB0-0535-1974-D285-A5B56F845601}"/>
          </ac:graphicFrameMkLst>
        </pc:graphicFrameChg>
      </pc:sldChg>
      <pc:sldChg chg="addSp modSp add mod ord">
        <pc:chgData name="山辺 麻里子" userId="8b869d76-3009-4289-8708-b8b6131db772" providerId="ADAL" clId="{519C0060-2A5F-4E5C-98AD-16BBE87F3862}" dt="2023-05-18T05:35:33.543" v="2011" actId="108"/>
        <pc:sldMkLst>
          <pc:docMk/>
          <pc:sldMk cId="2050188102" sldId="288"/>
        </pc:sldMkLst>
        <pc:spChg chg="add mod">
          <ac:chgData name="山辺 麻里子" userId="8b869d76-3009-4289-8708-b8b6131db772" providerId="ADAL" clId="{519C0060-2A5F-4E5C-98AD-16BBE87F3862}" dt="2023-05-18T05:27:00.462" v="1961"/>
          <ac:spMkLst>
            <pc:docMk/>
            <pc:sldMk cId="2050188102" sldId="288"/>
            <ac:spMk id="2" creationId="{313B546A-504F-8B7A-B35C-3756B7AA829E}"/>
          </ac:spMkLst>
        </pc:spChg>
        <pc:graphicFrameChg chg="mod modGraphic">
          <ac:chgData name="山辺 麻里子" userId="8b869d76-3009-4289-8708-b8b6131db772" providerId="ADAL" clId="{519C0060-2A5F-4E5C-98AD-16BBE87F3862}" dt="2023-05-18T05:35:33.543" v="2011" actId="108"/>
          <ac:graphicFrameMkLst>
            <pc:docMk/>
            <pc:sldMk cId="2050188102" sldId="288"/>
            <ac:graphicFrameMk id="10" creationId="{42D7FAB0-0535-1974-D285-A5B56F845601}"/>
          </ac:graphicFrameMkLst>
        </pc:graphicFrameChg>
      </pc:sldChg>
      <pc:sldChg chg="addSp modSp add ord">
        <pc:chgData name="山辺 麻里子" userId="8b869d76-3009-4289-8708-b8b6131db772" providerId="ADAL" clId="{519C0060-2A5F-4E5C-98AD-16BBE87F3862}" dt="2023-05-18T05:27:07.051" v="1968"/>
        <pc:sldMkLst>
          <pc:docMk/>
          <pc:sldMk cId="116769110" sldId="289"/>
        </pc:sldMkLst>
        <pc:spChg chg="add mod">
          <ac:chgData name="山辺 麻里子" userId="8b869d76-3009-4289-8708-b8b6131db772" providerId="ADAL" clId="{519C0060-2A5F-4E5C-98AD-16BBE87F3862}" dt="2023-05-18T05:27:01.102" v="1962"/>
          <ac:spMkLst>
            <pc:docMk/>
            <pc:sldMk cId="116769110" sldId="289"/>
            <ac:spMk id="6" creationId="{686292A6-5C1D-FDE2-81F0-195517D34C78}"/>
          </ac:spMkLst>
        </pc:spChg>
      </pc:sldChg>
    </pc:docChg>
  </pc:docChgLst>
  <pc:docChgLst>
    <pc:chgData name="山辺 麻里子" userId="8b869d76-3009-4289-8708-b8b6131db772" providerId="ADAL" clId="{2C066A70-4DAC-4501-A489-5B6A7AD3F642}"/>
    <pc:docChg chg="undo custSel modSld">
      <pc:chgData name="山辺 麻里子" userId="8b869d76-3009-4289-8708-b8b6131db772" providerId="ADAL" clId="{2C066A70-4DAC-4501-A489-5B6A7AD3F642}" dt="2023-05-18T06:27:06.823" v="35" actId="20577"/>
      <pc:docMkLst>
        <pc:docMk/>
      </pc:docMkLst>
      <pc:sldChg chg="modSp mod">
        <pc:chgData name="山辺 麻里子" userId="8b869d76-3009-4289-8708-b8b6131db772" providerId="ADAL" clId="{2C066A70-4DAC-4501-A489-5B6A7AD3F642}" dt="2023-05-18T06:26:41.520" v="33" actId="255"/>
        <pc:sldMkLst>
          <pc:docMk/>
          <pc:sldMk cId="3695727719" sldId="284"/>
        </pc:sldMkLst>
        <pc:graphicFrameChg chg="modGraphic">
          <ac:chgData name="山辺 麻里子" userId="8b869d76-3009-4289-8708-b8b6131db772" providerId="ADAL" clId="{2C066A70-4DAC-4501-A489-5B6A7AD3F642}" dt="2023-05-18T06:26:41.520" v="33" actId="255"/>
          <ac:graphicFrameMkLst>
            <pc:docMk/>
            <pc:sldMk cId="3695727719" sldId="284"/>
            <ac:graphicFrameMk id="4" creationId="{B9F0C28A-A38D-7163-6E7B-6FA28E44E69D}"/>
          </ac:graphicFrameMkLst>
        </pc:graphicFrameChg>
        <pc:graphicFrameChg chg="modGraphic">
          <ac:chgData name="山辺 麻里子" userId="8b869d76-3009-4289-8708-b8b6131db772" providerId="ADAL" clId="{2C066A70-4DAC-4501-A489-5B6A7AD3F642}" dt="2023-05-18T06:26:38.774" v="32" actId="255"/>
          <ac:graphicFrameMkLst>
            <pc:docMk/>
            <pc:sldMk cId="3695727719" sldId="284"/>
            <ac:graphicFrameMk id="10" creationId="{42D7FAB0-0535-1974-D285-A5B56F845601}"/>
          </ac:graphicFrameMkLst>
        </pc:graphicFrameChg>
      </pc:sldChg>
      <pc:sldChg chg="modSp mod">
        <pc:chgData name="山辺 麻里子" userId="8b869d76-3009-4289-8708-b8b6131db772" providerId="ADAL" clId="{2C066A70-4DAC-4501-A489-5B6A7AD3F642}" dt="2023-05-18T06:26:35.943" v="31" actId="255"/>
        <pc:sldMkLst>
          <pc:docMk/>
          <pc:sldMk cId="1019844388" sldId="285"/>
        </pc:sldMkLst>
        <pc:graphicFrameChg chg="modGraphic">
          <ac:chgData name="山辺 麻里子" userId="8b869d76-3009-4289-8708-b8b6131db772" providerId="ADAL" clId="{2C066A70-4DAC-4501-A489-5B6A7AD3F642}" dt="2023-05-18T06:26:33.374" v="30" actId="255"/>
          <ac:graphicFrameMkLst>
            <pc:docMk/>
            <pc:sldMk cId="1019844388" sldId="285"/>
            <ac:graphicFrameMk id="4" creationId="{526F61ED-06BC-7F9F-5E9E-BBF46679087D}"/>
          </ac:graphicFrameMkLst>
        </pc:graphicFrameChg>
        <pc:graphicFrameChg chg="modGraphic">
          <ac:chgData name="山辺 麻里子" userId="8b869d76-3009-4289-8708-b8b6131db772" providerId="ADAL" clId="{2C066A70-4DAC-4501-A489-5B6A7AD3F642}" dt="2023-05-18T06:26:35.943" v="31" actId="255"/>
          <ac:graphicFrameMkLst>
            <pc:docMk/>
            <pc:sldMk cId="1019844388" sldId="285"/>
            <ac:graphicFrameMk id="5" creationId="{43C3DFDE-6575-E1CB-30AB-5F1C51226173}"/>
          </ac:graphicFrameMkLst>
        </pc:graphicFrameChg>
      </pc:sldChg>
      <pc:sldChg chg="modSp mod">
        <pc:chgData name="山辺 麻里子" userId="8b869d76-3009-4289-8708-b8b6131db772" providerId="ADAL" clId="{2C066A70-4DAC-4501-A489-5B6A7AD3F642}" dt="2023-05-18T06:27:06.823" v="35" actId="20577"/>
        <pc:sldMkLst>
          <pc:docMk/>
          <pc:sldMk cId="1134860549" sldId="286"/>
        </pc:sldMkLst>
        <pc:graphicFrameChg chg="modGraphic">
          <ac:chgData name="山辺 麻里子" userId="8b869d76-3009-4289-8708-b8b6131db772" providerId="ADAL" clId="{2C066A70-4DAC-4501-A489-5B6A7AD3F642}" dt="2023-05-18T06:25:39.698" v="17" actId="122"/>
          <ac:graphicFrameMkLst>
            <pc:docMk/>
            <pc:sldMk cId="1134860549" sldId="286"/>
            <ac:graphicFrameMk id="2" creationId="{2CC40147-F5F7-9D37-3FE9-C671BF609AB9}"/>
          </ac:graphicFrameMkLst>
        </pc:graphicFrameChg>
        <pc:graphicFrameChg chg="modGraphic">
          <ac:chgData name="山辺 麻里子" userId="8b869d76-3009-4289-8708-b8b6131db772" providerId="ADAL" clId="{2C066A70-4DAC-4501-A489-5B6A7AD3F642}" dt="2023-05-18T06:25:41.366" v="18" actId="122"/>
          <ac:graphicFrameMkLst>
            <pc:docMk/>
            <pc:sldMk cId="1134860549" sldId="286"/>
            <ac:graphicFrameMk id="3" creationId="{0142B4D7-DF3B-D045-BFB8-60F3AB5B9FF9}"/>
          </ac:graphicFrameMkLst>
        </pc:graphicFrameChg>
        <pc:graphicFrameChg chg="modGraphic">
          <ac:chgData name="山辺 麻里子" userId="8b869d76-3009-4289-8708-b8b6131db772" providerId="ADAL" clId="{2C066A70-4DAC-4501-A489-5B6A7AD3F642}" dt="2023-05-18T06:25:42.574" v="19" actId="122"/>
          <ac:graphicFrameMkLst>
            <pc:docMk/>
            <pc:sldMk cId="1134860549" sldId="286"/>
            <ac:graphicFrameMk id="8" creationId="{6362E634-49EC-9130-3160-2DC15A22AC63}"/>
          </ac:graphicFrameMkLst>
        </pc:graphicFrameChg>
        <pc:graphicFrameChg chg="modGraphic">
          <ac:chgData name="山辺 麻里子" userId="8b869d76-3009-4289-8708-b8b6131db772" providerId="ADAL" clId="{2C066A70-4DAC-4501-A489-5B6A7AD3F642}" dt="2023-05-18T06:27:06.823" v="35" actId="20577"/>
          <ac:graphicFrameMkLst>
            <pc:docMk/>
            <pc:sldMk cId="1134860549" sldId="286"/>
            <ac:graphicFrameMk id="10" creationId="{42D7FAB0-0535-1974-D285-A5B56F845601}"/>
          </ac:graphicFrameMkLst>
        </pc:graphicFrame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A">
    <p:spTree>
      <p:nvGrpSpPr>
        <p:cNvPr id="1" name=""/>
        <p:cNvGrpSpPr/>
        <p:nvPr/>
      </p:nvGrpSpPr>
      <p:grpSpPr>
        <a:xfrm>
          <a:off x="0" y="0"/>
          <a:ext cx="0" cy="0"/>
          <a:chOff x="0" y="0"/>
          <a:chExt cx="0" cy="0"/>
        </a:xfrm>
      </p:grpSpPr>
      <p:pic>
        <p:nvPicPr>
          <p:cNvPr id="3" name="図 5">
            <a:extLst>
              <a:ext uri="{FF2B5EF4-FFF2-40B4-BE49-F238E27FC236}">
                <a16:creationId xmlns:a16="http://schemas.microsoft.com/office/drawing/2014/main" id="{222C2954-1561-4E74-ADEF-074E560B2F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67996"/>
            <a:ext cx="10692000" cy="5291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テキスト プレースホルダー 4">
            <a:extLst>
              <a:ext uri="{FF2B5EF4-FFF2-40B4-BE49-F238E27FC236}">
                <a16:creationId xmlns:a16="http://schemas.microsoft.com/office/drawing/2014/main" id="{73192B8B-9C4E-4E56-9A2A-E9C7E2F01937}"/>
              </a:ext>
            </a:extLst>
          </p:cNvPr>
          <p:cNvSpPr>
            <a:spLocks noGrp="1"/>
          </p:cNvSpPr>
          <p:nvPr>
            <p:ph type="body" sz="quarter" idx="10" hasCustomPrompt="1"/>
          </p:nvPr>
        </p:nvSpPr>
        <p:spPr>
          <a:xfrm>
            <a:off x="1745113" y="3158116"/>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38CAD2A8-CFEF-4EED-83B5-15D8791E645E}"/>
              </a:ext>
            </a:extLst>
          </p:cNvPr>
          <p:cNvSpPr>
            <a:spLocks noGrp="1"/>
          </p:cNvSpPr>
          <p:nvPr>
            <p:ph sz="quarter" idx="15" hasCustomPrompt="1"/>
          </p:nvPr>
        </p:nvSpPr>
        <p:spPr>
          <a:xfrm>
            <a:off x="1745113" y="4351831"/>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F5E0E037-8FB9-4898-9B10-5C015D74AA2A}"/>
              </a:ext>
            </a:extLst>
          </p:cNvPr>
          <p:cNvSpPr>
            <a:spLocks noGrp="1"/>
          </p:cNvSpPr>
          <p:nvPr>
            <p:ph sz="quarter" idx="16" hasCustomPrompt="1"/>
          </p:nvPr>
        </p:nvSpPr>
        <p:spPr>
          <a:xfrm>
            <a:off x="1745113" y="4725779"/>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7" name="図 5" descr="文化省.psd">
            <a:extLst>
              <a:ext uri="{FF2B5EF4-FFF2-40B4-BE49-F238E27FC236}">
                <a16:creationId xmlns:a16="http://schemas.microsoft.com/office/drawing/2014/main" id="{BA80E641-5A32-46B9-884F-9D27990FFF7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0299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表紙B">
    <p:spTree>
      <p:nvGrpSpPr>
        <p:cNvPr id="1" name=""/>
        <p:cNvGrpSpPr/>
        <p:nvPr/>
      </p:nvGrpSpPr>
      <p:grpSpPr>
        <a:xfrm>
          <a:off x="0" y="0"/>
          <a:ext cx="0" cy="0"/>
          <a:chOff x="0" y="0"/>
          <a:chExt cx="0" cy="0"/>
        </a:xfrm>
      </p:grpSpPr>
      <p:pic>
        <p:nvPicPr>
          <p:cNvPr id="7" name="図 5">
            <a:extLst>
              <a:ext uri="{FF2B5EF4-FFF2-40B4-BE49-F238E27FC236}">
                <a16:creationId xmlns:a16="http://schemas.microsoft.com/office/drawing/2014/main" id="{041EC3A3-8515-48E3-A98B-662405FCF78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864" b="2864"/>
          <a:stretch/>
        </p:blipFill>
        <p:spPr bwMode="auto">
          <a:xfrm>
            <a:off x="-94" y="0"/>
            <a:ext cx="10692000" cy="7559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5" descr="文化省.psd">
            <a:extLst>
              <a:ext uri="{FF2B5EF4-FFF2-40B4-BE49-F238E27FC236}">
                <a16:creationId xmlns:a16="http://schemas.microsoft.com/office/drawing/2014/main" id="{3F698E58-61A7-49D0-BA46-64D1F76AAF7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プレースホルダー 4">
            <a:extLst>
              <a:ext uri="{FF2B5EF4-FFF2-40B4-BE49-F238E27FC236}">
                <a16:creationId xmlns:a16="http://schemas.microsoft.com/office/drawing/2014/main" id="{0D3DAC1E-6528-4A5E-9C83-74E27FF5B610}"/>
              </a:ext>
            </a:extLst>
          </p:cNvPr>
          <p:cNvSpPr>
            <a:spLocks noGrp="1"/>
          </p:cNvSpPr>
          <p:nvPr>
            <p:ph type="body" sz="quarter" idx="10" hasCustomPrompt="1"/>
          </p:nvPr>
        </p:nvSpPr>
        <p:spPr>
          <a:xfrm>
            <a:off x="848160" y="3157237"/>
            <a:ext cx="7200000" cy="576000"/>
          </a:xfrm>
          <a:prstGeom prst="rect">
            <a:avLst/>
          </a:prstGeom>
        </p:spPr>
        <p:txBody>
          <a:bodyPr lIns="0" tIns="0" rIns="0" bIns="0" anchor="b" anchorCtr="0"/>
          <a:lstStyle>
            <a:lvl1pPr marL="0" indent="0" algn="l">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12" name="コンテンツ プレースホルダー 10">
            <a:extLst>
              <a:ext uri="{FF2B5EF4-FFF2-40B4-BE49-F238E27FC236}">
                <a16:creationId xmlns:a16="http://schemas.microsoft.com/office/drawing/2014/main" id="{8EDD2A0B-CECF-4C0C-AB20-54E33E116C77}"/>
              </a:ext>
            </a:extLst>
          </p:cNvPr>
          <p:cNvSpPr>
            <a:spLocks noGrp="1"/>
          </p:cNvSpPr>
          <p:nvPr>
            <p:ph sz="quarter" idx="15" hasCustomPrompt="1"/>
          </p:nvPr>
        </p:nvSpPr>
        <p:spPr>
          <a:xfrm>
            <a:off x="848160" y="4031638"/>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13" name="コンテンツ プレースホルダー 10">
            <a:extLst>
              <a:ext uri="{FF2B5EF4-FFF2-40B4-BE49-F238E27FC236}">
                <a16:creationId xmlns:a16="http://schemas.microsoft.com/office/drawing/2014/main" id="{8FEB4824-B85D-47D9-8BCE-7C4194115B26}"/>
              </a:ext>
            </a:extLst>
          </p:cNvPr>
          <p:cNvSpPr>
            <a:spLocks noGrp="1"/>
          </p:cNvSpPr>
          <p:nvPr>
            <p:ph sz="quarter" idx="16" hasCustomPrompt="1"/>
          </p:nvPr>
        </p:nvSpPr>
        <p:spPr>
          <a:xfrm>
            <a:off x="848160" y="4405586"/>
            <a:ext cx="7200000" cy="360000"/>
          </a:xfrm>
          <a:prstGeom prst="rect">
            <a:avLst/>
          </a:prstGeom>
        </p:spPr>
        <p:txBody>
          <a:bodyPr lIns="0" tIns="0" rIns="0" bIns="0" anchor="ctr" anchorCtr="0"/>
          <a:lstStyle>
            <a:lvl1pPr marL="0" indent="0" algn="l">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spTree>
    <p:extLst>
      <p:ext uri="{BB962C8B-B14F-4D97-AF65-F5344CB8AC3E}">
        <p14:creationId xmlns:p14="http://schemas.microsoft.com/office/powerpoint/2010/main" val="11925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C">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FD13F17E-C17C-4E52-A0F4-3A5D100DC1EF}"/>
              </a:ext>
            </a:extLst>
          </p:cNvPr>
          <p:cNvGrpSpPr/>
          <p:nvPr userDrawn="1"/>
        </p:nvGrpSpPr>
        <p:grpSpPr>
          <a:xfrm>
            <a:off x="-94" y="1942264"/>
            <a:ext cx="10692000" cy="5617411"/>
            <a:chOff x="-94" y="1942264"/>
            <a:chExt cx="10692000" cy="5617411"/>
          </a:xfrm>
        </p:grpSpPr>
        <p:pic>
          <p:nvPicPr>
            <p:cNvPr id="3" name="図 5">
              <a:extLst>
                <a:ext uri="{FF2B5EF4-FFF2-40B4-BE49-F238E27FC236}">
                  <a16:creationId xmlns:a16="http://schemas.microsoft.com/office/drawing/2014/main" id="{1CD19D31-64A8-48F2-ADB3-4F2E925B72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 y="1942264"/>
              <a:ext cx="10692000" cy="56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32D3D514-0434-435A-BFEC-631911ECBBFD}"/>
                </a:ext>
              </a:extLst>
            </p:cNvPr>
            <p:cNvSpPr/>
            <p:nvPr userDrawn="1"/>
          </p:nvSpPr>
          <p:spPr>
            <a:xfrm>
              <a:off x="5806602" y="5031767"/>
              <a:ext cx="72000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kumimoji="1" lang="ja-JP" altLang="en-US" baseline="0" dirty="0">
                <a:solidFill>
                  <a:schemeClr val="tx1"/>
                </a:solidFill>
              </a:endParaRPr>
            </a:p>
          </p:txBody>
        </p:sp>
      </p:grpSp>
      <p:sp>
        <p:nvSpPr>
          <p:cNvPr id="4" name="テキスト プレースホルダー 4">
            <a:extLst>
              <a:ext uri="{FF2B5EF4-FFF2-40B4-BE49-F238E27FC236}">
                <a16:creationId xmlns:a16="http://schemas.microsoft.com/office/drawing/2014/main" id="{FE7912C7-B1FB-4EA8-8F7A-09718AE645F8}"/>
              </a:ext>
            </a:extLst>
          </p:cNvPr>
          <p:cNvSpPr>
            <a:spLocks noGrp="1"/>
          </p:cNvSpPr>
          <p:nvPr>
            <p:ph type="body" sz="quarter" idx="10" hasCustomPrompt="1"/>
          </p:nvPr>
        </p:nvSpPr>
        <p:spPr>
          <a:xfrm>
            <a:off x="1745113" y="2423901"/>
            <a:ext cx="7200000" cy="576000"/>
          </a:xfrm>
          <a:prstGeom prst="rect">
            <a:avLst/>
          </a:prstGeom>
        </p:spPr>
        <p:txBody>
          <a:bodyPr lIns="0" tIns="0" rIns="0" bIns="0" anchor="b" anchorCtr="0"/>
          <a:lstStyle>
            <a:lvl1pPr marL="0" indent="0" algn="ctr">
              <a:lnSpc>
                <a:spcPct val="100000"/>
              </a:lnSpc>
              <a:spcBef>
                <a:spcPts val="0"/>
              </a:spcBef>
              <a:buFontTx/>
              <a:buNone/>
              <a:defRPr sz="3200" b="1"/>
            </a:lvl1pPr>
            <a:lvl2pPr marL="0" indent="0">
              <a:lnSpc>
                <a:spcPct val="100000"/>
              </a:lnSpc>
              <a:spcBef>
                <a:spcPts val="0"/>
              </a:spcBef>
              <a:buFontTx/>
              <a:buNone/>
              <a:defRPr/>
            </a:lvl2pPr>
            <a:lvl3pPr marL="0" indent="0">
              <a:lnSpc>
                <a:spcPct val="100000"/>
              </a:lnSpc>
              <a:spcBef>
                <a:spcPts val="0"/>
              </a:spcBef>
              <a:buFontTx/>
              <a:buNone/>
              <a:defRPr/>
            </a:lvl3pPr>
            <a:lvl4pPr marL="0" indent="0">
              <a:lnSpc>
                <a:spcPct val="100000"/>
              </a:lnSpc>
              <a:spcBef>
                <a:spcPts val="0"/>
              </a:spcBef>
              <a:buFontTx/>
              <a:buNone/>
              <a:defRPr/>
            </a:lvl4pPr>
            <a:lvl5pPr marL="0" indent="0">
              <a:lnSpc>
                <a:spcPct val="100000"/>
              </a:lnSpc>
              <a:spcBef>
                <a:spcPts val="0"/>
              </a:spcBef>
              <a:buFontTx/>
              <a:buNone/>
              <a:defRPr/>
            </a:lvl5pPr>
          </a:lstStyle>
          <a:p>
            <a:pPr lvl="0"/>
            <a:r>
              <a:rPr kumimoji="1" lang="ja-JP" altLang="en-US" dirty="0"/>
              <a:t>表紙タイトル</a:t>
            </a:r>
          </a:p>
        </p:txBody>
      </p:sp>
      <p:sp>
        <p:nvSpPr>
          <p:cNvPr id="5" name="コンテンツ プレースホルダー 10">
            <a:extLst>
              <a:ext uri="{FF2B5EF4-FFF2-40B4-BE49-F238E27FC236}">
                <a16:creationId xmlns:a16="http://schemas.microsoft.com/office/drawing/2014/main" id="{8523546F-23D2-4FB3-ADC6-92F6B68D6F39}"/>
              </a:ext>
            </a:extLst>
          </p:cNvPr>
          <p:cNvSpPr>
            <a:spLocks noGrp="1"/>
          </p:cNvSpPr>
          <p:nvPr>
            <p:ph sz="quarter" idx="15" hasCustomPrompt="1"/>
          </p:nvPr>
        </p:nvSpPr>
        <p:spPr>
          <a:xfrm>
            <a:off x="1745113" y="3298302"/>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en-US" altLang="ja-JP" dirty="0"/>
              <a:t>0000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a:t>
            </a:r>
          </a:p>
        </p:txBody>
      </p:sp>
      <p:sp>
        <p:nvSpPr>
          <p:cNvPr id="6" name="コンテンツ プレースホルダー 10">
            <a:extLst>
              <a:ext uri="{FF2B5EF4-FFF2-40B4-BE49-F238E27FC236}">
                <a16:creationId xmlns:a16="http://schemas.microsoft.com/office/drawing/2014/main" id="{2E8EB9D7-3275-415C-BF42-297AE747CF02}"/>
              </a:ext>
            </a:extLst>
          </p:cNvPr>
          <p:cNvSpPr>
            <a:spLocks noGrp="1"/>
          </p:cNvSpPr>
          <p:nvPr>
            <p:ph sz="quarter" idx="16" hasCustomPrompt="1"/>
          </p:nvPr>
        </p:nvSpPr>
        <p:spPr>
          <a:xfrm>
            <a:off x="1745113" y="3672250"/>
            <a:ext cx="7200000" cy="360000"/>
          </a:xfrm>
          <a:prstGeom prst="rect">
            <a:avLst/>
          </a:prstGeom>
        </p:spPr>
        <p:txBody>
          <a:bodyPr lIns="0" tIns="0" rIns="0" bIns="0" anchor="ctr" anchorCtr="0"/>
          <a:lstStyle>
            <a:lvl1pPr marL="0" indent="0" algn="ctr">
              <a:lnSpc>
                <a:spcPct val="100000"/>
              </a:lnSpc>
              <a:spcBef>
                <a:spcPts val="0"/>
              </a:spcBef>
              <a:buNone/>
              <a:defRPr sz="1600" b="1"/>
            </a:lvl1pPr>
            <a:lvl2pPr marL="0" indent="0">
              <a:lnSpc>
                <a:spcPct val="100000"/>
              </a:lnSpc>
              <a:spcBef>
                <a:spcPts val="0"/>
              </a:spcBef>
              <a:buNone/>
              <a:defRPr/>
            </a:lvl2pPr>
            <a:lvl3pPr marL="0" indent="0">
              <a:lnSpc>
                <a:spcPct val="100000"/>
              </a:lnSpc>
              <a:spcBef>
                <a:spcPts val="0"/>
              </a:spcBef>
              <a:buNone/>
              <a:defRPr/>
            </a:lvl3pPr>
            <a:lvl4pPr marL="0" indent="0">
              <a:lnSpc>
                <a:spcPct val="100000"/>
              </a:lnSpc>
              <a:spcBef>
                <a:spcPts val="0"/>
              </a:spcBef>
              <a:buNone/>
              <a:defRPr/>
            </a:lvl4pPr>
            <a:lvl5pPr marL="0" indent="0">
              <a:lnSpc>
                <a:spcPct val="100000"/>
              </a:lnSpc>
              <a:spcBef>
                <a:spcPts val="0"/>
              </a:spcBef>
              <a:buNone/>
              <a:defRPr/>
            </a:lvl5pPr>
          </a:lstStyle>
          <a:p>
            <a:pPr lvl="0"/>
            <a:r>
              <a:rPr kumimoji="1" lang="zh-CN" altLang="en-US" dirty="0"/>
              <a:t>所属部署　氏名</a:t>
            </a:r>
          </a:p>
        </p:txBody>
      </p:sp>
      <p:pic>
        <p:nvPicPr>
          <p:cNvPr id="9" name="図 5" descr="文化省.psd">
            <a:extLst>
              <a:ext uri="{FF2B5EF4-FFF2-40B4-BE49-F238E27FC236}">
                <a16:creationId xmlns:a16="http://schemas.microsoft.com/office/drawing/2014/main" id="{3CE520BB-7E6F-4B6A-ABDC-37F53DF52E8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7825" y="303054"/>
            <a:ext cx="1816941" cy="54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830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リード文あり">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C729A8F7-2655-4A66-8A73-B4AA2512BF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26638" y="200025"/>
            <a:ext cx="38735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線コネクタ 3">
            <a:extLst>
              <a:ext uri="{FF2B5EF4-FFF2-40B4-BE49-F238E27FC236}">
                <a16:creationId xmlns:a16="http://schemas.microsoft.com/office/drawing/2014/main" id="{BD08987A-2D2F-4B31-BEAE-46106665E585}"/>
              </a:ext>
            </a:extLst>
          </p:cNvPr>
          <p:cNvCxnSpPr>
            <a:cxnSpLocks/>
          </p:cNvCxnSpPr>
          <p:nvPr userDrawn="1"/>
        </p:nvCxnSpPr>
        <p:spPr>
          <a:xfrm>
            <a:off x="377825" y="865700"/>
            <a:ext cx="9432000" cy="1587"/>
          </a:xfrm>
          <a:prstGeom prst="line">
            <a:avLst/>
          </a:prstGeom>
          <a:ln w="254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239F868D-8BB0-428C-9DFB-7096F664C63F}"/>
              </a:ext>
            </a:extLst>
          </p:cNvPr>
          <p:cNvSpPr>
            <a:spLocks noGrp="1"/>
          </p:cNvSpPr>
          <p:nvPr>
            <p:ph type="body" sz="quarter" idx="10" hasCustomPrompt="1"/>
          </p:nvPr>
        </p:nvSpPr>
        <p:spPr>
          <a:xfrm>
            <a:off x="377825" y="358775"/>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
        <p:nvSpPr>
          <p:cNvPr id="10" name="コンテンツ プレースホルダー 9">
            <a:extLst>
              <a:ext uri="{FF2B5EF4-FFF2-40B4-BE49-F238E27FC236}">
                <a16:creationId xmlns:a16="http://schemas.microsoft.com/office/drawing/2014/main" id="{C4529F40-F7F8-4822-A72D-BCFF8104EC76}"/>
              </a:ext>
            </a:extLst>
          </p:cNvPr>
          <p:cNvSpPr>
            <a:spLocks noGrp="1"/>
          </p:cNvSpPr>
          <p:nvPr>
            <p:ph sz="quarter" idx="11" hasCustomPrompt="1"/>
          </p:nvPr>
        </p:nvSpPr>
        <p:spPr>
          <a:xfrm>
            <a:off x="377825" y="1155699"/>
            <a:ext cx="9936163" cy="830997"/>
          </a:xfrm>
          <a:prstGeom prst="rect">
            <a:avLst/>
          </a:prstGeom>
        </p:spPr>
        <p:txBody>
          <a:bodyPr lIns="0" tIns="0" rIns="0" bIns="0">
            <a:spAutoFit/>
          </a:bodyPr>
          <a:lstStyle>
            <a:lvl1pPr marL="0" marR="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sz="1800"/>
            </a:lvl1pPr>
            <a:lvl2pPr marL="503971" indent="0">
              <a:buNone/>
              <a:defRPr/>
            </a:lvl2pPr>
            <a:lvl3pPr marL="1007943" indent="0">
              <a:buNone/>
              <a:defRPr/>
            </a:lvl3pPr>
            <a:lvl4pPr marL="1511914" indent="0">
              <a:buNone/>
              <a:defRPr/>
            </a:lvl4pPr>
            <a:lvl5pPr marL="2015886" indent="0">
              <a:buNone/>
              <a:defRPr/>
            </a:lvl5pPr>
          </a:lstStyle>
          <a:p>
            <a:pPr marL="0" marR="0" lvl="0" indent="0" algn="l" defTabSz="1007943"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1" lang="ja-JP" altLang="en-US" dirty="0"/>
              <a:t>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リード文</a:t>
            </a:r>
          </a:p>
        </p:txBody>
      </p:sp>
      <p:sp>
        <p:nvSpPr>
          <p:cNvPr id="6" name="テキスト ボックス 5">
            <a:extLst>
              <a:ext uri="{FF2B5EF4-FFF2-40B4-BE49-F238E27FC236}">
                <a16:creationId xmlns:a16="http://schemas.microsoft.com/office/drawing/2014/main" id="{602AF947-B109-4DE7-9E13-F2F7842B4D0F}"/>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1467243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リード文なし">
    <p:spTree>
      <p:nvGrpSpPr>
        <p:cNvPr id="1" name=""/>
        <p:cNvGrpSpPr/>
        <p:nvPr/>
      </p:nvGrpSpPr>
      <p:grpSpPr>
        <a:xfrm>
          <a:off x="0" y="0"/>
          <a:ext cx="0" cy="0"/>
          <a:chOff x="0" y="0"/>
          <a:chExt cx="0" cy="0"/>
        </a:xfrm>
      </p:grpSpPr>
      <p:cxnSp>
        <p:nvCxnSpPr>
          <p:cNvPr id="4" name="直線コネクタ 3">
            <a:extLst>
              <a:ext uri="{FF2B5EF4-FFF2-40B4-BE49-F238E27FC236}">
                <a16:creationId xmlns:a16="http://schemas.microsoft.com/office/drawing/2014/main" id="{5C6FFF3D-280B-4421-889E-DC4EAA915988}"/>
              </a:ext>
            </a:extLst>
          </p:cNvPr>
          <p:cNvCxnSpPr>
            <a:cxnSpLocks/>
          </p:cNvCxnSpPr>
          <p:nvPr userDrawn="1"/>
        </p:nvCxnSpPr>
        <p:spPr>
          <a:xfrm>
            <a:off x="161906" y="395461"/>
            <a:ext cx="10368000" cy="1587"/>
          </a:xfrm>
          <a:prstGeom prst="line">
            <a:avLst/>
          </a:prstGeom>
          <a:ln w="38100">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テキスト プレースホルダー 6">
            <a:extLst>
              <a:ext uri="{FF2B5EF4-FFF2-40B4-BE49-F238E27FC236}">
                <a16:creationId xmlns:a16="http://schemas.microsoft.com/office/drawing/2014/main" id="{E9EF9B94-5E9C-4F7C-8432-B58DE5F97555}"/>
              </a:ext>
            </a:extLst>
          </p:cNvPr>
          <p:cNvSpPr>
            <a:spLocks noGrp="1"/>
          </p:cNvSpPr>
          <p:nvPr>
            <p:ph type="body" sz="quarter" idx="10" hasCustomPrompt="1"/>
          </p:nvPr>
        </p:nvSpPr>
        <p:spPr>
          <a:xfrm>
            <a:off x="498097" y="-252413"/>
            <a:ext cx="943199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lstStyle>
            <a:lvl1pPr marL="0" indent="0">
              <a:lnSpc>
                <a:spcPct val="100000"/>
              </a:lnSpc>
              <a:spcBef>
                <a:spcPts val="0"/>
              </a:spcBef>
              <a:buNone/>
              <a:defRPr lang="ja-JP" altLang="en-US" sz="2800" b="1" baseline="0" smtClean="0">
                <a:solidFill>
                  <a:schemeClr val="tx2"/>
                </a:solidFill>
                <a:latin typeface="Meiryo UI" panose="020B0604030504040204" pitchFamily="50" charset="-128"/>
                <a:ea typeface="Meiryo UI" panose="020B0604030504040204" pitchFamily="50" charset="-128"/>
              </a:defRPr>
            </a:lvl1pPr>
            <a:lvl2pPr marL="457200" indent="0">
              <a:buNone/>
              <a:defRPr lang="ja-JP" altLang="en-US" sz="2400" smtClean="0">
                <a:latin typeface="Arial" panose="020B0604020202020204" pitchFamily="34" charset="0"/>
                <a:ea typeface="ＭＳ Ｐゴシック" panose="020B0600070205080204" pitchFamily="50" charset="-128"/>
              </a:defRPr>
            </a:lvl2pPr>
            <a:lvl3pPr marL="662414" indent="0">
              <a:buNone/>
              <a:defRPr lang="ja-JP" altLang="en-US" sz="2400" smtClean="0">
                <a:latin typeface="Arial" panose="020B0604020202020204" pitchFamily="34" charset="0"/>
                <a:ea typeface="ＭＳ Ｐゴシック" panose="020B0600070205080204" pitchFamily="50" charset="-128"/>
              </a:defRPr>
            </a:lvl3pPr>
            <a:lvl4pPr marL="1119614" indent="0">
              <a:buNone/>
              <a:defRPr lang="ja-JP" altLang="en-US" sz="2400" smtClean="0">
                <a:latin typeface="Arial" panose="020B0604020202020204" pitchFamily="34" charset="0"/>
                <a:ea typeface="ＭＳ Ｐゴシック" panose="020B0600070205080204" pitchFamily="50" charset="-128"/>
              </a:defRPr>
            </a:lvl4pPr>
            <a:lvl5pPr marL="1576814" indent="0">
              <a:buNone/>
              <a:defRPr lang="ja-JP" altLang="en-US" sz="2400">
                <a:latin typeface="Arial" panose="020B0604020202020204" pitchFamily="34" charset="0"/>
                <a:ea typeface="ＭＳ Ｐゴシック" panose="020B0600070205080204" pitchFamily="50" charset="-128"/>
              </a:defRPr>
            </a:lvl5pPr>
          </a:lstStyle>
          <a:p>
            <a:pPr marL="0" lvl="0" defTabSz="457200"/>
            <a:r>
              <a:rPr kumimoji="1" lang="ja-JP" altLang="en-US" dirty="0"/>
              <a:t>タイトル</a:t>
            </a:r>
          </a:p>
        </p:txBody>
      </p:sp>
    </p:spTree>
    <p:extLst>
      <p:ext uri="{BB962C8B-B14F-4D97-AF65-F5344CB8AC3E}">
        <p14:creationId xmlns:p14="http://schemas.microsoft.com/office/powerpoint/2010/main" val="400296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E9B7DB8-1839-4F2F-B8FC-4E4238445B46}"/>
              </a:ext>
            </a:extLst>
          </p:cNvPr>
          <p:cNvSpPr txBox="1"/>
          <p:nvPr userDrawn="1"/>
        </p:nvSpPr>
        <p:spPr>
          <a:xfrm>
            <a:off x="10313988" y="7200900"/>
            <a:ext cx="216000" cy="216000"/>
          </a:xfrm>
          <a:prstGeom prst="rect">
            <a:avLst/>
          </a:prstGeom>
          <a:noFill/>
        </p:spPr>
        <p:txBody>
          <a:bodyPr wrap="none" lIns="0" tIns="0" rIns="0" bIns="0" rtlCol="0" anchor="b" anchorCtr="0">
            <a:noAutofit/>
          </a:bodyPr>
          <a:lstStyle/>
          <a:p>
            <a:pPr algn="r"/>
            <a:fld id="{9C1B02FA-3B43-4965-97B5-C29D405C4738}" type="slidenum">
              <a:rPr kumimoji="1" lang="ja-JP" altLang="en-US" sz="1200" b="0" smtClean="0">
                <a:latin typeface="+mn-ea"/>
                <a:ea typeface="+mn-ea"/>
                <a:cs typeface="Arial" panose="020B0604020202020204" pitchFamily="34" charset="0"/>
              </a:rPr>
              <a:pPr algn="r"/>
              <a:t>‹#›</a:t>
            </a:fld>
            <a:endParaRPr kumimoji="1" lang="ja-JP" altLang="en-US" sz="1000" b="0" dirty="0">
              <a:latin typeface="+mn-ea"/>
              <a:ea typeface="+mn-ea"/>
              <a:cs typeface="Arial" panose="020B0604020202020204" pitchFamily="34" charset="0"/>
            </a:endParaRPr>
          </a:p>
        </p:txBody>
      </p:sp>
    </p:spTree>
    <p:extLst>
      <p:ext uri="{BB962C8B-B14F-4D97-AF65-F5344CB8AC3E}">
        <p14:creationId xmlns:p14="http://schemas.microsoft.com/office/powerpoint/2010/main" val="231667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3" name="図 5" descr="文化省.psd">
            <a:extLst>
              <a:ext uri="{FF2B5EF4-FFF2-40B4-BE49-F238E27FC236}">
                <a16:creationId xmlns:a16="http://schemas.microsoft.com/office/drawing/2014/main" id="{AD8A4806-033A-4C05-8DC4-AADBFD82ED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7304" y="3388849"/>
            <a:ext cx="2597205" cy="78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970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0" name="グループ化 199">
            <a:extLst>
              <a:ext uri="{FF2B5EF4-FFF2-40B4-BE49-F238E27FC236}">
                <a16:creationId xmlns:a16="http://schemas.microsoft.com/office/drawing/2014/main" id="{566A65A5-2837-4832-9CA3-7BDEBCBF86BB}"/>
              </a:ext>
            </a:extLst>
          </p:cNvPr>
          <p:cNvGrpSpPr/>
          <p:nvPr userDrawn="1"/>
        </p:nvGrpSpPr>
        <p:grpSpPr>
          <a:xfrm>
            <a:off x="377988" y="1150939"/>
            <a:ext cx="9935837" cy="6049961"/>
            <a:chOff x="377988" y="1150939"/>
            <a:chExt cx="9935837" cy="6049961"/>
          </a:xfrm>
        </p:grpSpPr>
        <p:grpSp>
          <p:nvGrpSpPr>
            <p:cNvPr id="128" name="グループ化 127">
              <a:extLst>
                <a:ext uri="{FF2B5EF4-FFF2-40B4-BE49-F238E27FC236}">
                  <a16:creationId xmlns:a16="http://schemas.microsoft.com/office/drawing/2014/main" id="{72A0710D-5BD8-4001-B9CE-9C652AD1F4DD}"/>
                </a:ext>
              </a:extLst>
            </p:cNvPr>
            <p:cNvGrpSpPr/>
            <p:nvPr userDrawn="1"/>
          </p:nvGrpSpPr>
          <p:grpSpPr>
            <a:xfrm>
              <a:off x="378263" y="1152901"/>
              <a:ext cx="9935559" cy="6047999"/>
              <a:chOff x="378263" y="1152901"/>
              <a:chExt cx="9935559" cy="6047999"/>
            </a:xfrm>
          </p:grpSpPr>
          <p:sp>
            <p:nvSpPr>
              <p:cNvPr id="78" name="Line 4">
                <a:extLst>
                  <a:ext uri="{FF2B5EF4-FFF2-40B4-BE49-F238E27FC236}">
                    <a16:creationId xmlns:a16="http://schemas.microsoft.com/office/drawing/2014/main" id="{94895187-C35A-4D02-B59E-A52B5A304376}"/>
                  </a:ext>
                </a:extLst>
              </p:cNvPr>
              <p:cNvSpPr>
                <a:spLocks noChangeShapeType="1"/>
              </p:cNvSpPr>
              <p:nvPr userDrawn="1"/>
            </p:nvSpPr>
            <p:spPr bwMode="auto">
              <a:xfrm>
                <a:off x="378263" y="6912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9" name="Line 4">
                <a:extLst>
                  <a:ext uri="{FF2B5EF4-FFF2-40B4-BE49-F238E27FC236}">
                    <a16:creationId xmlns:a16="http://schemas.microsoft.com/office/drawing/2014/main" id="{33071AE2-D797-4AA2-A4BC-892B48321311}"/>
                  </a:ext>
                </a:extLst>
              </p:cNvPr>
              <p:cNvSpPr>
                <a:spLocks noChangeShapeType="1"/>
              </p:cNvSpPr>
              <p:nvPr userDrawn="1"/>
            </p:nvSpPr>
            <p:spPr bwMode="auto">
              <a:xfrm>
                <a:off x="378263" y="7056869"/>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0" name="Line 4">
                <a:extLst>
                  <a:ext uri="{FF2B5EF4-FFF2-40B4-BE49-F238E27FC236}">
                    <a16:creationId xmlns:a16="http://schemas.microsoft.com/office/drawing/2014/main" id="{41930938-C286-40A8-9E87-A039ECED59EA}"/>
                  </a:ext>
                </a:extLst>
              </p:cNvPr>
              <p:cNvSpPr>
                <a:spLocks noChangeShapeType="1"/>
              </p:cNvSpPr>
              <p:nvPr userDrawn="1"/>
            </p:nvSpPr>
            <p:spPr bwMode="auto">
              <a:xfrm>
                <a:off x="378263" y="64821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1" name="Line 5">
                <a:extLst>
                  <a:ext uri="{FF2B5EF4-FFF2-40B4-BE49-F238E27FC236}">
                    <a16:creationId xmlns:a16="http://schemas.microsoft.com/office/drawing/2014/main" id="{BE22E4B9-1473-40BD-9CB5-3F8080E70734}"/>
                  </a:ext>
                </a:extLst>
              </p:cNvPr>
              <p:cNvSpPr>
                <a:spLocks noChangeShapeType="1"/>
              </p:cNvSpPr>
              <p:nvPr userDrawn="1"/>
            </p:nvSpPr>
            <p:spPr bwMode="auto">
              <a:xfrm>
                <a:off x="378263" y="63376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 name="Line 6">
                <a:extLst>
                  <a:ext uri="{FF2B5EF4-FFF2-40B4-BE49-F238E27FC236}">
                    <a16:creationId xmlns:a16="http://schemas.microsoft.com/office/drawing/2014/main" id="{D458851A-5399-4C1E-948F-0F30E270491B}"/>
                  </a:ext>
                </a:extLst>
              </p:cNvPr>
              <p:cNvSpPr>
                <a:spLocks noChangeShapeType="1"/>
              </p:cNvSpPr>
              <p:nvPr userDrawn="1"/>
            </p:nvSpPr>
            <p:spPr bwMode="auto">
              <a:xfrm>
                <a:off x="378263" y="61932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3" name="Line 7">
                <a:extLst>
                  <a:ext uri="{FF2B5EF4-FFF2-40B4-BE49-F238E27FC236}">
                    <a16:creationId xmlns:a16="http://schemas.microsoft.com/office/drawing/2014/main" id="{5B3D94E0-4AED-4D62-99AB-B7A29DE91176}"/>
                  </a:ext>
                </a:extLst>
              </p:cNvPr>
              <p:cNvSpPr>
                <a:spLocks noChangeShapeType="1"/>
              </p:cNvSpPr>
              <p:nvPr userDrawn="1"/>
            </p:nvSpPr>
            <p:spPr bwMode="auto">
              <a:xfrm>
                <a:off x="378263" y="60487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4" name="Line 8">
                <a:extLst>
                  <a:ext uri="{FF2B5EF4-FFF2-40B4-BE49-F238E27FC236}">
                    <a16:creationId xmlns:a16="http://schemas.microsoft.com/office/drawing/2014/main" id="{71EA17B2-BBBB-49BD-8D9A-B7F330C704BC}"/>
                  </a:ext>
                </a:extLst>
              </p:cNvPr>
              <p:cNvSpPr>
                <a:spLocks noChangeShapeType="1"/>
              </p:cNvSpPr>
              <p:nvPr userDrawn="1"/>
            </p:nvSpPr>
            <p:spPr bwMode="auto">
              <a:xfrm>
                <a:off x="378263" y="59058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5" name="Line 9">
                <a:extLst>
                  <a:ext uri="{FF2B5EF4-FFF2-40B4-BE49-F238E27FC236}">
                    <a16:creationId xmlns:a16="http://schemas.microsoft.com/office/drawing/2014/main" id="{4A26A5DA-B073-4E91-81A4-B626A37F3DFD}"/>
                  </a:ext>
                </a:extLst>
              </p:cNvPr>
              <p:cNvSpPr>
                <a:spLocks noChangeShapeType="1"/>
              </p:cNvSpPr>
              <p:nvPr userDrawn="1"/>
            </p:nvSpPr>
            <p:spPr bwMode="auto">
              <a:xfrm>
                <a:off x="378263" y="57614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6" name="Line 10">
                <a:extLst>
                  <a:ext uri="{FF2B5EF4-FFF2-40B4-BE49-F238E27FC236}">
                    <a16:creationId xmlns:a16="http://schemas.microsoft.com/office/drawing/2014/main" id="{A756B78E-7D22-40A7-AB8A-9BAA0C90750E}"/>
                  </a:ext>
                </a:extLst>
              </p:cNvPr>
              <p:cNvSpPr>
                <a:spLocks noChangeShapeType="1"/>
              </p:cNvSpPr>
              <p:nvPr userDrawn="1"/>
            </p:nvSpPr>
            <p:spPr bwMode="auto">
              <a:xfrm>
                <a:off x="378263" y="56169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7" name="Line 11">
                <a:extLst>
                  <a:ext uri="{FF2B5EF4-FFF2-40B4-BE49-F238E27FC236}">
                    <a16:creationId xmlns:a16="http://schemas.microsoft.com/office/drawing/2014/main" id="{BDC4BC6A-F993-40D8-8CF7-DD1C01C9B27F}"/>
                  </a:ext>
                </a:extLst>
              </p:cNvPr>
              <p:cNvSpPr>
                <a:spLocks noChangeShapeType="1"/>
              </p:cNvSpPr>
              <p:nvPr userDrawn="1"/>
            </p:nvSpPr>
            <p:spPr bwMode="auto">
              <a:xfrm>
                <a:off x="378263" y="547407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8" name="Line 12">
                <a:extLst>
                  <a:ext uri="{FF2B5EF4-FFF2-40B4-BE49-F238E27FC236}">
                    <a16:creationId xmlns:a16="http://schemas.microsoft.com/office/drawing/2014/main" id="{D8546119-C5E8-4CAC-953A-6EED841F343F}"/>
                  </a:ext>
                </a:extLst>
              </p:cNvPr>
              <p:cNvSpPr>
                <a:spLocks noChangeShapeType="1"/>
              </p:cNvSpPr>
              <p:nvPr userDrawn="1"/>
            </p:nvSpPr>
            <p:spPr bwMode="auto">
              <a:xfrm>
                <a:off x="378263" y="53296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9" name="Line 13">
                <a:extLst>
                  <a:ext uri="{FF2B5EF4-FFF2-40B4-BE49-F238E27FC236}">
                    <a16:creationId xmlns:a16="http://schemas.microsoft.com/office/drawing/2014/main" id="{9CDAB148-3801-436E-A252-2823B4A57A4D}"/>
                  </a:ext>
                </a:extLst>
              </p:cNvPr>
              <p:cNvSpPr>
                <a:spLocks noChangeShapeType="1"/>
              </p:cNvSpPr>
              <p:nvPr userDrawn="1"/>
            </p:nvSpPr>
            <p:spPr bwMode="auto">
              <a:xfrm>
                <a:off x="378263" y="51851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0" name="Line 14">
                <a:extLst>
                  <a:ext uri="{FF2B5EF4-FFF2-40B4-BE49-F238E27FC236}">
                    <a16:creationId xmlns:a16="http://schemas.microsoft.com/office/drawing/2014/main" id="{DA2CA409-1FAD-44E2-A2DF-F4AEED4B4EAC}"/>
                  </a:ext>
                </a:extLst>
              </p:cNvPr>
              <p:cNvSpPr>
                <a:spLocks noChangeShapeType="1"/>
              </p:cNvSpPr>
              <p:nvPr userDrawn="1"/>
            </p:nvSpPr>
            <p:spPr bwMode="auto">
              <a:xfrm>
                <a:off x="378263" y="5040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1" name="Line 15">
                <a:extLst>
                  <a:ext uri="{FF2B5EF4-FFF2-40B4-BE49-F238E27FC236}">
                    <a16:creationId xmlns:a16="http://schemas.microsoft.com/office/drawing/2014/main" id="{BB016690-5A92-4908-8726-2795810F4373}"/>
                  </a:ext>
                </a:extLst>
              </p:cNvPr>
              <p:cNvSpPr>
                <a:spLocks noChangeShapeType="1"/>
              </p:cNvSpPr>
              <p:nvPr userDrawn="1"/>
            </p:nvSpPr>
            <p:spPr bwMode="auto">
              <a:xfrm>
                <a:off x="378263" y="489781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2" name="Line 16">
                <a:extLst>
                  <a:ext uri="{FF2B5EF4-FFF2-40B4-BE49-F238E27FC236}">
                    <a16:creationId xmlns:a16="http://schemas.microsoft.com/office/drawing/2014/main" id="{7589B545-8E2C-44B1-BF87-BA629156DE3C}"/>
                  </a:ext>
                </a:extLst>
              </p:cNvPr>
              <p:cNvSpPr>
                <a:spLocks noChangeShapeType="1"/>
              </p:cNvSpPr>
              <p:nvPr userDrawn="1"/>
            </p:nvSpPr>
            <p:spPr bwMode="auto">
              <a:xfrm>
                <a:off x="378263" y="47533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3" name="Line 17">
                <a:extLst>
                  <a:ext uri="{FF2B5EF4-FFF2-40B4-BE49-F238E27FC236}">
                    <a16:creationId xmlns:a16="http://schemas.microsoft.com/office/drawing/2014/main" id="{A04B68D3-7B40-4797-9562-7377C9F8DB6F}"/>
                  </a:ext>
                </a:extLst>
              </p:cNvPr>
              <p:cNvSpPr>
                <a:spLocks noChangeShapeType="1"/>
              </p:cNvSpPr>
              <p:nvPr userDrawn="1"/>
            </p:nvSpPr>
            <p:spPr bwMode="auto">
              <a:xfrm>
                <a:off x="378263" y="46088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4" name="Line 18">
                <a:extLst>
                  <a:ext uri="{FF2B5EF4-FFF2-40B4-BE49-F238E27FC236}">
                    <a16:creationId xmlns:a16="http://schemas.microsoft.com/office/drawing/2014/main" id="{D1FCD96E-8153-42AE-99BC-5F91EAAF58D3}"/>
                  </a:ext>
                </a:extLst>
              </p:cNvPr>
              <p:cNvSpPr>
                <a:spLocks noChangeShapeType="1"/>
              </p:cNvSpPr>
              <p:nvPr userDrawn="1"/>
            </p:nvSpPr>
            <p:spPr bwMode="auto">
              <a:xfrm>
                <a:off x="378263" y="4464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5" name="Line 19">
                <a:extLst>
                  <a:ext uri="{FF2B5EF4-FFF2-40B4-BE49-F238E27FC236}">
                    <a16:creationId xmlns:a16="http://schemas.microsoft.com/office/drawing/2014/main" id="{940D7FA7-3A6C-4B4E-B3C6-C67BECA45AAC}"/>
                  </a:ext>
                </a:extLst>
              </p:cNvPr>
              <p:cNvSpPr>
                <a:spLocks noChangeShapeType="1"/>
              </p:cNvSpPr>
              <p:nvPr userDrawn="1"/>
            </p:nvSpPr>
            <p:spPr bwMode="auto">
              <a:xfrm>
                <a:off x="378263" y="432155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6" name="Line 20">
                <a:extLst>
                  <a:ext uri="{FF2B5EF4-FFF2-40B4-BE49-F238E27FC236}">
                    <a16:creationId xmlns:a16="http://schemas.microsoft.com/office/drawing/2014/main" id="{57F56B8A-01FA-4035-8DE4-D00FFC6707A9}"/>
                  </a:ext>
                </a:extLst>
              </p:cNvPr>
              <p:cNvSpPr>
                <a:spLocks noChangeShapeType="1"/>
              </p:cNvSpPr>
              <p:nvPr userDrawn="1"/>
            </p:nvSpPr>
            <p:spPr bwMode="auto">
              <a:xfrm>
                <a:off x="378263" y="41770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 name="Line 21">
                <a:extLst>
                  <a:ext uri="{FF2B5EF4-FFF2-40B4-BE49-F238E27FC236}">
                    <a16:creationId xmlns:a16="http://schemas.microsoft.com/office/drawing/2014/main" id="{925A4B1C-E3EB-4C13-A6C5-6EE9B9898949}"/>
                  </a:ext>
                </a:extLst>
              </p:cNvPr>
              <p:cNvSpPr>
                <a:spLocks noChangeShapeType="1"/>
              </p:cNvSpPr>
              <p:nvPr userDrawn="1"/>
            </p:nvSpPr>
            <p:spPr bwMode="auto">
              <a:xfrm>
                <a:off x="378263" y="40326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8" name="Line 22">
                <a:extLst>
                  <a:ext uri="{FF2B5EF4-FFF2-40B4-BE49-F238E27FC236}">
                    <a16:creationId xmlns:a16="http://schemas.microsoft.com/office/drawing/2014/main" id="{0B2A3CA3-2F92-4542-B697-10F99607983E}"/>
                  </a:ext>
                </a:extLst>
              </p:cNvPr>
              <p:cNvSpPr>
                <a:spLocks noChangeShapeType="1"/>
              </p:cNvSpPr>
              <p:nvPr userDrawn="1"/>
            </p:nvSpPr>
            <p:spPr bwMode="auto">
              <a:xfrm>
                <a:off x="378263" y="37452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9" name="Line 23">
                <a:extLst>
                  <a:ext uri="{FF2B5EF4-FFF2-40B4-BE49-F238E27FC236}">
                    <a16:creationId xmlns:a16="http://schemas.microsoft.com/office/drawing/2014/main" id="{BA0890CE-449E-48B6-9B53-5B1D0FF75BA2}"/>
                  </a:ext>
                </a:extLst>
              </p:cNvPr>
              <p:cNvSpPr>
                <a:spLocks noChangeShapeType="1"/>
              </p:cNvSpPr>
              <p:nvPr userDrawn="1"/>
            </p:nvSpPr>
            <p:spPr bwMode="auto">
              <a:xfrm>
                <a:off x="378263" y="36008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0" name="Line 24">
                <a:extLst>
                  <a:ext uri="{FF2B5EF4-FFF2-40B4-BE49-F238E27FC236}">
                    <a16:creationId xmlns:a16="http://schemas.microsoft.com/office/drawing/2014/main" id="{BF9CCBE0-2CD6-493E-81AB-F9DD0DD340E6}"/>
                  </a:ext>
                </a:extLst>
              </p:cNvPr>
              <p:cNvSpPr>
                <a:spLocks noChangeShapeType="1"/>
              </p:cNvSpPr>
              <p:nvPr userDrawn="1"/>
            </p:nvSpPr>
            <p:spPr bwMode="auto">
              <a:xfrm>
                <a:off x="378263" y="3456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1" name="Line 25">
                <a:extLst>
                  <a:ext uri="{FF2B5EF4-FFF2-40B4-BE49-F238E27FC236}">
                    <a16:creationId xmlns:a16="http://schemas.microsoft.com/office/drawing/2014/main" id="{6F424979-F1D6-4234-A003-9B26028E18BB}"/>
                  </a:ext>
                </a:extLst>
              </p:cNvPr>
              <p:cNvSpPr>
                <a:spLocks noChangeShapeType="1"/>
              </p:cNvSpPr>
              <p:nvPr userDrawn="1"/>
            </p:nvSpPr>
            <p:spPr bwMode="auto">
              <a:xfrm>
                <a:off x="378263" y="33134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2" name="Line 26">
                <a:extLst>
                  <a:ext uri="{FF2B5EF4-FFF2-40B4-BE49-F238E27FC236}">
                    <a16:creationId xmlns:a16="http://schemas.microsoft.com/office/drawing/2014/main" id="{B72CCDB4-3F2A-48B5-9849-EB48526AD9BB}"/>
                  </a:ext>
                </a:extLst>
              </p:cNvPr>
              <p:cNvSpPr>
                <a:spLocks noChangeShapeType="1"/>
              </p:cNvSpPr>
              <p:nvPr userDrawn="1"/>
            </p:nvSpPr>
            <p:spPr bwMode="auto">
              <a:xfrm>
                <a:off x="378263" y="31690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 name="Line 27">
                <a:extLst>
                  <a:ext uri="{FF2B5EF4-FFF2-40B4-BE49-F238E27FC236}">
                    <a16:creationId xmlns:a16="http://schemas.microsoft.com/office/drawing/2014/main" id="{9414948D-0A9F-47E4-9CB5-E52CBEF1CB51}"/>
                  </a:ext>
                </a:extLst>
              </p:cNvPr>
              <p:cNvSpPr>
                <a:spLocks noChangeShapeType="1"/>
              </p:cNvSpPr>
              <p:nvPr userDrawn="1"/>
            </p:nvSpPr>
            <p:spPr bwMode="auto">
              <a:xfrm>
                <a:off x="378263" y="30245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4" name="Line 28">
                <a:extLst>
                  <a:ext uri="{FF2B5EF4-FFF2-40B4-BE49-F238E27FC236}">
                    <a16:creationId xmlns:a16="http://schemas.microsoft.com/office/drawing/2014/main" id="{2C5A77DB-8681-4BF2-80DB-88E181BB9A11}"/>
                  </a:ext>
                </a:extLst>
              </p:cNvPr>
              <p:cNvSpPr>
                <a:spLocks noChangeShapeType="1"/>
              </p:cNvSpPr>
              <p:nvPr userDrawn="1"/>
            </p:nvSpPr>
            <p:spPr bwMode="auto">
              <a:xfrm>
                <a:off x="378263" y="288169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5" name="Line 29">
                <a:extLst>
                  <a:ext uri="{FF2B5EF4-FFF2-40B4-BE49-F238E27FC236}">
                    <a16:creationId xmlns:a16="http://schemas.microsoft.com/office/drawing/2014/main" id="{88B5B2F0-EB79-4F72-BCFF-5D9EEFDB5688}"/>
                  </a:ext>
                </a:extLst>
              </p:cNvPr>
              <p:cNvSpPr>
                <a:spLocks noChangeShapeType="1"/>
              </p:cNvSpPr>
              <p:nvPr userDrawn="1"/>
            </p:nvSpPr>
            <p:spPr bwMode="auto">
              <a:xfrm>
                <a:off x="378263" y="27372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30">
                <a:extLst>
                  <a:ext uri="{FF2B5EF4-FFF2-40B4-BE49-F238E27FC236}">
                    <a16:creationId xmlns:a16="http://schemas.microsoft.com/office/drawing/2014/main" id="{D3517087-1372-41A4-9A6B-4C25D69BC665}"/>
                  </a:ext>
                </a:extLst>
              </p:cNvPr>
              <p:cNvSpPr>
                <a:spLocks noChangeShapeType="1"/>
              </p:cNvSpPr>
              <p:nvPr userDrawn="1"/>
            </p:nvSpPr>
            <p:spPr bwMode="auto">
              <a:xfrm>
                <a:off x="378263" y="25927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31">
                <a:extLst>
                  <a:ext uri="{FF2B5EF4-FFF2-40B4-BE49-F238E27FC236}">
                    <a16:creationId xmlns:a16="http://schemas.microsoft.com/office/drawing/2014/main" id="{C626BD20-910D-4076-8067-3BF486E99CE3}"/>
                  </a:ext>
                </a:extLst>
              </p:cNvPr>
              <p:cNvSpPr>
                <a:spLocks noChangeShapeType="1"/>
              </p:cNvSpPr>
              <p:nvPr userDrawn="1"/>
            </p:nvSpPr>
            <p:spPr bwMode="auto">
              <a:xfrm>
                <a:off x="378263" y="24483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32">
                <a:extLst>
                  <a:ext uri="{FF2B5EF4-FFF2-40B4-BE49-F238E27FC236}">
                    <a16:creationId xmlns:a16="http://schemas.microsoft.com/office/drawing/2014/main" id="{372B950D-F2B6-48A4-8F4C-10E1D4476C94}"/>
                  </a:ext>
                </a:extLst>
              </p:cNvPr>
              <p:cNvSpPr>
                <a:spLocks noChangeShapeType="1"/>
              </p:cNvSpPr>
              <p:nvPr userDrawn="1"/>
            </p:nvSpPr>
            <p:spPr bwMode="auto">
              <a:xfrm>
                <a:off x="378263" y="2305428"/>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33">
                <a:extLst>
                  <a:ext uri="{FF2B5EF4-FFF2-40B4-BE49-F238E27FC236}">
                    <a16:creationId xmlns:a16="http://schemas.microsoft.com/office/drawing/2014/main" id="{8A4A1B4C-E485-4593-BFA3-5CD075726556}"/>
                  </a:ext>
                </a:extLst>
              </p:cNvPr>
              <p:cNvSpPr>
                <a:spLocks noChangeShapeType="1"/>
              </p:cNvSpPr>
              <p:nvPr userDrawn="1"/>
            </p:nvSpPr>
            <p:spPr bwMode="auto">
              <a:xfrm>
                <a:off x="378263" y="21609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34">
                <a:extLst>
                  <a:ext uri="{FF2B5EF4-FFF2-40B4-BE49-F238E27FC236}">
                    <a16:creationId xmlns:a16="http://schemas.microsoft.com/office/drawing/2014/main" id="{F7A11A6F-6BD7-47EA-BCE8-34D010674870}"/>
                  </a:ext>
                </a:extLst>
              </p:cNvPr>
              <p:cNvSpPr>
                <a:spLocks noChangeShapeType="1"/>
              </p:cNvSpPr>
              <p:nvPr userDrawn="1"/>
            </p:nvSpPr>
            <p:spPr bwMode="auto">
              <a:xfrm>
                <a:off x="378263" y="20165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5">
                <a:extLst>
                  <a:ext uri="{FF2B5EF4-FFF2-40B4-BE49-F238E27FC236}">
                    <a16:creationId xmlns:a16="http://schemas.microsoft.com/office/drawing/2014/main" id="{84C5A8BA-97D6-401C-9D61-03B2676A897A}"/>
                  </a:ext>
                </a:extLst>
              </p:cNvPr>
              <p:cNvSpPr>
                <a:spLocks noChangeShapeType="1"/>
              </p:cNvSpPr>
              <p:nvPr userDrawn="1"/>
            </p:nvSpPr>
            <p:spPr bwMode="auto">
              <a:xfrm>
                <a:off x="378263" y="18720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6">
                <a:extLst>
                  <a:ext uri="{FF2B5EF4-FFF2-40B4-BE49-F238E27FC236}">
                    <a16:creationId xmlns:a16="http://schemas.microsoft.com/office/drawing/2014/main" id="{C480CFB1-FABD-482D-8E16-0FF97F40F3C0}"/>
                  </a:ext>
                </a:extLst>
              </p:cNvPr>
              <p:cNvSpPr>
                <a:spLocks noChangeShapeType="1"/>
              </p:cNvSpPr>
              <p:nvPr userDrawn="1"/>
            </p:nvSpPr>
            <p:spPr bwMode="auto">
              <a:xfrm>
                <a:off x="378263" y="17291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37">
                <a:extLst>
                  <a:ext uri="{FF2B5EF4-FFF2-40B4-BE49-F238E27FC236}">
                    <a16:creationId xmlns:a16="http://schemas.microsoft.com/office/drawing/2014/main" id="{B21949DC-6578-4194-9990-2B615D821473}"/>
                  </a:ext>
                </a:extLst>
              </p:cNvPr>
              <p:cNvSpPr>
                <a:spLocks noChangeShapeType="1"/>
              </p:cNvSpPr>
              <p:nvPr userDrawn="1"/>
            </p:nvSpPr>
            <p:spPr bwMode="auto">
              <a:xfrm>
                <a:off x="378263" y="1584703"/>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38">
                <a:extLst>
                  <a:ext uri="{FF2B5EF4-FFF2-40B4-BE49-F238E27FC236}">
                    <a16:creationId xmlns:a16="http://schemas.microsoft.com/office/drawing/2014/main" id="{992A8411-E070-48DA-B652-E5C8EF5933A1}"/>
                  </a:ext>
                </a:extLst>
              </p:cNvPr>
              <p:cNvSpPr>
                <a:spLocks noChangeShapeType="1"/>
              </p:cNvSpPr>
              <p:nvPr userDrawn="1"/>
            </p:nvSpPr>
            <p:spPr bwMode="auto">
              <a:xfrm>
                <a:off x="378263" y="144024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39">
                <a:extLst>
                  <a:ext uri="{FF2B5EF4-FFF2-40B4-BE49-F238E27FC236}">
                    <a16:creationId xmlns:a16="http://schemas.microsoft.com/office/drawing/2014/main" id="{0860C3FF-63CD-4832-B2B6-A2D7657A4F90}"/>
                  </a:ext>
                </a:extLst>
              </p:cNvPr>
              <p:cNvSpPr>
                <a:spLocks noChangeShapeType="1"/>
              </p:cNvSpPr>
              <p:nvPr userDrawn="1"/>
            </p:nvSpPr>
            <p:spPr bwMode="auto">
              <a:xfrm>
                <a:off x="378263" y="1297365"/>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102">
                <a:extLst>
                  <a:ext uri="{FF2B5EF4-FFF2-40B4-BE49-F238E27FC236}">
                    <a16:creationId xmlns:a16="http://schemas.microsoft.com/office/drawing/2014/main" id="{F711A2EB-70DA-4E00-97E6-F3E09F448B42}"/>
                  </a:ext>
                </a:extLst>
              </p:cNvPr>
              <p:cNvSpPr>
                <a:spLocks noChangeShapeType="1"/>
              </p:cNvSpPr>
              <p:nvPr userDrawn="1"/>
            </p:nvSpPr>
            <p:spPr bwMode="auto">
              <a:xfrm>
                <a:off x="378263" y="3889752"/>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4">
                <a:extLst>
                  <a:ext uri="{FF2B5EF4-FFF2-40B4-BE49-F238E27FC236}">
                    <a16:creationId xmlns:a16="http://schemas.microsoft.com/office/drawing/2014/main" id="{DEB78652-AD35-4408-A552-2CA51F553D57}"/>
                  </a:ext>
                </a:extLst>
              </p:cNvPr>
              <p:cNvSpPr>
                <a:spLocks noChangeShapeType="1"/>
              </p:cNvSpPr>
              <p:nvPr userDrawn="1"/>
            </p:nvSpPr>
            <p:spPr bwMode="auto">
              <a:xfrm>
                <a:off x="378263" y="6625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4">
                <a:extLst>
                  <a:ext uri="{FF2B5EF4-FFF2-40B4-BE49-F238E27FC236}">
                    <a16:creationId xmlns:a16="http://schemas.microsoft.com/office/drawing/2014/main" id="{4EB84B71-037A-4BA6-B552-92B8E1E5ACE1}"/>
                  </a:ext>
                </a:extLst>
              </p:cNvPr>
              <p:cNvSpPr>
                <a:spLocks noChangeShapeType="1"/>
              </p:cNvSpPr>
              <p:nvPr userDrawn="1"/>
            </p:nvSpPr>
            <p:spPr bwMode="auto">
              <a:xfrm>
                <a:off x="378263" y="6769477"/>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39">
                <a:extLst>
                  <a:ext uri="{FF2B5EF4-FFF2-40B4-BE49-F238E27FC236}">
                    <a16:creationId xmlns:a16="http://schemas.microsoft.com/office/drawing/2014/main" id="{D8A87DFE-79BC-405B-8FB9-A13053014CD5}"/>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4">
                <a:extLst>
                  <a:ext uri="{FF2B5EF4-FFF2-40B4-BE49-F238E27FC236}">
                    <a16:creationId xmlns:a16="http://schemas.microsoft.com/office/drawing/2014/main" id="{7F513F86-426A-430A-9CE5-1633C6F3DFEB}"/>
                  </a:ext>
                </a:extLst>
              </p:cNvPr>
              <p:cNvSpPr>
                <a:spLocks noChangeShapeType="1"/>
              </p:cNvSpPr>
              <p:nvPr userDrawn="1"/>
            </p:nvSpPr>
            <p:spPr bwMode="auto">
              <a:xfrm>
                <a:off x="378263" y="7200900"/>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34">
                <a:extLst>
                  <a:ext uri="{FF2B5EF4-FFF2-40B4-BE49-F238E27FC236}">
                    <a16:creationId xmlns:a16="http://schemas.microsoft.com/office/drawing/2014/main" id="{702D22A1-F40B-44CD-93AA-BB4EBCB1AAE9}"/>
                  </a:ext>
                </a:extLst>
              </p:cNvPr>
              <p:cNvSpPr>
                <a:spLocks noChangeShapeType="1"/>
              </p:cNvSpPr>
              <p:nvPr userDrawn="1"/>
            </p:nvSpPr>
            <p:spPr bwMode="auto">
              <a:xfrm>
                <a:off x="378263" y="1152901"/>
                <a:ext cx="9935559"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9" name="グループ化 128">
              <a:extLst>
                <a:ext uri="{FF2B5EF4-FFF2-40B4-BE49-F238E27FC236}">
                  <a16:creationId xmlns:a16="http://schemas.microsoft.com/office/drawing/2014/main" id="{F51C46C4-7F85-4DC1-8B86-B95A648C9A5D}"/>
                </a:ext>
              </a:extLst>
            </p:cNvPr>
            <p:cNvGrpSpPr/>
            <p:nvPr userDrawn="1"/>
          </p:nvGrpSpPr>
          <p:grpSpPr>
            <a:xfrm>
              <a:off x="377988" y="1150939"/>
              <a:ext cx="9935837" cy="6049961"/>
              <a:chOff x="360363" y="863221"/>
              <a:chExt cx="9935837" cy="6337679"/>
            </a:xfrm>
          </p:grpSpPr>
          <p:sp>
            <p:nvSpPr>
              <p:cNvPr id="130" name="Line 41">
                <a:extLst>
                  <a:ext uri="{FF2B5EF4-FFF2-40B4-BE49-F238E27FC236}">
                    <a16:creationId xmlns:a16="http://schemas.microsoft.com/office/drawing/2014/main" id="{0E9446ED-A148-4D0F-BCEA-89BB479924C1}"/>
                  </a:ext>
                </a:extLst>
              </p:cNvPr>
              <p:cNvSpPr>
                <a:spLocks noChangeShapeType="1"/>
              </p:cNvSpPr>
              <p:nvPr userDrawn="1"/>
            </p:nvSpPr>
            <p:spPr bwMode="auto">
              <a:xfrm>
                <a:off x="151229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42">
                <a:extLst>
                  <a:ext uri="{FF2B5EF4-FFF2-40B4-BE49-F238E27FC236}">
                    <a16:creationId xmlns:a16="http://schemas.microsoft.com/office/drawing/2014/main" id="{49D21962-0C22-48A0-BBAA-95B762F27E49}"/>
                  </a:ext>
                </a:extLst>
              </p:cNvPr>
              <p:cNvSpPr>
                <a:spLocks noChangeShapeType="1"/>
              </p:cNvSpPr>
              <p:nvPr userDrawn="1"/>
            </p:nvSpPr>
            <p:spPr bwMode="auto">
              <a:xfrm>
                <a:off x="165628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43">
                <a:extLst>
                  <a:ext uri="{FF2B5EF4-FFF2-40B4-BE49-F238E27FC236}">
                    <a16:creationId xmlns:a16="http://schemas.microsoft.com/office/drawing/2014/main" id="{DFA3B380-B5B2-4B52-83A4-6CF3F80296FB}"/>
                  </a:ext>
                </a:extLst>
              </p:cNvPr>
              <p:cNvSpPr>
                <a:spLocks noChangeShapeType="1"/>
              </p:cNvSpPr>
              <p:nvPr userDrawn="1"/>
            </p:nvSpPr>
            <p:spPr bwMode="auto">
              <a:xfrm>
                <a:off x="180027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44">
                <a:extLst>
                  <a:ext uri="{FF2B5EF4-FFF2-40B4-BE49-F238E27FC236}">
                    <a16:creationId xmlns:a16="http://schemas.microsoft.com/office/drawing/2014/main" id="{81872DC4-1F65-48D6-803C-BB283966CC60}"/>
                  </a:ext>
                </a:extLst>
              </p:cNvPr>
              <p:cNvSpPr>
                <a:spLocks noChangeShapeType="1"/>
              </p:cNvSpPr>
              <p:nvPr userDrawn="1"/>
            </p:nvSpPr>
            <p:spPr bwMode="auto">
              <a:xfrm>
                <a:off x="194426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45">
                <a:extLst>
                  <a:ext uri="{FF2B5EF4-FFF2-40B4-BE49-F238E27FC236}">
                    <a16:creationId xmlns:a16="http://schemas.microsoft.com/office/drawing/2014/main" id="{5F7E7F48-EEFA-46AD-834F-9D408869EAA9}"/>
                  </a:ext>
                </a:extLst>
              </p:cNvPr>
              <p:cNvSpPr>
                <a:spLocks noChangeShapeType="1"/>
              </p:cNvSpPr>
              <p:nvPr userDrawn="1"/>
            </p:nvSpPr>
            <p:spPr bwMode="auto">
              <a:xfrm>
                <a:off x="208825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46">
                <a:extLst>
                  <a:ext uri="{FF2B5EF4-FFF2-40B4-BE49-F238E27FC236}">
                    <a16:creationId xmlns:a16="http://schemas.microsoft.com/office/drawing/2014/main" id="{B7950342-D595-48DB-B1FA-8232A76EFE53}"/>
                  </a:ext>
                </a:extLst>
              </p:cNvPr>
              <p:cNvSpPr>
                <a:spLocks noChangeShapeType="1"/>
              </p:cNvSpPr>
              <p:nvPr userDrawn="1"/>
            </p:nvSpPr>
            <p:spPr bwMode="auto">
              <a:xfrm>
                <a:off x="223224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47">
                <a:extLst>
                  <a:ext uri="{FF2B5EF4-FFF2-40B4-BE49-F238E27FC236}">
                    <a16:creationId xmlns:a16="http://schemas.microsoft.com/office/drawing/2014/main" id="{6208A691-C50F-4F0D-A53E-4BD3377F10DB}"/>
                  </a:ext>
                </a:extLst>
              </p:cNvPr>
              <p:cNvSpPr>
                <a:spLocks noChangeShapeType="1"/>
              </p:cNvSpPr>
              <p:nvPr userDrawn="1"/>
            </p:nvSpPr>
            <p:spPr bwMode="auto">
              <a:xfrm>
                <a:off x="237623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48">
                <a:extLst>
                  <a:ext uri="{FF2B5EF4-FFF2-40B4-BE49-F238E27FC236}">
                    <a16:creationId xmlns:a16="http://schemas.microsoft.com/office/drawing/2014/main" id="{184DF9CA-912E-40AA-AC08-3101696A649B}"/>
                  </a:ext>
                </a:extLst>
              </p:cNvPr>
              <p:cNvSpPr>
                <a:spLocks noChangeShapeType="1"/>
              </p:cNvSpPr>
              <p:nvPr userDrawn="1"/>
            </p:nvSpPr>
            <p:spPr bwMode="auto">
              <a:xfrm>
                <a:off x="252022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49">
                <a:extLst>
                  <a:ext uri="{FF2B5EF4-FFF2-40B4-BE49-F238E27FC236}">
                    <a16:creationId xmlns:a16="http://schemas.microsoft.com/office/drawing/2014/main" id="{E4EDAD27-7673-4A61-AF53-E728DC17C8BB}"/>
                  </a:ext>
                </a:extLst>
              </p:cNvPr>
              <p:cNvSpPr>
                <a:spLocks noChangeShapeType="1"/>
              </p:cNvSpPr>
              <p:nvPr userDrawn="1"/>
            </p:nvSpPr>
            <p:spPr bwMode="auto">
              <a:xfrm>
                <a:off x="266421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50">
                <a:extLst>
                  <a:ext uri="{FF2B5EF4-FFF2-40B4-BE49-F238E27FC236}">
                    <a16:creationId xmlns:a16="http://schemas.microsoft.com/office/drawing/2014/main" id="{6646B97D-0AA7-4CE3-82A2-A2BAFAA48471}"/>
                  </a:ext>
                </a:extLst>
              </p:cNvPr>
              <p:cNvSpPr>
                <a:spLocks noChangeShapeType="1"/>
              </p:cNvSpPr>
              <p:nvPr userDrawn="1"/>
            </p:nvSpPr>
            <p:spPr bwMode="auto">
              <a:xfrm>
                <a:off x="280821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51">
                <a:extLst>
                  <a:ext uri="{FF2B5EF4-FFF2-40B4-BE49-F238E27FC236}">
                    <a16:creationId xmlns:a16="http://schemas.microsoft.com/office/drawing/2014/main" id="{C4AB8E1D-DC6E-4E15-B3E6-ABD707C44C00}"/>
                  </a:ext>
                </a:extLst>
              </p:cNvPr>
              <p:cNvSpPr>
                <a:spLocks noChangeShapeType="1"/>
              </p:cNvSpPr>
              <p:nvPr userDrawn="1"/>
            </p:nvSpPr>
            <p:spPr bwMode="auto">
              <a:xfrm>
                <a:off x="295220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52">
                <a:extLst>
                  <a:ext uri="{FF2B5EF4-FFF2-40B4-BE49-F238E27FC236}">
                    <a16:creationId xmlns:a16="http://schemas.microsoft.com/office/drawing/2014/main" id="{BFD91CA3-B587-4766-9662-16D52420DA7F}"/>
                  </a:ext>
                </a:extLst>
              </p:cNvPr>
              <p:cNvSpPr>
                <a:spLocks noChangeShapeType="1"/>
              </p:cNvSpPr>
              <p:nvPr userDrawn="1"/>
            </p:nvSpPr>
            <p:spPr bwMode="auto">
              <a:xfrm>
                <a:off x="309619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53">
                <a:extLst>
                  <a:ext uri="{FF2B5EF4-FFF2-40B4-BE49-F238E27FC236}">
                    <a16:creationId xmlns:a16="http://schemas.microsoft.com/office/drawing/2014/main" id="{78BC4020-859E-4F8E-B997-DBC99C6BA6FF}"/>
                  </a:ext>
                </a:extLst>
              </p:cNvPr>
              <p:cNvSpPr>
                <a:spLocks noChangeShapeType="1"/>
              </p:cNvSpPr>
              <p:nvPr userDrawn="1"/>
            </p:nvSpPr>
            <p:spPr bwMode="auto">
              <a:xfrm>
                <a:off x="324018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54">
                <a:extLst>
                  <a:ext uri="{FF2B5EF4-FFF2-40B4-BE49-F238E27FC236}">
                    <a16:creationId xmlns:a16="http://schemas.microsoft.com/office/drawing/2014/main" id="{813D1326-C629-4B12-94C0-226CBCFC3818}"/>
                  </a:ext>
                </a:extLst>
              </p:cNvPr>
              <p:cNvSpPr>
                <a:spLocks noChangeShapeType="1"/>
              </p:cNvSpPr>
              <p:nvPr userDrawn="1"/>
            </p:nvSpPr>
            <p:spPr bwMode="auto">
              <a:xfrm>
                <a:off x="338417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55">
                <a:extLst>
                  <a:ext uri="{FF2B5EF4-FFF2-40B4-BE49-F238E27FC236}">
                    <a16:creationId xmlns:a16="http://schemas.microsoft.com/office/drawing/2014/main" id="{E1FF3999-B164-4E40-8135-C49079BA8532}"/>
                  </a:ext>
                </a:extLst>
              </p:cNvPr>
              <p:cNvSpPr>
                <a:spLocks noChangeShapeType="1"/>
              </p:cNvSpPr>
              <p:nvPr userDrawn="1"/>
            </p:nvSpPr>
            <p:spPr bwMode="auto">
              <a:xfrm>
                <a:off x="352816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56">
                <a:extLst>
                  <a:ext uri="{FF2B5EF4-FFF2-40B4-BE49-F238E27FC236}">
                    <a16:creationId xmlns:a16="http://schemas.microsoft.com/office/drawing/2014/main" id="{5D551A92-51CC-473F-BD03-BD3BA1BB38AD}"/>
                  </a:ext>
                </a:extLst>
              </p:cNvPr>
              <p:cNvSpPr>
                <a:spLocks noChangeShapeType="1"/>
              </p:cNvSpPr>
              <p:nvPr userDrawn="1"/>
            </p:nvSpPr>
            <p:spPr bwMode="auto">
              <a:xfrm>
                <a:off x="367215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57">
                <a:extLst>
                  <a:ext uri="{FF2B5EF4-FFF2-40B4-BE49-F238E27FC236}">
                    <a16:creationId xmlns:a16="http://schemas.microsoft.com/office/drawing/2014/main" id="{4C1BCE03-C75A-4DF5-A440-5D171A6100F9}"/>
                  </a:ext>
                </a:extLst>
              </p:cNvPr>
              <p:cNvSpPr>
                <a:spLocks noChangeShapeType="1"/>
              </p:cNvSpPr>
              <p:nvPr userDrawn="1"/>
            </p:nvSpPr>
            <p:spPr bwMode="auto">
              <a:xfrm>
                <a:off x="381614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58">
                <a:extLst>
                  <a:ext uri="{FF2B5EF4-FFF2-40B4-BE49-F238E27FC236}">
                    <a16:creationId xmlns:a16="http://schemas.microsoft.com/office/drawing/2014/main" id="{B6FE9BA0-0D38-426B-A504-E7D9D7422B0F}"/>
                  </a:ext>
                </a:extLst>
              </p:cNvPr>
              <p:cNvSpPr>
                <a:spLocks noChangeShapeType="1"/>
              </p:cNvSpPr>
              <p:nvPr userDrawn="1"/>
            </p:nvSpPr>
            <p:spPr bwMode="auto">
              <a:xfrm>
                <a:off x="396013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59">
                <a:extLst>
                  <a:ext uri="{FF2B5EF4-FFF2-40B4-BE49-F238E27FC236}">
                    <a16:creationId xmlns:a16="http://schemas.microsoft.com/office/drawing/2014/main" id="{1D573AFF-6DD9-40FC-BD6E-871B4F0BFB3D}"/>
                  </a:ext>
                </a:extLst>
              </p:cNvPr>
              <p:cNvSpPr>
                <a:spLocks noChangeShapeType="1"/>
              </p:cNvSpPr>
              <p:nvPr userDrawn="1"/>
            </p:nvSpPr>
            <p:spPr bwMode="auto">
              <a:xfrm>
                <a:off x="410412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60">
                <a:extLst>
                  <a:ext uri="{FF2B5EF4-FFF2-40B4-BE49-F238E27FC236}">
                    <a16:creationId xmlns:a16="http://schemas.microsoft.com/office/drawing/2014/main" id="{F3B9C3AE-6216-43F3-8BBE-1F58E93228AF}"/>
                  </a:ext>
                </a:extLst>
              </p:cNvPr>
              <p:cNvSpPr>
                <a:spLocks noChangeShapeType="1"/>
              </p:cNvSpPr>
              <p:nvPr userDrawn="1"/>
            </p:nvSpPr>
            <p:spPr bwMode="auto">
              <a:xfrm>
                <a:off x="424812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61">
                <a:extLst>
                  <a:ext uri="{FF2B5EF4-FFF2-40B4-BE49-F238E27FC236}">
                    <a16:creationId xmlns:a16="http://schemas.microsoft.com/office/drawing/2014/main" id="{5F5946A9-32F4-47C6-AC09-7B4DD16CA1EE}"/>
                  </a:ext>
                </a:extLst>
              </p:cNvPr>
              <p:cNvSpPr>
                <a:spLocks noChangeShapeType="1"/>
              </p:cNvSpPr>
              <p:nvPr userDrawn="1"/>
            </p:nvSpPr>
            <p:spPr bwMode="auto">
              <a:xfrm>
                <a:off x="439211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62">
                <a:extLst>
                  <a:ext uri="{FF2B5EF4-FFF2-40B4-BE49-F238E27FC236}">
                    <a16:creationId xmlns:a16="http://schemas.microsoft.com/office/drawing/2014/main" id="{16995BAA-93F4-4DEE-8F1B-E6E7B39B3F9B}"/>
                  </a:ext>
                </a:extLst>
              </p:cNvPr>
              <p:cNvSpPr>
                <a:spLocks noChangeShapeType="1"/>
              </p:cNvSpPr>
              <p:nvPr userDrawn="1"/>
            </p:nvSpPr>
            <p:spPr bwMode="auto">
              <a:xfrm>
                <a:off x="453610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63">
                <a:extLst>
                  <a:ext uri="{FF2B5EF4-FFF2-40B4-BE49-F238E27FC236}">
                    <a16:creationId xmlns:a16="http://schemas.microsoft.com/office/drawing/2014/main" id="{62274738-AE9D-482E-A5C0-CF1B5DD2E7F4}"/>
                  </a:ext>
                </a:extLst>
              </p:cNvPr>
              <p:cNvSpPr>
                <a:spLocks noChangeShapeType="1"/>
              </p:cNvSpPr>
              <p:nvPr userDrawn="1"/>
            </p:nvSpPr>
            <p:spPr bwMode="auto">
              <a:xfrm>
                <a:off x="468009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64">
                <a:extLst>
                  <a:ext uri="{FF2B5EF4-FFF2-40B4-BE49-F238E27FC236}">
                    <a16:creationId xmlns:a16="http://schemas.microsoft.com/office/drawing/2014/main" id="{E116C106-EDD7-4525-8331-AF763DBD5099}"/>
                  </a:ext>
                </a:extLst>
              </p:cNvPr>
              <p:cNvSpPr>
                <a:spLocks noChangeShapeType="1"/>
              </p:cNvSpPr>
              <p:nvPr userDrawn="1"/>
            </p:nvSpPr>
            <p:spPr bwMode="auto">
              <a:xfrm>
                <a:off x="482408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65">
                <a:extLst>
                  <a:ext uri="{FF2B5EF4-FFF2-40B4-BE49-F238E27FC236}">
                    <a16:creationId xmlns:a16="http://schemas.microsoft.com/office/drawing/2014/main" id="{01EDFBFB-DC26-4E57-A944-533C6EE0BA5E}"/>
                  </a:ext>
                </a:extLst>
              </p:cNvPr>
              <p:cNvSpPr>
                <a:spLocks noChangeShapeType="1"/>
              </p:cNvSpPr>
              <p:nvPr userDrawn="1"/>
            </p:nvSpPr>
            <p:spPr bwMode="auto">
              <a:xfrm>
                <a:off x="496807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66">
                <a:extLst>
                  <a:ext uri="{FF2B5EF4-FFF2-40B4-BE49-F238E27FC236}">
                    <a16:creationId xmlns:a16="http://schemas.microsoft.com/office/drawing/2014/main" id="{516D8656-E3DA-45A8-BD0D-73310520E9CD}"/>
                  </a:ext>
                </a:extLst>
              </p:cNvPr>
              <p:cNvSpPr>
                <a:spLocks noChangeShapeType="1"/>
              </p:cNvSpPr>
              <p:nvPr userDrawn="1"/>
            </p:nvSpPr>
            <p:spPr bwMode="auto">
              <a:xfrm>
                <a:off x="511206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67">
                <a:extLst>
                  <a:ext uri="{FF2B5EF4-FFF2-40B4-BE49-F238E27FC236}">
                    <a16:creationId xmlns:a16="http://schemas.microsoft.com/office/drawing/2014/main" id="{DCAB2907-1E27-45BF-B1C1-F8A2E1689BD7}"/>
                  </a:ext>
                </a:extLst>
              </p:cNvPr>
              <p:cNvSpPr>
                <a:spLocks noChangeShapeType="1"/>
              </p:cNvSpPr>
              <p:nvPr userDrawn="1"/>
            </p:nvSpPr>
            <p:spPr bwMode="auto">
              <a:xfrm>
                <a:off x="525605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68">
                <a:extLst>
                  <a:ext uri="{FF2B5EF4-FFF2-40B4-BE49-F238E27FC236}">
                    <a16:creationId xmlns:a16="http://schemas.microsoft.com/office/drawing/2014/main" id="{81D1F1C5-94E6-4F1D-8239-10503B1EA522}"/>
                  </a:ext>
                </a:extLst>
              </p:cNvPr>
              <p:cNvSpPr>
                <a:spLocks noChangeShapeType="1"/>
              </p:cNvSpPr>
              <p:nvPr userDrawn="1"/>
            </p:nvSpPr>
            <p:spPr bwMode="auto">
              <a:xfrm>
                <a:off x="540004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69">
                <a:extLst>
                  <a:ext uri="{FF2B5EF4-FFF2-40B4-BE49-F238E27FC236}">
                    <a16:creationId xmlns:a16="http://schemas.microsoft.com/office/drawing/2014/main" id="{A56774E5-27EC-4B91-B2B6-43D35A113909}"/>
                  </a:ext>
                </a:extLst>
              </p:cNvPr>
              <p:cNvSpPr>
                <a:spLocks noChangeShapeType="1"/>
              </p:cNvSpPr>
              <p:nvPr userDrawn="1"/>
            </p:nvSpPr>
            <p:spPr bwMode="auto">
              <a:xfrm>
                <a:off x="554403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70">
                <a:extLst>
                  <a:ext uri="{FF2B5EF4-FFF2-40B4-BE49-F238E27FC236}">
                    <a16:creationId xmlns:a16="http://schemas.microsoft.com/office/drawing/2014/main" id="{9800AC9C-BCC9-4F13-892C-EECB0A1FC769}"/>
                  </a:ext>
                </a:extLst>
              </p:cNvPr>
              <p:cNvSpPr>
                <a:spLocks noChangeShapeType="1"/>
              </p:cNvSpPr>
              <p:nvPr userDrawn="1"/>
            </p:nvSpPr>
            <p:spPr bwMode="auto">
              <a:xfrm>
                <a:off x="583202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71">
                <a:extLst>
                  <a:ext uri="{FF2B5EF4-FFF2-40B4-BE49-F238E27FC236}">
                    <a16:creationId xmlns:a16="http://schemas.microsoft.com/office/drawing/2014/main" id="{A3263990-A43F-4BB3-8186-6604B03F0622}"/>
                  </a:ext>
                </a:extLst>
              </p:cNvPr>
              <p:cNvSpPr>
                <a:spLocks noChangeShapeType="1"/>
              </p:cNvSpPr>
              <p:nvPr userDrawn="1"/>
            </p:nvSpPr>
            <p:spPr bwMode="auto">
              <a:xfrm>
                <a:off x="597601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72">
                <a:extLst>
                  <a:ext uri="{FF2B5EF4-FFF2-40B4-BE49-F238E27FC236}">
                    <a16:creationId xmlns:a16="http://schemas.microsoft.com/office/drawing/2014/main" id="{16BEC931-F307-4ACA-A3A8-CA67CE5625F1}"/>
                  </a:ext>
                </a:extLst>
              </p:cNvPr>
              <p:cNvSpPr>
                <a:spLocks noChangeShapeType="1"/>
              </p:cNvSpPr>
              <p:nvPr userDrawn="1"/>
            </p:nvSpPr>
            <p:spPr bwMode="auto">
              <a:xfrm>
                <a:off x="612000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73">
                <a:extLst>
                  <a:ext uri="{FF2B5EF4-FFF2-40B4-BE49-F238E27FC236}">
                    <a16:creationId xmlns:a16="http://schemas.microsoft.com/office/drawing/2014/main" id="{A324BBE2-E676-4BDC-8778-60AA1DD15F31}"/>
                  </a:ext>
                </a:extLst>
              </p:cNvPr>
              <p:cNvSpPr>
                <a:spLocks noChangeShapeType="1"/>
              </p:cNvSpPr>
              <p:nvPr userDrawn="1"/>
            </p:nvSpPr>
            <p:spPr bwMode="auto">
              <a:xfrm>
                <a:off x="626399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74">
                <a:extLst>
                  <a:ext uri="{FF2B5EF4-FFF2-40B4-BE49-F238E27FC236}">
                    <a16:creationId xmlns:a16="http://schemas.microsoft.com/office/drawing/2014/main" id="{42FC0755-57F6-44A3-BB19-7D641ADCB840}"/>
                  </a:ext>
                </a:extLst>
              </p:cNvPr>
              <p:cNvSpPr>
                <a:spLocks noChangeShapeType="1"/>
              </p:cNvSpPr>
              <p:nvPr userDrawn="1"/>
            </p:nvSpPr>
            <p:spPr bwMode="auto">
              <a:xfrm>
                <a:off x="640798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75">
                <a:extLst>
                  <a:ext uri="{FF2B5EF4-FFF2-40B4-BE49-F238E27FC236}">
                    <a16:creationId xmlns:a16="http://schemas.microsoft.com/office/drawing/2014/main" id="{A5C58F26-C28C-4B35-917E-1E63621DB12B}"/>
                  </a:ext>
                </a:extLst>
              </p:cNvPr>
              <p:cNvSpPr>
                <a:spLocks noChangeShapeType="1"/>
              </p:cNvSpPr>
              <p:nvPr userDrawn="1"/>
            </p:nvSpPr>
            <p:spPr bwMode="auto">
              <a:xfrm>
                <a:off x="655197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76">
                <a:extLst>
                  <a:ext uri="{FF2B5EF4-FFF2-40B4-BE49-F238E27FC236}">
                    <a16:creationId xmlns:a16="http://schemas.microsoft.com/office/drawing/2014/main" id="{30C881A0-EEBC-4BB4-9C17-2B5757877FCF}"/>
                  </a:ext>
                </a:extLst>
              </p:cNvPr>
              <p:cNvSpPr>
                <a:spLocks noChangeShapeType="1"/>
              </p:cNvSpPr>
              <p:nvPr userDrawn="1"/>
            </p:nvSpPr>
            <p:spPr bwMode="auto">
              <a:xfrm>
                <a:off x="669596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77">
                <a:extLst>
                  <a:ext uri="{FF2B5EF4-FFF2-40B4-BE49-F238E27FC236}">
                    <a16:creationId xmlns:a16="http://schemas.microsoft.com/office/drawing/2014/main" id="{A48987BB-1B09-4C91-BB84-CFFD8D636BC1}"/>
                  </a:ext>
                </a:extLst>
              </p:cNvPr>
              <p:cNvSpPr>
                <a:spLocks noChangeShapeType="1"/>
              </p:cNvSpPr>
              <p:nvPr userDrawn="1"/>
            </p:nvSpPr>
            <p:spPr bwMode="auto">
              <a:xfrm>
                <a:off x="683995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78">
                <a:extLst>
                  <a:ext uri="{FF2B5EF4-FFF2-40B4-BE49-F238E27FC236}">
                    <a16:creationId xmlns:a16="http://schemas.microsoft.com/office/drawing/2014/main" id="{6F310DF1-3F01-4BB7-A130-3CFA51FF99E0}"/>
                  </a:ext>
                </a:extLst>
              </p:cNvPr>
              <p:cNvSpPr>
                <a:spLocks noChangeShapeType="1"/>
              </p:cNvSpPr>
              <p:nvPr userDrawn="1"/>
            </p:nvSpPr>
            <p:spPr bwMode="auto">
              <a:xfrm>
                <a:off x="698394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8" name="Line 79">
                <a:extLst>
                  <a:ext uri="{FF2B5EF4-FFF2-40B4-BE49-F238E27FC236}">
                    <a16:creationId xmlns:a16="http://schemas.microsoft.com/office/drawing/2014/main" id="{F136FCEC-5AA3-4B96-9255-4FDF9D72B90C}"/>
                  </a:ext>
                </a:extLst>
              </p:cNvPr>
              <p:cNvSpPr>
                <a:spLocks noChangeShapeType="1"/>
              </p:cNvSpPr>
              <p:nvPr userDrawn="1"/>
            </p:nvSpPr>
            <p:spPr bwMode="auto">
              <a:xfrm>
                <a:off x="712794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80">
                <a:extLst>
                  <a:ext uri="{FF2B5EF4-FFF2-40B4-BE49-F238E27FC236}">
                    <a16:creationId xmlns:a16="http://schemas.microsoft.com/office/drawing/2014/main" id="{8B9A911D-24C2-4C3A-9D3B-4753C339C8FA}"/>
                  </a:ext>
                </a:extLst>
              </p:cNvPr>
              <p:cNvSpPr>
                <a:spLocks noChangeShapeType="1"/>
              </p:cNvSpPr>
              <p:nvPr userDrawn="1"/>
            </p:nvSpPr>
            <p:spPr bwMode="auto">
              <a:xfrm>
                <a:off x="727193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81">
                <a:extLst>
                  <a:ext uri="{FF2B5EF4-FFF2-40B4-BE49-F238E27FC236}">
                    <a16:creationId xmlns:a16="http://schemas.microsoft.com/office/drawing/2014/main" id="{EA85A6BB-33C3-4AFD-AC9D-203F9FFB5949}"/>
                  </a:ext>
                </a:extLst>
              </p:cNvPr>
              <p:cNvSpPr>
                <a:spLocks noChangeShapeType="1"/>
              </p:cNvSpPr>
              <p:nvPr userDrawn="1"/>
            </p:nvSpPr>
            <p:spPr bwMode="auto">
              <a:xfrm>
                <a:off x="741592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2">
                <a:extLst>
                  <a:ext uri="{FF2B5EF4-FFF2-40B4-BE49-F238E27FC236}">
                    <a16:creationId xmlns:a16="http://schemas.microsoft.com/office/drawing/2014/main" id="{19E50750-9F84-48C5-AEC8-1D29E7AFECCB}"/>
                  </a:ext>
                </a:extLst>
              </p:cNvPr>
              <p:cNvSpPr>
                <a:spLocks noChangeShapeType="1"/>
              </p:cNvSpPr>
              <p:nvPr userDrawn="1"/>
            </p:nvSpPr>
            <p:spPr bwMode="auto">
              <a:xfrm>
                <a:off x="755991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83">
                <a:extLst>
                  <a:ext uri="{FF2B5EF4-FFF2-40B4-BE49-F238E27FC236}">
                    <a16:creationId xmlns:a16="http://schemas.microsoft.com/office/drawing/2014/main" id="{903E5069-63FB-4302-9479-8881D694109F}"/>
                  </a:ext>
                </a:extLst>
              </p:cNvPr>
              <p:cNvSpPr>
                <a:spLocks noChangeShapeType="1"/>
              </p:cNvSpPr>
              <p:nvPr userDrawn="1"/>
            </p:nvSpPr>
            <p:spPr bwMode="auto">
              <a:xfrm>
                <a:off x="770390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84">
                <a:extLst>
                  <a:ext uri="{FF2B5EF4-FFF2-40B4-BE49-F238E27FC236}">
                    <a16:creationId xmlns:a16="http://schemas.microsoft.com/office/drawing/2014/main" id="{139CC5DA-BD48-489C-B464-563C241A3BA5}"/>
                  </a:ext>
                </a:extLst>
              </p:cNvPr>
              <p:cNvSpPr>
                <a:spLocks noChangeShapeType="1"/>
              </p:cNvSpPr>
              <p:nvPr userDrawn="1"/>
            </p:nvSpPr>
            <p:spPr bwMode="auto">
              <a:xfrm>
                <a:off x="784789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85">
                <a:extLst>
                  <a:ext uri="{FF2B5EF4-FFF2-40B4-BE49-F238E27FC236}">
                    <a16:creationId xmlns:a16="http://schemas.microsoft.com/office/drawing/2014/main" id="{E4E7648E-3908-44E2-B647-6CC9C84F69A0}"/>
                  </a:ext>
                </a:extLst>
              </p:cNvPr>
              <p:cNvSpPr>
                <a:spLocks noChangeShapeType="1"/>
              </p:cNvSpPr>
              <p:nvPr userDrawn="1"/>
            </p:nvSpPr>
            <p:spPr bwMode="auto">
              <a:xfrm>
                <a:off x="799188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86">
                <a:extLst>
                  <a:ext uri="{FF2B5EF4-FFF2-40B4-BE49-F238E27FC236}">
                    <a16:creationId xmlns:a16="http://schemas.microsoft.com/office/drawing/2014/main" id="{21DF561F-A1E0-42DB-AC79-430B878E1EE5}"/>
                  </a:ext>
                </a:extLst>
              </p:cNvPr>
              <p:cNvSpPr>
                <a:spLocks noChangeShapeType="1"/>
              </p:cNvSpPr>
              <p:nvPr userDrawn="1"/>
            </p:nvSpPr>
            <p:spPr bwMode="auto">
              <a:xfrm>
                <a:off x="813587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87">
                <a:extLst>
                  <a:ext uri="{FF2B5EF4-FFF2-40B4-BE49-F238E27FC236}">
                    <a16:creationId xmlns:a16="http://schemas.microsoft.com/office/drawing/2014/main" id="{DF80195F-4DE8-4B2E-85C5-667685F28B07}"/>
                  </a:ext>
                </a:extLst>
              </p:cNvPr>
              <p:cNvSpPr>
                <a:spLocks noChangeShapeType="1"/>
              </p:cNvSpPr>
              <p:nvPr userDrawn="1"/>
            </p:nvSpPr>
            <p:spPr bwMode="auto">
              <a:xfrm>
                <a:off x="827986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88">
                <a:extLst>
                  <a:ext uri="{FF2B5EF4-FFF2-40B4-BE49-F238E27FC236}">
                    <a16:creationId xmlns:a16="http://schemas.microsoft.com/office/drawing/2014/main" id="{950156CB-EC38-4330-ACB4-071530299217}"/>
                  </a:ext>
                </a:extLst>
              </p:cNvPr>
              <p:cNvSpPr>
                <a:spLocks noChangeShapeType="1"/>
              </p:cNvSpPr>
              <p:nvPr userDrawn="1"/>
            </p:nvSpPr>
            <p:spPr bwMode="auto">
              <a:xfrm>
                <a:off x="842385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89">
                <a:extLst>
                  <a:ext uri="{FF2B5EF4-FFF2-40B4-BE49-F238E27FC236}">
                    <a16:creationId xmlns:a16="http://schemas.microsoft.com/office/drawing/2014/main" id="{23CF9568-C7E2-46DF-ACAE-A058B1248098}"/>
                  </a:ext>
                </a:extLst>
              </p:cNvPr>
              <p:cNvSpPr>
                <a:spLocks noChangeShapeType="1"/>
              </p:cNvSpPr>
              <p:nvPr userDrawn="1"/>
            </p:nvSpPr>
            <p:spPr bwMode="auto">
              <a:xfrm>
                <a:off x="856785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90">
                <a:extLst>
                  <a:ext uri="{FF2B5EF4-FFF2-40B4-BE49-F238E27FC236}">
                    <a16:creationId xmlns:a16="http://schemas.microsoft.com/office/drawing/2014/main" id="{13166C5E-416D-469C-AA8A-B8D07B219571}"/>
                  </a:ext>
                </a:extLst>
              </p:cNvPr>
              <p:cNvSpPr>
                <a:spLocks noChangeShapeType="1"/>
              </p:cNvSpPr>
              <p:nvPr userDrawn="1"/>
            </p:nvSpPr>
            <p:spPr bwMode="auto">
              <a:xfrm>
                <a:off x="8711841"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91">
                <a:extLst>
                  <a:ext uri="{FF2B5EF4-FFF2-40B4-BE49-F238E27FC236}">
                    <a16:creationId xmlns:a16="http://schemas.microsoft.com/office/drawing/2014/main" id="{9DAE61BC-BEBA-48C7-BC41-8DE2F005912E}"/>
                  </a:ext>
                </a:extLst>
              </p:cNvPr>
              <p:cNvSpPr>
                <a:spLocks noChangeShapeType="1"/>
              </p:cNvSpPr>
              <p:nvPr userDrawn="1"/>
            </p:nvSpPr>
            <p:spPr bwMode="auto">
              <a:xfrm>
                <a:off x="885583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92">
                <a:extLst>
                  <a:ext uri="{FF2B5EF4-FFF2-40B4-BE49-F238E27FC236}">
                    <a16:creationId xmlns:a16="http://schemas.microsoft.com/office/drawing/2014/main" id="{0D115BF0-C553-4D94-ADCF-978740C1478D}"/>
                  </a:ext>
                </a:extLst>
              </p:cNvPr>
              <p:cNvSpPr>
                <a:spLocks noChangeShapeType="1"/>
              </p:cNvSpPr>
              <p:nvPr userDrawn="1"/>
            </p:nvSpPr>
            <p:spPr bwMode="auto">
              <a:xfrm>
                <a:off x="899982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93">
                <a:extLst>
                  <a:ext uri="{FF2B5EF4-FFF2-40B4-BE49-F238E27FC236}">
                    <a16:creationId xmlns:a16="http://schemas.microsoft.com/office/drawing/2014/main" id="{3CF81141-7FF1-4862-BF52-DBAB1E11CD6C}"/>
                  </a:ext>
                </a:extLst>
              </p:cNvPr>
              <p:cNvSpPr>
                <a:spLocks noChangeShapeType="1"/>
              </p:cNvSpPr>
              <p:nvPr userDrawn="1"/>
            </p:nvSpPr>
            <p:spPr bwMode="auto">
              <a:xfrm>
                <a:off x="914381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94">
                <a:extLst>
                  <a:ext uri="{FF2B5EF4-FFF2-40B4-BE49-F238E27FC236}">
                    <a16:creationId xmlns:a16="http://schemas.microsoft.com/office/drawing/2014/main" id="{825A71A9-F3FF-4722-A5F3-BE4C67CB25D2}"/>
                  </a:ext>
                </a:extLst>
              </p:cNvPr>
              <p:cNvSpPr>
                <a:spLocks noChangeShapeType="1"/>
              </p:cNvSpPr>
              <p:nvPr userDrawn="1"/>
            </p:nvSpPr>
            <p:spPr bwMode="auto">
              <a:xfrm>
                <a:off x="928780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95">
                <a:extLst>
                  <a:ext uri="{FF2B5EF4-FFF2-40B4-BE49-F238E27FC236}">
                    <a16:creationId xmlns:a16="http://schemas.microsoft.com/office/drawing/2014/main" id="{73D58FDC-2752-4C5C-903A-E83E7C0BDB7F}"/>
                  </a:ext>
                </a:extLst>
              </p:cNvPr>
              <p:cNvSpPr>
                <a:spLocks noChangeShapeType="1"/>
              </p:cNvSpPr>
              <p:nvPr userDrawn="1"/>
            </p:nvSpPr>
            <p:spPr bwMode="auto">
              <a:xfrm>
                <a:off x="943179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96">
                <a:extLst>
                  <a:ext uri="{FF2B5EF4-FFF2-40B4-BE49-F238E27FC236}">
                    <a16:creationId xmlns:a16="http://schemas.microsoft.com/office/drawing/2014/main" id="{1D9077B5-BA29-48A1-9E99-E6BC1338C0EB}"/>
                  </a:ext>
                </a:extLst>
              </p:cNvPr>
              <p:cNvSpPr>
                <a:spLocks noChangeShapeType="1"/>
              </p:cNvSpPr>
              <p:nvPr userDrawn="1"/>
            </p:nvSpPr>
            <p:spPr bwMode="auto">
              <a:xfrm>
                <a:off x="957578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97">
                <a:extLst>
                  <a:ext uri="{FF2B5EF4-FFF2-40B4-BE49-F238E27FC236}">
                    <a16:creationId xmlns:a16="http://schemas.microsoft.com/office/drawing/2014/main" id="{04D00D3D-AD1E-46F3-BBC1-6D706FD2E638}"/>
                  </a:ext>
                </a:extLst>
              </p:cNvPr>
              <p:cNvSpPr>
                <a:spLocks noChangeShapeType="1"/>
              </p:cNvSpPr>
              <p:nvPr userDrawn="1"/>
            </p:nvSpPr>
            <p:spPr bwMode="auto">
              <a:xfrm>
                <a:off x="971977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p>
            </p:txBody>
          </p:sp>
          <p:sp>
            <p:nvSpPr>
              <p:cNvPr id="187" name="Line 98">
                <a:extLst>
                  <a:ext uri="{FF2B5EF4-FFF2-40B4-BE49-F238E27FC236}">
                    <a16:creationId xmlns:a16="http://schemas.microsoft.com/office/drawing/2014/main" id="{8B8C72C2-09DA-4E85-A6CF-0D49F6F062A2}"/>
                  </a:ext>
                </a:extLst>
              </p:cNvPr>
              <p:cNvSpPr>
                <a:spLocks noChangeShapeType="1"/>
              </p:cNvSpPr>
              <p:nvPr userDrawn="1"/>
            </p:nvSpPr>
            <p:spPr bwMode="auto">
              <a:xfrm>
                <a:off x="986376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99">
                <a:extLst>
                  <a:ext uri="{FF2B5EF4-FFF2-40B4-BE49-F238E27FC236}">
                    <a16:creationId xmlns:a16="http://schemas.microsoft.com/office/drawing/2014/main" id="{023FB8CA-9249-41B9-B79D-E7047A11CDE3}"/>
                  </a:ext>
                </a:extLst>
              </p:cNvPr>
              <p:cNvSpPr>
                <a:spLocks noChangeShapeType="1"/>
              </p:cNvSpPr>
              <p:nvPr userDrawn="1"/>
            </p:nvSpPr>
            <p:spPr bwMode="auto">
              <a:xfrm>
                <a:off x="13683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100">
                <a:extLst>
                  <a:ext uri="{FF2B5EF4-FFF2-40B4-BE49-F238E27FC236}">
                    <a16:creationId xmlns:a16="http://schemas.microsoft.com/office/drawing/2014/main" id="{5E2EE7B6-A266-41AD-AF8B-85E680009A9C}"/>
                  </a:ext>
                </a:extLst>
              </p:cNvPr>
              <p:cNvSpPr>
                <a:spLocks noChangeShapeType="1"/>
              </p:cNvSpPr>
              <p:nvPr userDrawn="1"/>
            </p:nvSpPr>
            <p:spPr bwMode="auto">
              <a:xfrm>
                <a:off x="1000776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103">
                <a:extLst>
                  <a:ext uri="{FF2B5EF4-FFF2-40B4-BE49-F238E27FC236}">
                    <a16:creationId xmlns:a16="http://schemas.microsoft.com/office/drawing/2014/main" id="{9106F1FC-96C8-4F51-8C03-CC29366E653F}"/>
                  </a:ext>
                </a:extLst>
              </p:cNvPr>
              <p:cNvSpPr>
                <a:spLocks noChangeShapeType="1"/>
              </p:cNvSpPr>
              <p:nvPr userDrawn="1"/>
            </p:nvSpPr>
            <p:spPr bwMode="auto">
              <a:xfrm>
                <a:off x="5688030" y="863222"/>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99">
                <a:extLst>
                  <a:ext uri="{FF2B5EF4-FFF2-40B4-BE49-F238E27FC236}">
                    <a16:creationId xmlns:a16="http://schemas.microsoft.com/office/drawing/2014/main" id="{0A31AAB5-D66C-48CA-B6DE-775F077AF4F9}"/>
                  </a:ext>
                </a:extLst>
              </p:cNvPr>
              <p:cNvSpPr>
                <a:spLocks noChangeShapeType="1"/>
              </p:cNvSpPr>
              <p:nvPr userDrawn="1"/>
            </p:nvSpPr>
            <p:spPr bwMode="auto">
              <a:xfrm>
                <a:off x="1224309"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99">
                <a:extLst>
                  <a:ext uri="{FF2B5EF4-FFF2-40B4-BE49-F238E27FC236}">
                    <a16:creationId xmlns:a16="http://schemas.microsoft.com/office/drawing/2014/main" id="{F3BFD4DC-EBB1-4BA3-9B97-E79C17C2DB21}"/>
                  </a:ext>
                </a:extLst>
              </p:cNvPr>
              <p:cNvSpPr>
                <a:spLocks noChangeShapeType="1"/>
              </p:cNvSpPr>
              <p:nvPr userDrawn="1"/>
            </p:nvSpPr>
            <p:spPr bwMode="auto">
              <a:xfrm>
                <a:off x="1080318"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100">
                <a:extLst>
                  <a:ext uri="{FF2B5EF4-FFF2-40B4-BE49-F238E27FC236}">
                    <a16:creationId xmlns:a16="http://schemas.microsoft.com/office/drawing/2014/main" id="{C33333CF-1ABF-468B-BF92-F74F0290A88F}"/>
                  </a:ext>
                </a:extLst>
              </p:cNvPr>
              <p:cNvSpPr>
                <a:spLocks noChangeShapeType="1"/>
              </p:cNvSpPr>
              <p:nvPr userDrawn="1"/>
            </p:nvSpPr>
            <p:spPr bwMode="auto">
              <a:xfrm>
                <a:off x="10151762"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99">
                <a:extLst>
                  <a:ext uri="{FF2B5EF4-FFF2-40B4-BE49-F238E27FC236}">
                    <a16:creationId xmlns:a16="http://schemas.microsoft.com/office/drawing/2014/main" id="{CBBA0E37-1032-4E8A-9FC3-A2763C41E447}"/>
                  </a:ext>
                </a:extLst>
              </p:cNvPr>
              <p:cNvSpPr>
                <a:spLocks noChangeShapeType="1"/>
              </p:cNvSpPr>
              <p:nvPr userDrawn="1"/>
            </p:nvSpPr>
            <p:spPr bwMode="auto">
              <a:xfrm>
                <a:off x="504354"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99">
                <a:extLst>
                  <a:ext uri="{FF2B5EF4-FFF2-40B4-BE49-F238E27FC236}">
                    <a16:creationId xmlns:a16="http://schemas.microsoft.com/office/drawing/2014/main" id="{7913FFE3-4271-4AB8-AC51-28B477A79C77}"/>
                  </a:ext>
                </a:extLst>
              </p:cNvPr>
              <p:cNvSpPr>
                <a:spLocks noChangeShapeType="1"/>
              </p:cNvSpPr>
              <p:nvPr userDrawn="1"/>
            </p:nvSpPr>
            <p:spPr bwMode="auto">
              <a:xfrm>
                <a:off x="360363"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99">
                <a:extLst>
                  <a:ext uri="{FF2B5EF4-FFF2-40B4-BE49-F238E27FC236}">
                    <a16:creationId xmlns:a16="http://schemas.microsoft.com/office/drawing/2014/main" id="{0B160B74-EA72-4E5F-9B88-FB26B1AB118E}"/>
                  </a:ext>
                </a:extLst>
              </p:cNvPr>
              <p:cNvSpPr>
                <a:spLocks noChangeShapeType="1"/>
              </p:cNvSpPr>
              <p:nvPr userDrawn="1"/>
            </p:nvSpPr>
            <p:spPr bwMode="auto">
              <a:xfrm>
                <a:off x="792336"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99">
                <a:extLst>
                  <a:ext uri="{FF2B5EF4-FFF2-40B4-BE49-F238E27FC236}">
                    <a16:creationId xmlns:a16="http://schemas.microsoft.com/office/drawing/2014/main" id="{267B3B24-A0FB-459F-8A45-2BA720ADF5B1}"/>
                  </a:ext>
                </a:extLst>
              </p:cNvPr>
              <p:cNvSpPr>
                <a:spLocks noChangeShapeType="1"/>
              </p:cNvSpPr>
              <p:nvPr userDrawn="1"/>
            </p:nvSpPr>
            <p:spPr bwMode="auto">
              <a:xfrm>
                <a:off x="648345"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99">
                <a:extLst>
                  <a:ext uri="{FF2B5EF4-FFF2-40B4-BE49-F238E27FC236}">
                    <a16:creationId xmlns:a16="http://schemas.microsoft.com/office/drawing/2014/main" id="{3A44C382-B68E-4435-8B76-841D87F9A5F1}"/>
                  </a:ext>
                </a:extLst>
              </p:cNvPr>
              <p:cNvSpPr>
                <a:spLocks noChangeShapeType="1"/>
              </p:cNvSpPr>
              <p:nvPr userDrawn="1"/>
            </p:nvSpPr>
            <p:spPr bwMode="auto">
              <a:xfrm>
                <a:off x="936327"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100">
                <a:extLst>
                  <a:ext uri="{FF2B5EF4-FFF2-40B4-BE49-F238E27FC236}">
                    <a16:creationId xmlns:a16="http://schemas.microsoft.com/office/drawing/2014/main" id="{12040A76-F4FC-45AE-AC38-6DAE9DCFF0E3}"/>
                  </a:ext>
                </a:extLst>
              </p:cNvPr>
              <p:cNvSpPr>
                <a:spLocks noChangeShapeType="1"/>
              </p:cNvSpPr>
              <p:nvPr userDrawn="1"/>
            </p:nvSpPr>
            <p:spPr bwMode="auto">
              <a:xfrm>
                <a:off x="10296200" y="863221"/>
                <a:ext cx="0" cy="6337678"/>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95641788"/>
      </p:ext>
    </p:extLst>
  </p:cSld>
  <p:clrMap bg1="lt1" tx1="dk1" bg2="lt2" tx2="dk2" accent1="accent1" accent2="accent2" accent3="accent3" accent4="accent4" accent5="accent5" accent6="accent6" hlink="hlink" folHlink="folHlink"/>
  <p:sldLayoutIdLst>
    <p:sldLayoutId id="2147483669" r:id="rId1"/>
    <p:sldLayoutId id="2147483666" r:id="rId2"/>
    <p:sldLayoutId id="2147483670" r:id="rId3"/>
    <p:sldLayoutId id="2147483668" r:id="rId4"/>
    <p:sldLayoutId id="2147483665" r:id="rId5"/>
    <p:sldLayoutId id="2147483667" r:id="rId6"/>
    <p:sldLayoutId id="2147483663" r:id="rId7"/>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7" userDrawn="1">
          <p15:clr>
            <a:srgbClr val="F26B43"/>
          </p15:clr>
        </p15:guide>
        <p15:guide id="2" orient="horz" pos="2540" userDrawn="1">
          <p15:clr>
            <a:srgbClr val="F26B43"/>
          </p15:clr>
        </p15:guide>
        <p15:guide id="3" orient="horz" pos="544" userDrawn="1">
          <p15:clr>
            <a:srgbClr val="F26B43"/>
          </p15:clr>
        </p15:guide>
        <p15:guide id="4" pos="238" userDrawn="1">
          <p15:clr>
            <a:srgbClr val="F26B43"/>
          </p15:clr>
        </p15:guide>
        <p15:guide id="5" pos="6497" userDrawn="1">
          <p15:clr>
            <a:srgbClr val="F26B43"/>
          </p15:clr>
        </p15:guide>
        <p15:guide id="6" orient="horz" pos="4536" userDrawn="1">
          <p15:clr>
            <a:srgbClr val="F26B43"/>
          </p15:clr>
        </p15:guide>
        <p15:guide id="7" orient="horz" pos="226" userDrawn="1">
          <p15:clr>
            <a:srgbClr val="F26B43"/>
          </p15:clr>
        </p15:guide>
        <p15:guide id="8" orient="horz" pos="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4C06B2EE-89F5-EE4F-3EF7-CDD3D2B9E8CF}"/>
              </a:ext>
            </a:extLst>
          </p:cNvPr>
          <p:cNvSpPr>
            <a:spLocks noGrp="1"/>
          </p:cNvSpPr>
          <p:nvPr>
            <p:ph type="body" sz="quarter" idx="10"/>
          </p:nvPr>
        </p:nvSpPr>
        <p:spPr>
          <a:xfrm>
            <a:off x="165298" y="-59738"/>
            <a:ext cx="10005143" cy="504825"/>
          </a:xfrm>
        </p:spPr>
        <p:txBody>
          <a:bodyPr anchor="ctr"/>
          <a:lstStyle/>
          <a:p>
            <a:r>
              <a:rPr lang="ja-JP" altLang="en-US" sz="1900" dirty="0">
                <a:solidFill>
                  <a:schemeClr val="accent2">
                    <a:lumMod val="60000"/>
                    <a:lumOff val="40000"/>
                  </a:schemeClr>
                </a:solidFill>
              </a:rPr>
              <a:t>いじめ防止対策推進法等に基づくいじめ重大事態調査の基本的な対応チェックリスト　</a:t>
            </a:r>
            <a:endParaRPr lang="en-US" altLang="ja-JP" sz="1900" dirty="0">
              <a:solidFill>
                <a:schemeClr val="accent2">
                  <a:lumMod val="60000"/>
                  <a:lumOff val="40000"/>
                </a:schemeClr>
              </a:solidFill>
            </a:endParaRPr>
          </a:p>
        </p:txBody>
      </p:sp>
      <p:graphicFrame>
        <p:nvGraphicFramePr>
          <p:cNvPr id="10" name="表 10">
            <a:extLst>
              <a:ext uri="{FF2B5EF4-FFF2-40B4-BE49-F238E27FC236}">
                <a16:creationId xmlns:a16="http://schemas.microsoft.com/office/drawing/2014/main" id="{42D7FAB0-0535-1974-D285-A5B56F845601}"/>
              </a:ext>
            </a:extLst>
          </p:cNvPr>
          <p:cNvGraphicFramePr>
            <a:graphicFrameLocks noGrp="1"/>
          </p:cNvGraphicFramePr>
          <p:nvPr>
            <p:extLst>
              <p:ext uri="{D42A27DB-BD31-4B8C-83A1-F6EECF244321}">
                <p14:modId xmlns:p14="http://schemas.microsoft.com/office/powerpoint/2010/main" val="898527669"/>
              </p:ext>
            </p:extLst>
          </p:nvPr>
        </p:nvGraphicFramePr>
        <p:xfrm>
          <a:off x="111040" y="1217707"/>
          <a:ext cx="10441159" cy="4672606"/>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876440">
                  <a:extLst>
                    <a:ext uri="{9D8B030D-6E8A-4147-A177-3AD203B41FA5}">
                      <a16:colId xmlns:a16="http://schemas.microsoft.com/office/drawing/2014/main" val="2401106808"/>
                    </a:ext>
                  </a:extLst>
                </a:gridCol>
                <a:gridCol w="2127168">
                  <a:extLst>
                    <a:ext uri="{9D8B030D-6E8A-4147-A177-3AD203B41FA5}">
                      <a16:colId xmlns:a16="http://schemas.microsoft.com/office/drawing/2014/main" val="195017691"/>
                    </a:ext>
                  </a:extLst>
                </a:gridCol>
                <a:gridCol w="1134909">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いじめ重大事態の発生から調査開始</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720000">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l">
                        <a:lnSpc>
                          <a:spcPct val="110000"/>
                        </a:lnSpc>
                      </a:pPr>
                      <a:r>
                        <a:rPr kumimoji="1" lang="ja-JP" altLang="en-US" sz="1200" dirty="0">
                          <a:latin typeface="+mn-ea"/>
                          <a:ea typeface="+mn-ea"/>
                        </a:rPr>
                        <a:t>（</a:t>
                      </a:r>
                      <a:r>
                        <a:rPr kumimoji="1" lang="en-US" altLang="ja-JP" sz="1200" dirty="0">
                          <a:latin typeface="+mn-ea"/>
                          <a:ea typeface="+mn-ea"/>
                        </a:rPr>
                        <a:t>2</a:t>
                      </a:r>
                      <a:r>
                        <a:rPr kumimoji="1" lang="ja-JP" altLang="en-US" sz="1200" dirty="0">
                          <a:latin typeface="+mn-ea"/>
                          <a:ea typeface="+mn-ea"/>
                        </a:rPr>
                        <a:t>号事案の場合）欠席の継続により重大事態に至ることを早期の段階で予測できる場合も多いことから、</a:t>
                      </a:r>
                      <a:r>
                        <a:rPr kumimoji="1" lang="ja-JP" altLang="en-US" sz="1200" b="1" dirty="0">
                          <a:solidFill>
                            <a:schemeClr val="accent2">
                              <a:lumMod val="60000"/>
                              <a:lumOff val="40000"/>
                            </a:schemeClr>
                          </a:solidFill>
                          <a:latin typeface="+mn-ea"/>
                          <a:ea typeface="+mn-ea"/>
                        </a:rPr>
                        <a:t>重大事態に至るよりも相当前の段階</a:t>
                      </a:r>
                      <a:r>
                        <a:rPr kumimoji="1" lang="ja-JP" altLang="en-US" sz="1200" dirty="0">
                          <a:latin typeface="+mn-ea"/>
                          <a:ea typeface="+mn-ea"/>
                        </a:rPr>
                        <a:t>から学校法人への報告相談を行い、</a:t>
                      </a:r>
                      <a:r>
                        <a:rPr kumimoji="1" lang="ja-JP" altLang="en-US" sz="1200" b="1" dirty="0">
                          <a:solidFill>
                            <a:schemeClr val="accent2">
                              <a:lumMod val="60000"/>
                              <a:lumOff val="40000"/>
                            </a:schemeClr>
                          </a:solidFill>
                          <a:latin typeface="+mn-ea"/>
                          <a:ea typeface="+mn-ea"/>
                        </a:rPr>
                        <a:t>情報を共有するとともに準備作業</a:t>
                      </a:r>
                      <a:r>
                        <a:rPr kumimoji="1" lang="ja-JP" altLang="en-US" sz="1200">
                          <a:latin typeface="+mn-ea"/>
                          <a:ea typeface="+mn-ea"/>
                        </a:rPr>
                        <a:t>に取り組む</a:t>
                      </a:r>
                      <a:endParaRPr kumimoji="1" lang="ja-JP" altLang="en-US" sz="12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32</a:t>
                      </a:r>
                      <a:r>
                        <a:rPr kumimoji="1" lang="ja-JP" altLang="en-US" sz="1200" dirty="0">
                          <a:latin typeface="+mn-ea"/>
                          <a:ea typeface="+mn-ea"/>
                        </a:rPr>
                        <a:t>頁</a:t>
                      </a:r>
                      <a:endParaRPr kumimoji="1" lang="en-US" altLang="ja-JP"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4</a:t>
                      </a:r>
                      <a:r>
                        <a:rPr kumimoji="1" lang="ja-JP" altLang="en-US" sz="1200" dirty="0">
                          <a:latin typeface="+mn-ea"/>
                          <a:ea typeface="+mn-ea"/>
                        </a:rPr>
                        <a:t>頁</a:t>
                      </a:r>
                      <a:endParaRPr kumimoji="1" lang="en-US" altLang="zh-TW"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zh-TW" altLang="en-US" sz="1200" dirty="0">
                          <a:latin typeface="+mn-ea"/>
                          <a:ea typeface="+mn-ea"/>
                        </a:rPr>
                        <a:t>不登校重大事態指針</a:t>
                      </a:r>
                      <a:r>
                        <a:rPr kumimoji="1" lang="en-US" altLang="zh-TW" sz="1200" dirty="0">
                          <a:latin typeface="+mn-ea"/>
                          <a:ea typeface="+mn-ea"/>
                        </a:rPr>
                        <a:t>2</a:t>
                      </a:r>
                      <a:r>
                        <a:rPr kumimoji="1" lang="zh-TW" altLang="en-US" sz="1200" dirty="0">
                          <a:latin typeface="+mn-ea"/>
                          <a:ea typeface="+mn-ea"/>
                        </a:rPr>
                        <a:t>頁</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864000">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2</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学校から当該学校を所轄する都道府県知事への報告</a:t>
                      </a: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kern="1200" dirty="0">
                          <a:solidFill>
                            <a:schemeClr val="dk1"/>
                          </a:solidFill>
                          <a:latin typeface="+mn-ea"/>
                          <a:ea typeface="+mn-ea"/>
                          <a:cs typeface="+mn-cs"/>
                        </a:rPr>
                        <a:t>※2</a:t>
                      </a:r>
                      <a:r>
                        <a:rPr kumimoji="1" lang="ja-JP" altLang="en-US" sz="1050" kern="1200" dirty="0">
                          <a:solidFill>
                            <a:schemeClr val="dk1"/>
                          </a:solidFill>
                          <a:latin typeface="+mn-ea"/>
                          <a:ea typeface="+mn-ea"/>
                          <a:cs typeface="+mn-cs"/>
                        </a:rPr>
                        <a:t>号重大事態は、</a:t>
                      </a:r>
                      <a:r>
                        <a:rPr kumimoji="1" lang="en-US" altLang="ja-JP" sz="1050" kern="1200" dirty="0">
                          <a:solidFill>
                            <a:schemeClr val="dk1"/>
                          </a:solidFill>
                          <a:latin typeface="+mn-ea"/>
                          <a:ea typeface="+mn-ea"/>
                          <a:cs typeface="+mn-cs"/>
                        </a:rPr>
                        <a:t>7</a:t>
                      </a:r>
                      <a:r>
                        <a:rPr kumimoji="1" lang="ja-JP" altLang="en-US" sz="1050" kern="1200" dirty="0">
                          <a:solidFill>
                            <a:schemeClr val="dk1"/>
                          </a:solidFill>
                          <a:latin typeface="+mn-ea"/>
                          <a:ea typeface="+mn-ea"/>
                          <a:cs typeface="+mn-cs"/>
                        </a:rPr>
                        <a:t>日以内に行うことが望ましい</a:t>
                      </a:r>
                      <a:endParaRPr kumimoji="1" lang="ja-JP" altLang="en-US" sz="1050" dirty="0">
                        <a:latin typeface="+mn-ea"/>
                        <a:ea typeface="+mn-ea"/>
                      </a:endParaRPr>
                    </a:p>
                    <a:p>
                      <a:pPr marL="287338" indent="-144463" algn="just" defTabSz="1007943" rtl="0" eaLnBrk="1" latinLnBrk="0" hangingPunct="1">
                        <a:lnSpc>
                          <a:spcPct val="110000"/>
                        </a:lnSpc>
                      </a:pPr>
                      <a:r>
                        <a:rPr kumimoji="1" lang="en-US" altLang="ja-JP" sz="1050" kern="1200" dirty="0">
                          <a:solidFill>
                            <a:schemeClr val="dk1"/>
                          </a:solidFill>
                          <a:latin typeface="+mn-ea"/>
                          <a:ea typeface="+mn-ea"/>
                          <a:cs typeface="+mn-cs"/>
                        </a:rPr>
                        <a:t>※R5.3.10</a:t>
                      </a:r>
                      <a:r>
                        <a:rPr kumimoji="1" lang="ja-JP" altLang="en-US" sz="1050" kern="1200" dirty="0">
                          <a:solidFill>
                            <a:schemeClr val="dk1"/>
                          </a:solidFill>
                          <a:latin typeface="+mn-ea"/>
                          <a:ea typeface="+mn-ea"/>
                          <a:cs typeface="+mn-cs"/>
                        </a:rPr>
                        <a:t>付け事務連絡に基づいて、都道府県私学主管課を通じて様式１の文部科学省への提出</a:t>
                      </a:r>
                      <a:endParaRPr kumimoji="1" lang="ja-JP" altLang="en-US" sz="110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31</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5</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3</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720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3</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学校法人が調査主体、どのような調査組織とするか判断</a:t>
                      </a:r>
                    </a:p>
                    <a:p>
                      <a:pPr marL="287338" indent="-144463" algn="just" defTabSz="1007943" rtl="0" eaLnBrk="1" latinLnBrk="0" hangingPunct="1">
                        <a:lnSpc>
                          <a:spcPct val="110000"/>
                        </a:lnSpc>
                      </a:pPr>
                      <a:r>
                        <a:rPr kumimoji="1" lang="en-US" altLang="ja-JP" sz="1050" kern="1200" dirty="0">
                          <a:solidFill>
                            <a:schemeClr val="dk1"/>
                          </a:solidFill>
                          <a:latin typeface="+mn-ea"/>
                          <a:ea typeface="+mn-ea"/>
                          <a:cs typeface="+mn-cs"/>
                        </a:rPr>
                        <a:t>※</a:t>
                      </a:r>
                      <a:r>
                        <a:rPr kumimoji="1" lang="ja-JP" altLang="en-US" sz="1050" kern="1200" dirty="0">
                          <a:solidFill>
                            <a:schemeClr val="dk1"/>
                          </a:solidFill>
                          <a:latin typeface="+mn-ea"/>
                          <a:ea typeface="+mn-ea"/>
                          <a:cs typeface="+mn-cs"/>
                        </a:rPr>
                        <a:t>公平性中立性が確保された調査組織とすること</a:t>
                      </a:r>
                      <a:endParaRPr kumimoji="1" lang="en-US" altLang="ja-JP" sz="1050" kern="1200" dirty="0">
                        <a:solidFill>
                          <a:schemeClr val="dk1"/>
                        </a:solidFill>
                        <a:latin typeface="+mn-ea"/>
                        <a:ea typeface="+mn-ea"/>
                        <a:cs typeface="+mn-cs"/>
                      </a:endParaRPr>
                    </a:p>
                    <a:p>
                      <a:pPr marL="287338" indent="-144463" algn="just" defTabSz="1007943" rtl="0" eaLnBrk="1" latinLnBrk="0" hangingPunct="1">
                        <a:lnSpc>
                          <a:spcPct val="110000"/>
                        </a:lnSpc>
                      </a:pPr>
                      <a:r>
                        <a:rPr kumimoji="1" lang="en-US" altLang="ja-JP" sz="1050" kern="1200" dirty="0">
                          <a:solidFill>
                            <a:schemeClr val="dk1"/>
                          </a:solidFill>
                          <a:latin typeface="+mn-ea"/>
                          <a:ea typeface="+mn-ea"/>
                          <a:cs typeface="+mn-cs"/>
                        </a:rPr>
                        <a:t>※</a:t>
                      </a:r>
                      <a:r>
                        <a:rPr kumimoji="1" lang="ja-JP" altLang="en-US" sz="1050" kern="1200" dirty="0">
                          <a:solidFill>
                            <a:schemeClr val="dk1"/>
                          </a:solidFill>
                          <a:latin typeface="+mn-ea"/>
                          <a:ea typeface="+mn-ea"/>
                          <a:cs typeface="+mn-cs"/>
                        </a:rPr>
                        <a:t>学校主体の調査の場合は、学校法人は調査の実施および情報の提供等について必要な指導及び支援を行う</a:t>
                      </a:r>
                      <a:endParaRPr kumimoji="1" lang="ja-JP" altLang="en-US" sz="110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3</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r h="720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4</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被害児童生徒及び保護者に対する調査方針の説明等</a:t>
                      </a:r>
                      <a:endParaRPr kumimoji="1" lang="ja-JP" altLang="en-US" sz="1200" dirty="0">
                        <a:solidFill>
                          <a:schemeClr val="accent2">
                            <a:lumMod val="60000"/>
                            <a:lumOff val="40000"/>
                          </a:schemeClr>
                        </a:solidFill>
                        <a:latin typeface="+mn-ea"/>
                        <a:ea typeface="+mn-ea"/>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050" b="1" kern="1200" dirty="0">
                          <a:solidFill>
                            <a:schemeClr val="accent2">
                              <a:lumMod val="60000"/>
                              <a:lumOff val="40000"/>
                            </a:schemeClr>
                          </a:solidFill>
                          <a:latin typeface="+mn-ea"/>
                          <a:ea typeface="+mn-ea"/>
                          <a:cs typeface="+mn-cs"/>
                        </a:rPr>
                        <a:t>※</a:t>
                      </a:r>
                      <a:r>
                        <a:rPr kumimoji="1" lang="ja-JP" altLang="en-US" sz="1050" b="1" kern="1200" dirty="0">
                          <a:solidFill>
                            <a:schemeClr val="accent2">
                              <a:lumMod val="60000"/>
                              <a:lumOff val="40000"/>
                            </a:schemeClr>
                          </a:solidFill>
                          <a:latin typeface="+mn-ea"/>
                          <a:ea typeface="+mn-ea"/>
                          <a:cs typeface="+mn-cs"/>
                        </a:rPr>
                        <a:t>重大事態調査の目的、調査主体（組織の構成、人選）、調査時期・期間、調査事項、調査方法、調査結果の提供等について調査を開始する前に被害児童生徒・保護者に丁寧に説明を行う</a:t>
                      </a:r>
                      <a:endParaRPr kumimoji="1" lang="en-US" altLang="ja-JP" sz="1050" b="1" kern="1200" dirty="0">
                        <a:solidFill>
                          <a:schemeClr val="accent2">
                            <a:lumMod val="60000"/>
                            <a:lumOff val="40000"/>
                          </a:schemeClr>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7</a:t>
                      </a:r>
                      <a:r>
                        <a:rPr kumimoji="1" lang="ja-JP" altLang="en-US" sz="1200" dirty="0">
                          <a:latin typeface="+mn-ea"/>
                          <a:ea typeface="+mn-ea"/>
                        </a:rPr>
                        <a:t>～</a:t>
                      </a:r>
                      <a:r>
                        <a:rPr kumimoji="1" lang="en-US" altLang="ja-JP" sz="1200" dirty="0">
                          <a:latin typeface="+mn-ea"/>
                          <a:ea typeface="+mn-ea"/>
                        </a:rPr>
                        <a:t>10</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504000">
                <a:tc>
                  <a:txBody>
                    <a:bodyPr/>
                    <a:lstStyle/>
                    <a:p>
                      <a:pPr indent="0" algn="ctr">
                        <a:lnSpc>
                          <a:spcPct val="110000"/>
                        </a:lnSpc>
                      </a:pPr>
                      <a:r>
                        <a:rPr kumimoji="1" lang="en-US" altLang="ja-JP" sz="1200" b="1" dirty="0">
                          <a:solidFill>
                            <a:schemeClr val="accent2">
                              <a:lumMod val="60000"/>
                              <a:lumOff val="40000"/>
                            </a:schemeClr>
                          </a:solidFill>
                        </a:rPr>
                        <a:t>5</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加害児童生徒・保護者への調査方針の説</a:t>
                      </a:r>
                      <a:r>
                        <a:rPr kumimoji="1" lang="ja-JP" altLang="en-US" sz="1200" b="1" kern="1200" dirty="0">
                          <a:solidFill>
                            <a:schemeClr val="accent2">
                              <a:lumMod val="60000"/>
                              <a:lumOff val="40000"/>
                            </a:schemeClr>
                          </a:solidFill>
                          <a:latin typeface="+mn-ea"/>
                          <a:ea typeface="+mn-ea"/>
                          <a:cs typeface="+mn-cs"/>
                        </a:rPr>
                        <a:t>明等</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38123840"/>
                  </a:ext>
                </a:extLst>
              </a:tr>
              <a:tr h="504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6</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dirty="0">
                          <a:solidFill>
                            <a:schemeClr val="accent2">
                              <a:lumMod val="60000"/>
                              <a:lumOff val="40000"/>
                            </a:schemeClr>
                          </a:solidFill>
                          <a:latin typeface="+mn-ea"/>
                          <a:ea typeface="+mn-ea"/>
                        </a:rPr>
                        <a:t>学校から当該学校を所轄する都道府県私学主管課を経由して文部科学省への調査開始報告</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付け事務連絡に基づく様式</a:t>
                      </a:r>
                      <a:r>
                        <a:rPr kumimoji="1" lang="en-US" altLang="ja-JP" sz="1100" kern="1200" dirty="0">
                          <a:solidFill>
                            <a:schemeClr val="dk1"/>
                          </a:solidFill>
                          <a:latin typeface="+mn-ea"/>
                          <a:ea typeface="+mn-ea"/>
                          <a:cs typeface="+mn-cs"/>
                        </a:rPr>
                        <a:t>2</a:t>
                      </a:r>
                      <a:r>
                        <a:rPr kumimoji="1" lang="ja-JP" altLang="en-US" sz="1100" kern="1200" dirty="0">
                          <a:solidFill>
                            <a:schemeClr val="dk1"/>
                          </a:solidFill>
                          <a:latin typeface="+mn-ea"/>
                          <a:ea typeface="+mn-ea"/>
                          <a:cs typeface="+mn-cs"/>
                        </a:rPr>
                        <a:t>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78474255"/>
                  </a:ext>
                </a:extLst>
              </a:tr>
            </a:tbl>
          </a:graphicData>
        </a:graphic>
      </p:graphicFrame>
      <p:graphicFrame>
        <p:nvGraphicFramePr>
          <p:cNvPr id="4" name="表 10">
            <a:extLst>
              <a:ext uri="{FF2B5EF4-FFF2-40B4-BE49-F238E27FC236}">
                <a16:creationId xmlns:a16="http://schemas.microsoft.com/office/drawing/2014/main" id="{B9F0C28A-A38D-7163-6E7B-6FA28E44E69D}"/>
              </a:ext>
            </a:extLst>
          </p:cNvPr>
          <p:cNvGraphicFramePr>
            <a:graphicFrameLocks noGrp="1"/>
          </p:cNvGraphicFramePr>
          <p:nvPr>
            <p:extLst>
              <p:ext uri="{D42A27DB-BD31-4B8C-83A1-F6EECF244321}">
                <p14:modId xmlns:p14="http://schemas.microsoft.com/office/powerpoint/2010/main" val="4173501129"/>
              </p:ext>
            </p:extLst>
          </p:nvPr>
        </p:nvGraphicFramePr>
        <p:xfrm>
          <a:off x="111040" y="6002916"/>
          <a:ext cx="10441158" cy="1368000"/>
        </p:xfrm>
        <a:graphic>
          <a:graphicData uri="http://schemas.openxmlformats.org/drawingml/2006/table">
            <a:tbl>
              <a:tblPr firstRow="1" bandRow="1">
                <a:tableStyleId>{5C22544A-7EE6-4342-B048-85BDC9FD1C3A}</a:tableStyleId>
              </a:tblPr>
              <a:tblGrid>
                <a:gridCol w="302642">
                  <a:extLst>
                    <a:ext uri="{9D8B030D-6E8A-4147-A177-3AD203B41FA5}">
                      <a16:colId xmlns:a16="http://schemas.microsoft.com/office/drawing/2014/main" val="2202304114"/>
                    </a:ext>
                  </a:extLst>
                </a:gridCol>
                <a:gridCol w="6582468">
                  <a:extLst>
                    <a:ext uri="{9D8B030D-6E8A-4147-A177-3AD203B41FA5}">
                      <a16:colId xmlns:a16="http://schemas.microsoft.com/office/drawing/2014/main" val="2401106808"/>
                    </a:ext>
                  </a:extLst>
                </a:gridCol>
                <a:gridCol w="2421139">
                  <a:extLst>
                    <a:ext uri="{9D8B030D-6E8A-4147-A177-3AD203B41FA5}">
                      <a16:colId xmlns:a16="http://schemas.microsoft.com/office/drawing/2014/main" val="195017691"/>
                    </a:ext>
                  </a:extLst>
                </a:gridCol>
                <a:gridCol w="1134909">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重大事態調査の実施</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864000">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当該重大事態に係る事実関係を明確にするための調査の実施</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学校主体の調査の場合は、学校法人は必要な指導及び支援を行う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1</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35</a:t>
                      </a:r>
                      <a:r>
                        <a:rPr kumimoji="1" lang="ja-JP" altLang="en-US" sz="1200" dirty="0">
                          <a:latin typeface="+mn-ea"/>
                          <a:ea typeface="+mn-ea"/>
                        </a:rPr>
                        <a:t>～</a:t>
                      </a:r>
                      <a:r>
                        <a:rPr kumimoji="1" lang="en-US" altLang="ja-JP" sz="1200" dirty="0">
                          <a:latin typeface="+mn-ea"/>
                          <a:ea typeface="+mn-ea"/>
                        </a:rPr>
                        <a:t>38</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6</a:t>
                      </a:r>
                      <a:r>
                        <a:rPr kumimoji="1" lang="ja-JP" altLang="en-US" sz="1200" dirty="0">
                          <a:latin typeface="+mn-ea"/>
                          <a:ea typeface="+mn-ea"/>
                        </a:rPr>
                        <a:t>頁、</a:t>
                      </a:r>
                      <a:r>
                        <a:rPr kumimoji="1" lang="en-US" altLang="ja-JP" sz="1200" dirty="0">
                          <a:latin typeface="+mn-ea"/>
                          <a:ea typeface="+mn-ea"/>
                        </a:rPr>
                        <a:t>10</a:t>
                      </a:r>
                      <a:r>
                        <a:rPr kumimoji="1" lang="ja-JP" altLang="en-US" sz="1200" dirty="0">
                          <a:latin typeface="+mn-ea"/>
                          <a:ea typeface="+mn-ea"/>
                        </a:rPr>
                        <a:t>～</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5</a:t>
                      </a:r>
                      <a:r>
                        <a:rPr kumimoji="1" lang="ja-JP" altLang="en-US" sz="1200" dirty="0">
                          <a:latin typeface="+mn-ea"/>
                          <a:ea typeface="+mn-ea"/>
                        </a:rPr>
                        <a:t>～</a:t>
                      </a:r>
                      <a:r>
                        <a:rPr kumimoji="1" lang="en-US" altLang="ja-JP" sz="1200" dirty="0">
                          <a:latin typeface="+mn-ea"/>
                          <a:ea typeface="+mn-ea"/>
                        </a:rPr>
                        <a:t>7</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bl>
          </a:graphicData>
        </a:graphic>
      </p:graphicFrame>
      <p:sp>
        <p:nvSpPr>
          <p:cNvPr id="11" name="フローチャート: 結合子 10">
            <a:extLst>
              <a:ext uri="{FF2B5EF4-FFF2-40B4-BE49-F238E27FC236}">
                <a16:creationId xmlns:a16="http://schemas.microsoft.com/office/drawing/2014/main" id="{B0402C03-7D4E-12B4-C1EA-2A0FA1E9C017}"/>
              </a:ext>
            </a:extLst>
          </p:cNvPr>
          <p:cNvSpPr/>
          <p:nvPr/>
        </p:nvSpPr>
        <p:spPr>
          <a:xfrm>
            <a:off x="197334" y="1294975"/>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baseline="0" dirty="0">
                <a:solidFill>
                  <a:schemeClr val="accent2">
                    <a:lumMod val="60000"/>
                    <a:lumOff val="40000"/>
                  </a:schemeClr>
                </a:solidFill>
              </a:rPr>
              <a:t>１</a:t>
            </a:r>
          </a:p>
        </p:txBody>
      </p:sp>
      <p:sp>
        <p:nvSpPr>
          <p:cNvPr id="12" name="フローチャート: 結合子 11">
            <a:extLst>
              <a:ext uri="{FF2B5EF4-FFF2-40B4-BE49-F238E27FC236}">
                <a16:creationId xmlns:a16="http://schemas.microsoft.com/office/drawing/2014/main" id="{40162A75-D583-A076-EC23-3834162D55CE}"/>
              </a:ext>
            </a:extLst>
          </p:cNvPr>
          <p:cNvSpPr/>
          <p:nvPr/>
        </p:nvSpPr>
        <p:spPr>
          <a:xfrm>
            <a:off x="197334" y="6084680"/>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accent2">
                    <a:lumMod val="60000"/>
                    <a:lumOff val="40000"/>
                  </a:schemeClr>
                </a:solidFill>
              </a:rPr>
              <a:t>２</a:t>
            </a:r>
            <a:endParaRPr kumimoji="1" lang="ja-JP" altLang="en-US" b="1" baseline="0" dirty="0">
              <a:solidFill>
                <a:schemeClr val="accent2">
                  <a:lumMod val="60000"/>
                  <a:lumOff val="40000"/>
                </a:schemeClr>
              </a:solidFill>
            </a:endParaRPr>
          </a:p>
        </p:txBody>
      </p:sp>
      <p:sp>
        <p:nvSpPr>
          <p:cNvPr id="6" name="テキスト ボックス 5">
            <a:extLst>
              <a:ext uri="{FF2B5EF4-FFF2-40B4-BE49-F238E27FC236}">
                <a16:creationId xmlns:a16="http://schemas.microsoft.com/office/drawing/2014/main" id="{468C405C-6D57-A7B6-32DD-D989DAB62D99}"/>
              </a:ext>
            </a:extLst>
          </p:cNvPr>
          <p:cNvSpPr txBox="1"/>
          <p:nvPr/>
        </p:nvSpPr>
        <p:spPr>
          <a:xfrm>
            <a:off x="8298234" y="20464"/>
            <a:ext cx="2736304" cy="400110"/>
          </a:xfrm>
          <a:prstGeom prst="rect">
            <a:avLst/>
          </a:prstGeom>
          <a:noFill/>
        </p:spPr>
        <p:txBody>
          <a:bodyPr wrap="square">
            <a:spAutoFit/>
          </a:bodyPr>
          <a:lstStyle/>
          <a:p>
            <a:pPr>
              <a:lnSpc>
                <a:spcPts val="1200"/>
              </a:lnSpc>
            </a:pPr>
            <a:r>
              <a:rPr lang="ja-JP" altLang="en-US" sz="1200" b="1" dirty="0">
                <a:solidFill>
                  <a:schemeClr val="accent2">
                    <a:lumMod val="60000"/>
                    <a:lumOff val="40000"/>
                  </a:schemeClr>
                </a:solidFill>
              </a:rPr>
              <a:t>（私立・公立大学附属・株立学校）</a:t>
            </a:r>
            <a:endParaRPr lang="en-US" altLang="ja-JP" sz="1200" b="1" dirty="0">
              <a:solidFill>
                <a:schemeClr val="accent2">
                  <a:lumMod val="60000"/>
                  <a:lumOff val="40000"/>
                </a:schemeClr>
              </a:solidFill>
            </a:endParaRPr>
          </a:p>
          <a:p>
            <a:pPr algn="ctr">
              <a:lnSpc>
                <a:spcPts val="1200"/>
              </a:lnSpc>
            </a:pPr>
            <a:r>
              <a:rPr lang="en-US" altLang="ja-JP" sz="1200" b="1" dirty="0">
                <a:solidFill>
                  <a:schemeClr val="accent2">
                    <a:lumMod val="60000"/>
                    <a:lumOff val="40000"/>
                  </a:schemeClr>
                </a:solidFill>
              </a:rPr>
              <a:t>【</a:t>
            </a:r>
            <a:r>
              <a:rPr lang="ja-JP" altLang="en-US" sz="1200" b="1" dirty="0">
                <a:solidFill>
                  <a:schemeClr val="accent2">
                    <a:lumMod val="60000"/>
                    <a:lumOff val="40000"/>
                  </a:schemeClr>
                </a:solidFill>
              </a:rPr>
              <a:t>参考例</a:t>
            </a:r>
            <a:r>
              <a:rPr lang="en-US" altLang="ja-JP" sz="1200" b="1" dirty="0">
                <a:solidFill>
                  <a:schemeClr val="accent2">
                    <a:lumMod val="60000"/>
                    <a:lumOff val="40000"/>
                  </a:schemeClr>
                </a:solidFill>
              </a:rPr>
              <a:t>】</a:t>
            </a:r>
            <a:endParaRPr lang="ja-JP" altLang="en-US" sz="1100" b="1" dirty="0">
              <a:solidFill>
                <a:schemeClr val="accent2">
                  <a:lumMod val="60000"/>
                  <a:lumOff val="40000"/>
                </a:schemeClr>
              </a:solidFill>
            </a:endParaRPr>
          </a:p>
        </p:txBody>
      </p:sp>
      <p:sp>
        <p:nvSpPr>
          <p:cNvPr id="2" name="テキスト ボックス 1">
            <a:extLst>
              <a:ext uri="{FF2B5EF4-FFF2-40B4-BE49-F238E27FC236}">
                <a16:creationId xmlns:a16="http://schemas.microsoft.com/office/drawing/2014/main" id="{441E2A0C-F2E3-85B7-E32F-81C33BCDB2B3}"/>
              </a:ext>
            </a:extLst>
          </p:cNvPr>
          <p:cNvSpPr txBox="1"/>
          <p:nvPr/>
        </p:nvSpPr>
        <p:spPr>
          <a:xfrm>
            <a:off x="0" y="600407"/>
            <a:ext cx="2736304" cy="307777"/>
          </a:xfrm>
          <a:prstGeom prst="rect">
            <a:avLst/>
          </a:prstGeom>
          <a:noFill/>
        </p:spPr>
        <p:txBody>
          <a:bodyPr wrap="square" rtlCol="0">
            <a:spAutoFit/>
          </a:bodyPr>
          <a:lstStyle/>
          <a:p>
            <a:r>
              <a:rPr kumimoji="1" lang="ja-JP" altLang="en-US" sz="1400" b="1" dirty="0">
                <a:solidFill>
                  <a:schemeClr val="tx1">
                    <a:lumMod val="75000"/>
                    <a:lumOff val="25000"/>
                  </a:schemeClr>
                </a:solidFill>
              </a:rPr>
              <a:t>＜当該児童生徒に関する情報＞</a:t>
            </a:r>
          </a:p>
        </p:txBody>
      </p:sp>
      <p:graphicFrame>
        <p:nvGraphicFramePr>
          <p:cNvPr id="3" name="表 15">
            <a:extLst>
              <a:ext uri="{FF2B5EF4-FFF2-40B4-BE49-F238E27FC236}">
                <a16:creationId xmlns:a16="http://schemas.microsoft.com/office/drawing/2014/main" id="{6A0E315D-D6E3-964F-3E2C-FFDE2174BE1F}"/>
              </a:ext>
            </a:extLst>
          </p:cNvPr>
          <p:cNvGraphicFramePr>
            <a:graphicFrameLocks noGrp="1"/>
          </p:cNvGraphicFramePr>
          <p:nvPr>
            <p:extLst>
              <p:ext uri="{D42A27DB-BD31-4B8C-83A1-F6EECF244321}">
                <p14:modId xmlns:p14="http://schemas.microsoft.com/office/powerpoint/2010/main" val="601554899"/>
              </p:ext>
            </p:extLst>
          </p:nvPr>
        </p:nvGraphicFramePr>
        <p:xfrm>
          <a:off x="125326" y="870665"/>
          <a:ext cx="10441160" cy="334128"/>
        </p:xfrm>
        <a:graphic>
          <a:graphicData uri="http://schemas.openxmlformats.org/drawingml/2006/table">
            <a:tbl>
              <a:tblPr firstRow="1" bandRow="1">
                <a:tableStyleId>{5C22544A-7EE6-4342-B048-85BDC9FD1C3A}</a:tableStyleId>
              </a:tblPr>
              <a:tblGrid>
                <a:gridCol w="4752528">
                  <a:extLst>
                    <a:ext uri="{9D8B030D-6E8A-4147-A177-3AD203B41FA5}">
                      <a16:colId xmlns:a16="http://schemas.microsoft.com/office/drawing/2014/main" val="311962190"/>
                    </a:ext>
                  </a:extLst>
                </a:gridCol>
                <a:gridCol w="2208246">
                  <a:extLst>
                    <a:ext uri="{9D8B030D-6E8A-4147-A177-3AD203B41FA5}">
                      <a16:colId xmlns:a16="http://schemas.microsoft.com/office/drawing/2014/main" val="3589863624"/>
                    </a:ext>
                  </a:extLst>
                </a:gridCol>
                <a:gridCol w="1740193">
                  <a:extLst>
                    <a:ext uri="{9D8B030D-6E8A-4147-A177-3AD203B41FA5}">
                      <a16:colId xmlns:a16="http://schemas.microsoft.com/office/drawing/2014/main" val="2143482706"/>
                    </a:ext>
                  </a:extLst>
                </a:gridCol>
                <a:gridCol w="1740193">
                  <a:extLst>
                    <a:ext uri="{9D8B030D-6E8A-4147-A177-3AD203B41FA5}">
                      <a16:colId xmlns:a16="http://schemas.microsoft.com/office/drawing/2014/main" val="2093232437"/>
                    </a:ext>
                  </a:extLst>
                </a:gridCol>
              </a:tblGrid>
              <a:tr h="334128">
                <a:tc>
                  <a:txBody>
                    <a:bodyPr/>
                    <a:lstStyle/>
                    <a:p>
                      <a:r>
                        <a:rPr kumimoji="1" lang="ja-JP" altLang="en-US" sz="1400" b="1" dirty="0">
                          <a:solidFill>
                            <a:schemeClr val="accent2">
                              <a:lumMod val="60000"/>
                              <a:lumOff val="40000"/>
                            </a:schemeClr>
                          </a:solidFill>
                          <a:latin typeface="+mn-ea"/>
                          <a:ea typeface="+mn-ea"/>
                        </a:rPr>
                        <a:t>学校名：</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1400" b="1" dirty="0">
                          <a:solidFill>
                            <a:schemeClr val="accent2">
                              <a:lumMod val="60000"/>
                              <a:lumOff val="40000"/>
                            </a:schemeClr>
                          </a:solidFill>
                          <a:latin typeface="+mn-ea"/>
                          <a:ea typeface="+mn-ea"/>
                        </a:rPr>
                        <a:t>学年：</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1400" b="1" dirty="0">
                          <a:solidFill>
                            <a:schemeClr val="accent2">
                              <a:lumMod val="60000"/>
                              <a:lumOff val="40000"/>
                            </a:schemeClr>
                          </a:solidFill>
                          <a:latin typeface="+mn-ea"/>
                          <a:ea typeface="+mn-ea"/>
                        </a:rPr>
                        <a:t>性別：</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tc>
                  <a:txBody>
                    <a:bodyPr/>
                    <a:lstStyle/>
                    <a:p>
                      <a:r>
                        <a:rPr kumimoji="1" lang="ja-JP" altLang="en-US" sz="1400" b="1" dirty="0">
                          <a:solidFill>
                            <a:schemeClr val="accent2">
                              <a:lumMod val="60000"/>
                              <a:lumOff val="40000"/>
                            </a:schemeClr>
                          </a:solidFill>
                          <a:latin typeface="+mn-ea"/>
                          <a:ea typeface="+mn-ea"/>
                        </a:rPr>
                        <a:t>年齢：</a:t>
                      </a:r>
                    </a:p>
                  </a:txBody>
                  <a:tcPr anchor="ctr">
                    <a:lnL w="12700" cap="flat" cmpd="sng" algn="ctr">
                      <a:solidFill>
                        <a:schemeClr val="accent3">
                          <a:lumMod val="20000"/>
                          <a:lumOff val="80000"/>
                        </a:schemeClr>
                      </a:solidFill>
                      <a:prstDash val="solid"/>
                      <a:round/>
                      <a:headEnd type="none" w="med" len="med"/>
                      <a:tailEnd type="none" w="med" len="med"/>
                    </a:lnL>
                    <a:lnR w="12700" cap="flat" cmpd="sng" algn="ctr">
                      <a:solidFill>
                        <a:schemeClr val="accent3">
                          <a:lumMod val="20000"/>
                          <a:lumOff val="80000"/>
                        </a:schemeClr>
                      </a:solidFill>
                      <a:prstDash val="solid"/>
                      <a:round/>
                      <a:headEnd type="none" w="med" len="med"/>
                      <a:tailEnd type="none" w="med" len="med"/>
                    </a:lnR>
                    <a:lnT w="12700" cap="flat" cmpd="sng" algn="ctr">
                      <a:solidFill>
                        <a:schemeClr val="accent3">
                          <a:lumMod val="20000"/>
                          <a:lumOff val="80000"/>
                        </a:schemeClr>
                      </a:solidFill>
                      <a:prstDash val="solid"/>
                      <a:round/>
                      <a:headEnd type="none" w="med" len="med"/>
                      <a:tailEnd type="none" w="med" len="med"/>
                    </a:lnT>
                    <a:lnB w="12700" cap="flat" cmpd="sng" algn="ctr">
                      <a:solidFill>
                        <a:schemeClr val="accent3">
                          <a:lumMod val="20000"/>
                          <a:lumOff val="80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798532412"/>
                  </a:ext>
                </a:extLst>
              </a:tr>
            </a:tbl>
          </a:graphicData>
        </a:graphic>
      </p:graphicFrame>
      <p:sp>
        <p:nvSpPr>
          <p:cNvPr id="9" name="テキスト ボックス 8">
            <a:extLst>
              <a:ext uri="{FF2B5EF4-FFF2-40B4-BE49-F238E27FC236}">
                <a16:creationId xmlns:a16="http://schemas.microsoft.com/office/drawing/2014/main" id="{62103CAD-37C8-2393-C8A9-5AA8836D7971}"/>
              </a:ext>
            </a:extLst>
          </p:cNvPr>
          <p:cNvSpPr txBox="1"/>
          <p:nvPr/>
        </p:nvSpPr>
        <p:spPr>
          <a:xfrm>
            <a:off x="2897634" y="395676"/>
            <a:ext cx="7848872" cy="461665"/>
          </a:xfrm>
          <a:prstGeom prst="rect">
            <a:avLst/>
          </a:prstGeom>
          <a:noFill/>
        </p:spPr>
        <p:txBody>
          <a:bodyPr wrap="square" rtlCol="0">
            <a:spAutoFit/>
          </a:bodyPr>
          <a:lstStyle/>
          <a:p>
            <a:r>
              <a:rPr kumimoji="1" lang="en-US" altLang="ja-JP" sz="800" dirty="0">
                <a:solidFill>
                  <a:schemeClr val="tx1">
                    <a:lumMod val="75000"/>
                    <a:lumOff val="25000"/>
                  </a:schemeClr>
                </a:solidFill>
              </a:rPr>
              <a:t>※</a:t>
            </a:r>
            <a:r>
              <a:rPr kumimoji="1" lang="ja-JP" altLang="en-US" sz="800" dirty="0">
                <a:solidFill>
                  <a:schemeClr val="tx1">
                    <a:lumMod val="75000"/>
                    <a:lumOff val="25000"/>
                  </a:schemeClr>
                </a:solidFill>
              </a:rPr>
              <a:t>「公立大学法人が設置する公立大学に附属して設置される学校」及び「構造改革特別区域法第</a:t>
            </a:r>
            <a:r>
              <a:rPr kumimoji="1" lang="en-US" altLang="ja-JP" sz="800" dirty="0">
                <a:solidFill>
                  <a:schemeClr val="tx1">
                    <a:lumMod val="75000"/>
                    <a:lumOff val="25000"/>
                  </a:schemeClr>
                </a:solidFill>
              </a:rPr>
              <a:t>12</a:t>
            </a:r>
            <a:r>
              <a:rPr kumimoji="1" lang="ja-JP" altLang="en-US" sz="800" dirty="0">
                <a:solidFill>
                  <a:schemeClr val="tx1">
                    <a:lumMod val="75000"/>
                    <a:lumOff val="25000"/>
                  </a:schemeClr>
                </a:solidFill>
              </a:rPr>
              <a:t>条第２項に規定する学校設置会社が設置する学校」について読む時は、「学校法人」を「公立大学法人」又は「学校設置会社の代表取締役又は代表執行役」、「都道府県知事」を「当該公立大学法人を設立する地方公共団体の長」又は「構造改革特別区域法第</a:t>
            </a:r>
            <a:r>
              <a:rPr kumimoji="1" lang="en-US" altLang="ja-JP" sz="800" dirty="0">
                <a:solidFill>
                  <a:schemeClr val="tx1">
                    <a:lumMod val="75000"/>
                    <a:lumOff val="25000"/>
                  </a:schemeClr>
                </a:solidFill>
              </a:rPr>
              <a:t>12</a:t>
            </a:r>
            <a:r>
              <a:rPr kumimoji="1" lang="ja-JP" altLang="en-US" sz="800" dirty="0">
                <a:solidFill>
                  <a:schemeClr val="tx1">
                    <a:lumMod val="75000"/>
                    <a:lumOff val="25000"/>
                  </a:schemeClr>
                </a:solidFill>
              </a:rPr>
              <a:t>条第１項の規定による認定を受けた地方公共団体の長」などと読み替えること。</a:t>
            </a:r>
          </a:p>
        </p:txBody>
      </p:sp>
    </p:spTree>
    <p:extLst>
      <p:ext uri="{BB962C8B-B14F-4D97-AF65-F5344CB8AC3E}">
        <p14:creationId xmlns:p14="http://schemas.microsoft.com/office/powerpoint/2010/main" val="3695727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7A1C98E-460E-8276-6FE5-6A962EE1B734}"/>
              </a:ext>
            </a:extLst>
          </p:cNvPr>
          <p:cNvSpPr>
            <a:spLocks noGrp="1"/>
          </p:cNvSpPr>
          <p:nvPr>
            <p:ph type="body" sz="quarter" idx="10"/>
          </p:nvPr>
        </p:nvSpPr>
        <p:spPr>
          <a:xfrm>
            <a:off x="89322" y="-21778"/>
            <a:ext cx="10022304" cy="504825"/>
          </a:xfrm>
        </p:spPr>
        <p:txBody>
          <a:bodyPr/>
          <a:lstStyle/>
          <a:p>
            <a:r>
              <a:rPr kumimoji="1" lang="ja-JP" altLang="en-US" sz="1900" dirty="0">
                <a:solidFill>
                  <a:schemeClr val="accent2">
                    <a:lumMod val="60000"/>
                    <a:lumOff val="40000"/>
                  </a:schemeClr>
                </a:solidFill>
              </a:rPr>
              <a:t>いじめ防止対策推進法等に基づくいじめ重大事態調査の基本的な対応チェックリスト</a:t>
            </a:r>
          </a:p>
        </p:txBody>
      </p:sp>
      <p:graphicFrame>
        <p:nvGraphicFramePr>
          <p:cNvPr id="4" name="表 10">
            <a:extLst>
              <a:ext uri="{FF2B5EF4-FFF2-40B4-BE49-F238E27FC236}">
                <a16:creationId xmlns:a16="http://schemas.microsoft.com/office/drawing/2014/main" id="{526F61ED-06BC-7F9F-5E9E-BBF46679087D}"/>
              </a:ext>
            </a:extLst>
          </p:cNvPr>
          <p:cNvGraphicFramePr>
            <a:graphicFrameLocks noGrp="1"/>
          </p:cNvGraphicFramePr>
          <p:nvPr>
            <p:extLst>
              <p:ext uri="{D42A27DB-BD31-4B8C-83A1-F6EECF244321}">
                <p14:modId xmlns:p14="http://schemas.microsoft.com/office/powerpoint/2010/main" val="3857595849"/>
              </p:ext>
            </p:extLst>
          </p:nvPr>
        </p:nvGraphicFramePr>
        <p:xfrm>
          <a:off x="132197" y="483048"/>
          <a:ext cx="10398285" cy="4552126"/>
        </p:xfrm>
        <a:graphic>
          <a:graphicData uri="http://schemas.openxmlformats.org/drawingml/2006/table">
            <a:tbl>
              <a:tblPr firstRow="1" bandRow="1">
                <a:tableStyleId>{5C22544A-7EE6-4342-B048-85BDC9FD1C3A}</a:tableStyleId>
              </a:tblPr>
              <a:tblGrid>
                <a:gridCol w="301400">
                  <a:extLst>
                    <a:ext uri="{9D8B030D-6E8A-4147-A177-3AD203B41FA5}">
                      <a16:colId xmlns:a16="http://schemas.microsoft.com/office/drawing/2014/main" val="2202304114"/>
                    </a:ext>
                  </a:extLst>
                </a:gridCol>
                <a:gridCol w="6784517">
                  <a:extLst>
                    <a:ext uri="{9D8B030D-6E8A-4147-A177-3AD203B41FA5}">
                      <a16:colId xmlns:a16="http://schemas.microsoft.com/office/drawing/2014/main" val="2401106808"/>
                    </a:ext>
                  </a:extLst>
                </a:gridCol>
                <a:gridCol w="2232248">
                  <a:extLst>
                    <a:ext uri="{9D8B030D-6E8A-4147-A177-3AD203B41FA5}">
                      <a16:colId xmlns:a16="http://schemas.microsoft.com/office/drawing/2014/main" val="195017691"/>
                    </a:ext>
                  </a:extLst>
                </a:gridCol>
                <a:gridCol w="1080120">
                  <a:extLst>
                    <a:ext uri="{9D8B030D-6E8A-4147-A177-3AD203B41FA5}">
                      <a16:colId xmlns:a16="http://schemas.microsoft.com/office/drawing/2014/main" val="785521500"/>
                    </a:ext>
                  </a:extLst>
                </a:gridCol>
              </a:tblGrid>
              <a:tr h="477563">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重大事態調査結果の説明・報告</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buClr>
                          <a:srgbClr val="FFC000"/>
                        </a:buClr>
                      </a:pPr>
                      <a:r>
                        <a:rPr kumimoji="1" lang="ja-JP" altLang="en-US" sz="1400" dirty="0">
                          <a:latin typeface="+mn-ea"/>
                          <a:ea typeface="+mn-ea"/>
                        </a:rPr>
                        <a:t>チェック欄</a:t>
                      </a:r>
                    </a:p>
                    <a:p>
                      <a:pPr algn="ctr"/>
                      <a:r>
                        <a:rPr kumimoji="1" lang="ja-JP" altLang="en-US" sz="105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950332">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just" defTabSz="1007943" rtl="0" eaLnBrk="1" latinLnBrk="0" hangingPunct="1">
                        <a:lnSpc>
                          <a:spcPct val="110000"/>
                        </a:lnSpc>
                      </a:pPr>
                      <a:r>
                        <a:rPr kumimoji="1" lang="ja-JP" altLang="en-US" sz="1200" b="1" kern="1200" dirty="0">
                          <a:solidFill>
                            <a:schemeClr val="accent2">
                              <a:lumMod val="60000"/>
                              <a:lumOff val="40000"/>
                            </a:schemeClr>
                          </a:solidFill>
                          <a:latin typeface="+mn-ea"/>
                          <a:ea typeface="+mn-ea"/>
                          <a:cs typeface="+mn-cs"/>
                        </a:rPr>
                        <a:t>被害児童生徒及び保護者に対する調査結果の説明を実施</a:t>
                      </a:r>
                      <a:endParaRPr kumimoji="1" lang="en-US" altLang="ja-JP" sz="1100" kern="1200" dirty="0">
                        <a:solidFill>
                          <a:schemeClr val="accent2">
                            <a:lumMod val="60000"/>
                            <a:lumOff val="40000"/>
                          </a:schemeClr>
                        </a:solidFill>
                        <a:latin typeface="+mn-ea"/>
                        <a:ea typeface="+mn-ea"/>
                        <a:cs typeface="+mn-cs"/>
                      </a:endParaRPr>
                    </a:p>
                    <a:p>
                      <a:pPr marL="287338" marR="0" lvl="0" indent="-144463" algn="just" defTabSz="1007943" rtl="0" eaLnBrk="1" fontAlgn="auto" latinLnBrk="0" hangingPunct="1">
                        <a:lnSpc>
                          <a:spcPct val="110000"/>
                        </a:lnSpc>
                        <a:spcBef>
                          <a:spcPts val="0"/>
                        </a:spcBef>
                        <a:spcAft>
                          <a:spcPts val="0"/>
                        </a:spcAft>
                        <a:buClrTx/>
                        <a:buSzTx/>
                        <a:buFontTx/>
                        <a:buNone/>
                        <a:tabLst/>
                        <a:defRPr/>
                      </a:pPr>
                      <a:r>
                        <a:rPr kumimoji="1" lang="en-US" altLang="ja-JP" sz="1100" b="1" kern="1200" dirty="0">
                          <a:solidFill>
                            <a:schemeClr val="accent2">
                              <a:lumMod val="60000"/>
                              <a:lumOff val="40000"/>
                            </a:schemeClr>
                          </a:solidFill>
                          <a:latin typeface="+mn-ea"/>
                          <a:ea typeface="+mn-ea"/>
                          <a:cs typeface="+mn-cs"/>
                        </a:rPr>
                        <a:t>※</a:t>
                      </a:r>
                      <a:r>
                        <a:rPr kumimoji="1" lang="ja-JP" altLang="en-US" sz="1100" b="1" kern="1200" dirty="0">
                          <a:solidFill>
                            <a:schemeClr val="accent2">
                              <a:lumMod val="60000"/>
                              <a:lumOff val="40000"/>
                            </a:schemeClr>
                          </a:solidFill>
                          <a:latin typeface="+mn-ea"/>
                          <a:ea typeface="+mn-ea"/>
                          <a:cs typeface="+mn-cs"/>
                        </a:rPr>
                        <a:t>個人情報保護法等に留意しつつ説明を行う必要があるが、いたずらに個人情報保護を盾に情報提供や説明を怠ることはあってはならない</a:t>
                      </a:r>
                      <a:endParaRPr kumimoji="1" lang="en-US" altLang="ja-JP" sz="1100" b="1" kern="1200" dirty="0">
                        <a:solidFill>
                          <a:schemeClr val="accent2">
                            <a:lumMod val="60000"/>
                            <a:lumOff val="40000"/>
                          </a:schemeClr>
                        </a:solidFill>
                        <a:latin typeface="+mn-ea"/>
                        <a:ea typeface="+mn-ea"/>
                        <a:cs typeface="+mn-cs"/>
                      </a:endParaRP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学校主体の調査の場合は、学校の設置者は情報の提供の内容・方法・時期などについて必要な指導及び支援を行う</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71450" indent="-17145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28</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3</a:t>
                      </a:r>
                      <a:r>
                        <a:rPr kumimoji="1" lang="ja-JP" altLang="en-US" sz="1200" dirty="0">
                          <a:latin typeface="+mn-ea"/>
                          <a:ea typeface="+mn-ea"/>
                        </a:rPr>
                        <a:t>項</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38</a:t>
                      </a:r>
                      <a:r>
                        <a:rPr kumimoji="1" lang="ja-JP" altLang="en-US" sz="1200" dirty="0">
                          <a:latin typeface="+mn-ea"/>
                          <a:ea typeface="+mn-ea"/>
                        </a:rPr>
                        <a:t>～</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627633">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2</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0" dirty="0">
                          <a:latin typeface="+mn-ea"/>
                          <a:ea typeface="+mn-ea"/>
                        </a:rPr>
                        <a:t>都道府県知事への報告にあたり、</a:t>
                      </a:r>
                      <a:r>
                        <a:rPr kumimoji="1" lang="ja-JP" altLang="en-US" sz="1200" b="1" kern="1200" dirty="0">
                          <a:solidFill>
                            <a:schemeClr val="accent2">
                              <a:lumMod val="60000"/>
                              <a:lumOff val="40000"/>
                            </a:schemeClr>
                          </a:solidFill>
                          <a:latin typeface="+mn-ea"/>
                          <a:ea typeface="+mn-ea"/>
                          <a:cs typeface="+mn-cs"/>
                        </a:rPr>
                        <a:t>被害児童生徒・保護者は調査結果に係る所見をまとめた文書を添えることができる</a:t>
                      </a:r>
                      <a:r>
                        <a:rPr kumimoji="1" lang="ja-JP" altLang="en-US" sz="1200" b="0" dirty="0">
                          <a:latin typeface="+mn-ea"/>
                          <a:ea typeface="+mn-ea"/>
                        </a:rPr>
                        <a:t>旨予め説明すること</a:t>
                      </a:r>
                      <a:endParaRPr kumimoji="1" lang="ja-JP" altLang="en-US" sz="1100" b="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33759005"/>
                  </a:ext>
                </a:extLst>
              </a:tr>
              <a:tr h="434999">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3</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被害児童生徒等に説明した方針に沿って加害児童生徒・保護者に対する情報提供、説明</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9</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627633">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4</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都道府県知事への調査結果の報告及び説明</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総合教育会議において議題として取り扱うことも検討すること</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12</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48926536"/>
                  </a:ext>
                </a:extLst>
              </a:tr>
              <a:tr h="820267">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5</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都道府県知事は、調査結果の報告を踏まえ、再調査の実施の要否を判断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適宜、本チェックリストの①～④に沿って対応</a:t>
                      </a:r>
                      <a:endParaRPr kumimoji="1" lang="en-US" altLang="ja-JP" sz="1100" kern="1200" dirty="0">
                        <a:solidFill>
                          <a:schemeClr val="dk1"/>
                        </a:solidFill>
                        <a:latin typeface="+mn-ea"/>
                        <a:ea typeface="+mn-ea"/>
                        <a:cs typeface="+mn-cs"/>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法第</a:t>
                      </a:r>
                      <a:r>
                        <a:rPr kumimoji="1" lang="en-US" altLang="ja-JP" sz="1200" dirty="0">
                          <a:latin typeface="+mn-ea"/>
                          <a:ea typeface="+mn-ea"/>
                        </a:rPr>
                        <a:t>31</a:t>
                      </a:r>
                      <a:r>
                        <a:rPr kumimoji="1" lang="ja-JP" altLang="en-US" sz="1200" dirty="0">
                          <a:latin typeface="+mn-ea"/>
                          <a:ea typeface="+mn-ea"/>
                        </a:rPr>
                        <a:t>条第</a:t>
                      </a:r>
                      <a:r>
                        <a:rPr kumimoji="1" lang="en-US" altLang="ja-JP" sz="1200" dirty="0">
                          <a:latin typeface="+mn-ea"/>
                          <a:ea typeface="+mn-ea"/>
                        </a:rPr>
                        <a:t>2</a:t>
                      </a:r>
                      <a:r>
                        <a:rPr kumimoji="1" lang="ja-JP" altLang="en-US" sz="1200" dirty="0">
                          <a:latin typeface="+mn-ea"/>
                          <a:ea typeface="+mn-ea"/>
                        </a:rPr>
                        <a:t>項～第</a:t>
                      </a:r>
                      <a:r>
                        <a:rPr kumimoji="1" lang="en-US" altLang="ja-JP" sz="1200" dirty="0">
                          <a:latin typeface="+mn-ea"/>
                          <a:ea typeface="+mn-ea"/>
                        </a:rPr>
                        <a:t>4</a:t>
                      </a:r>
                      <a:r>
                        <a:rPr kumimoji="1" lang="ja-JP" altLang="en-US" sz="1200" dirty="0">
                          <a:latin typeface="+mn-ea"/>
                          <a:ea typeface="+mn-ea"/>
                        </a:rPr>
                        <a:t>項</a:t>
                      </a:r>
                      <a:endParaRPr kumimoji="1" lang="en-US" altLang="ja-JP" sz="1200" dirty="0">
                        <a:latin typeface="+mn-ea"/>
                        <a:ea typeface="+mn-ea"/>
                      </a:endParaRP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基本方針</a:t>
                      </a:r>
                      <a:r>
                        <a:rPr kumimoji="1" lang="en-US" altLang="ja-JP" sz="1200" dirty="0">
                          <a:latin typeface="+mn-ea"/>
                          <a:ea typeface="+mn-ea"/>
                        </a:rPr>
                        <a:t>39</a:t>
                      </a:r>
                      <a:r>
                        <a:rPr kumimoji="1" lang="ja-JP" altLang="en-US" sz="1200" dirty="0">
                          <a:latin typeface="+mn-ea"/>
                          <a:ea typeface="+mn-ea"/>
                        </a:rPr>
                        <a:t>～</a:t>
                      </a:r>
                      <a:r>
                        <a:rPr kumimoji="1" lang="en-US" altLang="ja-JP" sz="1200" dirty="0">
                          <a:latin typeface="+mn-ea"/>
                          <a:ea typeface="+mn-ea"/>
                        </a:rPr>
                        <a:t>41</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15</a:t>
                      </a:r>
                      <a:r>
                        <a:rPr kumimoji="1" lang="ja-JP" altLang="en-US" sz="1200" dirty="0">
                          <a:latin typeface="+mn-ea"/>
                          <a:ea typeface="+mn-ea"/>
                        </a:rPr>
                        <a:t>頁</a:t>
                      </a:r>
                    </a:p>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不登校重大事態指針</a:t>
                      </a:r>
                      <a:r>
                        <a:rPr kumimoji="1" lang="en-US" altLang="ja-JP" sz="1200" dirty="0">
                          <a:latin typeface="+mn-ea"/>
                          <a:ea typeface="+mn-ea"/>
                        </a:rPr>
                        <a:t>10</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85466585"/>
                  </a:ext>
                </a:extLst>
              </a:tr>
              <a:tr h="432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6</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0" kern="1200" dirty="0">
                          <a:solidFill>
                            <a:schemeClr val="tx1"/>
                          </a:solidFill>
                          <a:latin typeface="+mn-ea"/>
                          <a:ea typeface="+mn-ea"/>
                          <a:cs typeface="+mn-cs"/>
                        </a:rPr>
                        <a:t>当該学校を所轄する都道府県私学主管課を通じて文部科学省に重大事態調査結果報告書の提出</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※R5.3.10</a:t>
                      </a:r>
                      <a:r>
                        <a:rPr kumimoji="1" lang="ja-JP" altLang="en-US" sz="1100" kern="1200" dirty="0">
                          <a:solidFill>
                            <a:schemeClr val="dk1"/>
                          </a:solidFill>
                          <a:latin typeface="+mn-ea"/>
                          <a:ea typeface="+mn-ea"/>
                          <a:cs typeface="+mn-cs"/>
                        </a:rPr>
                        <a:t>付け事務連絡に基づく重大事態調査報告書の提出</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lvl="0" indent="0" algn="ctr" defTabSz="1007943" rtl="0" eaLnBrk="1" fontAlgn="auto" latinLnBrk="0" hangingPunct="1">
                        <a:lnSpc>
                          <a:spcPct val="110000"/>
                        </a:lnSpc>
                        <a:spcBef>
                          <a:spcPts val="0"/>
                        </a:spcBef>
                        <a:spcAft>
                          <a:spcPts val="0"/>
                        </a:spcAft>
                        <a:buClr>
                          <a:srgbClr val="FF9933"/>
                        </a:buClr>
                        <a:buSzTx/>
                        <a:buFont typeface="Wingdings" panose="05000000000000000000" pitchFamily="2" charset="2"/>
                        <a:buNone/>
                        <a:tabLst/>
                        <a:defRPr/>
                      </a:pPr>
                      <a:r>
                        <a:rPr kumimoji="1" lang="en-US" altLang="ja-JP" sz="1200" dirty="0">
                          <a:latin typeface="+mn-ea"/>
                          <a:ea typeface="+mn-ea"/>
                        </a:rPr>
                        <a:t>―</a:t>
                      </a:r>
                      <a:endParaRPr kumimoji="1" lang="ja-JP" altLang="en-US" sz="1200" dirty="0">
                        <a:latin typeface="+mn-ea"/>
                        <a:ea typeface="+mn-ea"/>
                      </a:endParaRP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1451490"/>
                  </a:ext>
                </a:extLst>
              </a:tr>
            </a:tbl>
          </a:graphicData>
        </a:graphic>
      </p:graphicFrame>
      <p:graphicFrame>
        <p:nvGraphicFramePr>
          <p:cNvPr id="5" name="表 10">
            <a:extLst>
              <a:ext uri="{FF2B5EF4-FFF2-40B4-BE49-F238E27FC236}">
                <a16:creationId xmlns:a16="http://schemas.microsoft.com/office/drawing/2014/main" id="{43C3DFDE-6575-E1CB-30AB-5F1C51226173}"/>
              </a:ext>
            </a:extLst>
          </p:cNvPr>
          <p:cNvGraphicFramePr>
            <a:graphicFrameLocks noGrp="1"/>
          </p:cNvGraphicFramePr>
          <p:nvPr>
            <p:extLst>
              <p:ext uri="{D42A27DB-BD31-4B8C-83A1-F6EECF244321}">
                <p14:modId xmlns:p14="http://schemas.microsoft.com/office/powerpoint/2010/main" val="4106808013"/>
              </p:ext>
            </p:extLst>
          </p:nvPr>
        </p:nvGraphicFramePr>
        <p:xfrm>
          <a:off x="132197" y="5097136"/>
          <a:ext cx="10364434" cy="2016000"/>
        </p:xfrm>
        <a:graphic>
          <a:graphicData uri="http://schemas.openxmlformats.org/drawingml/2006/table">
            <a:tbl>
              <a:tblPr firstRow="1" bandRow="1">
                <a:tableStyleId>{5C22544A-7EE6-4342-B048-85BDC9FD1C3A}</a:tableStyleId>
              </a:tblPr>
              <a:tblGrid>
                <a:gridCol w="300419">
                  <a:extLst>
                    <a:ext uri="{9D8B030D-6E8A-4147-A177-3AD203B41FA5}">
                      <a16:colId xmlns:a16="http://schemas.microsoft.com/office/drawing/2014/main" val="2202304114"/>
                    </a:ext>
                  </a:extLst>
                </a:gridCol>
                <a:gridCol w="6785498">
                  <a:extLst>
                    <a:ext uri="{9D8B030D-6E8A-4147-A177-3AD203B41FA5}">
                      <a16:colId xmlns:a16="http://schemas.microsoft.com/office/drawing/2014/main" val="2401106808"/>
                    </a:ext>
                  </a:extLst>
                </a:gridCol>
                <a:gridCol w="2232248">
                  <a:extLst>
                    <a:ext uri="{9D8B030D-6E8A-4147-A177-3AD203B41FA5}">
                      <a16:colId xmlns:a16="http://schemas.microsoft.com/office/drawing/2014/main" val="195017691"/>
                    </a:ext>
                  </a:extLst>
                </a:gridCol>
                <a:gridCol w="1046269">
                  <a:extLst>
                    <a:ext uri="{9D8B030D-6E8A-4147-A177-3AD203B41FA5}">
                      <a16:colId xmlns:a16="http://schemas.microsoft.com/office/drawing/2014/main" val="785521500"/>
                    </a:ext>
                  </a:extLst>
                </a:gridCol>
              </a:tblGrid>
              <a:tr h="504000">
                <a:tc gridSpan="2">
                  <a:txBody>
                    <a:bodyPr/>
                    <a:lstStyle/>
                    <a:p>
                      <a:pPr marL="432000" algn="l" defTabSz="1007943" rtl="0" eaLnBrk="1" latinLnBrk="0" hangingPunct="1"/>
                      <a:r>
                        <a:rPr kumimoji="1" lang="ja-JP" altLang="en-US" sz="1800" b="1" kern="1200" dirty="0">
                          <a:solidFill>
                            <a:schemeClr val="lt1"/>
                          </a:solidFill>
                          <a:latin typeface="+mn-ea"/>
                          <a:ea typeface="+mn-ea"/>
                          <a:cs typeface="+mn-cs"/>
                        </a:rPr>
                        <a:t> 重大事態調査結果の公表検討</a:t>
                      </a: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hMerge="1">
                  <a:txBody>
                    <a:bodyPr/>
                    <a:lstStyle/>
                    <a:p>
                      <a:pPr marL="0" algn="l" defTabSz="1007943" rtl="0" eaLnBrk="1" latinLnBrk="0" hangingPunct="1"/>
                      <a:r>
                        <a:rPr kumimoji="1" lang="ja-JP" altLang="en-US" sz="1400" b="1" kern="1200" dirty="0">
                          <a:solidFill>
                            <a:schemeClr val="lt1"/>
                          </a:solidFill>
                          <a:latin typeface="+mn-lt"/>
                          <a:ea typeface="+mn-ea"/>
                          <a:cs typeface="+mn-cs"/>
                        </a:rPr>
                        <a:t>いじめ重大事態の発生から調査開始</a:t>
                      </a:r>
                    </a:p>
                  </a:txBody>
                  <a:tcPr marL="144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tx2"/>
                    </a:solidFill>
                  </a:tcPr>
                </a:tc>
                <a:tc>
                  <a:txBody>
                    <a:bodyPr/>
                    <a:lstStyle/>
                    <a:p>
                      <a:pPr algn="ctr"/>
                      <a:r>
                        <a:rPr kumimoji="1" lang="ja-JP" altLang="en-US" sz="1400" dirty="0">
                          <a:latin typeface="+mn-ea"/>
                          <a:ea typeface="+mn-ea"/>
                        </a:rPr>
                        <a:t>法、基本方針等の</a:t>
                      </a:r>
                      <a:endParaRPr kumimoji="1" lang="en-US" altLang="ja-JP" sz="1400" dirty="0">
                        <a:latin typeface="+mn-ea"/>
                        <a:ea typeface="+mn-ea"/>
                      </a:endParaRPr>
                    </a:p>
                    <a:p>
                      <a:pPr algn="ctr"/>
                      <a:r>
                        <a:rPr kumimoji="1" lang="ja-JP" altLang="en-US" sz="1400" dirty="0">
                          <a:latin typeface="+mn-ea"/>
                          <a:ea typeface="+mn-ea"/>
                        </a:rPr>
                        <a:t>記載箇所</a:t>
                      </a:r>
                    </a:p>
                  </a:txBody>
                  <a:tcPr marL="72000" marR="72000" marT="36000" marB="36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tc>
                  <a:txBody>
                    <a:bodyPr/>
                    <a:lstStyle/>
                    <a:p>
                      <a:pPr algn="ctr"/>
                      <a:r>
                        <a:rPr kumimoji="1" lang="ja-JP" altLang="en-US" sz="1400" dirty="0">
                          <a:latin typeface="+mn-ea"/>
                          <a:ea typeface="+mn-ea"/>
                        </a:rPr>
                        <a:t>チェック欄</a:t>
                      </a:r>
                    </a:p>
                    <a:p>
                      <a:pPr algn="ctr"/>
                      <a:r>
                        <a:rPr kumimoji="1" lang="ja-JP" altLang="en-US" sz="1000" dirty="0">
                          <a:latin typeface="+mn-ea"/>
                          <a:ea typeface="+mn-ea"/>
                        </a:rPr>
                        <a:t>（年月日記入）</a:t>
                      </a:r>
                    </a:p>
                  </a:txBody>
                  <a:tcPr marL="72000" marR="72000" marT="36000" marB="36000"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352826167"/>
                  </a:ext>
                </a:extLst>
              </a:tr>
              <a:tr h="504000">
                <a:tc>
                  <a:txBody>
                    <a:bodyPr/>
                    <a:lstStyle/>
                    <a:p>
                      <a:pPr indent="0" algn="ctr">
                        <a:lnSpc>
                          <a:spcPct val="110000"/>
                        </a:lnSpc>
                      </a:pPr>
                      <a:r>
                        <a:rPr kumimoji="1" lang="en-US" altLang="ja-JP" sz="1200" b="1" dirty="0">
                          <a:solidFill>
                            <a:schemeClr val="accent2">
                              <a:lumMod val="60000"/>
                              <a:lumOff val="40000"/>
                            </a:schemeClr>
                          </a:solidFill>
                        </a:rPr>
                        <a:t>1</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algn="just" defTabSz="1007943" rtl="0" eaLnBrk="1" latinLnBrk="0" hangingPunct="1">
                        <a:lnSpc>
                          <a:spcPct val="110000"/>
                        </a:lnSpc>
                      </a:pPr>
                      <a:r>
                        <a:rPr kumimoji="1" lang="ja-JP" altLang="en-US" sz="1200" b="1" kern="1200" dirty="0">
                          <a:solidFill>
                            <a:schemeClr val="accent2">
                              <a:lumMod val="60000"/>
                              <a:lumOff val="40000"/>
                            </a:schemeClr>
                          </a:solidFill>
                          <a:latin typeface="+mn-ea"/>
                          <a:ea typeface="+mn-ea"/>
                          <a:cs typeface="+mn-cs"/>
                        </a:rPr>
                        <a:t>調査結果の公表の要否を判断</a:t>
                      </a:r>
                    </a:p>
                    <a:p>
                      <a:pPr marL="287338" indent="-144463" algn="just" defTabSz="1007943" rtl="0" eaLnBrk="1" latinLnBrk="0" hangingPunct="1">
                        <a:lnSpc>
                          <a:spcPct val="110000"/>
                        </a:lnSpc>
                      </a:pPr>
                      <a:r>
                        <a:rPr kumimoji="1" lang="en-US" altLang="ja-JP" sz="1100" kern="1200" dirty="0">
                          <a:solidFill>
                            <a:schemeClr val="dk1"/>
                          </a:solidFill>
                          <a:latin typeface="+mn-ea"/>
                          <a:ea typeface="+mn-ea"/>
                          <a:cs typeface="+mn-cs"/>
                        </a:rPr>
                        <a:t>※</a:t>
                      </a:r>
                      <a:r>
                        <a:rPr kumimoji="1" lang="ja-JP" altLang="en-US" sz="1100" kern="1200" dirty="0">
                          <a:solidFill>
                            <a:schemeClr val="dk1"/>
                          </a:solidFill>
                          <a:latin typeface="+mn-ea"/>
                          <a:ea typeface="+mn-ea"/>
                          <a:cs typeface="+mn-cs"/>
                        </a:rPr>
                        <a:t>特段の支障がなければ公表することが望ましい</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indent="-180000" algn="just">
                        <a:lnSpc>
                          <a:spcPct val="110000"/>
                        </a:lnSpc>
                        <a:buClr>
                          <a:schemeClr val="accent2">
                            <a:lumMod val="60000"/>
                            <a:lumOff val="40000"/>
                          </a:schemeClr>
                        </a:buClr>
                        <a:buFont typeface="Wingdings" panose="05000000000000000000" pitchFamily="2" charset="2"/>
                        <a:buChar char="l"/>
                      </a:pPr>
                      <a:r>
                        <a:rPr kumimoji="1" lang="ja-JP" altLang="en-US" sz="1200" dirty="0">
                          <a:latin typeface="+mn-ea"/>
                          <a:ea typeface="+mn-ea"/>
                        </a:rPr>
                        <a:t>ガイドライン</a:t>
                      </a:r>
                      <a:r>
                        <a:rPr kumimoji="1" lang="en-US" altLang="ja-JP" sz="1200" dirty="0">
                          <a:latin typeface="+mn-ea"/>
                          <a:ea typeface="+mn-ea"/>
                        </a:rPr>
                        <a:t>13</a:t>
                      </a:r>
                      <a:r>
                        <a:rPr kumimoji="1" lang="ja-JP" altLang="en-US" sz="1200" dirty="0">
                          <a:latin typeface="+mn-ea"/>
                          <a:ea typeface="+mn-ea"/>
                        </a:rPr>
                        <a:t>～</a:t>
                      </a:r>
                      <a:r>
                        <a:rPr kumimoji="1" lang="en-US" altLang="ja-JP" sz="1200" dirty="0">
                          <a:latin typeface="+mn-ea"/>
                          <a:ea typeface="+mn-ea"/>
                        </a:rPr>
                        <a:t>14</a:t>
                      </a:r>
                      <a:r>
                        <a:rPr kumimoji="1" lang="ja-JP" altLang="en-US" sz="1200" dirty="0">
                          <a:latin typeface="+mn-ea"/>
                          <a:ea typeface="+mn-ea"/>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7647412"/>
                  </a:ext>
                </a:extLst>
              </a:tr>
              <a:tr h="504000">
                <a:tc>
                  <a:txBody>
                    <a:bodyPr/>
                    <a:lstStyle/>
                    <a:p>
                      <a:pPr marL="0" indent="0" algn="ctr" defTabSz="1007943" rtl="0" eaLnBrk="1" latinLnBrk="0" hangingPunct="1">
                        <a:lnSpc>
                          <a:spcPct val="110000"/>
                        </a:lnSpc>
                      </a:pPr>
                      <a:r>
                        <a:rPr kumimoji="1" lang="en-US" altLang="ja-JP" sz="1200" b="1" dirty="0">
                          <a:solidFill>
                            <a:schemeClr val="accent2">
                              <a:lumMod val="60000"/>
                              <a:lumOff val="40000"/>
                            </a:schemeClr>
                          </a:solidFill>
                        </a:rPr>
                        <a:t>2</a:t>
                      </a:r>
                      <a:endParaRPr kumimoji="1" lang="ja-JP" altLang="en-US" sz="1200" b="1" dirty="0">
                        <a:solidFill>
                          <a:schemeClr val="accent2">
                            <a:lumMod val="60000"/>
                            <a:lumOff val="40000"/>
                          </a:schemeClr>
                        </a:solidFill>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調査結果を公表</a:t>
                      </a:r>
                      <a:r>
                        <a:rPr kumimoji="1" lang="ja-JP" altLang="en-US" sz="1200" b="0" dirty="0">
                          <a:latin typeface="+mn-ea"/>
                          <a:ea typeface="+mn-ea"/>
                        </a:rPr>
                        <a:t>する場合、</a:t>
                      </a:r>
                      <a:r>
                        <a:rPr kumimoji="1" lang="ja-JP" altLang="en-US" sz="1200" b="1" kern="1200" dirty="0">
                          <a:solidFill>
                            <a:schemeClr val="accent2">
                              <a:lumMod val="60000"/>
                              <a:lumOff val="40000"/>
                            </a:schemeClr>
                          </a:solidFill>
                          <a:latin typeface="+mn-ea"/>
                          <a:ea typeface="+mn-ea"/>
                          <a:cs typeface="+mn-cs"/>
                        </a:rPr>
                        <a:t>公表の仕方及び公表内容</a:t>
                      </a:r>
                      <a:r>
                        <a:rPr kumimoji="1" lang="ja-JP" altLang="en-US" sz="1200" b="0" dirty="0">
                          <a:latin typeface="+mn-ea"/>
                          <a:ea typeface="+mn-ea"/>
                        </a:rPr>
                        <a:t>を被害児童生徒・保護者と確認</a:t>
                      </a:r>
                      <a:endParaRPr kumimoji="1" lang="ja-JP" altLang="en-US" sz="1100" b="0" dirty="0">
                        <a:latin typeface="+mn-ea"/>
                        <a:ea typeface="+mn-ea"/>
                      </a:endParaRP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chemeClr val="accent2">
                            <a:lumMod val="60000"/>
                            <a:lumOff val="40000"/>
                          </a:scheme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14500986"/>
                  </a:ext>
                </a:extLst>
              </a:tr>
              <a:tr h="504000">
                <a:tc>
                  <a:txBody>
                    <a:bodyPr/>
                    <a:lstStyle/>
                    <a:p>
                      <a:pPr marL="0" indent="0" algn="ctr" defTabSz="1007943" rtl="0" eaLnBrk="1" latinLnBrk="0" hangingPunct="1">
                        <a:lnSpc>
                          <a:spcPct val="110000"/>
                        </a:lnSpc>
                      </a:pPr>
                      <a:r>
                        <a:rPr kumimoji="1" lang="en-US" altLang="ja-JP" sz="1200" b="1" kern="1200" dirty="0">
                          <a:solidFill>
                            <a:schemeClr val="accent2">
                              <a:lumMod val="60000"/>
                              <a:lumOff val="40000"/>
                            </a:schemeClr>
                          </a:solidFill>
                          <a:latin typeface="+mn-lt"/>
                          <a:ea typeface="+mn-ea"/>
                          <a:cs typeface="+mn-cs"/>
                        </a:rPr>
                        <a:t>3</a:t>
                      </a:r>
                      <a:endParaRPr kumimoji="1" lang="ja-JP" altLang="en-US" sz="1200" b="1" kern="1200" dirty="0">
                        <a:solidFill>
                          <a:schemeClr val="accent2">
                            <a:lumMod val="60000"/>
                            <a:lumOff val="40000"/>
                          </a:schemeClr>
                        </a:solidFill>
                        <a:latin typeface="+mn-lt"/>
                        <a:ea typeface="+mn-ea"/>
                        <a:cs typeface="+mn-cs"/>
                      </a:endParaRPr>
                    </a:p>
                  </a:txBody>
                  <a:tcPr marL="0" marR="0" marT="0" marB="0" anchor="ctr">
                    <a:lnL w="9525"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2">
                          <a:lumMod val="20000"/>
                          <a:lumOff val="80000"/>
                        </a:schemeClr>
                      </a:solidFill>
                      <a:prstDash val="solid"/>
                      <a:round/>
                      <a:headEnd type="none" w="med" len="med"/>
                      <a:tailEnd type="none" w="med" len="med"/>
                    </a:lnB>
                    <a:solidFill>
                      <a:schemeClr val="accent2">
                        <a:lumMod val="20000"/>
                        <a:lumOff val="80000"/>
                      </a:schemeClr>
                    </a:solidFill>
                  </a:tcPr>
                </a:tc>
                <a:tc>
                  <a:txBody>
                    <a:bodyPr/>
                    <a:lstStyle/>
                    <a:p>
                      <a:pPr algn="just">
                        <a:lnSpc>
                          <a:spcPct val="110000"/>
                        </a:lnSpc>
                      </a:pPr>
                      <a:r>
                        <a:rPr kumimoji="1" lang="ja-JP" altLang="en-US" sz="1200" b="1" kern="1200" dirty="0">
                          <a:solidFill>
                            <a:schemeClr val="accent2">
                              <a:lumMod val="60000"/>
                              <a:lumOff val="40000"/>
                            </a:schemeClr>
                          </a:solidFill>
                          <a:latin typeface="+mn-ea"/>
                          <a:ea typeface="+mn-ea"/>
                          <a:cs typeface="+mn-cs"/>
                        </a:rPr>
                        <a:t>報道機関等の外部に公表</a:t>
                      </a:r>
                      <a:r>
                        <a:rPr kumimoji="1" lang="ja-JP" altLang="en-US" sz="1200" b="0" dirty="0">
                          <a:latin typeface="+mn-ea"/>
                          <a:ea typeface="+mn-ea"/>
                        </a:rPr>
                        <a:t>する場合、他の児童生徒又は保護者等に対して、可能な限り、</a:t>
                      </a:r>
                      <a:r>
                        <a:rPr kumimoji="1" lang="ja-JP" altLang="en-US" sz="1200" b="1" kern="1200" dirty="0">
                          <a:solidFill>
                            <a:schemeClr val="accent2">
                              <a:lumMod val="60000"/>
                              <a:lumOff val="40000"/>
                            </a:schemeClr>
                          </a:solidFill>
                          <a:latin typeface="+mn-ea"/>
                          <a:ea typeface="+mn-ea"/>
                          <a:cs typeface="+mn-cs"/>
                        </a:rPr>
                        <a:t>事前に調査結果を報告</a:t>
                      </a:r>
                    </a:p>
                  </a:txBody>
                  <a:tcPr marL="144000" marR="144000" marT="36000" marB="36000" anchor="ctr">
                    <a:lnL w="9525" cap="flat" cmpd="sng" algn="ctr">
                      <a:solidFill>
                        <a:schemeClr val="bg1"/>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180000" marR="0" lvl="0" indent="-180000" algn="just" defTabSz="1007943" rtl="0" eaLnBrk="1" fontAlgn="auto" latinLnBrk="0" hangingPunct="1">
                        <a:lnSpc>
                          <a:spcPct val="110000"/>
                        </a:lnSpc>
                        <a:spcBef>
                          <a:spcPts val="0"/>
                        </a:spcBef>
                        <a:spcAft>
                          <a:spcPts val="0"/>
                        </a:spcAft>
                        <a:buClr>
                          <a:schemeClr val="accent2">
                            <a:lumMod val="60000"/>
                            <a:lumOff val="40000"/>
                          </a:schemeClr>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ガイドライン</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13</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a:t>
                      </a:r>
                      <a:r>
                        <a:rPr kumimoji="1" lang="en-US" altLang="ja-JP" sz="1200" b="0" i="0" u="none" strike="noStrike" kern="1200" cap="none" spc="0" normalizeH="0" baseline="0" noProof="0" dirty="0">
                          <a:ln>
                            <a:noFill/>
                          </a:ln>
                          <a:solidFill>
                            <a:srgbClr val="000000"/>
                          </a:solidFill>
                          <a:effectLst/>
                          <a:uLnTx/>
                          <a:uFillTx/>
                          <a:latin typeface="+mn-ea"/>
                          <a:ea typeface="+mn-ea"/>
                          <a:cs typeface="+mn-cs"/>
                        </a:rPr>
                        <a:t>14</a:t>
                      </a:r>
                      <a:r>
                        <a:rPr kumimoji="1" lang="ja-JP" altLang="en-US" sz="1200" b="0" i="0" u="none" strike="noStrike" kern="1200" cap="none" spc="0" normalizeH="0" baseline="0" noProof="0" dirty="0">
                          <a:ln>
                            <a:noFill/>
                          </a:ln>
                          <a:solidFill>
                            <a:srgbClr val="000000"/>
                          </a:solidFill>
                          <a:effectLst/>
                          <a:uLnTx/>
                          <a:uFillTx/>
                          <a:latin typeface="+mn-ea"/>
                          <a:ea typeface="+mn-ea"/>
                          <a:cs typeface="+mn-cs"/>
                        </a:rPr>
                        <a:t>頁</a:t>
                      </a:r>
                    </a:p>
                  </a:txBody>
                  <a:tcPr marL="108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10000"/>
                        </a:lnSpc>
                      </a:pPr>
                      <a:endParaRPr kumimoji="1" lang="ja-JP" altLang="en-US" sz="1200" dirty="0">
                        <a:latin typeface="+mn-ea"/>
                        <a:ea typeface="+mn-ea"/>
                      </a:endParaRPr>
                    </a:p>
                  </a:txBody>
                  <a:tcPr marL="144000" marR="144000" marT="36000" marB="36000" anchor="ctr">
                    <a:lnL w="9525"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49772067"/>
                  </a:ext>
                </a:extLst>
              </a:tr>
            </a:tbl>
          </a:graphicData>
        </a:graphic>
      </p:graphicFrame>
      <p:sp>
        <p:nvSpPr>
          <p:cNvPr id="10" name="フローチャート: 結合子 9">
            <a:extLst>
              <a:ext uri="{FF2B5EF4-FFF2-40B4-BE49-F238E27FC236}">
                <a16:creationId xmlns:a16="http://schemas.microsoft.com/office/drawing/2014/main" id="{D0946711-6A5A-07EA-60B1-7E774CE7AD06}"/>
              </a:ext>
            </a:extLst>
          </p:cNvPr>
          <p:cNvSpPr/>
          <p:nvPr/>
        </p:nvSpPr>
        <p:spPr>
          <a:xfrm>
            <a:off x="233338" y="545009"/>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accent2">
                    <a:lumMod val="60000"/>
                    <a:lumOff val="40000"/>
                  </a:schemeClr>
                </a:solidFill>
              </a:rPr>
              <a:t>３</a:t>
            </a:r>
            <a:endParaRPr kumimoji="1" lang="ja-JP" altLang="en-US" b="1" baseline="0" dirty="0">
              <a:solidFill>
                <a:schemeClr val="accent2">
                  <a:lumMod val="60000"/>
                  <a:lumOff val="40000"/>
                </a:schemeClr>
              </a:solidFill>
            </a:endParaRPr>
          </a:p>
        </p:txBody>
      </p:sp>
      <p:sp>
        <p:nvSpPr>
          <p:cNvPr id="11" name="フローチャート: 結合子 10">
            <a:extLst>
              <a:ext uri="{FF2B5EF4-FFF2-40B4-BE49-F238E27FC236}">
                <a16:creationId xmlns:a16="http://schemas.microsoft.com/office/drawing/2014/main" id="{0E981321-51B4-D63C-C9CD-9F7DBA57FBF7}"/>
              </a:ext>
            </a:extLst>
          </p:cNvPr>
          <p:cNvSpPr/>
          <p:nvPr/>
        </p:nvSpPr>
        <p:spPr>
          <a:xfrm>
            <a:off x="233338" y="5147989"/>
            <a:ext cx="360040" cy="360040"/>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b="1" dirty="0">
                <a:solidFill>
                  <a:schemeClr val="accent2">
                    <a:lumMod val="60000"/>
                    <a:lumOff val="40000"/>
                  </a:schemeClr>
                </a:solidFill>
              </a:rPr>
              <a:t>４</a:t>
            </a:r>
            <a:endParaRPr kumimoji="1" lang="ja-JP" altLang="en-US" b="1" baseline="0" dirty="0">
              <a:solidFill>
                <a:schemeClr val="accent2">
                  <a:lumMod val="60000"/>
                  <a:lumOff val="40000"/>
                </a:schemeClr>
              </a:solidFill>
            </a:endParaRPr>
          </a:p>
        </p:txBody>
      </p:sp>
      <p:sp>
        <p:nvSpPr>
          <p:cNvPr id="6" name="テキスト ボックス 5">
            <a:extLst>
              <a:ext uri="{FF2B5EF4-FFF2-40B4-BE49-F238E27FC236}">
                <a16:creationId xmlns:a16="http://schemas.microsoft.com/office/drawing/2014/main" id="{D487B71E-7851-91F9-D8BE-19633B064E7D}"/>
              </a:ext>
            </a:extLst>
          </p:cNvPr>
          <p:cNvSpPr txBox="1"/>
          <p:nvPr/>
        </p:nvSpPr>
        <p:spPr>
          <a:xfrm>
            <a:off x="138996" y="7196086"/>
            <a:ext cx="10386769" cy="349924"/>
          </a:xfrm>
          <a:prstGeom prst="rect">
            <a:avLst/>
          </a:prstGeom>
          <a:solidFill>
            <a:schemeClr val="accent6">
              <a:lumMod val="40000"/>
              <a:lumOff val="60000"/>
            </a:schemeClr>
          </a:solidFill>
        </p:spPr>
        <p:txBody>
          <a:bodyPr wrap="square" rtlCol="0" anchor="ctr" anchorCtr="0">
            <a:noAutofit/>
          </a:bodyPr>
          <a:lstStyle/>
          <a:p>
            <a:pPr marL="126000" indent="-126000" algn="just"/>
            <a:r>
              <a:rPr kumimoji="1" lang="en-US" altLang="ja-JP" sz="1050" spc="50" dirty="0"/>
              <a:t>※</a:t>
            </a:r>
            <a:r>
              <a:rPr kumimoji="1" lang="ja-JP" altLang="en-US" sz="1050" spc="50" dirty="0"/>
              <a:t>本チェックリストは、重大事態調査の実施に当たり、基本的な手順についてチェックリスト形式にまとめたものであり、実際の対応に当たっては、法、基本方針、ガイドライン等にある具体的な対応の手順、留意事項をよく確認し、被害児童生徒等に寄り添って対応すること。</a:t>
            </a:r>
          </a:p>
        </p:txBody>
      </p:sp>
      <p:sp>
        <p:nvSpPr>
          <p:cNvPr id="7" name="テキスト ボックス 6">
            <a:extLst>
              <a:ext uri="{FF2B5EF4-FFF2-40B4-BE49-F238E27FC236}">
                <a16:creationId xmlns:a16="http://schemas.microsoft.com/office/drawing/2014/main" id="{639E6CC4-7386-A264-27A1-E8EA3B43179F}"/>
              </a:ext>
            </a:extLst>
          </p:cNvPr>
          <p:cNvSpPr txBox="1"/>
          <p:nvPr/>
        </p:nvSpPr>
        <p:spPr>
          <a:xfrm>
            <a:off x="8298234" y="20464"/>
            <a:ext cx="2736304" cy="400110"/>
          </a:xfrm>
          <a:prstGeom prst="rect">
            <a:avLst/>
          </a:prstGeom>
          <a:noFill/>
        </p:spPr>
        <p:txBody>
          <a:bodyPr wrap="square">
            <a:spAutoFit/>
          </a:bodyPr>
          <a:lstStyle/>
          <a:p>
            <a:pPr>
              <a:lnSpc>
                <a:spcPts val="1200"/>
              </a:lnSpc>
            </a:pPr>
            <a:r>
              <a:rPr lang="ja-JP" altLang="en-US" sz="1200" b="1" dirty="0">
                <a:solidFill>
                  <a:schemeClr val="accent2">
                    <a:lumMod val="60000"/>
                    <a:lumOff val="40000"/>
                  </a:schemeClr>
                </a:solidFill>
              </a:rPr>
              <a:t>（私立・公立大学附属・株立学校）</a:t>
            </a:r>
            <a:endParaRPr lang="en-US" altLang="ja-JP" sz="1200" b="1" dirty="0">
              <a:solidFill>
                <a:schemeClr val="accent2">
                  <a:lumMod val="60000"/>
                  <a:lumOff val="40000"/>
                </a:schemeClr>
              </a:solidFill>
            </a:endParaRPr>
          </a:p>
          <a:p>
            <a:pPr algn="ctr">
              <a:lnSpc>
                <a:spcPts val="1200"/>
              </a:lnSpc>
            </a:pPr>
            <a:r>
              <a:rPr lang="en-US" altLang="ja-JP" sz="1200" b="1" dirty="0">
                <a:solidFill>
                  <a:schemeClr val="accent2">
                    <a:lumMod val="60000"/>
                    <a:lumOff val="40000"/>
                  </a:schemeClr>
                </a:solidFill>
              </a:rPr>
              <a:t>【</a:t>
            </a:r>
            <a:r>
              <a:rPr lang="ja-JP" altLang="en-US" sz="1200" b="1" dirty="0">
                <a:solidFill>
                  <a:schemeClr val="accent2">
                    <a:lumMod val="60000"/>
                    <a:lumOff val="40000"/>
                  </a:schemeClr>
                </a:solidFill>
              </a:rPr>
              <a:t>参考例</a:t>
            </a:r>
            <a:r>
              <a:rPr lang="en-US" altLang="ja-JP" sz="1200" b="1" dirty="0">
                <a:solidFill>
                  <a:schemeClr val="accent2">
                    <a:lumMod val="60000"/>
                    <a:lumOff val="40000"/>
                  </a:schemeClr>
                </a:solidFill>
              </a:rPr>
              <a:t>】</a:t>
            </a:r>
            <a:endParaRPr lang="ja-JP" altLang="en-US" sz="1100" b="1" dirty="0">
              <a:solidFill>
                <a:schemeClr val="accent2">
                  <a:lumMod val="60000"/>
                  <a:lumOff val="40000"/>
                </a:schemeClr>
              </a:solidFill>
            </a:endParaRPr>
          </a:p>
        </p:txBody>
      </p:sp>
    </p:spTree>
    <p:extLst>
      <p:ext uri="{BB962C8B-B14F-4D97-AF65-F5344CB8AC3E}">
        <p14:creationId xmlns:p14="http://schemas.microsoft.com/office/powerpoint/2010/main" val="1019844388"/>
      </p:ext>
    </p:extLst>
  </p:cSld>
  <p:clrMapOvr>
    <a:masterClrMapping/>
  </p:clrMapOvr>
</p:sld>
</file>

<file path=ppt/theme/theme1.xml><?xml version="1.0" encoding="utf-8"?>
<a:theme xmlns:a="http://schemas.openxmlformats.org/drawingml/2006/main" name="Office テーマ">
  <a:themeElements>
    <a:clrScheme name="文科省元template">
      <a:dk1>
        <a:srgbClr val="000000"/>
      </a:dk1>
      <a:lt1>
        <a:sysClr val="window" lastClr="FFFFFF"/>
      </a:lt1>
      <a:dk2>
        <a:srgbClr val="024FA1"/>
      </a:dk2>
      <a:lt2>
        <a:srgbClr val="FF501E"/>
      </a:lt2>
      <a:accent1>
        <a:srgbClr val="4BB5C5"/>
      </a:accent1>
      <a:accent2>
        <a:srgbClr val="801C49"/>
      </a:accent2>
      <a:accent3>
        <a:srgbClr val="FED232"/>
      </a:accent3>
      <a:accent4>
        <a:srgbClr val="007437"/>
      </a:accent4>
      <a:accent5>
        <a:srgbClr val="CDECF1"/>
      </a:accent5>
      <a:accent6>
        <a:srgbClr val="D8BFCD"/>
      </a:accent6>
      <a:hlink>
        <a:srgbClr val="FBE6AA"/>
      </a:hlink>
      <a:folHlink>
        <a:srgbClr val="D2E28C"/>
      </a:folHlink>
    </a:clrScheme>
    <a:fontScheme name="文科省template">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kumimoji="1" baseline="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11AEDC9698A6F4BBCAA72F19C44D56D" ma:contentTypeVersion="16" ma:contentTypeDescription="新しいドキュメントを作成します。" ma:contentTypeScope="" ma:versionID="0829ab1c06279322a30410dfd0dce417">
  <xsd:schema xmlns:xsd="http://www.w3.org/2001/XMLSchema" xmlns:xs="http://www.w3.org/2001/XMLSchema" xmlns:p="http://schemas.microsoft.com/office/2006/metadata/properties" xmlns:ns2="f599258b-993d-4577-b4a7-d423e0eea40b" xmlns:ns3="419c36ae-beda-4205-a255-cc1471085146" targetNamespace="http://schemas.microsoft.com/office/2006/metadata/properties" ma:root="true" ma:fieldsID="3abc68fe2cd1eaf11d3826c2fff86220" ns2:_="" ns3:_="">
    <xsd:import namespace="f599258b-993d-4577-b4a7-d423e0eea40b"/>
    <xsd:import namespace="419c36ae-beda-4205-a255-cc1471085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99258b-993d-4577-b4a7-d423e0eea40b"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9916f2e-1ac3-466e-8514-bab12d9bb06d}" ma:internalName="TaxCatchAll" ma:showField="CatchAllData" ma:web="f599258b-993d-4577-b4a7-d423e0eea4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c36ae-beda-4205-a255-cc1471085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d6a3b4cf-afe1-4e0a-89f4-490ce89a1ce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1253F8A-F95F-4FD5-9BB2-D019C50290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99258b-993d-4577-b4a7-d423e0eea40b"/>
    <ds:schemaRef ds:uri="419c36ae-beda-4205-a255-cc14710851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A4B29B-5F3E-424C-B394-D5FBE3818F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1106</TotalTime>
  <Words>1156</Words>
  <Application>Microsoft Office PowerPoint</Application>
  <PresentationFormat>ユーザー設定</PresentationFormat>
  <Paragraphs>122</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黛　陵太</dc:creator>
  <cp:lastModifiedBy>宮野恵光</cp:lastModifiedBy>
  <cp:revision>90</cp:revision>
  <cp:lastPrinted>2023-05-19T01:56:52Z</cp:lastPrinted>
  <dcterms:created xsi:type="dcterms:W3CDTF">2020-03-13T01:58:32Z</dcterms:created>
  <dcterms:modified xsi:type="dcterms:W3CDTF">2023-07-06T10:31:50Z</dcterms:modified>
</cp:coreProperties>
</file>