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1" r:id="rId1"/>
    <p:sldMasterId id="2147483665" r:id="rId2"/>
  </p:sldMasterIdLst>
  <p:notesMasterIdLst>
    <p:notesMasterId r:id="rId5"/>
  </p:notesMasterIdLst>
  <p:handoutMasterIdLst>
    <p:handoutMasterId r:id="rId6"/>
  </p:handoutMasterIdLst>
  <p:sldIdLst>
    <p:sldId id="763" r:id="rId3"/>
    <p:sldId id="762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D463"/>
    <a:srgbClr val="0059FA"/>
    <a:srgbClr val="003693"/>
    <a:srgbClr val="A3C4FF"/>
    <a:srgbClr val="FFFFFF"/>
    <a:srgbClr val="71C56A"/>
    <a:srgbClr val="1C8C42"/>
    <a:srgbClr val="CC0099"/>
    <a:srgbClr val="023894"/>
    <a:srgbClr val="025A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38" autoAdjust="0"/>
    <p:restoredTop sz="92639" autoAdjust="0"/>
  </p:normalViewPr>
  <p:slideViewPr>
    <p:cSldViewPr snapToGrid="0">
      <p:cViewPr varScale="1">
        <p:scale>
          <a:sx n="62" d="100"/>
          <a:sy n="62" d="100"/>
        </p:scale>
        <p:origin x="164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672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200" d="100"/>
        <a:sy n="200" d="100"/>
      </p:scale>
      <p:origin x="0" y="-105780"/>
    </p:cViewPr>
  </p:sorterViewPr>
  <p:notesViewPr>
    <p:cSldViewPr snapToGrid="0">
      <p:cViewPr varScale="1">
        <p:scale>
          <a:sx n="50" d="100"/>
          <a:sy n="50" d="100"/>
        </p:scale>
        <p:origin x="289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AB3A1-68D2-4E7F-B33E-53F8BB5DC75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16968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F23B4-D899-4B6F-8957-AA84184487B1}" type="datetimeFigureOut">
              <a:rPr kumimoji="1" lang="ja-JP" altLang="en-US" smtClean="0"/>
              <a:t>2023/7/24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DAADB-DF5A-4D5C-AFE8-ADA049D0444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21032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74700" y="647700"/>
            <a:ext cx="5068888" cy="38020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49294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D495-8C9D-4896-9C22-182E2BD92EEF}" type="datetimeFigureOut">
              <a:rPr kumimoji="1" lang="ja-JP" altLang="en-US" smtClean="0"/>
              <a:t>2023/7/24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2A86-7F05-41B4-8F07-5B31971C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4444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2023/7/24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50254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2023/7/24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4869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2023/7/24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04263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>
          <a:xfrm>
            <a:off x="8106771" y="6492240"/>
            <a:ext cx="1037230" cy="365760"/>
          </a:xfrm>
        </p:spPr>
        <p:txBody>
          <a:bodyPr/>
          <a:lstStyle>
            <a:lvl1pPr defTabSz="844083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FF831487-6455-4961-898F-D88C9E618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/>
          </p:nvPr>
        </p:nvSpPr>
        <p:spPr bwMode="auto">
          <a:xfrm>
            <a:off x="457201" y="214290"/>
            <a:ext cx="8225204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84322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AE6A8-089A-4C38-BCEC-0F5455F2645D}" type="datetime1">
              <a:rPr kumimoji="1" lang="ja-JP" altLang="en-US" smtClean="0"/>
              <a:t>2023/7/24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82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6AE7-BF89-45B3-B05E-6BE2C3174328}" type="datetime1">
              <a:rPr kumimoji="1" lang="ja-JP" altLang="en-US" smtClean="0"/>
              <a:t>2023/7/24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43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2023/7/24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0852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2023/7/24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6553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2023/7/24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1024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2023/7/24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8874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2023/7/24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6198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2023/7/24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7173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ED495-8C9D-4896-9C22-182E2BD92EEF}" type="datetimeFigureOut">
              <a:rPr kumimoji="1" lang="ja-JP" altLang="en-US" smtClean="0"/>
              <a:t>2023/7/24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E2A86-7F05-41B4-8F07-5B31971C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1" y="0"/>
            <a:ext cx="145473" cy="6858000"/>
            <a:chOff x="0" y="2070500"/>
            <a:chExt cx="656713" cy="2743756"/>
          </a:xfrm>
        </p:grpSpPr>
        <p:sp>
          <p:nvSpPr>
            <p:cNvPr id="8" name="正方形/長方形 7"/>
            <p:cNvSpPr/>
            <p:nvPr/>
          </p:nvSpPr>
          <p:spPr>
            <a:xfrm>
              <a:off x="0" y="2070500"/>
              <a:ext cx="656713" cy="914400"/>
            </a:xfrm>
            <a:prstGeom prst="rect">
              <a:avLst/>
            </a:prstGeom>
            <a:solidFill>
              <a:srgbClr val="0238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0" y="2985456"/>
              <a:ext cx="656713" cy="914400"/>
            </a:xfrm>
            <a:prstGeom prst="rect">
              <a:avLst/>
            </a:prstGeom>
            <a:solidFill>
              <a:srgbClr val="B0CE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0" y="3899856"/>
              <a:ext cx="656713" cy="914400"/>
            </a:xfrm>
            <a:prstGeom prst="rect">
              <a:avLst/>
            </a:prstGeom>
            <a:solidFill>
              <a:srgbClr val="7BAD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2524834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ED495-8C9D-4896-9C22-182E2BD92EEF}" type="datetimeFigureOut">
              <a:rPr kumimoji="1" lang="ja-JP" altLang="en-US" smtClean="0"/>
              <a:t>2023/7/24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E2A86-7F05-41B4-8F07-5B31971C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7" name="円 6"/>
          <p:cNvSpPr/>
          <p:nvPr userDrawn="1"/>
        </p:nvSpPr>
        <p:spPr>
          <a:xfrm>
            <a:off x="8801100" y="6409800"/>
            <a:ext cx="685800" cy="896400"/>
          </a:xfrm>
          <a:prstGeom prst="pie">
            <a:avLst>
              <a:gd name="adj1" fmla="val 10825143"/>
              <a:gd name="adj2" fmla="val 16200000"/>
            </a:avLst>
          </a:prstGeom>
          <a:solidFill>
            <a:srgbClr val="003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8843962" y="6538912"/>
            <a:ext cx="5442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85DD973-0012-4C51-BAF2-5211C235E67A}" type="slidenum">
              <a:rPr kumimoji="1" lang="en-US" altLang="ja-JP" sz="900" b="1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‹#›</a:t>
            </a:fld>
            <a:endParaRPr kumimoji="1" lang="en-US" altLang="ja-JP" sz="9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347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95240" y="3768211"/>
            <a:ext cx="7560000" cy="72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3110" y="2543509"/>
            <a:ext cx="70393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総量削減計画</a:t>
            </a:r>
            <a:r>
              <a:rPr lang="en-US" altLang="ja-JP" sz="32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32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第４次</a:t>
            </a:r>
            <a:r>
              <a:rPr lang="en-US" altLang="ja-JP" sz="32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32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の策定に向けた今後のスケジュール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6518787" y="412955"/>
            <a:ext cx="2146115" cy="530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資料３</a:t>
            </a:r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2547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正方形/長方形 42"/>
          <p:cNvSpPr/>
          <p:nvPr/>
        </p:nvSpPr>
        <p:spPr>
          <a:xfrm>
            <a:off x="0" y="-4784"/>
            <a:ext cx="9144000" cy="621726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200" b="1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今後のスケジュール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222475" y="824404"/>
            <a:ext cx="2088000" cy="396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令和５年３月</a:t>
            </a:r>
            <a:endParaRPr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521482" y="806937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令和４年度第１回検討部会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【3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日・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開催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令和４年度第１回幹事会　 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【3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日・書面開催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≪議題≫総量削減計画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第４次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の策定方針について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22474" y="1839321"/>
            <a:ext cx="2088000" cy="396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令和５年６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７月</a:t>
            </a:r>
            <a:endParaRPr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521484" y="1821852"/>
            <a:ext cx="557992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令和５年度第１回検討部会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【6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日・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開催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令和５年度第１回幹事会   </a:t>
            </a:r>
            <a:r>
              <a:rPr lang="en-US" altLang="ja-JP" sz="160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書面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開催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≪議題≫総量削減計画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第４次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（素案）について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32765" y="2886769"/>
            <a:ext cx="2088000" cy="396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令和５年８～９月頃</a:t>
            </a:r>
            <a:endParaRPr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521482" y="2930850"/>
            <a:ext cx="6477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パブリックコメントの実施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84463" y="3729623"/>
            <a:ext cx="2160000" cy="396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令和５年９～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494448" y="3667587"/>
            <a:ext cx="61531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令和５年度第１回協議会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書面開催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≪議題≫総量削減計画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第４次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（案）について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22474" y="4623816"/>
            <a:ext cx="2160000" cy="396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10~11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521482" y="4623816"/>
            <a:ext cx="19981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国との法定協議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84463" y="5478774"/>
            <a:ext cx="2187035" cy="396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月頃</a:t>
            </a:r>
            <a:endParaRPr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521482" y="5525428"/>
            <a:ext cx="6477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総量削減計画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第４次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の策定・告示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22475" y="6345462"/>
            <a:ext cx="2067869" cy="3960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令和６年４月～</a:t>
            </a:r>
            <a:endParaRPr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521482" y="6394972"/>
            <a:ext cx="4026802" cy="346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総量削減計画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第４次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に基づく施策推進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1572756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画面に合わせる (4:3)</PresentationFormat>
  <Paragraphs>22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BIZ UDPゴシック</vt:lpstr>
      <vt:lpstr>Meiryo UI</vt:lpstr>
      <vt:lpstr>游ゴシック</vt:lpstr>
      <vt:lpstr>游ゴシック Light</vt:lpstr>
      <vt:lpstr>Arial</vt:lpstr>
      <vt:lpstr>Calibri</vt:lpstr>
      <vt:lpstr>Calibri Light</vt:lpstr>
      <vt:lpstr>デザインの設定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2023-07-24T05:39:48Z</dcterms:created>
  <dcterms:modified xsi:type="dcterms:W3CDTF">2023-07-24T05:39:59Z</dcterms:modified>
</cp:coreProperties>
</file>