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  <p:sldId id="257" r:id="rId3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148D15-F9CD-4E99-A8EB-7AAAECA654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6C6DA43-B9EE-46B0-9DA5-A810793D13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36A39F8-1CC5-496C-A4FC-1DAD0BDAF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013D-B350-41CC-823F-F863D7F5C72E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5B83DB9-10BA-47CE-8C9C-A999447A4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13C5E0C-200A-46DE-A28D-06AB86B91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FA12E-9137-4BB9-BD4D-9D0F90F31E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2302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753557E-4D6F-465F-A955-7C5D8D119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F65BFC3-37E5-4CE8-A43C-587B1198C8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8569B3-1C52-45D1-8522-E7B99FE19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013D-B350-41CC-823F-F863D7F5C72E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20B200-752A-4C10-9CCD-8C2E76EF2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F33CA2-4FBA-4DEF-9D16-A22346B27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FA12E-9137-4BB9-BD4D-9D0F90F31E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1270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FA846B0-F6DF-478B-BAA8-AB09608AC1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B088743-02AB-4C5D-86EF-845F240908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C59D7D6-7B47-498D-8E66-9EF0B7E10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013D-B350-41CC-823F-F863D7F5C72E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34127AD-5366-4AA7-8304-27A4A625F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5FFD6D0-88D8-4780-A487-39F050049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FA12E-9137-4BB9-BD4D-9D0F90F31E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3570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E6ABF1-02F6-4F4E-9660-307D5DF22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7A1B771-58F2-4517-834C-20E59EBD42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79E132D-5C90-4BFA-90E7-181279D20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013D-B350-41CC-823F-F863D7F5C72E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D95D8F3-68B4-48BA-96F6-8472ED5E1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A9728DE-1A28-449A-9663-A16F2809F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FA12E-9137-4BB9-BD4D-9D0F90F31E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6217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0DBC2D-CDF7-465F-B237-C7F76E341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6FA323B-EACC-41F6-A35D-DD8833FB78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D9AA588-462E-418B-B693-5E2046BF1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013D-B350-41CC-823F-F863D7F5C72E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73AE34C-D85A-47E8-B0A3-57289F85F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9109E35-0E8B-4B18-A8A6-69E31567C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FA12E-9137-4BB9-BD4D-9D0F90F31E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1294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232C3D-FFF9-4682-93E3-30BEA9421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B2A407-B08A-480B-A967-797B6C85BE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6C1A708-9B45-4856-AE32-4BFB6308E6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E9CC193-4483-46C5-809C-EED18E0A2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013D-B350-41CC-823F-F863D7F5C72E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CBBD2B9-6397-4B2C-9B63-567522B5D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227E79B-5C20-4DEC-89E8-29DAE143F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FA12E-9137-4BB9-BD4D-9D0F90F31E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868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8826822-5A6E-4425-B68F-82659C4D3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351AB0D-BABC-49EB-8FF8-1101993A71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9524BD1-B306-4045-86EB-4F9A2E20A2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A42D14D-90B4-4962-A5C1-4419C15E0C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0F5D3DD-589F-43AB-9840-5A1EA26391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AFCA099-11FE-4C0C-A66F-338A0EB40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013D-B350-41CC-823F-F863D7F5C72E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57D5F44-B72F-4232-80EC-F27E4CB30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9613B3B-8619-46BE-843F-38C2D84FA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FA12E-9137-4BB9-BD4D-9D0F90F31E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9053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D57340-72C5-4557-8476-3B409745F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F139F0B-7B94-4B3B-8B65-FC9A916C9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013D-B350-41CC-823F-F863D7F5C72E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447DA48-40CB-4C0A-9AD4-547554BCC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C7CA2A6-EAB1-4FBD-8EFD-45C33DAD6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FA12E-9137-4BB9-BD4D-9D0F90F31E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9962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F66F641-6DB4-415E-ABAF-855A155F9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013D-B350-41CC-823F-F863D7F5C72E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AA05667-3C68-4A15-8898-593A3F032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B16D40E-5851-483F-A2F1-F1848C2A6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FA12E-9137-4BB9-BD4D-9D0F90F31E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8644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83C647-EF9B-487A-8A9A-E67F5CF93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A8CEDD3-443E-45B8-AC37-64287B1ECB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7CC7CF7-EE2C-49D0-A89F-5A4C2A5B5F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D99552D-A50F-4E15-9FD3-DC996A16D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013D-B350-41CC-823F-F863D7F5C72E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E9C0747-85FA-453F-870B-A0A657882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E287F1F-A7D4-4F2B-B984-947966B52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FA12E-9137-4BB9-BD4D-9D0F90F31E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1281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AF80C3-3F0D-49E8-AB7A-DFBE88D6C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EC79FAE-F2E4-4F96-B547-6762365814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EEC0060-49F7-4AB9-A0F8-D42BCE5E6A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E8E3C47-E7C4-4DFB-861B-FCADD5CDC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013D-B350-41CC-823F-F863D7F5C72E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0790DC9-ACDF-41FD-8AB8-125EC0D27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9AB05F4-07E3-4154-A1EA-45AD966C2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FA12E-9137-4BB9-BD4D-9D0F90F31E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8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1D01850-A314-4AB6-BDFA-D4298CDC3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A501F7D-97E5-4423-8D8D-F7F1C3991C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BF12E98-3800-4EDD-84C6-407049EAFD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A0013D-B350-41CC-823F-F863D7F5C72E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D83C7BD-8F9B-4269-8A3A-B93EDDA981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05C53CC-33EC-4EAE-A424-20F26661C1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CFA12E-9137-4BB9-BD4D-9D0F90F31E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7623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4CE82EB5-86D6-4EEA-9674-3C2DA485D2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351" y="166977"/>
            <a:ext cx="3456510" cy="21640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4334C2FA-4D4F-4330-8D90-DC53F6534F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351" y="2331027"/>
            <a:ext cx="3456510" cy="21640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B9708146-DE73-4153-B3A9-18405AE227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351" y="4495077"/>
            <a:ext cx="3456510" cy="21640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25FD7C17-6463-4F50-9EED-55258AC75B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8861" y="166977"/>
            <a:ext cx="3456510" cy="21640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ECBE26BB-4FCA-45A9-97B2-AAA4B39957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8861" y="2331027"/>
            <a:ext cx="3456510" cy="21640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1E9D62B8-FF04-4865-B35F-6F5BD39CFE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8861" y="4495077"/>
            <a:ext cx="3456510" cy="21640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BA1E852A-30AF-4259-B0A8-0EE3A4B565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5371" y="166977"/>
            <a:ext cx="3456510" cy="21640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E310220D-305A-4310-BD64-4C1CED7954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5371" y="2331027"/>
            <a:ext cx="3456510" cy="21640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A7EC3223-6D31-431D-8E70-EFFBADB19B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5371" y="4495077"/>
            <a:ext cx="3456510" cy="21640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749D11D8-25ED-40A8-B7A3-EC21C2DBD0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4870" y="1349111"/>
            <a:ext cx="681126" cy="660328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D287C5C4-9921-4D51-AD23-5E551ED5AB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4870" y="3513161"/>
            <a:ext cx="681126" cy="660328"/>
          </a:xfrm>
          <a:prstGeom prst="rect">
            <a:avLst/>
          </a:prstGeom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47FA85C6-031A-4A57-9D45-3D08D87495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4870" y="5677211"/>
            <a:ext cx="681126" cy="660328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8615C2F2-5A08-40A9-8784-348D543575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8351" y="1349111"/>
            <a:ext cx="681126" cy="660328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3FBB2923-D125-430A-87D3-BDE36ECDFD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8351" y="3513161"/>
            <a:ext cx="681126" cy="660328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A5491C99-FED4-43A7-8BC3-1B68EDAE11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8351" y="5677211"/>
            <a:ext cx="681126" cy="660328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AED84891-4A0C-4307-B773-6F577E84D9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832" y="1349111"/>
            <a:ext cx="681126" cy="660328"/>
          </a:xfrm>
          <a:prstGeom prst="rect">
            <a:avLst/>
          </a:prstGeom>
        </p:spPr>
      </p:pic>
      <p:pic>
        <p:nvPicPr>
          <p:cNvPr id="37" name="図 36">
            <a:extLst>
              <a:ext uri="{FF2B5EF4-FFF2-40B4-BE49-F238E27FC236}">
                <a16:creationId xmlns:a16="http://schemas.microsoft.com/office/drawing/2014/main" id="{02C43692-A5C2-4E70-BC07-ADE4CABB26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832" y="3513161"/>
            <a:ext cx="681126" cy="660328"/>
          </a:xfrm>
          <a:prstGeom prst="rect">
            <a:avLst/>
          </a:prstGeom>
        </p:spPr>
      </p:pic>
      <p:pic>
        <p:nvPicPr>
          <p:cNvPr id="38" name="図 37">
            <a:extLst>
              <a:ext uri="{FF2B5EF4-FFF2-40B4-BE49-F238E27FC236}">
                <a16:creationId xmlns:a16="http://schemas.microsoft.com/office/drawing/2014/main" id="{E3102CF0-1ED1-400B-A5CE-38AFD1D1ED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832" y="5677211"/>
            <a:ext cx="681126" cy="660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2603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図 15">
            <a:extLst>
              <a:ext uri="{FF2B5EF4-FFF2-40B4-BE49-F238E27FC236}">
                <a16:creationId xmlns:a16="http://schemas.microsoft.com/office/drawing/2014/main" id="{14B4F01F-6548-4D67-AED9-1057A1D555D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1235" y="182925"/>
            <a:ext cx="3456510" cy="21640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939EF9F4-63F5-4A60-9391-FAACE178590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1235" y="2346975"/>
            <a:ext cx="3456510" cy="21640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E3B44AE7-CD08-4AA6-A439-72CF9815C59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1235" y="4511025"/>
            <a:ext cx="3456510" cy="21640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A8FA0D21-675B-4A55-9980-D842FB397B4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67745" y="182925"/>
            <a:ext cx="3456510" cy="21640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24748EC9-5F55-41AA-9598-745F5ECAEB7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67745" y="2346975"/>
            <a:ext cx="3456510" cy="21640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811B9E6-9847-44C9-825E-EFEA3459930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67745" y="4511025"/>
            <a:ext cx="3456510" cy="21640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6D157DF2-470D-4F02-8C39-D1DD59614FA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824255" y="182925"/>
            <a:ext cx="3456510" cy="21640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9D37BD75-3667-4CD3-A372-921E29030EC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824255" y="2346975"/>
            <a:ext cx="3456510" cy="21640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9CC892CD-30C3-4400-B76D-0147B056851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824255" y="4511025"/>
            <a:ext cx="3456510" cy="216405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470304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ワイド画面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2026-04-17T11:11:09Z</dcterms:created>
  <dcterms:modified xsi:type="dcterms:W3CDTF">2026-04-17T11:12:27Z</dcterms:modified>
</cp:coreProperties>
</file>