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handoutMasterIdLst>
    <p:handoutMasterId r:id="rId27"/>
  </p:handoutMasterIdLst>
  <p:sldIdLst>
    <p:sldId id="257" r:id="rId2"/>
    <p:sldId id="291" r:id="rId3"/>
    <p:sldId id="390" r:id="rId4"/>
    <p:sldId id="334" r:id="rId5"/>
    <p:sldId id="394" r:id="rId6"/>
    <p:sldId id="395" r:id="rId7"/>
    <p:sldId id="396" r:id="rId8"/>
    <p:sldId id="397" r:id="rId9"/>
    <p:sldId id="398" r:id="rId10"/>
    <p:sldId id="399" r:id="rId11"/>
    <p:sldId id="400" r:id="rId12"/>
    <p:sldId id="401" r:id="rId13"/>
    <p:sldId id="403" r:id="rId14"/>
    <p:sldId id="402" r:id="rId15"/>
    <p:sldId id="404" r:id="rId16"/>
    <p:sldId id="414" r:id="rId17"/>
    <p:sldId id="405" r:id="rId18"/>
    <p:sldId id="409" r:id="rId19"/>
    <p:sldId id="406" r:id="rId20"/>
    <p:sldId id="415" r:id="rId21"/>
    <p:sldId id="411" r:id="rId22"/>
    <p:sldId id="413" r:id="rId23"/>
    <p:sldId id="412" r:id="rId24"/>
    <p:sldId id="408" r:id="rId25"/>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辰巳　貞江" initials="辰巳　貞江" lastIdx="3" clrIdx="0">
    <p:extLst>
      <p:ext uri="{19B8F6BF-5375-455C-9EA6-DF929625EA0E}">
        <p15:presenceInfo xmlns:p15="http://schemas.microsoft.com/office/powerpoint/2012/main" userId="S::TatsumiS@lan.pref.osaka.jp::b0673048-9a92-4f61-b551-165d964235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DB9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1562" autoAdjust="0"/>
  </p:normalViewPr>
  <p:slideViewPr>
    <p:cSldViewPr snapToGrid="0">
      <p:cViewPr varScale="1">
        <p:scale>
          <a:sx n="100" d="100"/>
          <a:sy n="100" d="100"/>
        </p:scale>
        <p:origin x="595" y="62"/>
      </p:cViewPr>
      <p:guideLst/>
    </p:cSldViewPr>
  </p:slideViewPr>
  <p:outlineViewPr>
    <p:cViewPr>
      <p:scale>
        <a:sx n="33" d="100"/>
        <a:sy n="33" d="100"/>
      </p:scale>
      <p:origin x="0" y="-271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20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G0000sv0ns101\d11258$\doc\001_&#22320;&#22495;&#31119;&#31049;&#35506;\011_&#20225;&#30011;&#35519;&#25972;G\111&#25104;&#24180;&#24460;&#35211;&#21046;&#24230;&#21033;&#29992;&#20419;&#36914;\R6(2024)\03_&#20998;&#31185;&#20250;&#65288;&#26087;&#30740;&#31350;&#20250;&#65289;\05_&#31532;&#65297;&#22238;\02_&#36039;&#26009;\&#12464;&#12521;&#12501;&#12289;&#22259;&#12394;&#12393;\H28-&#12288;&#25104;&#24180;&#24460;&#35211;&#21046;&#24230;&#12398;&#21033;&#29992;&#32773;&#25968;&#25512;&#3122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0000sv0ns101\d11258$\doc\001_&#22320;&#22495;&#31119;&#31049;&#35506;\011_&#20225;&#30011;&#35519;&#25972;G\111&#25104;&#24180;&#24460;&#35211;&#21046;&#24230;&#21033;&#29992;&#20419;&#36914;\R6(2024)\03_&#20998;&#31185;&#20250;&#65288;&#26087;&#30740;&#31350;&#20250;&#65289;\05_&#31532;&#65297;&#22238;\02_&#36039;&#26009;\&#12464;&#12521;&#12501;&#12289;&#22259;&#12394;&#12393;\H28-&#12288;&#25104;&#24180;&#24460;&#35211;&#21046;&#24230;&#12398;&#21033;&#29992;&#32773;&#25968;&#25512;&#31227;.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G0000sv0ns101\d11258$\doc\001_&#22320;&#22495;&#31119;&#31049;&#35506;\011_&#20225;&#30011;&#35519;&#25972;G\111&#25104;&#24180;&#24460;&#35211;&#21046;&#24230;&#21033;&#29992;&#20419;&#36914;\R6(2024)\03_&#20998;&#31185;&#20250;&#65288;&#26087;&#30740;&#31350;&#20250;&#65289;\05_&#31532;&#65297;&#22238;\02_&#36039;&#26009;\&#12464;&#12521;&#12501;&#12289;&#22259;&#12394;&#12393;\H28-&#12288;&#25104;&#24180;&#24460;&#35211;&#21046;&#24230;&#12398;&#21033;&#29992;&#32773;&#25968;&#25512;&#31227;.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G0000sv0ns101\d11258$\doc\001_&#22320;&#22495;&#31119;&#31049;&#35506;\011_&#20225;&#30011;&#35519;&#25972;G\111&#25104;&#24180;&#24460;&#35211;&#21046;&#24230;&#21033;&#29992;&#20419;&#36914;\R6(2024)\03_&#20998;&#31185;&#20250;&#65288;&#26087;&#30740;&#31350;&#20250;&#65289;\05_&#31532;&#65297;&#22238;\02_&#36039;&#26009;\&#12464;&#12521;&#12501;&#12289;&#22259;&#12394;&#12393;\H28-&#12288;&#25104;&#24180;&#24460;&#35211;&#21046;&#24230;&#12398;&#21033;&#29992;&#32773;&#25968;&#25512;&#31227;.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file:///\\G0000sv0ns101\d11258$\doc\001_&#22320;&#22495;&#31119;&#31049;&#35506;\011_&#20225;&#30011;&#35519;&#25972;G\111&#25104;&#24180;&#24460;&#35211;&#21046;&#24230;&#21033;&#29992;&#20419;&#36914;\R6(2024)\03_&#20998;&#31185;&#20250;&#65288;&#26087;&#30740;&#31350;&#20250;&#65289;\05_&#31532;&#65297;&#22238;\02_&#36039;&#26009;\&#12464;&#12521;&#12501;&#12289;&#22259;&#12394;&#12393;\&#26085;&#33258;&#21033;&#29992;&#32773;&#25968;&#31561;.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stacked"/>
        <c:varyColors val="0"/>
        <c:ser>
          <c:idx val="0"/>
          <c:order val="0"/>
          <c:tx>
            <c:strRef>
              <c:f>Sheet1!$C$7</c:f>
              <c:strCache>
                <c:ptCount val="1"/>
                <c:pt idx="0">
                  <c:v>成年後見</c:v>
                </c:pt>
              </c:strCache>
            </c:strRef>
          </c:tx>
          <c:spPr>
            <a:solidFill>
              <a:schemeClr val="accent1">
                <a:shade val="58000"/>
              </a:schemeClr>
            </a:solidFill>
            <a:ln>
              <a:noFill/>
            </a:ln>
            <a:effectLst/>
          </c:spPr>
          <c:invertIfNegative val="0"/>
          <c:cat>
            <c:strRef>
              <c:f>Sheet1!$B$8:$B$14</c:f>
              <c:strCache>
                <c:ptCount val="7"/>
                <c:pt idx="0">
                  <c:v>H29</c:v>
                </c:pt>
                <c:pt idx="1">
                  <c:v>H30</c:v>
                </c:pt>
                <c:pt idx="2">
                  <c:v>R1</c:v>
                </c:pt>
                <c:pt idx="3">
                  <c:v>R2</c:v>
                </c:pt>
                <c:pt idx="4">
                  <c:v>R3</c:v>
                </c:pt>
                <c:pt idx="5">
                  <c:v>R4</c:v>
                </c:pt>
                <c:pt idx="6">
                  <c:v>R5</c:v>
                </c:pt>
              </c:strCache>
            </c:strRef>
          </c:cat>
          <c:val>
            <c:numRef>
              <c:f>Sheet1!$C$8:$C$14</c:f>
              <c:numCache>
                <c:formatCode>#,##0_ </c:formatCode>
                <c:ptCount val="7"/>
                <c:pt idx="0">
                  <c:v>11957</c:v>
                </c:pt>
                <c:pt idx="1">
                  <c:v>12717</c:v>
                </c:pt>
                <c:pt idx="2">
                  <c:v>13215</c:v>
                </c:pt>
                <c:pt idx="3">
                  <c:v>13602</c:v>
                </c:pt>
                <c:pt idx="4">
                  <c:v>13898</c:v>
                </c:pt>
                <c:pt idx="5">
                  <c:v>13967</c:v>
                </c:pt>
                <c:pt idx="6">
                  <c:v>14233</c:v>
                </c:pt>
              </c:numCache>
            </c:numRef>
          </c:val>
          <c:extLst>
            <c:ext xmlns:c16="http://schemas.microsoft.com/office/drawing/2014/chart" uri="{C3380CC4-5D6E-409C-BE32-E72D297353CC}">
              <c16:uniqueId val="{00000000-BAE1-4EE5-85E8-79846F044F36}"/>
            </c:ext>
          </c:extLst>
        </c:ser>
        <c:ser>
          <c:idx val="1"/>
          <c:order val="1"/>
          <c:tx>
            <c:strRef>
              <c:f>Sheet1!$D$7</c:f>
              <c:strCache>
                <c:ptCount val="1"/>
                <c:pt idx="0">
                  <c:v>保佐</c:v>
                </c:pt>
              </c:strCache>
            </c:strRef>
          </c:tx>
          <c:spPr>
            <a:solidFill>
              <a:schemeClr val="accent1">
                <a:shade val="86000"/>
              </a:schemeClr>
            </a:solidFill>
            <a:ln>
              <a:noFill/>
            </a:ln>
            <a:effectLst/>
          </c:spPr>
          <c:invertIfNegative val="0"/>
          <c:cat>
            <c:strRef>
              <c:f>Sheet1!$B$8:$B$14</c:f>
              <c:strCache>
                <c:ptCount val="7"/>
                <c:pt idx="0">
                  <c:v>H29</c:v>
                </c:pt>
                <c:pt idx="1">
                  <c:v>H30</c:v>
                </c:pt>
                <c:pt idx="2">
                  <c:v>R1</c:v>
                </c:pt>
                <c:pt idx="3">
                  <c:v>R2</c:v>
                </c:pt>
                <c:pt idx="4">
                  <c:v>R3</c:v>
                </c:pt>
                <c:pt idx="5">
                  <c:v>R4</c:v>
                </c:pt>
                <c:pt idx="6">
                  <c:v>R5</c:v>
                </c:pt>
              </c:strCache>
            </c:strRef>
          </c:cat>
          <c:val>
            <c:numRef>
              <c:f>Sheet1!$D$8:$D$14</c:f>
              <c:numCache>
                <c:formatCode>#,##0_ </c:formatCode>
                <c:ptCount val="7"/>
                <c:pt idx="0">
                  <c:v>2493</c:v>
                </c:pt>
                <c:pt idx="1">
                  <c:v>2791</c:v>
                </c:pt>
                <c:pt idx="2">
                  <c:v>3106</c:v>
                </c:pt>
                <c:pt idx="3">
                  <c:v>3425</c:v>
                </c:pt>
                <c:pt idx="4">
                  <c:v>3852</c:v>
                </c:pt>
                <c:pt idx="5">
                  <c:v>4134</c:v>
                </c:pt>
                <c:pt idx="6">
                  <c:v>4474</c:v>
                </c:pt>
              </c:numCache>
            </c:numRef>
          </c:val>
          <c:extLst>
            <c:ext xmlns:c16="http://schemas.microsoft.com/office/drawing/2014/chart" uri="{C3380CC4-5D6E-409C-BE32-E72D297353CC}">
              <c16:uniqueId val="{00000001-BAE1-4EE5-85E8-79846F044F36}"/>
            </c:ext>
          </c:extLst>
        </c:ser>
        <c:ser>
          <c:idx val="2"/>
          <c:order val="2"/>
          <c:tx>
            <c:strRef>
              <c:f>Sheet1!$E$7</c:f>
              <c:strCache>
                <c:ptCount val="1"/>
                <c:pt idx="0">
                  <c:v>補助</c:v>
                </c:pt>
              </c:strCache>
            </c:strRef>
          </c:tx>
          <c:spPr>
            <a:solidFill>
              <a:schemeClr val="accent1">
                <a:tint val="86000"/>
              </a:schemeClr>
            </a:solidFill>
            <a:ln>
              <a:noFill/>
            </a:ln>
            <a:effectLst/>
          </c:spPr>
          <c:invertIfNegative val="0"/>
          <c:cat>
            <c:strRef>
              <c:f>Sheet1!$B$8:$B$14</c:f>
              <c:strCache>
                <c:ptCount val="7"/>
                <c:pt idx="0">
                  <c:v>H29</c:v>
                </c:pt>
                <c:pt idx="1">
                  <c:v>H30</c:v>
                </c:pt>
                <c:pt idx="2">
                  <c:v>R1</c:v>
                </c:pt>
                <c:pt idx="3">
                  <c:v>R2</c:v>
                </c:pt>
                <c:pt idx="4">
                  <c:v>R3</c:v>
                </c:pt>
                <c:pt idx="5">
                  <c:v>R4</c:v>
                </c:pt>
                <c:pt idx="6">
                  <c:v>R5</c:v>
                </c:pt>
              </c:strCache>
            </c:strRef>
          </c:cat>
          <c:val>
            <c:numRef>
              <c:f>Sheet1!$E$8:$E$14</c:f>
              <c:numCache>
                <c:formatCode>#,##0_ </c:formatCode>
                <c:ptCount val="7"/>
                <c:pt idx="0">
                  <c:v>749</c:v>
                </c:pt>
                <c:pt idx="1">
                  <c:v>825</c:v>
                </c:pt>
                <c:pt idx="2">
                  <c:v>929</c:v>
                </c:pt>
                <c:pt idx="3">
                  <c:v>1064</c:v>
                </c:pt>
                <c:pt idx="4">
                  <c:v>1193</c:v>
                </c:pt>
                <c:pt idx="5">
                  <c:v>1283</c:v>
                </c:pt>
                <c:pt idx="6">
                  <c:v>1395</c:v>
                </c:pt>
              </c:numCache>
            </c:numRef>
          </c:val>
          <c:extLst>
            <c:ext xmlns:c16="http://schemas.microsoft.com/office/drawing/2014/chart" uri="{C3380CC4-5D6E-409C-BE32-E72D297353CC}">
              <c16:uniqueId val="{00000002-BAE1-4EE5-85E8-79846F044F36}"/>
            </c:ext>
          </c:extLst>
        </c:ser>
        <c:ser>
          <c:idx val="3"/>
          <c:order val="3"/>
          <c:tx>
            <c:strRef>
              <c:f>Sheet1!$F$7</c:f>
              <c:strCache>
                <c:ptCount val="1"/>
                <c:pt idx="0">
                  <c:v>任意後見監督人選任</c:v>
                </c:pt>
              </c:strCache>
            </c:strRef>
          </c:tx>
          <c:spPr>
            <a:solidFill>
              <a:schemeClr val="accent1">
                <a:tint val="58000"/>
              </a:schemeClr>
            </a:solidFill>
            <a:ln>
              <a:noFill/>
            </a:ln>
            <a:effectLst/>
          </c:spPr>
          <c:invertIfNegative val="0"/>
          <c:cat>
            <c:strRef>
              <c:f>Sheet1!$B$8:$B$14</c:f>
              <c:strCache>
                <c:ptCount val="7"/>
                <c:pt idx="0">
                  <c:v>H29</c:v>
                </c:pt>
                <c:pt idx="1">
                  <c:v>H30</c:v>
                </c:pt>
                <c:pt idx="2">
                  <c:v>R1</c:v>
                </c:pt>
                <c:pt idx="3">
                  <c:v>R2</c:v>
                </c:pt>
                <c:pt idx="4">
                  <c:v>R3</c:v>
                </c:pt>
                <c:pt idx="5">
                  <c:v>R4</c:v>
                </c:pt>
                <c:pt idx="6">
                  <c:v>R5</c:v>
                </c:pt>
              </c:strCache>
            </c:strRef>
          </c:cat>
          <c:val>
            <c:numRef>
              <c:f>Sheet1!$F$8:$F$14</c:f>
              <c:numCache>
                <c:formatCode>#,##0_ </c:formatCode>
                <c:ptCount val="7"/>
                <c:pt idx="0">
                  <c:v>227</c:v>
                </c:pt>
                <c:pt idx="1">
                  <c:v>268</c:v>
                </c:pt>
                <c:pt idx="2">
                  <c:v>273</c:v>
                </c:pt>
                <c:pt idx="3">
                  <c:v>266</c:v>
                </c:pt>
                <c:pt idx="4">
                  <c:v>256</c:v>
                </c:pt>
                <c:pt idx="5">
                  <c:v>273</c:v>
                </c:pt>
                <c:pt idx="6">
                  <c:v>260</c:v>
                </c:pt>
              </c:numCache>
            </c:numRef>
          </c:val>
          <c:extLst>
            <c:ext xmlns:c16="http://schemas.microsoft.com/office/drawing/2014/chart" uri="{C3380CC4-5D6E-409C-BE32-E72D297353CC}">
              <c16:uniqueId val="{00000003-BAE1-4EE5-85E8-79846F044F36}"/>
            </c:ext>
          </c:extLst>
        </c:ser>
        <c:dLbls>
          <c:showLegendKey val="0"/>
          <c:showVal val="0"/>
          <c:showCatName val="0"/>
          <c:showSerName val="0"/>
          <c:showPercent val="0"/>
          <c:showBubbleSize val="0"/>
        </c:dLbls>
        <c:gapWidth val="150"/>
        <c:overlap val="100"/>
        <c:axId val="681918015"/>
        <c:axId val="681918431"/>
      </c:barChart>
      <c:catAx>
        <c:axId val="681918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crossAx val="681918431"/>
        <c:crosses val="autoZero"/>
        <c:auto val="1"/>
        <c:lblAlgn val="ctr"/>
        <c:lblOffset val="100"/>
        <c:noMultiLvlLbl val="0"/>
      </c:catAx>
      <c:valAx>
        <c:axId val="681918431"/>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crossAx val="6819180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stacked"/>
        <c:varyColors val="0"/>
        <c:ser>
          <c:idx val="0"/>
          <c:order val="0"/>
          <c:tx>
            <c:strRef>
              <c:f>Sheet1!$C$19</c:f>
              <c:strCache>
                <c:ptCount val="1"/>
                <c:pt idx="0">
                  <c:v>成年後見</c:v>
                </c:pt>
              </c:strCache>
            </c:strRef>
          </c:tx>
          <c:spPr>
            <a:solidFill>
              <a:schemeClr val="accent1">
                <a:shade val="58000"/>
              </a:schemeClr>
            </a:solidFill>
            <a:ln>
              <a:noFill/>
            </a:ln>
            <a:effectLst/>
          </c:spPr>
          <c:invertIfNegative val="0"/>
          <c:cat>
            <c:strRef>
              <c:f>Sheet1!$B$20:$B$26</c:f>
              <c:strCache>
                <c:ptCount val="7"/>
                <c:pt idx="0">
                  <c:v>H29</c:v>
                </c:pt>
                <c:pt idx="1">
                  <c:v>H30</c:v>
                </c:pt>
                <c:pt idx="2">
                  <c:v>R1</c:v>
                </c:pt>
                <c:pt idx="3">
                  <c:v>R2</c:v>
                </c:pt>
                <c:pt idx="4">
                  <c:v>R3</c:v>
                </c:pt>
                <c:pt idx="5">
                  <c:v>R4</c:v>
                </c:pt>
                <c:pt idx="6">
                  <c:v>R5</c:v>
                </c:pt>
              </c:strCache>
            </c:strRef>
          </c:cat>
          <c:val>
            <c:numRef>
              <c:f>Sheet1!$C$20:$C$26</c:f>
              <c:numCache>
                <c:formatCode>#,##0_ </c:formatCode>
                <c:ptCount val="7"/>
                <c:pt idx="0">
                  <c:v>2270</c:v>
                </c:pt>
                <c:pt idx="1">
                  <c:v>2386</c:v>
                </c:pt>
                <c:pt idx="2">
                  <c:v>2256</c:v>
                </c:pt>
                <c:pt idx="3">
                  <c:v>2379</c:v>
                </c:pt>
                <c:pt idx="4">
                  <c:v>2429</c:v>
                </c:pt>
                <c:pt idx="5">
                  <c:v>2342</c:v>
                </c:pt>
                <c:pt idx="6">
                  <c:v>2471</c:v>
                </c:pt>
              </c:numCache>
            </c:numRef>
          </c:val>
          <c:extLst>
            <c:ext xmlns:c16="http://schemas.microsoft.com/office/drawing/2014/chart" uri="{C3380CC4-5D6E-409C-BE32-E72D297353CC}">
              <c16:uniqueId val="{00000000-797C-4EB1-964F-2E1184DBE50D}"/>
            </c:ext>
          </c:extLst>
        </c:ser>
        <c:ser>
          <c:idx val="1"/>
          <c:order val="1"/>
          <c:tx>
            <c:strRef>
              <c:f>Sheet1!$D$19</c:f>
              <c:strCache>
                <c:ptCount val="1"/>
                <c:pt idx="0">
                  <c:v>保佐</c:v>
                </c:pt>
              </c:strCache>
            </c:strRef>
          </c:tx>
          <c:spPr>
            <a:solidFill>
              <a:schemeClr val="accent1">
                <a:shade val="86000"/>
              </a:schemeClr>
            </a:solidFill>
            <a:ln>
              <a:noFill/>
            </a:ln>
            <a:effectLst/>
          </c:spPr>
          <c:invertIfNegative val="0"/>
          <c:cat>
            <c:strRef>
              <c:f>Sheet1!$B$20:$B$26</c:f>
              <c:strCache>
                <c:ptCount val="7"/>
                <c:pt idx="0">
                  <c:v>H29</c:v>
                </c:pt>
                <c:pt idx="1">
                  <c:v>H30</c:v>
                </c:pt>
                <c:pt idx="2">
                  <c:v>R1</c:v>
                </c:pt>
                <c:pt idx="3">
                  <c:v>R2</c:v>
                </c:pt>
                <c:pt idx="4">
                  <c:v>R3</c:v>
                </c:pt>
                <c:pt idx="5">
                  <c:v>R4</c:v>
                </c:pt>
                <c:pt idx="6">
                  <c:v>R5</c:v>
                </c:pt>
              </c:strCache>
            </c:strRef>
          </c:cat>
          <c:val>
            <c:numRef>
              <c:f>Sheet1!$D$20:$D$26</c:f>
              <c:numCache>
                <c:formatCode>#,##0_ </c:formatCode>
                <c:ptCount val="7"/>
                <c:pt idx="0">
                  <c:v>433</c:v>
                </c:pt>
                <c:pt idx="1">
                  <c:v>558</c:v>
                </c:pt>
                <c:pt idx="2">
                  <c:v>581</c:v>
                </c:pt>
                <c:pt idx="3">
                  <c:v>647</c:v>
                </c:pt>
                <c:pt idx="4">
                  <c:v>777</c:v>
                </c:pt>
                <c:pt idx="5">
                  <c:v>706</c:v>
                </c:pt>
                <c:pt idx="6">
                  <c:v>849</c:v>
                </c:pt>
              </c:numCache>
            </c:numRef>
          </c:val>
          <c:extLst>
            <c:ext xmlns:c16="http://schemas.microsoft.com/office/drawing/2014/chart" uri="{C3380CC4-5D6E-409C-BE32-E72D297353CC}">
              <c16:uniqueId val="{00000001-797C-4EB1-964F-2E1184DBE50D}"/>
            </c:ext>
          </c:extLst>
        </c:ser>
        <c:ser>
          <c:idx val="2"/>
          <c:order val="2"/>
          <c:tx>
            <c:strRef>
              <c:f>Sheet1!$E$19</c:f>
              <c:strCache>
                <c:ptCount val="1"/>
                <c:pt idx="0">
                  <c:v>補助</c:v>
                </c:pt>
              </c:strCache>
            </c:strRef>
          </c:tx>
          <c:spPr>
            <a:solidFill>
              <a:schemeClr val="accent1">
                <a:tint val="86000"/>
              </a:schemeClr>
            </a:solidFill>
            <a:ln>
              <a:noFill/>
            </a:ln>
            <a:effectLst/>
          </c:spPr>
          <c:invertIfNegative val="0"/>
          <c:cat>
            <c:strRef>
              <c:f>Sheet1!$B$20:$B$26</c:f>
              <c:strCache>
                <c:ptCount val="7"/>
                <c:pt idx="0">
                  <c:v>H29</c:v>
                </c:pt>
                <c:pt idx="1">
                  <c:v>H30</c:v>
                </c:pt>
                <c:pt idx="2">
                  <c:v>R1</c:v>
                </c:pt>
                <c:pt idx="3">
                  <c:v>R2</c:v>
                </c:pt>
                <c:pt idx="4">
                  <c:v>R3</c:v>
                </c:pt>
                <c:pt idx="5">
                  <c:v>R4</c:v>
                </c:pt>
                <c:pt idx="6">
                  <c:v>R5</c:v>
                </c:pt>
              </c:strCache>
            </c:strRef>
          </c:cat>
          <c:val>
            <c:numRef>
              <c:f>Sheet1!$E$20:$E$26</c:f>
              <c:numCache>
                <c:formatCode>#,##0_ </c:formatCode>
                <c:ptCount val="7"/>
                <c:pt idx="0">
                  <c:v>116</c:v>
                </c:pt>
                <c:pt idx="1">
                  <c:v>126</c:v>
                </c:pt>
                <c:pt idx="2">
                  <c:v>196</c:v>
                </c:pt>
                <c:pt idx="3">
                  <c:v>235</c:v>
                </c:pt>
                <c:pt idx="4">
                  <c:v>241</c:v>
                </c:pt>
                <c:pt idx="5">
                  <c:v>211</c:v>
                </c:pt>
                <c:pt idx="6">
                  <c:v>237</c:v>
                </c:pt>
              </c:numCache>
            </c:numRef>
          </c:val>
          <c:extLst>
            <c:ext xmlns:c16="http://schemas.microsoft.com/office/drawing/2014/chart" uri="{C3380CC4-5D6E-409C-BE32-E72D297353CC}">
              <c16:uniqueId val="{00000002-797C-4EB1-964F-2E1184DBE50D}"/>
            </c:ext>
          </c:extLst>
        </c:ser>
        <c:ser>
          <c:idx val="3"/>
          <c:order val="3"/>
          <c:tx>
            <c:strRef>
              <c:f>Sheet1!$F$19</c:f>
              <c:strCache>
                <c:ptCount val="1"/>
                <c:pt idx="0">
                  <c:v>任意後見監督人選任</c:v>
                </c:pt>
              </c:strCache>
            </c:strRef>
          </c:tx>
          <c:spPr>
            <a:solidFill>
              <a:schemeClr val="accent1">
                <a:tint val="58000"/>
              </a:schemeClr>
            </a:solidFill>
            <a:ln>
              <a:noFill/>
            </a:ln>
            <a:effectLst/>
          </c:spPr>
          <c:invertIfNegative val="0"/>
          <c:cat>
            <c:strRef>
              <c:f>Sheet1!$B$20:$B$26</c:f>
              <c:strCache>
                <c:ptCount val="7"/>
                <c:pt idx="0">
                  <c:v>H29</c:v>
                </c:pt>
                <c:pt idx="1">
                  <c:v>H30</c:v>
                </c:pt>
                <c:pt idx="2">
                  <c:v>R1</c:v>
                </c:pt>
                <c:pt idx="3">
                  <c:v>R2</c:v>
                </c:pt>
                <c:pt idx="4">
                  <c:v>R3</c:v>
                </c:pt>
                <c:pt idx="5">
                  <c:v>R4</c:v>
                </c:pt>
                <c:pt idx="6">
                  <c:v>R5</c:v>
                </c:pt>
              </c:strCache>
            </c:strRef>
          </c:cat>
          <c:val>
            <c:numRef>
              <c:f>Sheet1!$F$20:$F$26</c:f>
              <c:numCache>
                <c:formatCode>#,##0_ </c:formatCode>
                <c:ptCount val="7"/>
                <c:pt idx="0">
                  <c:v>85</c:v>
                </c:pt>
                <c:pt idx="1">
                  <c:v>98</c:v>
                </c:pt>
                <c:pt idx="2">
                  <c:v>62</c:v>
                </c:pt>
                <c:pt idx="3">
                  <c:v>66</c:v>
                </c:pt>
                <c:pt idx="4">
                  <c:v>72</c:v>
                </c:pt>
                <c:pt idx="5">
                  <c:v>77</c:v>
                </c:pt>
                <c:pt idx="6">
                  <c:v>72</c:v>
                </c:pt>
              </c:numCache>
            </c:numRef>
          </c:val>
          <c:extLst>
            <c:ext xmlns:c16="http://schemas.microsoft.com/office/drawing/2014/chart" uri="{C3380CC4-5D6E-409C-BE32-E72D297353CC}">
              <c16:uniqueId val="{00000003-797C-4EB1-964F-2E1184DBE50D}"/>
            </c:ext>
          </c:extLst>
        </c:ser>
        <c:dLbls>
          <c:showLegendKey val="0"/>
          <c:showVal val="0"/>
          <c:showCatName val="0"/>
          <c:showSerName val="0"/>
          <c:showPercent val="0"/>
          <c:showBubbleSize val="0"/>
        </c:dLbls>
        <c:gapWidth val="150"/>
        <c:overlap val="100"/>
        <c:axId val="129917759"/>
        <c:axId val="129918591"/>
      </c:barChart>
      <c:catAx>
        <c:axId val="129917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crossAx val="129918591"/>
        <c:crosses val="autoZero"/>
        <c:auto val="1"/>
        <c:lblAlgn val="ctr"/>
        <c:lblOffset val="100"/>
        <c:noMultiLvlLbl val="0"/>
      </c:catAx>
      <c:valAx>
        <c:axId val="129918591"/>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crossAx val="129917759"/>
        <c:crosses val="autoZero"/>
        <c:crossBetween val="between"/>
        <c:majorUnit val="1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Sheet1!$B$41</c:f>
              <c:strCache>
                <c:ptCount val="1"/>
                <c:pt idx="0">
                  <c:v>R5</c:v>
                </c:pt>
              </c:strCache>
            </c:strRef>
          </c:tx>
          <c:dPt>
            <c:idx val="0"/>
            <c:bubble3D val="0"/>
            <c:spPr>
              <a:solidFill>
                <a:schemeClr val="accent1">
                  <a:shade val="42000"/>
                </a:schemeClr>
              </a:solidFill>
              <a:ln w="19050">
                <a:solidFill>
                  <a:schemeClr val="lt1"/>
                </a:solidFill>
              </a:ln>
              <a:effectLst/>
            </c:spPr>
            <c:extLst>
              <c:ext xmlns:c16="http://schemas.microsoft.com/office/drawing/2014/chart" uri="{C3380CC4-5D6E-409C-BE32-E72D297353CC}">
                <c16:uniqueId val="{00000001-8334-4C93-B720-245A15FBEB90}"/>
              </c:ext>
            </c:extLst>
          </c:dPt>
          <c:dPt>
            <c:idx val="1"/>
            <c:bubble3D val="0"/>
            <c:spPr>
              <a:solidFill>
                <a:schemeClr val="accent1">
                  <a:shade val="55000"/>
                </a:schemeClr>
              </a:solidFill>
              <a:ln w="19050">
                <a:solidFill>
                  <a:schemeClr val="lt1"/>
                </a:solidFill>
              </a:ln>
              <a:effectLst/>
            </c:spPr>
            <c:extLst>
              <c:ext xmlns:c16="http://schemas.microsoft.com/office/drawing/2014/chart" uri="{C3380CC4-5D6E-409C-BE32-E72D297353CC}">
                <c16:uniqueId val="{00000003-8334-4C93-B720-245A15FBEB90}"/>
              </c:ext>
            </c:extLst>
          </c:dPt>
          <c:dPt>
            <c:idx val="2"/>
            <c:bubble3D val="0"/>
            <c:spPr>
              <a:solidFill>
                <a:schemeClr val="accent1">
                  <a:shade val="68000"/>
                </a:schemeClr>
              </a:solidFill>
              <a:ln w="19050">
                <a:solidFill>
                  <a:schemeClr val="lt1"/>
                </a:solidFill>
              </a:ln>
              <a:effectLst/>
            </c:spPr>
            <c:extLst>
              <c:ext xmlns:c16="http://schemas.microsoft.com/office/drawing/2014/chart" uri="{C3380CC4-5D6E-409C-BE32-E72D297353CC}">
                <c16:uniqueId val="{00000005-8334-4C93-B720-245A15FBEB90}"/>
              </c:ext>
            </c:extLst>
          </c:dPt>
          <c:dPt>
            <c:idx val="3"/>
            <c:bubble3D val="0"/>
            <c:spPr>
              <a:solidFill>
                <a:schemeClr val="accent1">
                  <a:shade val="80000"/>
                </a:schemeClr>
              </a:solidFill>
              <a:ln w="19050">
                <a:solidFill>
                  <a:schemeClr val="lt1"/>
                </a:solidFill>
              </a:ln>
              <a:effectLst/>
            </c:spPr>
            <c:extLst>
              <c:ext xmlns:c16="http://schemas.microsoft.com/office/drawing/2014/chart" uri="{C3380CC4-5D6E-409C-BE32-E72D297353CC}">
                <c16:uniqueId val="{00000007-8334-4C93-B720-245A15FBEB90}"/>
              </c:ext>
            </c:extLst>
          </c:dPt>
          <c:dPt>
            <c:idx val="4"/>
            <c:bubble3D val="0"/>
            <c:spPr>
              <a:solidFill>
                <a:schemeClr val="accent1">
                  <a:shade val="93000"/>
                </a:schemeClr>
              </a:solidFill>
              <a:ln w="19050">
                <a:solidFill>
                  <a:schemeClr val="lt1"/>
                </a:solidFill>
              </a:ln>
              <a:effectLst/>
            </c:spPr>
            <c:extLst>
              <c:ext xmlns:c16="http://schemas.microsoft.com/office/drawing/2014/chart" uri="{C3380CC4-5D6E-409C-BE32-E72D297353CC}">
                <c16:uniqueId val="{00000009-8334-4C93-B720-245A15FBEB90}"/>
              </c:ext>
            </c:extLst>
          </c:dPt>
          <c:dPt>
            <c:idx val="5"/>
            <c:bubble3D val="0"/>
            <c:spPr>
              <a:solidFill>
                <a:schemeClr val="accent1">
                  <a:tint val="94000"/>
                </a:schemeClr>
              </a:solidFill>
              <a:ln w="19050">
                <a:solidFill>
                  <a:schemeClr val="lt1"/>
                </a:solidFill>
              </a:ln>
              <a:effectLst/>
            </c:spPr>
            <c:extLst>
              <c:ext xmlns:c16="http://schemas.microsoft.com/office/drawing/2014/chart" uri="{C3380CC4-5D6E-409C-BE32-E72D297353CC}">
                <c16:uniqueId val="{0000000B-8334-4C93-B720-245A15FBEB90}"/>
              </c:ext>
            </c:extLst>
          </c:dPt>
          <c:dPt>
            <c:idx val="6"/>
            <c:bubble3D val="0"/>
            <c:spPr>
              <a:solidFill>
                <a:schemeClr val="accent1">
                  <a:tint val="81000"/>
                </a:schemeClr>
              </a:solidFill>
              <a:ln w="19050">
                <a:solidFill>
                  <a:schemeClr val="lt1"/>
                </a:solidFill>
              </a:ln>
              <a:effectLst/>
            </c:spPr>
            <c:extLst>
              <c:ext xmlns:c16="http://schemas.microsoft.com/office/drawing/2014/chart" uri="{C3380CC4-5D6E-409C-BE32-E72D297353CC}">
                <c16:uniqueId val="{0000000D-8334-4C93-B720-245A15FBEB90}"/>
              </c:ext>
            </c:extLst>
          </c:dPt>
          <c:dPt>
            <c:idx val="7"/>
            <c:bubble3D val="0"/>
            <c:spPr>
              <a:solidFill>
                <a:schemeClr val="accent1">
                  <a:tint val="69000"/>
                </a:schemeClr>
              </a:solidFill>
              <a:ln w="19050">
                <a:solidFill>
                  <a:schemeClr val="lt1"/>
                </a:solidFill>
              </a:ln>
              <a:effectLst/>
            </c:spPr>
            <c:extLst>
              <c:ext xmlns:c16="http://schemas.microsoft.com/office/drawing/2014/chart" uri="{C3380CC4-5D6E-409C-BE32-E72D297353CC}">
                <c16:uniqueId val="{0000000F-8334-4C93-B720-245A15FBEB90}"/>
              </c:ext>
            </c:extLst>
          </c:dPt>
          <c:dPt>
            <c:idx val="8"/>
            <c:bubble3D val="0"/>
            <c:spPr>
              <a:solidFill>
                <a:schemeClr val="accent1">
                  <a:tint val="56000"/>
                </a:schemeClr>
              </a:solidFill>
              <a:ln w="19050">
                <a:solidFill>
                  <a:schemeClr val="lt1"/>
                </a:solidFill>
              </a:ln>
              <a:effectLst/>
            </c:spPr>
            <c:extLst>
              <c:ext xmlns:c16="http://schemas.microsoft.com/office/drawing/2014/chart" uri="{C3380CC4-5D6E-409C-BE32-E72D297353CC}">
                <c16:uniqueId val="{00000011-8334-4C93-B720-245A15FBEB90}"/>
              </c:ext>
            </c:extLst>
          </c:dPt>
          <c:dPt>
            <c:idx val="9"/>
            <c:bubble3D val="0"/>
            <c:spPr>
              <a:solidFill>
                <a:schemeClr val="accent1">
                  <a:tint val="43000"/>
                </a:schemeClr>
              </a:solidFill>
              <a:ln w="19050">
                <a:solidFill>
                  <a:schemeClr val="lt1"/>
                </a:solidFill>
              </a:ln>
              <a:effectLst/>
            </c:spPr>
            <c:extLst>
              <c:ext xmlns:c16="http://schemas.microsoft.com/office/drawing/2014/chart" uri="{C3380CC4-5D6E-409C-BE32-E72D297353CC}">
                <c16:uniqueId val="{00000013-8334-4C93-B720-245A15FBEB90}"/>
              </c:ext>
            </c:extLst>
          </c:dPt>
          <c:dLbls>
            <c:dLbl>
              <c:idx val="0"/>
              <c:layout>
                <c:manualLayout>
                  <c:x val="-9.6858020316560448E-2"/>
                  <c:y val="7.9928952042628773E-2"/>
                </c:manualLayout>
              </c:layout>
              <c:tx>
                <c:rich>
                  <a:bodyPr/>
                  <a:lstStyle/>
                  <a:p>
                    <a:fld id="{99B9C45F-4878-4A34-BB14-66D74A40118F}" type="CATEGORYNAME">
                      <a:rPr lang="ja-JP" altLang="en-US"/>
                      <a:pPr/>
                      <a:t>[分類名]</a:t>
                    </a:fld>
                    <a:endParaRPr lang="ja-JP" altLang="en-US" baseline="0"/>
                  </a:p>
                  <a:p>
                    <a:r>
                      <a:rPr lang="ja-JP" altLang="en-US" baseline="0"/>
                      <a:t> </a:t>
                    </a:r>
                    <a:fld id="{556DE56F-7771-4870-8FAD-353D04389FB0}" type="VALUE">
                      <a:rPr lang="en-US" altLang="ja-JP" baseline="0"/>
                      <a:pPr/>
                      <a:t>[値]</a:t>
                    </a:fld>
                    <a:endParaRPr lang="en-US" altLang="ja-JP" baseline="0"/>
                  </a:p>
                  <a:p>
                    <a:r>
                      <a:rPr lang="en-US" altLang="ja-JP" baseline="0"/>
                      <a:t> </a:t>
                    </a:r>
                    <a:fld id="{21E4D524-3FAF-455B-B02B-B584D460B83D}" type="PERCENTAGE">
                      <a:rPr lang="en-US" altLang="ja-JP" baseline="0"/>
                      <a:pPr/>
                      <a:t>[パーセンテージ]</a:t>
                    </a:fld>
                    <a:endParaRPr lang="en-US" altLang="ja-JP" baseline="0"/>
                  </a:p>
                </c:rich>
              </c:tx>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8334-4C93-B720-245A15FBEB90}"/>
                </c:ext>
              </c:extLst>
            </c:dLbl>
            <c:dLbl>
              <c:idx val="1"/>
              <c:layout>
                <c:manualLayout>
                  <c:x val="8.7408457358847155E-2"/>
                  <c:y val="7.4008288928359867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8334-4C93-B720-245A15FBEB90}"/>
                </c:ext>
              </c:extLst>
            </c:dLbl>
            <c:dLbl>
              <c:idx val="2"/>
              <c:layout>
                <c:manualLayout>
                  <c:x val="6.3784549964563966E-2"/>
                  <c:y val="9.4730609828300658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8334-4C93-B720-245A15FBEB90}"/>
                </c:ext>
              </c:extLst>
            </c:dLbl>
            <c:dLbl>
              <c:idx val="3"/>
              <c:layout>
                <c:manualLayout>
                  <c:x val="1.4174344436569808E-2"/>
                  <c:y val="1.1108702442390083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8334-4C93-B720-245A15FBEB90}"/>
                </c:ext>
              </c:extLst>
            </c:dLbl>
            <c:dLbl>
              <c:idx val="4"/>
              <c:layout>
                <c:manualLayout>
                  <c:x val="-2.362390739428258E-3"/>
                  <c:y val="2.9603315571342906E-3"/>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8334-4C93-B720-245A15FBEB90}"/>
                </c:ext>
              </c:extLst>
            </c:dLbl>
            <c:dLbl>
              <c:idx val="5"/>
              <c:layout>
                <c:manualLayout>
                  <c:x val="0"/>
                  <c:y val="8.8809946714031966E-3"/>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8334-4C93-B720-245A15FBEB90}"/>
                </c:ext>
              </c:extLst>
            </c:dLbl>
            <c:dLbl>
              <c:idx val="6"/>
              <c:layout>
                <c:manualLayout>
                  <c:x val="-0.12284431845027168"/>
                  <c:y val="-5.4272118257989314E-17"/>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8334-4C93-B720-245A15FBEB90}"/>
                </c:ext>
              </c:extLst>
            </c:dLbl>
            <c:dLbl>
              <c:idx val="7"/>
              <c:layout>
                <c:manualLayout>
                  <c:x val="-9.9220411055988667E-2"/>
                  <c:y val="-0.10065127294256956"/>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F-8334-4C93-B720-245A15FBEB90}"/>
                </c:ext>
              </c:extLst>
            </c:dLbl>
            <c:dLbl>
              <c:idx val="8"/>
              <c:delete val="1"/>
              <c:extLst>
                <c:ext xmlns:c15="http://schemas.microsoft.com/office/drawing/2012/chart" uri="{CE6537A1-D6FC-4f65-9D91-7224C49458BB}"/>
                <c:ext xmlns:c16="http://schemas.microsoft.com/office/drawing/2014/chart" uri="{C3380CC4-5D6E-409C-BE32-E72D297353CC}">
                  <c16:uniqueId val="{00000011-8334-4C93-B720-245A15FBEB90}"/>
                </c:ext>
              </c:extLst>
            </c:dLbl>
            <c:dLbl>
              <c:idx val="9"/>
              <c:layout>
                <c:manualLayout>
                  <c:x val="4.7247814788566461E-3"/>
                  <c:y val="-8.8809946714031706E-3"/>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3-8334-4C93-B720-245A15FBEB9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pPr>
                <a:endParaRPr lang="ja-JP"/>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Sheet1!$C$34:$L$34</c:f>
              <c:strCache>
                <c:ptCount val="10"/>
                <c:pt idx="0">
                  <c:v>本人</c:v>
                </c:pt>
                <c:pt idx="1">
                  <c:v>配偶者</c:v>
                </c:pt>
                <c:pt idx="2">
                  <c:v>親</c:v>
                </c:pt>
                <c:pt idx="3">
                  <c:v>子</c:v>
                </c:pt>
                <c:pt idx="4">
                  <c:v>兄弟姉妹</c:v>
                </c:pt>
                <c:pt idx="5">
                  <c:v>その他親族</c:v>
                </c:pt>
                <c:pt idx="6">
                  <c:v>法定後見人等</c:v>
                </c:pt>
                <c:pt idx="7">
                  <c:v>任意後見人等</c:v>
                </c:pt>
                <c:pt idx="8">
                  <c:v>検察官</c:v>
                </c:pt>
                <c:pt idx="9">
                  <c:v>市区町村長</c:v>
                </c:pt>
              </c:strCache>
            </c:strRef>
          </c:cat>
          <c:val>
            <c:numRef>
              <c:f>Sheet1!$C$41:$L$41</c:f>
              <c:numCache>
                <c:formatCode>#,##0_);[Red]\(#,##0\)</c:formatCode>
                <c:ptCount val="10"/>
                <c:pt idx="0">
                  <c:v>1181</c:v>
                </c:pt>
                <c:pt idx="1">
                  <c:v>143</c:v>
                </c:pt>
                <c:pt idx="2">
                  <c:v>188</c:v>
                </c:pt>
                <c:pt idx="3">
                  <c:v>644</c:v>
                </c:pt>
                <c:pt idx="4">
                  <c:v>349</c:v>
                </c:pt>
                <c:pt idx="5">
                  <c:v>319</c:v>
                </c:pt>
                <c:pt idx="6">
                  <c:v>45</c:v>
                </c:pt>
                <c:pt idx="7">
                  <c:v>71</c:v>
                </c:pt>
                <c:pt idx="8">
                  <c:v>0</c:v>
                </c:pt>
                <c:pt idx="9">
                  <c:v>648</c:v>
                </c:pt>
              </c:numCache>
            </c:numRef>
          </c:val>
          <c:extLst>
            <c:ext xmlns:c16="http://schemas.microsoft.com/office/drawing/2014/chart" uri="{C3380CC4-5D6E-409C-BE32-E72D297353CC}">
              <c16:uniqueId val="{00000014-8334-4C93-B720-245A15FBEB90}"/>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Sheet1!$B$35</c:f>
              <c:strCache>
                <c:ptCount val="1"/>
                <c:pt idx="0">
                  <c:v>H29</c:v>
                </c:pt>
              </c:strCache>
            </c:strRef>
          </c:tx>
          <c:dPt>
            <c:idx val="0"/>
            <c:bubble3D val="0"/>
            <c:spPr>
              <a:solidFill>
                <a:schemeClr val="accent1">
                  <a:shade val="42000"/>
                </a:schemeClr>
              </a:solidFill>
              <a:ln w="19050">
                <a:solidFill>
                  <a:schemeClr val="lt1"/>
                </a:solidFill>
              </a:ln>
              <a:effectLst/>
            </c:spPr>
            <c:extLst>
              <c:ext xmlns:c16="http://schemas.microsoft.com/office/drawing/2014/chart" uri="{C3380CC4-5D6E-409C-BE32-E72D297353CC}">
                <c16:uniqueId val="{00000001-940B-4A72-A9D0-0FAADFCA0B3C}"/>
              </c:ext>
            </c:extLst>
          </c:dPt>
          <c:dPt>
            <c:idx val="1"/>
            <c:bubble3D val="0"/>
            <c:spPr>
              <a:solidFill>
                <a:schemeClr val="accent1">
                  <a:shade val="55000"/>
                </a:schemeClr>
              </a:solidFill>
              <a:ln w="19050">
                <a:solidFill>
                  <a:schemeClr val="lt1"/>
                </a:solidFill>
              </a:ln>
              <a:effectLst/>
            </c:spPr>
            <c:extLst>
              <c:ext xmlns:c16="http://schemas.microsoft.com/office/drawing/2014/chart" uri="{C3380CC4-5D6E-409C-BE32-E72D297353CC}">
                <c16:uniqueId val="{00000003-940B-4A72-A9D0-0FAADFCA0B3C}"/>
              </c:ext>
            </c:extLst>
          </c:dPt>
          <c:dPt>
            <c:idx val="2"/>
            <c:bubble3D val="0"/>
            <c:spPr>
              <a:solidFill>
                <a:schemeClr val="accent1">
                  <a:shade val="68000"/>
                </a:schemeClr>
              </a:solidFill>
              <a:ln w="19050">
                <a:solidFill>
                  <a:schemeClr val="lt1"/>
                </a:solidFill>
              </a:ln>
              <a:effectLst/>
            </c:spPr>
            <c:extLst>
              <c:ext xmlns:c16="http://schemas.microsoft.com/office/drawing/2014/chart" uri="{C3380CC4-5D6E-409C-BE32-E72D297353CC}">
                <c16:uniqueId val="{00000005-940B-4A72-A9D0-0FAADFCA0B3C}"/>
              </c:ext>
            </c:extLst>
          </c:dPt>
          <c:dPt>
            <c:idx val="3"/>
            <c:bubble3D val="0"/>
            <c:spPr>
              <a:solidFill>
                <a:schemeClr val="accent1">
                  <a:shade val="80000"/>
                </a:schemeClr>
              </a:solidFill>
              <a:ln w="19050">
                <a:solidFill>
                  <a:schemeClr val="lt1"/>
                </a:solidFill>
              </a:ln>
              <a:effectLst/>
            </c:spPr>
            <c:extLst>
              <c:ext xmlns:c16="http://schemas.microsoft.com/office/drawing/2014/chart" uri="{C3380CC4-5D6E-409C-BE32-E72D297353CC}">
                <c16:uniqueId val="{00000007-940B-4A72-A9D0-0FAADFCA0B3C}"/>
              </c:ext>
            </c:extLst>
          </c:dPt>
          <c:dPt>
            <c:idx val="4"/>
            <c:bubble3D val="0"/>
            <c:spPr>
              <a:solidFill>
                <a:schemeClr val="accent1">
                  <a:shade val="93000"/>
                </a:schemeClr>
              </a:solidFill>
              <a:ln w="19050">
                <a:solidFill>
                  <a:schemeClr val="lt1"/>
                </a:solidFill>
              </a:ln>
              <a:effectLst/>
            </c:spPr>
            <c:extLst>
              <c:ext xmlns:c16="http://schemas.microsoft.com/office/drawing/2014/chart" uri="{C3380CC4-5D6E-409C-BE32-E72D297353CC}">
                <c16:uniqueId val="{00000009-940B-4A72-A9D0-0FAADFCA0B3C}"/>
              </c:ext>
            </c:extLst>
          </c:dPt>
          <c:dPt>
            <c:idx val="5"/>
            <c:bubble3D val="0"/>
            <c:spPr>
              <a:solidFill>
                <a:schemeClr val="accent1">
                  <a:tint val="94000"/>
                </a:schemeClr>
              </a:solidFill>
              <a:ln w="19050">
                <a:solidFill>
                  <a:schemeClr val="lt1"/>
                </a:solidFill>
              </a:ln>
              <a:effectLst/>
            </c:spPr>
            <c:extLst>
              <c:ext xmlns:c16="http://schemas.microsoft.com/office/drawing/2014/chart" uri="{C3380CC4-5D6E-409C-BE32-E72D297353CC}">
                <c16:uniqueId val="{0000000B-940B-4A72-A9D0-0FAADFCA0B3C}"/>
              </c:ext>
            </c:extLst>
          </c:dPt>
          <c:dPt>
            <c:idx val="6"/>
            <c:bubble3D val="0"/>
            <c:spPr>
              <a:solidFill>
                <a:schemeClr val="accent1">
                  <a:tint val="81000"/>
                </a:schemeClr>
              </a:solidFill>
              <a:ln w="19050">
                <a:solidFill>
                  <a:schemeClr val="lt1"/>
                </a:solidFill>
              </a:ln>
              <a:effectLst/>
            </c:spPr>
            <c:extLst>
              <c:ext xmlns:c16="http://schemas.microsoft.com/office/drawing/2014/chart" uri="{C3380CC4-5D6E-409C-BE32-E72D297353CC}">
                <c16:uniqueId val="{0000000D-940B-4A72-A9D0-0FAADFCA0B3C}"/>
              </c:ext>
            </c:extLst>
          </c:dPt>
          <c:dPt>
            <c:idx val="7"/>
            <c:bubble3D val="0"/>
            <c:spPr>
              <a:solidFill>
                <a:schemeClr val="accent1">
                  <a:tint val="69000"/>
                </a:schemeClr>
              </a:solidFill>
              <a:ln w="19050">
                <a:solidFill>
                  <a:schemeClr val="lt1"/>
                </a:solidFill>
              </a:ln>
              <a:effectLst/>
            </c:spPr>
            <c:extLst>
              <c:ext xmlns:c16="http://schemas.microsoft.com/office/drawing/2014/chart" uri="{C3380CC4-5D6E-409C-BE32-E72D297353CC}">
                <c16:uniqueId val="{0000000F-940B-4A72-A9D0-0FAADFCA0B3C}"/>
              </c:ext>
            </c:extLst>
          </c:dPt>
          <c:dPt>
            <c:idx val="8"/>
            <c:bubble3D val="0"/>
            <c:spPr>
              <a:solidFill>
                <a:schemeClr val="accent1">
                  <a:tint val="56000"/>
                </a:schemeClr>
              </a:solidFill>
              <a:ln w="19050">
                <a:solidFill>
                  <a:schemeClr val="lt1"/>
                </a:solidFill>
              </a:ln>
              <a:effectLst/>
            </c:spPr>
            <c:extLst>
              <c:ext xmlns:c16="http://schemas.microsoft.com/office/drawing/2014/chart" uri="{C3380CC4-5D6E-409C-BE32-E72D297353CC}">
                <c16:uniqueId val="{00000011-940B-4A72-A9D0-0FAADFCA0B3C}"/>
              </c:ext>
            </c:extLst>
          </c:dPt>
          <c:dPt>
            <c:idx val="9"/>
            <c:bubble3D val="0"/>
            <c:spPr>
              <a:solidFill>
                <a:schemeClr val="accent1">
                  <a:tint val="43000"/>
                </a:schemeClr>
              </a:solidFill>
              <a:ln w="19050">
                <a:solidFill>
                  <a:schemeClr val="lt1"/>
                </a:solidFill>
              </a:ln>
              <a:effectLst/>
            </c:spPr>
            <c:extLst>
              <c:ext xmlns:c16="http://schemas.microsoft.com/office/drawing/2014/chart" uri="{C3380CC4-5D6E-409C-BE32-E72D297353CC}">
                <c16:uniqueId val="{00000013-940B-4A72-A9D0-0FAADFCA0B3C}"/>
              </c:ext>
            </c:extLst>
          </c:dPt>
          <c:dLbls>
            <c:dLbl>
              <c:idx val="0"/>
              <c:layout>
                <c:manualLayout>
                  <c:x val="-6.616060132470046E-2"/>
                  <c:y val="0.12430089485458613"/>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940B-4A72-A9D0-0FAADFCA0B3C}"/>
                </c:ext>
              </c:extLst>
            </c:dLbl>
            <c:dLbl>
              <c:idx val="1"/>
              <c:layout>
                <c:manualLayout>
                  <c:x val="0.10160378060578998"/>
                  <c:y val="0"/>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940B-4A72-A9D0-0FAADFCA0B3C}"/>
                </c:ext>
              </c:extLst>
            </c:dLbl>
            <c:dLbl>
              <c:idx val="2"/>
              <c:layout>
                <c:manualLayout>
                  <c:x val="7.5612115799657667E-2"/>
                  <c:y val="5.3271812080536912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940B-4A72-A9D0-0FAADFCA0B3C}"/>
                </c:ext>
              </c:extLst>
            </c:dLbl>
            <c:dLbl>
              <c:idx val="6"/>
              <c:layout>
                <c:manualLayout>
                  <c:x val="-0.1275954454119223"/>
                  <c:y val="2.95954511558533E-3"/>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940B-4A72-A9D0-0FAADFCA0B3C}"/>
                </c:ext>
              </c:extLst>
            </c:dLbl>
            <c:dLbl>
              <c:idx val="7"/>
              <c:layout>
                <c:manualLayout>
                  <c:x val="-0.1228696881744437"/>
                  <c:y val="-8.5826808351976189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F-940B-4A72-A9D0-0FAADFCA0B3C}"/>
                </c:ext>
              </c:extLst>
            </c:dLbl>
            <c:dLbl>
              <c:idx val="8"/>
              <c:delete val="1"/>
              <c:extLst>
                <c:ext xmlns:c15="http://schemas.microsoft.com/office/drawing/2012/chart" uri="{CE6537A1-D6FC-4f65-9D91-7224C49458BB}"/>
                <c:ext xmlns:c16="http://schemas.microsoft.com/office/drawing/2014/chart" uri="{C3380CC4-5D6E-409C-BE32-E72D297353CC}">
                  <c16:uniqueId val="{00000011-940B-4A72-A9D0-0FAADFCA0B3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pPr>
                <a:endParaRPr lang="ja-JP"/>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Sheet1!$C$34:$L$34</c:f>
              <c:strCache>
                <c:ptCount val="10"/>
                <c:pt idx="0">
                  <c:v>本人</c:v>
                </c:pt>
                <c:pt idx="1">
                  <c:v>配偶者</c:v>
                </c:pt>
                <c:pt idx="2">
                  <c:v>親</c:v>
                </c:pt>
                <c:pt idx="3">
                  <c:v>子</c:v>
                </c:pt>
                <c:pt idx="4">
                  <c:v>兄弟姉妹</c:v>
                </c:pt>
                <c:pt idx="5">
                  <c:v>その他親族</c:v>
                </c:pt>
                <c:pt idx="6">
                  <c:v>法定後見人等</c:v>
                </c:pt>
                <c:pt idx="7">
                  <c:v>任意後見人等</c:v>
                </c:pt>
                <c:pt idx="8">
                  <c:v>検察官</c:v>
                </c:pt>
                <c:pt idx="9">
                  <c:v>市区町村長</c:v>
                </c:pt>
              </c:strCache>
            </c:strRef>
          </c:cat>
          <c:val>
            <c:numRef>
              <c:f>Sheet1!$C$35:$L$35</c:f>
              <c:numCache>
                <c:formatCode>#,##0_);[Red]\(#,##0\)</c:formatCode>
                <c:ptCount val="10"/>
                <c:pt idx="0">
                  <c:v>613</c:v>
                </c:pt>
                <c:pt idx="1">
                  <c:v>162</c:v>
                </c:pt>
                <c:pt idx="2">
                  <c:v>154</c:v>
                </c:pt>
                <c:pt idx="3">
                  <c:v>624</c:v>
                </c:pt>
                <c:pt idx="4">
                  <c:v>327</c:v>
                </c:pt>
                <c:pt idx="5">
                  <c:v>295</c:v>
                </c:pt>
                <c:pt idx="6">
                  <c:v>40</c:v>
                </c:pt>
                <c:pt idx="7">
                  <c:v>74</c:v>
                </c:pt>
                <c:pt idx="8">
                  <c:v>0</c:v>
                </c:pt>
                <c:pt idx="9">
                  <c:v>543</c:v>
                </c:pt>
              </c:numCache>
            </c:numRef>
          </c:val>
          <c:extLst>
            <c:ext xmlns:c16="http://schemas.microsoft.com/office/drawing/2014/chart" uri="{C3380CC4-5D6E-409C-BE32-E72D297353CC}">
              <c16:uniqueId val="{00000014-940B-4A72-A9D0-0FAADFCA0B3C}"/>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areaChart>
        <c:grouping val="stacked"/>
        <c:varyColors val="0"/>
        <c:ser>
          <c:idx val="4"/>
          <c:order val="4"/>
          <c:tx>
            <c:strRef>
              <c:f>Sheet1!$G$3</c:f>
              <c:strCache>
                <c:ptCount val="1"/>
                <c:pt idx="0">
                  <c:v>待機者</c:v>
                </c:pt>
              </c:strCache>
            </c:strRef>
          </c:tx>
          <c:spPr>
            <a:solidFill>
              <a:schemeClr val="accent1">
                <a:tint val="54000"/>
              </a:schemeClr>
            </a:solidFill>
            <a:ln>
              <a:noFill/>
            </a:ln>
            <a:effectLst/>
          </c:spPr>
          <c:cat>
            <c:strRef>
              <c:f>Sheet1!$B$6:$B$30</c:f>
              <c:strCache>
                <c:ptCount val="25"/>
                <c:pt idx="0">
                  <c:v>H11</c:v>
                </c:pt>
                <c:pt idx="1">
                  <c:v>H12</c:v>
                </c:pt>
                <c:pt idx="2">
                  <c:v>H13</c:v>
                </c:pt>
                <c:pt idx="3">
                  <c:v>H14</c:v>
                </c:pt>
                <c:pt idx="4">
                  <c:v>H15</c:v>
                </c:pt>
                <c:pt idx="5">
                  <c:v>H16</c:v>
                </c:pt>
                <c:pt idx="6">
                  <c:v>H17</c:v>
                </c:pt>
                <c:pt idx="7">
                  <c:v>H18</c:v>
                </c:pt>
                <c:pt idx="8">
                  <c:v>H19</c:v>
                </c:pt>
                <c:pt idx="9">
                  <c:v>H20</c:v>
                </c:pt>
                <c:pt idx="10">
                  <c:v>H21</c:v>
                </c:pt>
                <c:pt idx="11">
                  <c:v>H22</c:v>
                </c:pt>
                <c:pt idx="12">
                  <c:v>H23</c:v>
                </c:pt>
                <c:pt idx="13">
                  <c:v>H24</c:v>
                </c:pt>
                <c:pt idx="14">
                  <c:v>H25</c:v>
                </c:pt>
                <c:pt idx="15">
                  <c:v>H26</c:v>
                </c:pt>
                <c:pt idx="16">
                  <c:v>H27</c:v>
                </c:pt>
                <c:pt idx="17">
                  <c:v>H28</c:v>
                </c:pt>
                <c:pt idx="18">
                  <c:v>H29</c:v>
                </c:pt>
                <c:pt idx="19">
                  <c:v>H30</c:v>
                </c:pt>
                <c:pt idx="20">
                  <c:v>R1</c:v>
                </c:pt>
                <c:pt idx="21">
                  <c:v>R2</c:v>
                </c:pt>
                <c:pt idx="22">
                  <c:v>R3</c:v>
                </c:pt>
                <c:pt idx="23">
                  <c:v>R4</c:v>
                </c:pt>
                <c:pt idx="24">
                  <c:v>R5</c:v>
                </c:pt>
              </c:strCache>
            </c:strRef>
          </c:cat>
          <c:val>
            <c:numRef>
              <c:f>Sheet1!$G$6:$G$30</c:f>
              <c:numCache>
                <c:formatCode>General</c:formatCode>
                <c:ptCount val="25"/>
                <c:pt idx="0">
                  <c:v>0</c:v>
                </c:pt>
                <c:pt idx="1">
                  <c:v>0</c:v>
                </c:pt>
                <c:pt idx="2">
                  <c:v>0</c:v>
                </c:pt>
                <c:pt idx="3">
                  <c:v>0</c:v>
                </c:pt>
                <c:pt idx="4">
                  <c:v>0</c:v>
                </c:pt>
                <c:pt idx="5">
                  <c:v>0</c:v>
                </c:pt>
                <c:pt idx="6">
                  <c:v>0</c:v>
                </c:pt>
                <c:pt idx="7" formatCode="#,##0_);[Red]\(#,##0\)">
                  <c:v>98</c:v>
                </c:pt>
                <c:pt idx="8" formatCode="#,##0_);[Red]\(#,##0\)">
                  <c:v>112</c:v>
                </c:pt>
                <c:pt idx="9" formatCode="#,##0_);[Red]\(#,##0\)">
                  <c:v>148</c:v>
                </c:pt>
                <c:pt idx="10" formatCode="#,##0_);[Red]\(#,##0\)">
                  <c:v>173</c:v>
                </c:pt>
                <c:pt idx="11" formatCode="#,##0_);[Red]\(#,##0\)">
                  <c:v>233</c:v>
                </c:pt>
                <c:pt idx="12" formatCode="#,##0_);[Red]\(#,##0\)">
                  <c:v>208</c:v>
                </c:pt>
                <c:pt idx="13" formatCode="#,##0_);[Red]\(#,##0\)">
                  <c:v>235</c:v>
                </c:pt>
                <c:pt idx="14" formatCode="#,##0_);[Red]\(#,##0\)">
                  <c:v>221</c:v>
                </c:pt>
                <c:pt idx="15" formatCode="#,##0_);[Red]\(#,##0\)">
                  <c:v>138</c:v>
                </c:pt>
                <c:pt idx="16" formatCode="#,##0_);[Red]\(#,##0\)">
                  <c:v>162</c:v>
                </c:pt>
                <c:pt idx="17" formatCode="#,##0_);[Red]\(#,##0\)">
                  <c:v>142</c:v>
                </c:pt>
                <c:pt idx="18" formatCode="#,##0_);[Red]\(#,##0\)">
                  <c:v>160</c:v>
                </c:pt>
                <c:pt idx="19" formatCode="#,##0_);[Red]\(#,##0\)">
                  <c:v>143</c:v>
                </c:pt>
                <c:pt idx="20" formatCode="#,##0_);[Red]\(#,##0\)">
                  <c:v>191</c:v>
                </c:pt>
                <c:pt idx="21" formatCode="#,##0_);[Red]\(#,##0\)">
                  <c:v>231</c:v>
                </c:pt>
                <c:pt idx="22" formatCode="#,##0_);[Red]\(#,##0\)">
                  <c:v>230</c:v>
                </c:pt>
                <c:pt idx="23" formatCode="#,##0_);[Red]\(#,##0\)">
                  <c:v>187</c:v>
                </c:pt>
                <c:pt idx="24" formatCode="#,##0_);[Red]\(#,##0\)">
                  <c:v>166</c:v>
                </c:pt>
              </c:numCache>
            </c:numRef>
          </c:val>
          <c:extLst>
            <c:ext xmlns:c16="http://schemas.microsoft.com/office/drawing/2014/chart" uri="{C3380CC4-5D6E-409C-BE32-E72D297353CC}">
              <c16:uniqueId val="{00000000-FADC-4072-9945-D193D664DDBC}"/>
            </c:ext>
          </c:extLst>
        </c:ser>
        <c:dLbls>
          <c:showLegendKey val="0"/>
          <c:showVal val="0"/>
          <c:showCatName val="0"/>
          <c:showSerName val="0"/>
          <c:showPercent val="0"/>
          <c:showBubbleSize val="0"/>
        </c:dLbls>
        <c:axId val="1634064704"/>
        <c:axId val="1634062624"/>
      </c:areaChart>
      <c:barChart>
        <c:barDir val="col"/>
        <c:grouping val="stacked"/>
        <c:varyColors val="0"/>
        <c:ser>
          <c:idx val="0"/>
          <c:order val="0"/>
          <c:tx>
            <c:strRef>
              <c:f>Sheet1!$C$3</c:f>
              <c:strCache>
                <c:ptCount val="1"/>
                <c:pt idx="0">
                  <c:v>認知症高齢者等</c:v>
                </c:pt>
              </c:strCache>
            </c:strRef>
          </c:tx>
          <c:spPr>
            <a:solidFill>
              <a:schemeClr val="accent1">
                <a:shade val="53000"/>
              </a:schemeClr>
            </a:solidFill>
            <a:ln>
              <a:noFill/>
            </a:ln>
            <a:effectLst/>
          </c:spPr>
          <c:invertIfNegative val="0"/>
          <c:cat>
            <c:strRef>
              <c:f>Sheet1!$B$6:$B$30</c:f>
              <c:strCache>
                <c:ptCount val="25"/>
                <c:pt idx="0">
                  <c:v>H11</c:v>
                </c:pt>
                <c:pt idx="1">
                  <c:v>H12</c:v>
                </c:pt>
                <c:pt idx="2">
                  <c:v>H13</c:v>
                </c:pt>
                <c:pt idx="3">
                  <c:v>H14</c:v>
                </c:pt>
                <c:pt idx="4">
                  <c:v>H15</c:v>
                </c:pt>
                <c:pt idx="5">
                  <c:v>H16</c:v>
                </c:pt>
                <c:pt idx="6">
                  <c:v>H17</c:v>
                </c:pt>
                <c:pt idx="7">
                  <c:v>H18</c:v>
                </c:pt>
                <c:pt idx="8">
                  <c:v>H19</c:v>
                </c:pt>
                <c:pt idx="9">
                  <c:v>H20</c:v>
                </c:pt>
                <c:pt idx="10">
                  <c:v>H21</c:v>
                </c:pt>
                <c:pt idx="11">
                  <c:v>H22</c:v>
                </c:pt>
                <c:pt idx="12">
                  <c:v>H23</c:v>
                </c:pt>
                <c:pt idx="13">
                  <c:v>H24</c:v>
                </c:pt>
                <c:pt idx="14">
                  <c:v>H25</c:v>
                </c:pt>
                <c:pt idx="15">
                  <c:v>H26</c:v>
                </c:pt>
                <c:pt idx="16">
                  <c:v>H27</c:v>
                </c:pt>
                <c:pt idx="17">
                  <c:v>H28</c:v>
                </c:pt>
                <c:pt idx="18">
                  <c:v>H29</c:v>
                </c:pt>
                <c:pt idx="19">
                  <c:v>H30</c:v>
                </c:pt>
                <c:pt idx="20">
                  <c:v>R1</c:v>
                </c:pt>
                <c:pt idx="21">
                  <c:v>R2</c:v>
                </c:pt>
                <c:pt idx="22">
                  <c:v>R3</c:v>
                </c:pt>
                <c:pt idx="23">
                  <c:v>R4</c:v>
                </c:pt>
                <c:pt idx="24">
                  <c:v>R5</c:v>
                </c:pt>
              </c:strCache>
            </c:strRef>
          </c:cat>
          <c:val>
            <c:numRef>
              <c:f>Sheet1!$C$6:$C$30</c:f>
              <c:numCache>
                <c:formatCode>#,##0_);[Red]\(#,##0\)</c:formatCode>
                <c:ptCount val="25"/>
                <c:pt idx="0">
                  <c:v>16</c:v>
                </c:pt>
                <c:pt idx="1">
                  <c:v>46</c:v>
                </c:pt>
                <c:pt idx="2">
                  <c:v>87</c:v>
                </c:pt>
                <c:pt idx="3">
                  <c:v>174</c:v>
                </c:pt>
                <c:pt idx="4">
                  <c:v>283</c:v>
                </c:pt>
                <c:pt idx="5">
                  <c:v>351</c:v>
                </c:pt>
                <c:pt idx="6">
                  <c:v>405</c:v>
                </c:pt>
                <c:pt idx="7">
                  <c:v>472</c:v>
                </c:pt>
                <c:pt idx="8">
                  <c:v>596</c:v>
                </c:pt>
                <c:pt idx="9">
                  <c:v>689</c:v>
                </c:pt>
                <c:pt idx="10">
                  <c:v>730</c:v>
                </c:pt>
                <c:pt idx="11">
                  <c:v>807</c:v>
                </c:pt>
                <c:pt idx="12">
                  <c:v>872</c:v>
                </c:pt>
                <c:pt idx="13">
                  <c:v>897</c:v>
                </c:pt>
                <c:pt idx="14">
                  <c:v>947</c:v>
                </c:pt>
                <c:pt idx="15">
                  <c:v>943</c:v>
                </c:pt>
                <c:pt idx="16">
                  <c:v>946</c:v>
                </c:pt>
                <c:pt idx="17">
                  <c:v>951</c:v>
                </c:pt>
                <c:pt idx="18">
                  <c:v>936</c:v>
                </c:pt>
                <c:pt idx="19">
                  <c:v>926</c:v>
                </c:pt>
                <c:pt idx="20">
                  <c:v>918</c:v>
                </c:pt>
                <c:pt idx="21">
                  <c:v>906</c:v>
                </c:pt>
                <c:pt idx="22">
                  <c:v>894</c:v>
                </c:pt>
                <c:pt idx="23">
                  <c:v>864</c:v>
                </c:pt>
                <c:pt idx="24">
                  <c:v>837</c:v>
                </c:pt>
              </c:numCache>
            </c:numRef>
          </c:val>
          <c:extLst>
            <c:ext xmlns:c16="http://schemas.microsoft.com/office/drawing/2014/chart" uri="{C3380CC4-5D6E-409C-BE32-E72D297353CC}">
              <c16:uniqueId val="{00000001-FADC-4072-9945-D193D664DDBC}"/>
            </c:ext>
          </c:extLst>
        </c:ser>
        <c:ser>
          <c:idx val="1"/>
          <c:order val="1"/>
          <c:tx>
            <c:strRef>
              <c:f>Sheet1!$D$3</c:f>
              <c:strCache>
                <c:ptCount val="1"/>
                <c:pt idx="0">
                  <c:v>知的障がい者等</c:v>
                </c:pt>
              </c:strCache>
            </c:strRef>
          </c:tx>
          <c:spPr>
            <a:solidFill>
              <a:schemeClr val="accent1">
                <a:shade val="76000"/>
              </a:schemeClr>
            </a:solidFill>
            <a:ln>
              <a:noFill/>
            </a:ln>
            <a:effectLst/>
          </c:spPr>
          <c:invertIfNegative val="0"/>
          <c:cat>
            <c:strRef>
              <c:f>Sheet1!$B$6:$B$30</c:f>
              <c:strCache>
                <c:ptCount val="25"/>
                <c:pt idx="0">
                  <c:v>H11</c:v>
                </c:pt>
                <c:pt idx="1">
                  <c:v>H12</c:v>
                </c:pt>
                <c:pt idx="2">
                  <c:v>H13</c:v>
                </c:pt>
                <c:pt idx="3">
                  <c:v>H14</c:v>
                </c:pt>
                <c:pt idx="4">
                  <c:v>H15</c:v>
                </c:pt>
                <c:pt idx="5">
                  <c:v>H16</c:v>
                </c:pt>
                <c:pt idx="6">
                  <c:v>H17</c:v>
                </c:pt>
                <c:pt idx="7">
                  <c:v>H18</c:v>
                </c:pt>
                <c:pt idx="8">
                  <c:v>H19</c:v>
                </c:pt>
                <c:pt idx="9">
                  <c:v>H20</c:v>
                </c:pt>
                <c:pt idx="10">
                  <c:v>H21</c:v>
                </c:pt>
                <c:pt idx="11">
                  <c:v>H22</c:v>
                </c:pt>
                <c:pt idx="12">
                  <c:v>H23</c:v>
                </c:pt>
                <c:pt idx="13">
                  <c:v>H24</c:v>
                </c:pt>
                <c:pt idx="14">
                  <c:v>H25</c:v>
                </c:pt>
                <c:pt idx="15">
                  <c:v>H26</c:v>
                </c:pt>
                <c:pt idx="16">
                  <c:v>H27</c:v>
                </c:pt>
                <c:pt idx="17">
                  <c:v>H28</c:v>
                </c:pt>
                <c:pt idx="18">
                  <c:v>H29</c:v>
                </c:pt>
                <c:pt idx="19">
                  <c:v>H30</c:v>
                </c:pt>
                <c:pt idx="20">
                  <c:v>R1</c:v>
                </c:pt>
                <c:pt idx="21">
                  <c:v>R2</c:v>
                </c:pt>
                <c:pt idx="22">
                  <c:v>R3</c:v>
                </c:pt>
                <c:pt idx="23">
                  <c:v>R4</c:v>
                </c:pt>
                <c:pt idx="24">
                  <c:v>R5</c:v>
                </c:pt>
              </c:strCache>
            </c:strRef>
          </c:cat>
          <c:val>
            <c:numRef>
              <c:f>Sheet1!$D$6:$D$30</c:f>
              <c:numCache>
                <c:formatCode>#,##0_);[Red]\(#,##0\)</c:formatCode>
                <c:ptCount val="25"/>
                <c:pt idx="0">
                  <c:v>9</c:v>
                </c:pt>
                <c:pt idx="1">
                  <c:v>14</c:v>
                </c:pt>
                <c:pt idx="2">
                  <c:v>33</c:v>
                </c:pt>
                <c:pt idx="3">
                  <c:v>67</c:v>
                </c:pt>
                <c:pt idx="4">
                  <c:v>103</c:v>
                </c:pt>
                <c:pt idx="5">
                  <c:v>144</c:v>
                </c:pt>
                <c:pt idx="6">
                  <c:v>179</c:v>
                </c:pt>
                <c:pt idx="7">
                  <c:v>226</c:v>
                </c:pt>
                <c:pt idx="8">
                  <c:v>276</c:v>
                </c:pt>
                <c:pt idx="9">
                  <c:v>312</c:v>
                </c:pt>
                <c:pt idx="10">
                  <c:v>325</c:v>
                </c:pt>
                <c:pt idx="11">
                  <c:v>377</c:v>
                </c:pt>
                <c:pt idx="12">
                  <c:v>435</c:v>
                </c:pt>
                <c:pt idx="13">
                  <c:v>473</c:v>
                </c:pt>
                <c:pt idx="14">
                  <c:v>508</c:v>
                </c:pt>
                <c:pt idx="15">
                  <c:v>564</c:v>
                </c:pt>
                <c:pt idx="16">
                  <c:v>609</c:v>
                </c:pt>
                <c:pt idx="17">
                  <c:v>643</c:v>
                </c:pt>
                <c:pt idx="18">
                  <c:v>677</c:v>
                </c:pt>
                <c:pt idx="19">
                  <c:v>710</c:v>
                </c:pt>
                <c:pt idx="20">
                  <c:v>744</c:v>
                </c:pt>
                <c:pt idx="21">
                  <c:v>768</c:v>
                </c:pt>
                <c:pt idx="22">
                  <c:v>810</c:v>
                </c:pt>
                <c:pt idx="23">
                  <c:v>822</c:v>
                </c:pt>
                <c:pt idx="24">
                  <c:v>838</c:v>
                </c:pt>
              </c:numCache>
            </c:numRef>
          </c:val>
          <c:extLst>
            <c:ext xmlns:c16="http://schemas.microsoft.com/office/drawing/2014/chart" uri="{C3380CC4-5D6E-409C-BE32-E72D297353CC}">
              <c16:uniqueId val="{00000002-FADC-4072-9945-D193D664DDBC}"/>
            </c:ext>
          </c:extLst>
        </c:ser>
        <c:ser>
          <c:idx val="2"/>
          <c:order val="2"/>
          <c:tx>
            <c:strRef>
              <c:f>Sheet1!$E$3</c:f>
              <c:strCache>
                <c:ptCount val="1"/>
                <c:pt idx="0">
                  <c:v>精神障がい者等</c:v>
                </c:pt>
              </c:strCache>
            </c:strRef>
          </c:tx>
          <c:spPr>
            <a:solidFill>
              <a:schemeClr val="accent1"/>
            </a:solidFill>
            <a:ln>
              <a:noFill/>
            </a:ln>
            <a:effectLst/>
          </c:spPr>
          <c:invertIfNegative val="0"/>
          <c:cat>
            <c:strRef>
              <c:f>Sheet1!$B$6:$B$30</c:f>
              <c:strCache>
                <c:ptCount val="25"/>
                <c:pt idx="0">
                  <c:v>H11</c:v>
                </c:pt>
                <c:pt idx="1">
                  <c:v>H12</c:v>
                </c:pt>
                <c:pt idx="2">
                  <c:v>H13</c:v>
                </c:pt>
                <c:pt idx="3">
                  <c:v>H14</c:v>
                </c:pt>
                <c:pt idx="4">
                  <c:v>H15</c:v>
                </c:pt>
                <c:pt idx="5">
                  <c:v>H16</c:v>
                </c:pt>
                <c:pt idx="6">
                  <c:v>H17</c:v>
                </c:pt>
                <c:pt idx="7">
                  <c:v>H18</c:v>
                </c:pt>
                <c:pt idx="8">
                  <c:v>H19</c:v>
                </c:pt>
                <c:pt idx="9">
                  <c:v>H20</c:v>
                </c:pt>
                <c:pt idx="10">
                  <c:v>H21</c:v>
                </c:pt>
                <c:pt idx="11">
                  <c:v>H22</c:v>
                </c:pt>
                <c:pt idx="12">
                  <c:v>H23</c:v>
                </c:pt>
                <c:pt idx="13">
                  <c:v>H24</c:v>
                </c:pt>
                <c:pt idx="14">
                  <c:v>H25</c:v>
                </c:pt>
                <c:pt idx="15">
                  <c:v>H26</c:v>
                </c:pt>
                <c:pt idx="16">
                  <c:v>H27</c:v>
                </c:pt>
                <c:pt idx="17">
                  <c:v>H28</c:v>
                </c:pt>
                <c:pt idx="18">
                  <c:v>H29</c:v>
                </c:pt>
                <c:pt idx="19">
                  <c:v>H30</c:v>
                </c:pt>
                <c:pt idx="20">
                  <c:v>R1</c:v>
                </c:pt>
                <c:pt idx="21">
                  <c:v>R2</c:v>
                </c:pt>
                <c:pt idx="22">
                  <c:v>R3</c:v>
                </c:pt>
                <c:pt idx="23">
                  <c:v>R4</c:v>
                </c:pt>
                <c:pt idx="24">
                  <c:v>R5</c:v>
                </c:pt>
              </c:strCache>
            </c:strRef>
          </c:cat>
          <c:val>
            <c:numRef>
              <c:f>Sheet1!$E$6:$E$30</c:f>
              <c:numCache>
                <c:formatCode>#,##0_);[Red]\(#,##0\)</c:formatCode>
                <c:ptCount val="25"/>
                <c:pt idx="0">
                  <c:v>14</c:v>
                </c:pt>
                <c:pt idx="1">
                  <c:v>26</c:v>
                </c:pt>
                <c:pt idx="2">
                  <c:v>39</c:v>
                </c:pt>
                <c:pt idx="3">
                  <c:v>63</c:v>
                </c:pt>
                <c:pt idx="4">
                  <c:v>99</c:v>
                </c:pt>
                <c:pt idx="5">
                  <c:v>125</c:v>
                </c:pt>
                <c:pt idx="6">
                  <c:v>165</c:v>
                </c:pt>
                <c:pt idx="7">
                  <c:v>205</c:v>
                </c:pt>
                <c:pt idx="8">
                  <c:v>260</c:v>
                </c:pt>
                <c:pt idx="9">
                  <c:v>320</c:v>
                </c:pt>
                <c:pt idx="10">
                  <c:v>370</c:v>
                </c:pt>
                <c:pt idx="11">
                  <c:v>440</c:v>
                </c:pt>
                <c:pt idx="12">
                  <c:v>515</c:v>
                </c:pt>
                <c:pt idx="13">
                  <c:v>577</c:v>
                </c:pt>
                <c:pt idx="14">
                  <c:v>643</c:v>
                </c:pt>
                <c:pt idx="15">
                  <c:v>737</c:v>
                </c:pt>
                <c:pt idx="16">
                  <c:v>817</c:v>
                </c:pt>
                <c:pt idx="17">
                  <c:v>885</c:v>
                </c:pt>
                <c:pt idx="18">
                  <c:v>952</c:v>
                </c:pt>
                <c:pt idx="19">
                  <c:v>1014</c:v>
                </c:pt>
                <c:pt idx="20">
                  <c:v>1065</c:v>
                </c:pt>
                <c:pt idx="21">
                  <c:v>1154</c:v>
                </c:pt>
                <c:pt idx="22">
                  <c:v>1215</c:v>
                </c:pt>
                <c:pt idx="23">
                  <c:v>1236</c:v>
                </c:pt>
                <c:pt idx="24">
                  <c:v>1247</c:v>
                </c:pt>
              </c:numCache>
            </c:numRef>
          </c:val>
          <c:extLst>
            <c:ext xmlns:c16="http://schemas.microsoft.com/office/drawing/2014/chart" uri="{C3380CC4-5D6E-409C-BE32-E72D297353CC}">
              <c16:uniqueId val="{00000003-FADC-4072-9945-D193D664DDBC}"/>
            </c:ext>
          </c:extLst>
        </c:ser>
        <c:ser>
          <c:idx val="3"/>
          <c:order val="3"/>
          <c:tx>
            <c:strRef>
              <c:f>Sheet1!$F$3</c:f>
              <c:strCache>
                <c:ptCount val="1"/>
                <c:pt idx="0">
                  <c:v>その他</c:v>
                </c:pt>
              </c:strCache>
            </c:strRef>
          </c:tx>
          <c:spPr>
            <a:solidFill>
              <a:schemeClr val="accent1">
                <a:tint val="77000"/>
              </a:schemeClr>
            </a:solidFill>
            <a:ln>
              <a:noFill/>
            </a:ln>
            <a:effectLst/>
          </c:spPr>
          <c:invertIfNegative val="0"/>
          <c:cat>
            <c:strRef>
              <c:f>Sheet1!$B$6:$B$30</c:f>
              <c:strCache>
                <c:ptCount val="25"/>
                <c:pt idx="0">
                  <c:v>H11</c:v>
                </c:pt>
                <c:pt idx="1">
                  <c:v>H12</c:v>
                </c:pt>
                <c:pt idx="2">
                  <c:v>H13</c:v>
                </c:pt>
                <c:pt idx="3">
                  <c:v>H14</c:v>
                </c:pt>
                <c:pt idx="4">
                  <c:v>H15</c:v>
                </c:pt>
                <c:pt idx="5">
                  <c:v>H16</c:v>
                </c:pt>
                <c:pt idx="6">
                  <c:v>H17</c:v>
                </c:pt>
                <c:pt idx="7">
                  <c:v>H18</c:v>
                </c:pt>
                <c:pt idx="8">
                  <c:v>H19</c:v>
                </c:pt>
                <c:pt idx="9">
                  <c:v>H20</c:v>
                </c:pt>
                <c:pt idx="10">
                  <c:v>H21</c:v>
                </c:pt>
                <c:pt idx="11">
                  <c:v>H22</c:v>
                </c:pt>
                <c:pt idx="12">
                  <c:v>H23</c:v>
                </c:pt>
                <c:pt idx="13">
                  <c:v>H24</c:v>
                </c:pt>
                <c:pt idx="14">
                  <c:v>H25</c:v>
                </c:pt>
                <c:pt idx="15">
                  <c:v>H26</c:v>
                </c:pt>
                <c:pt idx="16">
                  <c:v>H27</c:v>
                </c:pt>
                <c:pt idx="17">
                  <c:v>H28</c:v>
                </c:pt>
                <c:pt idx="18">
                  <c:v>H29</c:v>
                </c:pt>
                <c:pt idx="19">
                  <c:v>H30</c:v>
                </c:pt>
                <c:pt idx="20">
                  <c:v>R1</c:v>
                </c:pt>
                <c:pt idx="21">
                  <c:v>R2</c:v>
                </c:pt>
                <c:pt idx="22">
                  <c:v>R3</c:v>
                </c:pt>
                <c:pt idx="23">
                  <c:v>R4</c:v>
                </c:pt>
                <c:pt idx="24">
                  <c:v>R5</c:v>
                </c:pt>
              </c:strCache>
            </c:strRef>
          </c:cat>
          <c:val>
            <c:numRef>
              <c:f>Sheet1!$F$6:$F$30</c:f>
              <c:numCache>
                <c:formatCode>#,##0_);[Red]\(#,##0\)</c:formatCode>
                <c:ptCount val="25"/>
                <c:pt idx="0">
                  <c:v>1</c:v>
                </c:pt>
                <c:pt idx="1">
                  <c:v>18</c:v>
                </c:pt>
                <c:pt idx="2">
                  <c:v>21</c:v>
                </c:pt>
                <c:pt idx="3">
                  <c:v>16</c:v>
                </c:pt>
                <c:pt idx="4">
                  <c:v>1</c:v>
                </c:pt>
                <c:pt idx="5">
                  <c:v>1</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04-FADC-4072-9945-D193D664DDBC}"/>
            </c:ext>
          </c:extLst>
        </c:ser>
        <c:dLbls>
          <c:showLegendKey val="0"/>
          <c:showVal val="0"/>
          <c:showCatName val="0"/>
          <c:showSerName val="0"/>
          <c:showPercent val="0"/>
          <c:showBubbleSize val="0"/>
        </c:dLbls>
        <c:gapWidth val="100"/>
        <c:overlap val="100"/>
        <c:axId val="1634064704"/>
        <c:axId val="1634062624"/>
      </c:barChart>
      <c:catAx>
        <c:axId val="1634064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crossAx val="1634062624"/>
        <c:crosses val="autoZero"/>
        <c:auto val="1"/>
        <c:lblAlgn val="ctr"/>
        <c:lblOffset val="100"/>
        <c:noMultiLvlLbl val="0"/>
      </c:catAx>
      <c:valAx>
        <c:axId val="1634062624"/>
        <c:scaling>
          <c:orientation val="minMax"/>
          <c:max val="300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crossAx val="1634064704"/>
        <c:crosses val="autoZero"/>
        <c:crossBetween val="between"/>
        <c:majorUnit val="1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0.34064</cdr:x>
      <cdr:y>0.3333</cdr:y>
    </cdr:from>
    <cdr:to>
      <cdr:x>0.51073</cdr:x>
      <cdr:y>0.47486</cdr:y>
    </cdr:to>
    <cdr:sp macro="" textlink="">
      <cdr:nvSpPr>
        <cdr:cNvPr id="2" name="テキスト ボックス 1">
          <a:extLst xmlns:a="http://schemas.openxmlformats.org/drawingml/2006/main">
            <a:ext uri="{FF2B5EF4-FFF2-40B4-BE49-F238E27FC236}">
              <a16:creationId xmlns:a16="http://schemas.microsoft.com/office/drawing/2014/main" id="{4A01926C-8E5E-4127-9A2B-4E6890EA6F7F}"/>
            </a:ext>
          </a:extLst>
        </cdr:cNvPr>
        <cdr:cNvSpPr txBox="1"/>
      </cdr:nvSpPr>
      <cdr:spPr>
        <a:xfrm xmlns:a="http://schemas.openxmlformats.org/drawingml/2006/main">
          <a:off x="1831245" y="1429889"/>
          <a:ext cx="914400" cy="6073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900" b="1" dirty="0">
              <a:latin typeface="BIZ UDゴシック" panose="020B0400000000000000" pitchFamily="49" charset="-128"/>
              <a:ea typeface="BIZ UDゴシック" panose="020B0400000000000000" pitchFamily="49" charset="-128"/>
            </a:rPr>
            <a:t>親族以外</a:t>
          </a:r>
          <a:endParaRPr lang="en-US" altLang="ja-JP" sz="900" b="1" dirty="0">
            <a:latin typeface="BIZ UDゴシック" panose="020B0400000000000000" pitchFamily="49" charset="-128"/>
            <a:ea typeface="BIZ UDゴシック" panose="020B0400000000000000" pitchFamily="49" charset="-128"/>
          </a:endParaRPr>
        </a:p>
        <a:p xmlns:a="http://schemas.openxmlformats.org/drawingml/2006/main">
          <a:pPr algn="ctr"/>
          <a:r>
            <a:rPr lang="en-US" altLang="ja-JP" sz="900" b="1" dirty="0">
              <a:latin typeface="BIZ UDゴシック" panose="020B0400000000000000" pitchFamily="49" charset="-128"/>
              <a:ea typeface="BIZ UDゴシック" panose="020B0400000000000000" pitchFamily="49" charset="-128"/>
            </a:rPr>
            <a:t>764</a:t>
          </a:r>
        </a:p>
        <a:p xmlns:a="http://schemas.openxmlformats.org/drawingml/2006/main">
          <a:pPr algn="ctr"/>
          <a:r>
            <a:rPr lang="en-US" altLang="ja-JP" sz="900" b="1" dirty="0">
              <a:latin typeface="BIZ UDゴシック" panose="020B0400000000000000" pitchFamily="49" charset="-128"/>
              <a:ea typeface="BIZ UDゴシック" panose="020B0400000000000000" pitchFamily="49" charset="-128"/>
            </a:rPr>
            <a:t>21.3</a:t>
          </a:r>
          <a:r>
            <a:rPr lang="ja-JP" altLang="en-US" sz="900" b="1" dirty="0">
              <a:latin typeface="BIZ UDゴシック" panose="020B0400000000000000" pitchFamily="49" charset="-128"/>
              <a:ea typeface="BIZ UDゴシック" panose="020B0400000000000000" pitchFamily="49" charset="-128"/>
            </a:rPr>
            <a:t>％</a:t>
          </a:r>
        </a:p>
      </cdr:txBody>
    </cdr:sp>
  </cdr:relSizeAnchor>
  <cdr:relSizeAnchor xmlns:cdr="http://schemas.openxmlformats.org/drawingml/2006/chartDrawing">
    <cdr:from>
      <cdr:x>0.403</cdr:x>
      <cdr:y>0.55186</cdr:y>
    </cdr:from>
    <cdr:to>
      <cdr:x>0.5731</cdr:x>
      <cdr:y>0.69342</cdr:y>
    </cdr:to>
    <cdr:sp macro="" textlink="">
      <cdr:nvSpPr>
        <cdr:cNvPr id="3" name="テキスト ボックス 1">
          <a:extLst xmlns:a="http://schemas.openxmlformats.org/drawingml/2006/main">
            <a:ext uri="{FF2B5EF4-FFF2-40B4-BE49-F238E27FC236}">
              <a16:creationId xmlns:a16="http://schemas.microsoft.com/office/drawing/2014/main" id="{49C46A49-11EA-4743-B1C4-F7170537C6A8}"/>
            </a:ext>
          </a:extLst>
        </cdr:cNvPr>
        <cdr:cNvSpPr txBox="1"/>
      </cdr:nvSpPr>
      <cdr:spPr>
        <a:xfrm xmlns:a="http://schemas.openxmlformats.org/drawingml/2006/main">
          <a:off x="2166510" y="2367508"/>
          <a:ext cx="914400" cy="6073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900" b="1" dirty="0">
              <a:latin typeface="BIZ UDゴシック" panose="020B0400000000000000" pitchFamily="49" charset="-128"/>
              <a:ea typeface="BIZ UDゴシック" panose="020B0400000000000000" pitchFamily="49" charset="-128"/>
            </a:rPr>
            <a:t>親族</a:t>
          </a:r>
          <a:endParaRPr lang="en-US" altLang="ja-JP" sz="900" b="1" dirty="0">
            <a:latin typeface="BIZ UDゴシック" panose="020B0400000000000000" pitchFamily="49" charset="-128"/>
            <a:ea typeface="BIZ UDゴシック" panose="020B0400000000000000" pitchFamily="49" charset="-128"/>
          </a:endParaRPr>
        </a:p>
        <a:p xmlns:a="http://schemas.openxmlformats.org/drawingml/2006/main">
          <a:pPr algn="ctr"/>
          <a:r>
            <a:rPr lang="en-US" altLang="ja-JP" sz="900" b="1" dirty="0">
              <a:latin typeface="BIZ UDゴシック" panose="020B0400000000000000" pitchFamily="49" charset="-128"/>
              <a:ea typeface="BIZ UDゴシック" panose="020B0400000000000000" pitchFamily="49" charset="-128"/>
            </a:rPr>
            <a:t>1,643</a:t>
          </a:r>
        </a:p>
        <a:p xmlns:a="http://schemas.openxmlformats.org/drawingml/2006/main">
          <a:pPr algn="ctr"/>
          <a:r>
            <a:rPr lang="en-US" altLang="ja-JP" sz="900" b="1" dirty="0">
              <a:latin typeface="BIZ UDゴシック" panose="020B0400000000000000" pitchFamily="49" charset="-128"/>
              <a:ea typeface="BIZ UDゴシック" panose="020B0400000000000000" pitchFamily="49" charset="-128"/>
            </a:rPr>
            <a:t>45.8</a:t>
          </a:r>
          <a:r>
            <a:rPr lang="ja-JP" altLang="en-US" sz="900" b="1" dirty="0">
              <a:latin typeface="BIZ UDゴシック" panose="020B0400000000000000" pitchFamily="49" charset="-128"/>
              <a:ea typeface="BIZ UDゴシック" panose="020B0400000000000000" pitchFamily="49" charset="-128"/>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0.41727</cdr:x>
      <cdr:y>0.54914</cdr:y>
    </cdr:from>
    <cdr:to>
      <cdr:x>0.58739</cdr:x>
      <cdr:y>0.69066</cdr:y>
    </cdr:to>
    <cdr:sp macro="" textlink="">
      <cdr:nvSpPr>
        <cdr:cNvPr id="2" name="テキスト ボックス 1">
          <a:extLst xmlns:a="http://schemas.openxmlformats.org/drawingml/2006/main">
            <a:ext uri="{FF2B5EF4-FFF2-40B4-BE49-F238E27FC236}">
              <a16:creationId xmlns:a16="http://schemas.microsoft.com/office/drawing/2014/main" id="{B57BF1AB-EA15-40EE-B700-2F4FE3DE19B8}"/>
            </a:ext>
          </a:extLst>
        </cdr:cNvPr>
        <cdr:cNvSpPr txBox="1"/>
      </cdr:nvSpPr>
      <cdr:spPr>
        <a:xfrm xmlns:a="http://schemas.openxmlformats.org/drawingml/2006/main">
          <a:off x="2242727" y="2356464"/>
          <a:ext cx="914400" cy="6073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ja-JP" altLang="en-US" sz="900" b="1" dirty="0">
              <a:latin typeface="BIZ UDゴシック" panose="020B0400000000000000" pitchFamily="49" charset="-128"/>
              <a:ea typeface="BIZ UDゴシック" panose="020B0400000000000000" pitchFamily="49" charset="-128"/>
            </a:rPr>
            <a:t>親族</a:t>
          </a:r>
          <a:endParaRPr lang="en-US" altLang="ja-JP" sz="900" b="1" dirty="0">
            <a:latin typeface="BIZ UDゴシック" panose="020B0400000000000000" pitchFamily="49" charset="-128"/>
            <a:ea typeface="BIZ UDゴシック" panose="020B0400000000000000" pitchFamily="49" charset="-128"/>
          </a:endParaRPr>
        </a:p>
        <a:p xmlns:a="http://schemas.openxmlformats.org/drawingml/2006/main">
          <a:pPr algn="ctr"/>
          <a:r>
            <a:rPr lang="en-US" altLang="ja-JP" sz="900" b="1" dirty="0">
              <a:latin typeface="BIZ UDゴシック" panose="020B0400000000000000" pitchFamily="49" charset="-128"/>
              <a:ea typeface="BIZ UDゴシック" panose="020B0400000000000000" pitchFamily="49" charset="-128"/>
            </a:rPr>
            <a:t>1,562</a:t>
          </a:r>
        </a:p>
        <a:p xmlns:a="http://schemas.openxmlformats.org/drawingml/2006/main">
          <a:pPr algn="ctr"/>
          <a:r>
            <a:rPr lang="en-US" altLang="ja-JP" sz="900" b="1" dirty="0">
              <a:latin typeface="BIZ UDゴシック" panose="020B0400000000000000" pitchFamily="49" charset="-128"/>
              <a:ea typeface="BIZ UDゴシック" panose="020B0400000000000000" pitchFamily="49" charset="-128"/>
            </a:rPr>
            <a:t>55.2</a:t>
          </a:r>
          <a:r>
            <a:rPr lang="ja-JP" altLang="en-US" sz="900" b="1" dirty="0">
              <a:latin typeface="BIZ UDゴシック" panose="020B0400000000000000" pitchFamily="49" charset="-128"/>
              <a:ea typeface="BIZ UDゴシック" panose="020B0400000000000000" pitchFamily="49" charset="-128"/>
            </a:rPr>
            <a:t>％</a:t>
          </a:r>
        </a:p>
      </cdr:txBody>
    </cdr:sp>
  </cdr:relSizeAnchor>
  <cdr:relSizeAnchor xmlns:cdr="http://schemas.openxmlformats.org/drawingml/2006/chartDrawing">
    <cdr:from>
      <cdr:x>0.32542</cdr:x>
      <cdr:y>0.32971</cdr:y>
    </cdr:from>
    <cdr:to>
      <cdr:x>0.49555</cdr:x>
      <cdr:y>0.47124</cdr:y>
    </cdr:to>
    <cdr:sp macro="" textlink="">
      <cdr:nvSpPr>
        <cdr:cNvPr id="3" name="テキスト ボックス 1">
          <a:extLst xmlns:a="http://schemas.openxmlformats.org/drawingml/2006/main">
            <a:ext uri="{FF2B5EF4-FFF2-40B4-BE49-F238E27FC236}">
              <a16:creationId xmlns:a16="http://schemas.microsoft.com/office/drawing/2014/main" id="{89CF40B3-F2B8-49B4-86D8-773DA758FA7D}"/>
            </a:ext>
          </a:extLst>
        </cdr:cNvPr>
        <cdr:cNvSpPr txBox="1"/>
      </cdr:nvSpPr>
      <cdr:spPr>
        <a:xfrm xmlns:a="http://schemas.openxmlformats.org/drawingml/2006/main">
          <a:off x="1749063" y="1414863"/>
          <a:ext cx="914400" cy="6073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900" b="1" dirty="0">
              <a:latin typeface="BIZ UDゴシック" panose="020B0400000000000000" pitchFamily="49" charset="-128"/>
              <a:ea typeface="BIZ UDゴシック" panose="020B0400000000000000" pitchFamily="49" charset="-128"/>
            </a:rPr>
            <a:t>親族以外</a:t>
          </a:r>
          <a:endParaRPr lang="en-US" altLang="ja-JP" sz="900" b="1" dirty="0">
            <a:latin typeface="BIZ UDゴシック" panose="020B0400000000000000" pitchFamily="49" charset="-128"/>
            <a:ea typeface="BIZ UDゴシック" panose="020B0400000000000000" pitchFamily="49" charset="-128"/>
          </a:endParaRPr>
        </a:p>
        <a:p xmlns:a="http://schemas.openxmlformats.org/drawingml/2006/main">
          <a:pPr algn="ctr"/>
          <a:r>
            <a:rPr lang="en-US" altLang="ja-JP" sz="900" b="1" dirty="0">
              <a:latin typeface="BIZ UDゴシック" panose="020B0400000000000000" pitchFamily="49" charset="-128"/>
              <a:ea typeface="BIZ UDゴシック" panose="020B0400000000000000" pitchFamily="49" charset="-128"/>
            </a:rPr>
            <a:t>657</a:t>
          </a:r>
        </a:p>
        <a:p xmlns:a="http://schemas.openxmlformats.org/drawingml/2006/main">
          <a:pPr algn="ctr"/>
          <a:r>
            <a:rPr lang="en-US" altLang="ja-JP" sz="900" b="1" dirty="0">
              <a:latin typeface="BIZ UDゴシック" panose="020B0400000000000000" pitchFamily="49" charset="-128"/>
              <a:ea typeface="BIZ UDゴシック" panose="020B0400000000000000" pitchFamily="49" charset="-128"/>
            </a:rPr>
            <a:t>23.2</a:t>
          </a:r>
          <a:r>
            <a:rPr lang="ja-JP" altLang="en-US" sz="900" b="1" dirty="0">
              <a:latin typeface="BIZ UDゴシック" panose="020B0400000000000000" pitchFamily="49" charset="-128"/>
              <a:ea typeface="BIZ UDゴシック" panose="020B0400000000000000" pitchFamily="49" charset="-128"/>
            </a:rPr>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857414" y="167949"/>
            <a:ext cx="2524726" cy="335904"/>
          </a:xfrm>
          <a:prstGeom prst="rect">
            <a:avLst/>
          </a:prstGeom>
        </p:spPr>
        <p:txBody>
          <a:bodyPr vert="horz" lIns="91387" tIns="45695" rIns="91387" bIns="45695" rtlCol="0"/>
          <a:lstStyle>
            <a:lvl1pPr algn="l">
              <a:defRPr sz="1200"/>
            </a:lvl1pPr>
          </a:lstStyle>
          <a:p>
            <a:pPr algn="r"/>
            <a:endParaRPr kumimoji="1" lang="ja-JP" altLang="en-US" dirty="0"/>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387" tIns="45695" rIns="91387" bIns="4569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44" y="9440647"/>
            <a:ext cx="2949787" cy="498692"/>
          </a:xfrm>
          <a:prstGeom prst="rect">
            <a:avLst/>
          </a:prstGeom>
        </p:spPr>
        <p:txBody>
          <a:bodyPr vert="horz" lIns="91387" tIns="45695" rIns="91387" bIns="45695" rtlCol="0" anchor="b"/>
          <a:lstStyle>
            <a:lvl1pPr algn="r">
              <a:defRPr sz="1200"/>
            </a:lvl1pPr>
          </a:lstStyle>
          <a:p>
            <a:fld id="{E7E9DC1C-B7F9-4654-A40E-0D64D529A1BB}" type="slidenum">
              <a:rPr kumimoji="1" lang="ja-JP" altLang="en-US" smtClean="0"/>
              <a:t>‹#›</a:t>
            </a:fld>
            <a:endParaRPr kumimoji="1" lang="ja-JP" altLang="en-US"/>
          </a:p>
        </p:txBody>
      </p:sp>
    </p:spTree>
    <p:extLst>
      <p:ext uri="{BB962C8B-B14F-4D97-AF65-F5344CB8AC3E}">
        <p14:creationId xmlns:p14="http://schemas.microsoft.com/office/powerpoint/2010/main" val="29803983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7"/>
            <a:ext cx="2949787" cy="498693"/>
          </a:xfrm>
          <a:prstGeom prst="rect">
            <a:avLst/>
          </a:prstGeom>
        </p:spPr>
        <p:txBody>
          <a:bodyPr vert="horz" lIns="91387" tIns="45695" rIns="91387" bIns="4569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4" y="7"/>
            <a:ext cx="2949787" cy="498693"/>
          </a:xfrm>
          <a:prstGeom prst="rect">
            <a:avLst/>
          </a:prstGeom>
        </p:spPr>
        <p:txBody>
          <a:bodyPr vert="horz" lIns="91387" tIns="45695" rIns="91387" bIns="45695" rtlCol="0"/>
          <a:lstStyle>
            <a:lvl1pPr algn="r">
              <a:defRPr sz="1200"/>
            </a:lvl1pPr>
          </a:lstStyle>
          <a:p>
            <a:endParaRPr kumimoji="1" lang="ja-JP" altLang="en-US" dirty="0"/>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387" tIns="45695" rIns="91387" bIns="45695" rtlCol="0" anchor="ctr"/>
          <a:lstStyle/>
          <a:p>
            <a:endParaRPr lang="ja-JP" altLang="en-US"/>
          </a:p>
        </p:txBody>
      </p:sp>
      <p:sp>
        <p:nvSpPr>
          <p:cNvPr id="5" name="ノート プレースホルダー 4"/>
          <p:cNvSpPr>
            <a:spLocks noGrp="1"/>
          </p:cNvSpPr>
          <p:nvPr>
            <p:ph type="body" sz="quarter" idx="3"/>
          </p:nvPr>
        </p:nvSpPr>
        <p:spPr>
          <a:xfrm>
            <a:off x="680721" y="4783308"/>
            <a:ext cx="5445760" cy="3913614"/>
          </a:xfrm>
          <a:prstGeom prst="rect">
            <a:avLst/>
          </a:prstGeom>
        </p:spPr>
        <p:txBody>
          <a:bodyPr vert="horz" lIns="91387" tIns="45695" rIns="91387" bIns="4569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387" tIns="45695" rIns="91387" bIns="4569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4" y="9440647"/>
            <a:ext cx="2949787" cy="498692"/>
          </a:xfrm>
          <a:prstGeom prst="rect">
            <a:avLst/>
          </a:prstGeom>
        </p:spPr>
        <p:txBody>
          <a:bodyPr vert="horz" lIns="91387" tIns="45695" rIns="91387" bIns="45695" rtlCol="0" anchor="b"/>
          <a:lstStyle>
            <a:lvl1pPr algn="r">
              <a:defRPr sz="1200"/>
            </a:lvl1pPr>
          </a:lstStyle>
          <a:p>
            <a:fld id="{EE15DBDA-4D11-4A6E-89B2-B270F48C9F94}" type="slidenum">
              <a:rPr kumimoji="1" lang="ja-JP" altLang="en-US" smtClean="0"/>
              <a:t>‹#›</a:t>
            </a:fld>
            <a:endParaRPr kumimoji="1" lang="ja-JP" altLang="en-US"/>
          </a:p>
        </p:txBody>
      </p:sp>
    </p:spTree>
    <p:extLst>
      <p:ext uri="{BB962C8B-B14F-4D97-AF65-F5344CB8AC3E}">
        <p14:creationId xmlns:p14="http://schemas.microsoft.com/office/powerpoint/2010/main" val="31448716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E15DBDA-4D11-4A6E-89B2-B270F48C9F94}" type="slidenum">
              <a:rPr kumimoji="1" lang="ja-JP" altLang="en-US" smtClean="0"/>
              <a:t>1</a:t>
            </a:fld>
            <a:endParaRPr kumimoji="1" lang="ja-JP" altLang="en-US"/>
          </a:p>
        </p:txBody>
      </p:sp>
    </p:spTree>
    <p:extLst>
      <p:ext uri="{BB962C8B-B14F-4D97-AF65-F5344CB8AC3E}">
        <p14:creationId xmlns:p14="http://schemas.microsoft.com/office/powerpoint/2010/main" val="2181886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12</a:t>
            </a:fld>
            <a:endParaRPr kumimoji="1" lang="ja-JP" altLang="en-US"/>
          </a:p>
        </p:txBody>
      </p:sp>
    </p:spTree>
    <p:extLst>
      <p:ext uri="{BB962C8B-B14F-4D97-AF65-F5344CB8AC3E}">
        <p14:creationId xmlns:p14="http://schemas.microsoft.com/office/powerpoint/2010/main" val="2137119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13</a:t>
            </a:fld>
            <a:endParaRPr kumimoji="1" lang="ja-JP" altLang="en-US"/>
          </a:p>
        </p:txBody>
      </p:sp>
    </p:spTree>
    <p:extLst>
      <p:ext uri="{BB962C8B-B14F-4D97-AF65-F5344CB8AC3E}">
        <p14:creationId xmlns:p14="http://schemas.microsoft.com/office/powerpoint/2010/main" val="2545785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14</a:t>
            </a:fld>
            <a:endParaRPr kumimoji="1" lang="ja-JP" altLang="en-US"/>
          </a:p>
        </p:txBody>
      </p:sp>
    </p:spTree>
    <p:extLst>
      <p:ext uri="{BB962C8B-B14F-4D97-AF65-F5344CB8AC3E}">
        <p14:creationId xmlns:p14="http://schemas.microsoft.com/office/powerpoint/2010/main" val="325397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15</a:t>
            </a:fld>
            <a:endParaRPr kumimoji="1" lang="ja-JP" altLang="en-US"/>
          </a:p>
        </p:txBody>
      </p:sp>
    </p:spTree>
    <p:extLst>
      <p:ext uri="{BB962C8B-B14F-4D97-AF65-F5344CB8AC3E}">
        <p14:creationId xmlns:p14="http://schemas.microsoft.com/office/powerpoint/2010/main" val="3473253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16</a:t>
            </a:fld>
            <a:endParaRPr kumimoji="1" lang="ja-JP" altLang="en-US"/>
          </a:p>
        </p:txBody>
      </p:sp>
    </p:spTree>
    <p:extLst>
      <p:ext uri="{BB962C8B-B14F-4D97-AF65-F5344CB8AC3E}">
        <p14:creationId xmlns:p14="http://schemas.microsoft.com/office/powerpoint/2010/main" val="88039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17</a:t>
            </a:fld>
            <a:endParaRPr kumimoji="1" lang="ja-JP" altLang="en-US"/>
          </a:p>
        </p:txBody>
      </p:sp>
    </p:spTree>
    <p:extLst>
      <p:ext uri="{BB962C8B-B14F-4D97-AF65-F5344CB8AC3E}">
        <p14:creationId xmlns:p14="http://schemas.microsoft.com/office/powerpoint/2010/main" val="3333017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18</a:t>
            </a:fld>
            <a:endParaRPr kumimoji="1" lang="ja-JP" altLang="en-US"/>
          </a:p>
        </p:txBody>
      </p:sp>
    </p:spTree>
    <p:extLst>
      <p:ext uri="{BB962C8B-B14F-4D97-AF65-F5344CB8AC3E}">
        <p14:creationId xmlns:p14="http://schemas.microsoft.com/office/powerpoint/2010/main" val="297060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20</a:t>
            </a:fld>
            <a:endParaRPr kumimoji="1" lang="ja-JP" altLang="en-US"/>
          </a:p>
        </p:txBody>
      </p:sp>
    </p:spTree>
    <p:extLst>
      <p:ext uri="{BB962C8B-B14F-4D97-AF65-F5344CB8AC3E}">
        <p14:creationId xmlns:p14="http://schemas.microsoft.com/office/powerpoint/2010/main" val="1289685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22</a:t>
            </a:fld>
            <a:endParaRPr kumimoji="1" lang="ja-JP" altLang="en-US"/>
          </a:p>
        </p:txBody>
      </p:sp>
    </p:spTree>
    <p:extLst>
      <p:ext uri="{BB962C8B-B14F-4D97-AF65-F5344CB8AC3E}">
        <p14:creationId xmlns:p14="http://schemas.microsoft.com/office/powerpoint/2010/main" val="2653948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23</a:t>
            </a:fld>
            <a:endParaRPr kumimoji="1" lang="ja-JP" altLang="en-US"/>
          </a:p>
        </p:txBody>
      </p:sp>
    </p:spTree>
    <p:extLst>
      <p:ext uri="{BB962C8B-B14F-4D97-AF65-F5344CB8AC3E}">
        <p14:creationId xmlns:p14="http://schemas.microsoft.com/office/powerpoint/2010/main" val="2589014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2</a:t>
            </a:fld>
            <a:endParaRPr kumimoji="1" lang="ja-JP" altLang="en-US"/>
          </a:p>
        </p:txBody>
      </p:sp>
    </p:spTree>
    <p:extLst>
      <p:ext uri="{BB962C8B-B14F-4D97-AF65-F5344CB8AC3E}">
        <p14:creationId xmlns:p14="http://schemas.microsoft.com/office/powerpoint/2010/main" val="1506839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24</a:t>
            </a:fld>
            <a:endParaRPr kumimoji="1" lang="ja-JP" altLang="en-US"/>
          </a:p>
        </p:txBody>
      </p:sp>
    </p:spTree>
    <p:extLst>
      <p:ext uri="{BB962C8B-B14F-4D97-AF65-F5344CB8AC3E}">
        <p14:creationId xmlns:p14="http://schemas.microsoft.com/office/powerpoint/2010/main" val="3659107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4</a:t>
            </a:fld>
            <a:endParaRPr kumimoji="1" lang="ja-JP" altLang="en-US"/>
          </a:p>
        </p:txBody>
      </p:sp>
    </p:spTree>
    <p:extLst>
      <p:ext uri="{BB962C8B-B14F-4D97-AF65-F5344CB8AC3E}">
        <p14:creationId xmlns:p14="http://schemas.microsoft.com/office/powerpoint/2010/main" val="4166045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5</a:t>
            </a:fld>
            <a:endParaRPr kumimoji="1" lang="ja-JP" altLang="en-US"/>
          </a:p>
        </p:txBody>
      </p:sp>
    </p:spTree>
    <p:extLst>
      <p:ext uri="{BB962C8B-B14F-4D97-AF65-F5344CB8AC3E}">
        <p14:creationId xmlns:p14="http://schemas.microsoft.com/office/powerpoint/2010/main" val="1460134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6</a:t>
            </a:fld>
            <a:endParaRPr kumimoji="1" lang="ja-JP" altLang="en-US"/>
          </a:p>
        </p:txBody>
      </p:sp>
    </p:spTree>
    <p:extLst>
      <p:ext uri="{BB962C8B-B14F-4D97-AF65-F5344CB8AC3E}">
        <p14:creationId xmlns:p14="http://schemas.microsoft.com/office/powerpoint/2010/main" val="3843391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7</a:t>
            </a:fld>
            <a:endParaRPr kumimoji="1" lang="ja-JP" altLang="en-US"/>
          </a:p>
        </p:txBody>
      </p:sp>
    </p:spTree>
    <p:extLst>
      <p:ext uri="{BB962C8B-B14F-4D97-AF65-F5344CB8AC3E}">
        <p14:creationId xmlns:p14="http://schemas.microsoft.com/office/powerpoint/2010/main" val="2226902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8</a:t>
            </a:fld>
            <a:endParaRPr kumimoji="1" lang="ja-JP" altLang="en-US"/>
          </a:p>
        </p:txBody>
      </p:sp>
    </p:spTree>
    <p:extLst>
      <p:ext uri="{BB962C8B-B14F-4D97-AF65-F5344CB8AC3E}">
        <p14:creationId xmlns:p14="http://schemas.microsoft.com/office/powerpoint/2010/main" val="3480794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10</a:t>
            </a:fld>
            <a:endParaRPr kumimoji="1" lang="ja-JP" altLang="en-US"/>
          </a:p>
        </p:txBody>
      </p:sp>
    </p:spTree>
    <p:extLst>
      <p:ext uri="{BB962C8B-B14F-4D97-AF65-F5344CB8AC3E}">
        <p14:creationId xmlns:p14="http://schemas.microsoft.com/office/powerpoint/2010/main" val="1484362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11</a:t>
            </a:fld>
            <a:endParaRPr kumimoji="1" lang="ja-JP" altLang="en-US"/>
          </a:p>
        </p:txBody>
      </p:sp>
    </p:spTree>
    <p:extLst>
      <p:ext uri="{BB962C8B-B14F-4D97-AF65-F5344CB8AC3E}">
        <p14:creationId xmlns:p14="http://schemas.microsoft.com/office/powerpoint/2010/main" val="2033087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6593DA3-36B1-45C0-970F-809BC97C4F4B}" type="datetimeFigureOut">
              <a:rPr kumimoji="1" lang="ja-JP" altLang="en-US" smtClean="0"/>
              <a:t>2025/4/1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2390555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6593DA3-36B1-45C0-970F-809BC97C4F4B}" type="datetimeFigureOut">
              <a:rPr kumimoji="1" lang="ja-JP" altLang="en-US" smtClean="0"/>
              <a:t>2025/4/1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1083050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6593DA3-36B1-45C0-970F-809BC97C4F4B}" type="datetimeFigureOut">
              <a:rPr kumimoji="1" lang="ja-JP" altLang="en-US" smtClean="0"/>
              <a:t>2025/4/1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2641942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6593DA3-36B1-45C0-970F-809BC97C4F4B}" type="datetimeFigureOut">
              <a:rPr kumimoji="1" lang="ja-JP" altLang="en-US" smtClean="0"/>
              <a:t>2025/4/1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1919552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6593DA3-36B1-45C0-970F-809BC97C4F4B}" type="datetimeFigureOut">
              <a:rPr kumimoji="1" lang="ja-JP" altLang="en-US" smtClean="0"/>
              <a:t>2025/4/1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3048430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6593DA3-36B1-45C0-970F-809BC97C4F4B}" type="datetimeFigureOut">
              <a:rPr kumimoji="1" lang="ja-JP" altLang="en-US" smtClean="0"/>
              <a:t>2025/4/1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2493032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6593DA3-36B1-45C0-970F-809BC97C4F4B}" type="datetimeFigureOut">
              <a:rPr kumimoji="1" lang="ja-JP" altLang="en-US" smtClean="0"/>
              <a:t>2025/4/1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1926464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6593DA3-36B1-45C0-970F-809BC97C4F4B}" type="datetimeFigureOut">
              <a:rPr kumimoji="1" lang="ja-JP" altLang="en-US" smtClean="0"/>
              <a:t>2025/4/1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2693488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593DA3-36B1-45C0-970F-809BC97C4F4B}" type="datetimeFigureOut">
              <a:rPr kumimoji="1" lang="ja-JP" altLang="en-US" smtClean="0"/>
              <a:t>2025/4/1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2350664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6593DA3-36B1-45C0-970F-809BC97C4F4B}" type="datetimeFigureOut">
              <a:rPr kumimoji="1" lang="ja-JP" altLang="en-US" smtClean="0"/>
              <a:t>2025/4/1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716986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6593DA3-36B1-45C0-970F-809BC97C4F4B}" type="datetimeFigureOut">
              <a:rPr kumimoji="1" lang="ja-JP" altLang="en-US" smtClean="0"/>
              <a:t>2025/4/1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2015244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593DA3-36B1-45C0-970F-809BC97C4F4B}" type="datetimeFigureOut">
              <a:rPr kumimoji="1" lang="ja-JP" altLang="en-US" smtClean="0"/>
              <a:t>2025/4/1</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2219189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pref.osaka.lg.jp/o090020/chiikifukushi/kouken/sodan-madoguchi.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pref.osaka.lg.jp/o090020/chiikifukushi/kouken/shiminshoukai.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a:noFill/>
        </p:spPr>
        <p:txBody>
          <a:bodyPr vert="horz" lIns="91440" tIns="45720" rIns="91440" bIns="45720" rtlCol="0" anchor="ctr">
            <a:normAutofit/>
          </a:bodyPr>
          <a:lstStyle/>
          <a:p>
            <a:r>
              <a:rPr lang="zh-TW" altLang="en-US" sz="2800" b="1" dirty="0">
                <a:latin typeface="BIZ UDゴシック" panose="020B0400000000000000" pitchFamily="49" charset="-128"/>
                <a:ea typeface="BIZ UDゴシック" panose="020B0400000000000000" pitchFamily="49" charset="-128"/>
              </a:rPr>
              <a:t>令和６年度第１回</a:t>
            </a:r>
            <a:br>
              <a:rPr lang="en-US" altLang="zh-TW" sz="2800" b="1" dirty="0">
                <a:latin typeface="BIZ UDゴシック" panose="020B0400000000000000" pitchFamily="49" charset="-128"/>
                <a:ea typeface="BIZ UDゴシック" panose="020B0400000000000000" pitchFamily="49" charset="-128"/>
              </a:rPr>
            </a:br>
            <a:r>
              <a:rPr lang="zh-TW" altLang="en-US" sz="2800" b="1" dirty="0">
                <a:latin typeface="BIZ UDゴシック" panose="020B0400000000000000" pitchFamily="49" charset="-128"/>
                <a:ea typeface="BIZ UDゴシック" panose="020B0400000000000000" pitchFamily="49" charset="-128"/>
              </a:rPr>
              <a:t>大阪府権利擁護支援体制推進分科会</a:t>
            </a:r>
            <a:endParaRPr lang="ja-JP" altLang="en-US" sz="2800" b="1" dirty="0">
              <a:latin typeface="BIZ UDゴシック" panose="020B0400000000000000" pitchFamily="49" charset="-128"/>
              <a:ea typeface="BIZ UDゴシック" panose="020B0400000000000000" pitchFamily="49" charset="-128"/>
            </a:endParaRPr>
          </a:p>
        </p:txBody>
      </p:sp>
      <p:sp>
        <p:nvSpPr>
          <p:cNvPr id="5" name="サブタイトル 4"/>
          <p:cNvSpPr>
            <a:spLocks noGrp="1"/>
          </p:cNvSpPr>
          <p:nvPr>
            <p:ph type="subTitle" idx="1"/>
          </p:nvPr>
        </p:nvSpPr>
        <p:spPr>
          <a:xfrm>
            <a:off x="1238250" y="5336274"/>
            <a:ext cx="7429500" cy="1021311"/>
          </a:xfrm>
        </p:spPr>
        <p:txBody>
          <a:bodyPr>
            <a:normAutofit/>
          </a:bodyPr>
          <a:lstStyle/>
          <a:p>
            <a:r>
              <a:rPr kumimoji="1" lang="ja-JP" altLang="en-US" sz="2000" dirty="0">
                <a:latin typeface="BIZ UDゴシック" panose="020B0400000000000000" pitchFamily="49" charset="-128"/>
                <a:ea typeface="BIZ UDゴシック" panose="020B0400000000000000" pitchFamily="49" charset="-128"/>
              </a:rPr>
              <a:t>令和７年</a:t>
            </a:r>
            <a:r>
              <a:rPr lang="ja-JP" altLang="en-US" sz="2000" dirty="0">
                <a:latin typeface="BIZ UDゴシック" panose="020B0400000000000000" pitchFamily="49" charset="-128"/>
                <a:ea typeface="BIZ UDゴシック" panose="020B0400000000000000" pitchFamily="49" charset="-128"/>
              </a:rPr>
              <a:t>３</a:t>
            </a:r>
            <a:r>
              <a:rPr kumimoji="1" lang="ja-JP" altLang="en-US" sz="2000" dirty="0">
                <a:latin typeface="BIZ UDゴシック" panose="020B0400000000000000" pitchFamily="49" charset="-128"/>
                <a:ea typeface="BIZ UDゴシック" panose="020B0400000000000000" pitchFamily="49" charset="-128"/>
              </a:rPr>
              <a:t>月</a:t>
            </a:r>
            <a:r>
              <a:rPr lang="en-US" altLang="ja-JP" sz="2000" dirty="0">
                <a:latin typeface="BIZ UDゴシック" panose="020B0400000000000000" pitchFamily="49" charset="-128"/>
                <a:ea typeface="BIZ UDゴシック" panose="020B0400000000000000" pitchFamily="49" charset="-128"/>
              </a:rPr>
              <a:t>25</a:t>
            </a:r>
            <a:r>
              <a:rPr kumimoji="1" lang="ja-JP" altLang="en-US" sz="2000" dirty="0">
                <a:latin typeface="BIZ UDゴシック" panose="020B0400000000000000" pitchFamily="49" charset="-128"/>
                <a:ea typeface="BIZ UDゴシック" panose="020B0400000000000000" pitchFamily="49" charset="-128"/>
              </a:rPr>
              <a:t>日</a:t>
            </a:r>
            <a:endParaRPr lang="ja-JP" altLang="en-US"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大阪府福祉部地域福祉推進室地域福祉課</a:t>
            </a:r>
            <a:endParaRPr kumimoji="1" lang="ja-JP" altLang="en-US" sz="2000" dirty="0">
              <a:latin typeface="BIZ UDゴシック" panose="020B0400000000000000" pitchFamily="49" charset="-128"/>
              <a:ea typeface="BIZ UDゴシック" panose="020B0400000000000000" pitchFamily="49"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7210" y="3910907"/>
            <a:ext cx="1680364" cy="2319721"/>
          </a:xfrm>
          <a:prstGeom prst="rect">
            <a:avLst/>
          </a:prstGeom>
        </p:spPr>
      </p:pic>
      <p:sp>
        <p:nvSpPr>
          <p:cNvPr id="8" name="正方形/長方形 7"/>
          <p:cNvSpPr/>
          <p:nvPr/>
        </p:nvSpPr>
        <p:spPr>
          <a:xfrm>
            <a:off x="8203589" y="6083410"/>
            <a:ext cx="1608133" cy="253916"/>
          </a:xfrm>
          <a:prstGeom prst="rect">
            <a:avLst/>
          </a:prstGeom>
        </p:spPr>
        <p:txBody>
          <a:bodyPr wrap="none">
            <a:spAutoFit/>
          </a:bodyPr>
          <a:lstStyle/>
          <a:p>
            <a:r>
              <a:rPr lang="ja-JP" altLang="en-US" sz="1050" b="1" dirty="0">
                <a:latin typeface="BIZ UDゴシック" panose="020B0400000000000000" pitchFamily="49" charset="-128"/>
                <a:ea typeface="BIZ UDゴシック" panose="020B0400000000000000" pitchFamily="49" charset="-128"/>
              </a:rPr>
              <a:t>Ⓒ</a:t>
            </a:r>
            <a:r>
              <a:rPr lang="en-US" altLang="ja-JP" sz="1050" b="1" dirty="0">
                <a:latin typeface="BIZ UDゴシック" panose="020B0400000000000000" pitchFamily="49" charset="-128"/>
                <a:ea typeface="BIZ UDゴシック" panose="020B0400000000000000" pitchFamily="49" charset="-128"/>
              </a:rPr>
              <a:t>2014 </a:t>
            </a:r>
            <a:r>
              <a:rPr lang="ja-JP" altLang="en-US" sz="1050" b="1" dirty="0">
                <a:latin typeface="BIZ UDゴシック" panose="020B0400000000000000" pitchFamily="49" charset="-128"/>
                <a:ea typeface="BIZ UDゴシック" panose="020B0400000000000000" pitchFamily="49" charset="-128"/>
              </a:rPr>
              <a:t>大阪府も</a:t>
            </a:r>
            <a:r>
              <a:rPr lang="ja-JP" altLang="en-US" sz="1050" b="1" dirty="0" err="1">
                <a:latin typeface="BIZ UDゴシック" panose="020B0400000000000000" pitchFamily="49" charset="-128"/>
                <a:ea typeface="BIZ UDゴシック" panose="020B0400000000000000" pitchFamily="49" charset="-128"/>
              </a:rPr>
              <a:t>ずやん</a:t>
            </a:r>
            <a:endParaRPr lang="ja-JP" altLang="en-US" sz="1050" dirty="0">
              <a:latin typeface="BIZ UDゴシック" panose="020B0400000000000000" pitchFamily="49" charset="-128"/>
              <a:ea typeface="BIZ UDゴシック" panose="020B0400000000000000" pitchFamily="49" charset="-128"/>
            </a:endParaRPr>
          </a:p>
        </p:txBody>
      </p:sp>
      <p:sp>
        <p:nvSpPr>
          <p:cNvPr id="2" name="テキスト ボックス 1">
            <a:extLst>
              <a:ext uri="{FF2B5EF4-FFF2-40B4-BE49-F238E27FC236}">
                <a16:creationId xmlns:a16="http://schemas.microsoft.com/office/drawing/2014/main" id="{C778A7C3-8BB8-4D53-AEDB-62E567BC6423}"/>
              </a:ext>
            </a:extLst>
          </p:cNvPr>
          <p:cNvSpPr txBox="1"/>
          <p:nvPr/>
        </p:nvSpPr>
        <p:spPr>
          <a:xfrm>
            <a:off x="7691718" y="546847"/>
            <a:ext cx="1471332" cy="575516"/>
          </a:xfrm>
          <a:prstGeom prst="rect">
            <a:avLst/>
          </a:prstGeom>
          <a:noFill/>
          <a:ln w="12700">
            <a:solidFill>
              <a:schemeClr val="tx1"/>
            </a:solidFill>
          </a:ln>
        </p:spPr>
        <p:txBody>
          <a:bodyPr wrap="square" rtlCol="0" anchor="ctr">
            <a:noAutofit/>
          </a:bodyPr>
          <a:lstStyle/>
          <a:p>
            <a:pPr algn="ctr"/>
            <a:r>
              <a:rPr kumimoji="1" lang="ja-JP" altLang="en-US" dirty="0">
                <a:latin typeface="BIZ UDゴシック" panose="020B0400000000000000" pitchFamily="49" charset="-128"/>
                <a:ea typeface="BIZ UDゴシック" panose="020B0400000000000000" pitchFamily="49" charset="-128"/>
              </a:rPr>
              <a:t>資料１</a:t>
            </a:r>
          </a:p>
        </p:txBody>
      </p:sp>
    </p:spTree>
    <p:extLst>
      <p:ext uri="{BB962C8B-B14F-4D97-AF65-F5344CB8AC3E}">
        <p14:creationId xmlns:p14="http://schemas.microsoft.com/office/powerpoint/2010/main" val="1154194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FE81511B-971A-4350-A0C7-46A10C9B6EA2}"/>
              </a:ext>
            </a:extLst>
          </p:cNvPr>
          <p:cNvSpPr txBox="1"/>
          <p:nvPr/>
        </p:nvSpPr>
        <p:spPr>
          <a:xfrm>
            <a:off x="469186" y="2134199"/>
            <a:ext cx="9248336" cy="2807563"/>
          </a:xfrm>
          <a:prstGeom prst="rect">
            <a:avLst/>
          </a:prstGeom>
          <a:noFill/>
        </p:spPr>
        <p:txBody>
          <a:bodyPr wrap="square" rtlCol="0">
            <a:spAutoFit/>
          </a:bodyPr>
          <a:lstStyle/>
          <a:p>
            <a:pPr lvl="0" algn="just">
              <a:lnSpc>
                <a:spcPts val="24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（参考）</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lvl="0" algn="just">
              <a:lnSpc>
                <a:spcPts val="24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都道府県による取組方針の策定（第二期成年後見制度利用促進基本計画</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P60.61</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lvl="0" algn="just">
              <a:lnSpc>
                <a:spcPts val="24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目的</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地域共生社会の実現に向け、尊厳のある本人らしい生活を継続し、地域社会に参加できるようにすること</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lvl="0" algn="just">
              <a:lnSpc>
                <a:spcPts val="24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目標</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権利擁護支援の地域連携ネットワークを構築すること</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lvl="0" algn="just">
              <a:lnSpc>
                <a:spcPts val="24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盛り込むことが望ましい内容</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a:t>
            </a:r>
          </a:p>
          <a:p>
            <a:pPr lvl="0" algn="just">
              <a:lnSpc>
                <a:spcPts val="24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・都道府県単位や圏域単位の協議会の整備・運営の方針</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lvl="0" algn="just">
              <a:lnSpc>
                <a:spcPts val="24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・市町村に対する体制整備支援の方針</a:t>
            </a:r>
          </a:p>
          <a:p>
            <a:pPr lvl="0" algn="just">
              <a:lnSpc>
                <a:spcPts val="24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・担い手の確保の（育成）方針</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lvl="0" algn="just">
              <a:lnSpc>
                <a:spcPts val="2400"/>
              </a:lnSpc>
            </a:pP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（１）都道府県による取組方針とは</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latin typeface="BIZ UDゴシック" panose="020B0400000000000000" pitchFamily="49" charset="-128"/>
                <a:ea typeface="BIZ UDゴシック" panose="020B0400000000000000" pitchFamily="49" charset="-128"/>
              </a:rPr>
              <a:t>６</a:t>
            </a:r>
            <a:endParaRPr lang="en-US" altLang="ja-JP" sz="16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2" name="正方形/長方形 11">
            <a:extLst>
              <a:ext uri="{FF2B5EF4-FFF2-40B4-BE49-F238E27FC236}">
                <a16:creationId xmlns:a16="http://schemas.microsoft.com/office/drawing/2014/main" id="{847D7231-57E3-4330-B61D-B40DD2749091}"/>
              </a:ext>
            </a:extLst>
          </p:cNvPr>
          <p:cNvSpPr/>
          <p:nvPr/>
        </p:nvSpPr>
        <p:spPr>
          <a:xfrm>
            <a:off x="282094" y="511204"/>
            <a:ext cx="9342289" cy="12490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F64C7F9D-DA44-4108-902F-D78EB780E055}"/>
              </a:ext>
            </a:extLst>
          </p:cNvPr>
          <p:cNvSpPr txBox="1"/>
          <p:nvPr/>
        </p:nvSpPr>
        <p:spPr>
          <a:xfrm>
            <a:off x="397330" y="518512"/>
            <a:ext cx="9226576" cy="1330044"/>
          </a:xfrm>
          <a:prstGeom prst="rect">
            <a:avLst/>
          </a:prstGeom>
          <a:noFill/>
          <a:ln>
            <a:noFill/>
          </a:ln>
        </p:spPr>
        <p:txBody>
          <a:bodyPr wrap="square" rtlCol="0">
            <a:spAutoFit/>
          </a:bodyPr>
          <a:lstStyle/>
          <a:p>
            <a:pPr>
              <a:lnSpc>
                <a:spcPct val="150000"/>
              </a:lnSpc>
            </a:pPr>
            <a:r>
              <a:rPr kumimoji="1" lang="ja-JP" altLang="en-US" sz="1400" b="1" dirty="0">
                <a:latin typeface="BIZ UDゴシック" panose="020B0400000000000000" pitchFamily="49" charset="-128"/>
                <a:ea typeface="BIZ UDゴシック" panose="020B0400000000000000" pitchFamily="49" charset="-128"/>
              </a:rPr>
              <a:t>大阪府における取組方針（</a:t>
            </a:r>
            <a:r>
              <a:rPr kumimoji="1" lang="ja-JP" altLang="en-US" sz="1400" b="1">
                <a:latin typeface="BIZ UDゴシック" panose="020B0400000000000000" pitchFamily="49" charset="-128"/>
                <a:ea typeface="BIZ UDゴシック" panose="020B0400000000000000" pitchFamily="49" charset="-128"/>
              </a:rPr>
              <a:t>令和５年９月</a:t>
            </a:r>
            <a:r>
              <a:rPr kumimoji="1" lang="ja-JP" altLang="en-US" sz="1400" b="1" dirty="0">
                <a:latin typeface="BIZ UDゴシック" panose="020B0400000000000000" pitchFamily="49" charset="-128"/>
                <a:ea typeface="BIZ UDゴシック" panose="020B0400000000000000" pitchFamily="49" charset="-128"/>
              </a:rPr>
              <a:t>策定）</a:t>
            </a:r>
            <a:endParaRPr kumimoji="1" lang="en-US" altLang="ja-JP" sz="1400" b="1"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・大阪府における成年後見制度利用促進に係る体制整備に向けた取組方針</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・大阪府成年後見制度に関する担い手（市民後見人・法人後見実施団体）の育成方針</a:t>
            </a:r>
          </a:p>
          <a:p>
            <a:pPr>
              <a:lnSpc>
                <a:spcPct val="150000"/>
              </a:lnSpc>
            </a:pPr>
            <a:endParaRPr kumimoji="1" lang="en-US" altLang="ja-JP" sz="1400" dirty="0">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41A5F169-49CC-4748-83DF-E5747DDEDA81}"/>
              </a:ext>
            </a:extLst>
          </p:cNvPr>
          <p:cNvSpPr txBox="1"/>
          <p:nvPr/>
        </p:nvSpPr>
        <p:spPr>
          <a:xfrm>
            <a:off x="1893574" y="4628685"/>
            <a:ext cx="7568809" cy="957185"/>
          </a:xfrm>
          <a:prstGeom prst="rect">
            <a:avLst/>
          </a:prstGeom>
          <a:noFill/>
        </p:spPr>
        <p:txBody>
          <a:bodyPr wrap="square" rtlCol="0">
            <a:spAutoFit/>
          </a:bodyPr>
          <a:lstStyle/>
          <a:p>
            <a:pPr algn="just">
              <a:lnSpc>
                <a:spcPts val="24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　担い手の育成方針（</a:t>
            </a:r>
            <a:r>
              <a:rPr lang="en-US"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rPr>
              <a:t>R4.3.28</a:t>
            </a: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厚生労働省事務連絡）</a:t>
            </a:r>
            <a:endParaRPr lang="en-US"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24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　　　市町村の主体性を尊重しながら、都道府県がどのように圏域全体の担い手（市民後見人・法人後見実施団体）育成に</a:t>
            </a:r>
            <a:endParaRPr lang="en-US"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24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　　　取り組んでいくかを示す</a:t>
            </a:r>
            <a:endParaRPr lang="en-US"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Tree>
    <p:extLst>
      <p:ext uri="{BB962C8B-B14F-4D97-AF65-F5344CB8AC3E}">
        <p14:creationId xmlns:p14="http://schemas.microsoft.com/office/powerpoint/2010/main" val="981787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（２）大阪府における成年後見制度利用促進に係る体制整備に向けた取組方針</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latin typeface="BIZ UDゴシック" panose="020B0400000000000000" pitchFamily="49" charset="-128"/>
                <a:ea typeface="BIZ UDゴシック" panose="020B0400000000000000" pitchFamily="49" charset="-128"/>
              </a:rPr>
              <a:t>７</a:t>
            </a:r>
            <a:endParaRPr lang="en-US" altLang="ja-JP" sz="16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50C20A8A-8F35-4A03-A7FF-423210DAF093}"/>
              </a:ext>
            </a:extLst>
          </p:cNvPr>
          <p:cNvSpPr txBox="1"/>
          <p:nvPr/>
        </p:nvSpPr>
        <p:spPr>
          <a:xfrm>
            <a:off x="397330" y="518512"/>
            <a:ext cx="9226576" cy="360548"/>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①　府方針の見直し</a:t>
            </a:r>
            <a:endParaRPr kumimoji="1" lang="en-US" altLang="ja-JP" sz="1400" dirty="0">
              <a:latin typeface="BIZ UDゴシック" panose="020B0400000000000000" pitchFamily="49" charset="-128"/>
              <a:ea typeface="BIZ UDゴシック" panose="020B0400000000000000" pitchFamily="49" charset="-128"/>
            </a:endParaRPr>
          </a:p>
        </p:txBody>
      </p:sp>
      <p:graphicFrame>
        <p:nvGraphicFramePr>
          <p:cNvPr id="3" name="表 3">
            <a:extLst>
              <a:ext uri="{FF2B5EF4-FFF2-40B4-BE49-F238E27FC236}">
                <a16:creationId xmlns:a16="http://schemas.microsoft.com/office/drawing/2014/main" id="{854A41E4-F34E-4913-A204-8161130B229B}"/>
              </a:ext>
            </a:extLst>
          </p:cNvPr>
          <p:cNvGraphicFramePr>
            <a:graphicFrameLocks noGrp="1"/>
          </p:cNvGraphicFramePr>
          <p:nvPr>
            <p:extLst>
              <p:ext uri="{D42A27DB-BD31-4B8C-83A1-F6EECF244321}">
                <p14:modId xmlns:p14="http://schemas.microsoft.com/office/powerpoint/2010/main" val="382350803"/>
              </p:ext>
            </p:extLst>
          </p:nvPr>
        </p:nvGraphicFramePr>
        <p:xfrm>
          <a:off x="972018" y="1069867"/>
          <a:ext cx="8077200" cy="3181240"/>
        </p:xfrm>
        <a:graphic>
          <a:graphicData uri="http://schemas.openxmlformats.org/drawingml/2006/table">
            <a:tbl>
              <a:tblPr firstRow="1" bandRow="1">
                <a:tableStyleId>{C083E6E3-FA7D-4D7B-A595-EF9225AFEA82}</a:tableStyleId>
              </a:tblPr>
              <a:tblGrid>
                <a:gridCol w="4038600">
                  <a:extLst>
                    <a:ext uri="{9D8B030D-6E8A-4147-A177-3AD203B41FA5}">
                      <a16:colId xmlns:a16="http://schemas.microsoft.com/office/drawing/2014/main" val="4177879652"/>
                    </a:ext>
                  </a:extLst>
                </a:gridCol>
                <a:gridCol w="4038600">
                  <a:extLst>
                    <a:ext uri="{9D8B030D-6E8A-4147-A177-3AD203B41FA5}">
                      <a16:colId xmlns:a16="http://schemas.microsoft.com/office/drawing/2014/main" val="127973492"/>
                    </a:ext>
                  </a:extLst>
                </a:gridCol>
              </a:tblGrid>
              <a:tr h="360000">
                <a:tc>
                  <a:txBody>
                    <a:bodyPr/>
                    <a:lstStyle/>
                    <a:p>
                      <a:pPr algn="ctr"/>
                      <a:r>
                        <a:rPr kumimoji="1" lang="ja-JP" altLang="en-US" sz="1200" dirty="0">
                          <a:latin typeface="BIZ UDゴシック" panose="020B0400000000000000" pitchFamily="49" charset="-128"/>
                          <a:ea typeface="BIZ UDゴシック" panose="020B0400000000000000" pitchFamily="49" charset="-128"/>
                        </a:rPr>
                        <a:t>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ja-JP" altLang="en-US" sz="1200" dirty="0">
                          <a:latin typeface="BIZ UDゴシック" panose="020B0400000000000000" pitchFamily="49" charset="-128"/>
                          <a:ea typeface="BIZ UDゴシック" panose="020B0400000000000000" pitchFamily="49" charset="-128"/>
                        </a:rPr>
                        <a:t>旧</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33733879"/>
                  </a:ext>
                </a:extLst>
              </a:tr>
              <a:tr h="1587872">
                <a:tc>
                  <a:txBody>
                    <a:bodyPr/>
                    <a:lstStyle/>
                    <a:p>
                      <a:pPr algn="l"/>
                      <a:r>
                        <a:rPr kumimoji="1" lang="ja-JP" altLang="en-US" sz="1200" dirty="0">
                          <a:latin typeface="BIZ UDゴシック" panose="020B0400000000000000" pitchFamily="49" charset="-128"/>
                          <a:ea typeface="BIZ UDゴシック" panose="020B0400000000000000" pitchFamily="49" charset="-128"/>
                        </a:rPr>
                        <a:t>１．目的</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府は、第二期成年後見制度利用促進基本計画（以下「二期計画」という。）に基づき、</a:t>
                      </a:r>
                      <a:r>
                        <a:rPr kumimoji="1" lang="ja-JP" altLang="en-US" sz="1200" u="none" dirty="0">
                          <a:solidFill>
                            <a:schemeClr val="tx1"/>
                          </a:solidFill>
                          <a:latin typeface="BIZ UDゴシック" panose="020B0400000000000000" pitchFamily="49" charset="-128"/>
                          <a:ea typeface="BIZ UDゴシック" panose="020B0400000000000000" pitchFamily="49" charset="-128"/>
                        </a:rPr>
                        <a:t>成年後見制度</a:t>
                      </a:r>
                      <a:r>
                        <a:rPr kumimoji="1" lang="ja-JP" altLang="en-US" sz="1200" u="sng" dirty="0">
                          <a:solidFill>
                            <a:srgbClr val="FF0000"/>
                          </a:solidFill>
                          <a:latin typeface="BIZ UDゴシック" panose="020B0400000000000000" pitchFamily="49" charset="-128"/>
                          <a:ea typeface="BIZ UDゴシック" panose="020B0400000000000000" pitchFamily="49" charset="-128"/>
                        </a:rPr>
                        <a:t>の利用を必要と</a:t>
                      </a:r>
                      <a:r>
                        <a:rPr kumimoji="1" lang="ja-JP" altLang="en-US" sz="1200" u="none" dirty="0">
                          <a:solidFill>
                            <a:schemeClr val="tx1"/>
                          </a:solidFill>
                          <a:latin typeface="BIZ UDゴシック" panose="020B0400000000000000" pitchFamily="49" charset="-128"/>
                          <a:ea typeface="BIZ UDゴシック" panose="020B0400000000000000" pitchFamily="49" charset="-128"/>
                        </a:rPr>
                        <a:t>する</a:t>
                      </a:r>
                      <a:r>
                        <a:rPr kumimoji="1" lang="ja-JP" altLang="en-US" sz="1200" dirty="0">
                          <a:latin typeface="BIZ UDゴシック" panose="020B0400000000000000" pitchFamily="49" charset="-128"/>
                          <a:ea typeface="BIZ UDゴシック" panose="020B0400000000000000" pitchFamily="49" charset="-128"/>
                        </a:rPr>
                        <a:t>人が尊厳のある本人らしい生活を継続すること</a:t>
                      </a:r>
                      <a:r>
                        <a:rPr kumimoji="1" lang="ja-JP" altLang="en-US" sz="1200" u="sng" dirty="0">
                          <a:solidFill>
                            <a:srgbClr val="FF0000"/>
                          </a:solidFill>
                          <a:latin typeface="BIZ UDゴシック" panose="020B0400000000000000" pitchFamily="49" charset="-128"/>
                          <a:ea typeface="BIZ UDゴシック" panose="020B0400000000000000" pitchFamily="49" charset="-128"/>
                        </a:rPr>
                        <a:t>が</a:t>
                      </a:r>
                      <a:r>
                        <a:rPr kumimoji="1" lang="ja-JP" altLang="en-US" sz="1200" dirty="0">
                          <a:latin typeface="BIZ UDゴシック" panose="020B0400000000000000" pitchFamily="49" charset="-128"/>
                          <a:ea typeface="BIZ UDゴシック" panose="020B0400000000000000" pitchFamily="49" charset="-128"/>
                        </a:rPr>
                        <a:t>できる体制を、府内全市町村が整備できるよう、関係機関等と協働し、市町村の成年後見制度利用促進に係る体制整備を支援する。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ja-JP" altLang="en-US" sz="1200" dirty="0">
                          <a:latin typeface="BIZ UDゴシック" panose="020B0400000000000000" pitchFamily="49" charset="-128"/>
                          <a:ea typeface="BIZ UDゴシック" panose="020B0400000000000000" pitchFamily="49" charset="-128"/>
                        </a:rPr>
                        <a:t>１．目的</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府は、第二期成年後見制度利用促進基本計画（以下</a:t>
                      </a:r>
                      <a:r>
                        <a:rPr kumimoji="1" lang="ja-JP" altLang="en-US" sz="1200" dirty="0">
                          <a:solidFill>
                            <a:srgbClr val="FF0000"/>
                          </a:solidFill>
                          <a:latin typeface="BIZ UDゴシック" panose="020B0400000000000000" pitchFamily="49" charset="-128"/>
                          <a:ea typeface="BIZ UDゴシック" panose="020B0400000000000000" pitchFamily="49" charset="-128"/>
                        </a:rPr>
                        <a:t>、</a:t>
                      </a:r>
                      <a:r>
                        <a:rPr kumimoji="1" lang="ja-JP" altLang="en-US" sz="1200" dirty="0">
                          <a:latin typeface="BIZ UDゴシック" panose="020B0400000000000000" pitchFamily="49" charset="-128"/>
                          <a:ea typeface="BIZ UDゴシック" panose="020B0400000000000000" pitchFamily="49" charset="-128"/>
                        </a:rPr>
                        <a:t>「二期計画」という。）に基づき、</a:t>
                      </a:r>
                      <a:r>
                        <a:rPr kumimoji="1" lang="ja-JP" altLang="en-US" sz="1200" u="none" dirty="0">
                          <a:solidFill>
                            <a:schemeClr val="tx1"/>
                          </a:solidFill>
                          <a:latin typeface="BIZ UDゴシック" panose="020B0400000000000000" pitchFamily="49" charset="-128"/>
                          <a:ea typeface="BIZ UDゴシック" panose="020B0400000000000000" pitchFamily="49" charset="-128"/>
                        </a:rPr>
                        <a:t>成年後見制度</a:t>
                      </a:r>
                      <a:r>
                        <a:rPr kumimoji="1" lang="ja-JP" altLang="en-US" sz="1200" u="sng" dirty="0">
                          <a:solidFill>
                            <a:srgbClr val="FF0000"/>
                          </a:solidFill>
                          <a:latin typeface="BIZ UDゴシック" panose="020B0400000000000000" pitchFamily="49" charset="-128"/>
                          <a:ea typeface="BIZ UDゴシック" panose="020B0400000000000000" pitchFamily="49" charset="-128"/>
                        </a:rPr>
                        <a:t>を利用</a:t>
                      </a:r>
                      <a:r>
                        <a:rPr kumimoji="1" lang="ja-JP" altLang="en-US" sz="1200" u="none" dirty="0">
                          <a:solidFill>
                            <a:schemeClr val="tx1"/>
                          </a:solidFill>
                          <a:latin typeface="BIZ UDゴシック" panose="020B0400000000000000" pitchFamily="49" charset="-128"/>
                          <a:ea typeface="BIZ UDゴシック" panose="020B0400000000000000" pitchFamily="49" charset="-128"/>
                        </a:rPr>
                        <a:t>する</a:t>
                      </a:r>
                      <a:r>
                        <a:rPr kumimoji="1" lang="ja-JP" altLang="en-US" sz="1200" dirty="0">
                          <a:latin typeface="BIZ UDゴシック" panose="020B0400000000000000" pitchFamily="49" charset="-128"/>
                          <a:ea typeface="BIZ UDゴシック" panose="020B0400000000000000" pitchFamily="49" charset="-128"/>
                        </a:rPr>
                        <a:t>人が尊厳のある本人らしい生活を継続することできる体制を、府内全市町村が整備できるよう、関係機関等と協働し、市町村の成年後見制度利用促進に係る体制整備を支援する。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2089383"/>
                  </a:ext>
                </a:extLst>
              </a:tr>
              <a:tr h="1233368">
                <a:tc>
                  <a:txBody>
                    <a:bodyPr/>
                    <a:lstStyle/>
                    <a:p>
                      <a:pPr algn="l"/>
                      <a:r>
                        <a:rPr kumimoji="1" lang="ja-JP" altLang="en-US" sz="1200" dirty="0">
                          <a:latin typeface="BIZ UDゴシック" panose="020B0400000000000000" pitchFamily="49" charset="-128"/>
                          <a:ea typeface="BIZ UDゴシック" panose="020B0400000000000000" pitchFamily="49" charset="-128"/>
                        </a:rPr>
                        <a:t>２．大阪府における協議会</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府は、二期計画に基づく都道府県に求められる支援策を検討するため、「</a:t>
                      </a:r>
                      <a:r>
                        <a:rPr kumimoji="1" lang="ja-JP" altLang="en-US" sz="1200" u="sng" dirty="0">
                          <a:solidFill>
                            <a:srgbClr val="FF0000"/>
                          </a:solidFill>
                          <a:latin typeface="BIZ UDゴシック" panose="020B0400000000000000" pitchFamily="49" charset="-128"/>
                          <a:ea typeface="BIZ UDゴシック" panose="020B0400000000000000" pitchFamily="49" charset="-128"/>
                        </a:rPr>
                        <a:t>大阪府権利擁護支援体制推進分科会</a:t>
                      </a:r>
                      <a:r>
                        <a:rPr kumimoji="1" lang="ja-JP" altLang="en-US" sz="1200" dirty="0">
                          <a:latin typeface="BIZ UDゴシック" panose="020B0400000000000000" pitchFamily="49" charset="-128"/>
                          <a:ea typeface="BIZ UDゴシック" panose="020B0400000000000000" pitchFamily="49" charset="-128"/>
                        </a:rPr>
                        <a:t>」を、大阪府における協議会として位置付ける。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ja-JP" altLang="en-US" sz="1200" dirty="0">
                          <a:latin typeface="BIZ UDゴシック" panose="020B0400000000000000" pitchFamily="49" charset="-128"/>
                          <a:ea typeface="BIZ UDゴシック" panose="020B0400000000000000" pitchFamily="49" charset="-128"/>
                        </a:rPr>
                        <a:t>２．大阪府における協議会</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府は、二期計画に基づく都道府県に求められる支援策を検討するため、「</a:t>
                      </a:r>
                      <a:r>
                        <a:rPr kumimoji="1" lang="ja-JP" altLang="en-US" sz="1200" u="sng" dirty="0">
                          <a:solidFill>
                            <a:srgbClr val="FF0000"/>
                          </a:solidFill>
                          <a:latin typeface="BIZ UDゴシック" panose="020B0400000000000000" pitchFamily="49" charset="-128"/>
                          <a:ea typeface="BIZ UDゴシック" panose="020B0400000000000000" pitchFamily="49" charset="-128"/>
                        </a:rPr>
                        <a:t>大阪府成年後見制度利用促進研究会</a:t>
                      </a:r>
                      <a:r>
                        <a:rPr kumimoji="1" lang="ja-JP" altLang="en-US" sz="1200" dirty="0">
                          <a:latin typeface="BIZ UDゴシック" panose="020B0400000000000000" pitchFamily="49" charset="-128"/>
                          <a:ea typeface="BIZ UDゴシック" panose="020B0400000000000000" pitchFamily="49" charset="-128"/>
                        </a:rPr>
                        <a:t>」を、大阪府における協議会として位置付ける。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6426094"/>
                  </a:ext>
                </a:extLst>
              </a:tr>
            </a:tbl>
          </a:graphicData>
        </a:graphic>
      </p:graphicFrame>
    </p:spTree>
    <p:extLst>
      <p:ext uri="{BB962C8B-B14F-4D97-AF65-F5344CB8AC3E}">
        <p14:creationId xmlns:p14="http://schemas.microsoft.com/office/powerpoint/2010/main" val="3227234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（２）大阪府における成年後見制度利用促進に係る体制整備に向けた取組方針</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latin typeface="BIZ UDゴシック" panose="020B0400000000000000" pitchFamily="49" charset="-128"/>
                <a:ea typeface="BIZ UDゴシック" panose="020B0400000000000000" pitchFamily="49" charset="-128"/>
              </a:rPr>
              <a:t>８</a:t>
            </a:r>
            <a:endParaRPr lang="en-US" altLang="ja-JP" sz="16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50C20A8A-8F35-4A03-A7FF-423210DAF093}"/>
              </a:ext>
            </a:extLst>
          </p:cNvPr>
          <p:cNvSpPr txBox="1"/>
          <p:nvPr/>
        </p:nvSpPr>
        <p:spPr>
          <a:xfrm>
            <a:off x="397330" y="518512"/>
            <a:ext cx="9226576" cy="360548"/>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②　府方針の取組状況</a:t>
            </a:r>
            <a:endParaRPr kumimoji="1" lang="en-US" altLang="ja-JP" sz="1400" dirty="0">
              <a:latin typeface="BIZ UDゴシック" panose="020B0400000000000000" pitchFamily="49" charset="-128"/>
              <a:ea typeface="BIZ UDゴシック" panose="020B0400000000000000" pitchFamily="49" charset="-128"/>
            </a:endParaRPr>
          </a:p>
        </p:txBody>
      </p:sp>
      <p:graphicFrame>
        <p:nvGraphicFramePr>
          <p:cNvPr id="3" name="表 3">
            <a:extLst>
              <a:ext uri="{FF2B5EF4-FFF2-40B4-BE49-F238E27FC236}">
                <a16:creationId xmlns:a16="http://schemas.microsoft.com/office/drawing/2014/main" id="{854A41E4-F34E-4913-A204-8161130B229B}"/>
              </a:ext>
            </a:extLst>
          </p:cNvPr>
          <p:cNvGraphicFramePr>
            <a:graphicFrameLocks noGrp="1"/>
          </p:cNvGraphicFramePr>
          <p:nvPr>
            <p:extLst>
              <p:ext uri="{D42A27DB-BD31-4B8C-83A1-F6EECF244321}">
                <p14:modId xmlns:p14="http://schemas.microsoft.com/office/powerpoint/2010/main" val="3813324850"/>
              </p:ext>
            </p:extLst>
          </p:nvPr>
        </p:nvGraphicFramePr>
        <p:xfrm>
          <a:off x="972018" y="1680320"/>
          <a:ext cx="8077200" cy="4869255"/>
        </p:xfrm>
        <a:graphic>
          <a:graphicData uri="http://schemas.openxmlformats.org/drawingml/2006/table">
            <a:tbl>
              <a:tblPr firstRow="1" bandRow="1">
                <a:tableStyleId>{C083E6E3-FA7D-4D7B-A595-EF9225AFEA82}</a:tableStyleId>
              </a:tblPr>
              <a:tblGrid>
                <a:gridCol w="2898942">
                  <a:extLst>
                    <a:ext uri="{9D8B030D-6E8A-4147-A177-3AD203B41FA5}">
                      <a16:colId xmlns:a16="http://schemas.microsoft.com/office/drawing/2014/main" val="4177879652"/>
                    </a:ext>
                  </a:extLst>
                </a:gridCol>
                <a:gridCol w="5178258">
                  <a:extLst>
                    <a:ext uri="{9D8B030D-6E8A-4147-A177-3AD203B41FA5}">
                      <a16:colId xmlns:a16="http://schemas.microsoft.com/office/drawing/2014/main" val="127973492"/>
                    </a:ext>
                  </a:extLst>
                </a:gridCol>
              </a:tblGrid>
              <a:tr h="309877">
                <a:tc>
                  <a:txBody>
                    <a:bodyPr/>
                    <a:lstStyle/>
                    <a:p>
                      <a:pPr algn="ctr"/>
                      <a:r>
                        <a:rPr kumimoji="1" lang="ja-JP" altLang="en-US" sz="1200" dirty="0">
                          <a:latin typeface="BIZ UDゴシック" panose="020B0400000000000000" pitchFamily="49" charset="-128"/>
                          <a:ea typeface="BIZ UDゴシック" panose="020B0400000000000000" pitchFamily="49" charset="-128"/>
                        </a:rPr>
                        <a:t>府方針</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ja-JP" altLang="en-US" sz="1200" dirty="0">
                          <a:latin typeface="BIZ UDゴシック" panose="020B0400000000000000" pitchFamily="49" charset="-128"/>
                          <a:ea typeface="BIZ UDゴシック" panose="020B0400000000000000" pitchFamily="49" charset="-128"/>
                        </a:rPr>
                        <a:t>取組状況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33733879"/>
                  </a:ext>
                </a:extLst>
              </a:tr>
              <a:tr h="2651378">
                <a:tc>
                  <a:txBody>
                    <a:bodyPr/>
                    <a:lstStyle/>
                    <a:p>
                      <a:pPr algn="l"/>
                      <a:r>
                        <a:rPr kumimoji="1" lang="ja-JP" altLang="en-US" sz="1200" b="1" dirty="0">
                          <a:latin typeface="BIZ UDゴシック" panose="020B0400000000000000" pitchFamily="49" charset="-128"/>
                          <a:ea typeface="BIZ UDゴシック" panose="020B0400000000000000" pitchFamily="49" charset="-128"/>
                        </a:rPr>
                        <a:t>①包括的な支援体制への位置付け</a:t>
                      </a:r>
                      <a:endParaRPr kumimoji="1" lang="en-US" altLang="ja-JP" sz="1200" b="1"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市町村が権利擁護支援を包括的な支援体制に位置付け、庁内及び関係機関との連携を促進できるよう、その考え方について研修等による周知啓発を行う。</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ja-JP" altLang="en-US" sz="1200" dirty="0">
                          <a:latin typeface="BIZ UDゴシック" panose="020B0400000000000000" pitchFamily="49" charset="-128"/>
                          <a:ea typeface="BIZ UDゴシック" panose="020B0400000000000000" pitchFamily="49" charset="-128"/>
                        </a:rPr>
                        <a:t>○研修等</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・成年後見制度見直しの方向性についての勉強会（</a:t>
                      </a:r>
                      <a:r>
                        <a:rPr kumimoji="1" lang="en-US" altLang="ja-JP" sz="1200" dirty="0">
                          <a:latin typeface="BIZ UDゴシック" panose="020B0400000000000000" pitchFamily="49" charset="-128"/>
                          <a:ea typeface="BIZ UDゴシック" panose="020B0400000000000000" pitchFamily="49" charset="-128"/>
                        </a:rPr>
                        <a:t>R6.9</a:t>
                      </a:r>
                      <a:r>
                        <a:rPr kumimoji="1" lang="ja-JP" altLang="en-US" sz="1200" dirty="0">
                          <a:latin typeface="BIZ UDゴシック" panose="020B0400000000000000" pitchFamily="49" charset="-128"/>
                          <a:ea typeface="BIZ UDゴシック" panose="020B0400000000000000" pitchFamily="49" charset="-128"/>
                        </a:rPr>
                        <a:t>）</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講師：青木佳史弁護士</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a:t>
                      </a:r>
                      <a:r>
                        <a:rPr kumimoji="1" lang="zh-TW" altLang="en-US" sz="1200" dirty="0">
                          <a:latin typeface="BIZ UDゴシック" panose="020B0400000000000000" pitchFamily="49" charset="-128"/>
                          <a:ea typeface="BIZ UDゴシック" panose="020B0400000000000000" pitchFamily="49" charset="-128"/>
                        </a:rPr>
                        <a:t>成年後見制度利用促進専門家会議</a:t>
                      </a:r>
                      <a:r>
                        <a:rPr kumimoji="1" lang="ja-JP" altLang="en-US" sz="1200" dirty="0">
                          <a:latin typeface="BIZ UDゴシック" panose="020B0400000000000000" pitchFamily="49" charset="-128"/>
                          <a:ea typeface="BIZ UDゴシック" panose="020B0400000000000000" pitchFamily="49" charset="-128"/>
                        </a:rPr>
                        <a:t>　委員</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a:t>
                      </a:r>
                      <a:r>
                        <a:rPr kumimoji="1" lang="zh-TW" altLang="en-US" sz="1200" dirty="0">
                          <a:latin typeface="BIZ UDゴシック" panose="020B0400000000000000" pitchFamily="49" charset="-128"/>
                          <a:ea typeface="BIZ UDゴシック" panose="020B0400000000000000" pitchFamily="49" charset="-128"/>
                        </a:rPr>
                        <a:t>法制審議会民法（成年後見等関係）部会　委員</a:t>
                      </a:r>
                      <a:endParaRPr kumimoji="1" lang="en-US" altLang="zh-TW"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・近畿６府県の市町村を対象とした情報交換会（</a:t>
                      </a:r>
                      <a:r>
                        <a:rPr kumimoji="1" lang="en-US" altLang="ja-JP" sz="1200" dirty="0">
                          <a:latin typeface="BIZ UDゴシック" panose="020B0400000000000000" pitchFamily="49" charset="-128"/>
                          <a:ea typeface="BIZ UDゴシック" panose="020B0400000000000000" pitchFamily="49" charset="-128"/>
                        </a:rPr>
                        <a:t>R7.2</a:t>
                      </a:r>
                      <a:r>
                        <a:rPr kumimoji="1" lang="ja-JP" altLang="en-US" sz="1200" dirty="0">
                          <a:latin typeface="BIZ UDゴシック" panose="020B0400000000000000" pitchFamily="49" charset="-128"/>
                          <a:ea typeface="BIZ UDゴシック" panose="020B0400000000000000" pitchFamily="49" charset="-128"/>
                        </a:rPr>
                        <a:t>）</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情報提供：厚生労働省</a:t>
                      </a:r>
                      <a:endParaRPr kumimoji="1" lang="en-US" altLang="zh-TW"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○先行事例の共有</a:t>
                      </a:r>
                      <a:endParaRPr kumimoji="1" lang="en-US" altLang="ja-JP" sz="1200" dirty="0">
                        <a:latin typeface="BIZ UDゴシック" panose="020B0400000000000000" pitchFamily="49" charset="-128"/>
                        <a:ea typeface="BIZ UDゴシック" panose="020B0400000000000000" pitchFamily="49" charset="-128"/>
                      </a:endParaRPr>
                    </a:p>
                    <a:p>
                      <a:pPr marL="266700" indent="-85725" algn="l"/>
                      <a:r>
                        <a:rPr kumimoji="1" lang="ja-JP" altLang="en-US" sz="1200" dirty="0">
                          <a:latin typeface="BIZ UDゴシック" panose="020B0400000000000000" pitchFamily="49" charset="-128"/>
                          <a:ea typeface="BIZ UDゴシック" panose="020B0400000000000000" pitchFamily="49" charset="-128"/>
                        </a:rPr>
                        <a:t>・昨年度より実施する</a:t>
                      </a:r>
                      <a:r>
                        <a:rPr kumimoji="1" lang="en-US" altLang="ja-JP" sz="1200" dirty="0">
                          <a:latin typeface="BIZ UDゴシック" panose="020B0400000000000000" pitchFamily="49" charset="-128"/>
                          <a:ea typeface="BIZ UDゴシック" panose="020B0400000000000000" pitchFamily="49" charset="-128"/>
                        </a:rPr>
                        <a:t>WG(※)</a:t>
                      </a:r>
                      <a:r>
                        <a:rPr kumimoji="1" lang="ja-JP" altLang="en-US" sz="1200" dirty="0">
                          <a:latin typeface="BIZ UDゴシック" panose="020B0400000000000000" pitchFamily="49" charset="-128"/>
                          <a:ea typeface="BIZ UDゴシック" panose="020B0400000000000000" pitchFamily="49" charset="-128"/>
                        </a:rPr>
                        <a:t> において、包括的支援体制（重層的支援体制整備事業）と成年後見制度利用促進との連携事例を紹介</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（報告書に取りまとめた後、府内市町村等へ共有）</a:t>
                      </a:r>
                      <a:endParaRPr kumimoji="1" lang="en-US" altLang="ja-JP" sz="1200" dirty="0">
                        <a:latin typeface="BIZ UDゴシック" panose="020B0400000000000000" pitchFamily="49" charset="-128"/>
                        <a:ea typeface="BIZ UDゴシック" panose="020B0400000000000000" pitchFamily="49" charset="-128"/>
                      </a:endParaRPr>
                    </a:p>
                    <a:p>
                      <a:pPr algn="l"/>
                      <a:endParaRPr kumimoji="1" lang="en-US" altLang="zh-TW" sz="1200" dirty="0">
                        <a:latin typeface="BIZ UDゴシック" panose="020B0400000000000000" pitchFamily="49" charset="-128"/>
                        <a:ea typeface="BIZ UDゴシック" panose="020B0400000000000000" pitchFamily="49" charset="-128"/>
                      </a:endParaRPr>
                    </a:p>
                    <a:p>
                      <a:pPr algn="l"/>
                      <a:r>
                        <a:rPr kumimoji="1" lang="ja-JP" altLang="en-US" sz="1050" dirty="0">
                          <a:latin typeface="BIZ UDゴシック" panose="020B0400000000000000" pitchFamily="49" charset="-128"/>
                          <a:ea typeface="BIZ UDゴシック" panose="020B0400000000000000" pitchFamily="49" charset="-128"/>
                        </a:rPr>
                        <a:t>　　</a:t>
                      </a:r>
                      <a:r>
                        <a:rPr kumimoji="1" lang="en-US" altLang="ja-JP" sz="1050" dirty="0">
                          <a:latin typeface="BIZ UDゴシック" panose="020B0400000000000000" pitchFamily="49" charset="-128"/>
                          <a:ea typeface="BIZ UDゴシック" panose="020B0400000000000000" pitchFamily="49" charset="-128"/>
                        </a:rPr>
                        <a:t>(※)</a:t>
                      </a:r>
                      <a:r>
                        <a:rPr kumimoji="1" lang="ja-JP" altLang="en-US" sz="1050" dirty="0">
                          <a:latin typeface="BIZ UDゴシック" panose="020B0400000000000000" pitchFamily="49" charset="-128"/>
                          <a:ea typeface="BIZ UDゴシック" panose="020B0400000000000000" pitchFamily="49" charset="-128"/>
                        </a:rPr>
                        <a:t>日常生活自立支援事業の課題解決に向けた「権利擁護支援の地域連携</a:t>
                      </a:r>
                      <a:endParaRPr kumimoji="1" lang="en-US" altLang="ja-JP" sz="1050" dirty="0">
                        <a:latin typeface="BIZ UDゴシック" panose="020B0400000000000000" pitchFamily="49" charset="-128"/>
                        <a:ea typeface="BIZ UDゴシック" panose="020B0400000000000000" pitchFamily="49" charset="-128"/>
                      </a:endParaRPr>
                    </a:p>
                    <a:p>
                      <a:pPr algn="l"/>
                      <a:r>
                        <a:rPr kumimoji="1" lang="en-US" altLang="ja-JP" sz="1050" dirty="0">
                          <a:latin typeface="BIZ UDゴシック" panose="020B0400000000000000" pitchFamily="49" charset="-128"/>
                          <a:ea typeface="BIZ UDゴシック" panose="020B0400000000000000" pitchFamily="49" charset="-128"/>
                        </a:rPr>
                        <a:t>        </a:t>
                      </a:r>
                      <a:r>
                        <a:rPr kumimoji="1" lang="ja-JP" altLang="en-US" sz="1050" dirty="0">
                          <a:latin typeface="BIZ UDゴシック" panose="020B0400000000000000" pitchFamily="49" charset="-128"/>
                          <a:ea typeface="BIZ UDゴシック" panose="020B0400000000000000" pitchFamily="49" charset="-128"/>
                        </a:rPr>
                        <a:t>ネットワーク」検討</a:t>
                      </a:r>
                      <a:r>
                        <a:rPr kumimoji="1" lang="en-US" altLang="ja-JP" sz="1050" dirty="0">
                          <a:latin typeface="BIZ UDゴシック" panose="020B0400000000000000" pitchFamily="49" charset="-128"/>
                          <a:ea typeface="BIZ UDゴシック" panose="020B0400000000000000" pitchFamily="49" charset="-128"/>
                        </a:rPr>
                        <a:t>WG</a:t>
                      </a:r>
                      <a:r>
                        <a:rPr kumimoji="1" lang="ja-JP" altLang="en-US" sz="1050" dirty="0">
                          <a:latin typeface="BIZ UDゴシック" panose="020B0400000000000000" pitchFamily="49" charset="-128"/>
                          <a:ea typeface="BIZ UDゴシック" panose="020B0400000000000000" pitchFamily="49" charset="-128"/>
                        </a:rPr>
                        <a:t>（構成：府、府社協、４市町村、４市町村社協）</a:t>
                      </a:r>
                      <a:endParaRPr kumimoji="1" lang="zh-TW" altLang="en-US" sz="1050" dirty="0">
                        <a:latin typeface="BIZ UDゴシック" panose="020B0400000000000000" pitchFamily="49" charset="-128"/>
                        <a:ea typeface="BIZ UDゴシック" panose="020B0400000000000000" pitchFamily="49"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2089383"/>
                  </a:ext>
                </a:extLst>
              </a:tr>
              <a:tr h="1152000">
                <a:tc>
                  <a:txBody>
                    <a:bodyPr/>
                    <a:lstStyle/>
                    <a:p>
                      <a:pPr algn="l"/>
                      <a:r>
                        <a:rPr kumimoji="1" lang="ja-JP" altLang="en-US" sz="1200" b="1" dirty="0">
                          <a:latin typeface="BIZ UDゴシック" panose="020B0400000000000000" pitchFamily="49" charset="-128"/>
                          <a:ea typeface="BIZ UDゴシック" panose="020B0400000000000000" pitchFamily="49" charset="-128"/>
                        </a:rPr>
                        <a:t>②先行事例等の情報提供</a:t>
                      </a:r>
                      <a:endParaRPr kumimoji="1" lang="en-US" altLang="ja-JP" sz="1200" b="1"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府内で中核機関整備済みの市町村の先行事例や、市民後見人養成・支援事業を実施している市町村の体制整備例について、市町村に提供する。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ja-JP" altLang="en-US" sz="1200" dirty="0">
                          <a:latin typeface="BIZ UDゴシック" panose="020B0400000000000000" pitchFamily="49" charset="-128"/>
                          <a:ea typeface="BIZ UDゴシック" panose="020B0400000000000000" pitchFamily="49" charset="-128"/>
                        </a:rPr>
                        <a:t>○先行事例の共有</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・中核機関未整備市町村を対象とした意見交換会（</a:t>
                      </a:r>
                      <a:r>
                        <a:rPr kumimoji="1" lang="en-US" altLang="ja-JP" sz="1200" dirty="0">
                          <a:latin typeface="BIZ UDゴシック" panose="020B0400000000000000" pitchFamily="49" charset="-128"/>
                          <a:ea typeface="BIZ UDゴシック" panose="020B0400000000000000" pitchFamily="49" charset="-128"/>
                        </a:rPr>
                        <a:t>R6.10</a:t>
                      </a:r>
                      <a:r>
                        <a:rPr kumimoji="1" lang="ja-JP" altLang="en-US" sz="1200" dirty="0">
                          <a:latin typeface="BIZ UDゴシック" panose="020B0400000000000000" pitchFamily="49" charset="-128"/>
                          <a:ea typeface="BIZ UDゴシック" panose="020B0400000000000000" pitchFamily="49" charset="-128"/>
                        </a:rPr>
                        <a:t>）</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吹田市の中核機関立ち上げ事例を報告</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・近畿６府県の市町村を対象とした情報交流会（</a:t>
                      </a:r>
                      <a:r>
                        <a:rPr kumimoji="1" lang="en-US" altLang="ja-JP" sz="1200" dirty="0">
                          <a:latin typeface="BIZ UDゴシック" panose="020B0400000000000000" pitchFamily="49" charset="-128"/>
                          <a:ea typeface="BIZ UDゴシック" panose="020B0400000000000000" pitchFamily="49" charset="-128"/>
                        </a:rPr>
                        <a:t>R7.2</a:t>
                      </a:r>
                      <a:r>
                        <a:rPr kumimoji="1" lang="ja-JP" altLang="en-US" sz="1200" dirty="0">
                          <a:latin typeface="BIZ UDゴシック" panose="020B0400000000000000" pitchFamily="49" charset="-128"/>
                          <a:ea typeface="BIZ UDゴシック" panose="020B0400000000000000" pitchFamily="49" charset="-128"/>
                        </a:rPr>
                        <a:t>）</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京都府福知山市、和歌山県白浜町の取組事例を報告</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6426094"/>
                  </a:ext>
                </a:extLst>
              </a:tr>
              <a:tr h="756000">
                <a:tc>
                  <a:txBody>
                    <a:bodyPr/>
                    <a:lstStyle/>
                    <a:p>
                      <a:pPr algn="l"/>
                      <a:r>
                        <a:rPr kumimoji="1" lang="ja-JP" altLang="en-US" sz="1200" b="1" i="0" dirty="0">
                          <a:latin typeface="BIZ UDゴシック" panose="020B0400000000000000" pitchFamily="49" charset="-128"/>
                          <a:ea typeface="BIZ UDゴシック" panose="020B0400000000000000" pitchFamily="49" charset="-128"/>
                        </a:rPr>
                        <a:t>③立ち上げへの助言</a:t>
                      </a:r>
                      <a:endParaRPr kumimoji="1" lang="en-US" altLang="ja-JP" sz="1200" b="1" i="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市町村の求めに応じて、国の養成する専門アドバイザーの派遣等を行う。</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ja-JP" altLang="en-US" sz="1200" dirty="0">
                          <a:latin typeface="BIZ UDゴシック" panose="020B0400000000000000" pitchFamily="49" charset="-128"/>
                          <a:ea typeface="BIZ UDゴシック" panose="020B0400000000000000" pitchFamily="49" charset="-128"/>
                        </a:rPr>
                        <a:t>○専門アドバイザーの派遣</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a:t>
                      </a:r>
                      <a:r>
                        <a:rPr kumimoji="1" lang="zh-TW" altLang="en-US" sz="1200" dirty="0">
                          <a:latin typeface="BIZ UDゴシック" panose="020B0400000000000000" pitchFamily="49" charset="-128"/>
                          <a:ea typeface="BIZ UDゴシック" panose="020B0400000000000000" pitchFamily="49" charset="-128"/>
                        </a:rPr>
                        <a:t>大阪府成年後見制度利用促進専門員派遣事業</a:t>
                      </a:r>
                      <a:r>
                        <a:rPr kumimoji="1" lang="ja-JP" altLang="en-US" sz="1200" dirty="0">
                          <a:latin typeface="BIZ UDゴシック" panose="020B0400000000000000" pitchFamily="49" charset="-128"/>
                          <a:ea typeface="BIZ UDゴシック" panose="020B0400000000000000" pitchFamily="49" charset="-128"/>
                        </a:rPr>
                        <a:t>の実施</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延べ９名の専門員を市町村に派遣（予定含む）</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3140501"/>
                  </a:ext>
                </a:extLst>
              </a:tr>
            </a:tbl>
          </a:graphicData>
        </a:graphic>
      </p:graphicFrame>
      <p:sp>
        <p:nvSpPr>
          <p:cNvPr id="6" name="テキスト ボックス 5">
            <a:extLst>
              <a:ext uri="{FF2B5EF4-FFF2-40B4-BE49-F238E27FC236}">
                <a16:creationId xmlns:a16="http://schemas.microsoft.com/office/drawing/2014/main" id="{6853207F-7B7B-4A10-9BE1-34233EE5D43C}"/>
              </a:ext>
            </a:extLst>
          </p:cNvPr>
          <p:cNvSpPr txBox="1"/>
          <p:nvPr/>
        </p:nvSpPr>
        <p:spPr>
          <a:xfrm>
            <a:off x="490946" y="821866"/>
            <a:ext cx="9226576" cy="683713"/>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４．大阪府による体制整備に向けた支援</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（１）中核機関の立ち上げに向けた支援</a:t>
            </a:r>
            <a:endParaRPr kumimoji="1" lang="en-US" altLang="ja-JP" sz="14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46600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（２）大阪府における成年後見制度利用促進に係る体制整備に向けた取組方針</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latin typeface="BIZ UDゴシック" panose="020B0400000000000000" pitchFamily="49" charset="-128"/>
                <a:ea typeface="BIZ UDゴシック" panose="020B0400000000000000" pitchFamily="49" charset="-128"/>
              </a:rPr>
              <a:t>９</a:t>
            </a:r>
            <a:endParaRPr lang="en-US" altLang="ja-JP" sz="16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50C20A8A-8F35-4A03-A7FF-423210DAF093}"/>
              </a:ext>
            </a:extLst>
          </p:cNvPr>
          <p:cNvSpPr txBox="1"/>
          <p:nvPr/>
        </p:nvSpPr>
        <p:spPr>
          <a:xfrm>
            <a:off x="397330" y="518512"/>
            <a:ext cx="9226576" cy="360548"/>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②　府方針の取組状況</a:t>
            </a:r>
            <a:endParaRPr kumimoji="1" lang="en-US" altLang="ja-JP" sz="1400" dirty="0">
              <a:latin typeface="BIZ UDゴシック" panose="020B0400000000000000" pitchFamily="49" charset="-128"/>
              <a:ea typeface="BIZ UDゴシック" panose="020B0400000000000000" pitchFamily="49" charset="-128"/>
            </a:endParaRPr>
          </a:p>
        </p:txBody>
      </p:sp>
      <p:graphicFrame>
        <p:nvGraphicFramePr>
          <p:cNvPr id="3" name="表 3">
            <a:extLst>
              <a:ext uri="{FF2B5EF4-FFF2-40B4-BE49-F238E27FC236}">
                <a16:creationId xmlns:a16="http://schemas.microsoft.com/office/drawing/2014/main" id="{854A41E4-F34E-4913-A204-8161130B229B}"/>
              </a:ext>
            </a:extLst>
          </p:cNvPr>
          <p:cNvGraphicFramePr>
            <a:graphicFrameLocks noGrp="1"/>
          </p:cNvGraphicFramePr>
          <p:nvPr>
            <p:extLst>
              <p:ext uri="{D42A27DB-BD31-4B8C-83A1-F6EECF244321}">
                <p14:modId xmlns:p14="http://schemas.microsoft.com/office/powerpoint/2010/main" val="2497521165"/>
              </p:ext>
            </p:extLst>
          </p:nvPr>
        </p:nvGraphicFramePr>
        <p:xfrm>
          <a:off x="972018" y="1680320"/>
          <a:ext cx="8077200" cy="4691072"/>
        </p:xfrm>
        <a:graphic>
          <a:graphicData uri="http://schemas.openxmlformats.org/drawingml/2006/table">
            <a:tbl>
              <a:tblPr firstRow="1" bandRow="1">
                <a:tableStyleId>{C083E6E3-FA7D-4D7B-A595-EF9225AFEA82}</a:tableStyleId>
              </a:tblPr>
              <a:tblGrid>
                <a:gridCol w="2898942">
                  <a:extLst>
                    <a:ext uri="{9D8B030D-6E8A-4147-A177-3AD203B41FA5}">
                      <a16:colId xmlns:a16="http://schemas.microsoft.com/office/drawing/2014/main" val="4177879652"/>
                    </a:ext>
                  </a:extLst>
                </a:gridCol>
                <a:gridCol w="5178258">
                  <a:extLst>
                    <a:ext uri="{9D8B030D-6E8A-4147-A177-3AD203B41FA5}">
                      <a16:colId xmlns:a16="http://schemas.microsoft.com/office/drawing/2014/main" val="127973492"/>
                    </a:ext>
                  </a:extLst>
                </a:gridCol>
              </a:tblGrid>
              <a:tr h="360000">
                <a:tc>
                  <a:txBody>
                    <a:bodyPr/>
                    <a:lstStyle/>
                    <a:p>
                      <a:pPr algn="ctr"/>
                      <a:r>
                        <a:rPr kumimoji="1" lang="ja-JP" altLang="en-US" sz="1200" dirty="0">
                          <a:latin typeface="BIZ UDゴシック" panose="020B0400000000000000" pitchFamily="49" charset="-128"/>
                          <a:ea typeface="BIZ UDゴシック" panose="020B0400000000000000" pitchFamily="49" charset="-128"/>
                        </a:rPr>
                        <a:t>府方針</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ja-JP" altLang="en-US" sz="1200" dirty="0">
                          <a:latin typeface="BIZ UDゴシック" panose="020B0400000000000000" pitchFamily="49" charset="-128"/>
                          <a:ea typeface="BIZ UDゴシック" panose="020B0400000000000000" pitchFamily="49" charset="-128"/>
                        </a:rPr>
                        <a:t>取組状況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33733879"/>
                  </a:ext>
                </a:extLst>
              </a:tr>
              <a:tr h="1587872">
                <a:tc>
                  <a:txBody>
                    <a:bodyPr/>
                    <a:lstStyle/>
                    <a:p>
                      <a:pPr algn="l"/>
                      <a:r>
                        <a:rPr kumimoji="1" lang="ja-JP" altLang="en-US" sz="1200" b="1" dirty="0">
                          <a:latin typeface="BIZ UDゴシック" panose="020B0400000000000000" pitchFamily="49" charset="-128"/>
                          <a:ea typeface="BIZ UDゴシック" panose="020B0400000000000000" pitchFamily="49" charset="-128"/>
                        </a:rPr>
                        <a:t>①権利擁護の相談支援</a:t>
                      </a:r>
                      <a:endParaRPr kumimoji="1" lang="en-US" altLang="ja-JP" sz="1200" b="1"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市町村の各相談窓口で、権利擁護支援を必要とする人を適切な支援に繋ぐことができるよう、相談窓口職員等を対象とした研修を実施する。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ja-JP" altLang="en-US" sz="1200" dirty="0">
                          <a:latin typeface="BIZ UDゴシック" panose="020B0400000000000000" pitchFamily="49" charset="-128"/>
                          <a:ea typeface="BIZ UDゴシック" panose="020B0400000000000000" pitchFamily="49" charset="-128"/>
                        </a:rPr>
                        <a:t>○研修等</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・相談実務担当者のための権利擁護実務初任者研修会（</a:t>
                      </a:r>
                      <a:r>
                        <a:rPr kumimoji="1" lang="en-US" altLang="ja-JP" sz="1200" dirty="0">
                          <a:latin typeface="BIZ UDゴシック" panose="020B0400000000000000" pitchFamily="49" charset="-128"/>
                          <a:ea typeface="BIZ UDゴシック" panose="020B0400000000000000" pitchFamily="49" charset="-128"/>
                        </a:rPr>
                        <a:t>R6.6</a:t>
                      </a:r>
                      <a:r>
                        <a:rPr kumimoji="1" lang="ja-JP" altLang="en-US" sz="1200" dirty="0">
                          <a:latin typeface="BIZ UDゴシック" panose="020B0400000000000000" pitchFamily="49" charset="-128"/>
                          <a:ea typeface="BIZ UDゴシック" panose="020B0400000000000000" pitchFamily="49" charset="-128"/>
                        </a:rPr>
                        <a:t>）</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講師：栗田新一司法書士</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・市町村担当者のための成年後見制度市町村長申立研修会（</a:t>
                      </a:r>
                      <a:r>
                        <a:rPr kumimoji="1" lang="en-US" altLang="ja-JP" sz="1200" dirty="0">
                          <a:latin typeface="BIZ UDゴシック" panose="020B0400000000000000" pitchFamily="49" charset="-128"/>
                          <a:ea typeface="BIZ UDゴシック" panose="020B0400000000000000" pitchFamily="49" charset="-128"/>
                        </a:rPr>
                        <a:t>R6.8</a:t>
                      </a:r>
                      <a:r>
                        <a:rPr kumimoji="1" lang="ja-JP" altLang="en-US" sz="1200" dirty="0">
                          <a:latin typeface="BIZ UDゴシック" panose="020B0400000000000000" pitchFamily="49" charset="-128"/>
                          <a:ea typeface="BIZ UDゴシック" panose="020B0400000000000000" pitchFamily="49" charset="-128"/>
                        </a:rPr>
                        <a:t>）</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講師：高江俊名弁護士</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・成年後見制度実務者のための事例検討会（</a:t>
                      </a:r>
                      <a:r>
                        <a:rPr kumimoji="1" lang="en-US" altLang="ja-JP" sz="1200" dirty="0">
                          <a:latin typeface="BIZ UDゴシック" panose="020B0400000000000000" pitchFamily="49" charset="-128"/>
                          <a:ea typeface="BIZ UDゴシック" panose="020B0400000000000000" pitchFamily="49" charset="-128"/>
                        </a:rPr>
                        <a:t>R6.12</a:t>
                      </a:r>
                      <a:r>
                        <a:rPr kumimoji="1" lang="ja-JP" altLang="en-US" sz="1200" dirty="0">
                          <a:latin typeface="BIZ UDゴシック" panose="020B0400000000000000" pitchFamily="49" charset="-128"/>
                          <a:ea typeface="BIZ UDゴシック" panose="020B0400000000000000" pitchFamily="49" charset="-128"/>
                        </a:rPr>
                        <a:t>、</a:t>
                      </a:r>
                      <a:r>
                        <a:rPr kumimoji="1" lang="en-US" altLang="ja-JP" sz="1200" dirty="0">
                          <a:latin typeface="BIZ UDゴシック" panose="020B0400000000000000" pitchFamily="49" charset="-128"/>
                          <a:ea typeface="BIZ UDゴシック" panose="020B0400000000000000" pitchFamily="49" charset="-128"/>
                        </a:rPr>
                        <a:t>R7.1</a:t>
                      </a:r>
                      <a:r>
                        <a:rPr kumimoji="1" lang="ja-JP" altLang="en-US" sz="1200" dirty="0">
                          <a:latin typeface="BIZ UDゴシック" panose="020B0400000000000000" pitchFamily="49" charset="-128"/>
                          <a:ea typeface="BIZ UDゴシック" panose="020B0400000000000000" pitchFamily="49" charset="-128"/>
                        </a:rPr>
                        <a:t>）</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講師：田村満子社会福祉士</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2089383"/>
                  </a:ext>
                </a:extLst>
              </a:tr>
              <a:tr h="935341">
                <a:tc>
                  <a:txBody>
                    <a:bodyPr/>
                    <a:lstStyle/>
                    <a:p>
                      <a:pPr algn="l"/>
                      <a:r>
                        <a:rPr kumimoji="1" lang="ja-JP" altLang="en-US" sz="1200" dirty="0">
                          <a:latin typeface="BIZ UDゴシック" panose="020B0400000000000000" pitchFamily="49" charset="-128"/>
                          <a:ea typeface="BIZ UDゴシック" panose="020B0400000000000000" pitchFamily="49" charset="-128"/>
                        </a:rPr>
                        <a:t>　市町村の成年後見制度相談窓口について、大阪府ホームページにて広く周知するとともに、家庭裁判所と連携し、親族後見人等への案内を行う。</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ja-JP" altLang="en-US" sz="1200" dirty="0">
                          <a:latin typeface="BIZ UDゴシック" panose="020B0400000000000000" pitchFamily="49" charset="-128"/>
                          <a:ea typeface="BIZ UDゴシック" panose="020B0400000000000000" pitchFamily="49" charset="-128"/>
                        </a:rPr>
                        <a:t>○府ホームページでの周知　</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・市町村相談窓口と、親族後見人の相談会等について周知</a:t>
                      </a:r>
                      <a:endParaRPr kumimoji="1" lang="en-US" altLang="ja-JP" sz="1200" dirty="0">
                        <a:latin typeface="BIZ UDゴシック" panose="020B0400000000000000" pitchFamily="49" charset="-128"/>
                        <a:ea typeface="BIZ UDゴシック" panose="020B0400000000000000" pitchFamily="49" charset="-128"/>
                      </a:endParaRPr>
                    </a:p>
                    <a:p>
                      <a:pPr algn="l"/>
                      <a:endParaRPr kumimoji="1" lang="en-US" altLang="ja-JP" sz="1200" dirty="0">
                        <a:latin typeface="BIZ UDゴシック" panose="020B0400000000000000" pitchFamily="49" charset="-128"/>
                        <a:ea typeface="BIZ UDゴシック" panose="020B0400000000000000" pitchFamily="49" charset="-128"/>
                      </a:endParaRPr>
                    </a:p>
                    <a:p>
                      <a:pPr algn="l"/>
                      <a:endParaRPr kumimoji="1" lang="en-US" altLang="ja-JP" sz="1200" dirty="0">
                        <a:latin typeface="BIZ UDゴシック" panose="020B0400000000000000" pitchFamily="49" charset="-128"/>
                        <a:ea typeface="BIZ UDゴシック" panose="020B0400000000000000" pitchFamily="49" charset="-128"/>
                      </a:endParaRPr>
                    </a:p>
                    <a:p>
                      <a:pPr algn="l"/>
                      <a:endParaRPr kumimoji="1" lang="en-US" altLang="ja-JP" sz="1200" dirty="0">
                        <a:latin typeface="BIZ UDゴシック" panose="020B0400000000000000" pitchFamily="49" charset="-128"/>
                        <a:ea typeface="BIZ UDゴシック" panose="020B0400000000000000" pitchFamily="49"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6426094"/>
                  </a:ext>
                </a:extLst>
              </a:tr>
              <a:tr h="1233368">
                <a:tc>
                  <a:txBody>
                    <a:bodyPr/>
                    <a:lstStyle/>
                    <a:p>
                      <a:pPr algn="l"/>
                      <a:r>
                        <a:rPr kumimoji="1" lang="ja-JP" altLang="en-US" sz="1200" b="1" dirty="0">
                          <a:latin typeface="BIZ UDゴシック" panose="020B0400000000000000" pitchFamily="49" charset="-128"/>
                          <a:ea typeface="BIZ UDゴシック" panose="020B0400000000000000" pitchFamily="49" charset="-128"/>
                        </a:rPr>
                        <a:t>②適切な選任形態の判断</a:t>
                      </a:r>
                      <a:endParaRPr kumimoji="1" lang="en-US" altLang="ja-JP" sz="1200" b="1"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市町村において、受任者調整のしくみを検討できるよう、意見交換の場を設ける等、情報提供を行う。</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市町村が上記の情報提供を受け、しくみを検討した結果、受任者調整の場を単独で設置することが難しい場合、府が受任者調整の場の設置を検討する。</a:t>
                      </a:r>
                      <a:endParaRPr kumimoji="1" lang="en-US" altLang="ja-JP" sz="1200" dirty="0">
                        <a:latin typeface="BIZ UDゴシック" panose="020B0400000000000000" pitchFamily="49" charset="-128"/>
                        <a:ea typeface="BIZ UDゴシック" panose="020B0400000000000000" pitchFamily="49" charset="-128"/>
                      </a:endParaRPr>
                    </a:p>
                    <a:p>
                      <a:pPr algn="l"/>
                      <a:endParaRPr kumimoji="1" lang="ja-JP" altLang="en-US" sz="1200" dirty="0">
                        <a:latin typeface="BIZ UDゴシック" panose="020B0400000000000000" pitchFamily="49" charset="-128"/>
                        <a:ea typeface="BIZ UDゴシック" panose="020B0400000000000000" pitchFamily="49"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ja-JP" altLang="en-US" sz="1200" dirty="0">
                          <a:latin typeface="BIZ UDゴシック" panose="020B0400000000000000" pitchFamily="49" charset="-128"/>
                          <a:ea typeface="BIZ UDゴシック" panose="020B0400000000000000" pitchFamily="49" charset="-128"/>
                        </a:rPr>
                        <a:t>○意見交換</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・府内中核機関設置市連絡会（</a:t>
                      </a:r>
                      <a:r>
                        <a:rPr kumimoji="1" lang="en-US" altLang="ja-JP" sz="1200" dirty="0">
                          <a:latin typeface="BIZ UDゴシック" panose="020B0400000000000000" pitchFamily="49" charset="-128"/>
                          <a:ea typeface="BIZ UDゴシック" panose="020B0400000000000000" pitchFamily="49" charset="-128"/>
                        </a:rPr>
                        <a:t>R7.2</a:t>
                      </a:r>
                      <a:r>
                        <a:rPr kumimoji="1" lang="ja-JP" altLang="en-US" sz="1200" dirty="0">
                          <a:latin typeface="BIZ UDゴシック" panose="020B0400000000000000" pitchFamily="49" charset="-128"/>
                          <a:ea typeface="BIZ UDゴシック" panose="020B0400000000000000" pitchFamily="49" charset="-128"/>
                        </a:rPr>
                        <a:t>）</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出席市町村が希望するテーマごとに分かれて意見交換を実施</a:t>
                      </a:r>
                      <a:endParaRPr kumimoji="1" lang="en-US" altLang="ja-JP" sz="12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ゴシック" panose="020B0400000000000000" pitchFamily="49" charset="-128"/>
                          <a:ea typeface="BIZ UDゴシック" panose="020B0400000000000000" pitchFamily="49" charset="-128"/>
                        </a:rPr>
                        <a:t>○情報提供</a:t>
                      </a:r>
                      <a:endParaRPr kumimoji="1" lang="en-US" altLang="ja-JP" sz="12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ゴシック" panose="020B0400000000000000" pitchFamily="49" charset="-128"/>
                          <a:ea typeface="BIZ UDゴシック" panose="020B0400000000000000" pitchFamily="49" charset="-128"/>
                        </a:rPr>
                        <a:t>　・近畿６府県の市町村を対象とした情報交流会（</a:t>
                      </a:r>
                      <a:r>
                        <a:rPr kumimoji="1" lang="en-US" altLang="ja-JP" sz="1200" dirty="0">
                          <a:latin typeface="BIZ UDゴシック" panose="020B0400000000000000" pitchFamily="49" charset="-128"/>
                          <a:ea typeface="BIZ UDゴシック" panose="020B0400000000000000" pitchFamily="49" charset="-128"/>
                        </a:rPr>
                        <a:t>R7.2</a:t>
                      </a:r>
                      <a:r>
                        <a:rPr kumimoji="1" lang="ja-JP" altLang="en-US" sz="1200" dirty="0">
                          <a:latin typeface="BIZ UDゴシック" panose="020B0400000000000000" pitchFamily="49" charset="-128"/>
                          <a:ea typeface="BIZ UDゴシック" panose="020B0400000000000000" pitchFamily="49" charset="-128"/>
                        </a:rPr>
                        <a:t>）</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受任者調整の実施状況と実施上の課題について事前質問し、取り</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まとめ結果を資料として共有</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3140501"/>
                  </a:ext>
                </a:extLst>
              </a:tr>
            </a:tbl>
          </a:graphicData>
        </a:graphic>
      </p:graphicFrame>
      <p:sp>
        <p:nvSpPr>
          <p:cNvPr id="6" name="テキスト ボックス 5">
            <a:extLst>
              <a:ext uri="{FF2B5EF4-FFF2-40B4-BE49-F238E27FC236}">
                <a16:creationId xmlns:a16="http://schemas.microsoft.com/office/drawing/2014/main" id="{6853207F-7B7B-4A10-9BE1-34233EE5D43C}"/>
              </a:ext>
            </a:extLst>
          </p:cNvPr>
          <p:cNvSpPr txBox="1"/>
          <p:nvPr/>
        </p:nvSpPr>
        <p:spPr>
          <a:xfrm>
            <a:off x="490946" y="821866"/>
            <a:ext cx="9226576" cy="683713"/>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４．大阪府による体制整備に向けた支援</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（２）中核機関の機能強化に向けた支援</a:t>
            </a:r>
            <a:endParaRPr kumimoji="1" lang="en-US" altLang="ja-JP" sz="1400" dirty="0">
              <a:latin typeface="BIZ UDゴシック" panose="020B0400000000000000" pitchFamily="49" charset="-128"/>
              <a:ea typeface="BIZ UDゴシック" panose="020B0400000000000000" pitchFamily="49" charset="-128"/>
            </a:endParaRPr>
          </a:p>
        </p:txBody>
      </p:sp>
      <p:sp>
        <p:nvSpPr>
          <p:cNvPr id="4" name="テキスト ボックス 3">
            <a:extLst>
              <a:ext uri="{FF2B5EF4-FFF2-40B4-BE49-F238E27FC236}">
                <a16:creationId xmlns:a16="http://schemas.microsoft.com/office/drawing/2014/main" id="{0954E8C1-DDF1-422C-96A5-22E21B7DA564}"/>
              </a:ext>
            </a:extLst>
          </p:cNvPr>
          <p:cNvSpPr txBox="1"/>
          <p:nvPr/>
        </p:nvSpPr>
        <p:spPr>
          <a:xfrm>
            <a:off x="4286516" y="4131733"/>
            <a:ext cx="4185761"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latin typeface="BIZ UDゴシック" panose="020B0400000000000000" pitchFamily="49" charset="-128"/>
                <a:ea typeface="BIZ UDゴシック" panose="020B0400000000000000" pitchFamily="49" charset="-128"/>
                <a:hlinkClick r:id="rId3"/>
              </a:rPr>
              <a:t>https://www.pref.osaka.lg.jp/o090020/chiikifukushi/kouken/sodan-madoguchi.html</a:t>
            </a:r>
            <a:endParaRPr kumimoji="1" lang="en-US" altLang="ja-JP" sz="800" dirty="0">
              <a:latin typeface="BIZ UDゴシック" panose="020B0400000000000000" pitchFamily="49" charset="-128"/>
              <a:ea typeface="BIZ UDゴシック" panose="020B0400000000000000" pitchFamily="49" charset="-128"/>
            </a:endParaRPr>
          </a:p>
        </p:txBody>
      </p:sp>
      <p:sp>
        <p:nvSpPr>
          <p:cNvPr id="8" name="正方形/長方形 7">
            <a:extLst>
              <a:ext uri="{FF2B5EF4-FFF2-40B4-BE49-F238E27FC236}">
                <a16:creationId xmlns:a16="http://schemas.microsoft.com/office/drawing/2014/main" id="{BC26CDEA-2C2B-4A58-AC7A-D892E3DC95C9}"/>
              </a:ext>
            </a:extLst>
          </p:cNvPr>
          <p:cNvSpPr/>
          <p:nvPr/>
        </p:nvSpPr>
        <p:spPr>
          <a:xfrm>
            <a:off x="8933982" y="3669451"/>
            <a:ext cx="859970" cy="356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ゴシック" panose="020B0400000000000000" pitchFamily="49" charset="-128"/>
                <a:ea typeface="BIZ UDゴシック" panose="020B0400000000000000" pitchFamily="49" charset="-128"/>
              </a:rPr>
              <a:t>参考３</a:t>
            </a:r>
          </a:p>
        </p:txBody>
      </p:sp>
    </p:spTree>
    <p:extLst>
      <p:ext uri="{BB962C8B-B14F-4D97-AF65-F5344CB8AC3E}">
        <p14:creationId xmlns:p14="http://schemas.microsoft.com/office/powerpoint/2010/main" val="3229151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（２）大阪府における成年後見制度利用促進に係る体制整備に向けた取組方針</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BIZ UDゴシック" panose="020B0400000000000000" pitchFamily="49" charset="-128"/>
                <a:ea typeface="BIZ UDゴシック" panose="020B0400000000000000" pitchFamily="49" charset="-128"/>
              </a:rPr>
              <a:t>10</a:t>
            </a: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50C20A8A-8F35-4A03-A7FF-423210DAF093}"/>
              </a:ext>
            </a:extLst>
          </p:cNvPr>
          <p:cNvSpPr txBox="1"/>
          <p:nvPr/>
        </p:nvSpPr>
        <p:spPr>
          <a:xfrm>
            <a:off x="397330" y="518512"/>
            <a:ext cx="9226576" cy="360548"/>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②　府方針の取組状況</a:t>
            </a:r>
            <a:endParaRPr kumimoji="1" lang="en-US" altLang="ja-JP" sz="1400" dirty="0">
              <a:latin typeface="BIZ UDゴシック" panose="020B0400000000000000" pitchFamily="49" charset="-128"/>
              <a:ea typeface="BIZ UDゴシック" panose="020B0400000000000000" pitchFamily="49" charset="-128"/>
            </a:endParaRPr>
          </a:p>
        </p:txBody>
      </p:sp>
      <p:graphicFrame>
        <p:nvGraphicFramePr>
          <p:cNvPr id="3" name="表 3">
            <a:extLst>
              <a:ext uri="{FF2B5EF4-FFF2-40B4-BE49-F238E27FC236}">
                <a16:creationId xmlns:a16="http://schemas.microsoft.com/office/drawing/2014/main" id="{854A41E4-F34E-4913-A204-8161130B229B}"/>
              </a:ext>
            </a:extLst>
          </p:cNvPr>
          <p:cNvGraphicFramePr>
            <a:graphicFrameLocks noGrp="1"/>
          </p:cNvGraphicFramePr>
          <p:nvPr>
            <p:extLst>
              <p:ext uri="{D42A27DB-BD31-4B8C-83A1-F6EECF244321}">
                <p14:modId xmlns:p14="http://schemas.microsoft.com/office/powerpoint/2010/main" val="2586404134"/>
              </p:ext>
            </p:extLst>
          </p:nvPr>
        </p:nvGraphicFramePr>
        <p:xfrm>
          <a:off x="972018" y="1680320"/>
          <a:ext cx="8077200" cy="5110106"/>
        </p:xfrm>
        <a:graphic>
          <a:graphicData uri="http://schemas.openxmlformats.org/drawingml/2006/table">
            <a:tbl>
              <a:tblPr firstRow="1" bandRow="1">
                <a:tableStyleId>{C083E6E3-FA7D-4D7B-A595-EF9225AFEA82}</a:tableStyleId>
              </a:tblPr>
              <a:tblGrid>
                <a:gridCol w="2898942">
                  <a:extLst>
                    <a:ext uri="{9D8B030D-6E8A-4147-A177-3AD203B41FA5}">
                      <a16:colId xmlns:a16="http://schemas.microsoft.com/office/drawing/2014/main" val="4177879652"/>
                    </a:ext>
                  </a:extLst>
                </a:gridCol>
                <a:gridCol w="5178258">
                  <a:extLst>
                    <a:ext uri="{9D8B030D-6E8A-4147-A177-3AD203B41FA5}">
                      <a16:colId xmlns:a16="http://schemas.microsoft.com/office/drawing/2014/main" val="127973492"/>
                    </a:ext>
                  </a:extLst>
                </a:gridCol>
              </a:tblGrid>
              <a:tr h="355226">
                <a:tc>
                  <a:txBody>
                    <a:bodyPr/>
                    <a:lstStyle/>
                    <a:p>
                      <a:pPr algn="ctr"/>
                      <a:r>
                        <a:rPr kumimoji="1" lang="ja-JP" altLang="en-US" sz="1200" dirty="0">
                          <a:latin typeface="BIZ UDゴシック" panose="020B0400000000000000" pitchFamily="49" charset="-128"/>
                          <a:ea typeface="BIZ UDゴシック" panose="020B0400000000000000" pitchFamily="49" charset="-128"/>
                        </a:rPr>
                        <a:t>府方針</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ja-JP" altLang="en-US" sz="1200" dirty="0">
                          <a:latin typeface="BIZ UDゴシック" panose="020B0400000000000000" pitchFamily="49" charset="-128"/>
                          <a:ea typeface="BIZ UDゴシック" panose="020B0400000000000000" pitchFamily="49" charset="-128"/>
                        </a:rPr>
                        <a:t>取組状況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33733879"/>
                  </a:ext>
                </a:extLst>
              </a:tr>
              <a:tr h="2797050">
                <a:tc>
                  <a:txBody>
                    <a:bodyPr/>
                    <a:lstStyle/>
                    <a:p>
                      <a:pPr algn="l"/>
                      <a:r>
                        <a:rPr kumimoji="1" lang="ja-JP" altLang="en-US" sz="1200" b="1" dirty="0">
                          <a:latin typeface="BIZ UDゴシック" panose="020B0400000000000000" pitchFamily="49" charset="-128"/>
                          <a:ea typeface="BIZ UDゴシック" panose="020B0400000000000000" pitchFamily="49" charset="-128"/>
                        </a:rPr>
                        <a:t>②適切な選任形態の判断</a:t>
                      </a:r>
                      <a:endParaRPr kumimoji="1" lang="en-US" altLang="ja-JP" sz="1200" b="1"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市町村が成年後見制度利用支援事業の適切な実施について見直しできるよう、府内市町村の事業実施状況について情報共有する。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ja-JP" altLang="en-US" sz="1200" dirty="0">
                          <a:latin typeface="BIZ UDゴシック" panose="020B0400000000000000" pitchFamily="49" charset="-128"/>
                          <a:ea typeface="BIZ UDゴシック" panose="020B0400000000000000" pitchFamily="49" charset="-128"/>
                        </a:rPr>
                        <a:t>○調査</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・市町村長申立に係る実態調査（</a:t>
                      </a:r>
                      <a:r>
                        <a:rPr kumimoji="1" lang="en-US" altLang="ja-JP" sz="1200" dirty="0">
                          <a:latin typeface="BIZ UDゴシック" panose="020B0400000000000000" pitchFamily="49" charset="-128"/>
                          <a:ea typeface="BIZ UDゴシック" panose="020B0400000000000000" pitchFamily="49" charset="-128"/>
                        </a:rPr>
                        <a:t>R6.6</a:t>
                      </a:r>
                      <a:r>
                        <a:rPr kumimoji="1" lang="ja-JP" altLang="en-US" sz="1200" dirty="0">
                          <a:latin typeface="BIZ UDゴシック" panose="020B0400000000000000" pitchFamily="49" charset="-128"/>
                          <a:ea typeface="BIZ UDゴシック" panose="020B0400000000000000" pitchFamily="49" charset="-128"/>
                        </a:rPr>
                        <a:t>）</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a:t>
                      </a:r>
                      <a:r>
                        <a:rPr kumimoji="1" lang="en-US" altLang="ja-JP" sz="1200" dirty="0">
                          <a:latin typeface="BIZ UDゴシック" panose="020B0400000000000000" pitchFamily="49" charset="-128"/>
                          <a:ea typeface="BIZ UDゴシック" panose="020B0400000000000000" pitchFamily="49" charset="-128"/>
                        </a:rPr>
                        <a:t>R5</a:t>
                      </a:r>
                      <a:r>
                        <a:rPr kumimoji="1" lang="ja-JP" altLang="en-US" sz="1200" dirty="0">
                          <a:latin typeface="BIZ UDゴシック" panose="020B0400000000000000" pitchFamily="49" charset="-128"/>
                          <a:ea typeface="BIZ UDゴシック" panose="020B0400000000000000" pitchFamily="49" charset="-128"/>
                        </a:rPr>
                        <a:t>年度の市町村長申立て全件について、成年後見制度利用支援事</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業の実施状況を調査し、取りまとめ結果を共有</a:t>
                      </a:r>
                      <a:endParaRPr kumimoji="1" lang="en-US" altLang="ja-JP" sz="12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ゴシック" panose="020B0400000000000000" pitchFamily="49" charset="-128"/>
                          <a:ea typeface="BIZ UDゴシック" panose="020B0400000000000000" pitchFamily="49" charset="-128"/>
                        </a:rPr>
                        <a:t>　・府内市町村への調査（</a:t>
                      </a:r>
                      <a:r>
                        <a:rPr kumimoji="1" lang="en-US" altLang="ja-JP" sz="1200" dirty="0">
                          <a:latin typeface="BIZ UDゴシック" panose="020B0400000000000000" pitchFamily="49" charset="-128"/>
                          <a:ea typeface="BIZ UDゴシック" panose="020B0400000000000000" pitchFamily="49" charset="-128"/>
                        </a:rPr>
                        <a:t>R6.8</a:t>
                      </a:r>
                      <a:r>
                        <a:rPr kumimoji="1" lang="ja-JP" altLang="en-US" sz="1200" dirty="0">
                          <a:latin typeface="BIZ UDゴシック" panose="020B0400000000000000" pitchFamily="49" charset="-128"/>
                          <a:ea typeface="BIZ UDゴシック" panose="020B0400000000000000" pitchFamily="49" charset="-128"/>
                        </a:rPr>
                        <a:t>）</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市町村長申立における親族調査等の実施状況を調査し、取りまと</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め結果を共有</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○意見交換</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・成年後見制度利用支援事業に係る市町村意見交換会（</a:t>
                      </a:r>
                      <a:r>
                        <a:rPr kumimoji="1" lang="en-US" altLang="ja-JP" sz="1200" dirty="0">
                          <a:latin typeface="BIZ UDゴシック" panose="020B0400000000000000" pitchFamily="49" charset="-128"/>
                          <a:ea typeface="BIZ UDゴシック" panose="020B0400000000000000" pitchFamily="49" charset="-128"/>
                        </a:rPr>
                        <a:t>R6.12</a:t>
                      </a:r>
                      <a:r>
                        <a:rPr kumimoji="1" lang="ja-JP" altLang="en-US" sz="1200" dirty="0">
                          <a:latin typeface="BIZ UDゴシック" panose="020B0400000000000000" pitchFamily="49" charset="-128"/>
                          <a:ea typeface="BIZ UDゴシック" panose="020B0400000000000000" pitchFamily="49" charset="-128"/>
                        </a:rPr>
                        <a:t>）</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中核機関整備済み市町村同士の、利用支援事業に関する意見交換</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会を実施</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○情報提供</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・成年後見制度利用促進施策に係る取組状況調査（厚生労働省実施）</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a:t>
                      </a:r>
                      <a:r>
                        <a:rPr kumimoji="1" lang="en-US" altLang="ja-JP" sz="1200" dirty="0">
                          <a:latin typeface="BIZ UDゴシック" panose="020B0400000000000000" pitchFamily="49" charset="-128"/>
                          <a:ea typeface="BIZ UDゴシック" panose="020B0400000000000000" pitchFamily="49" charset="-128"/>
                        </a:rPr>
                        <a:t>R6</a:t>
                      </a:r>
                      <a:r>
                        <a:rPr kumimoji="1" lang="ja-JP" altLang="en-US" sz="1200" dirty="0">
                          <a:latin typeface="BIZ UDゴシック" panose="020B0400000000000000" pitchFamily="49" charset="-128"/>
                          <a:ea typeface="BIZ UDゴシック" panose="020B0400000000000000" pitchFamily="49" charset="-128"/>
                        </a:rPr>
                        <a:t>の府内市町村回答を整理し、市町村へ情報提供</a:t>
                      </a:r>
                      <a:endParaRPr kumimoji="1" lang="en-US" altLang="ja-JP" sz="1200" dirty="0">
                        <a:latin typeface="BIZ UDゴシック" panose="020B0400000000000000" pitchFamily="49" charset="-128"/>
                        <a:ea typeface="BIZ UDゴシック" panose="020B0400000000000000" pitchFamily="49" charset="-128"/>
                      </a:endParaRPr>
                    </a:p>
                    <a:p>
                      <a:pPr algn="l"/>
                      <a:endParaRPr kumimoji="1" lang="ja-JP" altLang="en-US" sz="1200" dirty="0">
                        <a:latin typeface="BIZ UDゴシック" panose="020B0400000000000000" pitchFamily="49" charset="-128"/>
                        <a:ea typeface="BIZ UDゴシック" panose="020B0400000000000000" pitchFamily="49"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2089383"/>
                  </a:ext>
                </a:extLst>
              </a:tr>
              <a:tr h="1894775">
                <a:tc>
                  <a:txBody>
                    <a:bodyPr/>
                    <a:lstStyle/>
                    <a:p>
                      <a:pPr algn="l"/>
                      <a:r>
                        <a:rPr kumimoji="1" lang="ja-JP" altLang="en-US" sz="1200" b="1" dirty="0">
                          <a:latin typeface="BIZ UDゴシック" panose="020B0400000000000000" pitchFamily="49" charset="-128"/>
                          <a:ea typeface="BIZ UDゴシック" panose="020B0400000000000000" pitchFamily="49" charset="-128"/>
                        </a:rPr>
                        <a:t>③権利擁護支援チームの自立支援</a:t>
                      </a:r>
                      <a:endParaRPr kumimoji="1" lang="en-US" altLang="ja-JP" sz="1200" b="1"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府は、権利擁護支援チームが権利擁護支援について共通の理解を持ち、意思決定支援に取り組めるよう、市町村等に対し、意思決定支援研修を実施する。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ja-JP" altLang="en-US" sz="1200" dirty="0">
                          <a:latin typeface="BIZ UDゴシック" panose="020B0400000000000000" pitchFamily="49" charset="-128"/>
                          <a:ea typeface="BIZ UDゴシック" panose="020B0400000000000000" pitchFamily="49" charset="-128"/>
                        </a:rPr>
                        <a:t>○研修等</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・権利擁護に係る意思決定支援研修会（</a:t>
                      </a:r>
                      <a:r>
                        <a:rPr kumimoji="1" lang="en-US" altLang="ja-JP" sz="1200" dirty="0">
                          <a:latin typeface="BIZ UDゴシック" panose="020B0400000000000000" pitchFamily="49" charset="-128"/>
                          <a:ea typeface="BIZ UDゴシック" panose="020B0400000000000000" pitchFamily="49" charset="-128"/>
                        </a:rPr>
                        <a:t>R7.2</a:t>
                      </a:r>
                      <a:r>
                        <a:rPr kumimoji="1" lang="ja-JP" altLang="en-US" sz="1200" dirty="0">
                          <a:latin typeface="BIZ UDゴシック" panose="020B0400000000000000" pitchFamily="49" charset="-128"/>
                          <a:ea typeface="BIZ UDゴシック" panose="020B0400000000000000" pitchFamily="49" charset="-128"/>
                        </a:rPr>
                        <a:t>）</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講師：久岡英樹弁護士、矢島繁一社会福祉士</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・府内中核機関設置市連絡会（</a:t>
                      </a:r>
                      <a:r>
                        <a:rPr kumimoji="1" lang="en-US" altLang="ja-JP" sz="1200" dirty="0">
                          <a:latin typeface="BIZ UDゴシック" panose="020B0400000000000000" pitchFamily="49" charset="-128"/>
                          <a:ea typeface="BIZ UDゴシック" panose="020B0400000000000000" pitchFamily="49" charset="-128"/>
                        </a:rPr>
                        <a:t>R7.2</a:t>
                      </a:r>
                      <a:r>
                        <a:rPr kumimoji="1" lang="ja-JP" altLang="en-US" sz="1200" dirty="0">
                          <a:latin typeface="BIZ UDゴシック" panose="020B0400000000000000" pitchFamily="49" charset="-128"/>
                          <a:ea typeface="BIZ UDゴシック" panose="020B0400000000000000" pitchFamily="49" charset="-128"/>
                        </a:rPr>
                        <a:t>）</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中核機関整備済み市町村担当者及び中核機関職員が、おおさか希</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望大使（認知症当事者）のお話を聞き意見交換</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話し手：おおさか希望大使</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支援者（</a:t>
                      </a:r>
                      <a:r>
                        <a:rPr kumimoji="1" lang="zh-TW" altLang="en-US" sz="1200" dirty="0">
                          <a:latin typeface="BIZ UDゴシック" panose="020B0400000000000000" pitchFamily="49" charset="-128"/>
                          <a:ea typeface="BIZ UDゴシック" panose="020B0400000000000000" pitchFamily="49" charset="-128"/>
                        </a:rPr>
                        <a:t>八尾市認知症地域支援推進員</a:t>
                      </a:r>
                      <a:r>
                        <a:rPr kumimoji="1" lang="ja-JP" altLang="en-US" sz="1200" dirty="0">
                          <a:latin typeface="BIZ UDゴシック" panose="020B0400000000000000" pitchFamily="49" charset="-128"/>
                          <a:ea typeface="BIZ UDゴシック" panose="020B0400000000000000" pitchFamily="49" charset="-128"/>
                        </a:rPr>
                        <a:t>）</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進行役：宮田英幸社会福祉士</a:t>
                      </a:r>
                      <a:endParaRPr kumimoji="1" lang="en-US" altLang="ja-JP" sz="1200" dirty="0">
                        <a:latin typeface="BIZ UDゴシック" panose="020B0400000000000000" pitchFamily="49" charset="-128"/>
                        <a:ea typeface="BIZ UDゴシック" panose="020B0400000000000000" pitchFamily="49" charset="-128"/>
                      </a:endParaRPr>
                    </a:p>
                    <a:p>
                      <a:pPr algn="l"/>
                      <a:endParaRPr kumimoji="1" lang="ja-JP" altLang="en-US" sz="1200" dirty="0">
                        <a:latin typeface="BIZ UDゴシック" panose="020B0400000000000000" pitchFamily="49" charset="-128"/>
                        <a:ea typeface="BIZ UDゴシック" panose="020B0400000000000000" pitchFamily="49"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6426094"/>
                  </a:ext>
                </a:extLst>
              </a:tr>
            </a:tbl>
          </a:graphicData>
        </a:graphic>
      </p:graphicFrame>
      <p:sp>
        <p:nvSpPr>
          <p:cNvPr id="6" name="テキスト ボックス 5">
            <a:extLst>
              <a:ext uri="{FF2B5EF4-FFF2-40B4-BE49-F238E27FC236}">
                <a16:creationId xmlns:a16="http://schemas.microsoft.com/office/drawing/2014/main" id="{6853207F-7B7B-4A10-9BE1-34233EE5D43C}"/>
              </a:ext>
            </a:extLst>
          </p:cNvPr>
          <p:cNvSpPr txBox="1"/>
          <p:nvPr/>
        </p:nvSpPr>
        <p:spPr>
          <a:xfrm>
            <a:off x="490946" y="821866"/>
            <a:ext cx="9226576" cy="683713"/>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４．大阪府による体制整備に向けた支援</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（２）中核機関の機能強化に向けた支援</a:t>
            </a:r>
            <a:endParaRPr kumimoji="1" lang="en-US" altLang="ja-JP" sz="1400" dirty="0">
              <a:latin typeface="BIZ UDゴシック" panose="020B0400000000000000" pitchFamily="49" charset="-128"/>
              <a:ea typeface="BIZ UDゴシック" panose="020B0400000000000000" pitchFamily="49" charset="-128"/>
            </a:endParaRPr>
          </a:p>
        </p:txBody>
      </p:sp>
      <p:sp>
        <p:nvSpPr>
          <p:cNvPr id="8" name="正方形/長方形 7">
            <a:extLst>
              <a:ext uri="{FF2B5EF4-FFF2-40B4-BE49-F238E27FC236}">
                <a16:creationId xmlns:a16="http://schemas.microsoft.com/office/drawing/2014/main" id="{DF9A2D07-E8F7-4E97-B4FB-1D2565C8E2E1}"/>
              </a:ext>
            </a:extLst>
          </p:cNvPr>
          <p:cNvSpPr/>
          <p:nvPr/>
        </p:nvSpPr>
        <p:spPr>
          <a:xfrm>
            <a:off x="8933982" y="2885685"/>
            <a:ext cx="859970" cy="356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ゴシック" panose="020B0400000000000000" pitchFamily="49" charset="-128"/>
                <a:ea typeface="BIZ UDゴシック" panose="020B0400000000000000" pitchFamily="49" charset="-128"/>
              </a:rPr>
              <a:t>参考４</a:t>
            </a:r>
          </a:p>
        </p:txBody>
      </p:sp>
      <p:sp>
        <p:nvSpPr>
          <p:cNvPr id="9" name="正方形/長方形 8">
            <a:extLst>
              <a:ext uri="{FF2B5EF4-FFF2-40B4-BE49-F238E27FC236}">
                <a16:creationId xmlns:a16="http://schemas.microsoft.com/office/drawing/2014/main" id="{F6069F22-19DD-40CD-B3F1-A76DA1FF42A6}"/>
              </a:ext>
            </a:extLst>
          </p:cNvPr>
          <p:cNvSpPr/>
          <p:nvPr/>
        </p:nvSpPr>
        <p:spPr>
          <a:xfrm>
            <a:off x="8933982" y="5554140"/>
            <a:ext cx="859970" cy="356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ゴシック" panose="020B0400000000000000" pitchFamily="49" charset="-128"/>
                <a:ea typeface="BIZ UDゴシック" panose="020B0400000000000000" pitchFamily="49" charset="-128"/>
              </a:rPr>
              <a:t>参考５</a:t>
            </a:r>
          </a:p>
        </p:txBody>
      </p:sp>
    </p:spTree>
    <p:extLst>
      <p:ext uri="{BB962C8B-B14F-4D97-AF65-F5344CB8AC3E}">
        <p14:creationId xmlns:p14="http://schemas.microsoft.com/office/powerpoint/2010/main" val="3897257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（３）大阪府成年後見制度に関する担い手（市民後見人・法人後見実施団体）の育成方針</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BIZ UDゴシック" panose="020B0400000000000000" pitchFamily="49" charset="-128"/>
                <a:ea typeface="BIZ UDゴシック" panose="020B0400000000000000" pitchFamily="49" charset="-128"/>
              </a:rPr>
              <a:t>11</a:t>
            </a: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50C20A8A-8F35-4A03-A7FF-423210DAF093}"/>
              </a:ext>
            </a:extLst>
          </p:cNvPr>
          <p:cNvSpPr txBox="1"/>
          <p:nvPr/>
        </p:nvSpPr>
        <p:spPr>
          <a:xfrm>
            <a:off x="397330" y="518512"/>
            <a:ext cx="9226576" cy="360548"/>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①　府方針の見直し</a:t>
            </a:r>
            <a:endParaRPr kumimoji="1" lang="en-US" altLang="ja-JP" sz="1400" dirty="0">
              <a:latin typeface="BIZ UDゴシック" panose="020B0400000000000000" pitchFamily="49" charset="-128"/>
              <a:ea typeface="BIZ UDゴシック" panose="020B0400000000000000" pitchFamily="49" charset="-128"/>
            </a:endParaRPr>
          </a:p>
        </p:txBody>
      </p:sp>
      <p:graphicFrame>
        <p:nvGraphicFramePr>
          <p:cNvPr id="9" name="表 3">
            <a:extLst>
              <a:ext uri="{FF2B5EF4-FFF2-40B4-BE49-F238E27FC236}">
                <a16:creationId xmlns:a16="http://schemas.microsoft.com/office/drawing/2014/main" id="{2FE3895D-90FB-4949-BA18-8AA0DB64FD0D}"/>
              </a:ext>
            </a:extLst>
          </p:cNvPr>
          <p:cNvGraphicFramePr>
            <a:graphicFrameLocks noGrp="1"/>
          </p:cNvGraphicFramePr>
          <p:nvPr>
            <p:extLst>
              <p:ext uri="{D42A27DB-BD31-4B8C-83A1-F6EECF244321}">
                <p14:modId xmlns:p14="http://schemas.microsoft.com/office/powerpoint/2010/main" val="3800089176"/>
              </p:ext>
            </p:extLst>
          </p:nvPr>
        </p:nvGraphicFramePr>
        <p:xfrm>
          <a:off x="972018" y="1070720"/>
          <a:ext cx="8077200" cy="1689413"/>
        </p:xfrm>
        <a:graphic>
          <a:graphicData uri="http://schemas.openxmlformats.org/drawingml/2006/table">
            <a:tbl>
              <a:tblPr firstRow="1" bandRow="1">
                <a:tableStyleId>{C083E6E3-FA7D-4D7B-A595-EF9225AFEA82}</a:tableStyleId>
              </a:tblPr>
              <a:tblGrid>
                <a:gridCol w="4038600">
                  <a:extLst>
                    <a:ext uri="{9D8B030D-6E8A-4147-A177-3AD203B41FA5}">
                      <a16:colId xmlns:a16="http://schemas.microsoft.com/office/drawing/2014/main" val="4177879652"/>
                    </a:ext>
                  </a:extLst>
                </a:gridCol>
                <a:gridCol w="4038600">
                  <a:extLst>
                    <a:ext uri="{9D8B030D-6E8A-4147-A177-3AD203B41FA5}">
                      <a16:colId xmlns:a16="http://schemas.microsoft.com/office/drawing/2014/main" val="127973492"/>
                    </a:ext>
                  </a:extLst>
                </a:gridCol>
              </a:tblGrid>
              <a:tr h="360000">
                <a:tc>
                  <a:txBody>
                    <a:bodyPr/>
                    <a:lstStyle/>
                    <a:p>
                      <a:pPr algn="ctr"/>
                      <a:r>
                        <a:rPr kumimoji="1" lang="ja-JP" altLang="en-US" sz="1200" dirty="0">
                          <a:latin typeface="BIZ UDゴシック" panose="020B0400000000000000" pitchFamily="49" charset="-128"/>
                          <a:ea typeface="BIZ UDゴシック" panose="020B0400000000000000" pitchFamily="49" charset="-128"/>
                        </a:rPr>
                        <a:t>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ja-JP" altLang="en-US" sz="1200" dirty="0">
                          <a:latin typeface="BIZ UDゴシック" panose="020B0400000000000000" pitchFamily="49" charset="-128"/>
                          <a:ea typeface="BIZ UDゴシック" panose="020B0400000000000000" pitchFamily="49" charset="-128"/>
                        </a:rPr>
                        <a:t>旧</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33733879"/>
                  </a:ext>
                </a:extLst>
              </a:tr>
              <a:tr h="1329413">
                <a:tc>
                  <a:txBody>
                    <a:bodyPr/>
                    <a:lstStyle/>
                    <a:p>
                      <a:pPr algn="l"/>
                      <a:r>
                        <a:rPr kumimoji="1" lang="ja-JP" altLang="en-US" sz="1200" dirty="0">
                          <a:latin typeface="BIZ UDゴシック" panose="020B0400000000000000" pitchFamily="49" charset="-128"/>
                          <a:ea typeface="BIZ UDゴシック" panose="020B0400000000000000" pitchFamily="49" charset="-128"/>
                        </a:rPr>
                        <a:t>２．市民後見人</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（１）事業実施状況によるフェーズの設定</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府内</a:t>
                      </a:r>
                      <a:r>
                        <a:rPr kumimoji="1" lang="en-US" altLang="ja-JP" sz="1200" u="sng" dirty="0">
                          <a:solidFill>
                            <a:srgbClr val="FF0000"/>
                          </a:solidFill>
                          <a:latin typeface="BIZ UDゴシック" panose="020B0400000000000000" pitchFamily="49" charset="-128"/>
                          <a:ea typeface="BIZ UDゴシック" panose="020B0400000000000000" pitchFamily="49" charset="-128"/>
                        </a:rPr>
                        <a:t>24</a:t>
                      </a:r>
                      <a:r>
                        <a:rPr kumimoji="1" lang="ja-JP" altLang="en-US" sz="1200" dirty="0">
                          <a:latin typeface="BIZ UDゴシック" panose="020B0400000000000000" pitchFamily="49" charset="-128"/>
                          <a:ea typeface="BIZ UDゴシック" panose="020B0400000000000000" pitchFamily="49" charset="-128"/>
                        </a:rPr>
                        <a:t>市町が市民後見人の養成・支援事業を行っていることから、事業実施状況によるフェーズ（段階）を設定する。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ja-JP" altLang="en-US" sz="1200" dirty="0">
                          <a:latin typeface="BIZ UDゴシック" panose="020B0400000000000000" pitchFamily="49" charset="-128"/>
                          <a:ea typeface="BIZ UDゴシック" panose="020B0400000000000000" pitchFamily="49" charset="-128"/>
                        </a:rPr>
                        <a:t>２．市民後見人</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（１）事業実施状況によるフェーズの設定</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府内</a:t>
                      </a:r>
                      <a:r>
                        <a:rPr kumimoji="1" lang="en-US" altLang="ja-JP" sz="1200" u="sng" dirty="0">
                          <a:solidFill>
                            <a:srgbClr val="FF0000"/>
                          </a:solidFill>
                          <a:latin typeface="BIZ UDゴシック" panose="020B0400000000000000" pitchFamily="49" charset="-128"/>
                          <a:ea typeface="BIZ UDゴシック" panose="020B0400000000000000" pitchFamily="49" charset="-128"/>
                        </a:rPr>
                        <a:t>23</a:t>
                      </a:r>
                      <a:r>
                        <a:rPr kumimoji="1" lang="ja-JP" altLang="en-US" sz="1200" dirty="0">
                          <a:latin typeface="BIZ UDゴシック" panose="020B0400000000000000" pitchFamily="49" charset="-128"/>
                          <a:ea typeface="BIZ UDゴシック" panose="020B0400000000000000" pitchFamily="49" charset="-128"/>
                        </a:rPr>
                        <a:t>市町が市民後見人の養成・支援事業を行っていることから、事業実施状況によるフェーズ（段階）を設定する。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2089383"/>
                  </a:ext>
                </a:extLst>
              </a:tr>
            </a:tbl>
          </a:graphicData>
        </a:graphic>
      </p:graphicFrame>
      <p:graphicFrame>
        <p:nvGraphicFramePr>
          <p:cNvPr id="5" name="表 4">
            <a:extLst>
              <a:ext uri="{FF2B5EF4-FFF2-40B4-BE49-F238E27FC236}">
                <a16:creationId xmlns:a16="http://schemas.microsoft.com/office/drawing/2014/main" id="{F51D6C23-FAA4-4704-A18B-E84C630A9303}"/>
              </a:ext>
            </a:extLst>
          </p:cNvPr>
          <p:cNvGraphicFramePr>
            <a:graphicFrameLocks noGrp="1"/>
          </p:cNvGraphicFramePr>
          <p:nvPr>
            <p:extLst>
              <p:ext uri="{D42A27DB-BD31-4B8C-83A1-F6EECF244321}">
                <p14:modId xmlns:p14="http://schemas.microsoft.com/office/powerpoint/2010/main" val="283712822"/>
              </p:ext>
            </p:extLst>
          </p:nvPr>
        </p:nvGraphicFramePr>
        <p:xfrm>
          <a:off x="1534345" y="3707179"/>
          <a:ext cx="5952310" cy="2418918"/>
        </p:xfrm>
        <a:graphic>
          <a:graphicData uri="http://schemas.openxmlformats.org/drawingml/2006/table">
            <a:tbl>
              <a:tblPr firstRow="1" firstCol="1" bandRow="1">
                <a:tableStyleId>{2D5ABB26-0587-4C30-8999-92F81FD0307C}</a:tableStyleId>
              </a:tblPr>
              <a:tblGrid>
                <a:gridCol w="1047496">
                  <a:extLst>
                    <a:ext uri="{9D8B030D-6E8A-4147-A177-3AD203B41FA5}">
                      <a16:colId xmlns:a16="http://schemas.microsoft.com/office/drawing/2014/main" val="2866174611"/>
                    </a:ext>
                  </a:extLst>
                </a:gridCol>
                <a:gridCol w="4904814">
                  <a:extLst>
                    <a:ext uri="{9D8B030D-6E8A-4147-A177-3AD203B41FA5}">
                      <a16:colId xmlns:a16="http://schemas.microsoft.com/office/drawing/2014/main" val="3361967542"/>
                    </a:ext>
                  </a:extLst>
                </a:gridCol>
              </a:tblGrid>
              <a:tr h="345017">
                <a:tc rowSpan="2">
                  <a:txBody>
                    <a:bodyPr/>
                    <a:lstStyle/>
                    <a:p>
                      <a:pPr algn="ctr"/>
                      <a:r>
                        <a:rPr lang="ja-JP" sz="1000" kern="100" dirty="0">
                          <a:effectLst/>
                          <a:latin typeface="BIZ UDゴシック" panose="020B0400000000000000" pitchFamily="49" charset="-128"/>
                          <a:ea typeface="BIZ UDゴシック" panose="020B0400000000000000" pitchFamily="49" charset="-128"/>
                        </a:rPr>
                        <a:t>フェーズ１</a:t>
                      </a:r>
                    </a:p>
                    <a:p>
                      <a:pPr algn="ctr"/>
                      <a:r>
                        <a:rPr lang="ja-JP" sz="1000" kern="100" dirty="0">
                          <a:effectLst/>
                          <a:latin typeface="BIZ UDゴシック" panose="020B0400000000000000" pitchFamily="49" charset="-128"/>
                          <a:ea typeface="BIZ UDゴシック" panose="020B0400000000000000" pitchFamily="49" charset="-128"/>
                        </a:rPr>
                        <a:t>（検討期）</a:t>
                      </a:r>
                      <a:endParaRPr lang="ja-JP" sz="1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r>
                        <a:rPr lang="ja-JP" sz="1000" kern="100" dirty="0">
                          <a:effectLst/>
                          <a:latin typeface="BIZ UDゴシック" panose="020B0400000000000000" pitchFamily="49" charset="-128"/>
                          <a:ea typeface="BIZ UDゴシック" panose="020B0400000000000000" pitchFamily="49" charset="-128"/>
                        </a:rPr>
                        <a:t>市民後見人の養成・支援事業を</a:t>
                      </a:r>
                      <a:r>
                        <a:rPr lang="ja-JP" sz="1000" b="1" u="sng" kern="100" dirty="0">
                          <a:solidFill>
                            <a:srgbClr val="FF0000"/>
                          </a:solidFill>
                          <a:effectLst/>
                          <a:latin typeface="BIZ UDゴシック" panose="020B0400000000000000" pitchFamily="49" charset="-128"/>
                          <a:ea typeface="BIZ UDゴシック" panose="020B0400000000000000" pitchFamily="49" charset="-128"/>
                        </a:rPr>
                        <a:t>行っていない</a:t>
                      </a:r>
                      <a:r>
                        <a:rPr lang="ja-JP" sz="1000" kern="100" dirty="0">
                          <a:effectLst/>
                          <a:latin typeface="BIZ UDゴシック" panose="020B0400000000000000" pitchFamily="49" charset="-128"/>
                          <a:ea typeface="BIZ UDゴシック" panose="020B0400000000000000" pitchFamily="49" charset="-128"/>
                        </a:rPr>
                        <a:t>市町村</a:t>
                      </a:r>
                      <a:endParaRPr lang="ja-JP" sz="1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818999"/>
                  </a:ext>
                </a:extLst>
              </a:tr>
              <a:tr h="461289">
                <a:tc vMerge="1">
                  <a:txBody>
                    <a:bodyPr/>
                    <a:lstStyle/>
                    <a:p>
                      <a:endParaRPr kumimoji="1" lang="ja-JP" altLang="en-US"/>
                    </a:p>
                  </a:txBody>
                  <a:tcPr/>
                </a:tc>
                <a:tc>
                  <a:txBody>
                    <a:bodyPr/>
                    <a:lstStyle/>
                    <a:p>
                      <a:pPr algn="just"/>
                      <a:r>
                        <a:rPr lang="ja-JP" sz="1000" kern="100" dirty="0">
                          <a:effectLst/>
                          <a:latin typeface="BIZ UDゴシック" panose="020B0400000000000000" pitchFamily="49" charset="-128"/>
                          <a:ea typeface="BIZ UDゴシック" panose="020B0400000000000000" pitchFamily="49" charset="-128"/>
                        </a:rPr>
                        <a:t>　担い手の育成・支援について、市町村としての検討から始める</a:t>
                      </a:r>
                    </a:p>
                    <a:p>
                      <a:pPr algn="just"/>
                      <a:r>
                        <a:rPr lang="ja-JP" sz="1000" kern="100" dirty="0">
                          <a:effectLst/>
                          <a:latin typeface="BIZ UDゴシック" panose="020B0400000000000000" pitchFamily="49" charset="-128"/>
                          <a:ea typeface="BIZ UDゴシック" panose="020B0400000000000000" pitchFamily="49" charset="-128"/>
                        </a:rPr>
                        <a:t>　今後は府の支援を受けつつ、育成の取組を検討する必要がある</a:t>
                      </a:r>
                      <a:endParaRPr lang="ja-JP" sz="1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1608248"/>
                  </a:ext>
                </a:extLst>
              </a:tr>
              <a:tr h="345017">
                <a:tc rowSpan="2">
                  <a:txBody>
                    <a:bodyPr/>
                    <a:lstStyle/>
                    <a:p>
                      <a:pPr algn="ctr"/>
                      <a:r>
                        <a:rPr lang="ja-JP" sz="1000" kern="100">
                          <a:effectLst/>
                          <a:latin typeface="BIZ UDゴシック" panose="020B0400000000000000" pitchFamily="49" charset="-128"/>
                          <a:ea typeface="BIZ UDゴシック" panose="020B0400000000000000" pitchFamily="49" charset="-128"/>
                        </a:rPr>
                        <a:t>フェーズ２</a:t>
                      </a:r>
                    </a:p>
                    <a:p>
                      <a:pPr algn="ctr"/>
                      <a:r>
                        <a:rPr lang="ja-JP" sz="1000" kern="100">
                          <a:effectLst/>
                          <a:latin typeface="BIZ UDゴシック" panose="020B0400000000000000" pitchFamily="49" charset="-128"/>
                          <a:ea typeface="BIZ UDゴシック" panose="020B0400000000000000" pitchFamily="49" charset="-128"/>
                        </a:rPr>
                        <a:t>（成長期）</a:t>
                      </a:r>
                      <a:endParaRPr lang="ja-JP" sz="10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r>
                        <a:rPr lang="ja-JP" sz="1000" kern="100" dirty="0">
                          <a:effectLst/>
                          <a:latin typeface="BIZ UDゴシック" panose="020B0400000000000000" pitchFamily="49" charset="-128"/>
                          <a:ea typeface="BIZ UDゴシック" panose="020B0400000000000000" pitchFamily="49" charset="-128"/>
                        </a:rPr>
                        <a:t>市民後見人の養成・支援事業に取り組んでいるが、</a:t>
                      </a:r>
                      <a:r>
                        <a:rPr lang="ja-JP" sz="1000" b="1" u="sng" kern="100" dirty="0">
                          <a:solidFill>
                            <a:srgbClr val="FF0000"/>
                          </a:solidFill>
                          <a:effectLst/>
                          <a:latin typeface="BIZ UDゴシック" panose="020B0400000000000000" pitchFamily="49" charset="-128"/>
                          <a:ea typeface="BIZ UDゴシック" panose="020B0400000000000000" pitchFamily="49" charset="-128"/>
                        </a:rPr>
                        <a:t>受任実績</a:t>
                      </a:r>
                      <a:r>
                        <a:rPr lang="en-US" altLang="ja-JP" sz="1000" b="1" u="sng" kern="100" dirty="0">
                          <a:solidFill>
                            <a:srgbClr val="FF0000"/>
                          </a:solidFill>
                          <a:effectLst/>
                          <a:latin typeface="BIZ UDゴシック" panose="020B0400000000000000" pitchFamily="49" charset="-128"/>
                          <a:ea typeface="BIZ UDゴシック" panose="020B0400000000000000" pitchFamily="49" charset="-128"/>
                        </a:rPr>
                        <a:t>(※)</a:t>
                      </a:r>
                      <a:r>
                        <a:rPr lang="ja-JP" sz="1000" b="1" u="sng" kern="100" dirty="0">
                          <a:solidFill>
                            <a:srgbClr val="FF0000"/>
                          </a:solidFill>
                          <a:effectLst/>
                          <a:latin typeface="BIZ UDゴシック" panose="020B0400000000000000" pitchFamily="49" charset="-128"/>
                          <a:ea typeface="BIZ UDゴシック" panose="020B0400000000000000" pitchFamily="49" charset="-128"/>
                        </a:rPr>
                        <a:t>がない</a:t>
                      </a:r>
                      <a:r>
                        <a:rPr lang="ja-JP" sz="1000" kern="100" dirty="0">
                          <a:effectLst/>
                          <a:latin typeface="BIZ UDゴシック" panose="020B0400000000000000" pitchFamily="49" charset="-128"/>
                          <a:ea typeface="BIZ UDゴシック" panose="020B0400000000000000" pitchFamily="49" charset="-128"/>
                        </a:rPr>
                        <a:t>市町村</a:t>
                      </a:r>
                      <a:endParaRPr lang="ja-JP" sz="1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820069"/>
                  </a:ext>
                </a:extLst>
              </a:tr>
              <a:tr h="461289">
                <a:tc vMerge="1">
                  <a:txBody>
                    <a:bodyPr/>
                    <a:lstStyle/>
                    <a:p>
                      <a:endParaRPr kumimoji="1" lang="ja-JP" altLang="en-US"/>
                    </a:p>
                  </a:txBody>
                  <a:tcPr/>
                </a:tc>
                <a:tc>
                  <a:txBody>
                    <a:bodyPr/>
                    <a:lstStyle/>
                    <a:p>
                      <a:pPr algn="just"/>
                      <a:r>
                        <a:rPr lang="ja-JP" sz="1000" kern="100" dirty="0">
                          <a:effectLst/>
                          <a:latin typeface="BIZ UDゴシック" panose="020B0400000000000000" pitchFamily="49" charset="-128"/>
                          <a:ea typeface="BIZ UDゴシック" panose="020B0400000000000000" pitchFamily="49" charset="-128"/>
                        </a:rPr>
                        <a:t>　担い手の育成・支援に着手し、検討を進めている</a:t>
                      </a:r>
                    </a:p>
                    <a:p>
                      <a:pPr algn="just"/>
                      <a:r>
                        <a:rPr lang="ja-JP" sz="1000" kern="100" dirty="0">
                          <a:effectLst/>
                          <a:latin typeface="BIZ UDゴシック" panose="020B0400000000000000" pitchFamily="49" charset="-128"/>
                          <a:ea typeface="BIZ UDゴシック" panose="020B0400000000000000" pitchFamily="49" charset="-128"/>
                        </a:rPr>
                        <a:t>　今後は関係機関等との協働により、その拡充が望まれる</a:t>
                      </a:r>
                      <a:endParaRPr lang="ja-JP" sz="1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4788117"/>
                  </a:ext>
                </a:extLst>
              </a:tr>
              <a:tr h="345017">
                <a:tc rowSpan="2">
                  <a:txBody>
                    <a:bodyPr/>
                    <a:lstStyle/>
                    <a:p>
                      <a:pPr algn="ctr"/>
                      <a:r>
                        <a:rPr lang="ja-JP" sz="1000" kern="100">
                          <a:effectLst/>
                          <a:latin typeface="BIZ UDゴシック" panose="020B0400000000000000" pitchFamily="49" charset="-128"/>
                          <a:ea typeface="BIZ UDゴシック" panose="020B0400000000000000" pitchFamily="49" charset="-128"/>
                        </a:rPr>
                        <a:t>フェーズ３</a:t>
                      </a:r>
                    </a:p>
                    <a:p>
                      <a:pPr algn="ctr"/>
                      <a:r>
                        <a:rPr lang="ja-JP" sz="1000" kern="100">
                          <a:effectLst/>
                          <a:latin typeface="BIZ UDゴシック" panose="020B0400000000000000" pitchFamily="49" charset="-128"/>
                          <a:ea typeface="BIZ UDゴシック" panose="020B0400000000000000" pitchFamily="49" charset="-128"/>
                        </a:rPr>
                        <a:t>（発展期）</a:t>
                      </a:r>
                      <a:endParaRPr lang="ja-JP" sz="10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r>
                        <a:rPr lang="ja-JP" sz="1000" kern="100" dirty="0">
                          <a:effectLst/>
                          <a:latin typeface="BIZ UDゴシック" panose="020B0400000000000000" pitchFamily="49" charset="-128"/>
                          <a:ea typeface="BIZ UDゴシック" panose="020B0400000000000000" pitchFamily="49" charset="-128"/>
                        </a:rPr>
                        <a:t>市民後見人の養成・支援事業に取り組み、</a:t>
                      </a:r>
                      <a:r>
                        <a:rPr lang="ja-JP" sz="1000" b="1" u="sng" kern="100" dirty="0">
                          <a:solidFill>
                            <a:srgbClr val="FF0000"/>
                          </a:solidFill>
                          <a:effectLst/>
                          <a:latin typeface="BIZ UDゴシック" panose="020B0400000000000000" pitchFamily="49" charset="-128"/>
                          <a:ea typeface="BIZ UDゴシック" panose="020B0400000000000000" pitchFamily="49" charset="-128"/>
                        </a:rPr>
                        <a:t>受任実績</a:t>
                      </a:r>
                      <a:r>
                        <a:rPr lang="en-US" altLang="ja-JP" sz="1000" b="1" u="sng" kern="100" dirty="0">
                          <a:solidFill>
                            <a:srgbClr val="FF0000"/>
                          </a:solidFill>
                          <a:effectLst/>
                          <a:latin typeface="BIZ UDゴシック" panose="020B0400000000000000" pitchFamily="49" charset="-128"/>
                          <a:ea typeface="BIZ UDゴシック" panose="020B0400000000000000" pitchFamily="49" charset="-128"/>
                        </a:rPr>
                        <a:t>(※)</a:t>
                      </a:r>
                      <a:r>
                        <a:rPr lang="ja-JP" sz="1000" b="1" u="sng" kern="100" dirty="0">
                          <a:solidFill>
                            <a:srgbClr val="FF0000"/>
                          </a:solidFill>
                          <a:effectLst/>
                          <a:latin typeface="BIZ UDゴシック" panose="020B0400000000000000" pitchFamily="49" charset="-128"/>
                          <a:ea typeface="BIZ UDゴシック" panose="020B0400000000000000" pitchFamily="49" charset="-128"/>
                        </a:rPr>
                        <a:t>がある</a:t>
                      </a:r>
                      <a:r>
                        <a:rPr lang="ja-JP" sz="1000" kern="100" dirty="0">
                          <a:effectLst/>
                          <a:latin typeface="BIZ UDゴシック" panose="020B0400000000000000" pitchFamily="49" charset="-128"/>
                          <a:ea typeface="BIZ UDゴシック" panose="020B0400000000000000" pitchFamily="49" charset="-128"/>
                        </a:rPr>
                        <a:t>市町村</a:t>
                      </a:r>
                      <a:endParaRPr lang="ja-JP" sz="1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2785582"/>
                  </a:ext>
                </a:extLst>
              </a:tr>
              <a:tr h="461289">
                <a:tc vMerge="1">
                  <a:txBody>
                    <a:bodyPr/>
                    <a:lstStyle/>
                    <a:p>
                      <a:endParaRPr kumimoji="1" lang="ja-JP" altLang="en-US"/>
                    </a:p>
                  </a:txBody>
                  <a:tcPr/>
                </a:tc>
                <a:tc>
                  <a:txBody>
                    <a:bodyPr/>
                    <a:lstStyle/>
                    <a:p>
                      <a:pPr algn="just"/>
                      <a:r>
                        <a:rPr lang="ja-JP" sz="1000" kern="100" dirty="0">
                          <a:effectLst/>
                          <a:latin typeface="BIZ UDゴシック" panose="020B0400000000000000" pitchFamily="49" charset="-128"/>
                          <a:ea typeface="BIZ UDゴシック" panose="020B0400000000000000" pitchFamily="49" charset="-128"/>
                        </a:rPr>
                        <a:t>　市町村により担い手の育成・支援がすでになされている</a:t>
                      </a:r>
                    </a:p>
                    <a:p>
                      <a:pPr algn="just"/>
                      <a:r>
                        <a:rPr lang="ja-JP" sz="1000" kern="100" dirty="0">
                          <a:effectLst/>
                          <a:latin typeface="BIZ UDゴシック" panose="020B0400000000000000" pitchFamily="49" charset="-128"/>
                          <a:ea typeface="BIZ UDゴシック" panose="020B0400000000000000" pitchFamily="49" charset="-128"/>
                        </a:rPr>
                        <a:t>　今後は各市町村の協議会等において、その推進を図ることが期待される</a:t>
                      </a:r>
                      <a:endParaRPr lang="ja-JP" sz="1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8971264"/>
                  </a:ext>
                </a:extLst>
              </a:tr>
            </a:tbl>
          </a:graphicData>
        </a:graphic>
      </p:graphicFrame>
      <p:sp>
        <p:nvSpPr>
          <p:cNvPr id="10" name="テキスト ボックス 9">
            <a:extLst>
              <a:ext uri="{FF2B5EF4-FFF2-40B4-BE49-F238E27FC236}">
                <a16:creationId xmlns:a16="http://schemas.microsoft.com/office/drawing/2014/main" id="{3A345DCE-036E-4582-B743-3558124D1266}"/>
              </a:ext>
            </a:extLst>
          </p:cNvPr>
          <p:cNvSpPr txBox="1"/>
          <p:nvPr/>
        </p:nvSpPr>
        <p:spPr>
          <a:xfrm>
            <a:off x="1338948" y="3339839"/>
            <a:ext cx="4229100" cy="322268"/>
          </a:xfrm>
          <a:prstGeom prst="rect">
            <a:avLst/>
          </a:prstGeom>
          <a:noFill/>
          <a:ln>
            <a:noFill/>
          </a:ln>
        </p:spPr>
        <p:txBody>
          <a:bodyPr wrap="square" rtlCol="0">
            <a:spAutoFit/>
          </a:bodyPr>
          <a:lstStyle/>
          <a:p>
            <a:pPr>
              <a:lnSpc>
                <a:spcPct val="150000"/>
              </a:lnSpc>
            </a:pPr>
            <a:r>
              <a:rPr kumimoji="1" lang="ja-JP" altLang="en-US" sz="1200" dirty="0">
                <a:latin typeface="BIZ UDゴシック" panose="020B0400000000000000" pitchFamily="49" charset="-128"/>
                <a:ea typeface="BIZ UDゴシック" panose="020B0400000000000000" pitchFamily="49" charset="-128"/>
              </a:rPr>
              <a:t>（参考）府方針における「事業実施状況によるフェーズ」</a:t>
            </a:r>
            <a:endParaRPr kumimoji="1" lang="en-US" altLang="ja-JP" sz="1200" dirty="0">
              <a:latin typeface="BIZ UDゴシック" panose="020B0400000000000000" pitchFamily="49" charset="-128"/>
              <a:ea typeface="BIZ UDゴシック" panose="020B0400000000000000" pitchFamily="49" charset="-128"/>
            </a:endParaRPr>
          </a:p>
        </p:txBody>
      </p:sp>
      <p:sp>
        <p:nvSpPr>
          <p:cNvPr id="11" name="Rectangle 1">
            <a:extLst>
              <a:ext uri="{FF2B5EF4-FFF2-40B4-BE49-F238E27FC236}">
                <a16:creationId xmlns:a16="http://schemas.microsoft.com/office/drawing/2014/main" id="{A37CFCA4-CAAD-4ACE-93B8-CE2EC7FB472E}"/>
              </a:ext>
            </a:extLst>
          </p:cNvPr>
          <p:cNvSpPr>
            <a:spLocks noChangeArrowheads="1"/>
          </p:cNvSpPr>
          <p:nvPr/>
        </p:nvSpPr>
        <p:spPr bwMode="auto">
          <a:xfrm>
            <a:off x="5633357" y="6061331"/>
            <a:ext cx="2447479" cy="38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ts val="2800"/>
              </a:lnSpc>
              <a:spcBef>
                <a:spcPct val="0"/>
              </a:spcBef>
              <a:spcAft>
                <a:spcPct val="0"/>
              </a:spcAft>
              <a:buClrTx/>
              <a:buSzTx/>
              <a:buFontTx/>
              <a:buNone/>
              <a:tabLst/>
            </a:pPr>
            <a:r>
              <a:rPr kumimoji="0" lang="en-US" altLang="ja-JP" sz="105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a:t>
            </a:r>
            <a:r>
              <a:rPr kumimoji="0" lang="ja-JP" altLang="en-US" sz="105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 直近</a:t>
            </a:r>
            <a:r>
              <a:rPr lang="ja-JP" altLang="en-US" sz="1050" dirty="0">
                <a:latin typeface="BIZ UDゴシック" panose="020B0400000000000000" pitchFamily="49" charset="-128"/>
                <a:ea typeface="BIZ UDゴシック" panose="020B0400000000000000" pitchFamily="49" charset="-128"/>
              </a:rPr>
              <a:t>５年程度の受任実績</a:t>
            </a:r>
            <a:endParaRPr lang="en-US" altLang="ja-JP" sz="105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559285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FC0284BF-3153-4AE7-9BAF-3A6D8241453D}"/>
              </a:ext>
            </a:extLst>
          </p:cNvPr>
          <p:cNvSpPr txBox="1"/>
          <p:nvPr/>
        </p:nvSpPr>
        <p:spPr>
          <a:xfrm>
            <a:off x="397330" y="530858"/>
            <a:ext cx="9226576" cy="360548"/>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②　府方針の取組状況</a:t>
            </a:r>
            <a:endParaRPr kumimoji="1" lang="en-US" altLang="ja-JP" sz="1400" dirty="0">
              <a:latin typeface="BIZ UDゴシック" panose="020B0400000000000000" pitchFamily="49" charset="-128"/>
              <a:ea typeface="BIZ UDゴシック" panose="020B0400000000000000" pitchFamily="49" charset="-128"/>
            </a:endParaRPr>
          </a:p>
        </p:txBody>
      </p:sp>
      <p:sp>
        <p:nvSpPr>
          <p:cNvPr id="12" name="テキスト ボックス 11">
            <a:extLst>
              <a:ext uri="{FF2B5EF4-FFF2-40B4-BE49-F238E27FC236}">
                <a16:creationId xmlns:a16="http://schemas.microsoft.com/office/drawing/2014/main" id="{E29D16D3-B286-4599-BBAB-BD03694F7138}"/>
              </a:ext>
            </a:extLst>
          </p:cNvPr>
          <p:cNvSpPr txBox="1"/>
          <p:nvPr/>
        </p:nvSpPr>
        <p:spPr>
          <a:xfrm>
            <a:off x="490946" y="834212"/>
            <a:ext cx="9226576" cy="683713"/>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２．市民後見人</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（２）市民後見人の養成</a:t>
            </a:r>
            <a:endParaRPr kumimoji="1" lang="en-US" altLang="ja-JP" sz="1400" dirty="0">
              <a:latin typeface="BIZ UDゴシック" panose="020B0400000000000000" pitchFamily="49" charset="-128"/>
              <a:ea typeface="BIZ UDゴシック" panose="020B0400000000000000" pitchFamily="49" charset="-128"/>
            </a:endParaRPr>
          </a:p>
        </p:txBody>
      </p:sp>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（３）大阪府成年後見制度に関する担い手（市民後見人・法人後見実施団体）の育成方針</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BIZ UDゴシック" panose="020B0400000000000000" pitchFamily="49" charset="-128"/>
                <a:ea typeface="BIZ UDゴシック" panose="020B0400000000000000" pitchFamily="49" charset="-128"/>
              </a:rPr>
              <a:t>12</a:t>
            </a: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graphicFrame>
        <p:nvGraphicFramePr>
          <p:cNvPr id="11" name="表 3">
            <a:extLst>
              <a:ext uri="{FF2B5EF4-FFF2-40B4-BE49-F238E27FC236}">
                <a16:creationId xmlns:a16="http://schemas.microsoft.com/office/drawing/2014/main" id="{C0E2EBE3-74E9-478D-BFFA-567FB1462C5F}"/>
              </a:ext>
            </a:extLst>
          </p:cNvPr>
          <p:cNvGraphicFramePr>
            <a:graphicFrameLocks noGrp="1"/>
          </p:cNvGraphicFramePr>
          <p:nvPr>
            <p:extLst>
              <p:ext uri="{D42A27DB-BD31-4B8C-83A1-F6EECF244321}">
                <p14:modId xmlns:p14="http://schemas.microsoft.com/office/powerpoint/2010/main" val="3106635721"/>
              </p:ext>
            </p:extLst>
          </p:nvPr>
        </p:nvGraphicFramePr>
        <p:xfrm>
          <a:off x="972018" y="1669806"/>
          <a:ext cx="8077200" cy="3286080"/>
        </p:xfrm>
        <a:graphic>
          <a:graphicData uri="http://schemas.openxmlformats.org/drawingml/2006/table">
            <a:tbl>
              <a:tblPr firstRow="1" bandRow="1">
                <a:tableStyleId>{C083E6E3-FA7D-4D7B-A595-EF9225AFEA82}</a:tableStyleId>
              </a:tblPr>
              <a:tblGrid>
                <a:gridCol w="2898942">
                  <a:extLst>
                    <a:ext uri="{9D8B030D-6E8A-4147-A177-3AD203B41FA5}">
                      <a16:colId xmlns:a16="http://schemas.microsoft.com/office/drawing/2014/main" val="4177879652"/>
                    </a:ext>
                  </a:extLst>
                </a:gridCol>
                <a:gridCol w="5178258">
                  <a:extLst>
                    <a:ext uri="{9D8B030D-6E8A-4147-A177-3AD203B41FA5}">
                      <a16:colId xmlns:a16="http://schemas.microsoft.com/office/drawing/2014/main" val="127973492"/>
                    </a:ext>
                  </a:extLst>
                </a:gridCol>
              </a:tblGrid>
              <a:tr h="360000">
                <a:tc>
                  <a:txBody>
                    <a:bodyPr/>
                    <a:lstStyle/>
                    <a:p>
                      <a:pPr algn="ctr"/>
                      <a:r>
                        <a:rPr kumimoji="1" lang="ja-JP" altLang="en-US" sz="1200" dirty="0">
                          <a:latin typeface="BIZ UDゴシック" panose="020B0400000000000000" pitchFamily="49" charset="-128"/>
                          <a:ea typeface="BIZ UDゴシック" panose="020B0400000000000000" pitchFamily="49" charset="-128"/>
                        </a:rPr>
                        <a:t>府方針</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ja-JP" altLang="en-US" sz="1200" dirty="0">
                          <a:latin typeface="BIZ UDゴシック" panose="020B0400000000000000" pitchFamily="49" charset="-128"/>
                          <a:ea typeface="BIZ UDゴシック" panose="020B0400000000000000" pitchFamily="49" charset="-128"/>
                        </a:rPr>
                        <a:t>取組状況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33733879"/>
                  </a:ext>
                </a:extLst>
              </a:tr>
              <a:tr h="1260000">
                <a:tc>
                  <a:txBody>
                    <a:bodyPr/>
                    <a:lstStyle/>
                    <a:p>
                      <a:pPr algn="l"/>
                      <a:r>
                        <a:rPr kumimoji="1" lang="ja-JP" altLang="en-US" sz="1200" dirty="0">
                          <a:latin typeface="BIZ UDゴシック" panose="020B0400000000000000" pitchFamily="49" charset="-128"/>
                          <a:ea typeface="BIZ UDゴシック" panose="020B0400000000000000" pitchFamily="49" charset="-128"/>
                        </a:rPr>
                        <a:t>フェーズ１（検討期）</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府は、市民後見人が地域に与える効果の周知を図る等、積極的な支援を行う。</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ja-JP" altLang="en-US" sz="1200" dirty="0">
                          <a:latin typeface="BIZ UDゴシック" panose="020B0400000000000000" pitchFamily="49" charset="-128"/>
                          <a:ea typeface="BIZ UDゴシック" panose="020B0400000000000000" pitchFamily="49" charset="-128"/>
                        </a:rPr>
                        <a:t>○調査</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・府内市町村への調査（</a:t>
                      </a:r>
                      <a:r>
                        <a:rPr kumimoji="1" lang="en-US" altLang="ja-JP" sz="1200" dirty="0">
                          <a:latin typeface="BIZ UDゴシック" panose="020B0400000000000000" pitchFamily="49" charset="-128"/>
                          <a:ea typeface="BIZ UDゴシック" panose="020B0400000000000000" pitchFamily="49" charset="-128"/>
                        </a:rPr>
                        <a:t>R6.8</a:t>
                      </a:r>
                      <a:r>
                        <a:rPr kumimoji="1" lang="ja-JP" altLang="en-US" sz="1200" dirty="0">
                          <a:latin typeface="BIZ UDゴシック" panose="020B0400000000000000" pitchFamily="49" charset="-128"/>
                          <a:ea typeface="BIZ UDゴシック" panose="020B0400000000000000" pitchFamily="49" charset="-128"/>
                        </a:rPr>
                        <a:t>）</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養成事業未実施の市町村に対し、その理由をアンケート調査</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○周知</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・イベントの周知</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未整備市町村に市民後見人を知ってもらえるよう、オリエンテー</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ション・セミナー・シンポジウム等のイベントを周知</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・府ホームページでの周知</a:t>
                      </a:r>
                      <a:endParaRPr kumimoji="1" lang="en-US" altLang="ja-JP" sz="1200" dirty="0">
                        <a:latin typeface="BIZ UDゴシック" panose="020B0400000000000000" pitchFamily="49" charset="-128"/>
                        <a:ea typeface="BIZ UDゴシック" panose="020B0400000000000000" pitchFamily="49" charset="-128"/>
                      </a:endParaRPr>
                    </a:p>
                    <a:p>
                      <a:pPr algn="l"/>
                      <a:endParaRPr kumimoji="1" lang="en-US" altLang="ja-JP" sz="1200" dirty="0">
                        <a:latin typeface="BIZ UDゴシック" panose="020B0400000000000000" pitchFamily="49" charset="-128"/>
                        <a:ea typeface="BIZ UDゴシック" panose="020B0400000000000000" pitchFamily="49" charset="-128"/>
                      </a:endParaRPr>
                    </a:p>
                    <a:p>
                      <a:pPr algn="l"/>
                      <a:endParaRPr kumimoji="1" lang="en-US" altLang="ja-JP" sz="1200" dirty="0">
                        <a:latin typeface="BIZ UDゴシック" panose="020B0400000000000000" pitchFamily="49" charset="-128"/>
                        <a:ea typeface="BIZ UDゴシック" panose="020B0400000000000000" pitchFamily="49"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2089383"/>
                  </a:ext>
                </a:extLst>
              </a:tr>
              <a:tr h="936000">
                <a:tc>
                  <a:txBody>
                    <a:bodyPr/>
                    <a:lstStyle/>
                    <a:p>
                      <a:pPr algn="l"/>
                      <a:r>
                        <a:rPr kumimoji="1" lang="ja-JP" altLang="en-US" sz="1200" dirty="0">
                          <a:latin typeface="BIZ UDゴシック" panose="020B0400000000000000" pitchFamily="49" charset="-128"/>
                          <a:ea typeface="BIZ UDゴシック" panose="020B0400000000000000" pitchFamily="49" charset="-128"/>
                        </a:rPr>
                        <a:t>フェーズ２（成長期）</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フェーズ３（発展期）</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これまでどおり、市町村が主体となり、市民後見人の養成に取り組む。</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ja-JP" altLang="en-US" sz="1200" dirty="0">
                          <a:latin typeface="BIZ UDゴシック" panose="020B0400000000000000" pitchFamily="49" charset="-128"/>
                          <a:ea typeface="BIZ UDゴシック" panose="020B0400000000000000" pitchFamily="49" charset="-128"/>
                        </a:rPr>
                        <a:t>○補助</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・大阪府権利擁護人材育成事業（市民後見人の養成等）補助金</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養成実施市町村に対し、大阪府社協への委託料の</a:t>
                      </a:r>
                      <a:r>
                        <a:rPr kumimoji="1" lang="en-US" altLang="ja-JP" sz="1200" dirty="0">
                          <a:latin typeface="BIZ UDゴシック" panose="020B0400000000000000" pitchFamily="49" charset="-128"/>
                          <a:ea typeface="BIZ UDゴシック" panose="020B0400000000000000" pitchFamily="49" charset="-128"/>
                        </a:rPr>
                        <a:t>3/4</a:t>
                      </a:r>
                      <a:r>
                        <a:rPr kumimoji="1" lang="ja-JP" altLang="en-US" sz="1200" dirty="0">
                          <a:latin typeface="BIZ UDゴシック" panose="020B0400000000000000" pitchFamily="49" charset="-128"/>
                          <a:ea typeface="BIZ UDゴシック" panose="020B0400000000000000" pitchFamily="49" charset="-128"/>
                        </a:rPr>
                        <a:t>を補助</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（大阪市・堺市は別途積算）</a:t>
                      </a:r>
                      <a:endParaRPr kumimoji="1" lang="en-US" altLang="ja-JP" sz="1200" dirty="0">
                        <a:latin typeface="BIZ UDゴシック" panose="020B0400000000000000" pitchFamily="49" charset="-128"/>
                        <a:ea typeface="BIZ UDゴシック" panose="020B0400000000000000" pitchFamily="49" charset="-128"/>
                      </a:endParaRPr>
                    </a:p>
                    <a:p>
                      <a:pPr algn="l"/>
                      <a:endParaRPr kumimoji="1" lang="en-US" altLang="ja-JP" sz="1200" dirty="0">
                        <a:latin typeface="BIZ UDゴシック" panose="020B0400000000000000" pitchFamily="49" charset="-128"/>
                        <a:ea typeface="BIZ UDゴシック" panose="020B0400000000000000" pitchFamily="49"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6426094"/>
                  </a:ext>
                </a:extLst>
              </a:tr>
            </a:tbl>
          </a:graphicData>
        </a:graphic>
      </p:graphicFrame>
      <p:sp>
        <p:nvSpPr>
          <p:cNvPr id="13" name="テキスト ボックス 12">
            <a:extLst>
              <a:ext uri="{FF2B5EF4-FFF2-40B4-BE49-F238E27FC236}">
                <a16:creationId xmlns:a16="http://schemas.microsoft.com/office/drawing/2014/main" id="{B6103BAB-BD83-4FAD-A708-D9ECC3324312}"/>
              </a:ext>
            </a:extLst>
          </p:cNvPr>
          <p:cNvSpPr txBox="1"/>
          <p:nvPr/>
        </p:nvSpPr>
        <p:spPr>
          <a:xfrm>
            <a:off x="4335169" y="3568382"/>
            <a:ext cx="4083169" cy="215444"/>
          </a:xfrm>
          <a:prstGeom prst="rect">
            <a:avLst/>
          </a:prstGeom>
          <a:noFill/>
        </p:spPr>
        <p:txBody>
          <a:bodyPr wrap="none" rtlCol="0">
            <a:spAutoFit/>
          </a:bodyPr>
          <a:lstStyle/>
          <a:p>
            <a:pPr algn="l"/>
            <a:r>
              <a:rPr kumimoji="1" lang="en-US" altLang="ja-JP" sz="800" dirty="0">
                <a:latin typeface="BIZ UDゴシック" panose="020B0400000000000000" pitchFamily="49" charset="-128"/>
                <a:ea typeface="BIZ UDゴシック" panose="020B0400000000000000" pitchFamily="49" charset="-128"/>
                <a:hlinkClick r:id="rId3"/>
              </a:rPr>
              <a:t>https://www.pref.osaka.lg.jp/o090020/chiikifukushi/kouken/shiminshoukai.html</a:t>
            </a:r>
            <a:endParaRPr kumimoji="1" lang="en-US" altLang="ja-JP" sz="800" dirty="0">
              <a:latin typeface="BIZ UDゴシック" panose="020B0400000000000000" pitchFamily="49" charset="-128"/>
              <a:ea typeface="BIZ UDゴシック" panose="020B0400000000000000" pitchFamily="49" charset="-128"/>
            </a:endParaRPr>
          </a:p>
        </p:txBody>
      </p:sp>
      <p:sp>
        <p:nvSpPr>
          <p:cNvPr id="8" name="正方形/長方形 7">
            <a:extLst>
              <a:ext uri="{FF2B5EF4-FFF2-40B4-BE49-F238E27FC236}">
                <a16:creationId xmlns:a16="http://schemas.microsoft.com/office/drawing/2014/main" id="{3970176A-3ACC-42AA-BE94-BC921499193B}"/>
              </a:ext>
            </a:extLst>
          </p:cNvPr>
          <p:cNvSpPr/>
          <p:nvPr/>
        </p:nvSpPr>
        <p:spPr>
          <a:xfrm>
            <a:off x="8933982" y="2253225"/>
            <a:ext cx="859970" cy="356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ゴシック" panose="020B0400000000000000" pitchFamily="49" charset="-128"/>
                <a:ea typeface="BIZ UDゴシック" panose="020B0400000000000000" pitchFamily="49" charset="-128"/>
              </a:rPr>
              <a:t>参考６</a:t>
            </a:r>
          </a:p>
        </p:txBody>
      </p:sp>
      <p:sp>
        <p:nvSpPr>
          <p:cNvPr id="9" name="正方形/長方形 8">
            <a:extLst>
              <a:ext uri="{FF2B5EF4-FFF2-40B4-BE49-F238E27FC236}">
                <a16:creationId xmlns:a16="http://schemas.microsoft.com/office/drawing/2014/main" id="{D6B5F69A-FC3F-4FC3-AAC4-FAFC880D94C2}"/>
              </a:ext>
            </a:extLst>
          </p:cNvPr>
          <p:cNvSpPr/>
          <p:nvPr/>
        </p:nvSpPr>
        <p:spPr>
          <a:xfrm>
            <a:off x="8933982" y="3439224"/>
            <a:ext cx="859970" cy="356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ゴシック" panose="020B0400000000000000" pitchFamily="49" charset="-128"/>
                <a:ea typeface="BIZ UDゴシック" panose="020B0400000000000000" pitchFamily="49" charset="-128"/>
              </a:rPr>
              <a:t>参考７</a:t>
            </a:r>
          </a:p>
        </p:txBody>
      </p:sp>
    </p:spTree>
    <p:extLst>
      <p:ext uri="{BB962C8B-B14F-4D97-AF65-F5344CB8AC3E}">
        <p14:creationId xmlns:p14="http://schemas.microsoft.com/office/powerpoint/2010/main" val="164703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（３）大阪府成年後見制度に関する担い手（市民後見人・法人後見実施団体）の育成方針</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BIZ UDゴシック" panose="020B0400000000000000" pitchFamily="49" charset="-128"/>
                <a:ea typeface="BIZ UDゴシック" panose="020B0400000000000000" pitchFamily="49" charset="-128"/>
              </a:rPr>
              <a:t>13</a:t>
            </a: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50C20A8A-8F35-4A03-A7FF-423210DAF093}"/>
              </a:ext>
            </a:extLst>
          </p:cNvPr>
          <p:cNvSpPr txBox="1"/>
          <p:nvPr/>
        </p:nvSpPr>
        <p:spPr>
          <a:xfrm>
            <a:off x="397330" y="518512"/>
            <a:ext cx="9226576" cy="360548"/>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②　府方針の取組状況</a:t>
            </a:r>
            <a:endParaRPr kumimoji="1" lang="en-US" altLang="ja-JP" sz="1400" dirty="0">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6853207F-7B7B-4A10-9BE1-34233EE5D43C}"/>
              </a:ext>
            </a:extLst>
          </p:cNvPr>
          <p:cNvSpPr txBox="1"/>
          <p:nvPr/>
        </p:nvSpPr>
        <p:spPr>
          <a:xfrm>
            <a:off x="490946" y="821866"/>
            <a:ext cx="9226576" cy="683713"/>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２．市民後見人</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（３）市民後見人の活躍支援</a:t>
            </a:r>
            <a:endParaRPr kumimoji="1" lang="en-US" altLang="ja-JP" sz="1400" dirty="0">
              <a:latin typeface="BIZ UDゴシック" panose="020B0400000000000000" pitchFamily="49" charset="-128"/>
              <a:ea typeface="BIZ UDゴシック" panose="020B0400000000000000" pitchFamily="49" charset="-128"/>
            </a:endParaRPr>
          </a:p>
        </p:txBody>
      </p:sp>
      <p:graphicFrame>
        <p:nvGraphicFramePr>
          <p:cNvPr id="9" name="表 3">
            <a:extLst>
              <a:ext uri="{FF2B5EF4-FFF2-40B4-BE49-F238E27FC236}">
                <a16:creationId xmlns:a16="http://schemas.microsoft.com/office/drawing/2014/main" id="{F36C3B93-534B-46F0-9D7E-4A4A38A7DFD4}"/>
              </a:ext>
            </a:extLst>
          </p:cNvPr>
          <p:cNvGraphicFramePr>
            <a:graphicFrameLocks noGrp="1"/>
          </p:cNvGraphicFramePr>
          <p:nvPr>
            <p:extLst>
              <p:ext uri="{D42A27DB-BD31-4B8C-83A1-F6EECF244321}">
                <p14:modId xmlns:p14="http://schemas.microsoft.com/office/powerpoint/2010/main" val="647952375"/>
              </p:ext>
            </p:extLst>
          </p:nvPr>
        </p:nvGraphicFramePr>
        <p:xfrm>
          <a:off x="972018" y="1680761"/>
          <a:ext cx="8077200" cy="3135520"/>
        </p:xfrm>
        <a:graphic>
          <a:graphicData uri="http://schemas.openxmlformats.org/drawingml/2006/table">
            <a:tbl>
              <a:tblPr firstRow="1" bandRow="1">
                <a:tableStyleId>{C083E6E3-FA7D-4D7B-A595-EF9225AFEA82}</a:tableStyleId>
              </a:tblPr>
              <a:tblGrid>
                <a:gridCol w="2898942">
                  <a:extLst>
                    <a:ext uri="{9D8B030D-6E8A-4147-A177-3AD203B41FA5}">
                      <a16:colId xmlns:a16="http://schemas.microsoft.com/office/drawing/2014/main" val="4177879652"/>
                    </a:ext>
                  </a:extLst>
                </a:gridCol>
                <a:gridCol w="5178258">
                  <a:extLst>
                    <a:ext uri="{9D8B030D-6E8A-4147-A177-3AD203B41FA5}">
                      <a16:colId xmlns:a16="http://schemas.microsoft.com/office/drawing/2014/main" val="127973492"/>
                    </a:ext>
                  </a:extLst>
                </a:gridCol>
              </a:tblGrid>
              <a:tr h="360000">
                <a:tc>
                  <a:txBody>
                    <a:bodyPr/>
                    <a:lstStyle/>
                    <a:p>
                      <a:pPr algn="ctr"/>
                      <a:r>
                        <a:rPr kumimoji="1" lang="ja-JP" altLang="en-US" sz="1200" dirty="0">
                          <a:latin typeface="BIZ UDゴシック" panose="020B0400000000000000" pitchFamily="49" charset="-128"/>
                          <a:ea typeface="BIZ UDゴシック" panose="020B0400000000000000" pitchFamily="49" charset="-128"/>
                        </a:rPr>
                        <a:t>府方針</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ja-JP" altLang="en-US" sz="1200" dirty="0">
                          <a:latin typeface="BIZ UDゴシック" panose="020B0400000000000000" pitchFamily="49" charset="-128"/>
                          <a:ea typeface="BIZ UDゴシック" panose="020B0400000000000000" pitchFamily="49" charset="-128"/>
                        </a:rPr>
                        <a:t>取組状況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33733879"/>
                  </a:ext>
                </a:extLst>
              </a:tr>
              <a:tr h="1038160">
                <a:tc>
                  <a:txBody>
                    <a:bodyPr/>
                    <a:lstStyle/>
                    <a:p>
                      <a:pPr algn="l"/>
                      <a:r>
                        <a:rPr kumimoji="1" lang="ja-JP" altLang="en-US" sz="1200" dirty="0">
                          <a:latin typeface="BIZ UDゴシック" panose="020B0400000000000000" pitchFamily="49" charset="-128"/>
                          <a:ea typeface="BIZ UDゴシック" panose="020B0400000000000000" pitchFamily="49" charset="-128"/>
                        </a:rPr>
                        <a:t>フェーズ２（成長期）</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市町村は、府や関係機関等と協働し、受任の促進による市民後見人としての活躍支援に取り組む。</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ja-JP" altLang="en-US" sz="1200" dirty="0">
                          <a:latin typeface="BIZ UDゴシック" panose="020B0400000000000000" pitchFamily="49" charset="-128"/>
                          <a:ea typeface="BIZ UDゴシック" panose="020B0400000000000000" pitchFamily="49" charset="-128"/>
                        </a:rPr>
                        <a:t>○状況把握</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・受任調整企画会議、三社協会議等への出席</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2089383"/>
                  </a:ext>
                </a:extLst>
              </a:tr>
              <a:tr h="822960">
                <a:tc>
                  <a:txBody>
                    <a:bodyPr/>
                    <a:lstStyle/>
                    <a:p>
                      <a:pPr algn="l"/>
                      <a:r>
                        <a:rPr kumimoji="1" lang="ja-JP" altLang="en-US" sz="1200" dirty="0">
                          <a:latin typeface="BIZ UDゴシック" panose="020B0400000000000000" pitchFamily="49" charset="-128"/>
                          <a:ea typeface="BIZ UDゴシック" panose="020B0400000000000000" pitchFamily="49" charset="-128"/>
                        </a:rPr>
                        <a:t>フェーズ３（発展期）</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市町村は、府や関係機関等と協働し、受任の促進による市民後見人としての活躍支援に取り組みつつ、バンク登録者の活躍の場の仕組みづくりを主体的に行う。</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府は、市町村における活躍支援状況等の情報提供を行う。</a:t>
                      </a:r>
                      <a:endParaRPr kumimoji="1" lang="en-US" altLang="ja-JP" sz="1200" dirty="0">
                        <a:latin typeface="BIZ UDゴシック" panose="020B0400000000000000" pitchFamily="49" charset="-128"/>
                        <a:ea typeface="BIZ UDゴシック" panose="020B0400000000000000" pitchFamily="49" charset="-128"/>
                      </a:endParaRPr>
                    </a:p>
                    <a:p>
                      <a:pPr algn="l"/>
                      <a:endParaRPr kumimoji="1" lang="ja-JP" altLang="en-US" sz="1200" dirty="0">
                        <a:latin typeface="BIZ UDゴシック" panose="020B0400000000000000" pitchFamily="49" charset="-128"/>
                        <a:ea typeface="BIZ UDゴシック" panose="020B0400000000000000" pitchFamily="49"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ja-JP" altLang="en-US" sz="1200" dirty="0">
                          <a:latin typeface="BIZ UDゴシック" panose="020B0400000000000000" pitchFamily="49" charset="-128"/>
                          <a:ea typeface="BIZ UDゴシック" panose="020B0400000000000000" pitchFamily="49" charset="-128"/>
                        </a:rPr>
                        <a:t>○調査、情報収集</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・府内市町村への調査（</a:t>
                      </a:r>
                      <a:r>
                        <a:rPr kumimoji="1" lang="en-US" altLang="ja-JP" sz="1200" dirty="0">
                          <a:latin typeface="BIZ UDゴシック" panose="020B0400000000000000" pitchFamily="49" charset="-128"/>
                          <a:ea typeface="BIZ UDゴシック" panose="020B0400000000000000" pitchFamily="49" charset="-128"/>
                        </a:rPr>
                        <a:t>R6.8</a:t>
                      </a:r>
                      <a:r>
                        <a:rPr kumimoji="1" lang="ja-JP" altLang="en-US" sz="1200" dirty="0">
                          <a:latin typeface="BIZ UDゴシック" panose="020B0400000000000000" pitchFamily="49" charset="-128"/>
                          <a:ea typeface="BIZ UDゴシック" panose="020B0400000000000000" pitchFamily="49" charset="-128"/>
                        </a:rPr>
                        <a:t>）</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養成事業実施市町村に対し、実施または実施を検討している活躍</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支援策についてアンケート調査し、取りまとめ結果を共有</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・近畿府県情報交流会での事前質問（</a:t>
                      </a:r>
                      <a:r>
                        <a:rPr kumimoji="1" lang="en-US" altLang="ja-JP" sz="1200" dirty="0">
                          <a:latin typeface="BIZ UDゴシック" panose="020B0400000000000000" pitchFamily="49" charset="-128"/>
                          <a:ea typeface="BIZ UDゴシック" panose="020B0400000000000000" pitchFamily="49" charset="-128"/>
                        </a:rPr>
                        <a:t>R6.12</a:t>
                      </a:r>
                      <a:r>
                        <a:rPr kumimoji="1" lang="ja-JP" altLang="en-US" sz="1200" dirty="0">
                          <a:latin typeface="BIZ UDゴシック" panose="020B0400000000000000" pitchFamily="49" charset="-128"/>
                          <a:ea typeface="BIZ UDゴシック" panose="020B0400000000000000" pitchFamily="49" charset="-128"/>
                        </a:rPr>
                        <a:t>）</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権利擁護人材の活躍支援策（検討中を含む）について事前質問し、</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取りまとめ結果を資料として共有</a:t>
                      </a:r>
                    </a:p>
                    <a:p>
                      <a:pPr algn="l"/>
                      <a:endParaRPr kumimoji="1" lang="ja-JP" altLang="en-US" sz="1200" dirty="0">
                        <a:latin typeface="BIZ UDゴシック" panose="020B0400000000000000" pitchFamily="49" charset="-128"/>
                        <a:ea typeface="BIZ UDゴシック" panose="020B0400000000000000" pitchFamily="49"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6426094"/>
                  </a:ext>
                </a:extLst>
              </a:tr>
            </a:tbl>
          </a:graphicData>
        </a:graphic>
      </p:graphicFrame>
      <p:sp>
        <p:nvSpPr>
          <p:cNvPr id="8" name="正方形/長方形 7">
            <a:extLst>
              <a:ext uri="{FF2B5EF4-FFF2-40B4-BE49-F238E27FC236}">
                <a16:creationId xmlns:a16="http://schemas.microsoft.com/office/drawing/2014/main" id="{9CAF22D1-E6F9-43AB-A17A-0A60A822FC19}"/>
              </a:ext>
            </a:extLst>
          </p:cNvPr>
          <p:cNvSpPr/>
          <p:nvPr/>
        </p:nvSpPr>
        <p:spPr>
          <a:xfrm>
            <a:off x="8933982" y="3304785"/>
            <a:ext cx="859970" cy="356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ゴシック" panose="020B0400000000000000" pitchFamily="49" charset="-128"/>
                <a:ea typeface="BIZ UDゴシック" panose="020B0400000000000000" pitchFamily="49" charset="-128"/>
              </a:rPr>
              <a:t>参考８</a:t>
            </a:r>
          </a:p>
        </p:txBody>
      </p:sp>
    </p:spTree>
    <p:extLst>
      <p:ext uri="{BB962C8B-B14F-4D97-AF65-F5344CB8AC3E}">
        <p14:creationId xmlns:p14="http://schemas.microsoft.com/office/powerpoint/2010/main" val="2293757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（３）大阪府成年後見制度に関する担い手（市民後見人・法人後見実施団体）の育成方針</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BIZ UDゴシック" panose="020B0400000000000000" pitchFamily="49" charset="-128"/>
                <a:ea typeface="BIZ UDゴシック" panose="020B0400000000000000" pitchFamily="49" charset="-128"/>
              </a:rPr>
              <a:t>14</a:t>
            </a: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50C20A8A-8F35-4A03-A7FF-423210DAF093}"/>
              </a:ext>
            </a:extLst>
          </p:cNvPr>
          <p:cNvSpPr txBox="1"/>
          <p:nvPr/>
        </p:nvSpPr>
        <p:spPr>
          <a:xfrm>
            <a:off x="397330" y="518512"/>
            <a:ext cx="9226576" cy="360548"/>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②　府方針の取組状況</a:t>
            </a:r>
            <a:endParaRPr kumimoji="1" lang="en-US" altLang="ja-JP" sz="1400" dirty="0">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6853207F-7B7B-4A10-9BE1-34233EE5D43C}"/>
              </a:ext>
            </a:extLst>
          </p:cNvPr>
          <p:cNvSpPr txBox="1"/>
          <p:nvPr/>
        </p:nvSpPr>
        <p:spPr>
          <a:xfrm>
            <a:off x="490946" y="821866"/>
            <a:ext cx="9226576" cy="683713"/>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３．法人後見実施団体</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（１）府が養成すべき法人後見の研究と推進</a:t>
            </a:r>
            <a:endParaRPr kumimoji="1" lang="en-US" altLang="ja-JP" sz="1400" dirty="0">
              <a:latin typeface="BIZ UDゴシック" panose="020B0400000000000000" pitchFamily="49" charset="-128"/>
              <a:ea typeface="BIZ UDゴシック" panose="020B0400000000000000" pitchFamily="49" charset="-128"/>
            </a:endParaRPr>
          </a:p>
        </p:txBody>
      </p:sp>
      <p:graphicFrame>
        <p:nvGraphicFramePr>
          <p:cNvPr id="9" name="表 3">
            <a:extLst>
              <a:ext uri="{FF2B5EF4-FFF2-40B4-BE49-F238E27FC236}">
                <a16:creationId xmlns:a16="http://schemas.microsoft.com/office/drawing/2014/main" id="{F36C3B93-534B-46F0-9D7E-4A4A38A7DFD4}"/>
              </a:ext>
            </a:extLst>
          </p:cNvPr>
          <p:cNvGraphicFramePr>
            <a:graphicFrameLocks noGrp="1"/>
          </p:cNvGraphicFramePr>
          <p:nvPr>
            <p:extLst>
              <p:ext uri="{D42A27DB-BD31-4B8C-83A1-F6EECF244321}">
                <p14:modId xmlns:p14="http://schemas.microsoft.com/office/powerpoint/2010/main" val="2364614781"/>
              </p:ext>
            </p:extLst>
          </p:nvPr>
        </p:nvGraphicFramePr>
        <p:xfrm>
          <a:off x="972018" y="1723096"/>
          <a:ext cx="8077200" cy="1398160"/>
        </p:xfrm>
        <a:graphic>
          <a:graphicData uri="http://schemas.openxmlformats.org/drawingml/2006/table">
            <a:tbl>
              <a:tblPr firstRow="1" bandRow="1">
                <a:tableStyleId>{C083E6E3-FA7D-4D7B-A595-EF9225AFEA82}</a:tableStyleId>
              </a:tblPr>
              <a:tblGrid>
                <a:gridCol w="2898942">
                  <a:extLst>
                    <a:ext uri="{9D8B030D-6E8A-4147-A177-3AD203B41FA5}">
                      <a16:colId xmlns:a16="http://schemas.microsoft.com/office/drawing/2014/main" val="4177879652"/>
                    </a:ext>
                  </a:extLst>
                </a:gridCol>
                <a:gridCol w="5178258">
                  <a:extLst>
                    <a:ext uri="{9D8B030D-6E8A-4147-A177-3AD203B41FA5}">
                      <a16:colId xmlns:a16="http://schemas.microsoft.com/office/drawing/2014/main" val="127973492"/>
                    </a:ext>
                  </a:extLst>
                </a:gridCol>
              </a:tblGrid>
              <a:tr h="360000">
                <a:tc>
                  <a:txBody>
                    <a:bodyPr/>
                    <a:lstStyle/>
                    <a:p>
                      <a:pPr algn="ctr"/>
                      <a:r>
                        <a:rPr kumimoji="1" lang="ja-JP" altLang="en-US" sz="1200" dirty="0">
                          <a:latin typeface="BIZ UDゴシック" panose="020B0400000000000000" pitchFamily="49" charset="-128"/>
                          <a:ea typeface="BIZ UDゴシック" panose="020B0400000000000000" pitchFamily="49" charset="-128"/>
                        </a:rPr>
                        <a:t>府方針</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ja-JP" altLang="en-US" sz="1200" dirty="0">
                          <a:latin typeface="BIZ UDゴシック" panose="020B0400000000000000" pitchFamily="49" charset="-128"/>
                          <a:ea typeface="BIZ UDゴシック" panose="020B0400000000000000" pitchFamily="49" charset="-128"/>
                        </a:rPr>
                        <a:t>取組状況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33733879"/>
                  </a:ext>
                </a:extLst>
              </a:tr>
              <a:tr h="1038160">
                <a:tc>
                  <a:txBody>
                    <a:bodyPr/>
                    <a:lstStyle/>
                    <a:p>
                      <a:pPr algn="l"/>
                      <a:r>
                        <a:rPr kumimoji="1" lang="ja-JP" altLang="en-US" sz="1200" dirty="0">
                          <a:latin typeface="BIZ UDゴシック" panose="020B0400000000000000" pitchFamily="49" charset="-128"/>
                          <a:ea typeface="BIZ UDゴシック" panose="020B0400000000000000" pitchFamily="49" charset="-128"/>
                        </a:rPr>
                        <a:t>　府は、二期計画を踏まえ、府が養成すべき法人後見について研究し、推進する。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ja-JP" altLang="en-US" sz="1200" dirty="0">
                          <a:latin typeface="BIZ UDゴシック" panose="020B0400000000000000" pitchFamily="49" charset="-128"/>
                          <a:ea typeface="BIZ UDゴシック" panose="020B0400000000000000" pitchFamily="49" charset="-128"/>
                        </a:rPr>
                        <a:t>○情報収集</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・国のモデル事業（テーマ３－２　支援困難事案に都道府県等が関与</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する取組）の状況確認（福岡県）</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2089383"/>
                  </a:ext>
                </a:extLst>
              </a:tr>
            </a:tbl>
          </a:graphicData>
        </a:graphic>
      </p:graphicFrame>
      <p:sp>
        <p:nvSpPr>
          <p:cNvPr id="8" name="テキスト ボックス 7">
            <a:extLst>
              <a:ext uri="{FF2B5EF4-FFF2-40B4-BE49-F238E27FC236}">
                <a16:creationId xmlns:a16="http://schemas.microsoft.com/office/drawing/2014/main" id="{E3997951-0D8B-456D-A4CE-952F36556A37}"/>
              </a:ext>
            </a:extLst>
          </p:cNvPr>
          <p:cNvSpPr txBox="1"/>
          <p:nvPr/>
        </p:nvSpPr>
        <p:spPr>
          <a:xfrm>
            <a:off x="490946" y="3579881"/>
            <a:ext cx="9226576" cy="360548"/>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（２）法人後見実施団体の育成</a:t>
            </a:r>
            <a:endParaRPr kumimoji="1" lang="en-US" altLang="ja-JP" sz="1400" dirty="0">
              <a:latin typeface="BIZ UDゴシック" panose="020B0400000000000000" pitchFamily="49" charset="-128"/>
              <a:ea typeface="BIZ UDゴシック" panose="020B0400000000000000" pitchFamily="49" charset="-128"/>
            </a:endParaRPr>
          </a:p>
        </p:txBody>
      </p:sp>
      <p:graphicFrame>
        <p:nvGraphicFramePr>
          <p:cNvPr id="10" name="表 3">
            <a:extLst>
              <a:ext uri="{FF2B5EF4-FFF2-40B4-BE49-F238E27FC236}">
                <a16:creationId xmlns:a16="http://schemas.microsoft.com/office/drawing/2014/main" id="{EC1C1058-E7BE-4D0F-AB1D-6DA6C376FDD2}"/>
              </a:ext>
            </a:extLst>
          </p:cNvPr>
          <p:cNvGraphicFramePr>
            <a:graphicFrameLocks noGrp="1"/>
          </p:cNvGraphicFramePr>
          <p:nvPr>
            <p:extLst>
              <p:ext uri="{D42A27DB-BD31-4B8C-83A1-F6EECF244321}">
                <p14:modId xmlns:p14="http://schemas.microsoft.com/office/powerpoint/2010/main" val="3305844117"/>
              </p:ext>
            </p:extLst>
          </p:nvPr>
        </p:nvGraphicFramePr>
        <p:xfrm>
          <a:off x="972018" y="4102711"/>
          <a:ext cx="8077200" cy="1398160"/>
        </p:xfrm>
        <a:graphic>
          <a:graphicData uri="http://schemas.openxmlformats.org/drawingml/2006/table">
            <a:tbl>
              <a:tblPr firstRow="1" bandRow="1">
                <a:tableStyleId>{C083E6E3-FA7D-4D7B-A595-EF9225AFEA82}</a:tableStyleId>
              </a:tblPr>
              <a:tblGrid>
                <a:gridCol w="2898942">
                  <a:extLst>
                    <a:ext uri="{9D8B030D-6E8A-4147-A177-3AD203B41FA5}">
                      <a16:colId xmlns:a16="http://schemas.microsoft.com/office/drawing/2014/main" val="4177879652"/>
                    </a:ext>
                  </a:extLst>
                </a:gridCol>
                <a:gridCol w="5178258">
                  <a:extLst>
                    <a:ext uri="{9D8B030D-6E8A-4147-A177-3AD203B41FA5}">
                      <a16:colId xmlns:a16="http://schemas.microsoft.com/office/drawing/2014/main" val="127973492"/>
                    </a:ext>
                  </a:extLst>
                </a:gridCol>
              </a:tblGrid>
              <a:tr h="360000">
                <a:tc>
                  <a:txBody>
                    <a:bodyPr/>
                    <a:lstStyle/>
                    <a:p>
                      <a:pPr algn="ctr"/>
                      <a:r>
                        <a:rPr kumimoji="1" lang="ja-JP" altLang="en-US" sz="1200" dirty="0">
                          <a:latin typeface="BIZ UDゴシック" panose="020B0400000000000000" pitchFamily="49" charset="-128"/>
                          <a:ea typeface="BIZ UDゴシック" panose="020B0400000000000000" pitchFamily="49" charset="-128"/>
                        </a:rPr>
                        <a:t>府方針</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ja-JP" altLang="en-US" sz="1200" dirty="0">
                          <a:latin typeface="BIZ UDゴシック" panose="020B0400000000000000" pitchFamily="49" charset="-128"/>
                          <a:ea typeface="BIZ UDゴシック" panose="020B0400000000000000" pitchFamily="49" charset="-128"/>
                        </a:rPr>
                        <a:t>取組状況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33733879"/>
                  </a:ext>
                </a:extLst>
              </a:tr>
              <a:tr h="1038160">
                <a:tc>
                  <a:txBody>
                    <a:bodyPr/>
                    <a:lstStyle/>
                    <a:p>
                      <a:pPr algn="l"/>
                      <a:r>
                        <a:rPr kumimoji="1" lang="ja-JP" altLang="en-US" sz="1200" dirty="0">
                          <a:latin typeface="BIZ UDゴシック" panose="020B0400000000000000" pitchFamily="49" charset="-128"/>
                          <a:ea typeface="BIZ UDゴシック" panose="020B0400000000000000" pitchFamily="49" charset="-128"/>
                        </a:rPr>
                        <a:t>　府は、大阪府法人後見支援事業（社会福祉法人による「地域における公益的な取組」としての法人後見の支援）を引き続き実施する。</a:t>
                      </a:r>
                    </a:p>
                    <a:p>
                      <a:pPr algn="l"/>
                      <a:endParaRPr kumimoji="1" lang="en-US" altLang="ja-JP" sz="1200" dirty="0">
                        <a:latin typeface="BIZ UDゴシック" panose="020B0400000000000000" pitchFamily="49" charset="-128"/>
                        <a:ea typeface="BIZ UDゴシック" panose="020B0400000000000000" pitchFamily="49"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ja-JP" altLang="en-US" sz="1200" dirty="0">
                          <a:latin typeface="BIZ UDゴシック" panose="020B0400000000000000" pitchFamily="49" charset="-128"/>
                          <a:ea typeface="BIZ UDゴシック" panose="020B0400000000000000" pitchFamily="49" charset="-128"/>
                        </a:rPr>
                        <a:t>○研修等</a:t>
                      </a:r>
                      <a:endParaRPr kumimoji="1" lang="en-US" altLang="ja-JP" sz="12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ゴシック" panose="020B0400000000000000" pitchFamily="49" charset="-128"/>
                          <a:ea typeface="BIZ UDゴシック" panose="020B0400000000000000" pitchFamily="49" charset="-128"/>
                        </a:rPr>
                        <a:t>　・専門職員養成研修の実施（</a:t>
                      </a:r>
                      <a:r>
                        <a:rPr kumimoji="1" lang="en-US" altLang="ja-JP" sz="1200" dirty="0">
                          <a:latin typeface="BIZ UDゴシック" panose="020B0400000000000000" pitchFamily="49" charset="-128"/>
                          <a:ea typeface="BIZ UDゴシック" panose="020B0400000000000000" pitchFamily="49" charset="-128"/>
                        </a:rPr>
                        <a:t>R7.1</a:t>
                      </a:r>
                      <a:r>
                        <a:rPr kumimoji="1" lang="ja-JP" altLang="en-US" sz="1200" dirty="0">
                          <a:latin typeface="BIZ UDゴシック" panose="020B0400000000000000" pitchFamily="49" charset="-128"/>
                          <a:ea typeface="BIZ UDゴシック" panose="020B0400000000000000" pitchFamily="49" charset="-128"/>
                        </a:rPr>
                        <a:t>～</a:t>
                      </a:r>
                      <a:r>
                        <a:rPr kumimoji="1" lang="en-US" altLang="ja-JP" sz="1200" dirty="0">
                          <a:latin typeface="BIZ UDゴシック" panose="020B0400000000000000" pitchFamily="49" charset="-128"/>
                          <a:ea typeface="BIZ UDゴシック" panose="020B0400000000000000" pitchFamily="49" charset="-128"/>
                        </a:rPr>
                        <a:t>R7.2</a:t>
                      </a:r>
                      <a:r>
                        <a:rPr kumimoji="1" lang="ja-JP" altLang="en-US" sz="1200" dirty="0">
                          <a:latin typeface="BIZ UDゴシック" panose="020B0400000000000000" pitchFamily="49" charset="-128"/>
                          <a:ea typeface="BIZ UDゴシック" panose="020B0400000000000000" pitchFamily="49" charset="-128"/>
                        </a:rPr>
                        <a:t>）</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修了者６名</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2089383"/>
                  </a:ext>
                </a:extLst>
              </a:tr>
            </a:tbl>
          </a:graphicData>
        </a:graphic>
      </p:graphicFrame>
      <p:sp>
        <p:nvSpPr>
          <p:cNvPr id="11" name="正方形/長方形 10">
            <a:extLst>
              <a:ext uri="{FF2B5EF4-FFF2-40B4-BE49-F238E27FC236}">
                <a16:creationId xmlns:a16="http://schemas.microsoft.com/office/drawing/2014/main" id="{C37346A8-107B-4917-BE48-9760DD61DB58}"/>
              </a:ext>
            </a:extLst>
          </p:cNvPr>
          <p:cNvSpPr/>
          <p:nvPr/>
        </p:nvSpPr>
        <p:spPr>
          <a:xfrm>
            <a:off x="8933982" y="4546845"/>
            <a:ext cx="859970" cy="356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ゴシック" panose="020B0400000000000000" pitchFamily="49" charset="-128"/>
                <a:ea typeface="BIZ UDゴシック" panose="020B0400000000000000" pitchFamily="49" charset="-128"/>
              </a:rPr>
              <a:t>参考９</a:t>
            </a:r>
          </a:p>
        </p:txBody>
      </p:sp>
    </p:spTree>
    <p:extLst>
      <p:ext uri="{BB962C8B-B14F-4D97-AF65-F5344CB8AC3E}">
        <p14:creationId xmlns:p14="http://schemas.microsoft.com/office/powerpoint/2010/main" val="1193516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3600450" y="2993844"/>
            <a:ext cx="6305550" cy="870313"/>
          </a:xfrm>
          <a:solidFill>
            <a:schemeClr val="accent6">
              <a:lumMod val="50000"/>
            </a:schemeClr>
          </a:solidFill>
        </p:spPr>
        <p:txBody>
          <a:bodyPr vert="horz" lIns="91440" tIns="45720" rIns="91440" bIns="45720" rtlCol="0" anchor="ctr">
            <a:normAutofit/>
          </a:bodyPr>
          <a:lstStyle/>
          <a:p>
            <a:pPr algn="just">
              <a:lnSpc>
                <a:spcPts val="2400"/>
              </a:lnSpc>
            </a:pPr>
            <a:r>
              <a:rPr lang="ja-JP" altLang="en-US" sz="1800" b="1"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３．次年度の方向性</a:t>
            </a:r>
          </a:p>
        </p:txBody>
      </p:sp>
    </p:spTree>
    <p:extLst>
      <p:ext uri="{BB962C8B-B14F-4D97-AF65-F5344CB8AC3E}">
        <p14:creationId xmlns:p14="http://schemas.microsoft.com/office/powerpoint/2010/main" val="1934040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E8043DB-3586-4DA2-AD9F-08D56E5BF3EA}"/>
              </a:ext>
            </a:extLst>
          </p:cNvPr>
          <p:cNvSpPr txBox="1"/>
          <p:nvPr/>
        </p:nvSpPr>
        <p:spPr>
          <a:xfrm>
            <a:off x="827939" y="3209210"/>
            <a:ext cx="184731" cy="307777"/>
          </a:xfrm>
          <a:prstGeom prst="rect">
            <a:avLst/>
          </a:prstGeom>
          <a:noFill/>
        </p:spPr>
        <p:txBody>
          <a:bodyPr wrap="none" rtlCol="0">
            <a:spAutoFit/>
          </a:bodyPr>
          <a:lstStyle/>
          <a:p>
            <a:endParaRPr kumimoji="1" lang="en-US" altLang="ja-JP" sz="1400" dirty="0"/>
          </a:p>
        </p:txBody>
      </p:sp>
      <p:sp>
        <p:nvSpPr>
          <p:cNvPr id="6" name="テキスト ボックス 5">
            <a:extLst>
              <a:ext uri="{FF2B5EF4-FFF2-40B4-BE49-F238E27FC236}">
                <a16:creationId xmlns:a16="http://schemas.microsoft.com/office/drawing/2014/main" id="{0B72BB5F-C9B8-456E-A871-71CB143F9329}"/>
              </a:ext>
            </a:extLst>
          </p:cNvPr>
          <p:cNvSpPr txBox="1"/>
          <p:nvPr/>
        </p:nvSpPr>
        <p:spPr>
          <a:xfrm>
            <a:off x="424173" y="868456"/>
            <a:ext cx="9057653" cy="5200206"/>
          </a:xfrm>
          <a:prstGeom prst="rect">
            <a:avLst/>
          </a:prstGeom>
          <a:noFill/>
        </p:spPr>
        <p:txBody>
          <a:bodyPr wrap="square" rtlCol="0">
            <a:spAutoFit/>
          </a:bodyPr>
          <a:lstStyle/>
          <a:p>
            <a:pPr algn="just">
              <a:lnSpc>
                <a:spcPct val="150000"/>
              </a:lnSpc>
            </a:pP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１．府内の権利擁護支援の状況</a:t>
            </a: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ct val="150000"/>
              </a:lnSpc>
            </a:pP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　　（１）成年後見制度の利用状況</a:t>
            </a: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ct val="150000"/>
              </a:lnSpc>
            </a:pP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　　（２）日常生活自立支援事業の利用状況</a:t>
            </a: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ct val="150000"/>
              </a:lnSpc>
            </a:pP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　　（３）権利擁護支援体制の整備状況</a:t>
            </a: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ct val="150000"/>
              </a:lnSpc>
            </a:pP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ct val="150000"/>
              </a:lnSpc>
            </a:pP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２．府方針の</a:t>
            </a:r>
            <a:r>
              <a:rPr lang="ja-JP" altLang="en-US" sz="1600" kern="100">
                <a:latin typeface="BIZ UDゴシック" panose="020B0400000000000000" pitchFamily="49" charset="-128"/>
                <a:ea typeface="BIZ UDゴシック" panose="020B0400000000000000" pitchFamily="49" charset="-128"/>
                <a:cs typeface="Times New Roman" panose="02020603050405020304" pitchFamily="18" charset="0"/>
              </a:rPr>
              <a:t>取組状況</a:t>
            </a: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ct val="150000"/>
              </a:lnSpc>
            </a:pP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　　（１）都道府県による取組方針とは</a:t>
            </a: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ct val="150000"/>
              </a:lnSpc>
            </a:pP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　　（２）大阪府における成年後見制度利用促進に係る体制整備に向けた取組方針</a:t>
            </a: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ct val="150000"/>
              </a:lnSpc>
            </a:pP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　　（３）大阪府成年後見制度に関する担い手（市民後見人・法人後見実施団体）の育成方針</a:t>
            </a: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ct val="150000"/>
              </a:lnSpc>
            </a:pP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ct val="150000"/>
              </a:lnSpc>
            </a:pP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３．次年度の方向性</a:t>
            </a: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ct val="150000"/>
              </a:lnSpc>
            </a:pP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ct val="150000"/>
              </a:lnSpc>
            </a:pP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４．国の動向等</a:t>
            </a: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ct val="150000"/>
              </a:lnSpc>
            </a:pP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5" name="タイトル 1">
            <a:extLst>
              <a:ext uri="{FF2B5EF4-FFF2-40B4-BE49-F238E27FC236}">
                <a16:creationId xmlns:a16="http://schemas.microsoft.com/office/drawing/2014/main" id="{BD356167-8151-40CD-A696-E8B0F6269707}"/>
              </a:ext>
            </a:extLst>
          </p:cNvPr>
          <p:cNvSpPr txBox="1">
            <a:spLocks/>
          </p:cNvSpPr>
          <p:nvPr/>
        </p:nvSpPr>
        <p:spPr>
          <a:xfrm>
            <a:off x="0" y="-13648"/>
            <a:ext cx="9906000" cy="409080"/>
          </a:xfrm>
          <a:prstGeom prst="rect">
            <a:avLst/>
          </a:prstGeom>
          <a:solidFill>
            <a:schemeClr val="accent6">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just">
              <a:lnSpc>
                <a:spcPts val="2400"/>
              </a:lnSpc>
            </a:pPr>
            <a:r>
              <a:rPr lang="ja-JP" altLang="en-US" sz="1800" b="1"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本日の流れ</a:t>
            </a:r>
            <a:endParaRPr lang="en-US" altLang="ja-JP" sz="1800" b="1"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Tree>
    <p:extLst>
      <p:ext uri="{BB962C8B-B14F-4D97-AF65-F5344CB8AC3E}">
        <p14:creationId xmlns:p14="http://schemas.microsoft.com/office/powerpoint/2010/main" val="2860859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R7</a:t>
            </a: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年度取組の方向性</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BIZ UDゴシック" panose="020B0400000000000000" pitchFamily="49" charset="-128"/>
                <a:ea typeface="BIZ UDゴシック" panose="020B0400000000000000" pitchFamily="49" charset="-128"/>
              </a:rPr>
              <a:t>15</a:t>
            </a: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5" name="テキスト ボックス 4">
            <a:extLst>
              <a:ext uri="{FF2B5EF4-FFF2-40B4-BE49-F238E27FC236}">
                <a16:creationId xmlns:a16="http://schemas.microsoft.com/office/drawing/2014/main" id="{36D3A64D-BF74-495C-9852-8819C0E0B98E}"/>
              </a:ext>
            </a:extLst>
          </p:cNvPr>
          <p:cNvSpPr txBox="1"/>
          <p:nvPr/>
        </p:nvSpPr>
        <p:spPr>
          <a:xfrm>
            <a:off x="339063" y="917039"/>
            <a:ext cx="8782959" cy="2945871"/>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（１）中核機関の立ち上げに向けた支援</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・情報提供</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民法（成年後見制度）改正、社福法改正に関する国の動きを注視し、府内での研修等を開催</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（２）中核機関の機能強化に向けた支援</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・受任者調整の手法等についての研究</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府内市町村における受任者調整の手法等について、市町村の協力を得て研究を行う</a:t>
            </a:r>
          </a:p>
          <a:p>
            <a:pPr>
              <a:lnSpc>
                <a:spcPct val="150000"/>
              </a:lnSpc>
            </a:pP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endParaRPr kumimoji="1" lang="en-US" altLang="ja-JP" sz="1400" dirty="0">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012DDE36-D5EC-48AE-8C3C-90417118F744}"/>
              </a:ext>
            </a:extLst>
          </p:cNvPr>
          <p:cNvSpPr txBox="1"/>
          <p:nvPr/>
        </p:nvSpPr>
        <p:spPr>
          <a:xfrm>
            <a:off x="283030" y="518512"/>
            <a:ext cx="9226576" cy="360548"/>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○体制整備に向けた取組方針</a:t>
            </a:r>
            <a:endParaRPr kumimoji="1" lang="en-US" altLang="ja-JP" sz="1400" dirty="0">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AF428566-DD5F-4254-B241-41876A6B4DA6}"/>
              </a:ext>
            </a:extLst>
          </p:cNvPr>
          <p:cNvSpPr txBox="1"/>
          <p:nvPr/>
        </p:nvSpPr>
        <p:spPr>
          <a:xfrm>
            <a:off x="395096" y="3938868"/>
            <a:ext cx="9114510" cy="2945871"/>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（１）市民後見人</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・情報収集と共有</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バンク登録者の活躍の場の仕組みづくりについて、モデル事業など全国の事例を収集し、市町村と共有</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（２）法人後見実施団体</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・大阪府法人後見支援事業の研修対象等の見直し</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新規受任に向け市町村に働きかけを行うとともに、事業の研修実施対象等の見直しを行う</a:t>
            </a:r>
          </a:p>
          <a:p>
            <a:pPr>
              <a:lnSpc>
                <a:spcPct val="150000"/>
              </a:lnSpc>
            </a:pP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endParaRPr kumimoji="1" lang="en-US" altLang="ja-JP" sz="1400" dirty="0">
              <a:latin typeface="BIZ UDゴシック" panose="020B0400000000000000" pitchFamily="49" charset="-128"/>
              <a:ea typeface="BIZ UDゴシック" panose="020B0400000000000000" pitchFamily="49" charset="-128"/>
            </a:endParaRPr>
          </a:p>
        </p:txBody>
      </p:sp>
      <p:sp>
        <p:nvSpPr>
          <p:cNvPr id="9" name="テキスト ボックス 8">
            <a:extLst>
              <a:ext uri="{FF2B5EF4-FFF2-40B4-BE49-F238E27FC236}">
                <a16:creationId xmlns:a16="http://schemas.microsoft.com/office/drawing/2014/main" id="{39E91126-ABD6-458C-B91C-146CCB03824D}"/>
              </a:ext>
            </a:extLst>
          </p:cNvPr>
          <p:cNvSpPr txBox="1"/>
          <p:nvPr/>
        </p:nvSpPr>
        <p:spPr>
          <a:xfrm>
            <a:off x="339063" y="3540341"/>
            <a:ext cx="9226576" cy="360548"/>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○担い手（市民後見人・法人後見実施団体）の育成方針</a:t>
            </a:r>
            <a:endParaRPr kumimoji="1" lang="en-US" altLang="ja-JP" sz="14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472179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3600450" y="2993844"/>
            <a:ext cx="6305550" cy="870313"/>
          </a:xfrm>
          <a:solidFill>
            <a:schemeClr val="accent6">
              <a:lumMod val="50000"/>
            </a:schemeClr>
          </a:solidFill>
        </p:spPr>
        <p:txBody>
          <a:bodyPr vert="horz" lIns="91440" tIns="45720" rIns="91440" bIns="45720" rtlCol="0" anchor="ctr">
            <a:normAutofit/>
          </a:bodyPr>
          <a:lstStyle/>
          <a:p>
            <a:pPr algn="just">
              <a:lnSpc>
                <a:spcPts val="2400"/>
              </a:lnSpc>
            </a:pPr>
            <a:r>
              <a:rPr lang="ja-JP" altLang="en-US" sz="1800" b="1"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４．国の動向等</a:t>
            </a:r>
          </a:p>
        </p:txBody>
      </p:sp>
    </p:spTree>
    <p:extLst>
      <p:ext uri="{BB962C8B-B14F-4D97-AF65-F5344CB8AC3E}">
        <p14:creationId xmlns:p14="http://schemas.microsoft.com/office/powerpoint/2010/main" val="1947253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BDA57BE8-A06E-4C66-9D14-B0D7D9F1CC18}"/>
              </a:ext>
            </a:extLst>
          </p:cNvPr>
          <p:cNvPicPr>
            <a:picLocks noChangeAspect="1"/>
          </p:cNvPicPr>
          <p:nvPr/>
        </p:nvPicPr>
        <p:blipFill>
          <a:blip r:embed="rId3"/>
          <a:stretch>
            <a:fillRect/>
          </a:stretch>
        </p:blipFill>
        <p:spPr>
          <a:xfrm>
            <a:off x="1074420" y="1325151"/>
            <a:ext cx="7437765" cy="5054022"/>
          </a:xfrm>
          <a:prstGeom prst="rect">
            <a:avLst/>
          </a:prstGeom>
        </p:spPr>
      </p:pic>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法制審議会　民法（成年後見関係）部会（</a:t>
            </a:r>
            <a:r>
              <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R6.2</a:t>
            </a: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月設置）</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BIZ UDゴシック" panose="020B0400000000000000" pitchFamily="49" charset="-128"/>
                <a:ea typeface="BIZ UDゴシック" panose="020B0400000000000000" pitchFamily="49" charset="-128"/>
              </a:rPr>
              <a:t>16</a:t>
            </a: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67F98CD8-1BC6-42AA-B89C-6113140B440D}"/>
              </a:ext>
            </a:extLst>
          </p:cNvPr>
          <p:cNvSpPr/>
          <p:nvPr/>
        </p:nvSpPr>
        <p:spPr>
          <a:xfrm>
            <a:off x="282094" y="511204"/>
            <a:ext cx="9342289" cy="7787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50C20A8A-8F35-4A03-A7FF-423210DAF093}"/>
              </a:ext>
            </a:extLst>
          </p:cNvPr>
          <p:cNvSpPr txBox="1"/>
          <p:nvPr/>
        </p:nvSpPr>
        <p:spPr>
          <a:xfrm>
            <a:off x="397330" y="518512"/>
            <a:ext cx="9226576" cy="683713"/>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○令和６年２月、法務大臣から法制審議会に対し、成年後見制度の見直しに関する諮問がされ、</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現在、新設された部会において、成年後見制度の見直しに向けた調査審議が行われている。</a:t>
            </a:r>
          </a:p>
        </p:txBody>
      </p:sp>
      <p:sp>
        <p:nvSpPr>
          <p:cNvPr id="9" name="テキスト ボックス 8">
            <a:extLst>
              <a:ext uri="{FF2B5EF4-FFF2-40B4-BE49-F238E27FC236}">
                <a16:creationId xmlns:a16="http://schemas.microsoft.com/office/drawing/2014/main" id="{42A275A6-6F11-47DF-876F-B55E3FC62759}"/>
              </a:ext>
            </a:extLst>
          </p:cNvPr>
          <p:cNvSpPr txBox="1"/>
          <p:nvPr/>
        </p:nvSpPr>
        <p:spPr>
          <a:xfrm>
            <a:off x="649448" y="6456461"/>
            <a:ext cx="5015482" cy="230832"/>
          </a:xfrm>
          <a:prstGeom prst="rect">
            <a:avLst/>
          </a:prstGeom>
          <a:noFill/>
        </p:spPr>
        <p:txBody>
          <a:bodyPr wrap="square">
            <a:spAutoFit/>
          </a:bodyPr>
          <a:lstStyle/>
          <a:p>
            <a:r>
              <a:rPr lang="ja-JP" altLang="en-US" sz="900" dirty="0">
                <a:latin typeface="BIZ UDゴシック" panose="020B0400000000000000" pitchFamily="49" charset="-128"/>
                <a:ea typeface="BIZ UDゴシック" panose="020B0400000000000000" pitchFamily="49" charset="-128"/>
              </a:rPr>
              <a:t>法務省ホームページ　</a:t>
            </a:r>
            <a:r>
              <a:rPr lang="zh-TW" altLang="en-US" sz="900" dirty="0">
                <a:latin typeface="BIZ UDゴシック" panose="020B0400000000000000" pitchFamily="49" charset="-128"/>
                <a:ea typeface="BIZ UDゴシック" panose="020B0400000000000000" pitchFamily="49" charset="-128"/>
              </a:rPr>
              <a:t>法制審議会第１９９回会議（令和６年２月１５日開催）</a:t>
            </a:r>
            <a:r>
              <a:rPr lang="ja-JP" altLang="en-US" sz="900" dirty="0">
                <a:latin typeface="BIZ UDゴシック" panose="020B0400000000000000" pitchFamily="49" charset="-128"/>
                <a:ea typeface="BIZ UDゴシック" panose="020B0400000000000000" pitchFamily="49" charset="-128"/>
              </a:rPr>
              <a:t>資料より</a:t>
            </a:r>
            <a:endParaRPr lang="en-US" altLang="ja-JP" sz="9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746030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6F88D324-F067-44BF-BEEC-5C0C4F1C37B7}"/>
              </a:ext>
            </a:extLst>
          </p:cNvPr>
          <p:cNvPicPr>
            <a:picLocks noChangeAspect="1"/>
          </p:cNvPicPr>
          <p:nvPr/>
        </p:nvPicPr>
        <p:blipFill rotWithShape="1">
          <a:blip r:embed="rId3"/>
          <a:srcRect l="16307" t="38431" r="17384" b="23415"/>
          <a:stretch/>
        </p:blipFill>
        <p:spPr>
          <a:xfrm>
            <a:off x="1291544" y="4420933"/>
            <a:ext cx="5942384" cy="2137052"/>
          </a:xfrm>
          <a:prstGeom prst="rect">
            <a:avLst/>
          </a:prstGeom>
        </p:spPr>
      </p:pic>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地域共生社会の在り方検討会議（</a:t>
            </a:r>
            <a:r>
              <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R6.6</a:t>
            </a: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月～現在）</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BIZ UDゴシック" panose="020B0400000000000000" pitchFamily="49" charset="-128"/>
                <a:ea typeface="BIZ UDゴシック" panose="020B0400000000000000" pitchFamily="49" charset="-128"/>
              </a:rPr>
              <a:t>17</a:t>
            </a: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67F98CD8-1BC6-42AA-B89C-6113140B440D}"/>
              </a:ext>
            </a:extLst>
          </p:cNvPr>
          <p:cNvSpPr/>
          <p:nvPr/>
        </p:nvSpPr>
        <p:spPr>
          <a:xfrm>
            <a:off x="282094" y="511204"/>
            <a:ext cx="9342289" cy="7787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50C20A8A-8F35-4A03-A7FF-423210DAF093}"/>
              </a:ext>
            </a:extLst>
          </p:cNvPr>
          <p:cNvSpPr txBox="1"/>
          <p:nvPr/>
        </p:nvSpPr>
        <p:spPr>
          <a:xfrm>
            <a:off x="397330" y="518512"/>
            <a:ext cx="9226576" cy="683713"/>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○成年後見制度の見直しに向けた司法と福祉の連携強化等の総合的な権利擁護支援策の充実に関して、</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現在、「地域共生社会の在り方検討会議」において検討が進められている。</a:t>
            </a:r>
            <a:endParaRPr kumimoji="1" lang="en-US" altLang="ja-JP" sz="1400" dirty="0">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087366D9-E52D-4BB7-B8B5-55BC182A7FEC}"/>
              </a:ext>
            </a:extLst>
          </p:cNvPr>
          <p:cNvSpPr txBox="1"/>
          <p:nvPr/>
        </p:nvSpPr>
        <p:spPr>
          <a:xfrm>
            <a:off x="639493" y="6557985"/>
            <a:ext cx="6170066" cy="230832"/>
          </a:xfrm>
          <a:prstGeom prst="rect">
            <a:avLst/>
          </a:prstGeom>
          <a:noFill/>
        </p:spPr>
        <p:txBody>
          <a:bodyPr wrap="square">
            <a:spAutoFit/>
          </a:bodyPr>
          <a:lstStyle/>
          <a:p>
            <a:r>
              <a:rPr lang="ja-JP" altLang="en-US" sz="900" dirty="0">
                <a:latin typeface="BIZ UDゴシック" panose="020B0400000000000000" pitchFamily="49" charset="-128"/>
                <a:ea typeface="BIZ UDゴシック" panose="020B0400000000000000" pitchFamily="49" charset="-128"/>
              </a:rPr>
              <a:t>厚労省ホームページ　第１回地域共生の在り方検討会議（令和６年６月</a:t>
            </a:r>
            <a:r>
              <a:rPr lang="en-US" altLang="ja-JP" sz="900" dirty="0">
                <a:latin typeface="BIZ UDゴシック" panose="020B0400000000000000" pitchFamily="49" charset="-128"/>
                <a:ea typeface="BIZ UDゴシック" panose="020B0400000000000000" pitchFamily="49" charset="-128"/>
              </a:rPr>
              <a:t>27</a:t>
            </a:r>
            <a:r>
              <a:rPr lang="ja-JP" altLang="en-US" sz="900" dirty="0">
                <a:latin typeface="BIZ UDゴシック" panose="020B0400000000000000" pitchFamily="49" charset="-128"/>
                <a:ea typeface="BIZ UDゴシック" panose="020B0400000000000000" pitchFamily="49" charset="-128"/>
              </a:rPr>
              <a:t>日）資料より</a:t>
            </a:r>
            <a:endParaRPr lang="en-US" altLang="ja-JP" sz="900" dirty="0">
              <a:latin typeface="BIZ UDゴシック" panose="020B0400000000000000" pitchFamily="49" charset="-128"/>
              <a:ea typeface="BIZ UDゴシック" panose="020B0400000000000000" pitchFamily="49" charset="-128"/>
            </a:endParaRPr>
          </a:p>
        </p:txBody>
      </p:sp>
      <p:pic>
        <p:nvPicPr>
          <p:cNvPr id="13" name="図 12">
            <a:extLst>
              <a:ext uri="{FF2B5EF4-FFF2-40B4-BE49-F238E27FC236}">
                <a16:creationId xmlns:a16="http://schemas.microsoft.com/office/drawing/2014/main" id="{0143476C-4F63-4D6B-AE7C-D124E9018D4F}"/>
              </a:ext>
            </a:extLst>
          </p:cNvPr>
          <p:cNvPicPr>
            <a:picLocks noChangeAspect="1"/>
          </p:cNvPicPr>
          <p:nvPr/>
        </p:nvPicPr>
        <p:blipFill rotWithShape="1">
          <a:blip r:embed="rId4"/>
          <a:srcRect l="16000" t="32580" r="17154" b="12452"/>
          <a:stretch/>
        </p:blipFill>
        <p:spPr>
          <a:xfrm>
            <a:off x="1317606" y="1516651"/>
            <a:ext cx="5875020" cy="3019438"/>
          </a:xfrm>
          <a:prstGeom prst="rect">
            <a:avLst/>
          </a:prstGeom>
        </p:spPr>
      </p:pic>
      <p:sp>
        <p:nvSpPr>
          <p:cNvPr id="14" name="テキスト ボックス 13">
            <a:extLst>
              <a:ext uri="{FF2B5EF4-FFF2-40B4-BE49-F238E27FC236}">
                <a16:creationId xmlns:a16="http://schemas.microsoft.com/office/drawing/2014/main" id="{B1C417C2-8054-46F4-984A-5252AAFE7077}"/>
              </a:ext>
            </a:extLst>
          </p:cNvPr>
          <p:cNvSpPr txBox="1"/>
          <p:nvPr/>
        </p:nvSpPr>
        <p:spPr>
          <a:xfrm>
            <a:off x="1276304" y="1223031"/>
            <a:ext cx="4439114" cy="360548"/>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議論の視点</a:t>
            </a:r>
            <a:endParaRPr kumimoji="1" lang="en-US" altLang="ja-JP" sz="1400" dirty="0">
              <a:latin typeface="BIZ UDゴシック" panose="020B0400000000000000" pitchFamily="49" charset="-128"/>
              <a:ea typeface="BIZ UDゴシック" panose="020B0400000000000000" pitchFamily="49" charset="-128"/>
            </a:endParaRPr>
          </a:p>
        </p:txBody>
      </p:sp>
      <p:sp>
        <p:nvSpPr>
          <p:cNvPr id="16" name="テキスト ボックス 15">
            <a:extLst>
              <a:ext uri="{FF2B5EF4-FFF2-40B4-BE49-F238E27FC236}">
                <a16:creationId xmlns:a16="http://schemas.microsoft.com/office/drawing/2014/main" id="{2331970D-3777-4D16-A3F1-E651D14DE268}"/>
              </a:ext>
            </a:extLst>
          </p:cNvPr>
          <p:cNvSpPr txBox="1"/>
          <p:nvPr/>
        </p:nvSpPr>
        <p:spPr>
          <a:xfrm>
            <a:off x="7361691" y="3274465"/>
            <a:ext cx="2185214" cy="2292935"/>
          </a:xfrm>
          <a:prstGeom prst="rect">
            <a:avLst/>
          </a:prstGeom>
          <a:noFill/>
          <a:ln>
            <a:solidFill>
              <a:schemeClr val="accent2"/>
            </a:solidFill>
            <a:prstDash val="sysDash"/>
          </a:ln>
        </p:spPr>
        <p:txBody>
          <a:bodyPr wrap="none" rtlCol="0">
            <a:spAutoFit/>
          </a:bodyPr>
          <a:lstStyle/>
          <a:p>
            <a:r>
              <a:rPr kumimoji="1" lang="ja-JP" altLang="en-US" sz="1300" u="sng" dirty="0">
                <a:latin typeface="BIZ UDゴシック" panose="020B0400000000000000" pitchFamily="49" charset="-128"/>
                <a:ea typeface="BIZ UDゴシック" panose="020B0400000000000000" pitchFamily="49" charset="-128"/>
              </a:rPr>
              <a:t>国における今後の方針</a:t>
            </a:r>
            <a:endParaRPr kumimoji="1" lang="en-US" altLang="ja-JP" sz="1300" u="sng" dirty="0">
              <a:latin typeface="BIZ UDゴシック" panose="020B0400000000000000" pitchFamily="49" charset="-128"/>
              <a:ea typeface="BIZ UDゴシック" panose="020B0400000000000000" pitchFamily="49" charset="-128"/>
            </a:endParaRPr>
          </a:p>
          <a:p>
            <a:endParaRPr kumimoji="1" lang="en-US" altLang="ja-JP" sz="1300" dirty="0">
              <a:latin typeface="BIZ UDゴシック" panose="020B0400000000000000" pitchFamily="49" charset="-128"/>
              <a:ea typeface="BIZ UDゴシック" panose="020B0400000000000000" pitchFamily="49" charset="-128"/>
            </a:endParaRPr>
          </a:p>
          <a:p>
            <a:r>
              <a:rPr kumimoji="1" lang="ja-JP" altLang="en-US" sz="1300" dirty="0">
                <a:latin typeface="BIZ UDゴシック" panose="020B0400000000000000" pitchFamily="49" charset="-128"/>
                <a:ea typeface="BIZ UDゴシック" panose="020B0400000000000000" pitchFamily="49" charset="-128"/>
              </a:rPr>
              <a:t>令和７年３月　論点整理</a:t>
            </a:r>
            <a:endParaRPr kumimoji="1" lang="en-US" altLang="ja-JP" sz="1300" dirty="0">
              <a:latin typeface="BIZ UDゴシック" panose="020B0400000000000000" pitchFamily="49" charset="-128"/>
              <a:ea typeface="BIZ UDゴシック" panose="020B0400000000000000" pitchFamily="49" charset="-128"/>
            </a:endParaRPr>
          </a:p>
          <a:p>
            <a:r>
              <a:rPr kumimoji="1" lang="ja-JP" altLang="en-US" sz="1300" dirty="0">
                <a:latin typeface="BIZ UDゴシック" panose="020B0400000000000000" pitchFamily="49" charset="-128"/>
                <a:ea typeface="BIZ UDゴシック" panose="020B0400000000000000" pitchFamily="49" charset="-128"/>
              </a:rPr>
              <a:t>令和７年夏　　取りまとめ</a:t>
            </a:r>
            <a:endParaRPr kumimoji="1" lang="en-US" altLang="ja-JP" sz="1300" dirty="0">
              <a:latin typeface="BIZ UDゴシック" panose="020B0400000000000000" pitchFamily="49" charset="-128"/>
              <a:ea typeface="BIZ UDゴシック" panose="020B0400000000000000" pitchFamily="49" charset="-128"/>
            </a:endParaRPr>
          </a:p>
          <a:p>
            <a:endParaRPr kumimoji="1" lang="en-US" altLang="ja-JP" sz="1300" dirty="0">
              <a:latin typeface="BIZ UDゴシック" panose="020B0400000000000000" pitchFamily="49" charset="-128"/>
              <a:ea typeface="BIZ UDゴシック" panose="020B0400000000000000" pitchFamily="49" charset="-128"/>
            </a:endParaRPr>
          </a:p>
          <a:p>
            <a:endParaRPr kumimoji="1" lang="en-US" altLang="ja-JP" sz="1300" dirty="0">
              <a:latin typeface="BIZ UDゴシック" panose="020B0400000000000000" pitchFamily="49" charset="-128"/>
              <a:ea typeface="BIZ UDゴシック" panose="020B0400000000000000" pitchFamily="49" charset="-128"/>
            </a:endParaRPr>
          </a:p>
          <a:p>
            <a:endParaRPr kumimoji="1" lang="en-US" altLang="ja-JP" sz="1300" dirty="0">
              <a:latin typeface="BIZ UDゴシック" panose="020B0400000000000000" pitchFamily="49" charset="-128"/>
              <a:ea typeface="BIZ UDゴシック" panose="020B0400000000000000" pitchFamily="49" charset="-128"/>
            </a:endParaRPr>
          </a:p>
          <a:p>
            <a:endParaRPr kumimoji="1" lang="en-US" altLang="ja-JP" sz="1300" dirty="0">
              <a:latin typeface="BIZ UDゴシック" panose="020B0400000000000000" pitchFamily="49" charset="-128"/>
              <a:ea typeface="BIZ UDゴシック" panose="020B0400000000000000" pitchFamily="49" charset="-128"/>
            </a:endParaRPr>
          </a:p>
          <a:p>
            <a:r>
              <a:rPr kumimoji="1" lang="ja-JP" altLang="en-US" sz="1300" dirty="0">
                <a:latin typeface="BIZ UDゴシック" panose="020B0400000000000000" pitchFamily="49" charset="-128"/>
                <a:ea typeface="BIZ UDゴシック" panose="020B0400000000000000" pitchFamily="49" charset="-128"/>
              </a:rPr>
              <a:t>社会保障審議会福祉部会等</a:t>
            </a:r>
            <a:endParaRPr kumimoji="1" lang="en-US" altLang="ja-JP" sz="1300" dirty="0">
              <a:latin typeface="BIZ UDゴシック" panose="020B0400000000000000" pitchFamily="49" charset="-128"/>
              <a:ea typeface="BIZ UDゴシック" panose="020B0400000000000000" pitchFamily="49" charset="-128"/>
            </a:endParaRPr>
          </a:p>
          <a:p>
            <a:r>
              <a:rPr kumimoji="1" lang="ja-JP" altLang="en-US" sz="1300" dirty="0">
                <a:latin typeface="BIZ UDゴシック" panose="020B0400000000000000" pitchFamily="49" charset="-128"/>
                <a:ea typeface="BIZ UDゴシック" panose="020B0400000000000000" pitchFamily="49" charset="-128"/>
              </a:rPr>
              <a:t>での議論を経て、</a:t>
            </a:r>
            <a:endParaRPr kumimoji="1" lang="en-US" altLang="ja-JP" sz="1300" dirty="0">
              <a:latin typeface="BIZ UDゴシック" panose="020B0400000000000000" pitchFamily="49" charset="-128"/>
              <a:ea typeface="BIZ UDゴシック" panose="020B0400000000000000" pitchFamily="49" charset="-128"/>
            </a:endParaRPr>
          </a:p>
          <a:p>
            <a:r>
              <a:rPr kumimoji="1" lang="ja-JP" altLang="en-US" sz="1300" dirty="0">
                <a:latin typeface="BIZ UDゴシック" panose="020B0400000000000000" pitchFamily="49" charset="-128"/>
                <a:ea typeface="BIZ UDゴシック" panose="020B0400000000000000" pitchFamily="49" charset="-128"/>
              </a:rPr>
              <a:t>必要な対応を行っていく</a:t>
            </a:r>
          </a:p>
        </p:txBody>
      </p:sp>
      <p:sp>
        <p:nvSpPr>
          <p:cNvPr id="20" name="矢印: 右 19">
            <a:extLst>
              <a:ext uri="{FF2B5EF4-FFF2-40B4-BE49-F238E27FC236}">
                <a16:creationId xmlns:a16="http://schemas.microsoft.com/office/drawing/2014/main" id="{15FDA1A2-08FD-40D5-A921-AA2263F1074B}"/>
              </a:ext>
            </a:extLst>
          </p:cNvPr>
          <p:cNvSpPr/>
          <p:nvPr/>
        </p:nvSpPr>
        <p:spPr>
          <a:xfrm rot="5400000">
            <a:off x="8142153" y="4290456"/>
            <a:ext cx="577478" cy="509975"/>
          </a:xfrm>
          <a:prstGeom prst="rightArrow">
            <a:avLst/>
          </a:prstGeom>
          <a:solidFill>
            <a:schemeClr val="accent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38601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第二期成年後見制度利用促進基本計画に係る中間検証報告書（</a:t>
            </a:r>
            <a:r>
              <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R7.3.7</a:t>
            </a: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a:latin typeface="BIZ UDゴシック" panose="020B0400000000000000" pitchFamily="49" charset="-128"/>
                <a:ea typeface="BIZ UDゴシック" panose="020B0400000000000000" pitchFamily="49" charset="-128"/>
              </a:rPr>
              <a:t>18</a:t>
            </a:r>
            <a:endParaRPr lang="en-US" altLang="ja-JP" sz="16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67F98CD8-1BC6-42AA-B89C-6113140B440D}"/>
              </a:ext>
            </a:extLst>
          </p:cNvPr>
          <p:cNvSpPr/>
          <p:nvPr/>
        </p:nvSpPr>
        <p:spPr>
          <a:xfrm>
            <a:off x="282094" y="511204"/>
            <a:ext cx="9342289" cy="7787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14957F5B-9743-43EC-B955-6076D331E9E3}"/>
              </a:ext>
            </a:extLst>
          </p:cNvPr>
          <p:cNvSpPr txBox="1"/>
          <p:nvPr/>
        </p:nvSpPr>
        <p:spPr>
          <a:xfrm>
            <a:off x="326137" y="6456460"/>
            <a:ext cx="8353043" cy="230832"/>
          </a:xfrm>
          <a:prstGeom prst="rect">
            <a:avLst/>
          </a:prstGeom>
          <a:noFill/>
        </p:spPr>
        <p:txBody>
          <a:bodyPr wrap="square">
            <a:spAutoFit/>
          </a:bodyPr>
          <a:lstStyle/>
          <a:p>
            <a:r>
              <a:rPr lang="ja-JP" altLang="en-US" sz="900" dirty="0">
                <a:latin typeface="BIZ UDゴシック" panose="020B0400000000000000" pitchFamily="49" charset="-128"/>
                <a:ea typeface="BIZ UDゴシック" panose="020B0400000000000000" pitchFamily="49" charset="-128"/>
              </a:rPr>
              <a:t>・</a:t>
            </a:r>
            <a:endParaRPr lang="en-US" altLang="ja-JP" sz="900" dirty="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50C20A8A-8F35-4A03-A7FF-423210DAF093}"/>
              </a:ext>
            </a:extLst>
          </p:cNvPr>
          <p:cNvSpPr txBox="1"/>
          <p:nvPr/>
        </p:nvSpPr>
        <p:spPr>
          <a:xfrm>
            <a:off x="397330" y="518512"/>
            <a:ext cx="9226576" cy="683713"/>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○第二期基本計画の中間年度であることから、第二期基本計画に掲げる各施策の進捗状況を踏まえて</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個別の課題の整理・検討が行われた。残りの期間に向け、一層の取組の推進が求められている。</a:t>
            </a:r>
            <a:endParaRPr kumimoji="1" lang="en-US" altLang="ja-JP" sz="1400" dirty="0">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76843109-7F24-4A83-B9B2-DE2F25DCBFBB}"/>
              </a:ext>
            </a:extLst>
          </p:cNvPr>
          <p:cNvSpPr txBox="1"/>
          <p:nvPr/>
        </p:nvSpPr>
        <p:spPr>
          <a:xfrm>
            <a:off x="397330" y="6346796"/>
            <a:ext cx="5032147" cy="349391"/>
          </a:xfrm>
          <a:prstGeom prst="rect">
            <a:avLst/>
          </a:prstGeom>
          <a:noFill/>
        </p:spPr>
        <p:txBody>
          <a:bodyPr wrap="none" rtlCol="0">
            <a:spAutoFit/>
          </a:bodyPr>
          <a:lstStyle/>
          <a:p>
            <a:pPr>
              <a:lnSpc>
                <a:spcPts val="2500"/>
              </a:lnSpc>
            </a:pPr>
            <a:r>
              <a:rPr kumimoji="1" lang="ja-JP" altLang="en-US" sz="900" dirty="0">
                <a:latin typeface="BIZ UDゴシック" panose="020B0400000000000000" pitchFamily="49" charset="-128"/>
                <a:ea typeface="BIZ UDゴシック" panose="020B0400000000000000" pitchFamily="49" charset="-128"/>
              </a:rPr>
              <a:t>出典）厚生労働省ホームページ　第二期成年後見制度利用促進基本計画に係る中間検証報告書</a:t>
            </a:r>
            <a:endParaRPr kumimoji="1" lang="en-US" altLang="ja-JP" sz="900" dirty="0">
              <a:latin typeface="BIZ UDゴシック" panose="020B0400000000000000" pitchFamily="49" charset="-128"/>
              <a:ea typeface="BIZ UDゴシック" panose="020B0400000000000000" pitchFamily="49" charset="-128"/>
            </a:endParaRPr>
          </a:p>
        </p:txBody>
      </p:sp>
      <p:pic>
        <p:nvPicPr>
          <p:cNvPr id="9" name="図 8">
            <a:extLst>
              <a:ext uri="{FF2B5EF4-FFF2-40B4-BE49-F238E27FC236}">
                <a16:creationId xmlns:a16="http://schemas.microsoft.com/office/drawing/2014/main" id="{BACEB94C-0BAB-4B8E-B8C7-19358D3A745E}"/>
              </a:ext>
            </a:extLst>
          </p:cNvPr>
          <p:cNvPicPr>
            <a:picLocks noChangeAspect="1"/>
          </p:cNvPicPr>
          <p:nvPr/>
        </p:nvPicPr>
        <p:blipFill rotWithShape="1">
          <a:blip r:embed="rId3"/>
          <a:srcRect l="19090" t="10236" r="36905" b="3422"/>
          <a:stretch/>
        </p:blipFill>
        <p:spPr>
          <a:xfrm>
            <a:off x="687809" y="1351214"/>
            <a:ext cx="4104000" cy="5032685"/>
          </a:xfrm>
          <a:prstGeom prst="rect">
            <a:avLst/>
          </a:prstGeom>
          <a:ln>
            <a:solidFill>
              <a:schemeClr val="tx1"/>
            </a:solidFill>
          </a:ln>
        </p:spPr>
      </p:pic>
      <p:pic>
        <p:nvPicPr>
          <p:cNvPr id="10" name="図 9">
            <a:extLst>
              <a:ext uri="{FF2B5EF4-FFF2-40B4-BE49-F238E27FC236}">
                <a16:creationId xmlns:a16="http://schemas.microsoft.com/office/drawing/2014/main" id="{47DCA4EC-9B94-40A8-83B4-AAF0FE22B0CA}"/>
              </a:ext>
            </a:extLst>
          </p:cNvPr>
          <p:cNvPicPr>
            <a:picLocks noChangeAspect="1"/>
          </p:cNvPicPr>
          <p:nvPr/>
        </p:nvPicPr>
        <p:blipFill rotWithShape="1">
          <a:blip r:embed="rId4"/>
          <a:srcRect l="19019" t="10352" r="36976" b="3307"/>
          <a:stretch/>
        </p:blipFill>
        <p:spPr>
          <a:xfrm>
            <a:off x="5010618" y="1351213"/>
            <a:ext cx="4104000" cy="5032686"/>
          </a:xfrm>
          <a:prstGeom prst="rect">
            <a:avLst/>
          </a:prstGeom>
          <a:ln>
            <a:solidFill>
              <a:schemeClr val="tx1"/>
            </a:solidFill>
          </a:ln>
        </p:spPr>
      </p:pic>
    </p:spTree>
    <p:extLst>
      <p:ext uri="{BB962C8B-B14F-4D97-AF65-F5344CB8AC3E}">
        <p14:creationId xmlns:p14="http://schemas.microsoft.com/office/powerpoint/2010/main" val="3136785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3600450" y="2993844"/>
            <a:ext cx="6305550" cy="870313"/>
          </a:xfrm>
          <a:solidFill>
            <a:schemeClr val="accent6">
              <a:lumMod val="50000"/>
            </a:schemeClr>
          </a:solidFill>
        </p:spPr>
        <p:txBody>
          <a:bodyPr vert="horz" lIns="91440" tIns="45720" rIns="91440" bIns="45720" rtlCol="0" anchor="ctr">
            <a:normAutofit/>
          </a:bodyPr>
          <a:lstStyle/>
          <a:p>
            <a:pPr algn="just">
              <a:lnSpc>
                <a:spcPts val="2400"/>
              </a:lnSpc>
            </a:pPr>
            <a:r>
              <a:rPr lang="ja-JP" altLang="en-US" sz="1800" b="1"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１．府内の権利擁護支援の状況</a:t>
            </a:r>
          </a:p>
        </p:txBody>
      </p:sp>
    </p:spTree>
    <p:extLst>
      <p:ext uri="{BB962C8B-B14F-4D97-AF65-F5344CB8AC3E}">
        <p14:creationId xmlns:p14="http://schemas.microsoft.com/office/powerpoint/2010/main" val="3294016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（１）成年後見制度の利用状況（利用者数、申立件数の推移）</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7E8043DB-3586-4DA2-AD9F-08D56E5BF3EA}"/>
              </a:ext>
            </a:extLst>
          </p:cNvPr>
          <p:cNvSpPr txBox="1"/>
          <p:nvPr/>
        </p:nvSpPr>
        <p:spPr>
          <a:xfrm>
            <a:off x="827939" y="2996946"/>
            <a:ext cx="184731" cy="307777"/>
          </a:xfrm>
          <a:prstGeom prst="rect">
            <a:avLst/>
          </a:prstGeom>
          <a:noFill/>
        </p:spPr>
        <p:txBody>
          <a:bodyPr wrap="none" rtlCol="0">
            <a:spAutoFit/>
          </a:bodyPr>
          <a:lstStyle/>
          <a:p>
            <a:endParaRPr kumimoji="1" lang="en-US" altLang="ja-JP" sz="1400" dirty="0"/>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latin typeface="BIZ UDゴシック" panose="020B0400000000000000" pitchFamily="49" charset="-128"/>
                <a:ea typeface="BIZ UDゴシック" panose="020B0400000000000000" pitchFamily="49" charset="-128"/>
              </a:rPr>
              <a:t>１</a:t>
            </a:r>
            <a:endParaRPr lang="en-US" altLang="ja-JP" sz="16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graphicFrame>
        <p:nvGraphicFramePr>
          <p:cNvPr id="8" name="グラフ 7">
            <a:extLst>
              <a:ext uri="{FF2B5EF4-FFF2-40B4-BE49-F238E27FC236}">
                <a16:creationId xmlns:a16="http://schemas.microsoft.com/office/drawing/2014/main" id="{7FFCB176-F29E-46A1-8DE5-D422AE2EB776}"/>
              </a:ext>
            </a:extLst>
          </p:cNvPr>
          <p:cNvGraphicFramePr>
            <a:graphicFrameLocks/>
          </p:cNvGraphicFramePr>
          <p:nvPr>
            <p:extLst>
              <p:ext uri="{D42A27DB-BD31-4B8C-83A1-F6EECF244321}">
                <p14:modId xmlns:p14="http://schemas.microsoft.com/office/powerpoint/2010/main" val="2359599260"/>
              </p:ext>
            </p:extLst>
          </p:nvPr>
        </p:nvGraphicFramePr>
        <p:xfrm>
          <a:off x="397330" y="1894122"/>
          <a:ext cx="4500000" cy="2694214"/>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a:extLst>
              <a:ext uri="{FF2B5EF4-FFF2-40B4-BE49-F238E27FC236}">
                <a16:creationId xmlns:a16="http://schemas.microsoft.com/office/drawing/2014/main" id="{CA48ED62-7D96-4DB8-8F13-B3454B4CDF6F}"/>
              </a:ext>
            </a:extLst>
          </p:cNvPr>
          <p:cNvSpPr txBox="1"/>
          <p:nvPr/>
        </p:nvSpPr>
        <p:spPr>
          <a:xfrm>
            <a:off x="340182" y="1490929"/>
            <a:ext cx="2726992" cy="352725"/>
          </a:xfrm>
          <a:prstGeom prst="rect">
            <a:avLst/>
          </a:prstGeom>
          <a:noFill/>
        </p:spPr>
        <p:txBody>
          <a:bodyPr wrap="square" rtlCol="0">
            <a:spAutoFit/>
          </a:bodyPr>
          <a:lstStyle/>
          <a:p>
            <a:pPr lvl="0" algn="just">
              <a:lnSpc>
                <a:spcPts val="2400"/>
              </a:lnSpc>
            </a:pPr>
            <a:r>
              <a:rPr lang="ja-JP" altLang="en-US" sz="1200" b="1" u="sng" kern="100" dirty="0">
                <a:latin typeface="BIZ UDゴシック" panose="020B0400000000000000" pitchFamily="49" charset="-128"/>
                <a:ea typeface="BIZ UDゴシック" panose="020B0400000000000000" pitchFamily="49" charset="-128"/>
                <a:cs typeface="Times New Roman" panose="02020603050405020304" pitchFamily="18" charset="0"/>
              </a:rPr>
              <a:t>成年後見制度の利用者数の推移</a:t>
            </a:r>
            <a:endParaRPr lang="en-US" altLang="ja-JP" sz="1200" b="1" u="sng"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graphicFrame>
        <p:nvGraphicFramePr>
          <p:cNvPr id="14" name="グラフ 13">
            <a:extLst>
              <a:ext uri="{FF2B5EF4-FFF2-40B4-BE49-F238E27FC236}">
                <a16:creationId xmlns:a16="http://schemas.microsoft.com/office/drawing/2014/main" id="{603DE872-BF6F-4506-9780-10E94F718CCA}"/>
              </a:ext>
            </a:extLst>
          </p:cNvPr>
          <p:cNvGraphicFramePr>
            <a:graphicFrameLocks/>
          </p:cNvGraphicFramePr>
          <p:nvPr>
            <p:extLst>
              <p:ext uri="{D42A27DB-BD31-4B8C-83A1-F6EECF244321}">
                <p14:modId xmlns:p14="http://schemas.microsoft.com/office/powerpoint/2010/main" val="3664472397"/>
              </p:ext>
            </p:extLst>
          </p:nvPr>
        </p:nvGraphicFramePr>
        <p:xfrm>
          <a:off x="5124383" y="1894122"/>
          <a:ext cx="4500000" cy="2692800"/>
        </p:xfrm>
        <a:graphic>
          <a:graphicData uri="http://schemas.openxmlformats.org/drawingml/2006/chart">
            <c:chart xmlns:c="http://schemas.openxmlformats.org/drawingml/2006/chart" xmlns:r="http://schemas.openxmlformats.org/officeDocument/2006/relationships" r:id="rId4"/>
          </a:graphicData>
        </a:graphic>
      </p:graphicFrame>
      <p:sp>
        <p:nvSpPr>
          <p:cNvPr id="15" name="テキスト ボックス 14">
            <a:extLst>
              <a:ext uri="{FF2B5EF4-FFF2-40B4-BE49-F238E27FC236}">
                <a16:creationId xmlns:a16="http://schemas.microsoft.com/office/drawing/2014/main" id="{8AE05B5B-F573-4D7F-88E1-BCB712A28F32}"/>
              </a:ext>
            </a:extLst>
          </p:cNvPr>
          <p:cNvSpPr txBox="1"/>
          <p:nvPr/>
        </p:nvSpPr>
        <p:spPr>
          <a:xfrm>
            <a:off x="5026415" y="1490928"/>
            <a:ext cx="2726992" cy="352725"/>
          </a:xfrm>
          <a:prstGeom prst="rect">
            <a:avLst/>
          </a:prstGeom>
          <a:noFill/>
        </p:spPr>
        <p:txBody>
          <a:bodyPr wrap="square" rtlCol="0">
            <a:spAutoFit/>
          </a:bodyPr>
          <a:lstStyle/>
          <a:p>
            <a:pPr lvl="0" algn="just">
              <a:lnSpc>
                <a:spcPts val="2400"/>
              </a:lnSpc>
            </a:pPr>
            <a:r>
              <a:rPr lang="ja-JP" altLang="en-US" sz="1200" b="1" u="sng" kern="100" dirty="0">
                <a:latin typeface="BIZ UDゴシック" panose="020B0400000000000000" pitchFamily="49" charset="-128"/>
                <a:ea typeface="BIZ UDゴシック" panose="020B0400000000000000" pitchFamily="49" charset="-128"/>
                <a:cs typeface="Times New Roman" panose="02020603050405020304" pitchFamily="18" charset="0"/>
              </a:rPr>
              <a:t>申立件数の推移</a:t>
            </a:r>
            <a:endParaRPr lang="en-US" altLang="ja-JP" sz="1200" b="1" u="sng"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graphicFrame>
        <p:nvGraphicFramePr>
          <p:cNvPr id="3" name="表 2">
            <a:extLst>
              <a:ext uri="{FF2B5EF4-FFF2-40B4-BE49-F238E27FC236}">
                <a16:creationId xmlns:a16="http://schemas.microsoft.com/office/drawing/2014/main" id="{6EFDD9B3-496A-4F4B-AEDA-A6DE5EF41704}"/>
              </a:ext>
            </a:extLst>
          </p:cNvPr>
          <p:cNvGraphicFramePr>
            <a:graphicFrameLocks noGrp="1"/>
          </p:cNvGraphicFramePr>
          <p:nvPr>
            <p:extLst>
              <p:ext uri="{D42A27DB-BD31-4B8C-83A1-F6EECF244321}">
                <p14:modId xmlns:p14="http://schemas.microsoft.com/office/powerpoint/2010/main" val="1846238284"/>
              </p:ext>
            </p:extLst>
          </p:nvPr>
        </p:nvGraphicFramePr>
        <p:xfrm>
          <a:off x="397330" y="4603733"/>
          <a:ext cx="4338000" cy="1728000"/>
        </p:xfrm>
        <a:graphic>
          <a:graphicData uri="http://schemas.openxmlformats.org/drawingml/2006/table">
            <a:tbl>
              <a:tblPr>
                <a:tableStyleId>{5C22544A-7EE6-4342-B048-85BDC9FD1C3A}</a:tableStyleId>
              </a:tblPr>
              <a:tblGrid>
                <a:gridCol w="684000">
                  <a:extLst>
                    <a:ext uri="{9D8B030D-6E8A-4147-A177-3AD203B41FA5}">
                      <a16:colId xmlns:a16="http://schemas.microsoft.com/office/drawing/2014/main" val="3238241473"/>
                    </a:ext>
                  </a:extLst>
                </a:gridCol>
                <a:gridCol w="522000">
                  <a:extLst>
                    <a:ext uri="{9D8B030D-6E8A-4147-A177-3AD203B41FA5}">
                      <a16:colId xmlns:a16="http://schemas.microsoft.com/office/drawing/2014/main" val="1656025529"/>
                    </a:ext>
                  </a:extLst>
                </a:gridCol>
                <a:gridCol w="522000">
                  <a:extLst>
                    <a:ext uri="{9D8B030D-6E8A-4147-A177-3AD203B41FA5}">
                      <a16:colId xmlns:a16="http://schemas.microsoft.com/office/drawing/2014/main" val="2408258637"/>
                    </a:ext>
                  </a:extLst>
                </a:gridCol>
                <a:gridCol w="522000">
                  <a:extLst>
                    <a:ext uri="{9D8B030D-6E8A-4147-A177-3AD203B41FA5}">
                      <a16:colId xmlns:a16="http://schemas.microsoft.com/office/drawing/2014/main" val="2432859957"/>
                    </a:ext>
                  </a:extLst>
                </a:gridCol>
                <a:gridCol w="522000">
                  <a:extLst>
                    <a:ext uri="{9D8B030D-6E8A-4147-A177-3AD203B41FA5}">
                      <a16:colId xmlns:a16="http://schemas.microsoft.com/office/drawing/2014/main" val="4015708826"/>
                    </a:ext>
                  </a:extLst>
                </a:gridCol>
                <a:gridCol w="522000">
                  <a:extLst>
                    <a:ext uri="{9D8B030D-6E8A-4147-A177-3AD203B41FA5}">
                      <a16:colId xmlns:a16="http://schemas.microsoft.com/office/drawing/2014/main" val="2940750976"/>
                    </a:ext>
                  </a:extLst>
                </a:gridCol>
                <a:gridCol w="522000">
                  <a:extLst>
                    <a:ext uri="{9D8B030D-6E8A-4147-A177-3AD203B41FA5}">
                      <a16:colId xmlns:a16="http://schemas.microsoft.com/office/drawing/2014/main" val="3285519359"/>
                    </a:ext>
                  </a:extLst>
                </a:gridCol>
                <a:gridCol w="522000">
                  <a:extLst>
                    <a:ext uri="{9D8B030D-6E8A-4147-A177-3AD203B41FA5}">
                      <a16:colId xmlns:a16="http://schemas.microsoft.com/office/drawing/2014/main" val="2135490643"/>
                    </a:ext>
                  </a:extLst>
                </a:gridCol>
              </a:tblGrid>
              <a:tr h="288000">
                <a:tc>
                  <a:txBody>
                    <a:bodyPr/>
                    <a:lstStyle/>
                    <a:p>
                      <a:pPr algn="ctr" fontAlgn="ctr"/>
                      <a:r>
                        <a:rPr lang="ja-JP" altLang="en-US" sz="900" u="none" strike="noStrike" dirty="0">
                          <a:effectLst/>
                          <a:latin typeface="BIZ UDゴシック" panose="020B0400000000000000" pitchFamily="49" charset="-128"/>
                          <a:ea typeface="BIZ UDゴシック" panose="020B0400000000000000" pitchFamily="49" charset="-128"/>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900" u="none" strike="noStrike" dirty="0">
                          <a:effectLst/>
                          <a:latin typeface="BIZ UDゴシック" panose="020B0400000000000000" pitchFamily="49" charset="-128"/>
                          <a:ea typeface="BIZ UDゴシック" panose="020B0400000000000000" pitchFamily="49" charset="-128"/>
                        </a:rPr>
                        <a:t>H29</a:t>
                      </a:r>
                      <a:endParaRPr 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900" u="none" strike="noStrike" dirty="0">
                          <a:effectLst/>
                          <a:latin typeface="BIZ UDゴシック" panose="020B0400000000000000" pitchFamily="49" charset="-128"/>
                          <a:ea typeface="BIZ UDゴシック" panose="020B0400000000000000" pitchFamily="49" charset="-128"/>
                        </a:rPr>
                        <a:t>H30</a:t>
                      </a:r>
                      <a:endParaRPr 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900" u="none" strike="noStrike" dirty="0">
                          <a:effectLst/>
                          <a:latin typeface="BIZ UDゴシック" panose="020B0400000000000000" pitchFamily="49" charset="-128"/>
                          <a:ea typeface="BIZ UDゴシック" panose="020B0400000000000000" pitchFamily="49" charset="-128"/>
                        </a:rPr>
                        <a:t>R1</a:t>
                      </a:r>
                      <a:endParaRPr 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900" u="none" strike="noStrike">
                          <a:effectLst/>
                          <a:latin typeface="BIZ UDゴシック" panose="020B0400000000000000" pitchFamily="49" charset="-128"/>
                          <a:ea typeface="BIZ UDゴシック" panose="020B0400000000000000" pitchFamily="49" charset="-128"/>
                        </a:rPr>
                        <a:t>R2</a:t>
                      </a:r>
                      <a:endParaRPr lang="en-US"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900" u="none" strike="noStrike" dirty="0">
                          <a:effectLst/>
                          <a:latin typeface="BIZ UDゴシック" panose="020B0400000000000000" pitchFamily="49" charset="-128"/>
                          <a:ea typeface="BIZ UDゴシック" panose="020B0400000000000000" pitchFamily="49" charset="-128"/>
                        </a:rPr>
                        <a:t>R3</a:t>
                      </a:r>
                      <a:endParaRPr 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900" u="none" strike="noStrike" dirty="0">
                          <a:effectLst/>
                          <a:latin typeface="BIZ UDゴシック" panose="020B0400000000000000" pitchFamily="49" charset="-128"/>
                          <a:ea typeface="BIZ UDゴシック" panose="020B0400000000000000" pitchFamily="49" charset="-128"/>
                        </a:rPr>
                        <a:t>R4</a:t>
                      </a:r>
                      <a:endParaRPr 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900" u="none" strike="noStrike">
                          <a:effectLst/>
                          <a:latin typeface="BIZ UDゴシック" panose="020B0400000000000000" pitchFamily="49" charset="-128"/>
                          <a:ea typeface="BIZ UDゴシック" panose="020B0400000000000000" pitchFamily="49" charset="-128"/>
                        </a:rPr>
                        <a:t>R5</a:t>
                      </a:r>
                      <a:endParaRPr lang="en-US"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3216584"/>
                  </a:ext>
                </a:extLst>
              </a:tr>
              <a:tr h="288000">
                <a:tc>
                  <a:txBody>
                    <a:bodyPr/>
                    <a:lstStyle/>
                    <a:p>
                      <a:pPr algn="ctr" fontAlgn="ctr"/>
                      <a:r>
                        <a:rPr lang="ja-JP" altLang="en-US" sz="1000" b="1" u="none" strike="noStrike" dirty="0">
                          <a:effectLst/>
                          <a:latin typeface="BIZ UDゴシック" panose="020B0400000000000000" pitchFamily="49" charset="-128"/>
                          <a:ea typeface="BIZ UDゴシック" panose="020B0400000000000000" pitchFamily="49" charset="-128"/>
                        </a:rPr>
                        <a:t>合計</a:t>
                      </a:r>
                      <a:endParaRPr lang="ja-JP" altLang="en-US" sz="10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1000" b="1" u="none" strike="noStrike" dirty="0">
                          <a:effectLst/>
                          <a:latin typeface="BIZ UDゴシック" panose="020B0400000000000000" pitchFamily="49" charset="-128"/>
                          <a:ea typeface="BIZ UDゴシック" panose="020B0400000000000000" pitchFamily="49" charset="-128"/>
                        </a:rPr>
                        <a:t>15,426 </a:t>
                      </a:r>
                      <a:endParaRPr lang="en-US" altLang="ja-JP" sz="10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1000" b="1" u="none" strike="noStrike" dirty="0">
                          <a:effectLst/>
                          <a:latin typeface="BIZ UDゴシック" panose="020B0400000000000000" pitchFamily="49" charset="-128"/>
                          <a:ea typeface="BIZ UDゴシック" panose="020B0400000000000000" pitchFamily="49" charset="-128"/>
                        </a:rPr>
                        <a:t>16,601 </a:t>
                      </a:r>
                      <a:endParaRPr lang="en-US" altLang="ja-JP" sz="10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1000" b="1" u="none" strike="noStrike" dirty="0">
                          <a:effectLst/>
                          <a:latin typeface="BIZ UDゴシック" panose="020B0400000000000000" pitchFamily="49" charset="-128"/>
                          <a:ea typeface="BIZ UDゴシック" panose="020B0400000000000000" pitchFamily="49" charset="-128"/>
                        </a:rPr>
                        <a:t>17,523 </a:t>
                      </a:r>
                      <a:endParaRPr lang="en-US" altLang="ja-JP" sz="10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1000" b="1" u="none" strike="noStrike" dirty="0">
                          <a:effectLst/>
                          <a:latin typeface="BIZ UDゴシック" panose="020B0400000000000000" pitchFamily="49" charset="-128"/>
                          <a:ea typeface="BIZ UDゴシック" panose="020B0400000000000000" pitchFamily="49" charset="-128"/>
                        </a:rPr>
                        <a:t>18,357 </a:t>
                      </a:r>
                      <a:endParaRPr lang="en-US" altLang="ja-JP" sz="10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1000" b="1" u="none" strike="noStrike" dirty="0">
                          <a:effectLst/>
                          <a:latin typeface="BIZ UDゴシック" panose="020B0400000000000000" pitchFamily="49" charset="-128"/>
                          <a:ea typeface="BIZ UDゴシック" panose="020B0400000000000000" pitchFamily="49" charset="-128"/>
                        </a:rPr>
                        <a:t>19,199 </a:t>
                      </a:r>
                      <a:endParaRPr lang="en-US" altLang="ja-JP" sz="10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1000" b="1" u="none" strike="noStrike" dirty="0">
                          <a:effectLst/>
                          <a:latin typeface="BIZ UDゴシック" panose="020B0400000000000000" pitchFamily="49" charset="-128"/>
                          <a:ea typeface="BIZ UDゴシック" panose="020B0400000000000000" pitchFamily="49" charset="-128"/>
                        </a:rPr>
                        <a:t>19,657 </a:t>
                      </a:r>
                      <a:endParaRPr lang="en-US" altLang="ja-JP" sz="10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1000" b="1" u="none" strike="noStrike" dirty="0">
                          <a:effectLst/>
                          <a:latin typeface="BIZ UDゴシック" panose="020B0400000000000000" pitchFamily="49" charset="-128"/>
                          <a:ea typeface="BIZ UDゴシック" panose="020B0400000000000000" pitchFamily="49" charset="-128"/>
                        </a:rPr>
                        <a:t>20,362 </a:t>
                      </a:r>
                      <a:endParaRPr lang="en-US" altLang="ja-JP" sz="10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115127653"/>
                  </a:ext>
                </a:extLst>
              </a:tr>
              <a:tr h="288000">
                <a:tc>
                  <a:txBody>
                    <a:bodyPr/>
                    <a:lstStyle/>
                    <a:p>
                      <a:pPr algn="ctr" fontAlgn="ctr"/>
                      <a:r>
                        <a:rPr lang="zh-TW" altLang="en-US" sz="900" u="none" strike="noStrike" dirty="0">
                          <a:effectLst/>
                          <a:latin typeface="BIZ UDゴシック" panose="020B0400000000000000" pitchFamily="49" charset="-128"/>
                          <a:ea typeface="BIZ UDゴシック" panose="020B0400000000000000" pitchFamily="49" charset="-128"/>
                        </a:rPr>
                        <a:t>任意後見</a:t>
                      </a:r>
                      <a:br>
                        <a:rPr lang="zh-TW" altLang="en-US" sz="900" u="none" strike="noStrike" dirty="0">
                          <a:effectLst/>
                          <a:latin typeface="BIZ UDゴシック" panose="020B0400000000000000" pitchFamily="49" charset="-128"/>
                          <a:ea typeface="BIZ UDゴシック" panose="020B0400000000000000" pitchFamily="49" charset="-128"/>
                        </a:rPr>
                      </a:br>
                      <a:r>
                        <a:rPr lang="zh-TW" altLang="en-US" sz="900" u="none" strike="noStrike" dirty="0">
                          <a:effectLst/>
                          <a:latin typeface="BIZ UDゴシック" panose="020B0400000000000000" pitchFamily="49" charset="-128"/>
                          <a:ea typeface="BIZ UDゴシック" panose="020B0400000000000000" pitchFamily="49" charset="-128"/>
                        </a:rPr>
                        <a:t>監督人選任</a:t>
                      </a:r>
                      <a:endParaRPr lang="zh-TW"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effectLst/>
                          <a:latin typeface="BIZ UDゴシック" panose="020B0400000000000000" pitchFamily="49" charset="-128"/>
                          <a:ea typeface="BIZ UDゴシック" panose="020B0400000000000000" pitchFamily="49" charset="-128"/>
                        </a:rPr>
                        <a:t>227 </a:t>
                      </a:r>
                      <a:endPar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effectLst/>
                          <a:latin typeface="BIZ UDゴシック" panose="020B0400000000000000" pitchFamily="49" charset="-128"/>
                          <a:ea typeface="BIZ UDゴシック" panose="020B0400000000000000" pitchFamily="49" charset="-128"/>
                        </a:rPr>
                        <a:t>268 </a:t>
                      </a:r>
                      <a:endPar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a:effectLst/>
                          <a:latin typeface="BIZ UDゴシック" panose="020B0400000000000000" pitchFamily="49" charset="-128"/>
                          <a:ea typeface="BIZ UDゴシック" panose="020B0400000000000000" pitchFamily="49" charset="-128"/>
                        </a:rPr>
                        <a:t>273 </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effectLst/>
                          <a:latin typeface="BIZ UDゴシック" panose="020B0400000000000000" pitchFamily="49" charset="-128"/>
                          <a:ea typeface="BIZ UDゴシック" panose="020B0400000000000000" pitchFamily="49" charset="-128"/>
                        </a:rPr>
                        <a:t>266 </a:t>
                      </a:r>
                      <a:endPar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effectLst/>
                          <a:latin typeface="BIZ UDゴシック" panose="020B0400000000000000" pitchFamily="49" charset="-128"/>
                          <a:ea typeface="BIZ UDゴシック" panose="020B0400000000000000" pitchFamily="49" charset="-128"/>
                        </a:rPr>
                        <a:t>256 </a:t>
                      </a:r>
                      <a:endPar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effectLst/>
                          <a:latin typeface="BIZ UDゴシック" panose="020B0400000000000000" pitchFamily="49" charset="-128"/>
                          <a:ea typeface="BIZ UDゴシック" panose="020B0400000000000000" pitchFamily="49" charset="-128"/>
                        </a:rPr>
                        <a:t>273 </a:t>
                      </a:r>
                      <a:endPar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effectLst/>
                          <a:latin typeface="BIZ UDゴシック" panose="020B0400000000000000" pitchFamily="49" charset="-128"/>
                          <a:ea typeface="BIZ UDゴシック" panose="020B0400000000000000" pitchFamily="49" charset="-128"/>
                        </a:rPr>
                        <a:t>260 </a:t>
                      </a:r>
                      <a:endPar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8796202"/>
                  </a:ext>
                </a:extLst>
              </a:tr>
              <a:tr h="288000">
                <a:tc>
                  <a:txBody>
                    <a:bodyPr/>
                    <a:lstStyle/>
                    <a:p>
                      <a:pPr algn="ctr" fontAlgn="ctr"/>
                      <a:r>
                        <a:rPr lang="ja-JP" altLang="en-US" sz="900" u="none" strike="noStrike" dirty="0">
                          <a:effectLst/>
                          <a:latin typeface="BIZ UDゴシック" panose="020B0400000000000000" pitchFamily="49" charset="-128"/>
                          <a:ea typeface="BIZ UDゴシック" panose="020B0400000000000000" pitchFamily="49" charset="-128"/>
                        </a:rPr>
                        <a:t>補助</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a:effectLst/>
                          <a:latin typeface="BIZ UDゴシック" panose="020B0400000000000000" pitchFamily="49" charset="-128"/>
                          <a:ea typeface="BIZ UDゴシック" panose="020B0400000000000000" pitchFamily="49" charset="-128"/>
                        </a:rPr>
                        <a:t>749 </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a:effectLst/>
                          <a:latin typeface="BIZ UDゴシック" panose="020B0400000000000000" pitchFamily="49" charset="-128"/>
                          <a:ea typeface="BIZ UDゴシック" panose="020B0400000000000000" pitchFamily="49" charset="-128"/>
                        </a:rPr>
                        <a:t>825 </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a:effectLst/>
                          <a:latin typeface="BIZ UDゴシック" panose="020B0400000000000000" pitchFamily="49" charset="-128"/>
                          <a:ea typeface="BIZ UDゴシック" panose="020B0400000000000000" pitchFamily="49" charset="-128"/>
                        </a:rPr>
                        <a:t>929 </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effectLst/>
                          <a:latin typeface="BIZ UDゴシック" panose="020B0400000000000000" pitchFamily="49" charset="-128"/>
                          <a:ea typeface="BIZ UDゴシック" panose="020B0400000000000000" pitchFamily="49" charset="-128"/>
                        </a:rPr>
                        <a:t>1,064 </a:t>
                      </a:r>
                      <a:endPar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effectLst/>
                          <a:latin typeface="BIZ UDゴシック" panose="020B0400000000000000" pitchFamily="49" charset="-128"/>
                          <a:ea typeface="BIZ UDゴシック" panose="020B0400000000000000" pitchFamily="49" charset="-128"/>
                        </a:rPr>
                        <a:t>1,193 </a:t>
                      </a:r>
                      <a:endPar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effectLst/>
                          <a:latin typeface="BIZ UDゴシック" panose="020B0400000000000000" pitchFamily="49" charset="-128"/>
                          <a:ea typeface="BIZ UDゴシック" panose="020B0400000000000000" pitchFamily="49" charset="-128"/>
                        </a:rPr>
                        <a:t>1,283 </a:t>
                      </a:r>
                      <a:endPar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effectLst/>
                          <a:latin typeface="BIZ UDゴシック" panose="020B0400000000000000" pitchFamily="49" charset="-128"/>
                          <a:ea typeface="BIZ UDゴシック" panose="020B0400000000000000" pitchFamily="49" charset="-128"/>
                        </a:rPr>
                        <a:t>1,395 </a:t>
                      </a:r>
                      <a:endPar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1705370"/>
                  </a:ext>
                </a:extLst>
              </a:tr>
              <a:tr h="288000">
                <a:tc>
                  <a:txBody>
                    <a:bodyPr/>
                    <a:lstStyle/>
                    <a:p>
                      <a:pPr algn="ctr" fontAlgn="ctr"/>
                      <a:r>
                        <a:rPr lang="ja-JP" altLang="en-US" sz="900" u="none" strike="noStrike" dirty="0">
                          <a:effectLst/>
                          <a:latin typeface="BIZ UDゴシック" panose="020B0400000000000000" pitchFamily="49" charset="-128"/>
                          <a:ea typeface="BIZ UDゴシック" panose="020B0400000000000000" pitchFamily="49" charset="-128"/>
                        </a:rPr>
                        <a:t>保佐</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a:effectLst/>
                          <a:latin typeface="BIZ UDゴシック" panose="020B0400000000000000" pitchFamily="49" charset="-128"/>
                          <a:ea typeface="BIZ UDゴシック" panose="020B0400000000000000" pitchFamily="49" charset="-128"/>
                        </a:rPr>
                        <a:t>2,493 </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a:effectLst/>
                          <a:latin typeface="BIZ UDゴシック" panose="020B0400000000000000" pitchFamily="49" charset="-128"/>
                          <a:ea typeface="BIZ UDゴシック" panose="020B0400000000000000" pitchFamily="49" charset="-128"/>
                        </a:rPr>
                        <a:t>2,791 </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a:effectLst/>
                          <a:latin typeface="BIZ UDゴシック" panose="020B0400000000000000" pitchFamily="49" charset="-128"/>
                          <a:ea typeface="BIZ UDゴシック" panose="020B0400000000000000" pitchFamily="49" charset="-128"/>
                        </a:rPr>
                        <a:t>3,106 </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a:effectLst/>
                          <a:latin typeface="BIZ UDゴシック" panose="020B0400000000000000" pitchFamily="49" charset="-128"/>
                          <a:ea typeface="BIZ UDゴシック" panose="020B0400000000000000" pitchFamily="49" charset="-128"/>
                        </a:rPr>
                        <a:t>3,425 </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a:effectLst/>
                          <a:latin typeface="BIZ UDゴシック" panose="020B0400000000000000" pitchFamily="49" charset="-128"/>
                          <a:ea typeface="BIZ UDゴシック" panose="020B0400000000000000" pitchFamily="49" charset="-128"/>
                        </a:rPr>
                        <a:t>3,852 </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effectLst/>
                          <a:latin typeface="BIZ UDゴシック" panose="020B0400000000000000" pitchFamily="49" charset="-128"/>
                          <a:ea typeface="BIZ UDゴシック" panose="020B0400000000000000" pitchFamily="49" charset="-128"/>
                        </a:rPr>
                        <a:t>4,134 </a:t>
                      </a:r>
                      <a:endPar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effectLst/>
                          <a:latin typeface="BIZ UDゴシック" panose="020B0400000000000000" pitchFamily="49" charset="-128"/>
                          <a:ea typeface="BIZ UDゴシック" panose="020B0400000000000000" pitchFamily="49" charset="-128"/>
                        </a:rPr>
                        <a:t>4,474 </a:t>
                      </a:r>
                      <a:endPar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234276"/>
                  </a:ext>
                </a:extLst>
              </a:tr>
              <a:tr h="288000">
                <a:tc>
                  <a:txBody>
                    <a:bodyPr/>
                    <a:lstStyle/>
                    <a:p>
                      <a:pPr algn="ctr" fontAlgn="ctr"/>
                      <a:r>
                        <a:rPr lang="ja-JP" altLang="en-US" sz="900" u="none" strike="noStrike" dirty="0">
                          <a:effectLst/>
                          <a:latin typeface="BIZ UDゴシック" panose="020B0400000000000000" pitchFamily="49" charset="-128"/>
                          <a:ea typeface="BIZ UDゴシック" panose="020B0400000000000000" pitchFamily="49" charset="-128"/>
                        </a:rPr>
                        <a:t>成年後見</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a:effectLst/>
                          <a:latin typeface="BIZ UDゴシック" panose="020B0400000000000000" pitchFamily="49" charset="-128"/>
                          <a:ea typeface="BIZ UDゴシック" panose="020B0400000000000000" pitchFamily="49" charset="-128"/>
                        </a:rPr>
                        <a:t>11,957 </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a:effectLst/>
                          <a:latin typeface="BIZ UDゴシック" panose="020B0400000000000000" pitchFamily="49" charset="-128"/>
                          <a:ea typeface="BIZ UDゴシック" panose="020B0400000000000000" pitchFamily="49" charset="-128"/>
                        </a:rPr>
                        <a:t>12,717 </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a:effectLst/>
                          <a:latin typeface="BIZ UDゴシック" panose="020B0400000000000000" pitchFamily="49" charset="-128"/>
                          <a:ea typeface="BIZ UDゴシック" panose="020B0400000000000000" pitchFamily="49" charset="-128"/>
                        </a:rPr>
                        <a:t>13,215 </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a:effectLst/>
                          <a:latin typeface="BIZ UDゴシック" panose="020B0400000000000000" pitchFamily="49" charset="-128"/>
                          <a:ea typeface="BIZ UDゴシック" panose="020B0400000000000000" pitchFamily="49" charset="-128"/>
                        </a:rPr>
                        <a:t>13,602 </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a:effectLst/>
                          <a:latin typeface="BIZ UDゴシック" panose="020B0400000000000000" pitchFamily="49" charset="-128"/>
                          <a:ea typeface="BIZ UDゴシック" panose="020B0400000000000000" pitchFamily="49" charset="-128"/>
                        </a:rPr>
                        <a:t>13,898 </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a:effectLst/>
                          <a:latin typeface="BIZ UDゴシック" panose="020B0400000000000000" pitchFamily="49" charset="-128"/>
                          <a:ea typeface="BIZ UDゴシック" panose="020B0400000000000000" pitchFamily="49" charset="-128"/>
                        </a:rPr>
                        <a:t>13,967 </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effectLst/>
                          <a:latin typeface="BIZ UDゴシック" panose="020B0400000000000000" pitchFamily="49" charset="-128"/>
                          <a:ea typeface="BIZ UDゴシック" panose="020B0400000000000000" pitchFamily="49" charset="-128"/>
                        </a:rPr>
                        <a:t>14,233 </a:t>
                      </a:r>
                      <a:endPar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0309085"/>
                  </a:ext>
                </a:extLst>
              </a:tr>
            </a:tbl>
          </a:graphicData>
        </a:graphic>
      </p:graphicFrame>
      <p:graphicFrame>
        <p:nvGraphicFramePr>
          <p:cNvPr id="16" name="表 15">
            <a:extLst>
              <a:ext uri="{FF2B5EF4-FFF2-40B4-BE49-F238E27FC236}">
                <a16:creationId xmlns:a16="http://schemas.microsoft.com/office/drawing/2014/main" id="{1669CA16-3CA2-4C5E-B42C-D4760C479CB4}"/>
              </a:ext>
            </a:extLst>
          </p:cNvPr>
          <p:cNvGraphicFramePr>
            <a:graphicFrameLocks noGrp="1"/>
          </p:cNvGraphicFramePr>
          <p:nvPr>
            <p:extLst>
              <p:ext uri="{D42A27DB-BD31-4B8C-83A1-F6EECF244321}">
                <p14:modId xmlns:p14="http://schemas.microsoft.com/office/powerpoint/2010/main" val="3276405618"/>
              </p:ext>
            </p:extLst>
          </p:nvPr>
        </p:nvGraphicFramePr>
        <p:xfrm>
          <a:off x="5132547" y="4603733"/>
          <a:ext cx="4338000" cy="1728000"/>
        </p:xfrm>
        <a:graphic>
          <a:graphicData uri="http://schemas.openxmlformats.org/drawingml/2006/table">
            <a:tbl>
              <a:tblPr>
                <a:tableStyleId>{5C22544A-7EE6-4342-B048-85BDC9FD1C3A}</a:tableStyleId>
              </a:tblPr>
              <a:tblGrid>
                <a:gridCol w="684000">
                  <a:extLst>
                    <a:ext uri="{9D8B030D-6E8A-4147-A177-3AD203B41FA5}">
                      <a16:colId xmlns:a16="http://schemas.microsoft.com/office/drawing/2014/main" val="3238241473"/>
                    </a:ext>
                  </a:extLst>
                </a:gridCol>
                <a:gridCol w="522000">
                  <a:extLst>
                    <a:ext uri="{9D8B030D-6E8A-4147-A177-3AD203B41FA5}">
                      <a16:colId xmlns:a16="http://schemas.microsoft.com/office/drawing/2014/main" val="1656025529"/>
                    </a:ext>
                  </a:extLst>
                </a:gridCol>
                <a:gridCol w="522000">
                  <a:extLst>
                    <a:ext uri="{9D8B030D-6E8A-4147-A177-3AD203B41FA5}">
                      <a16:colId xmlns:a16="http://schemas.microsoft.com/office/drawing/2014/main" val="2408258637"/>
                    </a:ext>
                  </a:extLst>
                </a:gridCol>
                <a:gridCol w="522000">
                  <a:extLst>
                    <a:ext uri="{9D8B030D-6E8A-4147-A177-3AD203B41FA5}">
                      <a16:colId xmlns:a16="http://schemas.microsoft.com/office/drawing/2014/main" val="2432859957"/>
                    </a:ext>
                  </a:extLst>
                </a:gridCol>
                <a:gridCol w="522000">
                  <a:extLst>
                    <a:ext uri="{9D8B030D-6E8A-4147-A177-3AD203B41FA5}">
                      <a16:colId xmlns:a16="http://schemas.microsoft.com/office/drawing/2014/main" val="4015708826"/>
                    </a:ext>
                  </a:extLst>
                </a:gridCol>
                <a:gridCol w="522000">
                  <a:extLst>
                    <a:ext uri="{9D8B030D-6E8A-4147-A177-3AD203B41FA5}">
                      <a16:colId xmlns:a16="http://schemas.microsoft.com/office/drawing/2014/main" val="2940750976"/>
                    </a:ext>
                  </a:extLst>
                </a:gridCol>
                <a:gridCol w="522000">
                  <a:extLst>
                    <a:ext uri="{9D8B030D-6E8A-4147-A177-3AD203B41FA5}">
                      <a16:colId xmlns:a16="http://schemas.microsoft.com/office/drawing/2014/main" val="3285519359"/>
                    </a:ext>
                  </a:extLst>
                </a:gridCol>
                <a:gridCol w="522000">
                  <a:extLst>
                    <a:ext uri="{9D8B030D-6E8A-4147-A177-3AD203B41FA5}">
                      <a16:colId xmlns:a16="http://schemas.microsoft.com/office/drawing/2014/main" val="2135490643"/>
                    </a:ext>
                  </a:extLst>
                </a:gridCol>
              </a:tblGrid>
              <a:tr h="288000">
                <a:tc>
                  <a:txBody>
                    <a:bodyPr/>
                    <a:lstStyle/>
                    <a:p>
                      <a:pPr algn="ctr" fontAlgn="ctr"/>
                      <a:r>
                        <a:rPr lang="ja-JP" altLang="en-US" sz="900" u="none" strike="noStrike" dirty="0">
                          <a:effectLst/>
                          <a:latin typeface="BIZ UDゴシック" panose="020B0400000000000000" pitchFamily="49" charset="-128"/>
                          <a:ea typeface="BIZ UDゴシック" panose="020B0400000000000000" pitchFamily="49" charset="-128"/>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900" u="none" strike="noStrike" dirty="0">
                          <a:effectLst/>
                          <a:latin typeface="BIZ UDゴシック" panose="020B0400000000000000" pitchFamily="49" charset="-128"/>
                          <a:ea typeface="BIZ UDゴシック" panose="020B0400000000000000" pitchFamily="49" charset="-128"/>
                        </a:rPr>
                        <a:t>H29</a:t>
                      </a:r>
                      <a:endParaRPr 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900" u="none" strike="noStrike" dirty="0">
                          <a:effectLst/>
                          <a:latin typeface="BIZ UDゴシック" panose="020B0400000000000000" pitchFamily="49" charset="-128"/>
                          <a:ea typeface="BIZ UDゴシック" panose="020B0400000000000000" pitchFamily="49" charset="-128"/>
                        </a:rPr>
                        <a:t>H30</a:t>
                      </a:r>
                      <a:endParaRPr 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900" u="none" strike="noStrike">
                          <a:effectLst/>
                          <a:latin typeface="BIZ UDゴシック" panose="020B0400000000000000" pitchFamily="49" charset="-128"/>
                          <a:ea typeface="BIZ UDゴシック" panose="020B0400000000000000" pitchFamily="49" charset="-128"/>
                        </a:rPr>
                        <a:t>R1</a:t>
                      </a:r>
                      <a:endParaRPr lang="en-US"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900" u="none" strike="noStrike">
                          <a:effectLst/>
                          <a:latin typeface="BIZ UDゴシック" panose="020B0400000000000000" pitchFamily="49" charset="-128"/>
                          <a:ea typeface="BIZ UDゴシック" panose="020B0400000000000000" pitchFamily="49" charset="-128"/>
                        </a:rPr>
                        <a:t>R2</a:t>
                      </a:r>
                      <a:endParaRPr lang="en-US"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900" u="none" strike="noStrike" dirty="0">
                          <a:effectLst/>
                          <a:latin typeface="BIZ UDゴシック" panose="020B0400000000000000" pitchFamily="49" charset="-128"/>
                          <a:ea typeface="BIZ UDゴシック" panose="020B0400000000000000" pitchFamily="49" charset="-128"/>
                        </a:rPr>
                        <a:t>R3</a:t>
                      </a:r>
                      <a:endParaRPr 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900" u="none" strike="noStrike" dirty="0">
                          <a:effectLst/>
                          <a:latin typeface="BIZ UDゴシック" panose="020B0400000000000000" pitchFamily="49" charset="-128"/>
                          <a:ea typeface="BIZ UDゴシック" panose="020B0400000000000000" pitchFamily="49" charset="-128"/>
                        </a:rPr>
                        <a:t>R4</a:t>
                      </a:r>
                      <a:endParaRPr 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900" u="none" strike="noStrike">
                          <a:effectLst/>
                          <a:latin typeface="BIZ UDゴシック" panose="020B0400000000000000" pitchFamily="49" charset="-128"/>
                          <a:ea typeface="BIZ UDゴシック" panose="020B0400000000000000" pitchFamily="49" charset="-128"/>
                        </a:rPr>
                        <a:t>R5</a:t>
                      </a:r>
                      <a:endParaRPr lang="en-US"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3216584"/>
                  </a:ext>
                </a:extLst>
              </a:tr>
              <a:tr h="288000">
                <a:tc>
                  <a:txBody>
                    <a:bodyPr/>
                    <a:lstStyle/>
                    <a:p>
                      <a:pPr algn="ctr" fontAlgn="ctr"/>
                      <a:r>
                        <a:rPr lang="ja-JP" altLang="en-US" sz="1000" b="1" u="none" strike="noStrike" dirty="0">
                          <a:effectLst/>
                          <a:latin typeface="BIZ UDゴシック" panose="020B0400000000000000" pitchFamily="49" charset="-128"/>
                          <a:ea typeface="BIZ UDゴシック" panose="020B0400000000000000" pitchFamily="49" charset="-128"/>
                        </a:rPr>
                        <a:t>合計</a:t>
                      </a:r>
                      <a:endParaRPr lang="ja-JP" altLang="en-US" sz="10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1000" b="1" i="0" u="none" strike="noStrike" dirty="0">
                          <a:solidFill>
                            <a:srgbClr val="000000"/>
                          </a:solidFill>
                          <a:effectLst/>
                          <a:latin typeface="BIZ UDゴシック" panose="020B0400000000000000" pitchFamily="49" charset="-128"/>
                          <a:ea typeface="BIZ UDゴシック" panose="020B0400000000000000" pitchFamily="49" charset="-128"/>
                        </a:rPr>
                        <a:t>2,904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1000" b="1" i="0" u="none" strike="noStrike" dirty="0">
                          <a:solidFill>
                            <a:srgbClr val="000000"/>
                          </a:solidFill>
                          <a:effectLst/>
                          <a:latin typeface="BIZ UDゴシック" panose="020B0400000000000000" pitchFamily="49" charset="-128"/>
                          <a:ea typeface="BIZ UDゴシック" panose="020B0400000000000000" pitchFamily="49" charset="-128"/>
                        </a:rPr>
                        <a:t>3,168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1000" b="1" i="0" u="none" strike="noStrike" dirty="0">
                          <a:solidFill>
                            <a:srgbClr val="000000"/>
                          </a:solidFill>
                          <a:effectLst/>
                          <a:latin typeface="BIZ UDゴシック" panose="020B0400000000000000" pitchFamily="49" charset="-128"/>
                          <a:ea typeface="BIZ UDゴシック" panose="020B0400000000000000" pitchFamily="49" charset="-128"/>
                        </a:rPr>
                        <a:t>3,095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1000" b="1" i="0" u="none" strike="noStrike" dirty="0">
                          <a:solidFill>
                            <a:srgbClr val="000000"/>
                          </a:solidFill>
                          <a:effectLst/>
                          <a:latin typeface="BIZ UDゴシック" panose="020B0400000000000000" pitchFamily="49" charset="-128"/>
                          <a:ea typeface="BIZ UDゴシック" panose="020B0400000000000000" pitchFamily="49" charset="-128"/>
                        </a:rPr>
                        <a:t>3,327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1000" b="1" i="0" u="none" strike="noStrike" dirty="0">
                          <a:solidFill>
                            <a:srgbClr val="000000"/>
                          </a:solidFill>
                          <a:effectLst/>
                          <a:latin typeface="BIZ UDゴシック" panose="020B0400000000000000" pitchFamily="49" charset="-128"/>
                          <a:ea typeface="BIZ UDゴシック" panose="020B0400000000000000" pitchFamily="49" charset="-128"/>
                        </a:rPr>
                        <a:t>3,519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1000" b="1" i="0" u="none" strike="noStrike" dirty="0">
                          <a:solidFill>
                            <a:srgbClr val="000000"/>
                          </a:solidFill>
                          <a:effectLst/>
                          <a:latin typeface="BIZ UDゴシック" panose="020B0400000000000000" pitchFamily="49" charset="-128"/>
                          <a:ea typeface="BIZ UDゴシック" panose="020B0400000000000000" pitchFamily="49" charset="-128"/>
                        </a:rPr>
                        <a:t>3,336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1000" b="1" i="0" u="none" strike="noStrike" dirty="0">
                          <a:solidFill>
                            <a:srgbClr val="000000"/>
                          </a:solidFill>
                          <a:effectLst/>
                          <a:latin typeface="BIZ UDゴシック" panose="020B0400000000000000" pitchFamily="49" charset="-128"/>
                          <a:ea typeface="BIZ UDゴシック" panose="020B0400000000000000" pitchFamily="49" charset="-128"/>
                        </a:rPr>
                        <a:t>3,629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115127653"/>
                  </a:ext>
                </a:extLst>
              </a:tr>
              <a:tr h="288000">
                <a:tc>
                  <a:txBody>
                    <a:bodyPr/>
                    <a:lstStyle/>
                    <a:p>
                      <a:pPr algn="ctr" fontAlgn="ctr"/>
                      <a:r>
                        <a:rPr lang="zh-TW" altLang="en-US" sz="900" u="none" strike="noStrike" dirty="0">
                          <a:effectLst/>
                          <a:latin typeface="BIZ UDゴシック" panose="020B0400000000000000" pitchFamily="49" charset="-128"/>
                          <a:ea typeface="BIZ UDゴシック" panose="020B0400000000000000" pitchFamily="49" charset="-128"/>
                        </a:rPr>
                        <a:t>任意後見</a:t>
                      </a:r>
                      <a:br>
                        <a:rPr lang="zh-TW" altLang="en-US" sz="900" u="none" strike="noStrike" dirty="0">
                          <a:effectLst/>
                          <a:latin typeface="BIZ UDゴシック" panose="020B0400000000000000" pitchFamily="49" charset="-128"/>
                          <a:ea typeface="BIZ UDゴシック" panose="020B0400000000000000" pitchFamily="49" charset="-128"/>
                        </a:rPr>
                      </a:br>
                      <a:r>
                        <a:rPr lang="zh-TW" altLang="en-US" sz="900" u="none" strike="noStrike" dirty="0">
                          <a:effectLst/>
                          <a:latin typeface="BIZ UDゴシック" panose="020B0400000000000000" pitchFamily="49" charset="-128"/>
                          <a:ea typeface="BIZ UDゴシック" panose="020B0400000000000000" pitchFamily="49" charset="-128"/>
                        </a:rPr>
                        <a:t>監督人選任</a:t>
                      </a:r>
                      <a:endParaRPr lang="zh-TW"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rPr>
                        <a:t>85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rPr>
                        <a:t>98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rPr>
                        <a:t>62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rPr>
                        <a:t>66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rPr>
                        <a:t>72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rPr>
                        <a:t>77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rPr>
                        <a:t>72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8796202"/>
                  </a:ext>
                </a:extLst>
              </a:tr>
              <a:tr h="288000">
                <a:tc>
                  <a:txBody>
                    <a:bodyPr/>
                    <a:lstStyle/>
                    <a:p>
                      <a:pPr algn="ctr" fontAlgn="ctr"/>
                      <a:r>
                        <a:rPr lang="ja-JP" altLang="en-US" sz="900" u="none" strike="noStrike" dirty="0">
                          <a:effectLst/>
                          <a:latin typeface="BIZ UDゴシック" panose="020B0400000000000000" pitchFamily="49" charset="-128"/>
                          <a:ea typeface="BIZ UDゴシック" panose="020B0400000000000000" pitchFamily="49" charset="-128"/>
                        </a:rPr>
                        <a:t>補助</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rPr>
                        <a:t>116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rPr>
                        <a:t>126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rPr>
                        <a:t>196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rPr>
                        <a:t>235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rPr>
                        <a:t>241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rPr>
                        <a:t>211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rPr>
                        <a:t>237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1705370"/>
                  </a:ext>
                </a:extLst>
              </a:tr>
              <a:tr h="288000">
                <a:tc>
                  <a:txBody>
                    <a:bodyPr/>
                    <a:lstStyle/>
                    <a:p>
                      <a:pPr algn="ctr" fontAlgn="ctr"/>
                      <a:r>
                        <a:rPr lang="ja-JP" altLang="en-US" sz="900" u="none" strike="noStrike" dirty="0">
                          <a:effectLst/>
                          <a:latin typeface="BIZ UDゴシック" panose="020B0400000000000000" pitchFamily="49" charset="-128"/>
                          <a:ea typeface="BIZ UDゴシック" panose="020B0400000000000000" pitchFamily="49" charset="-128"/>
                        </a:rPr>
                        <a:t>保佐</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rPr>
                        <a:t>433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rPr>
                        <a:t>558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rPr>
                        <a:t>581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rPr>
                        <a:t>647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rPr>
                        <a:t>777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rPr>
                        <a:t>706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rPr>
                        <a:t>849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234276"/>
                  </a:ext>
                </a:extLst>
              </a:tr>
              <a:tr h="288000">
                <a:tc>
                  <a:txBody>
                    <a:bodyPr/>
                    <a:lstStyle/>
                    <a:p>
                      <a:pPr algn="ctr" fontAlgn="ctr"/>
                      <a:r>
                        <a:rPr lang="ja-JP" altLang="en-US" sz="900" u="none" strike="noStrike" dirty="0">
                          <a:effectLst/>
                          <a:latin typeface="BIZ UDゴシック" panose="020B0400000000000000" pitchFamily="49" charset="-128"/>
                          <a:ea typeface="BIZ UDゴシック" panose="020B0400000000000000" pitchFamily="49" charset="-128"/>
                        </a:rPr>
                        <a:t>成年後見</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rPr>
                        <a:t>2,270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rPr>
                        <a:t>2,386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rPr>
                        <a:t>2,256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rPr>
                        <a:t>2,379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rPr>
                        <a:t>2,429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rPr>
                        <a:t>2,342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rPr>
                        <a:t>2,471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0309085"/>
                  </a:ext>
                </a:extLst>
              </a:tr>
            </a:tbl>
          </a:graphicData>
        </a:graphic>
      </p:graphicFrame>
      <p:sp>
        <p:nvSpPr>
          <p:cNvPr id="17" name="正方形/長方形 16">
            <a:extLst>
              <a:ext uri="{FF2B5EF4-FFF2-40B4-BE49-F238E27FC236}">
                <a16:creationId xmlns:a16="http://schemas.microsoft.com/office/drawing/2014/main" id="{67F98CD8-1BC6-42AA-B89C-6113140B440D}"/>
              </a:ext>
            </a:extLst>
          </p:cNvPr>
          <p:cNvSpPr/>
          <p:nvPr/>
        </p:nvSpPr>
        <p:spPr>
          <a:xfrm>
            <a:off x="282094" y="511204"/>
            <a:ext cx="9342289" cy="7787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14957F5B-9743-43EC-B955-6076D331E9E3}"/>
              </a:ext>
            </a:extLst>
          </p:cNvPr>
          <p:cNvSpPr txBox="1"/>
          <p:nvPr/>
        </p:nvSpPr>
        <p:spPr>
          <a:xfrm>
            <a:off x="326137" y="6456461"/>
            <a:ext cx="9400555" cy="369332"/>
          </a:xfrm>
          <a:prstGeom prst="rect">
            <a:avLst/>
          </a:prstGeom>
          <a:noFill/>
        </p:spPr>
        <p:txBody>
          <a:bodyPr wrap="square">
            <a:spAutoFit/>
          </a:bodyPr>
          <a:lstStyle/>
          <a:p>
            <a:r>
              <a:rPr lang="ja-JP" altLang="en-US" sz="900" dirty="0">
                <a:latin typeface="BIZ UDゴシック" panose="020B0400000000000000" pitchFamily="49" charset="-128"/>
                <a:ea typeface="BIZ UDゴシック" panose="020B0400000000000000" pitchFamily="49" charset="-128"/>
              </a:rPr>
              <a:t>・「成年後見関係事件の概況」大阪家庭裁判所提供資料より、大阪府地域福祉課で加工</a:t>
            </a:r>
            <a:endParaRPr lang="en-US" altLang="ja-JP" sz="900" dirty="0">
              <a:latin typeface="BIZ UDゴシック" panose="020B0400000000000000" pitchFamily="49" charset="-128"/>
              <a:ea typeface="BIZ UDゴシック" panose="020B0400000000000000" pitchFamily="49" charset="-128"/>
            </a:endParaRPr>
          </a:p>
          <a:p>
            <a:r>
              <a:rPr lang="ja-JP" altLang="en-US" sz="900" dirty="0">
                <a:latin typeface="BIZ UDゴシック" panose="020B0400000000000000" pitchFamily="49" charset="-128"/>
                <a:ea typeface="BIZ UDゴシック" panose="020B0400000000000000" pitchFamily="49" charset="-128"/>
              </a:rPr>
              <a:t>　利用者数は各年</a:t>
            </a:r>
            <a:r>
              <a:rPr lang="en-US" altLang="ja-JP" sz="900" dirty="0">
                <a:latin typeface="BIZ UDゴシック" panose="020B0400000000000000" pitchFamily="49" charset="-128"/>
                <a:ea typeface="BIZ UDゴシック" panose="020B0400000000000000" pitchFamily="49" charset="-128"/>
              </a:rPr>
              <a:t>12</a:t>
            </a:r>
            <a:r>
              <a:rPr lang="ja-JP" altLang="en-US" sz="900" dirty="0">
                <a:latin typeface="BIZ UDゴシック" panose="020B0400000000000000" pitchFamily="49" charset="-128"/>
                <a:ea typeface="BIZ UDゴシック" panose="020B0400000000000000" pitchFamily="49" charset="-128"/>
              </a:rPr>
              <a:t>月末日時点の人数</a:t>
            </a:r>
            <a:endParaRPr lang="en-US" altLang="ja-JP" sz="900" dirty="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50C20A8A-8F35-4A03-A7FF-423210DAF093}"/>
              </a:ext>
            </a:extLst>
          </p:cNvPr>
          <p:cNvSpPr txBox="1"/>
          <p:nvPr/>
        </p:nvSpPr>
        <p:spPr>
          <a:xfrm>
            <a:off x="397330" y="518512"/>
            <a:ext cx="9226576" cy="683713"/>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〇 成年後見制度の利用者数・申立件数は年々増加している。</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〇 特に、保佐・補助類型の申立件数は</a:t>
            </a:r>
            <a:r>
              <a:rPr kumimoji="1" lang="en-US" altLang="ja-JP" sz="1400" dirty="0">
                <a:latin typeface="BIZ UDゴシック" panose="020B0400000000000000" pitchFamily="49" charset="-128"/>
                <a:ea typeface="BIZ UDゴシック" panose="020B0400000000000000" pitchFamily="49" charset="-128"/>
              </a:rPr>
              <a:t>H29</a:t>
            </a:r>
            <a:r>
              <a:rPr kumimoji="1" lang="ja-JP" altLang="en-US" sz="1400" dirty="0">
                <a:latin typeface="BIZ UDゴシック" panose="020B0400000000000000" pitchFamily="49" charset="-128"/>
                <a:ea typeface="BIZ UDゴシック" panose="020B0400000000000000" pitchFamily="49" charset="-128"/>
              </a:rPr>
              <a:t>の２倍、割合も保佐類型で大きく増加している。</a:t>
            </a:r>
            <a:endParaRPr kumimoji="1" lang="en-US" altLang="ja-JP" sz="1400" dirty="0">
              <a:latin typeface="BIZ UDゴシック" panose="020B0400000000000000" pitchFamily="49" charset="-128"/>
              <a:ea typeface="BIZ UDゴシック" panose="020B0400000000000000" pitchFamily="49" charset="-128"/>
            </a:endParaRPr>
          </a:p>
        </p:txBody>
      </p:sp>
      <p:cxnSp>
        <p:nvCxnSpPr>
          <p:cNvPr id="24" name="直線矢印コネクタ 23">
            <a:extLst>
              <a:ext uri="{FF2B5EF4-FFF2-40B4-BE49-F238E27FC236}">
                <a16:creationId xmlns:a16="http://schemas.microsoft.com/office/drawing/2014/main" id="{05E51F1D-A54A-4236-85DB-269DCE09111C}"/>
              </a:ext>
            </a:extLst>
          </p:cNvPr>
          <p:cNvCxnSpPr/>
          <p:nvPr/>
        </p:nvCxnSpPr>
        <p:spPr>
          <a:xfrm flipV="1">
            <a:off x="1224643" y="2103678"/>
            <a:ext cx="3249386" cy="3789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2925F887-96FD-4DA0-933F-32B26F76DE04}"/>
              </a:ext>
            </a:extLst>
          </p:cNvPr>
          <p:cNvCxnSpPr/>
          <p:nvPr/>
        </p:nvCxnSpPr>
        <p:spPr>
          <a:xfrm flipV="1">
            <a:off x="5883728" y="1954819"/>
            <a:ext cx="3249386" cy="3789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BFEC02EE-180A-4E3A-BF8E-D9315D24C52C}"/>
              </a:ext>
            </a:extLst>
          </p:cNvPr>
          <p:cNvSpPr txBox="1"/>
          <p:nvPr/>
        </p:nvSpPr>
        <p:spPr>
          <a:xfrm>
            <a:off x="4220289" y="2191082"/>
            <a:ext cx="534133" cy="230832"/>
          </a:xfrm>
          <a:prstGeom prst="rect">
            <a:avLst/>
          </a:prstGeom>
          <a:noFill/>
        </p:spPr>
        <p:txBody>
          <a:bodyPr wrap="square">
            <a:spAutoFit/>
          </a:bodyPr>
          <a:lstStyle/>
          <a:p>
            <a:r>
              <a:rPr lang="en-US" altLang="ja-JP" sz="900" dirty="0">
                <a:latin typeface="BIZ UDゴシック" panose="020B0400000000000000" pitchFamily="49" charset="-128"/>
                <a:ea typeface="BIZ UDゴシック" panose="020B0400000000000000" pitchFamily="49" charset="-128"/>
              </a:rPr>
              <a:t>20,362</a:t>
            </a:r>
          </a:p>
        </p:txBody>
      </p:sp>
      <p:sp>
        <p:nvSpPr>
          <p:cNvPr id="22" name="テキスト ボックス 21">
            <a:extLst>
              <a:ext uri="{FF2B5EF4-FFF2-40B4-BE49-F238E27FC236}">
                <a16:creationId xmlns:a16="http://schemas.microsoft.com/office/drawing/2014/main" id="{D975B45B-EDB1-4E2D-943C-E8C78799591A}"/>
              </a:ext>
            </a:extLst>
          </p:cNvPr>
          <p:cNvSpPr txBox="1"/>
          <p:nvPr/>
        </p:nvSpPr>
        <p:spPr>
          <a:xfrm>
            <a:off x="1012670" y="2564251"/>
            <a:ext cx="534133" cy="230832"/>
          </a:xfrm>
          <a:prstGeom prst="rect">
            <a:avLst/>
          </a:prstGeom>
          <a:noFill/>
        </p:spPr>
        <p:txBody>
          <a:bodyPr wrap="square">
            <a:spAutoFit/>
          </a:bodyPr>
          <a:lstStyle/>
          <a:p>
            <a:r>
              <a:rPr lang="en-US" altLang="ja-JP" sz="900" dirty="0">
                <a:latin typeface="BIZ UDゴシック" panose="020B0400000000000000" pitchFamily="49" charset="-128"/>
                <a:ea typeface="BIZ UDゴシック" panose="020B0400000000000000" pitchFamily="49" charset="-128"/>
              </a:rPr>
              <a:t>15,426</a:t>
            </a:r>
          </a:p>
        </p:txBody>
      </p:sp>
      <p:sp>
        <p:nvSpPr>
          <p:cNvPr id="23" name="テキスト ボックス 22">
            <a:extLst>
              <a:ext uri="{FF2B5EF4-FFF2-40B4-BE49-F238E27FC236}">
                <a16:creationId xmlns:a16="http://schemas.microsoft.com/office/drawing/2014/main" id="{62FA8FDF-59A1-4D52-A571-B2FD4F99F90A}"/>
              </a:ext>
            </a:extLst>
          </p:cNvPr>
          <p:cNvSpPr txBox="1"/>
          <p:nvPr/>
        </p:nvSpPr>
        <p:spPr>
          <a:xfrm>
            <a:off x="5708101" y="2378138"/>
            <a:ext cx="534133" cy="230832"/>
          </a:xfrm>
          <a:prstGeom prst="rect">
            <a:avLst/>
          </a:prstGeom>
          <a:noFill/>
        </p:spPr>
        <p:txBody>
          <a:bodyPr wrap="square">
            <a:spAutoFit/>
          </a:bodyPr>
          <a:lstStyle/>
          <a:p>
            <a:r>
              <a:rPr lang="en-US" altLang="ja-JP" sz="900" dirty="0">
                <a:latin typeface="BIZ UDゴシック" panose="020B0400000000000000" pitchFamily="49" charset="-128"/>
                <a:ea typeface="BIZ UDゴシック" panose="020B0400000000000000" pitchFamily="49" charset="-128"/>
              </a:rPr>
              <a:t>2,904</a:t>
            </a:r>
          </a:p>
        </p:txBody>
      </p:sp>
      <p:sp>
        <p:nvSpPr>
          <p:cNvPr id="26" name="テキスト ボックス 25">
            <a:extLst>
              <a:ext uri="{FF2B5EF4-FFF2-40B4-BE49-F238E27FC236}">
                <a16:creationId xmlns:a16="http://schemas.microsoft.com/office/drawing/2014/main" id="{CB8EF403-5DF0-45D3-B65D-94F3CFFE1183}"/>
              </a:ext>
            </a:extLst>
          </p:cNvPr>
          <p:cNvSpPr txBox="1"/>
          <p:nvPr/>
        </p:nvSpPr>
        <p:spPr>
          <a:xfrm>
            <a:off x="8962517" y="2002065"/>
            <a:ext cx="534133" cy="230832"/>
          </a:xfrm>
          <a:prstGeom prst="rect">
            <a:avLst/>
          </a:prstGeom>
          <a:noFill/>
        </p:spPr>
        <p:txBody>
          <a:bodyPr wrap="square">
            <a:spAutoFit/>
          </a:bodyPr>
          <a:lstStyle/>
          <a:p>
            <a:r>
              <a:rPr lang="en-US" altLang="ja-JP" sz="900" dirty="0">
                <a:latin typeface="BIZ UDゴシック" panose="020B0400000000000000" pitchFamily="49" charset="-128"/>
                <a:ea typeface="BIZ UDゴシック" panose="020B0400000000000000" pitchFamily="49" charset="-128"/>
              </a:rPr>
              <a:t>3,629</a:t>
            </a:r>
          </a:p>
        </p:txBody>
      </p:sp>
      <p:sp>
        <p:nvSpPr>
          <p:cNvPr id="4" name="正方形/長方形 3">
            <a:extLst>
              <a:ext uri="{FF2B5EF4-FFF2-40B4-BE49-F238E27FC236}">
                <a16:creationId xmlns:a16="http://schemas.microsoft.com/office/drawing/2014/main" id="{2497CA85-ECE1-4633-8587-FFBC07894D8E}"/>
              </a:ext>
            </a:extLst>
          </p:cNvPr>
          <p:cNvSpPr/>
          <p:nvPr/>
        </p:nvSpPr>
        <p:spPr>
          <a:xfrm>
            <a:off x="8648700" y="845820"/>
            <a:ext cx="859970" cy="356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ゴシック" panose="020B0400000000000000" pitchFamily="49" charset="-128"/>
                <a:ea typeface="BIZ UDゴシック" panose="020B0400000000000000" pitchFamily="49" charset="-128"/>
              </a:rPr>
              <a:t>参考１</a:t>
            </a:r>
          </a:p>
        </p:txBody>
      </p:sp>
    </p:spTree>
    <p:extLst>
      <p:ext uri="{BB962C8B-B14F-4D97-AF65-F5344CB8AC3E}">
        <p14:creationId xmlns:p14="http://schemas.microsoft.com/office/powerpoint/2010/main" val="1616666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（１）成年後見制度の利用状況（申立人と本人との関係別件数）</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latin typeface="BIZ UDゴシック" panose="020B0400000000000000" pitchFamily="49" charset="-128"/>
                <a:ea typeface="BIZ UDゴシック" panose="020B0400000000000000" pitchFamily="49" charset="-128"/>
              </a:rPr>
              <a:t>２</a:t>
            </a:r>
            <a:endParaRPr lang="en-US" altLang="ja-JP" sz="16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CA48ED62-7D96-4DB8-8F13-B3454B4CDF6F}"/>
              </a:ext>
            </a:extLst>
          </p:cNvPr>
          <p:cNvSpPr txBox="1"/>
          <p:nvPr/>
        </p:nvSpPr>
        <p:spPr>
          <a:xfrm>
            <a:off x="340182" y="1401125"/>
            <a:ext cx="2726992" cy="352725"/>
          </a:xfrm>
          <a:prstGeom prst="rect">
            <a:avLst/>
          </a:prstGeom>
          <a:noFill/>
        </p:spPr>
        <p:txBody>
          <a:bodyPr wrap="square" rtlCol="0">
            <a:spAutoFit/>
          </a:bodyPr>
          <a:lstStyle/>
          <a:p>
            <a:pPr lvl="0" algn="just">
              <a:lnSpc>
                <a:spcPts val="2400"/>
              </a:lnSpc>
            </a:pPr>
            <a:r>
              <a:rPr lang="ja-JP" altLang="en-US" sz="1200" b="1" u="sng" kern="100" dirty="0">
                <a:latin typeface="BIZ UDゴシック" panose="020B0400000000000000" pitchFamily="49" charset="-128"/>
                <a:ea typeface="BIZ UDゴシック" panose="020B0400000000000000" pitchFamily="49" charset="-128"/>
                <a:cs typeface="Times New Roman" panose="02020603050405020304" pitchFamily="18" charset="0"/>
              </a:rPr>
              <a:t>申立人と本人との関係別件数の推移</a:t>
            </a:r>
            <a:endParaRPr lang="en-US" altLang="ja-JP" sz="1200" b="1" u="sng"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7" name="正方形/長方形 16">
            <a:extLst>
              <a:ext uri="{FF2B5EF4-FFF2-40B4-BE49-F238E27FC236}">
                <a16:creationId xmlns:a16="http://schemas.microsoft.com/office/drawing/2014/main" id="{67F98CD8-1BC6-42AA-B89C-6113140B440D}"/>
              </a:ext>
            </a:extLst>
          </p:cNvPr>
          <p:cNvSpPr/>
          <p:nvPr/>
        </p:nvSpPr>
        <p:spPr>
          <a:xfrm>
            <a:off x="282094" y="511204"/>
            <a:ext cx="9342289" cy="7787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14957F5B-9743-43EC-B955-6076D331E9E3}"/>
              </a:ext>
            </a:extLst>
          </p:cNvPr>
          <p:cNvSpPr txBox="1"/>
          <p:nvPr/>
        </p:nvSpPr>
        <p:spPr>
          <a:xfrm>
            <a:off x="317973" y="6325837"/>
            <a:ext cx="9400555" cy="507831"/>
          </a:xfrm>
          <a:prstGeom prst="rect">
            <a:avLst/>
          </a:prstGeom>
          <a:noFill/>
        </p:spPr>
        <p:txBody>
          <a:bodyPr wrap="square">
            <a:spAutoFit/>
          </a:bodyPr>
          <a:lstStyle/>
          <a:p>
            <a:r>
              <a:rPr lang="ja-JP" altLang="en-US" sz="900" dirty="0">
                <a:latin typeface="BIZ UDゴシック" panose="020B0400000000000000" pitchFamily="49" charset="-128"/>
                <a:ea typeface="BIZ UDゴシック" panose="020B0400000000000000" pitchFamily="49" charset="-128"/>
              </a:rPr>
              <a:t>・「成年後見関係事件の概況」大阪家庭裁判所提供資料より、大阪府地域福祉課で加工</a:t>
            </a:r>
          </a:p>
          <a:p>
            <a:r>
              <a:rPr lang="ja-JP" altLang="en-US" sz="900" dirty="0">
                <a:latin typeface="BIZ UDゴシック" panose="020B0400000000000000" pitchFamily="49" charset="-128"/>
                <a:ea typeface="BIZ UDゴシック" panose="020B0400000000000000" pitchFamily="49" charset="-128"/>
              </a:rPr>
              <a:t>　後見開始，保佐開始，補助開始及び任意後見監督人選任事件の終局事件を対象としている。</a:t>
            </a:r>
          </a:p>
          <a:p>
            <a:r>
              <a:rPr lang="ja-JP" altLang="en-US" sz="900" dirty="0">
                <a:latin typeface="BIZ UDゴシック" panose="020B0400000000000000" pitchFamily="49" charset="-128"/>
                <a:ea typeface="BIZ UDゴシック" panose="020B0400000000000000" pitchFamily="49" charset="-128"/>
              </a:rPr>
              <a:t>　１件の終局事件について複数の申立人がある場合に，複数の「関係別」に該当することがあるため，総数は，終局事件総数とは一致しない。</a:t>
            </a:r>
          </a:p>
        </p:txBody>
      </p:sp>
      <p:sp>
        <p:nvSpPr>
          <p:cNvPr id="19" name="テキスト ボックス 18">
            <a:extLst>
              <a:ext uri="{FF2B5EF4-FFF2-40B4-BE49-F238E27FC236}">
                <a16:creationId xmlns:a16="http://schemas.microsoft.com/office/drawing/2014/main" id="{50C20A8A-8F35-4A03-A7FF-423210DAF093}"/>
              </a:ext>
            </a:extLst>
          </p:cNvPr>
          <p:cNvSpPr txBox="1"/>
          <p:nvPr/>
        </p:nvSpPr>
        <p:spPr>
          <a:xfrm>
            <a:off x="397330" y="518512"/>
            <a:ext cx="9226576" cy="683713"/>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〇 本人申立て（</a:t>
            </a:r>
            <a:r>
              <a:rPr kumimoji="1" lang="en-US" altLang="ja-JP" sz="1400" dirty="0">
                <a:latin typeface="BIZ UDゴシック" panose="020B0400000000000000" pitchFamily="49" charset="-128"/>
                <a:ea typeface="BIZ UDゴシック" panose="020B0400000000000000" pitchFamily="49" charset="-128"/>
              </a:rPr>
              <a:t>32.9</a:t>
            </a:r>
            <a:r>
              <a:rPr kumimoji="1" lang="ja-JP" altLang="en-US" sz="1400" dirty="0">
                <a:latin typeface="BIZ UDゴシック" panose="020B0400000000000000" pitchFamily="49" charset="-128"/>
                <a:ea typeface="BIZ UDゴシック" panose="020B0400000000000000" pitchFamily="49" charset="-128"/>
              </a:rPr>
              <a:t>％）が最も多く、次いで市町村長（</a:t>
            </a:r>
            <a:r>
              <a:rPr kumimoji="1" lang="en-US" altLang="ja-JP" sz="1400" dirty="0">
                <a:latin typeface="BIZ UDゴシック" panose="020B0400000000000000" pitchFamily="49" charset="-128"/>
                <a:ea typeface="BIZ UDゴシック" panose="020B0400000000000000" pitchFamily="49" charset="-128"/>
              </a:rPr>
              <a:t>18.1</a:t>
            </a:r>
            <a:r>
              <a:rPr kumimoji="1" lang="ja-JP" altLang="en-US" sz="1400" dirty="0">
                <a:latin typeface="BIZ UDゴシック" panose="020B0400000000000000" pitchFamily="49" charset="-128"/>
                <a:ea typeface="BIZ UDゴシック" panose="020B0400000000000000" pitchFamily="49" charset="-128"/>
              </a:rPr>
              <a:t>％）、子（</a:t>
            </a:r>
            <a:r>
              <a:rPr kumimoji="1" lang="en-US" altLang="ja-JP" sz="1400" dirty="0">
                <a:latin typeface="BIZ UDゴシック" panose="020B0400000000000000" pitchFamily="49" charset="-128"/>
                <a:ea typeface="BIZ UDゴシック" panose="020B0400000000000000" pitchFamily="49" charset="-128"/>
              </a:rPr>
              <a:t>17.9</a:t>
            </a:r>
            <a:r>
              <a:rPr kumimoji="1" lang="ja-JP" altLang="en-US" sz="1400" dirty="0">
                <a:latin typeface="BIZ UDゴシック" panose="020B0400000000000000" pitchFamily="49" charset="-128"/>
                <a:ea typeface="BIZ UDゴシック" panose="020B0400000000000000" pitchFamily="49" charset="-128"/>
              </a:rPr>
              <a:t>％）となっている。</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a:t>
            </a:r>
            <a:r>
              <a:rPr kumimoji="1" lang="en-US" altLang="ja-JP" sz="1400" dirty="0">
                <a:latin typeface="BIZ UDゴシック" panose="020B0400000000000000" pitchFamily="49" charset="-128"/>
                <a:ea typeface="BIZ UDゴシック" panose="020B0400000000000000" pitchFamily="49" charset="-128"/>
              </a:rPr>
              <a:t>H29</a:t>
            </a:r>
            <a:r>
              <a:rPr kumimoji="1" lang="ja-JP" altLang="en-US" sz="1400" dirty="0">
                <a:latin typeface="BIZ UDゴシック" panose="020B0400000000000000" pitchFamily="49" charset="-128"/>
                <a:ea typeface="BIZ UDゴシック" panose="020B0400000000000000" pitchFamily="49" charset="-128"/>
              </a:rPr>
              <a:t>と比較して、本人申立の割合が増加し、親族申立の割合が減少している。</a:t>
            </a:r>
            <a:endParaRPr kumimoji="1" lang="en-US" altLang="ja-JP" sz="1400" dirty="0">
              <a:latin typeface="BIZ UDゴシック" panose="020B0400000000000000" pitchFamily="49" charset="-128"/>
              <a:ea typeface="BIZ UDゴシック" panose="020B0400000000000000" pitchFamily="49" charset="-128"/>
            </a:endParaRPr>
          </a:p>
        </p:txBody>
      </p:sp>
      <p:graphicFrame>
        <p:nvGraphicFramePr>
          <p:cNvPr id="20" name="グラフ 19">
            <a:extLst>
              <a:ext uri="{FF2B5EF4-FFF2-40B4-BE49-F238E27FC236}">
                <a16:creationId xmlns:a16="http://schemas.microsoft.com/office/drawing/2014/main" id="{6BC3B9B1-6FBD-4D6D-B118-BB65A14AB6FD}"/>
              </a:ext>
            </a:extLst>
          </p:cNvPr>
          <p:cNvGraphicFramePr>
            <a:graphicFrameLocks/>
          </p:cNvGraphicFramePr>
          <p:nvPr>
            <p:extLst>
              <p:ext uri="{D42A27DB-BD31-4B8C-83A1-F6EECF244321}">
                <p14:modId xmlns:p14="http://schemas.microsoft.com/office/powerpoint/2010/main" val="163297"/>
              </p:ext>
            </p:extLst>
          </p:nvPr>
        </p:nvGraphicFramePr>
        <p:xfrm>
          <a:off x="5068931" y="1894814"/>
          <a:ext cx="5375910" cy="42900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グラフ 20">
            <a:extLst>
              <a:ext uri="{FF2B5EF4-FFF2-40B4-BE49-F238E27FC236}">
                <a16:creationId xmlns:a16="http://schemas.microsoft.com/office/drawing/2014/main" id="{CCE545BA-1A2D-406E-96D3-2B52238BED56}"/>
              </a:ext>
            </a:extLst>
          </p:cNvPr>
          <p:cNvGraphicFramePr>
            <a:graphicFrameLocks/>
          </p:cNvGraphicFramePr>
          <p:nvPr>
            <p:extLst>
              <p:ext uri="{D42A27DB-BD31-4B8C-83A1-F6EECF244321}">
                <p14:modId xmlns:p14="http://schemas.microsoft.com/office/powerpoint/2010/main" val="1897458395"/>
              </p:ext>
            </p:extLst>
          </p:nvPr>
        </p:nvGraphicFramePr>
        <p:xfrm>
          <a:off x="-106125" y="1903957"/>
          <a:ext cx="5374800" cy="4291200"/>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直線コネクタ 5">
            <a:extLst>
              <a:ext uri="{FF2B5EF4-FFF2-40B4-BE49-F238E27FC236}">
                <a16:creationId xmlns:a16="http://schemas.microsoft.com/office/drawing/2014/main" id="{D8499393-5E87-4839-8C45-2A4A3A831438}"/>
              </a:ext>
            </a:extLst>
          </p:cNvPr>
          <p:cNvCxnSpPr/>
          <p:nvPr/>
        </p:nvCxnSpPr>
        <p:spPr>
          <a:xfrm>
            <a:off x="2581275" y="2996293"/>
            <a:ext cx="0" cy="10532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1FFC561E-CCF5-4B39-B798-9761EF10F8CB}"/>
              </a:ext>
            </a:extLst>
          </p:cNvPr>
          <p:cNvCxnSpPr>
            <a:cxnSpLocks/>
          </p:cNvCxnSpPr>
          <p:nvPr/>
        </p:nvCxnSpPr>
        <p:spPr>
          <a:xfrm flipH="1">
            <a:off x="2560587" y="3816013"/>
            <a:ext cx="1076360" cy="2319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0521249F-9177-49CF-AF31-A37A332A618C}"/>
              </a:ext>
            </a:extLst>
          </p:cNvPr>
          <p:cNvCxnSpPr>
            <a:cxnSpLocks/>
          </p:cNvCxnSpPr>
          <p:nvPr/>
        </p:nvCxnSpPr>
        <p:spPr>
          <a:xfrm flipH="1" flipV="1">
            <a:off x="1543050" y="3943350"/>
            <a:ext cx="1050752" cy="1062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16E84091-2959-4AE7-9041-CBD984181592}"/>
              </a:ext>
            </a:extLst>
          </p:cNvPr>
          <p:cNvCxnSpPr/>
          <p:nvPr/>
        </p:nvCxnSpPr>
        <p:spPr>
          <a:xfrm>
            <a:off x="7756886" y="2979965"/>
            <a:ext cx="0" cy="10532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D1141725-DDF3-480E-948B-DE93672CE4BD}"/>
              </a:ext>
            </a:extLst>
          </p:cNvPr>
          <p:cNvCxnSpPr>
            <a:cxnSpLocks/>
          </p:cNvCxnSpPr>
          <p:nvPr/>
        </p:nvCxnSpPr>
        <p:spPr>
          <a:xfrm flipH="1" flipV="1">
            <a:off x="7760136" y="4021194"/>
            <a:ext cx="942991" cy="5263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E69EA372-44BE-4DBB-967E-ABE2520EA186}"/>
              </a:ext>
            </a:extLst>
          </p:cNvPr>
          <p:cNvCxnSpPr>
            <a:cxnSpLocks/>
          </p:cNvCxnSpPr>
          <p:nvPr/>
        </p:nvCxnSpPr>
        <p:spPr>
          <a:xfrm flipH="1" flipV="1">
            <a:off x="6713741" y="3788229"/>
            <a:ext cx="1043400" cy="241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9054DB98-B051-43B5-A524-12972544E235}"/>
              </a:ext>
            </a:extLst>
          </p:cNvPr>
          <p:cNvSpPr txBox="1"/>
          <p:nvPr/>
        </p:nvSpPr>
        <p:spPr>
          <a:xfrm>
            <a:off x="3917764" y="2018253"/>
            <a:ext cx="579665" cy="369332"/>
          </a:xfrm>
          <a:prstGeom prst="rect">
            <a:avLst/>
          </a:prstGeom>
          <a:noFill/>
          <a:ln w="12700" cmpd="dbl">
            <a:solidFill>
              <a:schemeClr val="tx1"/>
            </a:solidFill>
          </a:ln>
        </p:spPr>
        <p:txBody>
          <a:bodyPr wrap="square" rtlCol="0" anchor="ctr">
            <a:spAutoFit/>
          </a:bodyPr>
          <a:lstStyle/>
          <a:p>
            <a:pPr algn="ctr"/>
            <a:r>
              <a:rPr kumimoji="1" lang="en-US" altLang="ja-JP" dirty="0">
                <a:latin typeface="BIZ UDゴシック" panose="020B0400000000000000" pitchFamily="49" charset="-128"/>
                <a:ea typeface="BIZ UDゴシック" panose="020B0400000000000000" pitchFamily="49" charset="-128"/>
              </a:rPr>
              <a:t>H29</a:t>
            </a:r>
            <a:endParaRPr kumimoji="1" lang="ja-JP" altLang="en-US" dirty="0">
              <a:latin typeface="BIZ UDゴシック" panose="020B0400000000000000" pitchFamily="49" charset="-128"/>
              <a:ea typeface="BIZ UDゴシック" panose="020B0400000000000000" pitchFamily="49" charset="-128"/>
            </a:endParaRPr>
          </a:p>
        </p:txBody>
      </p:sp>
      <p:sp>
        <p:nvSpPr>
          <p:cNvPr id="42" name="テキスト ボックス 41">
            <a:extLst>
              <a:ext uri="{FF2B5EF4-FFF2-40B4-BE49-F238E27FC236}">
                <a16:creationId xmlns:a16="http://schemas.microsoft.com/office/drawing/2014/main" id="{DCBF2833-04E1-4584-8CDB-FEFFD064BC71}"/>
              </a:ext>
            </a:extLst>
          </p:cNvPr>
          <p:cNvSpPr txBox="1"/>
          <p:nvPr/>
        </p:nvSpPr>
        <p:spPr>
          <a:xfrm>
            <a:off x="5411542" y="2018253"/>
            <a:ext cx="579665" cy="369332"/>
          </a:xfrm>
          <a:prstGeom prst="rect">
            <a:avLst/>
          </a:prstGeom>
          <a:noFill/>
          <a:ln w="12700" cmpd="dbl">
            <a:solidFill>
              <a:schemeClr val="tx1"/>
            </a:solidFill>
          </a:ln>
        </p:spPr>
        <p:txBody>
          <a:bodyPr wrap="square" rtlCol="0" anchor="ctr">
            <a:spAutoFit/>
          </a:bodyPr>
          <a:lstStyle/>
          <a:p>
            <a:pPr algn="ctr"/>
            <a:r>
              <a:rPr kumimoji="1" lang="en-US" altLang="ja-JP" dirty="0">
                <a:latin typeface="BIZ UDゴシック" panose="020B0400000000000000" pitchFamily="49" charset="-128"/>
                <a:ea typeface="BIZ UDゴシック" panose="020B0400000000000000" pitchFamily="49" charset="-128"/>
              </a:rPr>
              <a:t>R5</a:t>
            </a:r>
            <a:endParaRPr kumimoji="1" lang="ja-JP" altLang="en-US" dirty="0">
              <a:latin typeface="BIZ UDゴシック" panose="020B0400000000000000" pitchFamily="49" charset="-128"/>
              <a:ea typeface="BIZ UDゴシック" panose="020B0400000000000000" pitchFamily="49" charset="-128"/>
            </a:endParaRPr>
          </a:p>
        </p:txBody>
      </p:sp>
      <p:cxnSp>
        <p:nvCxnSpPr>
          <p:cNvPr id="4" name="直線コネクタ 3">
            <a:extLst>
              <a:ext uri="{FF2B5EF4-FFF2-40B4-BE49-F238E27FC236}">
                <a16:creationId xmlns:a16="http://schemas.microsoft.com/office/drawing/2014/main" id="{DCCCBB68-FF14-42C8-8A80-5C7C47E9DEB6}"/>
              </a:ext>
            </a:extLst>
          </p:cNvPr>
          <p:cNvCxnSpPr>
            <a:cxnSpLocks/>
          </p:cNvCxnSpPr>
          <p:nvPr/>
        </p:nvCxnSpPr>
        <p:spPr>
          <a:xfrm>
            <a:off x="2311316" y="4770119"/>
            <a:ext cx="564971" cy="0"/>
          </a:xfrm>
          <a:prstGeom prst="line">
            <a:avLst/>
          </a:prstGeom>
          <a:ln w="25400" cmpd="thinThick">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0A373DB2-6B21-4C8C-AF5B-999E637F035D}"/>
              </a:ext>
            </a:extLst>
          </p:cNvPr>
          <p:cNvCxnSpPr>
            <a:cxnSpLocks/>
          </p:cNvCxnSpPr>
          <p:nvPr/>
        </p:nvCxnSpPr>
        <p:spPr>
          <a:xfrm>
            <a:off x="7411273" y="4770119"/>
            <a:ext cx="564971" cy="0"/>
          </a:xfrm>
          <a:prstGeom prst="line">
            <a:avLst/>
          </a:prstGeom>
          <a:ln w="25400" cmpd="thinThick">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85D4E94-3B56-4D9D-B09A-68DCD447B2B2}"/>
              </a:ext>
            </a:extLst>
          </p:cNvPr>
          <p:cNvCxnSpPr>
            <a:cxnSpLocks/>
          </p:cNvCxnSpPr>
          <p:nvPr/>
        </p:nvCxnSpPr>
        <p:spPr>
          <a:xfrm>
            <a:off x="2825508" y="3763737"/>
            <a:ext cx="564971"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08F50715-45DF-444E-9744-52B712A2039C}"/>
              </a:ext>
            </a:extLst>
          </p:cNvPr>
          <p:cNvCxnSpPr>
            <a:cxnSpLocks/>
          </p:cNvCxnSpPr>
          <p:nvPr/>
        </p:nvCxnSpPr>
        <p:spPr>
          <a:xfrm>
            <a:off x="8170812" y="3927022"/>
            <a:ext cx="564971"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B07FC298-F952-40E1-90F8-4860847006AB}"/>
              </a:ext>
            </a:extLst>
          </p:cNvPr>
          <p:cNvSpPr/>
          <p:nvPr/>
        </p:nvSpPr>
        <p:spPr>
          <a:xfrm>
            <a:off x="8648700" y="845820"/>
            <a:ext cx="859970" cy="356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ゴシック" panose="020B0400000000000000" pitchFamily="49" charset="-128"/>
                <a:ea typeface="BIZ UDゴシック" panose="020B0400000000000000" pitchFamily="49" charset="-128"/>
              </a:rPr>
              <a:t>参考１</a:t>
            </a:r>
          </a:p>
        </p:txBody>
      </p:sp>
    </p:spTree>
    <p:extLst>
      <p:ext uri="{BB962C8B-B14F-4D97-AF65-F5344CB8AC3E}">
        <p14:creationId xmlns:p14="http://schemas.microsoft.com/office/powerpoint/2010/main" val="2203936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グラフ 42">
            <a:extLst>
              <a:ext uri="{FF2B5EF4-FFF2-40B4-BE49-F238E27FC236}">
                <a16:creationId xmlns:a16="http://schemas.microsoft.com/office/drawing/2014/main" id="{0E63A59A-163A-423F-A266-AA1C2B9C8EC2}"/>
              </a:ext>
            </a:extLst>
          </p:cNvPr>
          <p:cNvGraphicFramePr>
            <a:graphicFrameLocks/>
          </p:cNvGraphicFramePr>
          <p:nvPr>
            <p:extLst>
              <p:ext uri="{D42A27DB-BD31-4B8C-83A1-F6EECF244321}">
                <p14:modId xmlns:p14="http://schemas.microsoft.com/office/powerpoint/2010/main" val="2215208739"/>
              </p:ext>
            </p:extLst>
          </p:nvPr>
        </p:nvGraphicFramePr>
        <p:xfrm>
          <a:off x="386079" y="2750784"/>
          <a:ext cx="8444505" cy="3523359"/>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（２）日常生活自立支援事業の利用状況</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latin typeface="BIZ UDゴシック" panose="020B0400000000000000" pitchFamily="49" charset="-128"/>
                <a:ea typeface="BIZ UDゴシック" panose="020B0400000000000000" pitchFamily="49" charset="-128"/>
              </a:rPr>
              <a:t>３</a:t>
            </a:r>
            <a:endParaRPr lang="en-US" altLang="ja-JP" sz="1600" dirty="0">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67F98CD8-1BC6-42AA-B89C-6113140B440D}"/>
              </a:ext>
            </a:extLst>
          </p:cNvPr>
          <p:cNvSpPr/>
          <p:nvPr/>
        </p:nvSpPr>
        <p:spPr>
          <a:xfrm>
            <a:off x="282094" y="511204"/>
            <a:ext cx="9342289" cy="7787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14957F5B-9743-43EC-B955-6076D331E9E3}"/>
              </a:ext>
            </a:extLst>
          </p:cNvPr>
          <p:cNvSpPr txBox="1"/>
          <p:nvPr/>
        </p:nvSpPr>
        <p:spPr>
          <a:xfrm>
            <a:off x="316967" y="6445154"/>
            <a:ext cx="9400555" cy="230832"/>
          </a:xfrm>
          <a:prstGeom prst="rect">
            <a:avLst/>
          </a:prstGeom>
          <a:noFill/>
        </p:spPr>
        <p:txBody>
          <a:bodyPr wrap="square">
            <a:spAutoFit/>
          </a:bodyPr>
          <a:lstStyle/>
          <a:p>
            <a:r>
              <a:rPr lang="ja-JP" altLang="en-US" sz="900" dirty="0">
                <a:latin typeface="BIZ UDゴシック" panose="020B0400000000000000" pitchFamily="49" charset="-128"/>
                <a:ea typeface="BIZ UDゴシック" panose="020B0400000000000000" pitchFamily="49" charset="-128"/>
              </a:rPr>
              <a:t>・各数値は、大阪府社協の報告による。</a:t>
            </a:r>
            <a:endParaRPr lang="en-US" altLang="ja-JP" sz="900" dirty="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50C20A8A-8F35-4A03-A7FF-423210DAF093}"/>
              </a:ext>
            </a:extLst>
          </p:cNvPr>
          <p:cNvSpPr txBox="1"/>
          <p:nvPr/>
        </p:nvSpPr>
        <p:spPr>
          <a:xfrm>
            <a:off x="397330" y="518512"/>
            <a:ext cx="9226576" cy="683713"/>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○利用数は</a:t>
            </a:r>
            <a:r>
              <a:rPr kumimoji="1" lang="en-US" altLang="ja-JP" sz="1400" dirty="0">
                <a:latin typeface="BIZ UDゴシック" panose="020B0400000000000000" pitchFamily="49" charset="-128"/>
                <a:ea typeface="BIZ UDゴシック" panose="020B0400000000000000" pitchFamily="49" charset="-128"/>
              </a:rPr>
              <a:t>10</a:t>
            </a:r>
            <a:r>
              <a:rPr kumimoji="1" lang="ja-JP" altLang="en-US" sz="1400" dirty="0">
                <a:latin typeface="BIZ UDゴシック" panose="020B0400000000000000" pitchFamily="49" charset="-128"/>
                <a:ea typeface="BIZ UDゴシック" panose="020B0400000000000000" pitchFamily="49" charset="-128"/>
              </a:rPr>
              <a:t>年前の</a:t>
            </a:r>
            <a:r>
              <a:rPr kumimoji="1" lang="en-US" altLang="ja-JP" sz="1400" dirty="0">
                <a:latin typeface="BIZ UDゴシック" panose="020B0400000000000000" pitchFamily="49" charset="-128"/>
                <a:ea typeface="BIZ UDゴシック" panose="020B0400000000000000" pitchFamily="49" charset="-128"/>
              </a:rPr>
              <a:t>1.3</a:t>
            </a:r>
            <a:r>
              <a:rPr kumimoji="1" lang="ja-JP" altLang="en-US" sz="1400" dirty="0">
                <a:latin typeface="BIZ UDゴシック" panose="020B0400000000000000" pitchFamily="49" charset="-128"/>
                <a:ea typeface="BIZ UDゴシック" panose="020B0400000000000000" pitchFamily="49" charset="-128"/>
              </a:rPr>
              <a:t>倍に増加し、常時</a:t>
            </a:r>
            <a:r>
              <a:rPr kumimoji="1" lang="en-US" altLang="ja-JP" sz="1400" dirty="0">
                <a:latin typeface="BIZ UDゴシック" panose="020B0400000000000000" pitchFamily="49" charset="-128"/>
                <a:ea typeface="BIZ UDゴシック" panose="020B0400000000000000" pitchFamily="49" charset="-128"/>
              </a:rPr>
              <a:t>100</a:t>
            </a:r>
            <a:r>
              <a:rPr kumimoji="1" lang="ja-JP" altLang="en-US" sz="1400" dirty="0">
                <a:latin typeface="BIZ UDゴシック" panose="020B0400000000000000" pitchFamily="49" charset="-128"/>
                <a:ea typeface="BIZ UDゴシック" panose="020B0400000000000000" pitchFamily="49" charset="-128"/>
              </a:rPr>
              <a:t>～</a:t>
            </a:r>
            <a:r>
              <a:rPr kumimoji="1" lang="en-US" altLang="ja-JP" sz="1400" dirty="0">
                <a:latin typeface="BIZ UDゴシック" panose="020B0400000000000000" pitchFamily="49" charset="-128"/>
                <a:ea typeface="BIZ UDゴシック" panose="020B0400000000000000" pitchFamily="49" charset="-128"/>
              </a:rPr>
              <a:t>200</a:t>
            </a:r>
            <a:r>
              <a:rPr kumimoji="1" lang="ja-JP" altLang="en-US" sz="1400" dirty="0">
                <a:latin typeface="BIZ UDゴシック" panose="020B0400000000000000" pitchFamily="49" charset="-128"/>
                <a:ea typeface="BIZ UDゴシック" panose="020B0400000000000000" pitchFamily="49" charset="-128"/>
              </a:rPr>
              <a:t>名の待機者が生じている。</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○利用者属性は精神障がい者等、知的障がい者等が大きく増加する一方、認知症高齢者等は減少している。</a:t>
            </a:r>
            <a:endParaRPr kumimoji="1" lang="en-US" altLang="ja-JP" sz="1400" dirty="0">
              <a:latin typeface="BIZ UDゴシック" panose="020B0400000000000000" pitchFamily="49" charset="-128"/>
              <a:ea typeface="BIZ UDゴシック" panose="020B0400000000000000" pitchFamily="49" charset="-128"/>
            </a:endParaRPr>
          </a:p>
        </p:txBody>
      </p:sp>
      <p:sp>
        <p:nvSpPr>
          <p:cNvPr id="11" name="テキスト ボックス 10">
            <a:extLst>
              <a:ext uri="{FF2B5EF4-FFF2-40B4-BE49-F238E27FC236}">
                <a16:creationId xmlns:a16="http://schemas.microsoft.com/office/drawing/2014/main" id="{B95E3809-77A8-4F67-B8C5-3CBA463B8AE9}"/>
              </a:ext>
            </a:extLst>
          </p:cNvPr>
          <p:cNvSpPr txBox="1"/>
          <p:nvPr/>
        </p:nvSpPr>
        <p:spPr>
          <a:xfrm>
            <a:off x="397330" y="2171967"/>
            <a:ext cx="5738886" cy="345351"/>
          </a:xfrm>
          <a:prstGeom prst="rect">
            <a:avLst/>
          </a:prstGeom>
          <a:noFill/>
        </p:spPr>
        <p:txBody>
          <a:bodyPr wrap="square" rtlCol="0">
            <a:spAutoFit/>
          </a:bodyPr>
          <a:lstStyle/>
          <a:p>
            <a:pPr lvl="0" algn="just">
              <a:lnSpc>
                <a:spcPts val="2400"/>
              </a:lnSpc>
            </a:pPr>
            <a:r>
              <a:rPr lang="ja-JP" altLang="en-US" sz="1200" b="1" u="sng" kern="100" dirty="0">
                <a:latin typeface="BIZ UDゴシック" panose="020B0400000000000000" pitchFamily="49" charset="-128"/>
                <a:ea typeface="BIZ UDゴシック" panose="020B0400000000000000" pitchFamily="49" charset="-128"/>
                <a:cs typeface="Times New Roman" panose="02020603050405020304" pitchFamily="18" charset="0"/>
              </a:rPr>
              <a:t>日常生活自立支援事業の利用者属性の推移（大阪市・堺市は除く）</a:t>
            </a:r>
            <a:endParaRPr lang="en-US" altLang="ja-JP" sz="1200" b="1" u="sng"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28635427-5111-4DFB-80D9-3EEC9F6C698D}"/>
              </a:ext>
            </a:extLst>
          </p:cNvPr>
          <p:cNvSpPr txBox="1"/>
          <p:nvPr/>
        </p:nvSpPr>
        <p:spPr>
          <a:xfrm>
            <a:off x="8248415" y="2649643"/>
            <a:ext cx="537327" cy="261610"/>
          </a:xfrm>
          <a:prstGeom prst="rect">
            <a:avLst/>
          </a:prstGeom>
          <a:noFill/>
        </p:spPr>
        <p:txBody>
          <a:bodyPr wrap="none" rtlCol="0">
            <a:spAutoFit/>
          </a:bodyPr>
          <a:lstStyle/>
          <a:p>
            <a:r>
              <a:rPr kumimoji="1" lang="en-US" altLang="ja-JP" sz="1050" dirty="0">
                <a:latin typeface="BIZ UDゴシック" panose="020B0400000000000000" pitchFamily="49" charset="-128"/>
                <a:ea typeface="BIZ UDゴシック" panose="020B0400000000000000" pitchFamily="49" charset="-128"/>
              </a:rPr>
              <a:t>2,922</a:t>
            </a:r>
            <a:endParaRPr kumimoji="1" lang="ja-JP" altLang="en-US" sz="1050" dirty="0">
              <a:latin typeface="BIZ UDゴシック" panose="020B0400000000000000" pitchFamily="49" charset="-128"/>
              <a:ea typeface="BIZ UDゴシック" panose="020B0400000000000000" pitchFamily="49" charset="-128"/>
            </a:endParaRPr>
          </a:p>
        </p:txBody>
      </p:sp>
      <p:sp>
        <p:nvSpPr>
          <p:cNvPr id="12" name="テキスト ボックス 11">
            <a:extLst>
              <a:ext uri="{FF2B5EF4-FFF2-40B4-BE49-F238E27FC236}">
                <a16:creationId xmlns:a16="http://schemas.microsoft.com/office/drawing/2014/main" id="{F68B5411-CAC5-4904-8F53-8CF367FC061F}"/>
              </a:ext>
            </a:extLst>
          </p:cNvPr>
          <p:cNvSpPr txBox="1"/>
          <p:nvPr/>
        </p:nvSpPr>
        <p:spPr>
          <a:xfrm>
            <a:off x="5459221" y="3302042"/>
            <a:ext cx="521297" cy="253916"/>
          </a:xfrm>
          <a:prstGeom prst="rect">
            <a:avLst/>
          </a:prstGeom>
          <a:noFill/>
        </p:spPr>
        <p:txBody>
          <a:bodyPr wrap="none" rtlCol="0">
            <a:spAutoFit/>
          </a:bodyPr>
          <a:lstStyle/>
          <a:p>
            <a:r>
              <a:rPr kumimoji="1" lang="en-US" altLang="ja-JP" sz="1050" dirty="0">
                <a:latin typeface="BIZ UDゴシック" panose="020B0400000000000000" pitchFamily="49" charset="-128"/>
                <a:ea typeface="BIZ UDゴシック" panose="020B0400000000000000" pitchFamily="49" charset="-128"/>
              </a:rPr>
              <a:t>2,244</a:t>
            </a:r>
            <a:endParaRPr kumimoji="1" lang="ja-JP" altLang="en-US" sz="1050" dirty="0">
              <a:latin typeface="BIZ UDゴシック" panose="020B0400000000000000" pitchFamily="49" charset="-128"/>
              <a:ea typeface="BIZ UDゴシック" panose="020B0400000000000000" pitchFamily="49" charset="-128"/>
            </a:endParaRPr>
          </a:p>
        </p:txBody>
      </p:sp>
      <p:cxnSp>
        <p:nvCxnSpPr>
          <p:cNvPr id="13" name="直線矢印コネクタ 12">
            <a:extLst>
              <a:ext uri="{FF2B5EF4-FFF2-40B4-BE49-F238E27FC236}">
                <a16:creationId xmlns:a16="http://schemas.microsoft.com/office/drawing/2014/main" id="{62A75A1A-7842-40EF-946B-06C924D47AE3}"/>
              </a:ext>
            </a:extLst>
          </p:cNvPr>
          <p:cNvCxnSpPr>
            <a:cxnSpLocks/>
            <a:endCxn id="3" idx="1"/>
          </p:cNvCxnSpPr>
          <p:nvPr/>
        </p:nvCxnSpPr>
        <p:spPr>
          <a:xfrm flipV="1">
            <a:off x="5980518" y="2780448"/>
            <a:ext cx="2267897" cy="561692"/>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76CC65D1-2E26-4DCE-AAFA-8D9BCE5B3AB4}"/>
              </a:ext>
            </a:extLst>
          </p:cNvPr>
          <p:cNvSpPr txBox="1"/>
          <p:nvPr/>
        </p:nvSpPr>
        <p:spPr>
          <a:xfrm>
            <a:off x="6425293" y="2583188"/>
            <a:ext cx="949183" cy="649188"/>
          </a:xfrm>
          <a:prstGeom prst="ellipse">
            <a:avLst/>
          </a:prstGeom>
          <a:solidFill>
            <a:schemeClr val="bg1"/>
          </a:solidFill>
          <a:ln>
            <a:noFill/>
          </a:ln>
          <a:effectLst>
            <a:softEdge rad="63500"/>
          </a:effectLst>
        </p:spPr>
        <p:txBody>
          <a:bodyPr wrap="square" rtlCol="0">
            <a:spAutoFit/>
          </a:bodyPr>
          <a:lstStyle/>
          <a:p>
            <a:pPr algn="ctr"/>
            <a:r>
              <a:rPr lang="en-US" altLang="ja-JP" sz="1200" dirty="0">
                <a:latin typeface="BIZ UDゴシック" panose="020B0400000000000000" pitchFamily="49" charset="-128"/>
                <a:ea typeface="BIZ UDゴシック" panose="020B0400000000000000" pitchFamily="49" charset="-128"/>
              </a:rPr>
              <a:t>+678</a:t>
            </a:r>
            <a:r>
              <a:rPr lang="ja-JP" altLang="en-US" sz="1200" dirty="0">
                <a:latin typeface="BIZ UDゴシック" panose="020B0400000000000000" pitchFamily="49" charset="-128"/>
                <a:ea typeface="BIZ UDゴシック" panose="020B0400000000000000" pitchFamily="49" charset="-128"/>
              </a:rPr>
              <a:t>人</a:t>
            </a:r>
            <a:endParaRPr lang="en-US" altLang="ja-JP" sz="1200" dirty="0">
              <a:latin typeface="BIZ UDゴシック" panose="020B0400000000000000" pitchFamily="49" charset="-128"/>
              <a:ea typeface="BIZ UDゴシック" panose="020B0400000000000000" pitchFamily="49" charset="-128"/>
            </a:endParaRPr>
          </a:p>
          <a:p>
            <a:pPr algn="ctr"/>
            <a:r>
              <a:rPr lang="en-US" altLang="ja-JP" sz="1200" b="1" dirty="0">
                <a:solidFill>
                  <a:srgbClr val="FF0000"/>
                </a:solidFill>
                <a:latin typeface="BIZ UDゴシック" panose="020B0400000000000000" pitchFamily="49" charset="-128"/>
                <a:ea typeface="BIZ UDゴシック" panose="020B0400000000000000" pitchFamily="49" charset="-128"/>
              </a:rPr>
              <a:t>1.3</a:t>
            </a:r>
            <a:r>
              <a:rPr lang="ja-JP" altLang="en-US" sz="1200" b="1" dirty="0">
                <a:solidFill>
                  <a:srgbClr val="FF0000"/>
                </a:solidFill>
                <a:latin typeface="BIZ UDゴシック" panose="020B0400000000000000" pitchFamily="49" charset="-128"/>
                <a:ea typeface="BIZ UDゴシック" panose="020B0400000000000000" pitchFamily="49" charset="-128"/>
              </a:rPr>
              <a:t>倍</a:t>
            </a:r>
            <a:endParaRPr kumimoji="1" lang="ja-JP" altLang="en-US" sz="1200" dirty="0">
              <a:latin typeface="BIZ UDゴシック" panose="020B0400000000000000" pitchFamily="49" charset="-128"/>
              <a:ea typeface="BIZ UDゴシック" panose="020B0400000000000000" pitchFamily="49" charset="-128"/>
            </a:endParaRPr>
          </a:p>
        </p:txBody>
      </p:sp>
      <p:cxnSp>
        <p:nvCxnSpPr>
          <p:cNvPr id="20" name="直線コネクタ 19">
            <a:extLst>
              <a:ext uri="{FF2B5EF4-FFF2-40B4-BE49-F238E27FC236}">
                <a16:creationId xmlns:a16="http://schemas.microsoft.com/office/drawing/2014/main" id="{280E3D3B-8C6F-45DF-8D96-A6D53581E854}"/>
              </a:ext>
            </a:extLst>
          </p:cNvPr>
          <p:cNvCxnSpPr>
            <a:cxnSpLocks/>
            <a:endCxn id="23" idx="2"/>
          </p:cNvCxnSpPr>
          <p:nvPr/>
        </p:nvCxnSpPr>
        <p:spPr>
          <a:xfrm flipH="1" flipV="1">
            <a:off x="7673395" y="5395121"/>
            <a:ext cx="816865" cy="20557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1" name="グループ化 20">
            <a:extLst>
              <a:ext uri="{FF2B5EF4-FFF2-40B4-BE49-F238E27FC236}">
                <a16:creationId xmlns:a16="http://schemas.microsoft.com/office/drawing/2014/main" id="{585A7C8F-B93A-4D54-A5F5-E5503A8B007C}"/>
              </a:ext>
            </a:extLst>
          </p:cNvPr>
          <p:cNvGrpSpPr/>
          <p:nvPr/>
        </p:nvGrpSpPr>
        <p:grpSpPr>
          <a:xfrm>
            <a:off x="7228401" y="4964234"/>
            <a:ext cx="889987" cy="439359"/>
            <a:chOff x="8539349" y="5000533"/>
            <a:chExt cx="889987" cy="439359"/>
          </a:xfrm>
        </p:grpSpPr>
        <p:sp>
          <p:nvSpPr>
            <p:cNvPr id="22" name="正方形/長方形 21">
              <a:extLst>
                <a:ext uri="{FF2B5EF4-FFF2-40B4-BE49-F238E27FC236}">
                  <a16:creationId xmlns:a16="http://schemas.microsoft.com/office/drawing/2014/main" id="{B1039D28-AB2D-493A-9EBD-F45D6FC09008}"/>
                </a:ext>
              </a:extLst>
            </p:cNvPr>
            <p:cNvSpPr/>
            <p:nvPr/>
          </p:nvSpPr>
          <p:spPr>
            <a:xfrm>
              <a:off x="8539349" y="5009005"/>
              <a:ext cx="889987" cy="430887"/>
            </a:xfrm>
            <a:prstGeom prst="rect">
              <a:avLst/>
            </a:prstGeom>
            <a:solidFill>
              <a:schemeClr val="bg1"/>
            </a:solidFill>
            <a:ln w="63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A1FD7B14-AC05-4FB6-AF5A-7C0CA7CE4C24}"/>
                </a:ext>
              </a:extLst>
            </p:cNvPr>
            <p:cNvSpPr txBox="1"/>
            <p:nvPr/>
          </p:nvSpPr>
          <p:spPr>
            <a:xfrm>
              <a:off x="8539349" y="5000533"/>
              <a:ext cx="889987" cy="430887"/>
            </a:xfrm>
            <a:prstGeom prst="rect">
              <a:avLst/>
            </a:prstGeom>
            <a:noFill/>
            <a:ln>
              <a:solidFill>
                <a:schemeClr val="accent2"/>
              </a:solidFill>
            </a:ln>
          </p:spPr>
          <p:txBody>
            <a:bodyPr wrap="square" rtlCol="0">
              <a:spAutoFit/>
            </a:bodyPr>
            <a:lstStyle/>
            <a:p>
              <a:pPr algn="ctr"/>
              <a:r>
                <a:rPr kumimoji="1" lang="en-US" altLang="ja-JP" sz="1100" dirty="0">
                  <a:latin typeface="BIZ UDゴシック" panose="020B0400000000000000" pitchFamily="49" charset="-128"/>
                  <a:ea typeface="BIZ UDゴシック" panose="020B0400000000000000" pitchFamily="49" charset="-128"/>
                </a:rPr>
                <a:t>R5</a:t>
              </a:r>
              <a:r>
                <a:rPr kumimoji="1" lang="ja-JP" altLang="en-US" sz="1100" dirty="0">
                  <a:latin typeface="BIZ UDゴシック" panose="020B0400000000000000" pitchFamily="49" charset="-128"/>
                  <a:ea typeface="BIZ UDゴシック" panose="020B0400000000000000" pitchFamily="49" charset="-128"/>
                </a:rPr>
                <a:t>末待機者</a:t>
              </a:r>
              <a:endParaRPr kumimoji="1" lang="en-US" altLang="ja-JP" sz="1100" dirty="0">
                <a:latin typeface="BIZ UDゴシック" panose="020B0400000000000000" pitchFamily="49" charset="-128"/>
                <a:ea typeface="BIZ UDゴシック" panose="020B0400000000000000" pitchFamily="49" charset="-128"/>
              </a:endParaRPr>
            </a:p>
            <a:p>
              <a:pPr algn="ctr"/>
              <a:r>
                <a:rPr lang="en-US" altLang="ja-JP" sz="1100" dirty="0">
                  <a:latin typeface="BIZ UDゴシック" panose="020B0400000000000000" pitchFamily="49" charset="-128"/>
                  <a:ea typeface="BIZ UDゴシック" panose="020B0400000000000000" pitchFamily="49" charset="-128"/>
                </a:rPr>
                <a:t>166</a:t>
              </a:r>
              <a:r>
                <a:rPr lang="ja-JP" altLang="en-US" sz="1100" dirty="0">
                  <a:latin typeface="BIZ UDゴシック" panose="020B0400000000000000" pitchFamily="49" charset="-128"/>
                  <a:ea typeface="BIZ UDゴシック" panose="020B0400000000000000" pitchFamily="49" charset="-128"/>
                </a:rPr>
                <a:t>人</a:t>
              </a:r>
              <a:endParaRPr kumimoji="1" lang="ja-JP" altLang="en-US" sz="1100" dirty="0">
                <a:latin typeface="BIZ UDゴシック" panose="020B0400000000000000" pitchFamily="49" charset="-128"/>
                <a:ea typeface="BIZ UDゴシック" panose="020B0400000000000000" pitchFamily="49" charset="-128"/>
              </a:endParaRPr>
            </a:p>
          </p:txBody>
        </p:sp>
      </p:grpSp>
      <p:sp>
        <p:nvSpPr>
          <p:cNvPr id="25" name="テキスト ボックス 24">
            <a:extLst>
              <a:ext uri="{FF2B5EF4-FFF2-40B4-BE49-F238E27FC236}">
                <a16:creationId xmlns:a16="http://schemas.microsoft.com/office/drawing/2014/main" id="{1A3F646E-11A7-4179-8381-FFE6FBEDFBB9}"/>
              </a:ext>
            </a:extLst>
          </p:cNvPr>
          <p:cNvSpPr txBox="1"/>
          <p:nvPr/>
        </p:nvSpPr>
        <p:spPr>
          <a:xfrm>
            <a:off x="8490260" y="5110032"/>
            <a:ext cx="1172116" cy="430887"/>
          </a:xfrm>
          <a:prstGeom prst="rect">
            <a:avLst/>
          </a:prstGeom>
          <a:solidFill>
            <a:schemeClr val="bg1"/>
          </a:solidFill>
          <a:ln>
            <a:solidFill>
              <a:srgbClr val="000000">
                <a:alpha val="70000"/>
              </a:srgbClr>
            </a:solidFill>
          </a:ln>
        </p:spPr>
        <p:txBody>
          <a:bodyPr wrap="none" rtlCol="0">
            <a:spAutoFit/>
          </a:bodyPr>
          <a:lstStyle/>
          <a:p>
            <a:pPr algn="ctr"/>
            <a:r>
              <a:rPr lang="ja-JP" altLang="en-US" sz="1100" dirty="0">
                <a:latin typeface="BIZ UDゴシック" panose="020B0400000000000000" pitchFamily="49" charset="-128"/>
                <a:ea typeface="BIZ UDゴシック" panose="020B0400000000000000" pitchFamily="49" charset="-128"/>
              </a:rPr>
              <a:t>認知症高齢者等</a:t>
            </a:r>
            <a:endParaRPr lang="en-US" altLang="ja-JP" sz="1100" dirty="0">
              <a:latin typeface="BIZ UDゴシック" panose="020B0400000000000000" pitchFamily="49" charset="-128"/>
              <a:ea typeface="BIZ UDゴシック" panose="020B0400000000000000" pitchFamily="49" charset="-128"/>
            </a:endParaRPr>
          </a:p>
          <a:p>
            <a:pPr algn="ctr"/>
            <a:r>
              <a:rPr lang="en-US" altLang="ja-JP" sz="1100" dirty="0">
                <a:latin typeface="BIZ UDゴシック" panose="020B0400000000000000" pitchFamily="49" charset="-128"/>
                <a:ea typeface="BIZ UDゴシック" panose="020B0400000000000000" pitchFamily="49" charset="-128"/>
              </a:rPr>
              <a:t>837</a:t>
            </a:r>
            <a:r>
              <a:rPr lang="ja-JP" altLang="en-US" sz="1100" dirty="0">
                <a:latin typeface="BIZ UDゴシック" panose="020B0400000000000000" pitchFamily="49" charset="-128"/>
                <a:ea typeface="BIZ UDゴシック" panose="020B0400000000000000" pitchFamily="49" charset="-128"/>
              </a:rPr>
              <a:t>人</a:t>
            </a:r>
            <a:r>
              <a:rPr lang="en-US" altLang="ja-JP" sz="1100" dirty="0">
                <a:latin typeface="BIZ UDゴシック" panose="020B0400000000000000" pitchFamily="49" charset="-128"/>
                <a:ea typeface="BIZ UDゴシック" panose="020B0400000000000000" pitchFamily="49" charset="-128"/>
              </a:rPr>
              <a:t>(28.6</a:t>
            </a:r>
            <a:r>
              <a:rPr kumimoji="1" lang="en-US" altLang="ja-JP" sz="1100" dirty="0">
                <a:latin typeface="BIZ UDゴシック" panose="020B0400000000000000" pitchFamily="49" charset="-128"/>
                <a:ea typeface="BIZ UDゴシック" panose="020B0400000000000000" pitchFamily="49" charset="-128"/>
              </a:rPr>
              <a:t>%)</a:t>
            </a:r>
            <a:endParaRPr kumimoji="1" lang="ja-JP" altLang="en-US" sz="1100" dirty="0">
              <a:latin typeface="BIZ UDゴシック" panose="020B0400000000000000" pitchFamily="49" charset="-128"/>
              <a:ea typeface="BIZ UDゴシック" panose="020B0400000000000000" pitchFamily="49" charset="-128"/>
            </a:endParaRPr>
          </a:p>
        </p:txBody>
      </p:sp>
      <p:sp>
        <p:nvSpPr>
          <p:cNvPr id="26" name="テキスト ボックス 25">
            <a:extLst>
              <a:ext uri="{FF2B5EF4-FFF2-40B4-BE49-F238E27FC236}">
                <a16:creationId xmlns:a16="http://schemas.microsoft.com/office/drawing/2014/main" id="{BC99D2F0-34BC-43B7-82CA-4BAEDB3D7ED1}"/>
              </a:ext>
            </a:extLst>
          </p:cNvPr>
          <p:cNvSpPr txBox="1"/>
          <p:nvPr/>
        </p:nvSpPr>
        <p:spPr>
          <a:xfrm>
            <a:off x="8484423" y="3199739"/>
            <a:ext cx="1172116" cy="430887"/>
          </a:xfrm>
          <a:prstGeom prst="rect">
            <a:avLst/>
          </a:prstGeom>
          <a:solidFill>
            <a:schemeClr val="bg1"/>
          </a:solidFill>
          <a:ln>
            <a:solidFill>
              <a:srgbClr val="000000">
                <a:alpha val="70000"/>
              </a:srgbClr>
            </a:solidFill>
          </a:ln>
        </p:spPr>
        <p:txBody>
          <a:bodyPr wrap="none" rtlCol="0">
            <a:spAutoFit/>
          </a:bodyPr>
          <a:lstStyle/>
          <a:p>
            <a:pPr algn="ctr"/>
            <a:r>
              <a:rPr lang="ja-JP" altLang="en-US" sz="1100" dirty="0">
                <a:latin typeface="BIZ UDゴシック" panose="020B0400000000000000" pitchFamily="49" charset="-128"/>
                <a:ea typeface="BIZ UDゴシック" panose="020B0400000000000000" pitchFamily="49" charset="-128"/>
              </a:rPr>
              <a:t>精神障がい者等</a:t>
            </a:r>
            <a:endParaRPr lang="en-US" altLang="ja-JP" sz="1100" dirty="0">
              <a:latin typeface="BIZ UDゴシック" panose="020B0400000000000000" pitchFamily="49" charset="-128"/>
              <a:ea typeface="BIZ UDゴシック" panose="020B0400000000000000" pitchFamily="49" charset="-128"/>
            </a:endParaRPr>
          </a:p>
          <a:p>
            <a:pPr algn="ctr"/>
            <a:r>
              <a:rPr lang="en-US" altLang="ja-JP" sz="1100" dirty="0">
                <a:latin typeface="BIZ UDゴシック" panose="020B0400000000000000" pitchFamily="49" charset="-128"/>
                <a:ea typeface="BIZ UDゴシック" panose="020B0400000000000000" pitchFamily="49" charset="-128"/>
              </a:rPr>
              <a:t>1,247</a:t>
            </a:r>
            <a:r>
              <a:rPr lang="ja-JP" altLang="en-US" sz="1100" dirty="0">
                <a:latin typeface="BIZ UDゴシック" panose="020B0400000000000000" pitchFamily="49" charset="-128"/>
                <a:ea typeface="BIZ UDゴシック" panose="020B0400000000000000" pitchFamily="49" charset="-128"/>
              </a:rPr>
              <a:t>人</a:t>
            </a:r>
            <a:r>
              <a:rPr lang="en-US" altLang="ja-JP" sz="1100" dirty="0">
                <a:latin typeface="BIZ UDゴシック" panose="020B0400000000000000" pitchFamily="49" charset="-128"/>
                <a:ea typeface="BIZ UDゴシック" panose="020B0400000000000000" pitchFamily="49" charset="-128"/>
              </a:rPr>
              <a:t>(42.7</a:t>
            </a:r>
            <a:r>
              <a:rPr kumimoji="1" lang="en-US" altLang="ja-JP" sz="1100" dirty="0">
                <a:latin typeface="BIZ UDゴシック" panose="020B0400000000000000" pitchFamily="49" charset="-128"/>
                <a:ea typeface="BIZ UDゴシック" panose="020B0400000000000000" pitchFamily="49" charset="-128"/>
              </a:rPr>
              <a:t>%)</a:t>
            </a:r>
            <a:endParaRPr kumimoji="1" lang="ja-JP" altLang="en-US" sz="1100" dirty="0">
              <a:latin typeface="BIZ UDゴシック" panose="020B0400000000000000" pitchFamily="49" charset="-128"/>
              <a:ea typeface="BIZ UDゴシック" panose="020B0400000000000000" pitchFamily="49" charset="-128"/>
            </a:endParaRPr>
          </a:p>
        </p:txBody>
      </p:sp>
      <p:sp>
        <p:nvSpPr>
          <p:cNvPr id="27" name="テキスト ボックス 26">
            <a:extLst>
              <a:ext uri="{FF2B5EF4-FFF2-40B4-BE49-F238E27FC236}">
                <a16:creationId xmlns:a16="http://schemas.microsoft.com/office/drawing/2014/main" id="{5EC20FC0-E4CF-4A53-8255-B1E3AC938990}"/>
              </a:ext>
            </a:extLst>
          </p:cNvPr>
          <p:cNvSpPr txBox="1"/>
          <p:nvPr/>
        </p:nvSpPr>
        <p:spPr>
          <a:xfrm>
            <a:off x="8490260" y="4248258"/>
            <a:ext cx="1172116" cy="430887"/>
          </a:xfrm>
          <a:prstGeom prst="rect">
            <a:avLst/>
          </a:prstGeom>
          <a:solidFill>
            <a:schemeClr val="bg1"/>
          </a:solidFill>
          <a:ln>
            <a:solidFill>
              <a:srgbClr val="000000">
                <a:alpha val="70000"/>
              </a:srgbClr>
            </a:solidFill>
          </a:ln>
        </p:spPr>
        <p:txBody>
          <a:bodyPr wrap="none" rtlCol="0">
            <a:spAutoFit/>
          </a:bodyPr>
          <a:lstStyle/>
          <a:p>
            <a:pPr algn="ctr"/>
            <a:r>
              <a:rPr kumimoji="1" lang="ja-JP" altLang="en-US" sz="1100" dirty="0">
                <a:latin typeface="BIZ UDゴシック" panose="020B0400000000000000" pitchFamily="49" charset="-128"/>
                <a:ea typeface="BIZ UDゴシック" panose="020B0400000000000000" pitchFamily="49" charset="-128"/>
              </a:rPr>
              <a:t>知的障がい者等</a:t>
            </a:r>
            <a:endParaRPr kumimoji="1" lang="en-US" altLang="ja-JP" sz="1100" dirty="0">
              <a:latin typeface="BIZ UDゴシック" panose="020B0400000000000000" pitchFamily="49" charset="-128"/>
              <a:ea typeface="BIZ UDゴシック" panose="020B0400000000000000" pitchFamily="49" charset="-128"/>
            </a:endParaRPr>
          </a:p>
          <a:p>
            <a:pPr algn="ctr"/>
            <a:r>
              <a:rPr kumimoji="1" lang="en-US" altLang="ja-JP" sz="1100" dirty="0">
                <a:latin typeface="BIZ UDゴシック" panose="020B0400000000000000" pitchFamily="49" charset="-128"/>
                <a:ea typeface="BIZ UDゴシック" panose="020B0400000000000000" pitchFamily="49" charset="-128"/>
              </a:rPr>
              <a:t>838</a:t>
            </a:r>
            <a:r>
              <a:rPr kumimoji="1" lang="ja-JP" altLang="en-US" sz="1100" dirty="0">
                <a:latin typeface="BIZ UDゴシック" panose="020B0400000000000000" pitchFamily="49" charset="-128"/>
                <a:ea typeface="BIZ UDゴシック" panose="020B0400000000000000" pitchFamily="49" charset="-128"/>
              </a:rPr>
              <a:t>人</a:t>
            </a:r>
            <a:r>
              <a:rPr kumimoji="1" lang="en-US" altLang="ja-JP" sz="1100" dirty="0">
                <a:latin typeface="BIZ UDゴシック" panose="020B0400000000000000" pitchFamily="49" charset="-128"/>
                <a:ea typeface="BIZ UDゴシック" panose="020B0400000000000000" pitchFamily="49" charset="-128"/>
              </a:rPr>
              <a:t>(28.7%)</a:t>
            </a:r>
            <a:endParaRPr kumimoji="1" lang="ja-JP" altLang="en-US" sz="1100" dirty="0">
              <a:latin typeface="BIZ UDゴシック" panose="020B0400000000000000" pitchFamily="49" charset="-128"/>
              <a:ea typeface="BIZ UDゴシック" panose="020B0400000000000000" pitchFamily="49" charset="-128"/>
            </a:endParaRPr>
          </a:p>
        </p:txBody>
      </p:sp>
      <p:sp>
        <p:nvSpPr>
          <p:cNvPr id="29" name="テキスト ボックス 28">
            <a:extLst>
              <a:ext uri="{FF2B5EF4-FFF2-40B4-BE49-F238E27FC236}">
                <a16:creationId xmlns:a16="http://schemas.microsoft.com/office/drawing/2014/main" id="{51EF3F71-CA54-43CB-BF48-DD16A144CE29}"/>
              </a:ext>
            </a:extLst>
          </p:cNvPr>
          <p:cNvSpPr txBox="1"/>
          <p:nvPr/>
        </p:nvSpPr>
        <p:spPr>
          <a:xfrm>
            <a:off x="915757" y="5413961"/>
            <a:ext cx="319318" cy="253916"/>
          </a:xfrm>
          <a:prstGeom prst="rect">
            <a:avLst/>
          </a:prstGeom>
          <a:noFill/>
        </p:spPr>
        <p:txBody>
          <a:bodyPr wrap="none" rtlCol="0">
            <a:spAutoFit/>
          </a:bodyPr>
          <a:lstStyle/>
          <a:p>
            <a:r>
              <a:rPr kumimoji="1" lang="en-US" altLang="ja-JP" sz="1050" dirty="0">
                <a:latin typeface="BIZ UDゴシック" panose="020B0400000000000000" pitchFamily="49" charset="-128"/>
                <a:ea typeface="BIZ UDゴシック" panose="020B0400000000000000" pitchFamily="49" charset="-128"/>
              </a:rPr>
              <a:t>40</a:t>
            </a:r>
            <a:endParaRPr kumimoji="1" lang="ja-JP" altLang="en-US" sz="1050" dirty="0">
              <a:latin typeface="BIZ UDゴシック" panose="020B0400000000000000" pitchFamily="49" charset="-128"/>
              <a:ea typeface="BIZ UDゴシック" panose="020B0400000000000000" pitchFamily="49" charset="-128"/>
            </a:endParaRPr>
          </a:p>
        </p:txBody>
      </p:sp>
      <p:sp>
        <p:nvSpPr>
          <p:cNvPr id="30" name="テキスト ボックス 29">
            <a:extLst>
              <a:ext uri="{FF2B5EF4-FFF2-40B4-BE49-F238E27FC236}">
                <a16:creationId xmlns:a16="http://schemas.microsoft.com/office/drawing/2014/main" id="{9474A86E-F563-48C7-BCF5-0BEE7A54C378}"/>
              </a:ext>
            </a:extLst>
          </p:cNvPr>
          <p:cNvSpPr txBox="1"/>
          <p:nvPr/>
        </p:nvSpPr>
        <p:spPr>
          <a:xfrm>
            <a:off x="3266773" y="4425229"/>
            <a:ext cx="521297" cy="253916"/>
          </a:xfrm>
          <a:prstGeom prst="rect">
            <a:avLst/>
          </a:prstGeom>
          <a:noFill/>
        </p:spPr>
        <p:txBody>
          <a:bodyPr wrap="none" rtlCol="0">
            <a:spAutoFit/>
          </a:bodyPr>
          <a:lstStyle/>
          <a:p>
            <a:r>
              <a:rPr kumimoji="1" lang="en-US" altLang="ja-JP" sz="1050" dirty="0">
                <a:latin typeface="BIZ UDゴシック" panose="020B0400000000000000" pitchFamily="49" charset="-128"/>
                <a:ea typeface="BIZ UDゴシック" panose="020B0400000000000000" pitchFamily="49" charset="-128"/>
              </a:rPr>
              <a:t>1,132</a:t>
            </a:r>
            <a:endParaRPr kumimoji="1" lang="ja-JP" altLang="en-US" sz="1050" dirty="0">
              <a:latin typeface="BIZ UDゴシック" panose="020B0400000000000000" pitchFamily="49" charset="-128"/>
              <a:ea typeface="BIZ UDゴシック" panose="020B0400000000000000" pitchFamily="49" charset="-128"/>
            </a:endParaRPr>
          </a:p>
        </p:txBody>
      </p:sp>
      <p:sp>
        <p:nvSpPr>
          <p:cNvPr id="39" name="テキスト ボックス 38">
            <a:extLst>
              <a:ext uri="{FF2B5EF4-FFF2-40B4-BE49-F238E27FC236}">
                <a16:creationId xmlns:a16="http://schemas.microsoft.com/office/drawing/2014/main" id="{02137197-C186-4DCC-BF96-6B1BE068A6C8}"/>
              </a:ext>
            </a:extLst>
          </p:cNvPr>
          <p:cNvSpPr txBox="1"/>
          <p:nvPr/>
        </p:nvSpPr>
        <p:spPr>
          <a:xfrm>
            <a:off x="578082" y="1418247"/>
            <a:ext cx="1805890" cy="246221"/>
          </a:xfrm>
          <a:prstGeom prst="rect">
            <a:avLst/>
          </a:prstGeom>
          <a:noFill/>
          <a:ln>
            <a:solidFill>
              <a:schemeClr val="tx1"/>
            </a:solidFill>
          </a:ln>
        </p:spPr>
        <p:txBody>
          <a:bodyPr wrap="square">
            <a:spAutoFit/>
          </a:bodyPr>
          <a:lstStyle/>
          <a:p>
            <a:pPr algn="ctr"/>
            <a:r>
              <a:rPr lang="ja-JP" altLang="en-US" sz="1000" dirty="0">
                <a:latin typeface="BIZ UDゴシック" panose="020B0400000000000000" pitchFamily="49" charset="-128"/>
                <a:ea typeface="BIZ UDゴシック" panose="020B0400000000000000" pitchFamily="49" charset="-128"/>
              </a:rPr>
              <a:t>日常生活自立支援事業とは</a:t>
            </a:r>
            <a:endParaRPr lang="en-US" altLang="ja-JP" sz="1000" dirty="0">
              <a:latin typeface="BIZ UDゴシック" panose="020B0400000000000000" pitchFamily="49" charset="-128"/>
              <a:ea typeface="BIZ UDゴシック" panose="020B0400000000000000" pitchFamily="49" charset="-128"/>
            </a:endParaRPr>
          </a:p>
        </p:txBody>
      </p:sp>
      <p:sp>
        <p:nvSpPr>
          <p:cNvPr id="40" name="テキスト ボックス 39">
            <a:extLst>
              <a:ext uri="{FF2B5EF4-FFF2-40B4-BE49-F238E27FC236}">
                <a16:creationId xmlns:a16="http://schemas.microsoft.com/office/drawing/2014/main" id="{25FC9CAB-939A-4A9C-B9E0-A5CDCEEEA383}"/>
              </a:ext>
            </a:extLst>
          </p:cNvPr>
          <p:cNvSpPr txBox="1"/>
          <p:nvPr/>
        </p:nvSpPr>
        <p:spPr>
          <a:xfrm>
            <a:off x="578082" y="1384503"/>
            <a:ext cx="8717253" cy="553998"/>
          </a:xfrm>
          <a:prstGeom prst="rect">
            <a:avLst/>
          </a:prstGeom>
          <a:noFill/>
        </p:spPr>
        <p:txBody>
          <a:bodyPr wrap="square">
            <a:spAutoFit/>
          </a:bodyPr>
          <a:lstStyle/>
          <a:p>
            <a:endParaRPr lang="en-US" altLang="ja-JP" sz="1000" dirty="0">
              <a:latin typeface="BIZ UDゴシック" panose="020B0400000000000000" pitchFamily="49" charset="-128"/>
              <a:ea typeface="BIZ UDゴシック" panose="020B0400000000000000" pitchFamily="49" charset="-128"/>
            </a:endParaRPr>
          </a:p>
          <a:p>
            <a:endParaRPr lang="en-US" altLang="ja-JP" sz="1000" dirty="0">
              <a:latin typeface="BIZ UDゴシック" panose="020B0400000000000000" pitchFamily="49" charset="-128"/>
              <a:ea typeface="BIZ UDゴシック" panose="020B0400000000000000" pitchFamily="49" charset="-128"/>
            </a:endParaRPr>
          </a:p>
          <a:p>
            <a:r>
              <a:rPr lang="ja-JP" altLang="en-US" sz="1000" dirty="0">
                <a:latin typeface="BIZ UDゴシック" panose="020B0400000000000000" pitchFamily="49" charset="-128"/>
                <a:ea typeface="BIZ UDゴシック" panose="020B0400000000000000" pitchFamily="49" charset="-128"/>
              </a:rPr>
              <a:t>　〇都道府県・指定都市社協が実施主体となり、判断能力が不十分な方の福祉サービス利用援助や日常的金銭管理サービスを行う社会福祉事業</a:t>
            </a:r>
            <a:endParaRPr lang="en-US" altLang="ja-JP" sz="10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400110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4957F5B-9743-43EC-B955-6076D331E9E3}"/>
              </a:ext>
            </a:extLst>
          </p:cNvPr>
          <p:cNvSpPr txBox="1"/>
          <p:nvPr/>
        </p:nvSpPr>
        <p:spPr>
          <a:xfrm>
            <a:off x="326137" y="6456461"/>
            <a:ext cx="9400555" cy="369332"/>
          </a:xfrm>
          <a:prstGeom prst="rect">
            <a:avLst/>
          </a:prstGeom>
          <a:noFill/>
        </p:spPr>
        <p:txBody>
          <a:bodyPr wrap="square">
            <a:spAutoFit/>
          </a:bodyPr>
          <a:lstStyle/>
          <a:p>
            <a:r>
              <a:rPr lang="ja-JP" altLang="en-US" sz="900" dirty="0">
                <a:latin typeface="BIZ UDゴシック" panose="020B0400000000000000" pitchFamily="49" charset="-128"/>
                <a:ea typeface="BIZ UDゴシック" panose="020B0400000000000000" pitchFamily="49" charset="-128"/>
              </a:rPr>
              <a:t>・</a:t>
            </a:r>
            <a:r>
              <a:rPr lang="en-US" altLang="ja-JP" sz="900" dirty="0">
                <a:latin typeface="BIZ UDゴシック" panose="020B0400000000000000" pitchFamily="49" charset="-128"/>
                <a:ea typeface="BIZ UDゴシック" panose="020B0400000000000000" pitchFamily="49" charset="-128"/>
              </a:rPr>
              <a:t>R7</a:t>
            </a:r>
            <a:r>
              <a:rPr lang="ja-JP" altLang="en-US" sz="900" dirty="0">
                <a:latin typeface="BIZ UDゴシック" panose="020B0400000000000000" pitchFamily="49" charset="-128"/>
                <a:ea typeface="BIZ UDゴシック" panose="020B0400000000000000" pitchFamily="49" charset="-128"/>
              </a:rPr>
              <a:t>整備予定３市は大阪府の聞き取りによる。</a:t>
            </a:r>
            <a:endParaRPr lang="en-US" altLang="ja-JP" sz="900" dirty="0">
              <a:latin typeface="BIZ UDゴシック" panose="020B0400000000000000" pitchFamily="49" charset="-128"/>
              <a:ea typeface="BIZ UDゴシック" panose="020B0400000000000000" pitchFamily="49" charset="-128"/>
            </a:endParaRPr>
          </a:p>
          <a:p>
            <a:r>
              <a:rPr lang="ja-JP" altLang="en-US" sz="900" dirty="0">
                <a:latin typeface="BIZ UDゴシック" panose="020B0400000000000000" pitchFamily="49" charset="-128"/>
                <a:ea typeface="BIZ UDゴシック" panose="020B0400000000000000" pitchFamily="49" charset="-128"/>
              </a:rPr>
              <a:t>・全国の整備状況は「令和６年度成年後見制度利用促進施策に係る取組状況調査（厚生労働省）」より</a:t>
            </a:r>
            <a:endParaRPr lang="en-US" altLang="ja-JP" sz="900" dirty="0">
              <a:latin typeface="BIZ UDゴシック" panose="020B0400000000000000" pitchFamily="49" charset="-128"/>
              <a:ea typeface="BIZ UDゴシック" panose="020B0400000000000000" pitchFamily="49" charset="-128"/>
            </a:endParaRPr>
          </a:p>
        </p:txBody>
      </p:sp>
      <p:grpSp>
        <p:nvGrpSpPr>
          <p:cNvPr id="8" name="グループ化 7">
            <a:extLst>
              <a:ext uri="{FF2B5EF4-FFF2-40B4-BE49-F238E27FC236}">
                <a16:creationId xmlns:a16="http://schemas.microsoft.com/office/drawing/2014/main" id="{0798F069-8D36-4C3C-9D92-6C8E9080225F}"/>
              </a:ext>
            </a:extLst>
          </p:cNvPr>
          <p:cNvGrpSpPr>
            <a:grpSpLocks noChangeAspect="1"/>
          </p:cNvGrpSpPr>
          <p:nvPr/>
        </p:nvGrpSpPr>
        <p:grpSpPr>
          <a:xfrm>
            <a:off x="5790700" y="1782221"/>
            <a:ext cx="3483876" cy="5040000"/>
            <a:chOff x="2477975" y="150013"/>
            <a:chExt cx="4525806" cy="6547323"/>
          </a:xfrm>
        </p:grpSpPr>
        <p:grpSp>
          <p:nvGrpSpPr>
            <p:cNvPr id="9" name="グループ化 8">
              <a:extLst>
                <a:ext uri="{FF2B5EF4-FFF2-40B4-BE49-F238E27FC236}">
                  <a16:creationId xmlns:a16="http://schemas.microsoft.com/office/drawing/2014/main" id="{F192D403-49B6-4290-88F9-0B050378DD44}"/>
                </a:ext>
              </a:extLst>
            </p:cNvPr>
            <p:cNvGrpSpPr/>
            <p:nvPr/>
          </p:nvGrpSpPr>
          <p:grpSpPr>
            <a:xfrm>
              <a:off x="2477975" y="150013"/>
              <a:ext cx="4525806" cy="6547323"/>
              <a:chOff x="387351" y="-2320925"/>
              <a:chExt cx="7947024" cy="11496675"/>
            </a:xfrm>
            <a:solidFill>
              <a:srgbClr val="D9D8D9"/>
            </a:solidFill>
          </p:grpSpPr>
          <p:sp>
            <p:nvSpPr>
              <p:cNvPr id="31" name="Freeform 96">
                <a:extLst>
                  <a:ext uri="{FF2B5EF4-FFF2-40B4-BE49-F238E27FC236}">
                    <a16:creationId xmlns:a16="http://schemas.microsoft.com/office/drawing/2014/main" id="{457C8F9D-18B7-4588-8E53-202B7979C74E}"/>
                  </a:ext>
                </a:extLst>
              </p:cNvPr>
              <p:cNvSpPr>
                <a:spLocks/>
              </p:cNvSpPr>
              <p:nvPr/>
            </p:nvSpPr>
            <p:spPr bwMode="auto">
              <a:xfrm>
                <a:off x="5986463" y="1874838"/>
                <a:ext cx="652462" cy="869950"/>
              </a:xfrm>
              <a:custGeom>
                <a:avLst/>
                <a:gdLst>
                  <a:gd name="T0" fmla="*/ 167 w 174"/>
                  <a:gd name="T1" fmla="*/ 51 h 232"/>
                  <a:gd name="T2" fmla="*/ 167 w 174"/>
                  <a:gd name="T3" fmla="*/ 47 h 232"/>
                  <a:gd name="T4" fmla="*/ 157 w 174"/>
                  <a:gd name="T5" fmla="*/ 49 h 232"/>
                  <a:gd name="T6" fmla="*/ 152 w 174"/>
                  <a:gd name="T7" fmla="*/ 46 h 232"/>
                  <a:gd name="T8" fmla="*/ 146 w 174"/>
                  <a:gd name="T9" fmla="*/ 43 h 232"/>
                  <a:gd name="T10" fmla="*/ 142 w 174"/>
                  <a:gd name="T11" fmla="*/ 34 h 232"/>
                  <a:gd name="T12" fmla="*/ 136 w 174"/>
                  <a:gd name="T13" fmla="*/ 17 h 232"/>
                  <a:gd name="T14" fmla="*/ 127 w 174"/>
                  <a:gd name="T15" fmla="*/ 12 h 232"/>
                  <a:gd name="T16" fmla="*/ 116 w 174"/>
                  <a:gd name="T17" fmla="*/ 9 h 232"/>
                  <a:gd name="T18" fmla="*/ 115 w 174"/>
                  <a:gd name="T19" fmla="*/ 3 h 232"/>
                  <a:gd name="T20" fmla="*/ 110 w 174"/>
                  <a:gd name="T21" fmla="*/ 0 h 232"/>
                  <a:gd name="T22" fmla="*/ 104 w 174"/>
                  <a:gd name="T23" fmla="*/ 8 h 232"/>
                  <a:gd name="T24" fmla="*/ 97 w 174"/>
                  <a:gd name="T25" fmla="*/ 16 h 232"/>
                  <a:gd name="T26" fmla="*/ 86 w 174"/>
                  <a:gd name="T27" fmla="*/ 27 h 232"/>
                  <a:gd name="T28" fmla="*/ 81 w 174"/>
                  <a:gd name="T29" fmla="*/ 30 h 232"/>
                  <a:gd name="T30" fmla="*/ 63 w 174"/>
                  <a:gd name="T31" fmla="*/ 40 h 232"/>
                  <a:gd name="T32" fmla="*/ 42 w 174"/>
                  <a:gd name="T33" fmla="*/ 46 h 232"/>
                  <a:gd name="T34" fmla="*/ 19 w 174"/>
                  <a:gd name="T35" fmla="*/ 57 h 232"/>
                  <a:gd name="T36" fmla="*/ 10 w 174"/>
                  <a:gd name="T37" fmla="*/ 79 h 232"/>
                  <a:gd name="T38" fmla="*/ 21 w 174"/>
                  <a:gd name="T39" fmla="*/ 101 h 232"/>
                  <a:gd name="T40" fmla="*/ 23 w 174"/>
                  <a:gd name="T41" fmla="*/ 122 h 232"/>
                  <a:gd name="T42" fmla="*/ 6 w 174"/>
                  <a:gd name="T43" fmla="*/ 133 h 232"/>
                  <a:gd name="T44" fmla="*/ 4 w 174"/>
                  <a:gd name="T45" fmla="*/ 142 h 232"/>
                  <a:gd name="T46" fmla="*/ 6 w 174"/>
                  <a:gd name="T47" fmla="*/ 153 h 232"/>
                  <a:gd name="T48" fmla="*/ 7 w 174"/>
                  <a:gd name="T49" fmla="*/ 168 h 232"/>
                  <a:gd name="T50" fmla="*/ 22 w 174"/>
                  <a:gd name="T51" fmla="*/ 162 h 232"/>
                  <a:gd name="T52" fmla="*/ 30 w 174"/>
                  <a:gd name="T53" fmla="*/ 167 h 232"/>
                  <a:gd name="T54" fmla="*/ 38 w 174"/>
                  <a:gd name="T55" fmla="*/ 172 h 232"/>
                  <a:gd name="T56" fmla="*/ 44 w 174"/>
                  <a:gd name="T57" fmla="*/ 190 h 232"/>
                  <a:gd name="T58" fmla="*/ 52 w 174"/>
                  <a:gd name="T59" fmla="*/ 207 h 232"/>
                  <a:gd name="T60" fmla="*/ 54 w 174"/>
                  <a:gd name="T61" fmla="*/ 225 h 232"/>
                  <a:gd name="T62" fmla="*/ 60 w 174"/>
                  <a:gd name="T63" fmla="*/ 232 h 232"/>
                  <a:gd name="T64" fmla="*/ 68 w 174"/>
                  <a:gd name="T65" fmla="*/ 230 h 232"/>
                  <a:gd name="T66" fmla="*/ 74 w 174"/>
                  <a:gd name="T67" fmla="*/ 216 h 232"/>
                  <a:gd name="T68" fmla="*/ 77 w 174"/>
                  <a:gd name="T69" fmla="*/ 207 h 232"/>
                  <a:gd name="T70" fmla="*/ 86 w 174"/>
                  <a:gd name="T71" fmla="*/ 198 h 232"/>
                  <a:gd name="T72" fmla="*/ 96 w 174"/>
                  <a:gd name="T73" fmla="*/ 195 h 232"/>
                  <a:gd name="T74" fmla="*/ 97 w 174"/>
                  <a:gd name="T75" fmla="*/ 184 h 232"/>
                  <a:gd name="T76" fmla="*/ 94 w 174"/>
                  <a:gd name="T77" fmla="*/ 179 h 232"/>
                  <a:gd name="T78" fmla="*/ 102 w 174"/>
                  <a:gd name="T79" fmla="*/ 178 h 232"/>
                  <a:gd name="T80" fmla="*/ 97 w 174"/>
                  <a:gd name="T81" fmla="*/ 165 h 232"/>
                  <a:gd name="T82" fmla="*/ 94 w 174"/>
                  <a:gd name="T83" fmla="*/ 157 h 232"/>
                  <a:gd name="T84" fmla="*/ 87 w 174"/>
                  <a:gd name="T85" fmla="*/ 146 h 232"/>
                  <a:gd name="T86" fmla="*/ 80 w 174"/>
                  <a:gd name="T87" fmla="*/ 136 h 232"/>
                  <a:gd name="T88" fmla="*/ 76 w 174"/>
                  <a:gd name="T89" fmla="*/ 125 h 232"/>
                  <a:gd name="T90" fmla="*/ 71 w 174"/>
                  <a:gd name="T91" fmla="*/ 119 h 232"/>
                  <a:gd name="T92" fmla="*/ 57 w 174"/>
                  <a:gd name="T93" fmla="*/ 116 h 232"/>
                  <a:gd name="T94" fmla="*/ 60 w 174"/>
                  <a:gd name="T95" fmla="*/ 110 h 232"/>
                  <a:gd name="T96" fmla="*/ 64 w 174"/>
                  <a:gd name="T97" fmla="*/ 106 h 232"/>
                  <a:gd name="T98" fmla="*/ 71 w 174"/>
                  <a:gd name="T99" fmla="*/ 108 h 232"/>
                  <a:gd name="T100" fmla="*/ 77 w 174"/>
                  <a:gd name="T101" fmla="*/ 102 h 232"/>
                  <a:gd name="T102" fmla="*/ 84 w 174"/>
                  <a:gd name="T103" fmla="*/ 92 h 232"/>
                  <a:gd name="T104" fmla="*/ 88 w 174"/>
                  <a:gd name="T105" fmla="*/ 82 h 232"/>
                  <a:gd name="T106" fmla="*/ 104 w 174"/>
                  <a:gd name="T107" fmla="*/ 78 h 232"/>
                  <a:gd name="T108" fmla="*/ 111 w 174"/>
                  <a:gd name="T109" fmla="*/ 80 h 232"/>
                  <a:gd name="T110" fmla="*/ 123 w 174"/>
                  <a:gd name="T111" fmla="*/ 77 h 232"/>
                  <a:gd name="T112" fmla="*/ 131 w 174"/>
                  <a:gd name="T113" fmla="*/ 83 h 232"/>
                  <a:gd name="T114" fmla="*/ 143 w 174"/>
                  <a:gd name="T115" fmla="*/ 89 h 232"/>
                  <a:gd name="T116" fmla="*/ 157 w 174"/>
                  <a:gd name="T117" fmla="*/ 87 h 232"/>
                  <a:gd name="T118" fmla="*/ 169 w 174"/>
                  <a:gd name="T119" fmla="*/ 83 h 232"/>
                  <a:gd name="T120" fmla="*/ 173 w 174"/>
                  <a:gd name="T121" fmla="*/ 73 h 232"/>
                  <a:gd name="T122" fmla="*/ 167 w 174"/>
                  <a:gd name="T123" fmla="*/ 6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 h="232">
                    <a:moveTo>
                      <a:pt x="165" y="62"/>
                    </a:moveTo>
                    <a:cubicBezTo>
                      <a:pt x="164" y="59"/>
                      <a:pt x="164" y="54"/>
                      <a:pt x="167" y="51"/>
                    </a:cubicBezTo>
                    <a:cubicBezTo>
                      <a:pt x="168" y="51"/>
                      <a:pt x="168" y="51"/>
                      <a:pt x="168" y="49"/>
                    </a:cubicBezTo>
                    <a:cubicBezTo>
                      <a:pt x="168" y="48"/>
                      <a:pt x="167" y="47"/>
                      <a:pt x="167" y="47"/>
                    </a:cubicBezTo>
                    <a:cubicBezTo>
                      <a:pt x="165" y="45"/>
                      <a:pt x="163" y="45"/>
                      <a:pt x="161" y="46"/>
                    </a:cubicBezTo>
                    <a:cubicBezTo>
                      <a:pt x="160" y="47"/>
                      <a:pt x="159" y="49"/>
                      <a:pt x="157" y="49"/>
                    </a:cubicBezTo>
                    <a:cubicBezTo>
                      <a:pt x="155" y="48"/>
                      <a:pt x="155" y="47"/>
                      <a:pt x="154" y="46"/>
                    </a:cubicBezTo>
                    <a:cubicBezTo>
                      <a:pt x="154" y="46"/>
                      <a:pt x="152" y="46"/>
                      <a:pt x="152" y="46"/>
                    </a:cubicBezTo>
                    <a:cubicBezTo>
                      <a:pt x="151" y="45"/>
                      <a:pt x="151" y="42"/>
                      <a:pt x="149" y="43"/>
                    </a:cubicBezTo>
                    <a:cubicBezTo>
                      <a:pt x="149" y="46"/>
                      <a:pt x="147" y="44"/>
                      <a:pt x="146" y="43"/>
                    </a:cubicBezTo>
                    <a:cubicBezTo>
                      <a:pt x="145" y="43"/>
                      <a:pt x="143" y="43"/>
                      <a:pt x="142" y="42"/>
                    </a:cubicBezTo>
                    <a:cubicBezTo>
                      <a:pt x="141" y="40"/>
                      <a:pt x="142" y="36"/>
                      <a:pt x="142" y="34"/>
                    </a:cubicBezTo>
                    <a:cubicBezTo>
                      <a:pt x="143" y="29"/>
                      <a:pt x="142" y="23"/>
                      <a:pt x="143" y="18"/>
                    </a:cubicBezTo>
                    <a:cubicBezTo>
                      <a:pt x="141" y="18"/>
                      <a:pt x="138" y="18"/>
                      <a:pt x="136" y="17"/>
                    </a:cubicBezTo>
                    <a:cubicBezTo>
                      <a:pt x="133" y="17"/>
                      <a:pt x="132" y="15"/>
                      <a:pt x="130" y="14"/>
                    </a:cubicBezTo>
                    <a:cubicBezTo>
                      <a:pt x="129" y="13"/>
                      <a:pt x="128" y="12"/>
                      <a:pt x="127" y="12"/>
                    </a:cubicBezTo>
                    <a:cubicBezTo>
                      <a:pt x="126" y="10"/>
                      <a:pt x="125" y="11"/>
                      <a:pt x="123" y="11"/>
                    </a:cubicBezTo>
                    <a:cubicBezTo>
                      <a:pt x="122" y="10"/>
                      <a:pt x="117" y="10"/>
                      <a:pt x="116" y="9"/>
                    </a:cubicBezTo>
                    <a:cubicBezTo>
                      <a:pt x="117" y="8"/>
                      <a:pt x="119" y="7"/>
                      <a:pt x="118" y="6"/>
                    </a:cubicBezTo>
                    <a:cubicBezTo>
                      <a:pt x="118" y="5"/>
                      <a:pt x="115" y="4"/>
                      <a:pt x="115" y="3"/>
                    </a:cubicBezTo>
                    <a:cubicBezTo>
                      <a:pt x="113" y="2"/>
                      <a:pt x="112" y="1"/>
                      <a:pt x="111" y="1"/>
                    </a:cubicBezTo>
                    <a:cubicBezTo>
                      <a:pt x="111" y="0"/>
                      <a:pt x="111" y="0"/>
                      <a:pt x="110" y="0"/>
                    </a:cubicBezTo>
                    <a:cubicBezTo>
                      <a:pt x="109" y="2"/>
                      <a:pt x="108" y="3"/>
                      <a:pt x="107" y="5"/>
                    </a:cubicBezTo>
                    <a:cubicBezTo>
                      <a:pt x="106" y="6"/>
                      <a:pt x="105" y="7"/>
                      <a:pt x="104" y="8"/>
                    </a:cubicBezTo>
                    <a:cubicBezTo>
                      <a:pt x="103" y="9"/>
                      <a:pt x="102" y="10"/>
                      <a:pt x="101" y="11"/>
                    </a:cubicBezTo>
                    <a:cubicBezTo>
                      <a:pt x="100" y="13"/>
                      <a:pt x="98" y="14"/>
                      <a:pt x="97" y="16"/>
                    </a:cubicBezTo>
                    <a:cubicBezTo>
                      <a:pt x="95" y="18"/>
                      <a:pt x="94" y="20"/>
                      <a:pt x="92" y="21"/>
                    </a:cubicBezTo>
                    <a:cubicBezTo>
                      <a:pt x="90" y="23"/>
                      <a:pt x="88" y="25"/>
                      <a:pt x="86" y="27"/>
                    </a:cubicBezTo>
                    <a:cubicBezTo>
                      <a:pt x="85" y="27"/>
                      <a:pt x="84" y="28"/>
                      <a:pt x="83" y="29"/>
                    </a:cubicBezTo>
                    <a:cubicBezTo>
                      <a:pt x="83" y="29"/>
                      <a:pt x="82" y="30"/>
                      <a:pt x="81" y="30"/>
                    </a:cubicBezTo>
                    <a:cubicBezTo>
                      <a:pt x="78" y="33"/>
                      <a:pt x="74" y="35"/>
                      <a:pt x="70" y="37"/>
                    </a:cubicBezTo>
                    <a:cubicBezTo>
                      <a:pt x="68" y="39"/>
                      <a:pt x="65" y="38"/>
                      <a:pt x="63" y="40"/>
                    </a:cubicBezTo>
                    <a:cubicBezTo>
                      <a:pt x="58" y="41"/>
                      <a:pt x="54" y="42"/>
                      <a:pt x="49" y="43"/>
                    </a:cubicBezTo>
                    <a:cubicBezTo>
                      <a:pt x="47" y="44"/>
                      <a:pt x="45" y="46"/>
                      <a:pt x="42" y="46"/>
                    </a:cubicBezTo>
                    <a:cubicBezTo>
                      <a:pt x="37" y="47"/>
                      <a:pt x="34" y="47"/>
                      <a:pt x="30" y="50"/>
                    </a:cubicBezTo>
                    <a:cubicBezTo>
                      <a:pt x="27" y="53"/>
                      <a:pt x="22" y="54"/>
                      <a:pt x="19" y="57"/>
                    </a:cubicBezTo>
                    <a:cubicBezTo>
                      <a:pt x="15" y="61"/>
                      <a:pt x="14" y="64"/>
                      <a:pt x="13" y="68"/>
                    </a:cubicBezTo>
                    <a:cubicBezTo>
                      <a:pt x="12" y="72"/>
                      <a:pt x="9" y="76"/>
                      <a:pt x="10" y="79"/>
                    </a:cubicBezTo>
                    <a:cubicBezTo>
                      <a:pt x="10" y="83"/>
                      <a:pt x="12" y="87"/>
                      <a:pt x="14" y="90"/>
                    </a:cubicBezTo>
                    <a:cubicBezTo>
                      <a:pt x="16" y="93"/>
                      <a:pt x="19" y="97"/>
                      <a:pt x="21" y="101"/>
                    </a:cubicBezTo>
                    <a:cubicBezTo>
                      <a:pt x="23" y="104"/>
                      <a:pt x="26" y="107"/>
                      <a:pt x="26" y="111"/>
                    </a:cubicBezTo>
                    <a:cubicBezTo>
                      <a:pt x="26" y="115"/>
                      <a:pt x="25" y="120"/>
                      <a:pt x="23" y="122"/>
                    </a:cubicBezTo>
                    <a:cubicBezTo>
                      <a:pt x="20" y="125"/>
                      <a:pt x="16" y="125"/>
                      <a:pt x="13" y="128"/>
                    </a:cubicBezTo>
                    <a:cubicBezTo>
                      <a:pt x="11" y="129"/>
                      <a:pt x="9" y="131"/>
                      <a:pt x="6" y="133"/>
                    </a:cubicBezTo>
                    <a:cubicBezTo>
                      <a:pt x="5" y="134"/>
                      <a:pt x="3" y="135"/>
                      <a:pt x="2" y="136"/>
                    </a:cubicBezTo>
                    <a:cubicBezTo>
                      <a:pt x="0" y="138"/>
                      <a:pt x="3" y="140"/>
                      <a:pt x="4" y="142"/>
                    </a:cubicBezTo>
                    <a:cubicBezTo>
                      <a:pt x="6" y="144"/>
                      <a:pt x="7" y="144"/>
                      <a:pt x="7" y="147"/>
                    </a:cubicBezTo>
                    <a:cubicBezTo>
                      <a:pt x="6" y="149"/>
                      <a:pt x="6" y="151"/>
                      <a:pt x="6" y="153"/>
                    </a:cubicBezTo>
                    <a:cubicBezTo>
                      <a:pt x="6" y="157"/>
                      <a:pt x="6" y="160"/>
                      <a:pt x="6" y="164"/>
                    </a:cubicBezTo>
                    <a:cubicBezTo>
                      <a:pt x="6" y="166"/>
                      <a:pt x="5" y="167"/>
                      <a:pt x="7" y="168"/>
                    </a:cubicBezTo>
                    <a:cubicBezTo>
                      <a:pt x="9" y="168"/>
                      <a:pt x="10" y="167"/>
                      <a:pt x="11" y="167"/>
                    </a:cubicBezTo>
                    <a:cubicBezTo>
                      <a:pt x="14" y="165"/>
                      <a:pt x="21" y="166"/>
                      <a:pt x="22" y="162"/>
                    </a:cubicBezTo>
                    <a:cubicBezTo>
                      <a:pt x="23" y="163"/>
                      <a:pt x="24" y="165"/>
                      <a:pt x="25" y="166"/>
                    </a:cubicBezTo>
                    <a:cubicBezTo>
                      <a:pt x="26" y="167"/>
                      <a:pt x="28" y="167"/>
                      <a:pt x="30" y="167"/>
                    </a:cubicBezTo>
                    <a:cubicBezTo>
                      <a:pt x="32" y="168"/>
                      <a:pt x="33" y="167"/>
                      <a:pt x="34" y="168"/>
                    </a:cubicBezTo>
                    <a:cubicBezTo>
                      <a:pt x="36" y="169"/>
                      <a:pt x="37" y="171"/>
                      <a:pt x="38" y="172"/>
                    </a:cubicBezTo>
                    <a:cubicBezTo>
                      <a:pt x="40" y="175"/>
                      <a:pt x="40" y="177"/>
                      <a:pt x="41" y="180"/>
                    </a:cubicBezTo>
                    <a:cubicBezTo>
                      <a:pt x="41" y="183"/>
                      <a:pt x="43" y="187"/>
                      <a:pt x="44" y="190"/>
                    </a:cubicBezTo>
                    <a:cubicBezTo>
                      <a:pt x="46" y="192"/>
                      <a:pt x="47" y="195"/>
                      <a:pt x="48" y="198"/>
                    </a:cubicBezTo>
                    <a:cubicBezTo>
                      <a:pt x="49" y="202"/>
                      <a:pt x="52" y="204"/>
                      <a:pt x="52" y="207"/>
                    </a:cubicBezTo>
                    <a:cubicBezTo>
                      <a:pt x="53" y="210"/>
                      <a:pt x="53" y="213"/>
                      <a:pt x="53" y="216"/>
                    </a:cubicBezTo>
                    <a:cubicBezTo>
                      <a:pt x="52" y="218"/>
                      <a:pt x="51" y="224"/>
                      <a:pt x="54" y="225"/>
                    </a:cubicBezTo>
                    <a:cubicBezTo>
                      <a:pt x="55" y="226"/>
                      <a:pt x="54" y="229"/>
                      <a:pt x="54" y="231"/>
                    </a:cubicBezTo>
                    <a:cubicBezTo>
                      <a:pt x="55" y="232"/>
                      <a:pt x="58" y="232"/>
                      <a:pt x="60" y="232"/>
                    </a:cubicBezTo>
                    <a:cubicBezTo>
                      <a:pt x="61" y="232"/>
                      <a:pt x="63" y="232"/>
                      <a:pt x="64" y="232"/>
                    </a:cubicBezTo>
                    <a:cubicBezTo>
                      <a:pt x="67" y="232"/>
                      <a:pt x="67" y="232"/>
                      <a:pt x="68" y="230"/>
                    </a:cubicBezTo>
                    <a:cubicBezTo>
                      <a:pt x="69" y="227"/>
                      <a:pt x="69" y="223"/>
                      <a:pt x="70" y="220"/>
                    </a:cubicBezTo>
                    <a:cubicBezTo>
                      <a:pt x="71" y="218"/>
                      <a:pt x="71" y="217"/>
                      <a:pt x="74" y="216"/>
                    </a:cubicBezTo>
                    <a:cubicBezTo>
                      <a:pt x="75" y="216"/>
                      <a:pt x="77" y="217"/>
                      <a:pt x="79" y="217"/>
                    </a:cubicBezTo>
                    <a:cubicBezTo>
                      <a:pt x="79" y="214"/>
                      <a:pt x="78" y="211"/>
                      <a:pt x="77" y="207"/>
                    </a:cubicBezTo>
                    <a:cubicBezTo>
                      <a:pt x="76" y="204"/>
                      <a:pt x="72" y="201"/>
                      <a:pt x="72" y="197"/>
                    </a:cubicBezTo>
                    <a:cubicBezTo>
                      <a:pt x="77" y="197"/>
                      <a:pt x="82" y="197"/>
                      <a:pt x="86" y="198"/>
                    </a:cubicBezTo>
                    <a:cubicBezTo>
                      <a:pt x="89" y="198"/>
                      <a:pt x="90" y="199"/>
                      <a:pt x="93" y="199"/>
                    </a:cubicBezTo>
                    <a:cubicBezTo>
                      <a:pt x="96" y="198"/>
                      <a:pt x="96" y="198"/>
                      <a:pt x="96" y="195"/>
                    </a:cubicBezTo>
                    <a:cubicBezTo>
                      <a:pt x="97" y="193"/>
                      <a:pt x="96" y="191"/>
                      <a:pt x="96" y="189"/>
                    </a:cubicBezTo>
                    <a:cubicBezTo>
                      <a:pt x="96" y="187"/>
                      <a:pt x="97" y="185"/>
                      <a:pt x="97" y="184"/>
                    </a:cubicBezTo>
                    <a:cubicBezTo>
                      <a:pt x="96" y="183"/>
                      <a:pt x="95" y="183"/>
                      <a:pt x="94" y="182"/>
                    </a:cubicBezTo>
                    <a:cubicBezTo>
                      <a:pt x="93" y="181"/>
                      <a:pt x="94" y="180"/>
                      <a:pt x="94" y="179"/>
                    </a:cubicBezTo>
                    <a:cubicBezTo>
                      <a:pt x="93" y="178"/>
                      <a:pt x="93" y="176"/>
                      <a:pt x="93" y="174"/>
                    </a:cubicBezTo>
                    <a:cubicBezTo>
                      <a:pt x="96" y="175"/>
                      <a:pt x="99" y="176"/>
                      <a:pt x="102" y="178"/>
                    </a:cubicBezTo>
                    <a:cubicBezTo>
                      <a:pt x="100" y="175"/>
                      <a:pt x="99" y="173"/>
                      <a:pt x="98" y="170"/>
                    </a:cubicBezTo>
                    <a:cubicBezTo>
                      <a:pt x="98" y="168"/>
                      <a:pt x="98" y="167"/>
                      <a:pt x="97" y="165"/>
                    </a:cubicBezTo>
                    <a:cubicBezTo>
                      <a:pt x="96" y="163"/>
                      <a:pt x="95" y="161"/>
                      <a:pt x="94" y="159"/>
                    </a:cubicBezTo>
                    <a:cubicBezTo>
                      <a:pt x="94" y="159"/>
                      <a:pt x="94" y="158"/>
                      <a:pt x="94" y="157"/>
                    </a:cubicBezTo>
                    <a:cubicBezTo>
                      <a:pt x="93" y="155"/>
                      <a:pt x="92" y="154"/>
                      <a:pt x="91" y="152"/>
                    </a:cubicBezTo>
                    <a:cubicBezTo>
                      <a:pt x="90" y="150"/>
                      <a:pt x="88" y="148"/>
                      <a:pt x="87" y="146"/>
                    </a:cubicBezTo>
                    <a:cubicBezTo>
                      <a:pt x="86" y="144"/>
                      <a:pt x="86" y="143"/>
                      <a:pt x="86" y="141"/>
                    </a:cubicBezTo>
                    <a:cubicBezTo>
                      <a:pt x="85" y="139"/>
                      <a:pt x="82" y="137"/>
                      <a:pt x="80" y="136"/>
                    </a:cubicBezTo>
                    <a:cubicBezTo>
                      <a:pt x="79" y="135"/>
                      <a:pt x="76" y="134"/>
                      <a:pt x="76" y="132"/>
                    </a:cubicBezTo>
                    <a:cubicBezTo>
                      <a:pt x="75" y="129"/>
                      <a:pt x="78" y="127"/>
                      <a:pt x="76" y="125"/>
                    </a:cubicBezTo>
                    <a:cubicBezTo>
                      <a:pt x="75" y="123"/>
                      <a:pt x="74" y="123"/>
                      <a:pt x="73" y="121"/>
                    </a:cubicBezTo>
                    <a:cubicBezTo>
                      <a:pt x="72" y="120"/>
                      <a:pt x="73" y="120"/>
                      <a:pt x="71" y="119"/>
                    </a:cubicBezTo>
                    <a:cubicBezTo>
                      <a:pt x="68" y="119"/>
                      <a:pt x="65" y="119"/>
                      <a:pt x="62" y="118"/>
                    </a:cubicBezTo>
                    <a:cubicBezTo>
                      <a:pt x="60" y="118"/>
                      <a:pt x="58" y="118"/>
                      <a:pt x="57" y="116"/>
                    </a:cubicBezTo>
                    <a:cubicBezTo>
                      <a:pt x="59" y="115"/>
                      <a:pt x="61" y="116"/>
                      <a:pt x="61" y="113"/>
                    </a:cubicBezTo>
                    <a:cubicBezTo>
                      <a:pt x="61" y="113"/>
                      <a:pt x="60" y="111"/>
                      <a:pt x="60" y="110"/>
                    </a:cubicBezTo>
                    <a:cubicBezTo>
                      <a:pt x="60" y="110"/>
                      <a:pt x="60" y="108"/>
                      <a:pt x="60" y="108"/>
                    </a:cubicBezTo>
                    <a:cubicBezTo>
                      <a:pt x="60" y="105"/>
                      <a:pt x="61" y="106"/>
                      <a:pt x="64" y="106"/>
                    </a:cubicBezTo>
                    <a:cubicBezTo>
                      <a:pt x="66" y="106"/>
                      <a:pt x="68" y="105"/>
                      <a:pt x="69" y="106"/>
                    </a:cubicBezTo>
                    <a:cubicBezTo>
                      <a:pt x="70" y="107"/>
                      <a:pt x="70" y="108"/>
                      <a:pt x="71" y="108"/>
                    </a:cubicBezTo>
                    <a:cubicBezTo>
                      <a:pt x="72" y="108"/>
                      <a:pt x="73" y="108"/>
                      <a:pt x="74" y="108"/>
                    </a:cubicBezTo>
                    <a:cubicBezTo>
                      <a:pt x="75" y="107"/>
                      <a:pt x="76" y="103"/>
                      <a:pt x="77" y="102"/>
                    </a:cubicBezTo>
                    <a:cubicBezTo>
                      <a:pt x="79" y="100"/>
                      <a:pt x="81" y="99"/>
                      <a:pt x="83" y="98"/>
                    </a:cubicBezTo>
                    <a:cubicBezTo>
                      <a:pt x="85" y="96"/>
                      <a:pt x="84" y="95"/>
                      <a:pt x="84" y="92"/>
                    </a:cubicBezTo>
                    <a:cubicBezTo>
                      <a:pt x="85" y="90"/>
                      <a:pt x="86" y="90"/>
                      <a:pt x="87" y="88"/>
                    </a:cubicBezTo>
                    <a:cubicBezTo>
                      <a:pt x="87" y="86"/>
                      <a:pt x="86" y="84"/>
                      <a:pt x="88" y="82"/>
                    </a:cubicBezTo>
                    <a:cubicBezTo>
                      <a:pt x="90" y="77"/>
                      <a:pt x="94" y="78"/>
                      <a:pt x="99" y="78"/>
                    </a:cubicBezTo>
                    <a:cubicBezTo>
                      <a:pt x="100" y="78"/>
                      <a:pt x="102" y="78"/>
                      <a:pt x="104" y="78"/>
                    </a:cubicBezTo>
                    <a:cubicBezTo>
                      <a:pt x="106" y="78"/>
                      <a:pt x="106" y="79"/>
                      <a:pt x="107" y="80"/>
                    </a:cubicBezTo>
                    <a:cubicBezTo>
                      <a:pt x="108" y="80"/>
                      <a:pt x="110" y="80"/>
                      <a:pt x="111" y="80"/>
                    </a:cubicBezTo>
                    <a:cubicBezTo>
                      <a:pt x="114" y="80"/>
                      <a:pt x="117" y="81"/>
                      <a:pt x="119" y="79"/>
                    </a:cubicBezTo>
                    <a:cubicBezTo>
                      <a:pt x="121" y="78"/>
                      <a:pt x="121" y="77"/>
                      <a:pt x="123" y="77"/>
                    </a:cubicBezTo>
                    <a:cubicBezTo>
                      <a:pt x="125" y="77"/>
                      <a:pt x="126" y="78"/>
                      <a:pt x="127" y="79"/>
                    </a:cubicBezTo>
                    <a:cubicBezTo>
                      <a:pt x="128" y="81"/>
                      <a:pt x="129" y="82"/>
                      <a:pt x="131" y="83"/>
                    </a:cubicBezTo>
                    <a:cubicBezTo>
                      <a:pt x="134" y="84"/>
                      <a:pt x="137" y="85"/>
                      <a:pt x="140" y="86"/>
                    </a:cubicBezTo>
                    <a:cubicBezTo>
                      <a:pt x="143" y="87"/>
                      <a:pt x="142" y="87"/>
                      <a:pt x="143" y="89"/>
                    </a:cubicBezTo>
                    <a:cubicBezTo>
                      <a:pt x="145" y="91"/>
                      <a:pt x="148" y="89"/>
                      <a:pt x="150" y="90"/>
                    </a:cubicBezTo>
                    <a:cubicBezTo>
                      <a:pt x="152" y="87"/>
                      <a:pt x="154" y="87"/>
                      <a:pt x="157" y="87"/>
                    </a:cubicBezTo>
                    <a:cubicBezTo>
                      <a:pt x="160" y="87"/>
                      <a:pt x="164" y="88"/>
                      <a:pt x="166" y="87"/>
                    </a:cubicBezTo>
                    <a:cubicBezTo>
                      <a:pt x="169" y="87"/>
                      <a:pt x="169" y="85"/>
                      <a:pt x="169" y="83"/>
                    </a:cubicBezTo>
                    <a:cubicBezTo>
                      <a:pt x="169" y="80"/>
                      <a:pt x="169" y="80"/>
                      <a:pt x="170" y="78"/>
                    </a:cubicBezTo>
                    <a:cubicBezTo>
                      <a:pt x="172" y="76"/>
                      <a:pt x="173" y="75"/>
                      <a:pt x="173" y="73"/>
                    </a:cubicBezTo>
                    <a:cubicBezTo>
                      <a:pt x="174" y="72"/>
                      <a:pt x="173" y="71"/>
                      <a:pt x="173" y="69"/>
                    </a:cubicBezTo>
                    <a:cubicBezTo>
                      <a:pt x="171" y="68"/>
                      <a:pt x="169" y="68"/>
                      <a:pt x="167" y="67"/>
                    </a:cubicBezTo>
                    <a:cubicBezTo>
                      <a:pt x="166" y="66"/>
                      <a:pt x="165" y="63"/>
                      <a:pt x="165" y="62"/>
                    </a:cubicBez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32" name="Freeform 97">
                <a:extLst>
                  <a:ext uri="{FF2B5EF4-FFF2-40B4-BE49-F238E27FC236}">
                    <a16:creationId xmlns:a16="http://schemas.microsoft.com/office/drawing/2014/main" id="{08FC72B6-582B-48FA-B98B-C371CDB3F672}"/>
                  </a:ext>
                </a:extLst>
              </p:cNvPr>
              <p:cNvSpPr>
                <a:spLocks/>
              </p:cNvSpPr>
              <p:nvPr/>
            </p:nvSpPr>
            <p:spPr bwMode="auto">
              <a:xfrm>
                <a:off x="6399213" y="1522413"/>
                <a:ext cx="914400" cy="935038"/>
              </a:xfrm>
              <a:custGeom>
                <a:avLst/>
                <a:gdLst>
                  <a:gd name="T0" fmla="*/ 233 w 244"/>
                  <a:gd name="T1" fmla="*/ 155 h 249"/>
                  <a:gd name="T2" fmla="*/ 234 w 244"/>
                  <a:gd name="T3" fmla="*/ 151 h 249"/>
                  <a:gd name="T4" fmla="*/ 230 w 244"/>
                  <a:gd name="T5" fmla="*/ 138 h 249"/>
                  <a:gd name="T6" fmla="*/ 233 w 244"/>
                  <a:gd name="T7" fmla="*/ 133 h 249"/>
                  <a:gd name="T8" fmla="*/ 237 w 244"/>
                  <a:gd name="T9" fmla="*/ 116 h 249"/>
                  <a:gd name="T10" fmla="*/ 241 w 244"/>
                  <a:gd name="T11" fmla="*/ 104 h 249"/>
                  <a:gd name="T12" fmla="*/ 241 w 244"/>
                  <a:gd name="T13" fmla="*/ 81 h 249"/>
                  <a:gd name="T14" fmla="*/ 236 w 244"/>
                  <a:gd name="T15" fmla="*/ 72 h 249"/>
                  <a:gd name="T16" fmla="*/ 224 w 244"/>
                  <a:gd name="T17" fmla="*/ 64 h 249"/>
                  <a:gd name="T18" fmla="*/ 216 w 244"/>
                  <a:gd name="T19" fmla="*/ 72 h 249"/>
                  <a:gd name="T20" fmla="*/ 210 w 244"/>
                  <a:gd name="T21" fmla="*/ 65 h 249"/>
                  <a:gd name="T22" fmla="*/ 201 w 244"/>
                  <a:gd name="T23" fmla="*/ 44 h 249"/>
                  <a:gd name="T24" fmla="*/ 199 w 244"/>
                  <a:gd name="T25" fmla="*/ 34 h 249"/>
                  <a:gd name="T26" fmla="*/ 185 w 244"/>
                  <a:gd name="T27" fmla="*/ 31 h 249"/>
                  <a:gd name="T28" fmla="*/ 177 w 244"/>
                  <a:gd name="T29" fmla="*/ 22 h 249"/>
                  <a:gd name="T30" fmla="*/ 159 w 244"/>
                  <a:gd name="T31" fmla="*/ 24 h 249"/>
                  <a:gd name="T32" fmla="*/ 145 w 244"/>
                  <a:gd name="T33" fmla="*/ 22 h 249"/>
                  <a:gd name="T34" fmla="*/ 137 w 244"/>
                  <a:gd name="T35" fmla="*/ 5 h 249"/>
                  <a:gd name="T36" fmla="*/ 118 w 244"/>
                  <a:gd name="T37" fmla="*/ 6 h 249"/>
                  <a:gd name="T38" fmla="*/ 87 w 244"/>
                  <a:gd name="T39" fmla="*/ 0 h 249"/>
                  <a:gd name="T40" fmla="*/ 80 w 244"/>
                  <a:gd name="T41" fmla="*/ 14 h 249"/>
                  <a:gd name="T42" fmla="*/ 60 w 244"/>
                  <a:gd name="T43" fmla="*/ 35 h 249"/>
                  <a:gd name="T44" fmla="*/ 50 w 244"/>
                  <a:gd name="T45" fmla="*/ 40 h 249"/>
                  <a:gd name="T46" fmla="*/ 45 w 244"/>
                  <a:gd name="T47" fmla="*/ 50 h 249"/>
                  <a:gd name="T48" fmla="*/ 42 w 244"/>
                  <a:gd name="T49" fmla="*/ 53 h 249"/>
                  <a:gd name="T50" fmla="*/ 26 w 244"/>
                  <a:gd name="T51" fmla="*/ 68 h 249"/>
                  <a:gd name="T52" fmla="*/ 8 w 244"/>
                  <a:gd name="T53" fmla="*/ 85 h 249"/>
                  <a:gd name="T54" fmla="*/ 0 w 244"/>
                  <a:gd name="T55" fmla="*/ 94 h 249"/>
                  <a:gd name="T56" fmla="*/ 5 w 244"/>
                  <a:gd name="T57" fmla="*/ 97 h 249"/>
                  <a:gd name="T58" fmla="*/ 6 w 244"/>
                  <a:gd name="T59" fmla="*/ 103 h 249"/>
                  <a:gd name="T60" fmla="*/ 17 w 244"/>
                  <a:gd name="T61" fmla="*/ 106 h 249"/>
                  <a:gd name="T62" fmla="*/ 26 w 244"/>
                  <a:gd name="T63" fmla="*/ 111 h 249"/>
                  <a:gd name="T64" fmla="*/ 32 w 244"/>
                  <a:gd name="T65" fmla="*/ 128 h 249"/>
                  <a:gd name="T66" fmla="*/ 36 w 244"/>
                  <a:gd name="T67" fmla="*/ 137 h 249"/>
                  <a:gd name="T68" fmla="*/ 42 w 244"/>
                  <a:gd name="T69" fmla="*/ 140 h 249"/>
                  <a:gd name="T70" fmla="*/ 47 w 244"/>
                  <a:gd name="T71" fmla="*/ 143 h 249"/>
                  <a:gd name="T72" fmla="*/ 57 w 244"/>
                  <a:gd name="T73" fmla="*/ 141 h 249"/>
                  <a:gd name="T74" fmla="*/ 57 w 244"/>
                  <a:gd name="T75" fmla="*/ 145 h 249"/>
                  <a:gd name="T76" fmla="*/ 57 w 244"/>
                  <a:gd name="T77" fmla="*/ 161 h 249"/>
                  <a:gd name="T78" fmla="*/ 63 w 244"/>
                  <a:gd name="T79" fmla="*/ 162 h 249"/>
                  <a:gd name="T80" fmla="*/ 70 w 244"/>
                  <a:gd name="T81" fmla="*/ 176 h 249"/>
                  <a:gd name="T82" fmla="*/ 78 w 244"/>
                  <a:gd name="T83" fmla="*/ 179 h 249"/>
                  <a:gd name="T84" fmla="*/ 95 w 244"/>
                  <a:gd name="T85" fmla="*/ 187 h 249"/>
                  <a:gd name="T86" fmla="*/ 104 w 244"/>
                  <a:gd name="T87" fmla="*/ 189 h 249"/>
                  <a:gd name="T88" fmla="*/ 110 w 244"/>
                  <a:gd name="T89" fmla="*/ 197 h 249"/>
                  <a:gd name="T90" fmla="*/ 112 w 244"/>
                  <a:gd name="T91" fmla="*/ 225 h 249"/>
                  <a:gd name="T92" fmla="*/ 111 w 244"/>
                  <a:gd name="T93" fmla="*/ 238 h 249"/>
                  <a:gd name="T94" fmla="*/ 109 w 244"/>
                  <a:gd name="T95" fmla="*/ 245 h 249"/>
                  <a:gd name="T96" fmla="*/ 133 w 244"/>
                  <a:gd name="T97" fmla="*/ 246 h 249"/>
                  <a:gd name="T98" fmla="*/ 149 w 244"/>
                  <a:gd name="T99" fmla="*/ 249 h 249"/>
                  <a:gd name="T100" fmla="*/ 149 w 244"/>
                  <a:gd name="T101" fmla="*/ 241 h 249"/>
                  <a:gd name="T102" fmla="*/ 145 w 244"/>
                  <a:gd name="T103" fmla="*/ 233 h 249"/>
                  <a:gd name="T104" fmla="*/ 122 w 244"/>
                  <a:gd name="T105" fmla="*/ 225 h 249"/>
                  <a:gd name="T106" fmla="*/ 128 w 244"/>
                  <a:gd name="T107" fmla="*/ 211 h 249"/>
                  <a:gd name="T108" fmla="*/ 127 w 244"/>
                  <a:gd name="T109" fmla="*/ 195 h 249"/>
                  <a:gd name="T110" fmla="*/ 132 w 244"/>
                  <a:gd name="T111" fmla="*/ 180 h 249"/>
                  <a:gd name="T112" fmla="*/ 139 w 244"/>
                  <a:gd name="T113" fmla="*/ 175 h 249"/>
                  <a:gd name="T114" fmla="*/ 143 w 244"/>
                  <a:gd name="T115" fmla="*/ 164 h 249"/>
                  <a:gd name="T116" fmla="*/ 191 w 244"/>
                  <a:gd name="T117" fmla="*/ 165 h 249"/>
                  <a:gd name="T118" fmla="*/ 219 w 244"/>
                  <a:gd name="T119" fmla="*/ 176 h 249"/>
                  <a:gd name="T120" fmla="*/ 227 w 244"/>
                  <a:gd name="T121" fmla="*/ 171 h 249"/>
                  <a:gd name="T122" fmla="*/ 235 w 244"/>
                  <a:gd name="T123" fmla="*/ 165 h 249"/>
                  <a:gd name="T124" fmla="*/ 236 w 244"/>
                  <a:gd name="T125"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 h="249">
                    <a:moveTo>
                      <a:pt x="236" y="163"/>
                    </a:moveTo>
                    <a:cubicBezTo>
                      <a:pt x="236" y="160"/>
                      <a:pt x="231" y="158"/>
                      <a:pt x="233" y="155"/>
                    </a:cubicBezTo>
                    <a:cubicBezTo>
                      <a:pt x="235" y="155"/>
                      <a:pt x="236" y="156"/>
                      <a:pt x="238" y="156"/>
                    </a:cubicBezTo>
                    <a:cubicBezTo>
                      <a:pt x="238" y="153"/>
                      <a:pt x="236" y="152"/>
                      <a:pt x="234" y="151"/>
                    </a:cubicBezTo>
                    <a:cubicBezTo>
                      <a:pt x="232" y="149"/>
                      <a:pt x="232" y="147"/>
                      <a:pt x="231" y="144"/>
                    </a:cubicBezTo>
                    <a:cubicBezTo>
                      <a:pt x="231" y="142"/>
                      <a:pt x="230" y="140"/>
                      <a:pt x="230" y="138"/>
                    </a:cubicBezTo>
                    <a:cubicBezTo>
                      <a:pt x="230" y="136"/>
                      <a:pt x="230" y="134"/>
                      <a:pt x="230" y="133"/>
                    </a:cubicBezTo>
                    <a:cubicBezTo>
                      <a:pt x="231" y="133"/>
                      <a:pt x="232" y="133"/>
                      <a:pt x="233" y="133"/>
                    </a:cubicBezTo>
                    <a:cubicBezTo>
                      <a:pt x="234" y="131"/>
                      <a:pt x="231" y="129"/>
                      <a:pt x="231" y="127"/>
                    </a:cubicBezTo>
                    <a:cubicBezTo>
                      <a:pt x="232" y="122"/>
                      <a:pt x="235" y="120"/>
                      <a:pt x="237" y="116"/>
                    </a:cubicBezTo>
                    <a:cubicBezTo>
                      <a:pt x="238" y="114"/>
                      <a:pt x="237" y="112"/>
                      <a:pt x="238" y="110"/>
                    </a:cubicBezTo>
                    <a:cubicBezTo>
                      <a:pt x="239" y="108"/>
                      <a:pt x="240" y="106"/>
                      <a:pt x="241" y="104"/>
                    </a:cubicBezTo>
                    <a:cubicBezTo>
                      <a:pt x="243" y="101"/>
                      <a:pt x="243" y="97"/>
                      <a:pt x="243" y="92"/>
                    </a:cubicBezTo>
                    <a:cubicBezTo>
                      <a:pt x="243" y="89"/>
                      <a:pt x="244" y="84"/>
                      <a:pt x="241" y="81"/>
                    </a:cubicBezTo>
                    <a:cubicBezTo>
                      <a:pt x="240" y="79"/>
                      <a:pt x="237" y="80"/>
                      <a:pt x="236" y="77"/>
                    </a:cubicBezTo>
                    <a:cubicBezTo>
                      <a:pt x="236" y="75"/>
                      <a:pt x="236" y="73"/>
                      <a:pt x="236" y="72"/>
                    </a:cubicBezTo>
                    <a:cubicBezTo>
                      <a:pt x="236" y="67"/>
                      <a:pt x="235" y="63"/>
                      <a:pt x="231" y="61"/>
                    </a:cubicBezTo>
                    <a:cubicBezTo>
                      <a:pt x="227" y="59"/>
                      <a:pt x="227" y="62"/>
                      <a:pt x="224" y="64"/>
                    </a:cubicBezTo>
                    <a:cubicBezTo>
                      <a:pt x="223" y="65"/>
                      <a:pt x="220" y="65"/>
                      <a:pt x="219" y="66"/>
                    </a:cubicBezTo>
                    <a:cubicBezTo>
                      <a:pt x="217" y="68"/>
                      <a:pt x="217" y="70"/>
                      <a:pt x="216" y="72"/>
                    </a:cubicBezTo>
                    <a:cubicBezTo>
                      <a:pt x="215" y="73"/>
                      <a:pt x="212" y="73"/>
                      <a:pt x="211" y="72"/>
                    </a:cubicBezTo>
                    <a:cubicBezTo>
                      <a:pt x="210" y="70"/>
                      <a:pt x="211" y="67"/>
                      <a:pt x="210" y="65"/>
                    </a:cubicBezTo>
                    <a:cubicBezTo>
                      <a:pt x="210" y="62"/>
                      <a:pt x="208" y="61"/>
                      <a:pt x="207" y="59"/>
                    </a:cubicBezTo>
                    <a:cubicBezTo>
                      <a:pt x="204" y="55"/>
                      <a:pt x="201" y="48"/>
                      <a:pt x="201" y="44"/>
                    </a:cubicBezTo>
                    <a:cubicBezTo>
                      <a:pt x="202" y="42"/>
                      <a:pt x="203" y="41"/>
                      <a:pt x="202" y="39"/>
                    </a:cubicBezTo>
                    <a:cubicBezTo>
                      <a:pt x="202" y="37"/>
                      <a:pt x="200" y="35"/>
                      <a:pt x="199" y="34"/>
                    </a:cubicBezTo>
                    <a:cubicBezTo>
                      <a:pt x="198" y="31"/>
                      <a:pt x="194" y="29"/>
                      <a:pt x="190" y="29"/>
                    </a:cubicBezTo>
                    <a:cubicBezTo>
                      <a:pt x="189" y="30"/>
                      <a:pt x="188" y="31"/>
                      <a:pt x="185" y="31"/>
                    </a:cubicBezTo>
                    <a:cubicBezTo>
                      <a:pt x="185" y="29"/>
                      <a:pt x="184" y="27"/>
                      <a:pt x="183" y="25"/>
                    </a:cubicBezTo>
                    <a:cubicBezTo>
                      <a:pt x="181" y="24"/>
                      <a:pt x="179" y="23"/>
                      <a:pt x="177" y="22"/>
                    </a:cubicBezTo>
                    <a:cubicBezTo>
                      <a:pt x="174" y="21"/>
                      <a:pt x="172" y="23"/>
                      <a:pt x="169" y="24"/>
                    </a:cubicBezTo>
                    <a:cubicBezTo>
                      <a:pt x="166" y="24"/>
                      <a:pt x="162" y="24"/>
                      <a:pt x="159" y="24"/>
                    </a:cubicBezTo>
                    <a:cubicBezTo>
                      <a:pt x="156" y="24"/>
                      <a:pt x="153" y="24"/>
                      <a:pt x="149" y="25"/>
                    </a:cubicBezTo>
                    <a:cubicBezTo>
                      <a:pt x="147" y="25"/>
                      <a:pt x="145" y="26"/>
                      <a:pt x="145" y="22"/>
                    </a:cubicBezTo>
                    <a:cubicBezTo>
                      <a:pt x="145" y="20"/>
                      <a:pt x="147" y="17"/>
                      <a:pt x="147" y="15"/>
                    </a:cubicBezTo>
                    <a:cubicBezTo>
                      <a:pt x="147" y="10"/>
                      <a:pt x="141" y="6"/>
                      <a:pt x="137" y="5"/>
                    </a:cubicBezTo>
                    <a:cubicBezTo>
                      <a:pt x="134" y="4"/>
                      <a:pt x="128" y="4"/>
                      <a:pt x="124" y="4"/>
                    </a:cubicBezTo>
                    <a:cubicBezTo>
                      <a:pt x="122" y="5"/>
                      <a:pt x="120" y="6"/>
                      <a:pt x="118" y="6"/>
                    </a:cubicBezTo>
                    <a:cubicBezTo>
                      <a:pt x="115" y="6"/>
                      <a:pt x="113" y="5"/>
                      <a:pt x="111" y="4"/>
                    </a:cubicBezTo>
                    <a:cubicBezTo>
                      <a:pt x="103" y="2"/>
                      <a:pt x="95" y="1"/>
                      <a:pt x="87" y="0"/>
                    </a:cubicBezTo>
                    <a:cubicBezTo>
                      <a:pt x="87" y="2"/>
                      <a:pt x="87" y="4"/>
                      <a:pt x="86" y="6"/>
                    </a:cubicBezTo>
                    <a:cubicBezTo>
                      <a:pt x="85" y="9"/>
                      <a:pt x="82" y="12"/>
                      <a:pt x="80" y="14"/>
                    </a:cubicBezTo>
                    <a:cubicBezTo>
                      <a:pt x="79" y="16"/>
                      <a:pt x="79" y="16"/>
                      <a:pt x="78" y="18"/>
                    </a:cubicBezTo>
                    <a:cubicBezTo>
                      <a:pt x="75" y="25"/>
                      <a:pt x="67" y="31"/>
                      <a:pt x="60" y="35"/>
                    </a:cubicBezTo>
                    <a:cubicBezTo>
                      <a:pt x="58" y="37"/>
                      <a:pt x="56" y="39"/>
                      <a:pt x="53" y="39"/>
                    </a:cubicBezTo>
                    <a:cubicBezTo>
                      <a:pt x="52" y="40"/>
                      <a:pt x="51" y="39"/>
                      <a:pt x="50" y="40"/>
                    </a:cubicBezTo>
                    <a:cubicBezTo>
                      <a:pt x="49" y="41"/>
                      <a:pt x="49" y="43"/>
                      <a:pt x="49" y="44"/>
                    </a:cubicBezTo>
                    <a:cubicBezTo>
                      <a:pt x="47" y="46"/>
                      <a:pt x="46" y="48"/>
                      <a:pt x="45" y="50"/>
                    </a:cubicBezTo>
                    <a:cubicBezTo>
                      <a:pt x="44" y="51"/>
                      <a:pt x="44" y="52"/>
                      <a:pt x="44" y="52"/>
                    </a:cubicBezTo>
                    <a:cubicBezTo>
                      <a:pt x="43" y="53"/>
                      <a:pt x="42" y="53"/>
                      <a:pt x="42" y="53"/>
                    </a:cubicBezTo>
                    <a:cubicBezTo>
                      <a:pt x="40" y="55"/>
                      <a:pt x="39" y="57"/>
                      <a:pt x="37" y="59"/>
                    </a:cubicBezTo>
                    <a:cubicBezTo>
                      <a:pt x="34" y="62"/>
                      <a:pt x="30" y="65"/>
                      <a:pt x="26" y="68"/>
                    </a:cubicBezTo>
                    <a:cubicBezTo>
                      <a:pt x="23" y="72"/>
                      <a:pt x="19" y="75"/>
                      <a:pt x="16" y="78"/>
                    </a:cubicBezTo>
                    <a:cubicBezTo>
                      <a:pt x="13" y="81"/>
                      <a:pt x="10" y="83"/>
                      <a:pt x="8" y="85"/>
                    </a:cubicBezTo>
                    <a:cubicBezTo>
                      <a:pt x="5" y="87"/>
                      <a:pt x="4" y="90"/>
                      <a:pt x="2" y="92"/>
                    </a:cubicBezTo>
                    <a:cubicBezTo>
                      <a:pt x="1" y="93"/>
                      <a:pt x="1" y="94"/>
                      <a:pt x="0" y="94"/>
                    </a:cubicBezTo>
                    <a:cubicBezTo>
                      <a:pt x="1" y="94"/>
                      <a:pt x="1" y="94"/>
                      <a:pt x="1" y="95"/>
                    </a:cubicBezTo>
                    <a:cubicBezTo>
                      <a:pt x="2" y="95"/>
                      <a:pt x="3" y="96"/>
                      <a:pt x="5" y="97"/>
                    </a:cubicBezTo>
                    <a:cubicBezTo>
                      <a:pt x="5" y="98"/>
                      <a:pt x="8" y="99"/>
                      <a:pt x="8" y="100"/>
                    </a:cubicBezTo>
                    <a:cubicBezTo>
                      <a:pt x="9" y="101"/>
                      <a:pt x="7" y="102"/>
                      <a:pt x="6" y="103"/>
                    </a:cubicBezTo>
                    <a:cubicBezTo>
                      <a:pt x="7" y="104"/>
                      <a:pt x="12" y="104"/>
                      <a:pt x="13" y="105"/>
                    </a:cubicBezTo>
                    <a:cubicBezTo>
                      <a:pt x="15" y="105"/>
                      <a:pt x="16" y="104"/>
                      <a:pt x="17" y="106"/>
                    </a:cubicBezTo>
                    <a:cubicBezTo>
                      <a:pt x="18" y="106"/>
                      <a:pt x="19" y="107"/>
                      <a:pt x="20" y="108"/>
                    </a:cubicBezTo>
                    <a:cubicBezTo>
                      <a:pt x="22" y="109"/>
                      <a:pt x="23" y="111"/>
                      <a:pt x="26" y="111"/>
                    </a:cubicBezTo>
                    <a:cubicBezTo>
                      <a:pt x="28" y="112"/>
                      <a:pt x="31" y="112"/>
                      <a:pt x="33" y="112"/>
                    </a:cubicBezTo>
                    <a:cubicBezTo>
                      <a:pt x="32" y="117"/>
                      <a:pt x="33" y="123"/>
                      <a:pt x="32" y="128"/>
                    </a:cubicBezTo>
                    <a:cubicBezTo>
                      <a:pt x="32" y="130"/>
                      <a:pt x="31" y="134"/>
                      <a:pt x="32" y="136"/>
                    </a:cubicBezTo>
                    <a:cubicBezTo>
                      <a:pt x="33" y="137"/>
                      <a:pt x="35" y="137"/>
                      <a:pt x="36" y="137"/>
                    </a:cubicBezTo>
                    <a:cubicBezTo>
                      <a:pt x="37" y="138"/>
                      <a:pt x="39" y="140"/>
                      <a:pt x="39" y="137"/>
                    </a:cubicBezTo>
                    <a:cubicBezTo>
                      <a:pt x="41" y="136"/>
                      <a:pt x="41" y="139"/>
                      <a:pt x="42" y="140"/>
                    </a:cubicBezTo>
                    <a:cubicBezTo>
                      <a:pt x="42" y="140"/>
                      <a:pt x="44" y="140"/>
                      <a:pt x="44" y="140"/>
                    </a:cubicBezTo>
                    <a:cubicBezTo>
                      <a:pt x="45" y="141"/>
                      <a:pt x="45" y="142"/>
                      <a:pt x="47" y="143"/>
                    </a:cubicBezTo>
                    <a:cubicBezTo>
                      <a:pt x="49" y="143"/>
                      <a:pt x="50" y="141"/>
                      <a:pt x="51" y="140"/>
                    </a:cubicBezTo>
                    <a:cubicBezTo>
                      <a:pt x="53" y="139"/>
                      <a:pt x="55" y="139"/>
                      <a:pt x="57" y="141"/>
                    </a:cubicBezTo>
                    <a:cubicBezTo>
                      <a:pt x="57" y="141"/>
                      <a:pt x="58" y="142"/>
                      <a:pt x="58" y="143"/>
                    </a:cubicBezTo>
                    <a:cubicBezTo>
                      <a:pt x="58" y="145"/>
                      <a:pt x="58" y="145"/>
                      <a:pt x="57" y="145"/>
                    </a:cubicBezTo>
                    <a:cubicBezTo>
                      <a:pt x="54" y="148"/>
                      <a:pt x="54" y="153"/>
                      <a:pt x="55" y="156"/>
                    </a:cubicBezTo>
                    <a:cubicBezTo>
                      <a:pt x="55" y="157"/>
                      <a:pt x="56" y="160"/>
                      <a:pt x="57" y="161"/>
                    </a:cubicBezTo>
                    <a:cubicBezTo>
                      <a:pt x="59" y="162"/>
                      <a:pt x="61" y="162"/>
                      <a:pt x="63" y="163"/>
                    </a:cubicBezTo>
                    <a:cubicBezTo>
                      <a:pt x="63" y="163"/>
                      <a:pt x="63" y="163"/>
                      <a:pt x="63" y="162"/>
                    </a:cubicBezTo>
                    <a:cubicBezTo>
                      <a:pt x="66" y="161"/>
                      <a:pt x="68" y="167"/>
                      <a:pt x="69" y="169"/>
                    </a:cubicBezTo>
                    <a:cubicBezTo>
                      <a:pt x="69" y="171"/>
                      <a:pt x="68" y="176"/>
                      <a:pt x="70" y="176"/>
                    </a:cubicBezTo>
                    <a:cubicBezTo>
                      <a:pt x="72" y="177"/>
                      <a:pt x="72" y="172"/>
                      <a:pt x="75" y="174"/>
                    </a:cubicBezTo>
                    <a:cubicBezTo>
                      <a:pt x="78" y="175"/>
                      <a:pt x="77" y="177"/>
                      <a:pt x="78" y="179"/>
                    </a:cubicBezTo>
                    <a:cubicBezTo>
                      <a:pt x="79" y="184"/>
                      <a:pt x="83" y="186"/>
                      <a:pt x="88" y="187"/>
                    </a:cubicBezTo>
                    <a:cubicBezTo>
                      <a:pt x="90" y="187"/>
                      <a:pt x="93" y="188"/>
                      <a:pt x="95" y="187"/>
                    </a:cubicBezTo>
                    <a:cubicBezTo>
                      <a:pt x="97" y="187"/>
                      <a:pt x="101" y="185"/>
                      <a:pt x="103" y="187"/>
                    </a:cubicBezTo>
                    <a:cubicBezTo>
                      <a:pt x="104" y="188"/>
                      <a:pt x="103" y="189"/>
                      <a:pt x="104" y="189"/>
                    </a:cubicBezTo>
                    <a:cubicBezTo>
                      <a:pt x="105" y="191"/>
                      <a:pt x="105" y="191"/>
                      <a:pt x="106" y="191"/>
                    </a:cubicBezTo>
                    <a:cubicBezTo>
                      <a:pt x="108" y="193"/>
                      <a:pt x="108" y="194"/>
                      <a:pt x="110" y="197"/>
                    </a:cubicBezTo>
                    <a:cubicBezTo>
                      <a:pt x="112" y="203"/>
                      <a:pt x="120" y="214"/>
                      <a:pt x="116" y="220"/>
                    </a:cubicBezTo>
                    <a:cubicBezTo>
                      <a:pt x="114" y="222"/>
                      <a:pt x="113" y="223"/>
                      <a:pt x="112" y="225"/>
                    </a:cubicBezTo>
                    <a:cubicBezTo>
                      <a:pt x="111" y="227"/>
                      <a:pt x="111" y="229"/>
                      <a:pt x="111" y="231"/>
                    </a:cubicBezTo>
                    <a:cubicBezTo>
                      <a:pt x="111" y="233"/>
                      <a:pt x="111" y="236"/>
                      <a:pt x="111" y="238"/>
                    </a:cubicBezTo>
                    <a:cubicBezTo>
                      <a:pt x="110" y="240"/>
                      <a:pt x="110" y="241"/>
                      <a:pt x="109" y="243"/>
                    </a:cubicBezTo>
                    <a:cubicBezTo>
                      <a:pt x="109" y="244"/>
                      <a:pt x="109" y="245"/>
                      <a:pt x="109" y="245"/>
                    </a:cubicBezTo>
                    <a:cubicBezTo>
                      <a:pt x="115" y="245"/>
                      <a:pt x="121" y="246"/>
                      <a:pt x="126" y="246"/>
                    </a:cubicBezTo>
                    <a:cubicBezTo>
                      <a:pt x="128" y="246"/>
                      <a:pt x="131" y="246"/>
                      <a:pt x="133" y="246"/>
                    </a:cubicBezTo>
                    <a:cubicBezTo>
                      <a:pt x="136" y="247"/>
                      <a:pt x="138" y="248"/>
                      <a:pt x="141" y="248"/>
                    </a:cubicBezTo>
                    <a:cubicBezTo>
                      <a:pt x="144" y="248"/>
                      <a:pt x="147" y="249"/>
                      <a:pt x="149" y="249"/>
                    </a:cubicBezTo>
                    <a:cubicBezTo>
                      <a:pt x="152" y="249"/>
                      <a:pt x="151" y="246"/>
                      <a:pt x="150" y="244"/>
                    </a:cubicBezTo>
                    <a:cubicBezTo>
                      <a:pt x="149" y="242"/>
                      <a:pt x="150" y="242"/>
                      <a:pt x="149" y="241"/>
                    </a:cubicBezTo>
                    <a:cubicBezTo>
                      <a:pt x="148" y="240"/>
                      <a:pt x="147" y="239"/>
                      <a:pt x="146" y="238"/>
                    </a:cubicBezTo>
                    <a:cubicBezTo>
                      <a:pt x="145" y="236"/>
                      <a:pt x="145" y="235"/>
                      <a:pt x="145" y="233"/>
                    </a:cubicBezTo>
                    <a:cubicBezTo>
                      <a:pt x="141" y="232"/>
                      <a:pt x="140" y="232"/>
                      <a:pt x="139" y="227"/>
                    </a:cubicBezTo>
                    <a:cubicBezTo>
                      <a:pt x="133" y="226"/>
                      <a:pt x="128" y="225"/>
                      <a:pt x="122" y="225"/>
                    </a:cubicBezTo>
                    <a:cubicBezTo>
                      <a:pt x="122" y="222"/>
                      <a:pt x="121" y="219"/>
                      <a:pt x="121" y="217"/>
                    </a:cubicBezTo>
                    <a:cubicBezTo>
                      <a:pt x="124" y="217"/>
                      <a:pt x="127" y="214"/>
                      <a:pt x="128" y="211"/>
                    </a:cubicBezTo>
                    <a:cubicBezTo>
                      <a:pt x="128" y="208"/>
                      <a:pt x="126" y="206"/>
                      <a:pt x="126" y="203"/>
                    </a:cubicBezTo>
                    <a:cubicBezTo>
                      <a:pt x="126" y="201"/>
                      <a:pt x="127" y="198"/>
                      <a:pt x="127" y="195"/>
                    </a:cubicBezTo>
                    <a:cubicBezTo>
                      <a:pt x="127" y="192"/>
                      <a:pt x="127" y="190"/>
                      <a:pt x="128" y="187"/>
                    </a:cubicBezTo>
                    <a:cubicBezTo>
                      <a:pt x="128" y="182"/>
                      <a:pt x="129" y="182"/>
                      <a:pt x="132" y="180"/>
                    </a:cubicBezTo>
                    <a:cubicBezTo>
                      <a:pt x="133" y="179"/>
                      <a:pt x="134" y="178"/>
                      <a:pt x="135" y="177"/>
                    </a:cubicBezTo>
                    <a:cubicBezTo>
                      <a:pt x="136" y="176"/>
                      <a:pt x="138" y="176"/>
                      <a:pt x="139" y="175"/>
                    </a:cubicBezTo>
                    <a:cubicBezTo>
                      <a:pt x="141" y="173"/>
                      <a:pt x="140" y="170"/>
                      <a:pt x="141" y="168"/>
                    </a:cubicBezTo>
                    <a:cubicBezTo>
                      <a:pt x="142" y="166"/>
                      <a:pt x="141" y="166"/>
                      <a:pt x="143" y="164"/>
                    </a:cubicBezTo>
                    <a:cubicBezTo>
                      <a:pt x="143" y="164"/>
                      <a:pt x="146" y="164"/>
                      <a:pt x="147" y="164"/>
                    </a:cubicBezTo>
                    <a:cubicBezTo>
                      <a:pt x="162" y="165"/>
                      <a:pt x="176" y="164"/>
                      <a:pt x="191" y="165"/>
                    </a:cubicBezTo>
                    <a:cubicBezTo>
                      <a:pt x="197" y="165"/>
                      <a:pt x="205" y="164"/>
                      <a:pt x="211" y="168"/>
                    </a:cubicBezTo>
                    <a:cubicBezTo>
                      <a:pt x="214" y="171"/>
                      <a:pt x="215" y="174"/>
                      <a:pt x="219" y="176"/>
                    </a:cubicBezTo>
                    <a:cubicBezTo>
                      <a:pt x="221" y="178"/>
                      <a:pt x="224" y="178"/>
                      <a:pt x="227" y="178"/>
                    </a:cubicBezTo>
                    <a:cubicBezTo>
                      <a:pt x="227" y="176"/>
                      <a:pt x="227" y="173"/>
                      <a:pt x="227" y="171"/>
                    </a:cubicBezTo>
                    <a:cubicBezTo>
                      <a:pt x="227" y="168"/>
                      <a:pt x="229" y="169"/>
                      <a:pt x="232" y="167"/>
                    </a:cubicBezTo>
                    <a:cubicBezTo>
                      <a:pt x="233" y="167"/>
                      <a:pt x="234" y="165"/>
                      <a:pt x="235" y="165"/>
                    </a:cubicBezTo>
                    <a:cubicBezTo>
                      <a:pt x="236" y="165"/>
                      <a:pt x="236" y="165"/>
                      <a:pt x="236" y="165"/>
                    </a:cubicBezTo>
                    <a:cubicBezTo>
                      <a:pt x="236" y="164"/>
                      <a:pt x="236" y="164"/>
                      <a:pt x="236" y="163"/>
                    </a:cubicBez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33" name="Freeform 54">
                <a:extLst>
                  <a:ext uri="{FF2B5EF4-FFF2-40B4-BE49-F238E27FC236}">
                    <a16:creationId xmlns:a16="http://schemas.microsoft.com/office/drawing/2014/main" id="{A9C58F77-BA66-47B7-8B1E-AAAE006E16C1}"/>
                  </a:ext>
                </a:extLst>
              </p:cNvPr>
              <p:cNvSpPr>
                <a:spLocks/>
              </p:cNvSpPr>
              <p:nvPr/>
            </p:nvSpPr>
            <p:spPr bwMode="auto">
              <a:xfrm>
                <a:off x="3263900" y="6307138"/>
                <a:ext cx="228600" cy="327025"/>
              </a:xfrm>
              <a:custGeom>
                <a:avLst/>
                <a:gdLst>
                  <a:gd name="T0" fmla="*/ 0 w 144"/>
                  <a:gd name="T1" fmla="*/ 156 h 206"/>
                  <a:gd name="T2" fmla="*/ 97 w 144"/>
                  <a:gd name="T3" fmla="*/ 0 h 206"/>
                  <a:gd name="T4" fmla="*/ 144 w 144"/>
                  <a:gd name="T5" fmla="*/ 76 h 206"/>
                  <a:gd name="T6" fmla="*/ 135 w 144"/>
                  <a:gd name="T7" fmla="*/ 114 h 206"/>
                  <a:gd name="T8" fmla="*/ 109 w 144"/>
                  <a:gd name="T9" fmla="*/ 149 h 206"/>
                  <a:gd name="T10" fmla="*/ 35 w 144"/>
                  <a:gd name="T11" fmla="*/ 206 h 206"/>
                  <a:gd name="T12" fmla="*/ 0 w 144"/>
                  <a:gd name="T13" fmla="*/ 156 h 206"/>
                </a:gdLst>
                <a:ahLst/>
                <a:cxnLst>
                  <a:cxn ang="0">
                    <a:pos x="T0" y="T1"/>
                  </a:cxn>
                  <a:cxn ang="0">
                    <a:pos x="T2" y="T3"/>
                  </a:cxn>
                  <a:cxn ang="0">
                    <a:pos x="T4" y="T5"/>
                  </a:cxn>
                  <a:cxn ang="0">
                    <a:pos x="T6" y="T7"/>
                  </a:cxn>
                  <a:cxn ang="0">
                    <a:pos x="T8" y="T9"/>
                  </a:cxn>
                  <a:cxn ang="0">
                    <a:pos x="T10" y="T11"/>
                  </a:cxn>
                  <a:cxn ang="0">
                    <a:pos x="T12" y="T13"/>
                  </a:cxn>
                </a:cxnLst>
                <a:rect l="0" t="0" r="r" b="b"/>
                <a:pathLst>
                  <a:path w="144" h="206">
                    <a:moveTo>
                      <a:pt x="0" y="156"/>
                    </a:moveTo>
                    <a:lnTo>
                      <a:pt x="97" y="0"/>
                    </a:lnTo>
                    <a:lnTo>
                      <a:pt x="144" y="76"/>
                    </a:lnTo>
                    <a:lnTo>
                      <a:pt x="135" y="114"/>
                    </a:lnTo>
                    <a:lnTo>
                      <a:pt x="109" y="149"/>
                    </a:lnTo>
                    <a:lnTo>
                      <a:pt x="35" y="206"/>
                    </a:lnTo>
                    <a:lnTo>
                      <a:pt x="0" y="156"/>
                    </a:lnTo>
                    <a:close/>
                  </a:path>
                </a:pathLst>
              </a:custGeom>
              <a:solidFill>
                <a:schemeClr val="accent4">
                  <a:lumMod val="20000"/>
                  <a:lumOff val="8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34" name="Freeform 55">
                <a:extLst>
                  <a:ext uri="{FF2B5EF4-FFF2-40B4-BE49-F238E27FC236}">
                    <a16:creationId xmlns:a16="http://schemas.microsoft.com/office/drawing/2014/main" id="{CDAC516C-134B-4B50-BB03-8623FF7C0096}"/>
                  </a:ext>
                </a:extLst>
              </p:cNvPr>
              <p:cNvSpPr>
                <a:spLocks/>
              </p:cNvSpPr>
              <p:nvPr/>
            </p:nvSpPr>
            <p:spPr bwMode="auto">
              <a:xfrm>
                <a:off x="3511550" y="6108700"/>
                <a:ext cx="134937" cy="214313"/>
              </a:xfrm>
              <a:custGeom>
                <a:avLst/>
                <a:gdLst>
                  <a:gd name="T0" fmla="*/ 0 w 85"/>
                  <a:gd name="T1" fmla="*/ 114 h 135"/>
                  <a:gd name="T2" fmla="*/ 16 w 85"/>
                  <a:gd name="T3" fmla="*/ 135 h 135"/>
                  <a:gd name="T4" fmla="*/ 47 w 85"/>
                  <a:gd name="T5" fmla="*/ 121 h 135"/>
                  <a:gd name="T6" fmla="*/ 85 w 85"/>
                  <a:gd name="T7" fmla="*/ 64 h 135"/>
                  <a:gd name="T8" fmla="*/ 31 w 85"/>
                  <a:gd name="T9" fmla="*/ 0 h 135"/>
                  <a:gd name="T10" fmla="*/ 31 w 85"/>
                  <a:gd name="T11" fmla="*/ 7 h 135"/>
                  <a:gd name="T12" fmla="*/ 33 w 85"/>
                  <a:gd name="T13" fmla="*/ 12 h 135"/>
                  <a:gd name="T14" fmla="*/ 14 w 85"/>
                  <a:gd name="T15" fmla="*/ 43 h 135"/>
                  <a:gd name="T16" fmla="*/ 21 w 85"/>
                  <a:gd name="T17" fmla="*/ 57 h 135"/>
                  <a:gd name="T18" fmla="*/ 21 w 85"/>
                  <a:gd name="T19" fmla="*/ 66 h 135"/>
                  <a:gd name="T20" fmla="*/ 21 w 85"/>
                  <a:gd name="T21" fmla="*/ 71 h 135"/>
                  <a:gd name="T22" fmla="*/ 12 w 85"/>
                  <a:gd name="T23" fmla="*/ 83 h 135"/>
                  <a:gd name="T24" fmla="*/ 21 w 85"/>
                  <a:gd name="T25" fmla="*/ 106 h 135"/>
                  <a:gd name="T26" fmla="*/ 0 w 85"/>
                  <a:gd name="T27" fmla="*/ 11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35">
                    <a:moveTo>
                      <a:pt x="0" y="114"/>
                    </a:moveTo>
                    <a:lnTo>
                      <a:pt x="16" y="135"/>
                    </a:lnTo>
                    <a:lnTo>
                      <a:pt x="47" y="121"/>
                    </a:lnTo>
                    <a:lnTo>
                      <a:pt x="85" y="64"/>
                    </a:lnTo>
                    <a:lnTo>
                      <a:pt x="31" y="0"/>
                    </a:lnTo>
                    <a:lnTo>
                      <a:pt x="31" y="7"/>
                    </a:lnTo>
                    <a:lnTo>
                      <a:pt x="33" y="12"/>
                    </a:lnTo>
                    <a:lnTo>
                      <a:pt x="14" y="43"/>
                    </a:lnTo>
                    <a:lnTo>
                      <a:pt x="21" y="57"/>
                    </a:lnTo>
                    <a:lnTo>
                      <a:pt x="21" y="66"/>
                    </a:lnTo>
                    <a:lnTo>
                      <a:pt x="21" y="71"/>
                    </a:lnTo>
                    <a:lnTo>
                      <a:pt x="12" y="83"/>
                    </a:lnTo>
                    <a:lnTo>
                      <a:pt x="21" y="106"/>
                    </a:lnTo>
                    <a:lnTo>
                      <a:pt x="0" y="114"/>
                    </a:ln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35" name="Freeform 56">
                <a:extLst>
                  <a:ext uri="{FF2B5EF4-FFF2-40B4-BE49-F238E27FC236}">
                    <a16:creationId xmlns:a16="http://schemas.microsoft.com/office/drawing/2014/main" id="{148887B1-65CB-4500-920D-AC7DF44B1C8A}"/>
                  </a:ext>
                </a:extLst>
              </p:cNvPr>
              <p:cNvSpPr>
                <a:spLocks/>
              </p:cNvSpPr>
              <p:nvPr/>
            </p:nvSpPr>
            <p:spPr bwMode="auto">
              <a:xfrm>
                <a:off x="3481388" y="-1038225"/>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36" name="Freeform 57">
                <a:extLst>
                  <a:ext uri="{FF2B5EF4-FFF2-40B4-BE49-F238E27FC236}">
                    <a16:creationId xmlns:a16="http://schemas.microsoft.com/office/drawing/2014/main" id="{179DE9E7-F589-4A26-8CAB-0254AB52099A}"/>
                  </a:ext>
                </a:extLst>
              </p:cNvPr>
              <p:cNvSpPr>
                <a:spLocks/>
              </p:cNvSpPr>
              <p:nvPr/>
            </p:nvSpPr>
            <p:spPr bwMode="auto">
              <a:xfrm>
                <a:off x="3478213" y="-1041400"/>
                <a:ext cx="3175" cy="3175"/>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0"/>
                      <a:pt x="0" y="0"/>
                      <a:pt x="1" y="1"/>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37" name="Freeform 58">
                <a:extLst>
                  <a:ext uri="{FF2B5EF4-FFF2-40B4-BE49-F238E27FC236}">
                    <a16:creationId xmlns:a16="http://schemas.microsoft.com/office/drawing/2014/main" id="{AD4010DD-D2E1-4500-B141-1E9C1CB59E76}"/>
                  </a:ext>
                </a:extLst>
              </p:cNvPr>
              <p:cNvSpPr>
                <a:spLocks/>
              </p:cNvSpPr>
              <p:nvPr/>
            </p:nvSpPr>
            <p:spPr bwMode="auto">
              <a:xfrm>
                <a:off x="3286125" y="-2320925"/>
                <a:ext cx="2001837" cy="1855788"/>
              </a:xfrm>
              <a:custGeom>
                <a:avLst/>
                <a:gdLst>
                  <a:gd name="T0" fmla="*/ 466 w 534"/>
                  <a:gd name="T1" fmla="*/ 478 h 495"/>
                  <a:gd name="T2" fmla="*/ 474 w 534"/>
                  <a:gd name="T3" fmla="*/ 458 h 495"/>
                  <a:gd name="T4" fmla="*/ 480 w 534"/>
                  <a:gd name="T5" fmla="*/ 429 h 495"/>
                  <a:gd name="T6" fmla="*/ 485 w 534"/>
                  <a:gd name="T7" fmla="*/ 420 h 495"/>
                  <a:gd name="T8" fmla="*/ 496 w 534"/>
                  <a:gd name="T9" fmla="*/ 417 h 495"/>
                  <a:gd name="T10" fmla="*/ 495 w 534"/>
                  <a:gd name="T11" fmla="*/ 388 h 495"/>
                  <a:gd name="T12" fmla="*/ 501 w 534"/>
                  <a:gd name="T13" fmla="*/ 371 h 495"/>
                  <a:gd name="T14" fmla="*/ 488 w 534"/>
                  <a:gd name="T15" fmla="*/ 348 h 495"/>
                  <a:gd name="T16" fmla="*/ 508 w 534"/>
                  <a:gd name="T17" fmla="*/ 336 h 495"/>
                  <a:gd name="T18" fmla="*/ 516 w 534"/>
                  <a:gd name="T19" fmla="*/ 333 h 495"/>
                  <a:gd name="T20" fmla="*/ 507 w 534"/>
                  <a:gd name="T21" fmla="*/ 318 h 495"/>
                  <a:gd name="T22" fmla="*/ 496 w 534"/>
                  <a:gd name="T23" fmla="*/ 277 h 495"/>
                  <a:gd name="T24" fmla="*/ 516 w 534"/>
                  <a:gd name="T25" fmla="*/ 243 h 495"/>
                  <a:gd name="T26" fmla="*/ 492 w 534"/>
                  <a:gd name="T27" fmla="*/ 226 h 495"/>
                  <a:gd name="T28" fmla="*/ 447 w 534"/>
                  <a:gd name="T29" fmla="*/ 217 h 495"/>
                  <a:gd name="T30" fmla="*/ 413 w 534"/>
                  <a:gd name="T31" fmla="*/ 197 h 495"/>
                  <a:gd name="T32" fmla="*/ 389 w 534"/>
                  <a:gd name="T33" fmla="*/ 193 h 495"/>
                  <a:gd name="T34" fmla="*/ 357 w 534"/>
                  <a:gd name="T35" fmla="*/ 173 h 495"/>
                  <a:gd name="T36" fmla="*/ 315 w 534"/>
                  <a:gd name="T37" fmla="*/ 186 h 495"/>
                  <a:gd name="T38" fmla="*/ 275 w 534"/>
                  <a:gd name="T39" fmla="*/ 177 h 495"/>
                  <a:gd name="T40" fmla="*/ 254 w 534"/>
                  <a:gd name="T41" fmla="*/ 159 h 495"/>
                  <a:gd name="T42" fmla="*/ 218 w 534"/>
                  <a:gd name="T43" fmla="*/ 162 h 495"/>
                  <a:gd name="T44" fmla="*/ 177 w 534"/>
                  <a:gd name="T45" fmla="*/ 160 h 495"/>
                  <a:gd name="T46" fmla="*/ 161 w 534"/>
                  <a:gd name="T47" fmla="*/ 143 h 495"/>
                  <a:gd name="T48" fmla="*/ 157 w 534"/>
                  <a:gd name="T49" fmla="*/ 119 h 495"/>
                  <a:gd name="T50" fmla="*/ 166 w 534"/>
                  <a:gd name="T51" fmla="*/ 85 h 495"/>
                  <a:gd name="T52" fmla="*/ 162 w 534"/>
                  <a:gd name="T53" fmla="*/ 58 h 495"/>
                  <a:gd name="T54" fmla="*/ 148 w 534"/>
                  <a:gd name="T55" fmla="*/ 29 h 495"/>
                  <a:gd name="T56" fmla="*/ 102 w 534"/>
                  <a:gd name="T57" fmla="*/ 15 h 495"/>
                  <a:gd name="T58" fmla="*/ 63 w 534"/>
                  <a:gd name="T59" fmla="*/ 1 h 495"/>
                  <a:gd name="T60" fmla="*/ 47 w 534"/>
                  <a:gd name="T61" fmla="*/ 27 h 495"/>
                  <a:gd name="T62" fmla="*/ 26 w 534"/>
                  <a:gd name="T63" fmla="*/ 31 h 495"/>
                  <a:gd name="T64" fmla="*/ 6 w 534"/>
                  <a:gd name="T65" fmla="*/ 58 h 495"/>
                  <a:gd name="T66" fmla="*/ 27 w 534"/>
                  <a:gd name="T67" fmla="*/ 92 h 495"/>
                  <a:gd name="T68" fmla="*/ 51 w 534"/>
                  <a:gd name="T69" fmla="*/ 99 h 495"/>
                  <a:gd name="T70" fmla="*/ 76 w 534"/>
                  <a:gd name="T71" fmla="*/ 104 h 495"/>
                  <a:gd name="T72" fmla="*/ 79 w 534"/>
                  <a:gd name="T73" fmla="*/ 129 h 495"/>
                  <a:gd name="T74" fmla="*/ 77 w 534"/>
                  <a:gd name="T75" fmla="*/ 169 h 495"/>
                  <a:gd name="T76" fmla="*/ 73 w 534"/>
                  <a:gd name="T77" fmla="*/ 197 h 495"/>
                  <a:gd name="T78" fmla="*/ 73 w 534"/>
                  <a:gd name="T79" fmla="*/ 224 h 495"/>
                  <a:gd name="T80" fmla="*/ 81 w 534"/>
                  <a:gd name="T81" fmla="*/ 258 h 495"/>
                  <a:gd name="T82" fmla="*/ 76 w 534"/>
                  <a:gd name="T83" fmla="*/ 283 h 495"/>
                  <a:gd name="T84" fmla="*/ 59 w 534"/>
                  <a:gd name="T85" fmla="*/ 303 h 495"/>
                  <a:gd name="T86" fmla="*/ 52 w 534"/>
                  <a:gd name="T87" fmla="*/ 342 h 495"/>
                  <a:gd name="T88" fmla="*/ 73 w 534"/>
                  <a:gd name="T89" fmla="*/ 349 h 495"/>
                  <a:gd name="T90" fmla="*/ 114 w 534"/>
                  <a:gd name="T91" fmla="*/ 377 h 495"/>
                  <a:gd name="T92" fmla="*/ 139 w 534"/>
                  <a:gd name="T93" fmla="*/ 385 h 495"/>
                  <a:gd name="T94" fmla="*/ 177 w 534"/>
                  <a:gd name="T95" fmla="*/ 383 h 495"/>
                  <a:gd name="T96" fmla="*/ 185 w 534"/>
                  <a:gd name="T97" fmla="*/ 418 h 495"/>
                  <a:gd name="T98" fmla="*/ 208 w 534"/>
                  <a:gd name="T99" fmla="*/ 427 h 495"/>
                  <a:gd name="T100" fmla="*/ 245 w 534"/>
                  <a:gd name="T101" fmla="*/ 425 h 495"/>
                  <a:gd name="T102" fmla="*/ 259 w 534"/>
                  <a:gd name="T103" fmla="*/ 423 h 495"/>
                  <a:gd name="T104" fmla="*/ 266 w 534"/>
                  <a:gd name="T105" fmla="*/ 439 h 495"/>
                  <a:gd name="T106" fmla="*/ 289 w 534"/>
                  <a:gd name="T107" fmla="*/ 464 h 495"/>
                  <a:gd name="T108" fmla="*/ 316 w 534"/>
                  <a:gd name="T109" fmla="*/ 453 h 495"/>
                  <a:gd name="T110" fmla="*/ 341 w 534"/>
                  <a:gd name="T111" fmla="*/ 448 h 495"/>
                  <a:gd name="T112" fmla="*/ 380 w 534"/>
                  <a:gd name="T113" fmla="*/ 462 h 495"/>
                  <a:gd name="T114" fmla="*/ 403 w 534"/>
                  <a:gd name="T115" fmla="*/ 483 h 495"/>
                  <a:gd name="T116" fmla="*/ 432 w 534"/>
                  <a:gd name="T117" fmla="*/ 489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4" h="495">
                    <a:moveTo>
                      <a:pt x="449" y="482"/>
                    </a:moveTo>
                    <a:cubicBezTo>
                      <a:pt x="451" y="482"/>
                      <a:pt x="453" y="483"/>
                      <a:pt x="455" y="483"/>
                    </a:cubicBezTo>
                    <a:cubicBezTo>
                      <a:pt x="457" y="482"/>
                      <a:pt x="459" y="481"/>
                      <a:pt x="460" y="480"/>
                    </a:cubicBezTo>
                    <a:cubicBezTo>
                      <a:pt x="462" y="479"/>
                      <a:pt x="464" y="479"/>
                      <a:pt x="466" y="478"/>
                    </a:cubicBezTo>
                    <a:cubicBezTo>
                      <a:pt x="468" y="477"/>
                      <a:pt x="469" y="477"/>
                      <a:pt x="469" y="474"/>
                    </a:cubicBezTo>
                    <a:cubicBezTo>
                      <a:pt x="469" y="472"/>
                      <a:pt x="467" y="470"/>
                      <a:pt x="467" y="468"/>
                    </a:cubicBezTo>
                    <a:cubicBezTo>
                      <a:pt x="468" y="467"/>
                      <a:pt x="470" y="465"/>
                      <a:pt x="471" y="463"/>
                    </a:cubicBezTo>
                    <a:cubicBezTo>
                      <a:pt x="472" y="461"/>
                      <a:pt x="474" y="460"/>
                      <a:pt x="474" y="458"/>
                    </a:cubicBezTo>
                    <a:cubicBezTo>
                      <a:pt x="476" y="454"/>
                      <a:pt x="475" y="450"/>
                      <a:pt x="475" y="446"/>
                    </a:cubicBezTo>
                    <a:cubicBezTo>
                      <a:pt x="475" y="443"/>
                      <a:pt x="476" y="443"/>
                      <a:pt x="477" y="441"/>
                    </a:cubicBezTo>
                    <a:cubicBezTo>
                      <a:pt x="478" y="439"/>
                      <a:pt x="479" y="437"/>
                      <a:pt x="480" y="435"/>
                    </a:cubicBezTo>
                    <a:cubicBezTo>
                      <a:pt x="480" y="433"/>
                      <a:pt x="481" y="431"/>
                      <a:pt x="480" y="429"/>
                    </a:cubicBezTo>
                    <a:cubicBezTo>
                      <a:pt x="480" y="427"/>
                      <a:pt x="480" y="428"/>
                      <a:pt x="480" y="426"/>
                    </a:cubicBezTo>
                    <a:cubicBezTo>
                      <a:pt x="480" y="426"/>
                      <a:pt x="481" y="424"/>
                      <a:pt x="481" y="423"/>
                    </a:cubicBezTo>
                    <a:cubicBezTo>
                      <a:pt x="481" y="422"/>
                      <a:pt x="481" y="422"/>
                      <a:pt x="482" y="421"/>
                    </a:cubicBezTo>
                    <a:cubicBezTo>
                      <a:pt x="482" y="421"/>
                      <a:pt x="484" y="420"/>
                      <a:pt x="485" y="420"/>
                    </a:cubicBezTo>
                    <a:cubicBezTo>
                      <a:pt x="486" y="419"/>
                      <a:pt x="488" y="418"/>
                      <a:pt x="490" y="418"/>
                    </a:cubicBezTo>
                    <a:cubicBezTo>
                      <a:pt x="490" y="419"/>
                      <a:pt x="490" y="420"/>
                      <a:pt x="491" y="420"/>
                    </a:cubicBezTo>
                    <a:cubicBezTo>
                      <a:pt x="491" y="420"/>
                      <a:pt x="493" y="420"/>
                      <a:pt x="493" y="420"/>
                    </a:cubicBezTo>
                    <a:cubicBezTo>
                      <a:pt x="494" y="419"/>
                      <a:pt x="495" y="418"/>
                      <a:pt x="496" y="417"/>
                    </a:cubicBezTo>
                    <a:cubicBezTo>
                      <a:pt x="498" y="416"/>
                      <a:pt x="499" y="416"/>
                      <a:pt x="500" y="414"/>
                    </a:cubicBezTo>
                    <a:cubicBezTo>
                      <a:pt x="500" y="413"/>
                      <a:pt x="500" y="411"/>
                      <a:pt x="500" y="410"/>
                    </a:cubicBezTo>
                    <a:cubicBezTo>
                      <a:pt x="497" y="408"/>
                      <a:pt x="494" y="405"/>
                      <a:pt x="489" y="403"/>
                    </a:cubicBezTo>
                    <a:cubicBezTo>
                      <a:pt x="483" y="401"/>
                      <a:pt x="492" y="389"/>
                      <a:pt x="495" y="388"/>
                    </a:cubicBezTo>
                    <a:cubicBezTo>
                      <a:pt x="498" y="387"/>
                      <a:pt x="501" y="382"/>
                      <a:pt x="502" y="379"/>
                    </a:cubicBezTo>
                    <a:cubicBezTo>
                      <a:pt x="503" y="375"/>
                      <a:pt x="502" y="376"/>
                      <a:pt x="505" y="374"/>
                    </a:cubicBezTo>
                    <a:cubicBezTo>
                      <a:pt x="505" y="374"/>
                      <a:pt x="508" y="373"/>
                      <a:pt x="508" y="372"/>
                    </a:cubicBezTo>
                    <a:cubicBezTo>
                      <a:pt x="507" y="371"/>
                      <a:pt x="502" y="372"/>
                      <a:pt x="501" y="371"/>
                    </a:cubicBezTo>
                    <a:cubicBezTo>
                      <a:pt x="499" y="369"/>
                      <a:pt x="500" y="366"/>
                      <a:pt x="499" y="365"/>
                    </a:cubicBezTo>
                    <a:cubicBezTo>
                      <a:pt x="498" y="363"/>
                      <a:pt x="498" y="359"/>
                      <a:pt x="498" y="359"/>
                    </a:cubicBezTo>
                    <a:cubicBezTo>
                      <a:pt x="497" y="358"/>
                      <a:pt x="496" y="360"/>
                      <a:pt x="494" y="358"/>
                    </a:cubicBezTo>
                    <a:cubicBezTo>
                      <a:pt x="491" y="355"/>
                      <a:pt x="488" y="352"/>
                      <a:pt x="488" y="348"/>
                    </a:cubicBezTo>
                    <a:cubicBezTo>
                      <a:pt x="488" y="346"/>
                      <a:pt x="490" y="344"/>
                      <a:pt x="490" y="342"/>
                    </a:cubicBezTo>
                    <a:cubicBezTo>
                      <a:pt x="490" y="338"/>
                      <a:pt x="495" y="344"/>
                      <a:pt x="498" y="341"/>
                    </a:cubicBezTo>
                    <a:cubicBezTo>
                      <a:pt x="500" y="338"/>
                      <a:pt x="501" y="336"/>
                      <a:pt x="504" y="335"/>
                    </a:cubicBezTo>
                    <a:cubicBezTo>
                      <a:pt x="505" y="335"/>
                      <a:pt x="508" y="334"/>
                      <a:pt x="508" y="336"/>
                    </a:cubicBezTo>
                    <a:cubicBezTo>
                      <a:pt x="508" y="338"/>
                      <a:pt x="500" y="344"/>
                      <a:pt x="503" y="346"/>
                    </a:cubicBezTo>
                    <a:cubicBezTo>
                      <a:pt x="505" y="348"/>
                      <a:pt x="510" y="340"/>
                      <a:pt x="511" y="338"/>
                    </a:cubicBezTo>
                    <a:cubicBezTo>
                      <a:pt x="511" y="337"/>
                      <a:pt x="511" y="335"/>
                      <a:pt x="512" y="335"/>
                    </a:cubicBezTo>
                    <a:cubicBezTo>
                      <a:pt x="514" y="335"/>
                      <a:pt x="515" y="334"/>
                      <a:pt x="516" y="333"/>
                    </a:cubicBezTo>
                    <a:cubicBezTo>
                      <a:pt x="517" y="333"/>
                      <a:pt x="520" y="330"/>
                      <a:pt x="519" y="329"/>
                    </a:cubicBezTo>
                    <a:cubicBezTo>
                      <a:pt x="518" y="328"/>
                      <a:pt x="512" y="332"/>
                      <a:pt x="510" y="333"/>
                    </a:cubicBezTo>
                    <a:cubicBezTo>
                      <a:pt x="510" y="330"/>
                      <a:pt x="508" y="327"/>
                      <a:pt x="508" y="325"/>
                    </a:cubicBezTo>
                    <a:cubicBezTo>
                      <a:pt x="508" y="322"/>
                      <a:pt x="508" y="320"/>
                      <a:pt x="507" y="318"/>
                    </a:cubicBezTo>
                    <a:cubicBezTo>
                      <a:pt x="506" y="313"/>
                      <a:pt x="505" y="307"/>
                      <a:pt x="507" y="303"/>
                    </a:cubicBezTo>
                    <a:cubicBezTo>
                      <a:pt x="510" y="298"/>
                      <a:pt x="504" y="298"/>
                      <a:pt x="503" y="294"/>
                    </a:cubicBezTo>
                    <a:cubicBezTo>
                      <a:pt x="502" y="291"/>
                      <a:pt x="498" y="289"/>
                      <a:pt x="498" y="285"/>
                    </a:cubicBezTo>
                    <a:cubicBezTo>
                      <a:pt x="498" y="282"/>
                      <a:pt x="498" y="280"/>
                      <a:pt x="496" y="277"/>
                    </a:cubicBezTo>
                    <a:cubicBezTo>
                      <a:pt x="495" y="275"/>
                      <a:pt x="494" y="274"/>
                      <a:pt x="495" y="273"/>
                    </a:cubicBezTo>
                    <a:cubicBezTo>
                      <a:pt x="497" y="270"/>
                      <a:pt x="500" y="267"/>
                      <a:pt x="503" y="264"/>
                    </a:cubicBezTo>
                    <a:cubicBezTo>
                      <a:pt x="509" y="258"/>
                      <a:pt x="517" y="258"/>
                      <a:pt x="524" y="253"/>
                    </a:cubicBezTo>
                    <a:cubicBezTo>
                      <a:pt x="534" y="246"/>
                      <a:pt x="519" y="246"/>
                      <a:pt x="516" y="243"/>
                    </a:cubicBezTo>
                    <a:cubicBezTo>
                      <a:pt x="514" y="242"/>
                      <a:pt x="512" y="241"/>
                      <a:pt x="511" y="240"/>
                    </a:cubicBezTo>
                    <a:cubicBezTo>
                      <a:pt x="510" y="238"/>
                      <a:pt x="511" y="236"/>
                      <a:pt x="509" y="234"/>
                    </a:cubicBezTo>
                    <a:cubicBezTo>
                      <a:pt x="507" y="232"/>
                      <a:pt x="503" y="233"/>
                      <a:pt x="500" y="233"/>
                    </a:cubicBezTo>
                    <a:cubicBezTo>
                      <a:pt x="494" y="233"/>
                      <a:pt x="495" y="230"/>
                      <a:pt x="492" y="226"/>
                    </a:cubicBezTo>
                    <a:cubicBezTo>
                      <a:pt x="490" y="222"/>
                      <a:pt x="486" y="223"/>
                      <a:pt x="482" y="223"/>
                    </a:cubicBezTo>
                    <a:cubicBezTo>
                      <a:pt x="480" y="224"/>
                      <a:pt x="480" y="226"/>
                      <a:pt x="478" y="226"/>
                    </a:cubicBezTo>
                    <a:cubicBezTo>
                      <a:pt x="474" y="227"/>
                      <a:pt x="472" y="225"/>
                      <a:pt x="469" y="225"/>
                    </a:cubicBezTo>
                    <a:cubicBezTo>
                      <a:pt x="461" y="226"/>
                      <a:pt x="452" y="222"/>
                      <a:pt x="447" y="217"/>
                    </a:cubicBezTo>
                    <a:cubicBezTo>
                      <a:pt x="445" y="215"/>
                      <a:pt x="441" y="215"/>
                      <a:pt x="439" y="213"/>
                    </a:cubicBezTo>
                    <a:cubicBezTo>
                      <a:pt x="437" y="212"/>
                      <a:pt x="435" y="208"/>
                      <a:pt x="433" y="208"/>
                    </a:cubicBezTo>
                    <a:cubicBezTo>
                      <a:pt x="429" y="206"/>
                      <a:pt x="426" y="202"/>
                      <a:pt x="422" y="199"/>
                    </a:cubicBezTo>
                    <a:cubicBezTo>
                      <a:pt x="418" y="196"/>
                      <a:pt x="417" y="197"/>
                      <a:pt x="413" y="197"/>
                    </a:cubicBezTo>
                    <a:cubicBezTo>
                      <a:pt x="410" y="197"/>
                      <a:pt x="405" y="193"/>
                      <a:pt x="403" y="194"/>
                    </a:cubicBezTo>
                    <a:cubicBezTo>
                      <a:pt x="400" y="196"/>
                      <a:pt x="399" y="193"/>
                      <a:pt x="396" y="194"/>
                    </a:cubicBezTo>
                    <a:cubicBezTo>
                      <a:pt x="394" y="194"/>
                      <a:pt x="394" y="197"/>
                      <a:pt x="392" y="196"/>
                    </a:cubicBezTo>
                    <a:cubicBezTo>
                      <a:pt x="391" y="194"/>
                      <a:pt x="391" y="194"/>
                      <a:pt x="389" y="193"/>
                    </a:cubicBezTo>
                    <a:cubicBezTo>
                      <a:pt x="386" y="191"/>
                      <a:pt x="386" y="187"/>
                      <a:pt x="383" y="185"/>
                    </a:cubicBezTo>
                    <a:cubicBezTo>
                      <a:pt x="379" y="183"/>
                      <a:pt x="378" y="182"/>
                      <a:pt x="374" y="183"/>
                    </a:cubicBezTo>
                    <a:cubicBezTo>
                      <a:pt x="371" y="184"/>
                      <a:pt x="368" y="180"/>
                      <a:pt x="364" y="180"/>
                    </a:cubicBezTo>
                    <a:cubicBezTo>
                      <a:pt x="363" y="180"/>
                      <a:pt x="359" y="175"/>
                      <a:pt x="357" y="173"/>
                    </a:cubicBezTo>
                    <a:cubicBezTo>
                      <a:pt x="354" y="172"/>
                      <a:pt x="351" y="173"/>
                      <a:pt x="348" y="172"/>
                    </a:cubicBezTo>
                    <a:cubicBezTo>
                      <a:pt x="340" y="167"/>
                      <a:pt x="332" y="173"/>
                      <a:pt x="325" y="177"/>
                    </a:cubicBezTo>
                    <a:cubicBezTo>
                      <a:pt x="323" y="179"/>
                      <a:pt x="320" y="180"/>
                      <a:pt x="318" y="182"/>
                    </a:cubicBezTo>
                    <a:cubicBezTo>
                      <a:pt x="316" y="183"/>
                      <a:pt x="316" y="185"/>
                      <a:pt x="315" y="186"/>
                    </a:cubicBezTo>
                    <a:cubicBezTo>
                      <a:pt x="312" y="188"/>
                      <a:pt x="310" y="187"/>
                      <a:pt x="308" y="188"/>
                    </a:cubicBezTo>
                    <a:cubicBezTo>
                      <a:pt x="306" y="188"/>
                      <a:pt x="305" y="190"/>
                      <a:pt x="304" y="191"/>
                    </a:cubicBezTo>
                    <a:cubicBezTo>
                      <a:pt x="298" y="198"/>
                      <a:pt x="286" y="196"/>
                      <a:pt x="283" y="188"/>
                    </a:cubicBezTo>
                    <a:cubicBezTo>
                      <a:pt x="281" y="183"/>
                      <a:pt x="279" y="180"/>
                      <a:pt x="275" y="177"/>
                    </a:cubicBezTo>
                    <a:cubicBezTo>
                      <a:pt x="272" y="175"/>
                      <a:pt x="272" y="170"/>
                      <a:pt x="269" y="167"/>
                    </a:cubicBezTo>
                    <a:cubicBezTo>
                      <a:pt x="267" y="166"/>
                      <a:pt x="264" y="167"/>
                      <a:pt x="263" y="165"/>
                    </a:cubicBezTo>
                    <a:cubicBezTo>
                      <a:pt x="262" y="164"/>
                      <a:pt x="262" y="163"/>
                      <a:pt x="261" y="162"/>
                    </a:cubicBezTo>
                    <a:cubicBezTo>
                      <a:pt x="259" y="159"/>
                      <a:pt x="257" y="158"/>
                      <a:pt x="254" y="159"/>
                    </a:cubicBezTo>
                    <a:cubicBezTo>
                      <a:pt x="249" y="161"/>
                      <a:pt x="250" y="166"/>
                      <a:pt x="246" y="168"/>
                    </a:cubicBezTo>
                    <a:cubicBezTo>
                      <a:pt x="242" y="170"/>
                      <a:pt x="241" y="175"/>
                      <a:pt x="237" y="176"/>
                    </a:cubicBezTo>
                    <a:cubicBezTo>
                      <a:pt x="233" y="177"/>
                      <a:pt x="228" y="172"/>
                      <a:pt x="225" y="171"/>
                    </a:cubicBezTo>
                    <a:cubicBezTo>
                      <a:pt x="221" y="169"/>
                      <a:pt x="221" y="165"/>
                      <a:pt x="218" y="162"/>
                    </a:cubicBezTo>
                    <a:cubicBezTo>
                      <a:pt x="215" y="160"/>
                      <a:pt x="212" y="167"/>
                      <a:pt x="210" y="168"/>
                    </a:cubicBezTo>
                    <a:cubicBezTo>
                      <a:pt x="205" y="169"/>
                      <a:pt x="203" y="167"/>
                      <a:pt x="199" y="166"/>
                    </a:cubicBezTo>
                    <a:cubicBezTo>
                      <a:pt x="195" y="164"/>
                      <a:pt x="193" y="159"/>
                      <a:pt x="190" y="159"/>
                    </a:cubicBezTo>
                    <a:cubicBezTo>
                      <a:pt x="187" y="158"/>
                      <a:pt x="179" y="159"/>
                      <a:pt x="177" y="160"/>
                    </a:cubicBezTo>
                    <a:cubicBezTo>
                      <a:pt x="175" y="162"/>
                      <a:pt x="166" y="166"/>
                      <a:pt x="165" y="161"/>
                    </a:cubicBezTo>
                    <a:cubicBezTo>
                      <a:pt x="165" y="158"/>
                      <a:pt x="166" y="154"/>
                      <a:pt x="165" y="151"/>
                    </a:cubicBezTo>
                    <a:cubicBezTo>
                      <a:pt x="164" y="149"/>
                      <a:pt x="162" y="149"/>
                      <a:pt x="163" y="147"/>
                    </a:cubicBezTo>
                    <a:cubicBezTo>
                      <a:pt x="163" y="145"/>
                      <a:pt x="163" y="143"/>
                      <a:pt x="161" y="143"/>
                    </a:cubicBezTo>
                    <a:cubicBezTo>
                      <a:pt x="159" y="141"/>
                      <a:pt x="157" y="139"/>
                      <a:pt x="156" y="135"/>
                    </a:cubicBezTo>
                    <a:cubicBezTo>
                      <a:pt x="156" y="134"/>
                      <a:pt x="154" y="133"/>
                      <a:pt x="154" y="132"/>
                    </a:cubicBezTo>
                    <a:cubicBezTo>
                      <a:pt x="153" y="130"/>
                      <a:pt x="155" y="129"/>
                      <a:pt x="154" y="127"/>
                    </a:cubicBezTo>
                    <a:cubicBezTo>
                      <a:pt x="153" y="123"/>
                      <a:pt x="153" y="121"/>
                      <a:pt x="157" y="119"/>
                    </a:cubicBezTo>
                    <a:cubicBezTo>
                      <a:pt x="160" y="117"/>
                      <a:pt x="162" y="115"/>
                      <a:pt x="160" y="111"/>
                    </a:cubicBezTo>
                    <a:cubicBezTo>
                      <a:pt x="158" y="108"/>
                      <a:pt x="159" y="103"/>
                      <a:pt x="163" y="102"/>
                    </a:cubicBezTo>
                    <a:cubicBezTo>
                      <a:pt x="168" y="101"/>
                      <a:pt x="167" y="94"/>
                      <a:pt x="167" y="91"/>
                    </a:cubicBezTo>
                    <a:cubicBezTo>
                      <a:pt x="167" y="89"/>
                      <a:pt x="166" y="87"/>
                      <a:pt x="166" y="85"/>
                    </a:cubicBezTo>
                    <a:cubicBezTo>
                      <a:pt x="167" y="83"/>
                      <a:pt x="167" y="82"/>
                      <a:pt x="167" y="80"/>
                    </a:cubicBezTo>
                    <a:cubicBezTo>
                      <a:pt x="167" y="76"/>
                      <a:pt x="164" y="74"/>
                      <a:pt x="163" y="71"/>
                    </a:cubicBezTo>
                    <a:cubicBezTo>
                      <a:pt x="163" y="68"/>
                      <a:pt x="160" y="66"/>
                      <a:pt x="160" y="64"/>
                    </a:cubicBezTo>
                    <a:cubicBezTo>
                      <a:pt x="160" y="62"/>
                      <a:pt x="162" y="61"/>
                      <a:pt x="162" y="58"/>
                    </a:cubicBezTo>
                    <a:cubicBezTo>
                      <a:pt x="163" y="55"/>
                      <a:pt x="162" y="50"/>
                      <a:pt x="159" y="47"/>
                    </a:cubicBezTo>
                    <a:cubicBezTo>
                      <a:pt x="156" y="44"/>
                      <a:pt x="155" y="43"/>
                      <a:pt x="153" y="39"/>
                    </a:cubicBezTo>
                    <a:cubicBezTo>
                      <a:pt x="152" y="37"/>
                      <a:pt x="151" y="36"/>
                      <a:pt x="150" y="34"/>
                    </a:cubicBezTo>
                    <a:cubicBezTo>
                      <a:pt x="149" y="33"/>
                      <a:pt x="149" y="30"/>
                      <a:pt x="148" y="29"/>
                    </a:cubicBezTo>
                    <a:cubicBezTo>
                      <a:pt x="141" y="23"/>
                      <a:pt x="130" y="24"/>
                      <a:pt x="123" y="28"/>
                    </a:cubicBezTo>
                    <a:cubicBezTo>
                      <a:pt x="119" y="31"/>
                      <a:pt x="116" y="27"/>
                      <a:pt x="113" y="24"/>
                    </a:cubicBezTo>
                    <a:cubicBezTo>
                      <a:pt x="109" y="22"/>
                      <a:pt x="106" y="20"/>
                      <a:pt x="101" y="19"/>
                    </a:cubicBezTo>
                    <a:cubicBezTo>
                      <a:pt x="101" y="17"/>
                      <a:pt x="103" y="17"/>
                      <a:pt x="102" y="15"/>
                    </a:cubicBezTo>
                    <a:cubicBezTo>
                      <a:pt x="101" y="13"/>
                      <a:pt x="100" y="10"/>
                      <a:pt x="98" y="9"/>
                    </a:cubicBezTo>
                    <a:cubicBezTo>
                      <a:pt x="95" y="4"/>
                      <a:pt x="91" y="6"/>
                      <a:pt x="86" y="5"/>
                    </a:cubicBezTo>
                    <a:cubicBezTo>
                      <a:pt x="82" y="5"/>
                      <a:pt x="78" y="2"/>
                      <a:pt x="74" y="1"/>
                    </a:cubicBezTo>
                    <a:cubicBezTo>
                      <a:pt x="71" y="0"/>
                      <a:pt x="67" y="1"/>
                      <a:pt x="63" y="1"/>
                    </a:cubicBezTo>
                    <a:cubicBezTo>
                      <a:pt x="60" y="1"/>
                      <a:pt x="64" y="8"/>
                      <a:pt x="64" y="10"/>
                    </a:cubicBezTo>
                    <a:cubicBezTo>
                      <a:pt x="64" y="12"/>
                      <a:pt x="61" y="14"/>
                      <a:pt x="61" y="16"/>
                    </a:cubicBezTo>
                    <a:cubicBezTo>
                      <a:pt x="60" y="21"/>
                      <a:pt x="61" y="21"/>
                      <a:pt x="57" y="24"/>
                    </a:cubicBezTo>
                    <a:cubicBezTo>
                      <a:pt x="55" y="26"/>
                      <a:pt x="50" y="27"/>
                      <a:pt x="47" y="27"/>
                    </a:cubicBezTo>
                    <a:cubicBezTo>
                      <a:pt x="43" y="26"/>
                      <a:pt x="42" y="25"/>
                      <a:pt x="41" y="30"/>
                    </a:cubicBezTo>
                    <a:cubicBezTo>
                      <a:pt x="41" y="32"/>
                      <a:pt x="36" y="33"/>
                      <a:pt x="34" y="33"/>
                    </a:cubicBezTo>
                    <a:cubicBezTo>
                      <a:pt x="33" y="33"/>
                      <a:pt x="31" y="35"/>
                      <a:pt x="30" y="32"/>
                    </a:cubicBezTo>
                    <a:cubicBezTo>
                      <a:pt x="29" y="30"/>
                      <a:pt x="29" y="30"/>
                      <a:pt x="26" y="31"/>
                    </a:cubicBezTo>
                    <a:cubicBezTo>
                      <a:pt x="24" y="31"/>
                      <a:pt x="26" y="35"/>
                      <a:pt x="23" y="36"/>
                    </a:cubicBezTo>
                    <a:cubicBezTo>
                      <a:pt x="18" y="37"/>
                      <a:pt x="22" y="41"/>
                      <a:pt x="18" y="43"/>
                    </a:cubicBezTo>
                    <a:cubicBezTo>
                      <a:pt x="15" y="44"/>
                      <a:pt x="11" y="46"/>
                      <a:pt x="10" y="49"/>
                    </a:cubicBezTo>
                    <a:cubicBezTo>
                      <a:pt x="10" y="52"/>
                      <a:pt x="8" y="55"/>
                      <a:pt x="6" y="58"/>
                    </a:cubicBezTo>
                    <a:cubicBezTo>
                      <a:pt x="4" y="61"/>
                      <a:pt x="1" y="61"/>
                      <a:pt x="0" y="64"/>
                    </a:cubicBezTo>
                    <a:cubicBezTo>
                      <a:pt x="2" y="67"/>
                      <a:pt x="2" y="66"/>
                      <a:pt x="7" y="65"/>
                    </a:cubicBezTo>
                    <a:cubicBezTo>
                      <a:pt x="12" y="63"/>
                      <a:pt x="11" y="68"/>
                      <a:pt x="15" y="70"/>
                    </a:cubicBezTo>
                    <a:cubicBezTo>
                      <a:pt x="22" y="75"/>
                      <a:pt x="24" y="84"/>
                      <a:pt x="27" y="92"/>
                    </a:cubicBezTo>
                    <a:cubicBezTo>
                      <a:pt x="29" y="95"/>
                      <a:pt x="29" y="101"/>
                      <a:pt x="33" y="101"/>
                    </a:cubicBezTo>
                    <a:cubicBezTo>
                      <a:pt x="35" y="101"/>
                      <a:pt x="37" y="100"/>
                      <a:pt x="39" y="101"/>
                    </a:cubicBezTo>
                    <a:cubicBezTo>
                      <a:pt x="40" y="102"/>
                      <a:pt x="40" y="103"/>
                      <a:pt x="42" y="103"/>
                    </a:cubicBezTo>
                    <a:cubicBezTo>
                      <a:pt x="45" y="103"/>
                      <a:pt x="48" y="102"/>
                      <a:pt x="51" y="99"/>
                    </a:cubicBezTo>
                    <a:cubicBezTo>
                      <a:pt x="53" y="97"/>
                      <a:pt x="57" y="98"/>
                      <a:pt x="60" y="97"/>
                    </a:cubicBezTo>
                    <a:cubicBezTo>
                      <a:pt x="62" y="96"/>
                      <a:pt x="61" y="100"/>
                      <a:pt x="62" y="101"/>
                    </a:cubicBezTo>
                    <a:cubicBezTo>
                      <a:pt x="63" y="101"/>
                      <a:pt x="66" y="101"/>
                      <a:pt x="67" y="101"/>
                    </a:cubicBezTo>
                    <a:cubicBezTo>
                      <a:pt x="70" y="102"/>
                      <a:pt x="73" y="103"/>
                      <a:pt x="76" y="104"/>
                    </a:cubicBezTo>
                    <a:cubicBezTo>
                      <a:pt x="80" y="106"/>
                      <a:pt x="77" y="110"/>
                      <a:pt x="78" y="114"/>
                    </a:cubicBezTo>
                    <a:cubicBezTo>
                      <a:pt x="78" y="116"/>
                      <a:pt x="79" y="118"/>
                      <a:pt x="79" y="120"/>
                    </a:cubicBezTo>
                    <a:cubicBezTo>
                      <a:pt x="79" y="122"/>
                      <a:pt x="81" y="124"/>
                      <a:pt x="81" y="125"/>
                    </a:cubicBezTo>
                    <a:cubicBezTo>
                      <a:pt x="81" y="127"/>
                      <a:pt x="78" y="127"/>
                      <a:pt x="79" y="129"/>
                    </a:cubicBezTo>
                    <a:cubicBezTo>
                      <a:pt x="79" y="131"/>
                      <a:pt x="80" y="132"/>
                      <a:pt x="81" y="134"/>
                    </a:cubicBezTo>
                    <a:cubicBezTo>
                      <a:pt x="82" y="138"/>
                      <a:pt x="82" y="143"/>
                      <a:pt x="79" y="147"/>
                    </a:cubicBezTo>
                    <a:cubicBezTo>
                      <a:pt x="77" y="150"/>
                      <a:pt x="73" y="151"/>
                      <a:pt x="75" y="156"/>
                    </a:cubicBezTo>
                    <a:cubicBezTo>
                      <a:pt x="78" y="161"/>
                      <a:pt x="78" y="164"/>
                      <a:pt x="77" y="169"/>
                    </a:cubicBezTo>
                    <a:cubicBezTo>
                      <a:pt x="76" y="175"/>
                      <a:pt x="82" y="178"/>
                      <a:pt x="75" y="180"/>
                    </a:cubicBezTo>
                    <a:cubicBezTo>
                      <a:pt x="71" y="181"/>
                      <a:pt x="72" y="181"/>
                      <a:pt x="70" y="184"/>
                    </a:cubicBezTo>
                    <a:cubicBezTo>
                      <a:pt x="68" y="188"/>
                      <a:pt x="69" y="188"/>
                      <a:pt x="72" y="192"/>
                    </a:cubicBezTo>
                    <a:cubicBezTo>
                      <a:pt x="74" y="193"/>
                      <a:pt x="73" y="195"/>
                      <a:pt x="73" y="197"/>
                    </a:cubicBezTo>
                    <a:cubicBezTo>
                      <a:pt x="73" y="199"/>
                      <a:pt x="77" y="198"/>
                      <a:pt x="75" y="200"/>
                    </a:cubicBezTo>
                    <a:cubicBezTo>
                      <a:pt x="74" y="203"/>
                      <a:pt x="72" y="204"/>
                      <a:pt x="73" y="207"/>
                    </a:cubicBezTo>
                    <a:cubicBezTo>
                      <a:pt x="74" y="209"/>
                      <a:pt x="75" y="209"/>
                      <a:pt x="75" y="211"/>
                    </a:cubicBezTo>
                    <a:cubicBezTo>
                      <a:pt x="75" y="215"/>
                      <a:pt x="73" y="220"/>
                      <a:pt x="73" y="224"/>
                    </a:cubicBezTo>
                    <a:cubicBezTo>
                      <a:pt x="73" y="226"/>
                      <a:pt x="72" y="228"/>
                      <a:pt x="73" y="230"/>
                    </a:cubicBezTo>
                    <a:cubicBezTo>
                      <a:pt x="73" y="232"/>
                      <a:pt x="75" y="233"/>
                      <a:pt x="76" y="235"/>
                    </a:cubicBezTo>
                    <a:cubicBezTo>
                      <a:pt x="76" y="239"/>
                      <a:pt x="71" y="239"/>
                      <a:pt x="73" y="245"/>
                    </a:cubicBezTo>
                    <a:cubicBezTo>
                      <a:pt x="76" y="249"/>
                      <a:pt x="79" y="253"/>
                      <a:pt x="81" y="258"/>
                    </a:cubicBezTo>
                    <a:cubicBezTo>
                      <a:pt x="83" y="261"/>
                      <a:pt x="87" y="262"/>
                      <a:pt x="90" y="265"/>
                    </a:cubicBezTo>
                    <a:cubicBezTo>
                      <a:pt x="92" y="267"/>
                      <a:pt x="95" y="270"/>
                      <a:pt x="94" y="273"/>
                    </a:cubicBezTo>
                    <a:cubicBezTo>
                      <a:pt x="92" y="278"/>
                      <a:pt x="87" y="277"/>
                      <a:pt x="84" y="278"/>
                    </a:cubicBezTo>
                    <a:cubicBezTo>
                      <a:pt x="81" y="278"/>
                      <a:pt x="79" y="281"/>
                      <a:pt x="76" y="283"/>
                    </a:cubicBezTo>
                    <a:cubicBezTo>
                      <a:pt x="75" y="283"/>
                      <a:pt x="73" y="283"/>
                      <a:pt x="72" y="284"/>
                    </a:cubicBezTo>
                    <a:cubicBezTo>
                      <a:pt x="69" y="285"/>
                      <a:pt x="67" y="281"/>
                      <a:pt x="65" y="282"/>
                    </a:cubicBezTo>
                    <a:cubicBezTo>
                      <a:pt x="63" y="283"/>
                      <a:pt x="61" y="289"/>
                      <a:pt x="61" y="291"/>
                    </a:cubicBezTo>
                    <a:cubicBezTo>
                      <a:pt x="62" y="296"/>
                      <a:pt x="58" y="298"/>
                      <a:pt x="59" y="303"/>
                    </a:cubicBezTo>
                    <a:cubicBezTo>
                      <a:pt x="61" y="309"/>
                      <a:pt x="59" y="319"/>
                      <a:pt x="53" y="322"/>
                    </a:cubicBezTo>
                    <a:cubicBezTo>
                      <a:pt x="51" y="323"/>
                      <a:pt x="52" y="325"/>
                      <a:pt x="52" y="326"/>
                    </a:cubicBezTo>
                    <a:cubicBezTo>
                      <a:pt x="52" y="329"/>
                      <a:pt x="51" y="329"/>
                      <a:pt x="49" y="330"/>
                    </a:cubicBezTo>
                    <a:cubicBezTo>
                      <a:pt x="45" y="334"/>
                      <a:pt x="50" y="338"/>
                      <a:pt x="52" y="342"/>
                    </a:cubicBezTo>
                    <a:cubicBezTo>
                      <a:pt x="51" y="341"/>
                      <a:pt x="51" y="341"/>
                      <a:pt x="52" y="342"/>
                    </a:cubicBezTo>
                    <a:cubicBezTo>
                      <a:pt x="54" y="346"/>
                      <a:pt x="56" y="340"/>
                      <a:pt x="60" y="341"/>
                    </a:cubicBezTo>
                    <a:cubicBezTo>
                      <a:pt x="62" y="342"/>
                      <a:pt x="64" y="344"/>
                      <a:pt x="64" y="346"/>
                    </a:cubicBezTo>
                    <a:cubicBezTo>
                      <a:pt x="65" y="349"/>
                      <a:pt x="71" y="348"/>
                      <a:pt x="73" y="349"/>
                    </a:cubicBezTo>
                    <a:cubicBezTo>
                      <a:pt x="76" y="349"/>
                      <a:pt x="78" y="351"/>
                      <a:pt x="80" y="353"/>
                    </a:cubicBezTo>
                    <a:cubicBezTo>
                      <a:pt x="85" y="357"/>
                      <a:pt x="88" y="366"/>
                      <a:pt x="90" y="372"/>
                    </a:cubicBezTo>
                    <a:cubicBezTo>
                      <a:pt x="91" y="376"/>
                      <a:pt x="93" y="382"/>
                      <a:pt x="99" y="383"/>
                    </a:cubicBezTo>
                    <a:cubicBezTo>
                      <a:pt x="106" y="383"/>
                      <a:pt x="106" y="374"/>
                      <a:pt x="114" y="377"/>
                    </a:cubicBezTo>
                    <a:cubicBezTo>
                      <a:pt x="118" y="379"/>
                      <a:pt x="124" y="375"/>
                      <a:pt x="129" y="379"/>
                    </a:cubicBezTo>
                    <a:cubicBezTo>
                      <a:pt x="130" y="381"/>
                      <a:pt x="128" y="382"/>
                      <a:pt x="131" y="383"/>
                    </a:cubicBezTo>
                    <a:cubicBezTo>
                      <a:pt x="132" y="383"/>
                      <a:pt x="133" y="383"/>
                      <a:pt x="133" y="384"/>
                    </a:cubicBezTo>
                    <a:cubicBezTo>
                      <a:pt x="135" y="385"/>
                      <a:pt x="138" y="388"/>
                      <a:pt x="139" y="385"/>
                    </a:cubicBezTo>
                    <a:cubicBezTo>
                      <a:pt x="141" y="383"/>
                      <a:pt x="149" y="380"/>
                      <a:pt x="146" y="376"/>
                    </a:cubicBezTo>
                    <a:cubicBezTo>
                      <a:pt x="150" y="375"/>
                      <a:pt x="151" y="381"/>
                      <a:pt x="156" y="380"/>
                    </a:cubicBezTo>
                    <a:cubicBezTo>
                      <a:pt x="159" y="380"/>
                      <a:pt x="167" y="375"/>
                      <a:pt x="169" y="377"/>
                    </a:cubicBezTo>
                    <a:cubicBezTo>
                      <a:pt x="173" y="379"/>
                      <a:pt x="171" y="383"/>
                      <a:pt x="177" y="383"/>
                    </a:cubicBezTo>
                    <a:cubicBezTo>
                      <a:pt x="181" y="384"/>
                      <a:pt x="181" y="391"/>
                      <a:pt x="182" y="393"/>
                    </a:cubicBezTo>
                    <a:cubicBezTo>
                      <a:pt x="182" y="396"/>
                      <a:pt x="185" y="396"/>
                      <a:pt x="186" y="398"/>
                    </a:cubicBezTo>
                    <a:cubicBezTo>
                      <a:pt x="186" y="400"/>
                      <a:pt x="184" y="402"/>
                      <a:pt x="185" y="405"/>
                    </a:cubicBezTo>
                    <a:cubicBezTo>
                      <a:pt x="186" y="409"/>
                      <a:pt x="182" y="415"/>
                      <a:pt x="185" y="418"/>
                    </a:cubicBezTo>
                    <a:cubicBezTo>
                      <a:pt x="187" y="420"/>
                      <a:pt x="187" y="424"/>
                      <a:pt x="189" y="426"/>
                    </a:cubicBezTo>
                    <a:cubicBezTo>
                      <a:pt x="192" y="427"/>
                      <a:pt x="195" y="424"/>
                      <a:pt x="196" y="428"/>
                    </a:cubicBezTo>
                    <a:cubicBezTo>
                      <a:pt x="198" y="434"/>
                      <a:pt x="202" y="435"/>
                      <a:pt x="206" y="431"/>
                    </a:cubicBezTo>
                    <a:cubicBezTo>
                      <a:pt x="207" y="430"/>
                      <a:pt x="210" y="429"/>
                      <a:pt x="208" y="427"/>
                    </a:cubicBezTo>
                    <a:cubicBezTo>
                      <a:pt x="207" y="427"/>
                      <a:pt x="207" y="425"/>
                      <a:pt x="208" y="425"/>
                    </a:cubicBezTo>
                    <a:cubicBezTo>
                      <a:pt x="212" y="422"/>
                      <a:pt x="216" y="425"/>
                      <a:pt x="220" y="425"/>
                    </a:cubicBezTo>
                    <a:cubicBezTo>
                      <a:pt x="226" y="425"/>
                      <a:pt x="232" y="426"/>
                      <a:pt x="238" y="426"/>
                    </a:cubicBezTo>
                    <a:cubicBezTo>
                      <a:pt x="241" y="426"/>
                      <a:pt x="242" y="425"/>
                      <a:pt x="245" y="425"/>
                    </a:cubicBezTo>
                    <a:cubicBezTo>
                      <a:pt x="248" y="426"/>
                      <a:pt x="250" y="424"/>
                      <a:pt x="252" y="428"/>
                    </a:cubicBezTo>
                    <a:cubicBezTo>
                      <a:pt x="252" y="428"/>
                      <a:pt x="253" y="431"/>
                      <a:pt x="254" y="430"/>
                    </a:cubicBezTo>
                    <a:cubicBezTo>
                      <a:pt x="256" y="430"/>
                      <a:pt x="259" y="430"/>
                      <a:pt x="260" y="428"/>
                    </a:cubicBezTo>
                    <a:cubicBezTo>
                      <a:pt x="261" y="427"/>
                      <a:pt x="261" y="424"/>
                      <a:pt x="259" y="423"/>
                    </a:cubicBezTo>
                    <a:cubicBezTo>
                      <a:pt x="257" y="423"/>
                      <a:pt x="251" y="422"/>
                      <a:pt x="252" y="418"/>
                    </a:cubicBezTo>
                    <a:cubicBezTo>
                      <a:pt x="256" y="418"/>
                      <a:pt x="264" y="422"/>
                      <a:pt x="265" y="426"/>
                    </a:cubicBezTo>
                    <a:cubicBezTo>
                      <a:pt x="267" y="432"/>
                      <a:pt x="260" y="433"/>
                      <a:pt x="256" y="434"/>
                    </a:cubicBezTo>
                    <a:cubicBezTo>
                      <a:pt x="257" y="440"/>
                      <a:pt x="261" y="441"/>
                      <a:pt x="266" y="439"/>
                    </a:cubicBezTo>
                    <a:cubicBezTo>
                      <a:pt x="271" y="436"/>
                      <a:pt x="277" y="437"/>
                      <a:pt x="281" y="433"/>
                    </a:cubicBezTo>
                    <a:cubicBezTo>
                      <a:pt x="283" y="430"/>
                      <a:pt x="280" y="448"/>
                      <a:pt x="281" y="449"/>
                    </a:cubicBezTo>
                    <a:cubicBezTo>
                      <a:pt x="282" y="453"/>
                      <a:pt x="283" y="457"/>
                      <a:pt x="285" y="461"/>
                    </a:cubicBezTo>
                    <a:cubicBezTo>
                      <a:pt x="286" y="464"/>
                      <a:pt x="285" y="464"/>
                      <a:pt x="289" y="464"/>
                    </a:cubicBezTo>
                    <a:cubicBezTo>
                      <a:pt x="291" y="464"/>
                      <a:pt x="293" y="464"/>
                      <a:pt x="295" y="464"/>
                    </a:cubicBezTo>
                    <a:cubicBezTo>
                      <a:pt x="299" y="462"/>
                      <a:pt x="301" y="461"/>
                      <a:pt x="304" y="458"/>
                    </a:cubicBezTo>
                    <a:cubicBezTo>
                      <a:pt x="306" y="457"/>
                      <a:pt x="306" y="454"/>
                      <a:pt x="309" y="454"/>
                    </a:cubicBezTo>
                    <a:cubicBezTo>
                      <a:pt x="310" y="453"/>
                      <a:pt x="314" y="451"/>
                      <a:pt x="316" y="453"/>
                    </a:cubicBezTo>
                    <a:cubicBezTo>
                      <a:pt x="318" y="456"/>
                      <a:pt x="322" y="452"/>
                      <a:pt x="325" y="452"/>
                    </a:cubicBezTo>
                    <a:cubicBezTo>
                      <a:pt x="327" y="452"/>
                      <a:pt x="330" y="453"/>
                      <a:pt x="331" y="451"/>
                    </a:cubicBezTo>
                    <a:cubicBezTo>
                      <a:pt x="331" y="449"/>
                      <a:pt x="332" y="448"/>
                      <a:pt x="334" y="447"/>
                    </a:cubicBezTo>
                    <a:cubicBezTo>
                      <a:pt x="337" y="447"/>
                      <a:pt x="339" y="448"/>
                      <a:pt x="341" y="448"/>
                    </a:cubicBezTo>
                    <a:cubicBezTo>
                      <a:pt x="341" y="449"/>
                      <a:pt x="343" y="450"/>
                      <a:pt x="344" y="450"/>
                    </a:cubicBezTo>
                    <a:cubicBezTo>
                      <a:pt x="349" y="452"/>
                      <a:pt x="350" y="450"/>
                      <a:pt x="353" y="447"/>
                    </a:cubicBezTo>
                    <a:cubicBezTo>
                      <a:pt x="354" y="447"/>
                      <a:pt x="359" y="443"/>
                      <a:pt x="360" y="443"/>
                    </a:cubicBezTo>
                    <a:cubicBezTo>
                      <a:pt x="368" y="443"/>
                      <a:pt x="372" y="460"/>
                      <a:pt x="380" y="462"/>
                    </a:cubicBezTo>
                    <a:cubicBezTo>
                      <a:pt x="382" y="462"/>
                      <a:pt x="384" y="461"/>
                      <a:pt x="385" y="464"/>
                    </a:cubicBezTo>
                    <a:cubicBezTo>
                      <a:pt x="386" y="465"/>
                      <a:pt x="386" y="467"/>
                      <a:pt x="387" y="469"/>
                    </a:cubicBezTo>
                    <a:cubicBezTo>
                      <a:pt x="390" y="471"/>
                      <a:pt x="395" y="472"/>
                      <a:pt x="393" y="476"/>
                    </a:cubicBezTo>
                    <a:cubicBezTo>
                      <a:pt x="392" y="481"/>
                      <a:pt x="400" y="482"/>
                      <a:pt x="403" y="483"/>
                    </a:cubicBezTo>
                    <a:cubicBezTo>
                      <a:pt x="408" y="483"/>
                      <a:pt x="410" y="484"/>
                      <a:pt x="414" y="487"/>
                    </a:cubicBezTo>
                    <a:cubicBezTo>
                      <a:pt x="416" y="488"/>
                      <a:pt x="418" y="489"/>
                      <a:pt x="419" y="490"/>
                    </a:cubicBezTo>
                    <a:cubicBezTo>
                      <a:pt x="420" y="491"/>
                      <a:pt x="421" y="493"/>
                      <a:pt x="422" y="493"/>
                    </a:cubicBezTo>
                    <a:cubicBezTo>
                      <a:pt x="426" y="495"/>
                      <a:pt x="430" y="490"/>
                      <a:pt x="432" y="489"/>
                    </a:cubicBezTo>
                    <a:cubicBezTo>
                      <a:pt x="434" y="488"/>
                      <a:pt x="438" y="486"/>
                      <a:pt x="441" y="486"/>
                    </a:cubicBezTo>
                    <a:cubicBezTo>
                      <a:pt x="442" y="485"/>
                      <a:pt x="443" y="484"/>
                      <a:pt x="443" y="483"/>
                    </a:cubicBezTo>
                    <a:cubicBezTo>
                      <a:pt x="445" y="482"/>
                      <a:pt x="447" y="482"/>
                      <a:pt x="449" y="482"/>
                    </a:cubicBez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38" name="Freeform 59">
                <a:extLst>
                  <a:ext uri="{FF2B5EF4-FFF2-40B4-BE49-F238E27FC236}">
                    <a16:creationId xmlns:a16="http://schemas.microsoft.com/office/drawing/2014/main" id="{8E1ACB97-B126-4258-A33F-C799164AE4E8}"/>
                  </a:ext>
                </a:extLst>
              </p:cNvPr>
              <p:cNvSpPr>
                <a:spLocks/>
              </p:cNvSpPr>
              <p:nvPr/>
            </p:nvSpPr>
            <p:spPr bwMode="auto">
              <a:xfrm>
                <a:off x="4306888" y="255588"/>
                <a:ext cx="558800" cy="1266825"/>
              </a:xfrm>
              <a:custGeom>
                <a:avLst/>
                <a:gdLst>
                  <a:gd name="T0" fmla="*/ 93 w 149"/>
                  <a:gd name="T1" fmla="*/ 324 h 338"/>
                  <a:gd name="T2" fmla="*/ 94 w 149"/>
                  <a:gd name="T3" fmla="*/ 315 h 338"/>
                  <a:gd name="T4" fmla="*/ 97 w 149"/>
                  <a:gd name="T5" fmla="*/ 307 h 338"/>
                  <a:gd name="T6" fmla="*/ 103 w 149"/>
                  <a:gd name="T7" fmla="*/ 307 h 338"/>
                  <a:gd name="T8" fmla="*/ 109 w 149"/>
                  <a:gd name="T9" fmla="*/ 306 h 338"/>
                  <a:gd name="T10" fmla="*/ 104 w 149"/>
                  <a:gd name="T11" fmla="*/ 288 h 338"/>
                  <a:gd name="T12" fmla="*/ 116 w 149"/>
                  <a:gd name="T13" fmla="*/ 284 h 338"/>
                  <a:gd name="T14" fmla="*/ 123 w 149"/>
                  <a:gd name="T15" fmla="*/ 280 h 338"/>
                  <a:gd name="T16" fmla="*/ 114 w 149"/>
                  <a:gd name="T17" fmla="*/ 282 h 338"/>
                  <a:gd name="T18" fmla="*/ 108 w 149"/>
                  <a:gd name="T19" fmla="*/ 276 h 338"/>
                  <a:gd name="T20" fmla="*/ 113 w 149"/>
                  <a:gd name="T21" fmla="*/ 256 h 338"/>
                  <a:gd name="T22" fmla="*/ 114 w 149"/>
                  <a:gd name="T23" fmla="*/ 236 h 338"/>
                  <a:gd name="T24" fmla="*/ 118 w 149"/>
                  <a:gd name="T25" fmla="*/ 232 h 338"/>
                  <a:gd name="T26" fmla="*/ 120 w 149"/>
                  <a:gd name="T27" fmla="*/ 220 h 338"/>
                  <a:gd name="T28" fmla="*/ 117 w 149"/>
                  <a:gd name="T29" fmla="*/ 202 h 338"/>
                  <a:gd name="T30" fmla="*/ 119 w 149"/>
                  <a:gd name="T31" fmla="*/ 188 h 338"/>
                  <a:gd name="T32" fmla="*/ 124 w 149"/>
                  <a:gd name="T33" fmla="*/ 181 h 338"/>
                  <a:gd name="T34" fmla="*/ 127 w 149"/>
                  <a:gd name="T35" fmla="*/ 170 h 338"/>
                  <a:gd name="T36" fmla="*/ 124 w 149"/>
                  <a:gd name="T37" fmla="*/ 158 h 338"/>
                  <a:gd name="T38" fmla="*/ 129 w 149"/>
                  <a:gd name="T39" fmla="*/ 143 h 338"/>
                  <a:gd name="T40" fmla="*/ 130 w 149"/>
                  <a:gd name="T41" fmla="*/ 133 h 338"/>
                  <a:gd name="T42" fmla="*/ 135 w 149"/>
                  <a:gd name="T43" fmla="*/ 130 h 338"/>
                  <a:gd name="T44" fmla="*/ 143 w 149"/>
                  <a:gd name="T45" fmla="*/ 122 h 338"/>
                  <a:gd name="T46" fmla="*/ 146 w 149"/>
                  <a:gd name="T47" fmla="*/ 111 h 338"/>
                  <a:gd name="T48" fmla="*/ 146 w 149"/>
                  <a:gd name="T49" fmla="*/ 95 h 338"/>
                  <a:gd name="T50" fmla="*/ 142 w 149"/>
                  <a:gd name="T51" fmla="*/ 86 h 338"/>
                  <a:gd name="T52" fmla="*/ 143 w 149"/>
                  <a:gd name="T53" fmla="*/ 81 h 338"/>
                  <a:gd name="T54" fmla="*/ 145 w 149"/>
                  <a:gd name="T55" fmla="*/ 64 h 338"/>
                  <a:gd name="T56" fmla="*/ 133 w 149"/>
                  <a:gd name="T57" fmla="*/ 49 h 338"/>
                  <a:gd name="T58" fmla="*/ 121 w 149"/>
                  <a:gd name="T59" fmla="*/ 47 h 338"/>
                  <a:gd name="T60" fmla="*/ 111 w 149"/>
                  <a:gd name="T61" fmla="*/ 37 h 338"/>
                  <a:gd name="T62" fmla="*/ 106 w 149"/>
                  <a:gd name="T63" fmla="*/ 30 h 338"/>
                  <a:gd name="T64" fmla="*/ 102 w 149"/>
                  <a:gd name="T65" fmla="*/ 22 h 338"/>
                  <a:gd name="T66" fmla="*/ 95 w 149"/>
                  <a:gd name="T67" fmla="*/ 12 h 338"/>
                  <a:gd name="T68" fmla="*/ 87 w 149"/>
                  <a:gd name="T69" fmla="*/ 9 h 338"/>
                  <a:gd name="T70" fmla="*/ 80 w 149"/>
                  <a:gd name="T71" fmla="*/ 13 h 338"/>
                  <a:gd name="T72" fmla="*/ 76 w 149"/>
                  <a:gd name="T73" fmla="*/ 2 h 338"/>
                  <a:gd name="T74" fmla="*/ 73 w 149"/>
                  <a:gd name="T75" fmla="*/ 6 h 338"/>
                  <a:gd name="T76" fmla="*/ 65 w 149"/>
                  <a:gd name="T77" fmla="*/ 30 h 338"/>
                  <a:gd name="T78" fmla="*/ 57 w 149"/>
                  <a:gd name="T79" fmla="*/ 53 h 338"/>
                  <a:gd name="T80" fmla="*/ 56 w 149"/>
                  <a:gd name="T81" fmla="*/ 76 h 338"/>
                  <a:gd name="T82" fmla="*/ 28 w 149"/>
                  <a:gd name="T83" fmla="*/ 100 h 338"/>
                  <a:gd name="T84" fmla="*/ 9 w 149"/>
                  <a:gd name="T85" fmla="*/ 98 h 338"/>
                  <a:gd name="T86" fmla="*/ 20 w 149"/>
                  <a:gd name="T87" fmla="*/ 121 h 338"/>
                  <a:gd name="T88" fmla="*/ 32 w 149"/>
                  <a:gd name="T89" fmla="*/ 162 h 338"/>
                  <a:gd name="T90" fmla="*/ 28 w 149"/>
                  <a:gd name="T91" fmla="*/ 192 h 338"/>
                  <a:gd name="T92" fmla="*/ 12 w 149"/>
                  <a:gd name="T93" fmla="*/ 215 h 338"/>
                  <a:gd name="T94" fmla="*/ 16 w 149"/>
                  <a:gd name="T95" fmla="*/ 268 h 338"/>
                  <a:gd name="T96" fmla="*/ 29 w 149"/>
                  <a:gd name="T97" fmla="*/ 295 h 338"/>
                  <a:gd name="T98" fmla="*/ 46 w 149"/>
                  <a:gd name="T99" fmla="*/ 294 h 338"/>
                  <a:gd name="T100" fmla="*/ 55 w 149"/>
                  <a:gd name="T101" fmla="*/ 311 h 338"/>
                  <a:gd name="T102" fmla="*/ 64 w 149"/>
                  <a:gd name="T103" fmla="*/ 318 h 338"/>
                  <a:gd name="T104" fmla="*/ 86 w 149"/>
                  <a:gd name="T105" fmla="*/ 336 h 338"/>
                  <a:gd name="T106" fmla="*/ 89 w 149"/>
                  <a:gd name="T107" fmla="*/ 32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9" h="338">
                    <a:moveTo>
                      <a:pt x="89" y="329"/>
                    </a:moveTo>
                    <a:cubicBezTo>
                      <a:pt x="90" y="327"/>
                      <a:pt x="91" y="325"/>
                      <a:pt x="93" y="324"/>
                    </a:cubicBezTo>
                    <a:cubicBezTo>
                      <a:pt x="94" y="322"/>
                      <a:pt x="96" y="321"/>
                      <a:pt x="96" y="319"/>
                    </a:cubicBezTo>
                    <a:cubicBezTo>
                      <a:pt x="96" y="317"/>
                      <a:pt x="95" y="317"/>
                      <a:pt x="94" y="315"/>
                    </a:cubicBezTo>
                    <a:cubicBezTo>
                      <a:pt x="93" y="313"/>
                      <a:pt x="92" y="309"/>
                      <a:pt x="92" y="306"/>
                    </a:cubicBezTo>
                    <a:cubicBezTo>
                      <a:pt x="94" y="306"/>
                      <a:pt x="95" y="307"/>
                      <a:pt x="97" y="307"/>
                    </a:cubicBezTo>
                    <a:cubicBezTo>
                      <a:pt x="98" y="307"/>
                      <a:pt x="99" y="305"/>
                      <a:pt x="101" y="306"/>
                    </a:cubicBezTo>
                    <a:cubicBezTo>
                      <a:pt x="102" y="306"/>
                      <a:pt x="102" y="306"/>
                      <a:pt x="103" y="307"/>
                    </a:cubicBezTo>
                    <a:cubicBezTo>
                      <a:pt x="104" y="307"/>
                      <a:pt x="105" y="306"/>
                      <a:pt x="106" y="306"/>
                    </a:cubicBezTo>
                    <a:cubicBezTo>
                      <a:pt x="107" y="306"/>
                      <a:pt x="108" y="306"/>
                      <a:pt x="109" y="306"/>
                    </a:cubicBezTo>
                    <a:cubicBezTo>
                      <a:pt x="109" y="304"/>
                      <a:pt x="108" y="302"/>
                      <a:pt x="108" y="300"/>
                    </a:cubicBezTo>
                    <a:cubicBezTo>
                      <a:pt x="104" y="298"/>
                      <a:pt x="104" y="292"/>
                      <a:pt x="104" y="288"/>
                    </a:cubicBezTo>
                    <a:cubicBezTo>
                      <a:pt x="107" y="288"/>
                      <a:pt x="109" y="289"/>
                      <a:pt x="111" y="288"/>
                    </a:cubicBezTo>
                    <a:cubicBezTo>
                      <a:pt x="113" y="287"/>
                      <a:pt x="114" y="285"/>
                      <a:pt x="116" y="284"/>
                    </a:cubicBezTo>
                    <a:cubicBezTo>
                      <a:pt x="117" y="284"/>
                      <a:pt x="120" y="285"/>
                      <a:pt x="121" y="285"/>
                    </a:cubicBezTo>
                    <a:cubicBezTo>
                      <a:pt x="122" y="284"/>
                      <a:pt x="124" y="281"/>
                      <a:pt x="123" y="280"/>
                    </a:cubicBezTo>
                    <a:cubicBezTo>
                      <a:pt x="122" y="279"/>
                      <a:pt x="119" y="279"/>
                      <a:pt x="118" y="280"/>
                    </a:cubicBezTo>
                    <a:cubicBezTo>
                      <a:pt x="116" y="280"/>
                      <a:pt x="115" y="281"/>
                      <a:pt x="114" y="282"/>
                    </a:cubicBezTo>
                    <a:cubicBezTo>
                      <a:pt x="113" y="282"/>
                      <a:pt x="109" y="281"/>
                      <a:pt x="109" y="280"/>
                    </a:cubicBezTo>
                    <a:cubicBezTo>
                      <a:pt x="108" y="279"/>
                      <a:pt x="108" y="277"/>
                      <a:pt x="108" y="276"/>
                    </a:cubicBezTo>
                    <a:cubicBezTo>
                      <a:pt x="108" y="273"/>
                      <a:pt x="109" y="268"/>
                      <a:pt x="110" y="265"/>
                    </a:cubicBezTo>
                    <a:cubicBezTo>
                      <a:pt x="111" y="262"/>
                      <a:pt x="113" y="260"/>
                      <a:pt x="113" y="256"/>
                    </a:cubicBezTo>
                    <a:cubicBezTo>
                      <a:pt x="113" y="253"/>
                      <a:pt x="111" y="250"/>
                      <a:pt x="110" y="248"/>
                    </a:cubicBezTo>
                    <a:cubicBezTo>
                      <a:pt x="108" y="244"/>
                      <a:pt x="110" y="236"/>
                      <a:pt x="114" y="236"/>
                    </a:cubicBezTo>
                    <a:cubicBezTo>
                      <a:pt x="116" y="236"/>
                      <a:pt x="117" y="237"/>
                      <a:pt x="118" y="237"/>
                    </a:cubicBezTo>
                    <a:cubicBezTo>
                      <a:pt x="118" y="235"/>
                      <a:pt x="118" y="234"/>
                      <a:pt x="118" y="232"/>
                    </a:cubicBezTo>
                    <a:cubicBezTo>
                      <a:pt x="119" y="231"/>
                      <a:pt x="120" y="231"/>
                      <a:pt x="120" y="229"/>
                    </a:cubicBezTo>
                    <a:cubicBezTo>
                      <a:pt x="120" y="226"/>
                      <a:pt x="122" y="223"/>
                      <a:pt x="120" y="220"/>
                    </a:cubicBezTo>
                    <a:cubicBezTo>
                      <a:pt x="119" y="217"/>
                      <a:pt x="115" y="215"/>
                      <a:pt x="115" y="211"/>
                    </a:cubicBezTo>
                    <a:cubicBezTo>
                      <a:pt x="115" y="208"/>
                      <a:pt x="116" y="205"/>
                      <a:pt x="117" y="202"/>
                    </a:cubicBezTo>
                    <a:cubicBezTo>
                      <a:pt x="118" y="198"/>
                      <a:pt x="118" y="194"/>
                      <a:pt x="119" y="191"/>
                    </a:cubicBezTo>
                    <a:cubicBezTo>
                      <a:pt x="119" y="190"/>
                      <a:pt x="119" y="189"/>
                      <a:pt x="119" y="188"/>
                    </a:cubicBezTo>
                    <a:cubicBezTo>
                      <a:pt x="120" y="186"/>
                      <a:pt x="122" y="187"/>
                      <a:pt x="123" y="186"/>
                    </a:cubicBezTo>
                    <a:cubicBezTo>
                      <a:pt x="124" y="185"/>
                      <a:pt x="123" y="183"/>
                      <a:pt x="124" y="181"/>
                    </a:cubicBezTo>
                    <a:cubicBezTo>
                      <a:pt x="124" y="179"/>
                      <a:pt x="127" y="178"/>
                      <a:pt x="127" y="175"/>
                    </a:cubicBezTo>
                    <a:cubicBezTo>
                      <a:pt x="128" y="173"/>
                      <a:pt x="127" y="172"/>
                      <a:pt x="127" y="170"/>
                    </a:cubicBezTo>
                    <a:cubicBezTo>
                      <a:pt x="126" y="167"/>
                      <a:pt x="124" y="167"/>
                      <a:pt x="124" y="164"/>
                    </a:cubicBezTo>
                    <a:cubicBezTo>
                      <a:pt x="124" y="162"/>
                      <a:pt x="124" y="160"/>
                      <a:pt x="124" y="158"/>
                    </a:cubicBezTo>
                    <a:cubicBezTo>
                      <a:pt x="125" y="154"/>
                      <a:pt x="130" y="154"/>
                      <a:pt x="130" y="149"/>
                    </a:cubicBezTo>
                    <a:cubicBezTo>
                      <a:pt x="130" y="147"/>
                      <a:pt x="130" y="145"/>
                      <a:pt x="129" y="143"/>
                    </a:cubicBezTo>
                    <a:cubicBezTo>
                      <a:pt x="128" y="141"/>
                      <a:pt x="126" y="141"/>
                      <a:pt x="127" y="138"/>
                    </a:cubicBezTo>
                    <a:cubicBezTo>
                      <a:pt x="127" y="136"/>
                      <a:pt x="128" y="134"/>
                      <a:pt x="130" y="133"/>
                    </a:cubicBezTo>
                    <a:cubicBezTo>
                      <a:pt x="131" y="132"/>
                      <a:pt x="132" y="132"/>
                      <a:pt x="133" y="132"/>
                    </a:cubicBezTo>
                    <a:cubicBezTo>
                      <a:pt x="133" y="131"/>
                      <a:pt x="134" y="130"/>
                      <a:pt x="135" y="130"/>
                    </a:cubicBezTo>
                    <a:cubicBezTo>
                      <a:pt x="138" y="129"/>
                      <a:pt x="144" y="134"/>
                      <a:pt x="146" y="131"/>
                    </a:cubicBezTo>
                    <a:cubicBezTo>
                      <a:pt x="149" y="128"/>
                      <a:pt x="143" y="125"/>
                      <a:pt x="143" y="122"/>
                    </a:cubicBezTo>
                    <a:cubicBezTo>
                      <a:pt x="143" y="121"/>
                      <a:pt x="144" y="119"/>
                      <a:pt x="144" y="118"/>
                    </a:cubicBezTo>
                    <a:cubicBezTo>
                      <a:pt x="145" y="115"/>
                      <a:pt x="145" y="113"/>
                      <a:pt x="146" y="111"/>
                    </a:cubicBezTo>
                    <a:cubicBezTo>
                      <a:pt x="147" y="108"/>
                      <a:pt x="148" y="106"/>
                      <a:pt x="148" y="103"/>
                    </a:cubicBezTo>
                    <a:cubicBezTo>
                      <a:pt x="147" y="100"/>
                      <a:pt x="147" y="98"/>
                      <a:pt x="146" y="95"/>
                    </a:cubicBezTo>
                    <a:cubicBezTo>
                      <a:pt x="146" y="93"/>
                      <a:pt x="145" y="92"/>
                      <a:pt x="145" y="91"/>
                    </a:cubicBezTo>
                    <a:cubicBezTo>
                      <a:pt x="144" y="89"/>
                      <a:pt x="142" y="88"/>
                      <a:pt x="142" y="86"/>
                    </a:cubicBezTo>
                    <a:cubicBezTo>
                      <a:pt x="142" y="85"/>
                      <a:pt x="143" y="84"/>
                      <a:pt x="143" y="83"/>
                    </a:cubicBezTo>
                    <a:cubicBezTo>
                      <a:pt x="143" y="82"/>
                      <a:pt x="143" y="81"/>
                      <a:pt x="143" y="81"/>
                    </a:cubicBezTo>
                    <a:cubicBezTo>
                      <a:pt x="144" y="79"/>
                      <a:pt x="144" y="77"/>
                      <a:pt x="145" y="75"/>
                    </a:cubicBezTo>
                    <a:cubicBezTo>
                      <a:pt x="145" y="72"/>
                      <a:pt x="146" y="68"/>
                      <a:pt x="145" y="64"/>
                    </a:cubicBezTo>
                    <a:cubicBezTo>
                      <a:pt x="144" y="61"/>
                      <a:pt x="140" y="56"/>
                      <a:pt x="138" y="54"/>
                    </a:cubicBezTo>
                    <a:cubicBezTo>
                      <a:pt x="136" y="51"/>
                      <a:pt x="135" y="50"/>
                      <a:pt x="133" y="49"/>
                    </a:cubicBezTo>
                    <a:cubicBezTo>
                      <a:pt x="131" y="49"/>
                      <a:pt x="129" y="49"/>
                      <a:pt x="127" y="49"/>
                    </a:cubicBezTo>
                    <a:cubicBezTo>
                      <a:pt x="125" y="48"/>
                      <a:pt x="123" y="47"/>
                      <a:pt x="121" y="47"/>
                    </a:cubicBezTo>
                    <a:cubicBezTo>
                      <a:pt x="118" y="46"/>
                      <a:pt x="117" y="45"/>
                      <a:pt x="116" y="43"/>
                    </a:cubicBezTo>
                    <a:cubicBezTo>
                      <a:pt x="114" y="41"/>
                      <a:pt x="112" y="40"/>
                      <a:pt x="111" y="37"/>
                    </a:cubicBezTo>
                    <a:cubicBezTo>
                      <a:pt x="110" y="36"/>
                      <a:pt x="110" y="33"/>
                      <a:pt x="109" y="32"/>
                    </a:cubicBezTo>
                    <a:cubicBezTo>
                      <a:pt x="108" y="31"/>
                      <a:pt x="107" y="31"/>
                      <a:pt x="106" y="30"/>
                    </a:cubicBezTo>
                    <a:cubicBezTo>
                      <a:pt x="106" y="29"/>
                      <a:pt x="105" y="28"/>
                      <a:pt x="105" y="27"/>
                    </a:cubicBezTo>
                    <a:cubicBezTo>
                      <a:pt x="103" y="25"/>
                      <a:pt x="103" y="24"/>
                      <a:pt x="102" y="22"/>
                    </a:cubicBezTo>
                    <a:cubicBezTo>
                      <a:pt x="100" y="19"/>
                      <a:pt x="97" y="19"/>
                      <a:pt x="94" y="17"/>
                    </a:cubicBezTo>
                    <a:cubicBezTo>
                      <a:pt x="92" y="15"/>
                      <a:pt x="94" y="14"/>
                      <a:pt x="95" y="12"/>
                    </a:cubicBezTo>
                    <a:cubicBezTo>
                      <a:pt x="93" y="12"/>
                      <a:pt x="91" y="12"/>
                      <a:pt x="89" y="12"/>
                    </a:cubicBezTo>
                    <a:cubicBezTo>
                      <a:pt x="90" y="10"/>
                      <a:pt x="89" y="9"/>
                      <a:pt x="87" y="9"/>
                    </a:cubicBezTo>
                    <a:cubicBezTo>
                      <a:pt x="86" y="9"/>
                      <a:pt x="85" y="10"/>
                      <a:pt x="84" y="11"/>
                    </a:cubicBezTo>
                    <a:cubicBezTo>
                      <a:pt x="82" y="13"/>
                      <a:pt x="82" y="14"/>
                      <a:pt x="80" y="13"/>
                    </a:cubicBezTo>
                    <a:cubicBezTo>
                      <a:pt x="78" y="12"/>
                      <a:pt x="77" y="11"/>
                      <a:pt x="77" y="10"/>
                    </a:cubicBezTo>
                    <a:cubicBezTo>
                      <a:pt x="76" y="7"/>
                      <a:pt x="78" y="4"/>
                      <a:pt x="76" y="2"/>
                    </a:cubicBezTo>
                    <a:cubicBezTo>
                      <a:pt x="76" y="1"/>
                      <a:pt x="75" y="1"/>
                      <a:pt x="74" y="0"/>
                    </a:cubicBezTo>
                    <a:cubicBezTo>
                      <a:pt x="75" y="2"/>
                      <a:pt x="75" y="4"/>
                      <a:pt x="73" y="6"/>
                    </a:cubicBezTo>
                    <a:cubicBezTo>
                      <a:pt x="69" y="9"/>
                      <a:pt x="66" y="14"/>
                      <a:pt x="64" y="18"/>
                    </a:cubicBezTo>
                    <a:cubicBezTo>
                      <a:pt x="62" y="22"/>
                      <a:pt x="65" y="26"/>
                      <a:pt x="65" y="30"/>
                    </a:cubicBezTo>
                    <a:cubicBezTo>
                      <a:pt x="65" y="34"/>
                      <a:pt x="62" y="36"/>
                      <a:pt x="61" y="40"/>
                    </a:cubicBezTo>
                    <a:cubicBezTo>
                      <a:pt x="59" y="44"/>
                      <a:pt x="58" y="49"/>
                      <a:pt x="57" y="53"/>
                    </a:cubicBezTo>
                    <a:cubicBezTo>
                      <a:pt x="56" y="58"/>
                      <a:pt x="51" y="60"/>
                      <a:pt x="50" y="64"/>
                    </a:cubicBezTo>
                    <a:cubicBezTo>
                      <a:pt x="50" y="68"/>
                      <a:pt x="55" y="72"/>
                      <a:pt x="56" y="76"/>
                    </a:cubicBezTo>
                    <a:cubicBezTo>
                      <a:pt x="58" y="86"/>
                      <a:pt x="45" y="89"/>
                      <a:pt x="39" y="93"/>
                    </a:cubicBezTo>
                    <a:cubicBezTo>
                      <a:pt x="34" y="95"/>
                      <a:pt x="33" y="99"/>
                      <a:pt x="28" y="100"/>
                    </a:cubicBezTo>
                    <a:cubicBezTo>
                      <a:pt x="24" y="101"/>
                      <a:pt x="19" y="103"/>
                      <a:pt x="16" y="101"/>
                    </a:cubicBezTo>
                    <a:cubicBezTo>
                      <a:pt x="15" y="100"/>
                      <a:pt x="10" y="97"/>
                      <a:pt x="9" y="98"/>
                    </a:cubicBezTo>
                    <a:cubicBezTo>
                      <a:pt x="7" y="99"/>
                      <a:pt x="11" y="105"/>
                      <a:pt x="12" y="106"/>
                    </a:cubicBezTo>
                    <a:cubicBezTo>
                      <a:pt x="13" y="112"/>
                      <a:pt x="18" y="115"/>
                      <a:pt x="20" y="121"/>
                    </a:cubicBezTo>
                    <a:cubicBezTo>
                      <a:pt x="22" y="125"/>
                      <a:pt x="24" y="130"/>
                      <a:pt x="25" y="134"/>
                    </a:cubicBezTo>
                    <a:cubicBezTo>
                      <a:pt x="27" y="142"/>
                      <a:pt x="34" y="153"/>
                      <a:pt x="32" y="162"/>
                    </a:cubicBezTo>
                    <a:cubicBezTo>
                      <a:pt x="31" y="167"/>
                      <a:pt x="31" y="171"/>
                      <a:pt x="31" y="177"/>
                    </a:cubicBezTo>
                    <a:cubicBezTo>
                      <a:pt x="31" y="183"/>
                      <a:pt x="31" y="187"/>
                      <a:pt x="28" y="192"/>
                    </a:cubicBezTo>
                    <a:cubicBezTo>
                      <a:pt x="26" y="197"/>
                      <a:pt x="24" y="202"/>
                      <a:pt x="21" y="207"/>
                    </a:cubicBezTo>
                    <a:cubicBezTo>
                      <a:pt x="18" y="210"/>
                      <a:pt x="14" y="212"/>
                      <a:pt x="12" y="215"/>
                    </a:cubicBezTo>
                    <a:cubicBezTo>
                      <a:pt x="8" y="224"/>
                      <a:pt x="0" y="232"/>
                      <a:pt x="7" y="241"/>
                    </a:cubicBezTo>
                    <a:cubicBezTo>
                      <a:pt x="13" y="248"/>
                      <a:pt x="12" y="260"/>
                      <a:pt x="16" y="268"/>
                    </a:cubicBezTo>
                    <a:cubicBezTo>
                      <a:pt x="19" y="273"/>
                      <a:pt x="22" y="278"/>
                      <a:pt x="24" y="283"/>
                    </a:cubicBezTo>
                    <a:cubicBezTo>
                      <a:pt x="26" y="288"/>
                      <a:pt x="26" y="291"/>
                      <a:pt x="29" y="295"/>
                    </a:cubicBezTo>
                    <a:cubicBezTo>
                      <a:pt x="30" y="297"/>
                      <a:pt x="37" y="295"/>
                      <a:pt x="39" y="295"/>
                    </a:cubicBezTo>
                    <a:cubicBezTo>
                      <a:pt x="41" y="296"/>
                      <a:pt x="45" y="292"/>
                      <a:pt x="46" y="294"/>
                    </a:cubicBezTo>
                    <a:cubicBezTo>
                      <a:pt x="47" y="297"/>
                      <a:pt x="49" y="299"/>
                      <a:pt x="51" y="303"/>
                    </a:cubicBezTo>
                    <a:cubicBezTo>
                      <a:pt x="51" y="303"/>
                      <a:pt x="55" y="311"/>
                      <a:pt x="55" y="311"/>
                    </a:cubicBezTo>
                    <a:cubicBezTo>
                      <a:pt x="57" y="312"/>
                      <a:pt x="60" y="313"/>
                      <a:pt x="63" y="312"/>
                    </a:cubicBezTo>
                    <a:cubicBezTo>
                      <a:pt x="67" y="311"/>
                      <a:pt x="63" y="317"/>
                      <a:pt x="64" y="318"/>
                    </a:cubicBezTo>
                    <a:cubicBezTo>
                      <a:pt x="67" y="324"/>
                      <a:pt x="75" y="338"/>
                      <a:pt x="82" y="337"/>
                    </a:cubicBezTo>
                    <a:cubicBezTo>
                      <a:pt x="84" y="336"/>
                      <a:pt x="85" y="336"/>
                      <a:pt x="86" y="336"/>
                    </a:cubicBezTo>
                    <a:cubicBezTo>
                      <a:pt x="87" y="336"/>
                      <a:pt x="87" y="335"/>
                      <a:pt x="87" y="334"/>
                    </a:cubicBezTo>
                    <a:cubicBezTo>
                      <a:pt x="88" y="332"/>
                      <a:pt x="88" y="331"/>
                      <a:pt x="89" y="329"/>
                    </a:cubicBez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39" name="Freeform 60">
                <a:extLst>
                  <a:ext uri="{FF2B5EF4-FFF2-40B4-BE49-F238E27FC236}">
                    <a16:creationId xmlns:a16="http://schemas.microsoft.com/office/drawing/2014/main" id="{5DD5CFD4-1530-45D9-94F6-C6317066F907}"/>
                  </a:ext>
                </a:extLst>
              </p:cNvPr>
              <p:cNvSpPr>
                <a:spLocks/>
              </p:cNvSpPr>
              <p:nvPr/>
            </p:nvSpPr>
            <p:spPr bwMode="auto">
              <a:xfrm>
                <a:off x="4579938" y="-239712"/>
                <a:ext cx="1076325" cy="1538288"/>
              </a:xfrm>
              <a:custGeom>
                <a:avLst/>
                <a:gdLst>
                  <a:gd name="T0" fmla="*/ 63 w 287"/>
                  <a:gd name="T1" fmla="*/ 400 h 410"/>
                  <a:gd name="T2" fmla="*/ 78 w 287"/>
                  <a:gd name="T3" fmla="*/ 391 h 410"/>
                  <a:gd name="T4" fmla="*/ 108 w 287"/>
                  <a:gd name="T5" fmla="*/ 366 h 410"/>
                  <a:gd name="T6" fmla="*/ 129 w 287"/>
                  <a:gd name="T7" fmla="*/ 356 h 410"/>
                  <a:gd name="T8" fmla="*/ 169 w 287"/>
                  <a:gd name="T9" fmla="*/ 370 h 410"/>
                  <a:gd name="T10" fmla="*/ 182 w 287"/>
                  <a:gd name="T11" fmla="*/ 351 h 410"/>
                  <a:gd name="T12" fmla="*/ 198 w 287"/>
                  <a:gd name="T13" fmla="*/ 333 h 410"/>
                  <a:gd name="T14" fmla="*/ 205 w 287"/>
                  <a:gd name="T15" fmla="*/ 323 h 410"/>
                  <a:gd name="T16" fmla="*/ 228 w 287"/>
                  <a:gd name="T17" fmla="*/ 322 h 410"/>
                  <a:gd name="T18" fmla="*/ 241 w 287"/>
                  <a:gd name="T19" fmla="*/ 331 h 410"/>
                  <a:gd name="T20" fmla="*/ 259 w 287"/>
                  <a:gd name="T21" fmla="*/ 326 h 410"/>
                  <a:gd name="T22" fmla="*/ 286 w 287"/>
                  <a:gd name="T23" fmla="*/ 318 h 410"/>
                  <a:gd name="T24" fmla="*/ 285 w 287"/>
                  <a:gd name="T25" fmla="*/ 304 h 410"/>
                  <a:gd name="T26" fmla="*/ 267 w 287"/>
                  <a:gd name="T27" fmla="*/ 289 h 410"/>
                  <a:gd name="T28" fmla="*/ 284 w 287"/>
                  <a:gd name="T29" fmla="*/ 267 h 410"/>
                  <a:gd name="T30" fmla="*/ 285 w 287"/>
                  <a:gd name="T31" fmla="*/ 255 h 410"/>
                  <a:gd name="T32" fmla="*/ 277 w 287"/>
                  <a:gd name="T33" fmla="*/ 235 h 410"/>
                  <a:gd name="T34" fmla="*/ 267 w 287"/>
                  <a:gd name="T35" fmla="*/ 213 h 410"/>
                  <a:gd name="T36" fmla="*/ 254 w 287"/>
                  <a:gd name="T37" fmla="*/ 203 h 410"/>
                  <a:gd name="T38" fmla="*/ 251 w 287"/>
                  <a:gd name="T39" fmla="*/ 184 h 410"/>
                  <a:gd name="T40" fmla="*/ 242 w 287"/>
                  <a:gd name="T41" fmla="*/ 168 h 410"/>
                  <a:gd name="T42" fmla="*/ 230 w 287"/>
                  <a:gd name="T43" fmla="*/ 142 h 410"/>
                  <a:gd name="T44" fmla="*/ 216 w 287"/>
                  <a:gd name="T45" fmla="*/ 157 h 410"/>
                  <a:gd name="T46" fmla="*/ 202 w 287"/>
                  <a:gd name="T47" fmla="*/ 130 h 410"/>
                  <a:gd name="T48" fmla="*/ 181 w 287"/>
                  <a:gd name="T49" fmla="*/ 126 h 410"/>
                  <a:gd name="T50" fmla="*/ 153 w 287"/>
                  <a:gd name="T51" fmla="*/ 147 h 410"/>
                  <a:gd name="T52" fmla="*/ 135 w 287"/>
                  <a:gd name="T53" fmla="*/ 99 h 410"/>
                  <a:gd name="T54" fmla="*/ 140 w 287"/>
                  <a:gd name="T55" fmla="*/ 70 h 410"/>
                  <a:gd name="T56" fmla="*/ 162 w 287"/>
                  <a:gd name="T57" fmla="*/ 59 h 410"/>
                  <a:gd name="T58" fmla="*/ 156 w 287"/>
                  <a:gd name="T59" fmla="*/ 51 h 410"/>
                  <a:gd name="T60" fmla="*/ 129 w 287"/>
                  <a:gd name="T61" fmla="*/ 34 h 410"/>
                  <a:gd name="T62" fmla="*/ 123 w 287"/>
                  <a:gd name="T63" fmla="*/ 16 h 410"/>
                  <a:gd name="T64" fmla="*/ 117 w 287"/>
                  <a:gd name="T65" fmla="*/ 5 h 410"/>
                  <a:gd name="T66" fmla="*/ 98 w 287"/>
                  <a:gd name="T67" fmla="*/ 2 h 410"/>
                  <a:gd name="T68" fmla="*/ 92 w 287"/>
                  <a:gd name="T69" fmla="*/ 17 h 410"/>
                  <a:gd name="T70" fmla="*/ 75 w 287"/>
                  <a:gd name="T71" fmla="*/ 37 h 410"/>
                  <a:gd name="T72" fmla="*/ 62 w 287"/>
                  <a:gd name="T73" fmla="*/ 53 h 410"/>
                  <a:gd name="T74" fmla="*/ 42 w 287"/>
                  <a:gd name="T75" fmla="*/ 61 h 410"/>
                  <a:gd name="T76" fmla="*/ 24 w 287"/>
                  <a:gd name="T77" fmla="*/ 63 h 410"/>
                  <a:gd name="T78" fmla="*/ 11 w 287"/>
                  <a:gd name="T79" fmla="*/ 87 h 410"/>
                  <a:gd name="T80" fmla="*/ 0 w 287"/>
                  <a:gd name="T81" fmla="*/ 128 h 410"/>
                  <a:gd name="T82" fmla="*/ 4 w 287"/>
                  <a:gd name="T83" fmla="*/ 142 h 410"/>
                  <a:gd name="T84" fmla="*/ 14 w 287"/>
                  <a:gd name="T85" fmla="*/ 141 h 410"/>
                  <a:gd name="T86" fmla="*/ 21 w 287"/>
                  <a:gd name="T87" fmla="*/ 149 h 410"/>
                  <a:gd name="T88" fmla="*/ 33 w 287"/>
                  <a:gd name="T89" fmla="*/ 162 h 410"/>
                  <a:gd name="T90" fmla="*/ 43 w 287"/>
                  <a:gd name="T91" fmla="*/ 175 h 410"/>
                  <a:gd name="T92" fmla="*/ 60 w 287"/>
                  <a:gd name="T93" fmla="*/ 181 h 410"/>
                  <a:gd name="T94" fmla="*/ 72 w 287"/>
                  <a:gd name="T95" fmla="*/ 207 h 410"/>
                  <a:gd name="T96" fmla="*/ 69 w 287"/>
                  <a:gd name="T97" fmla="*/ 218 h 410"/>
                  <a:gd name="T98" fmla="*/ 75 w 287"/>
                  <a:gd name="T99" fmla="*/ 235 h 410"/>
                  <a:gd name="T100" fmla="*/ 70 w 287"/>
                  <a:gd name="T101" fmla="*/ 254 h 410"/>
                  <a:gd name="T102" fmla="*/ 60 w 287"/>
                  <a:gd name="T103" fmla="*/ 264 h 410"/>
                  <a:gd name="T104" fmla="*/ 56 w 287"/>
                  <a:gd name="T105" fmla="*/ 275 h 410"/>
                  <a:gd name="T106" fmla="*/ 51 w 287"/>
                  <a:gd name="T107" fmla="*/ 296 h 410"/>
                  <a:gd name="T108" fmla="*/ 51 w 287"/>
                  <a:gd name="T109" fmla="*/ 313 h 410"/>
                  <a:gd name="T110" fmla="*/ 46 w 287"/>
                  <a:gd name="T111" fmla="*/ 323 h 410"/>
                  <a:gd name="T112" fmla="*/ 47 w 287"/>
                  <a:gd name="T113" fmla="*/ 352 h 410"/>
                  <a:gd name="T114" fmla="*/ 45 w 287"/>
                  <a:gd name="T115" fmla="*/ 369 h 410"/>
                  <a:gd name="T116" fmla="*/ 40 w 287"/>
                  <a:gd name="T117" fmla="*/ 388 h 410"/>
                  <a:gd name="T118" fmla="*/ 36 w 287"/>
                  <a:gd name="T119" fmla="*/ 40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7" h="410">
                    <a:moveTo>
                      <a:pt x="47" y="408"/>
                    </a:moveTo>
                    <a:cubicBezTo>
                      <a:pt x="53" y="410"/>
                      <a:pt x="55" y="406"/>
                      <a:pt x="60" y="403"/>
                    </a:cubicBezTo>
                    <a:cubicBezTo>
                      <a:pt x="61" y="402"/>
                      <a:pt x="62" y="401"/>
                      <a:pt x="63" y="400"/>
                    </a:cubicBezTo>
                    <a:cubicBezTo>
                      <a:pt x="64" y="399"/>
                      <a:pt x="64" y="398"/>
                      <a:pt x="64" y="397"/>
                    </a:cubicBezTo>
                    <a:cubicBezTo>
                      <a:pt x="67" y="394"/>
                      <a:pt x="68" y="396"/>
                      <a:pt x="71" y="395"/>
                    </a:cubicBezTo>
                    <a:cubicBezTo>
                      <a:pt x="74" y="395"/>
                      <a:pt x="76" y="392"/>
                      <a:pt x="78" y="391"/>
                    </a:cubicBezTo>
                    <a:cubicBezTo>
                      <a:pt x="82" y="387"/>
                      <a:pt x="83" y="383"/>
                      <a:pt x="87" y="380"/>
                    </a:cubicBezTo>
                    <a:cubicBezTo>
                      <a:pt x="90" y="377"/>
                      <a:pt x="94" y="375"/>
                      <a:pt x="97" y="373"/>
                    </a:cubicBezTo>
                    <a:cubicBezTo>
                      <a:pt x="101" y="370"/>
                      <a:pt x="103" y="367"/>
                      <a:pt x="108" y="366"/>
                    </a:cubicBezTo>
                    <a:cubicBezTo>
                      <a:pt x="111" y="364"/>
                      <a:pt x="114" y="362"/>
                      <a:pt x="117" y="360"/>
                    </a:cubicBezTo>
                    <a:cubicBezTo>
                      <a:pt x="121" y="359"/>
                      <a:pt x="120" y="359"/>
                      <a:pt x="122" y="357"/>
                    </a:cubicBezTo>
                    <a:cubicBezTo>
                      <a:pt x="125" y="354"/>
                      <a:pt x="126" y="354"/>
                      <a:pt x="129" y="356"/>
                    </a:cubicBezTo>
                    <a:cubicBezTo>
                      <a:pt x="133" y="358"/>
                      <a:pt x="136" y="361"/>
                      <a:pt x="139" y="364"/>
                    </a:cubicBezTo>
                    <a:cubicBezTo>
                      <a:pt x="146" y="367"/>
                      <a:pt x="151" y="371"/>
                      <a:pt x="159" y="372"/>
                    </a:cubicBezTo>
                    <a:cubicBezTo>
                      <a:pt x="164" y="372"/>
                      <a:pt x="165" y="372"/>
                      <a:pt x="169" y="370"/>
                    </a:cubicBezTo>
                    <a:cubicBezTo>
                      <a:pt x="172" y="370"/>
                      <a:pt x="178" y="370"/>
                      <a:pt x="180" y="367"/>
                    </a:cubicBezTo>
                    <a:cubicBezTo>
                      <a:pt x="181" y="365"/>
                      <a:pt x="179" y="361"/>
                      <a:pt x="180" y="359"/>
                    </a:cubicBezTo>
                    <a:cubicBezTo>
                      <a:pt x="180" y="357"/>
                      <a:pt x="180" y="352"/>
                      <a:pt x="182" y="351"/>
                    </a:cubicBezTo>
                    <a:cubicBezTo>
                      <a:pt x="184" y="350"/>
                      <a:pt x="186" y="351"/>
                      <a:pt x="188" y="350"/>
                    </a:cubicBezTo>
                    <a:cubicBezTo>
                      <a:pt x="189" y="349"/>
                      <a:pt x="190" y="346"/>
                      <a:pt x="191" y="345"/>
                    </a:cubicBezTo>
                    <a:cubicBezTo>
                      <a:pt x="193" y="341"/>
                      <a:pt x="195" y="336"/>
                      <a:pt x="198" y="333"/>
                    </a:cubicBezTo>
                    <a:cubicBezTo>
                      <a:pt x="199" y="331"/>
                      <a:pt x="201" y="330"/>
                      <a:pt x="202" y="329"/>
                    </a:cubicBezTo>
                    <a:cubicBezTo>
                      <a:pt x="203" y="328"/>
                      <a:pt x="207" y="328"/>
                      <a:pt x="208" y="326"/>
                    </a:cubicBezTo>
                    <a:cubicBezTo>
                      <a:pt x="209" y="323"/>
                      <a:pt x="206" y="324"/>
                      <a:pt x="205" y="323"/>
                    </a:cubicBezTo>
                    <a:cubicBezTo>
                      <a:pt x="204" y="322"/>
                      <a:pt x="205" y="319"/>
                      <a:pt x="205" y="318"/>
                    </a:cubicBezTo>
                    <a:cubicBezTo>
                      <a:pt x="211" y="318"/>
                      <a:pt x="218" y="314"/>
                      <a:pt x="224" y="316"/>
                    </a:cubicBezTo>
                    <a:cubicBezTo>
                      <a:pt x="227" y="318"/>
                      <a:pt x="226" y="320"/>
                      <a:pt x="228" y="322"/>
                    </a:cubicBezTo>
                    <a:cubicBezTo>
                      <a:pt x="229" y="323"/>
                      <a:pt x="231" y="322"/>
                      <a:pt x="232" y="323"/>
                    </a:cubicBezTo>
                    <a:cubicBezTo>
                      <a:pt x="234" y="323"/>
                      <a:pt x="237" y="325"/>
                      <a:pt x="238" y="326"/>
                    </a:cubicBezTo>
                    <a:cubicBezTo>
                      <a:pt x="239" y="328"/>
                      <a:pt x="239" y="330"/>
                      <a:pt x="241" y="331"/>
                    </a:cubicBezTo>
                    <a:cubicBezTo>
                      <a:pt x="243" y="331"/>
                      <a:pt x="246" y="330"/>
                      <a:pt x="247" y="330"/>
                    </a:cubicBezTo>
                    <a:cubicBezTo>
                      <a:pt x="249" y="329"/>
                      <a:pt x="249" y="329"/>
                      <a:pt x="251" y="328"/>
                    </a:cubicBezTo>
                    <a:cubicBezTo>
                      <a:pt x="253" y="326"/>
                      <a:pt x="255" y="326"/>
                      <a:pt x="259" y="326"/>
                    </a:cubicBezTo>
                    <a:cubicBezTo>
                      <a:pt x="266" y="326"/>
                      <a:pt x="261" y="328"/>
                      <a:pt x="265" y="331"/>
                    </a:cubicBezTo>
                    <a:cubicBezTo>
                      <a:pt x="266" y="333"/>
                      <a:pt x="273" y="334"/>
                      <a:pt x="274" y="333"/>
                    </a:cubicBezTo>
                    <a:cubicBezTo>
                      <a:pt x="284" y="337"/>
                      <a:pt x="286" y="325"/>
                      <a:pt x="286" y="318"/>
                    </a:cubicBezTo>
                    <a:cubicBezTo>
                      <a:pt x="286" y="316"/>
                      <a:pt x="287" y="314"/>
                      <a:pt x="286" y="312"/>
                    </a:cubicBezTo>
                    <a:cubicBezTo>
                      <a:pt x="285" y="310"/>
                      <a:pt x="283" y="310"/>
                      <a:pt x="283" y="308"/>
                    </a:cubicBezTo>
                    <a:cubicBezTo>
                      <a:pt x="282" y="305"/>
                      <a:pt x="284" y="305"/>
                      <a:pt x="285" y="304"/>
                    </a:cubicBezTo>
                    <a:cubicBezTo>
                      <a:pt x="285" y="302"/>
                      <a:pt x="285" y="301"/>
                      <a:pt x="285" y="299"/>
                    </a:cubicBezTo>
                    <a:cubicBezTo>
                      <a:pt x="279" y="299"/>
                      <a:pt x="274" y="299"/>
                      <a:pt x="270" y="295"/>
                    </a:cubicBezTo>
                    <a:cubicBezTo>
                      <a:pt x="268" y="294"/>
                      <a:pt x="268" y="291"/>
                      <a:pt x="267" y="289"/>
                    </a:cubicBezTo>
                    <a:cubicBezTo>
                      <a:pt x="266" y="286"/>
                      <a:pt x="266" y="284"/>
                      <a:pt x="263" y="284"/>
                    </a:cubicBezTo>
                    <a:cubicBezTo>
                      <a:pt x="264" y="276"/>
                      <a:pt x="275" y="280"/>
                      <a:pt x="281" y="278"/>
                    </a:cubicBezTo>
                    <a:cubicBezTo>
                      <a:pt x="286" y="276"/>
                      <a:pt x="283" y="271"/>
                      <a:pt x="284" y="267"/>
                    </a:cubicBezTo>
                    <a:cubicBezTo>
                      <a:pt x="285" y="267"/>
                      <a:pt x="286" y="266"/>
                      <a:pt x="286" y="266"/>
                    </a:cubicBezTo>
                    <a:cubicBezTo>
                      <a:pt x="287" y="263"/>
                      <a:pt x="279" y="263"/>
                      <a:pt x="282" y="258"/>
                    </a:cubicBezTo>
                    <a:cubicBezTo>
                      <a:pt x="282" y="257"/>
                      <a:pt x="285" y="257"/>
                      <a:pt x="285" y="255"/>
                    </a:cubicBezTo>
                    <a:cubicBezTo>
                      <a:pt x="286" y="254"/>
                      <a:pt x="285" y="252"/>
                      <a:pt x="285" y="251"/>
                    </a:cubicBezTo>
                    <a:cubicBezTo>
                      <a:pt x="280" y="251"/>
                      <a:pt x="278" y="251"/>
                      <a:pt x="278" y="245"/>
                    </a:cubicBezTo>
                    <a:cubicBezTo>
                      <a:pt x="278" y="242"/>
                      <a:pt x="278" y="238"/>
                      <a:pt x="277" y="235"/>
                    </a:cubicBezTo>
                    <a:cubicBezTo>
                      <a:pt x="276" y="232"/>
                      <a:pt x="275" y="233"/>
                      <a:pt x="272" y="231"/>
                    </a:cubicBezTo>
                    <a:cubicBezTo>
                      <a:pt x="268" y="229"/>
                      <a:pt x="270" y="224"/>
                      <a:pt x="269" y="219"/>
                    </a:cubicBezTo>
                    <a:cubicBezTo>
                      <a:pt x="269" y="217"/>
                      <a:pt x="269" y="214"/>
                      <a:pt x="267" y="213"/>
                    </a:cubicBezTo>
                    <a:cubicBezTo>
                      <a:pt x="266" y="212"/>
                      <a:pt x="264" y="213"/>
                      <a:pt x="263" y="212"/>
                    </a:cubicBezTo>
                    <a:cubicBezTo>
                      <a:pt x="261" y="212"/>
                      <a:pt x="261" y="210"/>
                      <a:pt x="260" y="209"/>
                    </a:cubicBezTo>
                    <a:cubicBezTo>
                      <a:pt x="258" y="207"/>
                      <a:pt x="256" y="205"/>
                      <a:pt x="254" y="203"/>
                    </a:cubicBezTo>
                    <a:cubicBezTo>
                      <a:pt x="251" y="200"/>
                      <a:pt x="251" y="201"/>
                      <a:pt x="253" y="197"/>
                    </a:cubicBezTo>
                    <a:cubicBezTo>
                      <a:pt x="255" y="195"/>
                      <a:pt x="257" y="187"/>
                      <a:pt x="254" y="185"/>
                    </a:cubicBezTo>
                    <a:cubicBezTo>
                      <a:pt x="254" y="184"/>
                      <a:pt x="252" y="184"/>
                      <a:pt x="251" y="184"/>
                    </a:cubicBezTo>
                    <a:cubicBezTo>
                      <a:pt x="250" y="183"/>
                      <a:pt x="250" y="183"/>
                      <a:pt x="248" y="182"/>
                    </a:cubicBezTo>
                    <a:cubicBezTo>
                      <a:pt x="246" y="180"/>
                      <a:pt x="246" y="177"/>
                      <a:pt x="245" y="175"/>
                    </a:cubicBezTo>
                    <a:cubicBezTo>
                      <a:pt x="243" y="172"/>
                      <a:pt x="242" y="172"/>
                      <a:pt x="242" y="168"/>
                    </a:cubicBezTo>
                    <a:cubicBezTo>
                      <a:pt x="243" y="163"/>
                      <a:pt x="248" y="161"/>
                      <a:pt x="247" y="155"/>
                    </a:cubicBezTo>
                    <a:cubicBezTo>
                      <a:pt x="247" y="151"/>
                      <a:pt x="245" y="146"/>
                      <a:pt x="242" y="143"/>
                    </a:cubicBezTo>
                    <a:cubicBezTo>
                      <a:pt x="239" y="140"/>
                      <a:pt x="233" y="138"/>
                      <a:pt x="230" y="142"/>
                    </a:cubicBezTo>
                    <a:cubicBezTo>
                      <a:pt x="228" y="144"/>
                      <a:pt x="226" y="148"/>
                      <a:pt x="224" y="151"/>
                    </a:cubicBezTo>
                    <a:cubicBezTo>
                      <a:pt x="222" y="153"/>
                      <a:pt x="221" y="153"/>
                      <a:pt x="219" y="155"/>
                    </a:cubicBezTo>
                    <a:cubicBezTo>
                      <a:pt x="218" y="155"/>
                      <a:pt x="217" y="156"/>
                      <a:pt x="216" y="157"/>
                    </a:cubicBezTo>
                    <a:cubicBezTo>
                      <a:pt x="216" y="158"/>
                      <a:pt x="216" y="160"/>
                      <a:pt x="216" y="160"/>
                    </a:cubicBezTo>
                    <a:cubicBezTo>
                      <a:pt x="213" y="162"/>
                      <a:pt x="211" y="155"/>
                      <a:pt x="210" y="153"/>
                    </a:cubicBezTo>
                    <a:cubicBezTo>
                      <a:pt x="207" y="145"/>
                      <a:pt x="202" y="138"/>
                      <a:pt x="202" y="130"/>
                    </a:cubicBezTo>
                    <a:cubicBezTo>
                      <a:pt x="199" y="131"/>
                      <a:pt x="199" y="134"/>
                      <a:pt x="195" y="132"/>
                    </a:cubicBezTo>
                    <a:cubicBezTo>
                      <a:pt x="193" y="131"/>
                      <a:pt x="191" y="127"/>
                      <a:pt x="189" y="126"/>
                    </a:cubicBezTo>
                    <a:cubicBezTo>
                      <a:pt x="186" y="124"/>
                      <a:pt x="184" y="124"/>
                      <a:pt x="181" y="126"/>
                    </a:cubicBezTo>
                    <a:cubicBezTo>
                      <a:pt x="178" y="127"/>
                      <a:pt x="177" y="129"/>
                      <a:pt x="174" y="130"/>
                    </a:cubicBezTo>
                    <a:cubicBezTo>
                      <a:pt x="168" y="132"/>
                      <a:pt x="167" y="136"/>
                      <a:pt x="165" y="141"/>
                    </a:cubicBezTo>
                    <a:cubicBezTo>
                      <a:pt x="162" y="146"/>
                      <a:pt x="158" y="149"/>
                      <a:pt x="153" y="147"/>
                    </a:cubicBezTo>
                    <a:cubicBezTo>
                      <a:pt x="140" y="142"/>
                      <a:pt x="145" y="130"/>
                      <a:pt x="143" y="119"/>
                    </a:cubicBezTo>
                    <a:cubicBezTo>
                      <a:pt x="142" y="114"/>
                      <a:pt x="143" y="107"/>
                      <a:pt x="138" y="104"/>
                    </a:cubicBezTo>
                    <a:cubicBezTo>
                      <a:pt x="135" y="102"/>
                      <a:pt x="135" y="103"/>
                      <a:pt x="135" y="99"/>
                    </a:cubicBezTo>
                    <a:cubicBezTo>
                      <a:pt x="134" y="94"/>
                      <a:pt x="130" y="88"/>
                      <a:pt x="132" y="82"/>
                    </a:cubicBezTo>
                    <a:cubicBezTo>
                      <a:pt x="133" y="80"/>
                      <a:pt x="136" y="78"/>
                      <a:pt x="137" y="75"/>
                    </a:cubicBezTo>
                    <a:cubicBezTo>
                      <a:pt x="138" y="72"/>
                      <a:pt x="137" y="72"/>
                      <a:pt x="140" y="70"/>
                    </a:cubicBezTo>
                    <a:cubicBezTo>
                      <a:pt x="142" y="68"/>
                      <a:pt x="144" y="66"/>
                      <a:pt x="148" y="65"/>
                    </a:cubicBezTo>
                    <a:cubicBezTo>
                      <a:pt x="151" y="64"/>
                      <a:pt x="152" y="64"/>
                      <a:pt x="155" y="63"/>
                    </a:cubicBezTo>
                    <a:cubicBezTo>
                      <a:pt x="157" y="61"/>
                      <a:pt x="159" y="59"/>
                      <a:pt x="162" y="59"/>
                    </a:cubicBezTo>
                    <a:cubicBezTo>
                      <a:pt x="162" y="57"/>
                      <a:pt x="161" y="56"/>
                      <a:pt x="161" y="54"/>
                    </a:cubicBezTo>
                    <a:cubicBezTo>
                      <a:pt x="160" y="53"/>
                      <a:pt x="161" y="51"/>
                      <a:pt x="160" y="49"/>
                    </a:cubicBezTo>
                    <a:cubicBezTo>
                      <a:pt x="159" y="50"/>
                      <a:pt x="157" y="49"/>
                      <a:pt x="156" y="51"/>
                    </a:cubicBezTo>
                    <a:cubicBezTo>
                      <a:pt x="154" y="49"/>
                      <a:pt x="151" y="49"/>
                      <a:pt x="149" y="49"/>
                    </a:cubicBezTo>
                    <a:cubicBezTo>
                      <a:pt x="146" y="47"/>
                      <a:pt x="145" y="46"/>
                      <a:pt x="142" y="44"/>
                    </a:cubicBezTo>
                    <a:cubicBezTo>
                      <a:pt x="138" y="40"/>
                      <a:pt x="133" y="39"/>
                      <a:pt x="129" y="34"/>
                    </a:cubicBezTo>
                    <a:cubicBezTo>
                      <a:pt x="127" y="31"/>
                      <a:pt x="126" y="27"/>
                      <a:pt x="125" y="23"/>
                    </a:cubicBezTo>
                    <a:cubicBezTo>
                      <a:pt x="125" y="22"/>
                      <a:pt x="126" y="21"/>
                      <a:pt x="125" y="19"/>
                    </a:cubicBezTo>
                    <a:cubicBezTo>
                      <a:pt x="125" y="18"/>
                      <a:pt x="123" y="17"/>
                      <a:pt x="123" y="16"/>
                    </a:cubicBezTo>
                    <a:cubicBezTo>
                      <a:pt x="122" y="14"/>
                      <a:pt x="123" y="12"/>
                      <a:pt x="123" y="11"/>
                    </a:cubicBezTo>
                    <a:cubicBezTo>
                      <a:pt x="122" y="10"/>
                      <a:pt x="120" y="9"/>
                      <a:pt x="119" y="8"/>
                    </a:cubicBezTo>
                    <a:cubicBezTo>
                      <a:pt x="118" y="7"/>
                      <a:pt x="118" y="7"/>
                      <a:pt x="117" y="5"/>
                    </a:cubicBezTo>
                    <a:cubicBezTo>
                      <a:pt x="117" y="4"/>
                      <a:pt x="118" y="2"/>
                      <a:pt x="117" y="1"/>
                    </a:cubicBezTo>
                    <a:cubicBezTo>
                      <a:pt x="115" y="0"/>
                      <a:pt x="110" y="2"/>
                      <a:pt x="108" y="2"/>
                    </a:cubicBezTo>
                    <a:cubicBezTo>
                      <a:pt x="105" y="2"/>
                      <a:pt x="101" y="1"/>
                      <a:pt x="98" y="2"/>
                    </a:cubicBezTo>
                    <a:cubicBezTo>
                      <a:pt x="97" y="3"/>
                      <a:pt x="90" y="7"/>
                      <a:pt x="90" y="9"/>
                    </a:cubicBezTo>
                    <a:cubicBezTo>
                      <a:pt x="90" y="10"/>
                      <a:pt x="94" y="12"/>
                      <a:pt x="94" y="14"/>
                    </a:cubicBezTo>
                    <a:cubicBezTo>
                      <a:pt x="94" y="15"/>
                      <a:pt x="92" y="16"/>
                      <a:pt x="92" y="17"/>
                    </a:cubicBezTo>
                    <a:cubicBezTo>
                      <a:pt x="90" y="21"/>
                      <a:pt x="91" y="23"/>
                      <a:pt x="88" y="27"/>
                    </a:cubicBezTo>
                    <a:cubicBezTo>
                      <a:pt x="86" y="30"/>
                      <a:pt x="84" y="30"/>
                      <a:pt x="81" y="32"/>
                    </a:cubicBezTo>
                    <a:cubicBezTo>
                      <a:pt x="79" y="35"/>
                      <a:pt x="80" y="38"/>
                      <a:pt x="75" y="37"/>
                    </a:cubicBezTo>
                    <a:cubicBezTo>
                      <a:pt x="72" y="37"/>
                      <a:pt x="71" y="33"/>
                      <a:pt x="69" y="36"/>
                    </a:cubicBezTo>
                    <a:cubicBezTo>
                      <a:pt x="67" y="40"/>
                      <a:pt x="70" y="53"/>
                      <a:pt x="66" y="55"/>
                    </a:cubicBezTo>
                    <a:cubicBezTo>
                      <a:pt x="65" y="55"/>
                      <a:pt x="63" y="53"/>
                      <a:pt x="62" y="53"/>
                    </a:cubicBezTo>
                    <a:cubicBezTo>
                      <a:pt x="60" y="53"/>
                      <a:pt x="59" y="55"/>
                      <a:pt x="58" y="56"/>
                    </a:cubicBezTo>
                    <a:cubicBezTo>
                      <a:pt x="55" y="58"/>
                      <a:pt x="54" y="59"/>
                      <a:pt x="54" y="62"/>
                    </a:cubicBezTo>
                    <a:cubicBezTo>
                      <a:pt x="51" y="61"/>
                      <a:pt x="46" y="62"/>
                      <a:pt x="42" y="61"/>
                    </a:cubicBezTo>
                    <a:cubicBezTo>
                      <a:pt x="39" y="60"/>
                      <a:pt x="31" y="56"/>
                      <a:pt x="32" y="62"/>
                    </a:cubicBezTo>
                    <a:cubicBezTo>
                      <a:pt x="30" y="62"/>
                      <a:pt x="27" y="62"/>
                      <a:pt x="25" y="62"/>
                    </a:cubicBezTo>
                    <a:cubicBezTo>
                      <a:pt x="25" y="62"/>
                      <a:pt x="24" y="63"/>
                      <a:pt x="24" y="63"/>
                    </a:cubicBezTo>
                    <a:cubicBezTo>
                      <a:pt x="22" y="66"/>
                      <a:pt x="25" y="69"/>
                      <a:pt x="24" y="72"/>
                    </a:cubicBezTo>
                    <a:cubicBezTo>
                      <a:pt x="24" y="77"/>
                      <a:pt x="21" y="77"/>
                      <a:pt x="17" y="78"/>
                    </a:cubicBezTo>
                    <a:cubicBezTo>
                      <a:pt x="12" y="80"/>
                      <a:pt x="12" y="83"/>
                      <a:pt x="11" y="87"/>
                    </a:cubicBezTo>
                    <a:cubicBezTo>
                      <a:pt x="10" y="91"/>
                      <a:pt x="11" y="99"/>
                      <a:pt x="8" y="101"/>
                    </a:cubicBezTo>
                    <a:cubicBezTo>
                      <a:pt x="5" y="103"/>
                      <a:pt x="5" y="109"/>
                      <a:pt x="4" y="112"/>
                    </a:cubicBezTo>
                    <a:cubicBezTo>
                      <a:pt x="2" y="117"/>
                      <a:pt x="0" y="123"/>
                      <a:pt x="0" y="128"/>
                    </a:cubicBezTo>
                    <a:cubicBezTo>
                      <a:pt x="0" y="130"/>
                      <a:pt x="1" y="131"/>
                      <a:pt x="1" y="132"/>
                    </a:cubicBezTo>
                    <a:cubicBezTo>
                      <a:pt x="2" y="133"/>
                      <a:pt x="3" y="133"/>
                      <a:pt x="3" y="134"/>
                    </a:cubicBezTo>
                    <a:cubicBezTo>
                      <a:pt x="5" y="136"/>
                      <a:pt x="3" y="139"/>
                      <a:pt x="4" y="142"/>
                    </a:cubicBezTo>
                    <a:cubicBezTo>
                      <a:pt x="4" y="143"/>
                      <a:pt x="5" y="144"/>
                      <a:pt x="7" y="145"/>
                    </a:cubicBezTo>
                    <a:cubicBezTo>
                      <a:pt x="9" y="146"/>
                      <a:pt x="9" y="145"/>
                      <a:pt x="11" y="143"/>
                    </a:cubicBezTo>
                    <a:cubicBezTo>
                      <a:pt x="12" y="142"/>
                      <a:pt x="13" y="141"/>
                      <a:pt x="14" y="141"/>
                    </a:cubicBezTo>
                    <a:cubicBezTo>
                      <a:pt x="16" y="141"/>
                      <a:pt x="17" y="142"/>
                      <a:pt x="16" y="144"/>
                    </a:cubicBezTo>
                    <a:cubicBezTo>
                      <a:pt x="18" y="144"/>
                      <a:pt x="20" y="144"/>
                      <a:pt x="22" y="144"/>
                    </a:cubicBezTo>
                    <a:cubicBezTo>
                      <a:pt x="21" y="146"/>
                      <a:pt x="19" y="147"/>
                      <a:pt x="21" y="149"/>
                    </a:cubicBezTo>
                    <a:cubicBezTo>
                      <a:pt x="24" y="151"/>
                      <a:pt x="27" y="151"/>
                      <a:pt x="29" y="154"/>
                    </a:cubicBezTo>
                    <a:cubicBezTo>
                      <a:pt x="30" y="156"/>
                      <a:pt x="30" y="157"/>
                      <a:pt x="32" y="159"/>
                    </a:cubicBezTo>
                    <a:cubicBezTo>
                      <a:pt x="32" y="160"/>
                      <a:pt x="33" y="161"/>
                      <a:pt x="33" y="162"/>
                    </a:cubicBezTo>
                    <a:cubicBezTo>
                      <a:pt x="34" y="163"/>
                      <a:pt x="35" y="163"/>
                      <a:pt x="36" y="164"/>
                    </a:cubicBezTo>
                    <a:cubicBezTo>
                      <a:pt x="37" y="165"/>
                      <a:pt x="37" y="168"/>
                      <a:pt x="38" y="169"/>
                    </a:cubicBezTo>
                    <a:cubicBezTo>
                      <a:pt x="39" y="172"/>
                      <a:pt x="41" y="173"/>
                      <a:pt x="43" y="175"/>
                    </a:cubicBezTo>
                    <a:cubicBezTo>
                      <a:pt x="44" y="177"/>
                      <a:pt x="45" y="178"/>
                      <a:pt x="48" y="179"/>
                    </a:cubicBezTo>
                    <a:cubicBezTo>
                      <a:pt x="50" y="179"/>
                      <a:pt x="52" y="180"/>
                      <a:pt x="54" y="181"/>
                    </a:cubicBezTo>
                    <a:cubicBezTo>
                      <a:pt x="56" y="181"/>
                      <a:pt x="58" y="181"/>
                      <a:pt x="60" y="181"/>
                    </a:cubicBezTo>
                    <a:cubicBezTo>
                      <a:pt x="62" y="182"/>
                      <a:pt x="63" y="183"/>
                      <a:pt x="65" y="186"/>
                    </a:cubicBezTo>
                    <a:cubicBezTo>
                      <a:pt x="67" y="188"/>
                      <a:pt x="71" y="193"/>
                      <a:pt x="72" y="196"/>
                    </a:cubicBezTo>
                    <a:cubicBezTo>
                      <a:pt x="73" y="200"/>
                      <a:pt x="72" y="204"/>
                      <a:pt x="72" y="207"/>
                    </a:cubicBezTo>
                    <a:cubicBezTo>
                      <a:pt x="71" y="209"/>
                      <a:pt x="71" y="211"/>
                      <a:pt x="70" y="213"/>
                    </a:cubicBezTo>
                    <a:cubicBezTo>
                      <a:pt x="70" y="213"/>
                      <a:pt x="70" y="214"/>
                      <a:pt x="70" y="215"/>
                    </a:cubicBezTo>
                    <a:cubicBezTo>
                      <a:pt x="70" y="216"/>
                      <a:pt x="69" y="217"/>
                      <a:pt x="69" y="218"/>
                    </a:cubicBezTo>
                    <a:cubicBezTo>
                      <a:pt x="69" y="220"/>
                      <a:pt x="71" y="221"/>
                      <a:pt x="72" y="223"/>
                    </a:cubicBezTo>
                    <a:cubicBezTo>
                      <a:pt x="72" y="224"/>
                      <a:pt x="73" y="225"/>
                      <a:pt x="73" y="227"/>
                    </a:cubicBezTo>
                    <a:cubicBezTo>
                      <a:pt x="74" y="230"/>
                      <a:pt x="74" y="232"/>
                      <a:pt x="75" y="235"/>
                    </a:cubicBezTo>
                    <a:cubicBezTo>
                      <a:pt x="75" y="238"/>
                      <a:pt x="74" y="240"/>
                      <a:pt x="73" y="243"/>
                    </a:cubicBezTo>
                    <a:cubicBezTo>
                      <a:pt x="72" y="245"/>
                      <a:pt x="72" y="247"/>
                      <a:pt x="71" y="250"/>
                    </a:cubicBezTo>
                    <a:cubicBezTo>
                      <a:pt x="71" y="251"/>
                      <a:pt x="70" y="253"/>
                      <a:pt x="70" y="254"/>
                    </a:cubicBezTo>
                    <a:cubicBezTo>
                      <a:pt x="70" y="257"/>
                      <a:pt x="76" y="260"/>
                      <a:pt x="73" y="263"/>
                    </a:cubicBezTo>
                    <a:cubicBezTo>
                      <a:pt x="71" y="266"/>
                      <a:pt x="65" y="261"/>
                      <a:pt x="62" y="262"/>
                    </a:cubicBezTo>
                    <a:cubicBezTo>
                      <a:pt x="61" y="262"/>
                      <a:pt x="60" y="263"/>
                      <a:pt x="60" y="264"/>
                    </a:cubicBezTo>
                    <a:cubicBezTo>
                      <a:pt x="59" y="264"/>
                      <a:pt x="58" y="264"/>
                      <a:pt x="57" y="265"/>
                    </a:cubicBezTo>
                    <a:cubicBezTo>
                      <a:pt x="55" y="266"/>
                      <a:pt x="54" y="268"/>
                      <a:pt x="54" y="270"/>
                    </a:cubicBezTo>
                    <a:cubicBezTo>
                      <a:pt x="53" y="273"/>
                      <a:pt x="55" y="273"/>
                      <a:pt x="56" y="275"/>
                    </a:cubicBezTo>
                    <a:cubicBezTo>
                      <a:pt x="57" y="277"/>
                      <a:pt x="57" y="279"/>
                      <a:pt x="57" y="281"/>
                    </a:cubicBezTo>
                    <a:cubicBezTo>
                      <a:pt x="57" y="286"/>
                      <a:pt x="52" y="286"/>
                      <a:pt x="51" y="290"/>
                    </a:cubicBezTo>
                    <a:cubicBezTo>
                      <a:pt x="51" y="292"/>
                      <a:pt x="51" y="294"/>
                      <a:pt x="51" y="296"/>
                    </a:cubicBezTo>
                    <a:cubicBezTo>
                      <a:pt x="51" y="299"/>
                      <a:pt x="53" y="299"/>
                      <a:pt x="54" y="302"/>
                    </a:cubicBezTo>
                    <a:cubicBezTo>
                      <a:pt x="54" y="304"/>
                      <a:pt x="55" y="305"/>
                      <a:pt x="54" y="307"/>
                    </a:cubicBezTo>
                    <a:cubicBezTo>
                      <a:pt x="54" y="310"/>
                      <a:pt x="51" y="311"/>
                      <a:pt x="51" y="313"/>
                    </a:cubicBezTo>
                    <a:cubicBezTo>
                      <a:pt x="50" y="315"/>
                      <a:pt x="51" y="317"/>
                      <a:pt x="50" y="318"/>
                    </a:cubicBezTo>
                    <a:cubicBezTo>
                      <a:pt x="49" y="319"/>
                      <a:pt x="47" y="318"/>
                      <a:pt x="46" y="320"/>
                    </a:cubicBezTo>
                    <a:cubicBezTo>
                      <a:pt x="46" y="321"/>
                      <a:pt x="46" y="322"/>
                      <a:pt x="46" y="323"/>
                    </a:cubicBezTo>
                    <a:cubicBezTo>
                      <a:pt x="45" y="326"/>
                      <a:pt x="45" y="330"/>
                      <a:pt x="44" y="334"/>
                    </a:cubicBezTo>
                    <a:cubicBezTo>
                      <a:pt x="43" y="337"/>
                      <a:pt x="42" y="340"/>
                      <a:pt x="42" y="343"/>
                    </a:cubicBezTo>
                    <a:cubicBezTo>
                      <a:pt x="42" y="347"/>
                      <a:pt x="46" y="349"/>
                      <a:pt x="47" y="352"/>
                    </a:cubicBezTo>
                    <a:cubicBezTo>
                      <a:pt x="49" y="355"/>
                      <a:pt x="47" y="358"/>
                      <a:pt x="47" y="361"/>
                    </a:cubicBezTo>
                    <a:cubicBezTo>
                      <a:pt x="47" y="363"/>
                      <a:pt x="46" y="363"/>
                      <a:pt x="45" y="364"/>
                    </a:cubicBezTo>
                    <a:cubicBezTo>
                      <a:pt x="45" y="366"/>
                      <a:pt x="45" y="367"/>
                      <a:pt x="45" y="369"/>
                    </a:cubicBezTo>
                    <a:cubicBezTo>
                      <a:pt x="44" y="369"/>
                      <a:pt x="43" y="368"/>
                      <a:pt x="41" y="368"/>
                    </a:cubicBezTo>
                    <a:cubicBezTo>
                      <a:pt x="37" y="368"/>
                      <a:pt x="35" y="376"/>
                      <a:pt x="37" y="380"/>
                    </a:cubicBezTo>
                    <a:cubicBezTo>
                      <a:pt x="38" y="382"/>
                      <a:pt x="40" y="385"/>
                      <a:pt x="40" y="388"/>
                    </a:cubicBezTo>
                    <a:cubicBezTo>
                      <a:pt x="40" y="392"/>
                      <a:pt x="38" y="394"/>
                      <a:pt x="37" y="397"/>
                    </a:cubicBezTo>
                    <a:cubicBezTo>
                      <a:pt x="36" y="399"/>
                      <a:pt x="36" y="401"/>
                      <a:pt x="35" y="404"/>
                    </a:cubicBezTo>
                    <a:cubicBezTo>
                      <a:pt x="36" y="404"/>
                      <a:pt x="36" y="404"/>
                      <a:pt x="36" y="404"/>
                    </a:cubicBezTo>
                    <a:cubicBezTo>
                      <a:pt x="39" y="406"/>
                      <a:pt x="43" y="407"/>
                      <a:pt x="47" y="408"/>
                    </a:cubicBezTo>
                    <a:close/>
                  </a:path>
                </a:pathLst>
              </a:custGeom>
              <a:solidFill>
                <a:schemeClr val="accent4">
                  <a:lumMod val="20000"/>
                  <a:lumOff val="8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40" name="Freeform 61">
                <a:extLst>
                  <a:ext uri="{FF2B5EF4-FFF2-40B4-BE49-F238E27FC236}">
                    <a16:creationId xmlns:a16="http://schemas.microsoft.com/office/drawing/2014/main" id="{5B7866EC-0E57-466D-BBF9-E83105E07E6A}"/>
                  </a:ext>
                </a:extLst>
              </p:cNvPr>
              <p:cNvSpPr>
                <a:spLocks/>
              </p:cNvSpPr>
              <p:nvPr/>
            </p:nvSpPr>
            <p:spPr bwMode="auto">
              <a:xfrm>
                <a:off x="4351338" y="-782637"/>
                <a:ext cx="1304925" cy="1101725"/>
              </a:xfrm>
              <a:custGeom>
                <a:avLst/>
                <a:gdLst>
                  <a:gd name="T0" fmla="*/ 256 w 348"/>
                  <a:gd name="T1" fmla="*/ 264 h 294"/>
                  <a:gd name="T2" fmla="*/ 260 w 348"/>
                  <a:gd name="T3" fmla="*/ 248 h 294"/>
                  <a:gd name="T4" fmla="*/ 266 w 348"/>
                  <a:gd name="T5" fmla="*/ 234 h 294"/>
                  <a:gd name="T6" fmla="*/ 268 w 348"/>
                  <a:gd name="T7" fmla="*/ 217 h 294"/>
                  <a:gd name="T8" fmla="*/ 275 w 348"/>
                  <a:gd name="T9" fmla="*/ 204 h 294"/>
                  <a:gd name="T10" fmla="*/ 290 w 348"/>
                  <a:gd name="T11" fmla="*/ 193 h 294"/>
                  <a:gd name="T12" fmla="*/ 302 w 348"/>
                  <a:gd name="T13" fmla="*/ 190 h 294"/>
                  <a:gd name="T14" fmla="*/ 309 w 348"/>
                  <a:gd name="T15" fmla="*/ 177 h 294"/>
                  <a:gd name="T16" fmla="*/ 319 w 348"/>
                  <a:gd name="T17" fmla="*/ 175 h 294"/>
                  <a:gd name="T18" fmla="*/ 320 w 348"/>
                  <a:gd name="T19" fmla="*/ 163 h 294"/>
                  <a:gd name="T20" fmla="*/ 319 w 348"/>
                  <a:gd name="T21" fmla="*/ 152 h 294"/>
                  <a:gd name="T22" fmla="*/ 323 w 348"/>
                  <a:gd name="T23" fmla="*/ 143 h 294"/>
                  <a:gd name="T24" fmla="*/ 330 w 348"/>
                  <a:gd name="T25" fmla="*/ 134 h 294"/>
                  <a:gd name="T26" fmla="*/ 331 w 348"/>
                  <a:gd name="T27" fmla="*/ 125 h 294"/>
                  <a:gd name="T28" fmla="*/ 344 w 348"/>
                  <a:gd name="T29" fmla="*/ 109 h 294"/>
                  <a:gd name="T30" fmla="*/ 347 w 348"/>
                  <a:gd name="T31" fmla="*/ 90 h 294"/>
                  <a:gd name="T32" fmla="*/ 346 w 348"/>
                  <a:gd name="T33" fmla="*/ 78 h 294"/>
                  <a:gd name="T34" fmla="*/ 343 w 348"/>
                  <a:gd name="T35" fmla="*/ 72 h 294"/>
                  <a:gd name="T36" fmla="*/ 326 w 348"/>
                  <a:gd name="T37" fmla="*/ 55 h 294"/>
                  <a:gd name="T38" fmla="*/ 313 w 348"/>
                  <a:gd name="T39" fmla="*/ 37 h 294"/>
                  <a:gd name="T40" fmla="*/ 297 w 348"/>
                  <a:gd name="T41" fmla="*/ 13 h 294"/>
                  <a:gd name="T42" fmla="*/ 272 w 348"/>
                  <a:gd name="T43" fmla="*/ 16 h 294"/>
                  <a:gd name="T44" fmla="*/ 237 w 348"/>
                  <a:gd name="T45" fmla="*/ 24 h 294"/>
                  <a:gd name="T46" fmla="*/ 216 w 348"/>
                  <a:gd name="T47" fmla="*/ 4 h 294"/>
                  <a:gd name="T48" fmla="*/ 207 w 348"/>
                  <a:gd name="T49" fmla="*/ 10 h 294"/>
                  <a:gd name="T50" fmla="*/ 198 w 348"/>
                  <a:gd name="T51" fmla="*/ 11 h 294"/>
                  <a:gd name="T52" fmla="*/ 196 w 348"/>
                  <a:gd name="T53" fmla="*/ 19 h 294"/>
                  <a:gd name="T54" fmla="*/ 191 w 348"/>
                  <a:gd name="T55" fmla="*/ 36 h 294"/>
                  <a:gd name="T56" fmla="*/ 183 w 348"/>
                  <a:gd name="T57" fmla="*/ 58 h 294"/>
                  <a:gd name="T58" fmla="*/ 176 w 348"/>
                  <a:gd name="T59" fmla="*/ 70 h 294"/>
                  <a:gd name="T60" fmla="*/ 159 w 348"/>
                  <a:gd name="T61" fmla="*/ 73 h 294"/>
                  <a:gd name="T62" fmla="*/ 163 w 348"/>
                  <a:gd name="T63" fmla="*/ 86 h 294"/>
                  <a:gd name="T64" fmla="*/ 148 w 348"/>
                  <a:gd name="T65" fmla="*/ 113 h 294"/>
                  <a:gd name="T66" fmla="*/ 126 w 348"/>
                  <a:gd name="T67" fmla="*/ 117 h 294"/>
                  <a:gd name="T68" fmla="*/ 90 w 348"/>
                  <a:gd name="T69" fmla="*/ 107 h 294"/>
                  <a:gd name="T70" fmla="*/ 53 w 348"/>
                  <a:gd name="T71" fmla="*/ 121 h 294"/>
                  <a:gd name="T72" fmla="*/ 22 w 348"/>
                  <a:gd name="T73" fmla="*/ 134 h 294"/>
                  <a:gd name="T74" fmla="*/ 5 w 348"/>
                  <a:gd name="T75" fmla="*/ 159 h 294"/>
                  <a:gd name="T76" fmla="*/ 30 w 348"/>
                  <a:gd name="T77" fmla="*/ 172 h 294"/>
                  <a:gd name="T78" fmla="*/ 46 w 348"/>
                  <a:gd name="T79" fmla="*/ 204 h 294"/>
                  <a:gd name="T80" fmla="*/ 53 w 348"/>
                  <a:gd name="T81" fmla="*/ 213 h 294"/>
                  <a:gd name="T82" fmla="*/ 76 w 348"/>
                  <a:gd name="T83" fmla="*/ 198 h 294"/>
                  <a:gd name="T84" fmla="*/ 86 w 348"/>
                  <a:gd name="T85" fmla="*/ 207 h 294"/>
                  <a:gd name="T86" fmla="*/ 115 w 348"/>
                  <a:gd name="T87" fmla="*/ 207 h 294"/>
                  <a:gd name="T88" fmla="*/ 127 w 348"/>
                  <a:gd name="T89" fmla="*/ 200 h 294"/>
                  <a:gd name="T90" fmla="*/ 142 w 348"/>
                  <a:gd name="T91" fmla="*/ 177 h 294"/>
                  <a:gd name="T92" fmla="*/ 155 w 348"/>
                  <a:gd name="T93" fmla="*/ 159 h 294"/>
                  <a:gd name="T94" fmla="*/ 169 w 348"/>
                  <a:gd name="T95" fmla="*/ 147 h 294"/>
                  <a:gd name="T96" fmla="*/ 180 w 348"/>
                  <a:gd name="T97" fmla="*/ 153 h 294"/>
                  <a:gd name="T98" fmla="*/ 186 w 348"/>
                  <a:gd name="T99" fmla="*/ 164 h 294"/>
                  <a:gd name="T100" fmla="*/ 203 w 348"/>
                  <a:gd name="T101" fmla="*/ 189 h 294"/>
                  <a:gd name="T102" fmla="*/ 221 w 348"/>
                  <a:gd name="T103" fmla="*/ 194 h 294"/>
                  <a:gd name="T104" fmla="*/ 216 w 348"/>
                  <a:gd name="T105" fmla="*/ 208 h 294"/>
                  <a:gd name="T106" fmla="*/ 198 w 348"/>
                  <a:gd name="T107" fmla="*/ 220 h 294"/>
                  <a:gd name="T108" fmla="*/ 199 w 348"/>
                  <a:gd name="T109" fmla="*/ 249 h 294"/>
                  <a:gd name="T110" fmla="*/ 226 w 348"/>
                  <a:gd name="T111" fmla="*/ 286 h 294"/>
                  <a:gd name="T112" fmla="*/ 250 w 348"/>
                  <a:gd name="T113" fmla="*/ 271 h 294"/>
                  <a:gd name="T114" fmla="*/ 262 w 348"/>
                  <a:gd name="T115" fmla="*/ 27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8" h="294">
                    <a:moveTo>
                      <a:pt x="262" y="267"/>
                    </a:moveTo>
                    <a:cubicBezTo>
                      <a:pt x="261" y="267"/>
                      <a:pt x="260" y="267"/>
                      <a:pt x="259" y="266"/>
                    </a:cubicBezTo>
                    <a:cubicBezTo>
                      <a:pt x="258" y="266"/>
                      <a:pt x="257" y="265"/>
                      <a:pt x="256" y="264"/>
                    </a:cubicBezTo>
                    <a:cubicBezTo>
                      <a:pt x="253" y="262"/>
                      <a:pt x="251" y="264"/>
                      <a:pt x="251" y="260"/>
                    </a:cubicBezTo>
                    <a:cubicBezTo>
                      <a:pt x="251" y="258"/>
                      <a:pt x="252" y="256"/>
                      <a:pt x="252" y="255"/>
                    </a:cubicBezTo>
                    <a:cubicBezTo>
                      <a:pt x="254" y="252"/>
                      <a:pt x="258" y="251"/>
                      <a:pt x="260" y="248"/>
                    </a:cubicBezTo>
                    <a:cubicBezTo>
                      <a:pt x="261" y="247"/>
                      <a:pt x="261" y="245"/>
                      <a:pt x="262" y="243"/>
                    </a:cubicBezTo>
                    <a:cubicBezTo>
                      <a:pt x="263" y="242"/>
                      <a:pt x="263" y="240"/>
                      <a:pt x="263" y="239"/>
                    </a:cubicBezTo>
                    <a:cubicBezTo>
                      <a:pt x="264" y="237"/>
                      <a:pt x="265" y="236"/>
                      <a:pt x="266" y="234"/>
                    </a:cubicBezTo>
                    <a:cubicBezTo>
                      <a:pt x="266" y="233"/>
                      <a:pt x="266" y="232"/>
                      <a:pt x="266" y="231"/>
                    </a:cubicBezTo>
                    <a:cubicBezTo>
                      <a:pt x="266" y="227"/>
                      <a:pt x="268" y="225"/>
                      <a:pt x="268" y="221"/>
                    </a:cubicBezTo>
                    <a:cubicBezTo>
                      <a:pt x="268" y="220"/>
                      <a:pt x="267" y="218"/>
                      <a:pt x="268" y="217"/>
                    </a:cubicBezTo>
                    <a:cubicBezTo>
                      <a:pt x="269" y="213"/>
                      <a:pt x="272" y="210"/>
                      <a:pt x="269" y="207"/>
                    </a:cubicBezTo>
                    <a:cubicBezTo>
                      <a:pt x="268" y="206"/>
                      <a:pt x="265" y="205"/>
                      <a:pt x="266" y="204"/>
                    </a:cubicBezTo>
                    <a:cubicBezTo>
                      <a:pt x="269" y="203"/>
                      <a:pt x="272" y="204"/>
                      <a:pt x="275" y="204"/>
                    </a:cubicBezTo>
                    <a:cubicBezTo>
                      <a:pt x="278" y="203"/>
                      <a:pt x="279" y="201"/>
                      <a:pt x="282" y="199"/>
                    </a:cubicBezTo>
                    <a:cubicBezTo>
                      <a:pt x="284" y="198"/>
                      <a:pt x="287" y="197"/>
                      <a:pt x="289" y="196"/>
                    </a:cubicBezTo>
                    <a:cubicBezTo>
                      <a:pt x="289" y="195"/>
                      <a:pt x="289" y="193"/>
                      <a:pt x="290" y="193"/>
                    </a:cubicBezTo>
                    <a:cubicBezTo>
                      <a:pt x="291" y="192"/>
                      <a:pt x="293" y="193"/>
                      <a:pt x="294" y="193"/>
                    </a:cubicBezTo>
                    <a:cubicBezTo>
                      <a:pt x="293" y="196"/>
                      <a:pt x="301" y="197"/>
                      <a:pt x="302" y="195"/>
                    </a:cubicBezTo>
                    <a:cubicBezTo>
                      <a:pt x="303" y="194"/>
                      <a:pt x="302" y="191"/>
                      <a:pt x="302" y="190"/>
                    </a:cubicBezTo>
                    <a:cubicBezTo>
                      <a:pt x="301" y="188"/>
                      <a:pt x="302" y="187"/>
                      <a:pt x="303" y="185"/>
                    </a:cubicBezTo>
                    <a:cubicBezTo>
                      <a:pt x="304" y="184"/>
                      <a:pt x="304" y="182"/>
                      <a:pt x="305" y="181"/>
                    </a:cubicBezTo>
                    <a:cubicBezTo>
                      <a:pt x="306" y="180"/>
                      <a:pt x="308" y="178"/>
                      <a:pt x="309" y="177"/>
                    </a:cubicBezTo>
                    <a:cubicBezTo>
                      <a:pt x="311" y="176"/>
                      <a:pt x="312" y="177"/>
                      <a:pt x="314" y="177"/>
                    </a:cubicBezTo>
                    <a:cubicBezTo>
                      <a:pt x="315" y="177"/>
                      <a:pt x="317" y="177"/>
                      <a:pt x="318" y="177"/>
                    </a:cubicBezTo>
                    <a:cubicBezTo>
                      <a:pt x="318" y="176"/>
                      <a:pt x="319" y="175"/>
                      <a:pt x="319" y="175"/>
                    </a:cubicBezTo>
                    <a:cubicBezTo>
                      <a:pt x="320" y="173"/>
                      <a:pt x="323" y="173"/>
                      <a:pt x="323" y="170"/>
                    </a:cubicBezTo>
                    <a:cubicBezTo>
                      <a:pt x="323" y="168"/>
                      <a:pt x="322" y="167"/>
                      <a:pt x="321" y="165"/>
                    </a:cubicBezTo>
                    <a:cubicBezTo>
                      <a:pt x="321" y="164"/>
                      <a:pt x="320" y="164"/>
                      <a:pt x="320" y="163"/>
                    </a:cubicBezTo>
                    <a:cubicBezTo>
                      <a:pt x="320" y="161"/>
                      <a:pt x="320" y="161"/>
                      <a:pt x="319" y="160"/>
                    </a:cubicBezTo>
                    <a:cubicBezTo>
                      <a:pt x="318" y="159"/>
                      <a:pt x="318" y="161"/>
                      <a:pt x="317" y="159"/>
                    </a:cubicBezTo>
                    <a:cubicBezTo>
                      <a:pt x="316" y="156"/>
                      <a:pt x="318" y="154"/>
                      <a:pt x="319" y="152"/>
                    </a:cubicBezTo>
                    <a:cubicBezTo>
                      <a:pt x="320" y="150"/>
                      <a:pt x="319" y="148"/>
                      <a:pt x="319" y="147"/>
                    </a:cubicBezTo>
                    <a:cubicBezTo>
                      <a:pt x="318" y="145"/>
                      <a:pt x="319" y="144"/>
                      <a:pt x="320" y="143"/>
                    </a:cubicBezTo>
                    <a:cubicBezTo>
                      <a:pt x="321" y="143"/>
                      <a:pt x="322" y="143"/>
                      <a:pt x="323" y="143"/>
                    </a:cubicBezTo>
                    <a:cubicBezTo>
                      <a:pt x="323" y="142"/>
                      <a:pt x="323" y="142"/>
                      <a:pt x="324" y="142"/>
                    </a:cubicBezTo>
                    <a:cubicBezTo>
                      <a:pt x="325" y="140"/>
                      <a:pt x="329" y="139"/>
                      <a:pt x="330" y="138"/>
                    </a:cubicBezTo>
                    <a:cubicBezTo>
                      <a:pt x="330" y="137"/>
                      <a:pt x="330" y="135"/>
                      <a:pt x="330" y="134"/>
                    </a:cubicBezTo>
                    <a:cubicBezTo>
                      <a:pt x="330" y="133"/>
                      <a:pt x="330" y="133"/>
                      <a:pt x="330" y="132"/>
                    </a:cubicBezTo>
                    <a:cubicBezTo>
                      <a:pt x="329" y="131"/>
                      <a:pt x="328" y="131"/>
                      <a:pt x="328" y="129"/>
                    </a:cubicBezTo>
                    <a:cubicBezTo>
                      <a:pt x="329" y="128"/>
                      <a:pt x="330" y="126"/>
                      <a:pt x="331" y="125"/>
                    </a:cubicBezTo>
                    <a:cubicBezTo>
                      <a:pt x="334" y="122"/>
                      <a:pt x="337" y="121"/>
                      <a:pt x="338" y="118"/>
                    </a:cubicBezTo>
                    <a:cubicBezTo>
                      <a:pt x="339" y="116"/>
                      <a:pt x="339" y="114"/>
                      <a:pt x="340" y="113"/>
                    </a:cubicBezTo>
                    <a:cubicBezTo>
                      <a:pt x="342" y="111"/>
                      <a:pt x="343" y="112"/>
                      <a:pt x="344" y="109"/>
                    </a:cubicBezTo>
                    <a:cubicBezTo>
                      <a:pt x="344" y="107"/>
                      <a:pt x="344" y="105"/>
                      <a:pt x="344" y="103"/>
                    </a:cubicBezTo>
                    <a:cubicBezTo>
                      <a:pt x="344" y="101"/>
                      <a:pt x="345" y="100"/>
                      <a:pt x="346" y="99"/>
                    </a:cubicBezTo>
                    <a:cubicBezTo>
                      <a:pt x="347" y="96"/>
                      <a:pt x="347" y="93"/>
                      <a:pt x="347" y="90"/>
                    </a:cubicBezTo>
                    <a:cubicBezTo>
                      <a:pt x="347" y="88"/>
                      <a:pt x="346" y="87"/>
                      <a:pt x="346" y="85"/>
                    </a:cubicBezTo>
                    <a:cubicBezTo>
                      <a:pt x="346" y="83"/>
                      <a:pt x="348" y="82"/>
                      <a:pt x="348" y="81"/>
                    </a:cubicBezTo>
                    <a:cubicBezTo>
                      <a:pt x="347" y="80"/>
                      <a:pt x="346" y="79"/>
                      <a:pt x="346" y="78"/>
                    </a:cubicBezTo>
                    <a:cubicBezTo>
                      <a:pt x="346" y="77"/>
                      <a:pt x="347" y="77"/>
                      <a:pt x="347" y="76"/>
                    </a:cubicBezTo>
                    <a:cubicBezTo>
                      <a:pt x="347" y="75"/>
                      <a:pt x="347" y="74"/>
                      <a:pt x="347" y="73"/>
                    </a:cubicBezTo>
                    <a:cubicBezTo>
                      <a:pt x="345" y="73"/>
                      <a:pt x="344" y="73"/>
                      <a:pt x="343" y="72"/>
                    </a:cubicBezTo>
                    <a:cubicBezTo>
                      <a:pt x="338" y="71"/>
                      <a:pt x="337" y="65"/>
                      <a:pt x="335" y="61"/>
                    </a:cubicBezTo>
                    <a:cubicBezTo>
                      <a:pt x="334" y="58"/>
                      <a:pt x="335" y="56"/>
                      <a:pt x="332" y="56"/>
                    </a:cubicBezTo>
                    <a:cubicBezTo>
                      <a:pt x="330" y="56"/>
                      <a:pt x="328" y="55"/>
                      <a:pt x="326" y="55"/>
                    </a:cubicBezTo>
                    <a:cubicBezTo>
                      <a:pt x="324" y="55"/>
                      <a:pt x="322" y="58"/>
                      <a:pt x="320" y="55"/>
                    </a:cubicBezTo>
                    <a:cubicBezTo>
                      <a:pt x="319" y="54"/>
                      <a:pt x="318" y="52"/>
                      <a:pt x="317" y="50"/>
                    </a:cubicBezTo>
                    <a:cubicBezTo>
                      <a:pt x="315" y="47"/>
                      <a:pt x="312" y="41"/>
                      <a:pt x="313" y="37"/>
                    </a:cubicBezTo>
                    <a:cubicBezTo>
                      <a:pt x="314" y="34"/>
                      <a:pt x="310" y="28"/>
                      <a:pt x="313" y="26"/>
                    </a:cubicBezTo>
                    <a:cubicBezTo>
                      <a:pt x="314" y="25"/>
                      <a:pt x="313" y="17"/>
                      <a:pt x="313" y="15"/>
                    </a:cubicBezTo>
                    <a:cubicBezTo>
                      <a:pt x="313" y="13"/>
                      <a:pt x="300" y="15"/>
                      <a:pt x="297" y="13"/>
                    </a:cubicBezTo>
                    <a:cubicBezTo>
                      <a:pt x="295" y="10"/>
                      <a:pt x="290" y="14"/>
                      <a:pt x="288" y="10"/>
                    </a:cubicBezTo>
                    <a:cubicBezTo>
                      <a:pt x="286" y="8"/>
                      <a:pt x="282" y="4"/>
                      <a:pt x="278" y="5"/>
                    </a:cubicBezTo>
                    <a:cubicBezTo>
                      <a:pt x="275" y="6"/>
                      <a:pt x="274" y="13"/>
                      <a:pt x="272" y="16"/>
                    </a:cubicBezTo>
                    <a:cubicBezTo>
                      <a:pt x="270" y="19"/>
                      <a:pt x="267" y="22"/>
                      <a:pt x="263" y="25"/>
                    </a:cubicBezTo>
                    <a:cubicBezTo>
                      <a:pt x="259" y="28"/>
                      <a:pt x="255" y="25"/>
                      <a:pt x="250" y="25"/>
                    </a:cubicBezTo>
                    <a:cubicBezTo>
                      <a:pt x="245" y="26"/>
                      <a:pt x="242" y="23"/>
                      <a:pt x="237" y="24"/>
                    </a:cubicBezTo>
                    <a:cubicBezTo>
                      <a:pt x="229" y="24"/>
                      <a:pt x="232" y="7"/>
                      <a:pt x="225" y="5"/>
                    </a:cubicBezTo>
                    <a:cubicBezTo>
                      <a:pt x="222" y="4"/>
                      <a:pt x="219" y="2"/>
                      <a:pt x="216" y="0"/>
                    </a:cubicBezTo>
                    <a:cubicBezTo>
                      <a:pt x="216" y="1"/>
                      <a:pt x="216" y="3"/>
                      <a:pt x="216" y="4"/>
                    </a:cubicBezTo>
                    <a:cubicBezTo>
                      <a:pt x="215" y="6"/>
                      <a:pt x="214" y="6"/>
                      <a:pt x="212" y="7"/>
                    </a:cubicBezTo>
                    <a:cubicBezTo>
                      <a:pt x="211" y="8"/>
                      <a:pt x="210" y="9"/>
                      <a:pt x="209" y="10"/>
                    </a:cubicBezTo>
                    <a:cubicBezTo>
                      <a:pt x="209" y="10"/>
                      <a:pt x="207" y="10"/>
                      <a:pt x="207" y="10"/>
                    </a:cubicBezTo>
                    <a:cubicBezTo>
                      <a:pt x="206" y="10"/>
                      <a:pt x="206" y="9"/>
                      <a:pt x="206" y="8"/>
                    </a:cubicBezTo>
                    <a:cubicBezTo>
                      <a:pt x="204" y="8"/>
                      <a:pt x="202" y="9"/>
                      <a:pt x="201" y="10"/>
                    </a:cubicBezTo>
                    <a:cubicBezTo>
                      <a:pt x="200" y="10"/>
                      <a:pt x="198" y="11"/>
                      <a:pt x="198" y="11"/>
                    </a:cubicBezTo>
                    <a:cubicBezTo>
                      <a:pt x="197" y="12"/>
                      <a:pt x="197" y="12"/>
                      <a:pt x="197" y="13"/>
                    </a:cubicBezTo>
                    <a:cubicBezTo>
                      <a:pt x="197" y="14"/>
                      <a:pt x="196" y="16"/>
                      <a:pt x="196" y="16"/>
                    </a:cubicBezTo>
                    <a:cubicBezTo>
                      <a:pt x="196" y="18"/>
                      <a:pt x="196" y="17"/>
                      <a:pt x="196" y="19"/>
                    </a:cubicBezTo>
                    <a:cubicBezTo>
                      <a:pt x="197" y="21"/>
                      <a:pt x="196" y="23"/>
                      <a:pt x="196" y="25"/>
                    </a:cubicBezTo>
                    <a:cubicBezTo>
                      <a:pt x="195" y="27"/>
                      <a:pt x="194" y="29"/>
                      <a:pt x="193" y="31"/>
                    </a:cubicBezTo>
                    <a:cubicBezTo>
                      <a:pt x="192" y="33"/>
                      <a:pt x="191" y="33"/>
                      <a:pt x="191" y="36"/>
                    </a:cubicBezTo>
                    <a:cubicBezTo>
                      <a:pt x="191" y="40"/>
                      <a:pt x="192" y="44"/>
                      <a:pt x="190" y="48"/>
                    </a:cubicBezTo>
                    <a:cubicBezTo>
                      <a:pt x="190" y="50"/>
                      <a:pt x="188" y="51"/>
                      <a:pt x="187" y="53"/>
                    </a:cubicBezTo>
                    <a:cubicBezTo>
                      <a:pt x="186" y="55"/>
                      <a:pt x="184" y="57"/>
                      <a:pt x="183" y="58"/>
                    </a:cubicBezTo>
                    <a:cubicBezTo>
                      <a:pt x="183" y="60"/>
                      <a:pt x="185" y="62"/>
                      <a:pt x="185" y="64"/>
                    </a:cubicBezTo>
                    <a:cubicBezTo>
                      <a:pt x="185" y="67"/>
                      <a:pt x="184" y="67"/>
                      <a:pt x="182" y="68"/>
                    </a:cubicBezTo>
                    <a:cubicBezTo>
                      <a:pt x="180" y="69"/>
                      <a:pt x="178" y="69"/>
                      <a:pt x="176" y="70"/>
                    </a:cubicBezTo>
                    <a:cubicBezTo>
                      <a:pt x="175" y="71"/>
                      <a:pt x="173" y="72"/>
                      <a:pt x="171" y="73"/>
                    </a:cubicBezTo>
                    <a:cubicBezTo>
                      <a:pt x="169" y="73"/>
                      <a:pt x="167" y="72"/>
                      <a:pt x="165" y="72"/>
                    </a:cubicBezTo>
                    <a:cubicBezTo>
                      <a:pt x="163" y="72"/>
                      <a:pt x="161" y="72"/>
                      <a:pt x="159" y="73"/>
                    </a:cubicBezTo>
                    <a:cubicBezTo>
                      <a:pt x="159" y="74"/>
                      <a:pt x="158" y="75"/>
                      <a:pt x="157" y="76"/>
                    </a:cubicBezTo>
                    <a:cubicBezTo>
                      <a:pt x="158" y="76"/>
                      <a:pt x="159" y="76"/>
                      <a:pt x="160" y="77"/>
                    </a:cubicBezTo>
                    <a:cubicBezTo>
                      <a:pt x="162" y="78"/>
                      <a:pt x="164" y="83"/>
                      <a:pt x="163" y="86"/>
                    </a:cubicBezTo>
                    <a:cubicBezTo>
                      <a:pt x="161" y="90"/>
                      <a:pt x="156" y="87"/>
                      <a:pt x="155" y="92"/>
                    </a:cubicBezTo>
                    <a:cubicBezTo>
                      <a:pt x="155" y="96"/>
                      <a:pt x="156" y="100"/>
                      <a:pt x="156" y="104"/>
                    </a:cubicBezTo>
                    <a:cubicBezTo>
                      <a:pt x="155" y="108"/>
                      <a:pt x="151" y="112"/>
                      <a:pt x="148" y="113"/>
                    </a:cubicBezTo>
                    <a:cubicBezTo>
                      <a:pt x="147" y="114"/>
                      <a:pt x="146" y="116"/>
                      <a:pt x="144" y="116"/>
                    </a:cubicBezTo>
                    <a:cubicBezTo>
                      <a:pt x="142" y="117"/>
                      <a:pt x="139" y="116"/>
                      <a:pt x="137" y="115"/>
                    </a:cubicBezTo>
                    <a:cubicBezTo>
                      <a:pt x="133" y="115"/>
                      <a:pt x="130" y="117"/>
                      <a:pt x="126" y="117"/>
                    </a:cubicBezTo>
                    <a:cubicBezTo>
                      <a:pt x="122" y="117"/>
                      <a:pt x="120" y="113"/>
                      <a:pt x="117" y="112"/>
                    </a:cubicBezTo>
                    <a:cubicBezTo>
                      <a:pt x="112" y="112"/>
                      <a:pt x="108" y="108"/>
                      <a:pt x="103" y="109"/>
                    </a:cubicBezTo>
                    <a:cubicBezTo>
                      <a:pt x="98" y="109"/>
                      <a:pt x="95" y="106"/>
                      <a:pt x="90" y="107"/>
                    </a:cubicBezTo>
                    <a:cubicBezTo>
                      <a:pt x="85" y="108"/>
                      <a:pt x="80" y="109"/>
                      <a:pt x="75" y="108"/>
                    </a:cubicBezTo>
                    <a:cubicBezTo>
                      <a:pt x="71" y="108"/>
                      <a:pt x="67" y="107"/>
                      <a:pt x="64" y="111"/>
                    </a:cubicBezTo>
                    <a:cubicBezTo>
                      <a:pt x="62" y="114"/>
                      <a:pt x="57" y="119"/>
                      <a:pt x="53" y="121"/>
                    </a:cubicBezTo>
                    <a:cubicBezTo>
                      <a:pt x="49" y="122"/>
                      <a:pt x="45" y="120"/>
                      <a:pt x="41" y="122"/>
                    </a:cubicBezTo>
                    <a:cubicBezTo>
                      <a:pt x="38" y="125"/>
                      <a:pt x="34" y="127"/>
                      <a:pt x="31" y="129"/>
                    </a:cubicBezTo>
                    <a:cubicBezTo>
                      <a:pt x="28" y="131"/>
                      <a:pt x="22" y="130"/>
                      <a:pt x="22" y="134"/>
                    </a:cubicBezTo>
                    <a:cubicBezTo>
                      <a:pt x="21" y="139"/>
                      <a:pt x="20" y="145"/>
                      <a:pt x="15" y="146"/>
                    </a:cubicBezTo>
                    <a:cubicBezTo>
                      <a:pt x="11" y="147"/>
                      <a:pt x="7" y="147"/>
                      <a:pt x="4" y="149"/>
                    </a:cubicBezTo>
                    <a:cubicBezTo>
                      <a:pt x="0" y="153"/>
                      <a:pt x="4" y="156"/>
                      <a:pt x="5" y="159"/>
                    </a:cubicBezTo>
                    <a:cubicBezTo>
                      <a:pt x="7" y="163"/>
                      <a:pt x="11" y="162"/>
                      <a:pt x="15" y="163"/>
                    </a:cubicBezTo>
                    <a:cubicBezTo>
                      <a:pt x="19" y="164"/>
                      <a:pt x="24" y="159"/>
                      <a:pt x="28" y="163"/>
                    </a:cubicBezTo>
                    <a:cubicBezTo>
                      <a:pt x="31" y="166"/>
                      <a:pt x="29" y="168"/>
                      <a:pt x="30" y="172"/>
                    </a:cubicBezTo>
                    <a:cubicBezTo>
                      <a:pt x="33" y="179"/>
                      <a:pt x="38" y="186"/>
                      <a:pt x="40" y="194"/>
                    </a:cubicBezTo>
                    <a:cubicBezTo>
                      <a:pt x="41" y="196"/>
                      <a:pt x="41" y="199"/>
                      <a:pt x="43" y="200"/>
                    </a:cubicBezTo>
                    <a:cubicBezTo>
                      <a:pt x="45" y="201"/>
                      <a:pt x="46" y="202"/>
                      <a:pt x="46" y="204"/>
                    </a:cubicBezTo>
                    <a:cubicBezTo>
                      <a:pt x="45" y="208"/>
                      <a:pt x="41" y="210"/>
                      <a:pt x="40" y="214"/>
                    </a:cubicBezTo>
                    <a:cubicBezTo>
                      <a:pt x="38" y="218"/>
                      <a:pt x="44" y="220"/>
                      <a:pt x="47" y="220"/>
                    </a:cubicBezTo>
                    <a:cubicBezTo>
                      <a:pt x="49" y="219"/>
                      <a:pt x="51" y="215"/>
                      <a:pt x="53" y="213"/>
                    </a:cubicBezTo>
                    <a:cubicBezTo>
                      <a:pt x="56" y="209"/>
                      <a:pt x="57" y="205"/>
                      <a:pt x="63" y="204"/>
                    </a:cubicBezTo>
                    <a:cubicBezTo>
                      <a:pt x="68" y="203"/>
                      <a:pt x="69" y="204"/>
                      <a:pt x="72" y="200"/>
                    </a:cubicBezTo>
                    <a:cubicBezTo>
                      <a:pt x="73" y="199"/>
                      <a:pt x="75" y="199"/>
                      <a:pt x="76" y="198"/>
                    </a:cubicBezTo>
                    <a:cubicBezTo>
                      <a:pt x="78" y="197"/>
                      <a:pt x="78" y="195"/>
                      <a:pt x="80" y="193"/>
                    </a:cubicBezTo>
                    <a:cubicBezTo>
                      <a:pt x="83" y="191"/>
                      <a:pt x="86" y="193"/>
                      <a:pt x="88" y="196"/>
                    </a:cubicBezTo>
                    <a:cubicBezTo>
                      <a:pt x="92" y="200"/>
                      <a:pt x="89" y="203"/>
                      <a:pt x="86" y="207"/>
                    </a:cubicBezTo>
                    <a:cubicBezTo>
                      <a:pt x="88" y="207"/>
                      <a:pt x="91" y="207"/>
                      <a:pt x="93" y="207"/>
                    </a:cubicBezTo>
                    <a:cubicBezTo>
                      <a:pt x="92" y="201"/>
                      <a:pt x="100" y="205"/>
                      <a:pt x="103" y="206"/>
                    </a:cubicBezTo>
                    <a:cubicBezTo>
                      <a:pt x="107" y="207"/>
                      <a:pt x="112" y="206"/>
                      <a:pt x="115" y="207"/>
                    </a:cubicBezTo>
                    <a:cubicBezTo>
                      <a:pt x="115" y="204"/>
                      <a:pt x="116" y="203"/>
                      <a:pt x="119" y="201"/>
                    </a:cubicBezTo>
                    <a:cubicBezTo>
                      <a:pt x="120" y="200"/>
                      <a:pt x="121" y="198"/>
                      <a:pt x="123" y="198"/>
                    </a:cubicBezTo>
                    <a:cubicBezTo>
                      <a:pt x="124" y="198"/>
                      <a:pt x="126" y="200"/>
                      <a:pt x="127" y="200"/>
                    </a:cubicBezTo>
                    <a:cubicBezTo>
                      <a:pt x="131" y="198"/>
                      <a:pt x="128" y="185"/>
                      <a:pt x="130" y="181"/>
                    </a:cubicBezTo>
                    <a:cubicBezTo>
                      <a:pt x="132" y="178"/>
                      <a:pt x="133" y="182"/>
                      <a:pt x="136" y="182"/>
                    </a:cubicBezTo>
                    <a:cubicBezTo>
                      <a:pt x="141" y="183"/>
                      <a:pt x="140" y="180"/>
                      <a:pt x="142" y="177"/>
                    </a:cubicBezTo>
                    <a:cubicBezTo>
                      <a:pt x="145" y="175"/>
                      <a:pt x="147" y="175"/>
                      <a:pt x="149" y="172"/>
                    </a:cubicBezTo>
                    <a:cubicBezTo>
                      <a:pt x="152" y="168"/>
                      <a:pt x="151" y="166"/>
                      <a:pt x="153" y="162"/>
                    </a:cubicBezTo>
                    <a:cubicBezTo>
                      <a:pt x="153" y="161"/>
                      <a:pt x="155" y="160"/>
                      <a:pt x="155" y="159"/>
                    </a:cubicBezTo>
                    <a:cubicBezTo>
                      <a:pt x="155" y="157"/>
                      <a:pt x="151" y="155"/>
                      <a:pt x="151" y="154"/>
                    </a:cubicBezTo>
                    <a:cubicBezTo>
                      <a:pt x="151" y="152"/>
                      <a:pt x="158" y="148"/>
                      <a:pt x="159" y="147"/>
                    </a:cubicBezTo>
                    <a:cubicBezTo>
                      <a:pt x="162" y="146"/>
                      <a:pt x="166" y="147"/>
                      <a:pt x="169" y="147"/>
                    </a:cubicBezTo>
                    <a:cubicBezTo>
                      <a:pt x="171" y="147"/>
                      <a:pt x="176" y="145"/>
                      <a:pt x="178" y="146"/>
                    </a:cubicBezTo>
                    <a:cubicBezTo>
                      <a:pt x="179" y="147"/>
                      <a:pt x="178" y="149"/>
                      <a:pt x="178" y="150"/>
                    </a:cubicBezTo>
                    <a:cubicBezTo>
                      <a:pt x="179" y="152"/>
                      <a:pt x="179" y="152"/>
                      <a:pt x="180" y="153"/>
                    </a:cubicBezTo>
                    <a:cubicBezTo>
                      <a:pt x="181" y="154"/>
                      <a:pt x="183" y="155"/>
                      <a:pt x="184" y="156"/>
                    </a:cubicBezTo>
                    <a:cubicBezTo>
                      <a:pt x="184" y="157"/>
                      <a:pt x="183" y="159"/>
                      <a:pt x="184" y="161"/>
                    </a:cubicBezTo>
                    <a:cubicBezTo>
                      <a:pt x="184" y="162"/>
                      <a:pt x="186" y="163"/>
                      <a:pt x="186" y="164"/>
                    </a:cubicBezTo>
                    <a:cubicBezTo>
                      <a:pt x="187" y="166"/>
                      <a:pt x="186" y="167"/>
                      <a:pt x="186" y="168"/>
                    </a:cubicBezTo>
                    <a:cubicBezTo>
                      <a:pt x="187" y="172"/>
                      <a:pt x="188" y="176"/>
                      <a:pt x="190" y="179"/>
                    </a:cubicBezTo>
                    <a:cubicBezTo>
                      <a:pt x="194" y="184"/>
                      <a:pt x="199" y="185"/>
                      <a:pt x="203" y="189"/>
                    </a:cubicBezTo>
                    <a:cubicBezTo>
                      <a:pt x="206" y="191"/>
                      <a:pt x="207" y="192"/>
                      <a:pt x="210" y="194"/>
                    </a:cubicBezTo>
                    <a:cubicBezTo>
                      <a:pt x="212" y="194"/>
                      <a:pt x="215" y="194"/>
                      <a:pt x="217" y="196"/>
                    </a:cubicBezTo>
                    <a:cubicBezTo>
                      <a:pt x="218" y="194"/>
                      <a:pt x="220" y="195"/>
                      <a:pt x="221" y="194"/>
                    </a:cubicBezTo>
                    <a:cubicBezTo>
                      <a:pt x="222" y="196"/>
                      <a:pt x="221" y="198"/>
                      <a:pt x="222" y="199"/>
                    </a:cubicBezTo>
                    <a:cubicBezTo>
                      <a:pt x="222" y="201"/>
                      <a:pt x="223" y="202"/>
                      <a:pt x="223" y="204"/>
                    </a:cubicBezTo>
                    <a:cubicBezTo>
                      <a:pt x="220" y="204"/>
                      <a:pt x="218" y="206"/>
                      <a:pt x="216" y="208"/>
                    </a:cubicBezTo>
                    <a:cubicBezTo>
                      <a:pt x="213" y="209"/>
                      <a:pt x="212" y="209"/>
                      <a:pt x="209" y="210"/>
                    </a:cubicBezTo>
                    <a:cubicBezTo>
                      <a:pt x="205" y="211"/>
                      <a:pt x="203" y="213"/>
                      <a:pt x="201" y="215"/>
                    </a:cubicBezTo>
                    <a:cubicBezTo>
                      <a:pt x="198" y="217"/>
                      <a:pt x="199" y="217"/>
                      <a:pt x="198" y="220"/>
                    </a:cubicBezTo>
                    <a:cubicBezTo>
                      <a:pt x="197" y="223"/>
                      <a:pt x="194" y="225"/>
                      <a:pt x="193" y="227"/>
                    </a:cubicBezTo>
                    <a:cubicBezTo>
                      <a:pt x="191" y="233"/>
                      <a:pt x="195" y="239"/>
                      <a:pt x="196" y="244"/>
                    </a:cubicBezTo>
                    <a:cubicBezTo>
                      <a:pt x="196" y="248"/>
                      <a:pt x="196" y="247"/>
                      <a:pt x="199" y="249"/>
                    </a:cubicBezTo>
                    <a:cubicBezTo>
                      <a:pt x="204" y="252"/>
                      <a:pt x="203" y="259"/>
                      <a:pt x="204" y="264"/>
                    </a:cubicBezTo>
                    <a:cubicBezTo>
                      <a:pt x="206" y="275"/>
                      <a:pt x="201" y="287"/>
                      <a:pt x="214" y="292"/>
                    </a:cubicBezTo>
                    <a:cubicBezTo>
                      <a:pt x="219" y="294"/>
                      <a:pt x="223" y="291"/>
                      <a:pt x="226" y="286"/>
                    </a:cubicBezTo>
                    <a:cubicBezTo>
                      <a:pt x="228" y="281"/>
                      <a:pt x="229" y="277"/>
                      <a:pt x="235" y="275"/>
                    </a:cubicBezTo>
                    <a:cubicBezTo>
                      <a:pt x="238" y="274"/>
                      <a:pt x="239" y="272"/>
                      <a:pt x="242" y="271"/>
                    </a:cubicBezTo>
                    <a:cubicBezTo>
                      <a:pt x="245" y="269"/>
                      <a:pt x="247" y="269"/>
                      <a:pt x="250" y="271"/>
                    </a:cubicBezTo>
                    <a:cubicBezTo>
                      <a:pt x="252" y="272"/>
                      <a:pt x="254" y="276"/>
                      <a:pt x="256" y="277"/>
                    </a:cubicBezTo>
                    <a:cubicBezTo>
                      <a:pt x="260" y="279"/>
                      <a:pt x="260" y="276"/>
                      <a:pt x="262" y="275"/>
                    </a:cubicBezTo>
                    <a:cubicBezTo>
                      <a:pt x="262" y="274"/>
                      <a:pt x="262" y="273"/>
                      <a:pt x="262" y="272"/>
                    </a:cubicBezTo>
                    <a:cubicBezTo>
                      <a:pt x="263" y="271"/>
                      <a:pt x="263" y="268"/>
                      <a:pt x="262" y="267"/>
                    </a:cubicBez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41" name="Freeform 62">
                <a:extLst>
                  <a:ext uri="{FF2B5EF4-FFF2-40B4-BE49-F238E27FC236}">
                    <a16:creationId xmlns:a16="http://schemas.microsoft.com/office/drawing/2014/main" id="{47FF0BBC-A7DD-4E25-83F1-29F9386760C9}"/>
                  </a:ext>
                </a:extLst>
              </p:cNvPr>
              <p:cNvSpPr>
                <a:spLocks/>
              </p:cNvSpPr>
              <p:nvPr/>
            </p:nvSpPr>
            <p:spPr bwMode="auto">
              <a:xfrm>
                <a:off x="6646864" y="4249738"/>
                <a:ext cx="906462" cy="881062"/>
              </a:xfrm>
              <a:custGeom>
                <a:avLst/>
                <a:gdLst>
                  <a:gd name="T0" fmla="*/ 140 w 242"/>
                  <a:gd name="T1" fmla="*/ 10 h 235"/>
                  <a:gd name="T2" fmla="*/ 139 w 242"/>
                  <a:gd name="T3" fmla="*/ 20 h 235"/>
                  <a:gd name="T4" fmla="*/ 129 w 242"/>
                  <a:gd name="T5" fmla="*/ 29 h 235"/>
                  <a:gd name="T6" fmla="*/ 118 w 242"/>
                  <a:gd name="T7" fmla="*/ 26 h 235"/>
                  <a:gd name="T8" fmla="*/ 109 w 242"/>
                  <a:gd name="T9" fmla="*/ 28 h 235"/>
                  <a:gd name="T10" fmla="*/ 101 w 242"/>
                  <a:gd name="T11" fmla="*/ 27 h 235"/>
                  <a:gd name="T12" fmla="*/ 82 w 242"/>
                  <a:gd name="T13" fmla="*/ 22 h 235"/>
                  <a:gd name="T14" fmla="*/ 71 w 242"/>
                  <a:gd name="T15" fmla="*/ 27 h 235"/>
                  <a:gd name="T16" fmla="*/ 56 w 242"/>
                  <a:gd name="T17" fmla="*/ 27 h 235"/>
                  <a:gd name="T18" fmla="*/ 51 w 242"/>
                  <a:gd name="T19" fmla="*/ 34 h 235"/>
                  <a:gd name="T20" fmla="*/ 46 w 242"/>
                  <a:gd name="T21" fmla="*/ 45 h 235"/>
                  <a:gd name="T22" fmla="*/ 32 w 242"/>
                  <a:gd name="T23" fmla="*/ 54 h 235"/>
                  <a:gd name="T24" fmla="*/ 15 w 242"/>
                  <a:gd name="T25" fmla="*/ 54 h 235"/>
                  <a:gd name="T26" fmla="*/ 2 w 242"/>
                  <a:gd name="T27" fmla="*/ 59 h 235"/>
                  <a:gd name="T28" fmla="*/ 1 w 242"/>
                  <a:gd name="T29" fmla="*/ 71 h 235"/>
                  <a:gd name="T30" fmla="*/ 13 w 242"/>
                  <a:gd name="T31" fmla="*/ 73 h 235"/>
                  <a:gd name="T32" fmla="*/ 22 w 242"/>
                  <a:gd name="T33" fmla="*/ 74 h 235"/>
                  <a:gd name="T34" fmla="*/ 23 w 242"/>
                  <a:gd name="T35" fmla="*/ 85 h 235"/>
                  <a:gd name="T36" fmla="*/ 27 w 242"/>
                  <a:gd name="T37" fmla="*/ 89 h 235"/>
                  <a:gd name="T38" fmla="*/ 33 w 242"/>
                  <a:gd name="T39" fmla="*/ 93 h 235"/>
                  <a:gd name="T40" fmla="*/ 38 w 242"/>
                  <a:gd name="T41" fmla="*/ 98 h 235"/>
                  <a:gd name="T42" fmla="*/ 43 w 242"/>
                  <a:gd name="T43" fmla="*/ 100 h 235"/>
                  <a:gd name="T44" fmla="*/ 59 w 242"/>
                  <a:gd name="T45" fmla="*/ 107 h 235"/>
                  <a:gd name="T46" fmla="*/ 59 w 242"/>
                  <a:gd name="T47" fmla="*/ 126 h 235"/>
                  <a:gd name="T48" fmla="*/ 47 w 242"/>
                  <a:gd name="T49" fmla="*/ 161 h 235"/>
                  <a:gd name="T50" fmla="*/ 45 w 242"/>
                  <a:gd name="T51" fmla="*/ 182 h 235"/>
                  <a:gd name="T52" fmla="*/ 48 w 242"/>
                  <a:gd name="T53" fmla="*/ 186 h 235"/>
                  <a:gd name="T54" fmla="*/ 47 w 242"/>
                  <a:gd name="T55" fmla="*/ 197 h 235"/>
                  <a:gd name="T56" fmla="*/ 49 w 242"/>
                  <a:gd name="T57" fmla="*/ 216 h 235"/>
                  <a:gd name="T58" fmla="*/ 55 w 242"/>
                  <a:gd name="T59" fmla="*/ 212 h 235"/>
                  <a:gd name="T60" fmla="*/ 58 w 242"/>
                  <a:gd name="T61" fmla="*/ 210 h 235"/>
                  <a:gd name="T62" fmla="*/ 69 w 242"/>
                  <a:gd name="T63" fmla="*/ 212 h 235"/>
                  <a:gd name="T64" fmla="*/ 74 w 242"/>
                  <a:gd name="T65" fmla="*/ 215 h 235"/>
                  <a:gd name="T66" fmla="*/ 78 w 242"/>
                  <a:gd name="T67" fmla="*/ 206 h 235"/>
                  <a:gd name="T68" fmla="*/ 95 w 242"/>
                  <a:gd name="T69" fmla="*/ 196 h 235"/>
                  <a:gd name="T70" fmla="*/ 93 w 242"/>
                  <a:gd name="T71" fmla="*/ 208 h 235"/>
                  <a:gd name="T72" fmla="*/ 93 w 242"/>
                  <a:gd name="T73" fmla="*/ 220 h 235"/>
                  <a:gd name="T74" fmla="*/ 101 w 242"/>
                  <a:gd name="T75" fmla="*/ 224 h 235"/>
                  <a:gd name="T76" fmla="*/ 107 w 242"/>
                  <a:gd name="T77" fmla="*/ 228 h 235"/>
                  <a:gd name="T78" fmla="*/ 114 w 242"/>
                  <a:gd name="T79" fmla="*/ 227 h 235"/>
                  <a:gd name="T80" fmla="*/ 126 w 242"/>
                  <a:gd name="T81" fmla="*/ 233 h 235"/>
                  <a:gd name="T82" fmla="*/ 145 w 242"/>
                  <a:gd name="T83" fmla="*/ 229 h 235"/>
                  <a:gd name="T84" fmla="*/ 149 w 242"/>
                  <a:gd name="T85" fmla="*/ 235 h 235"/>
                  <a:gd name="T86" fmla="*/ 159 w 242"/>
                  <a:gd name="T87" fmla="*/ 215 h 235"/>
                  <a:gd name="T88" fmla="*/ 152 w 242"/>
                  <a:gd name="T89" fmla="*/ 207 h 235"/>
                  <a:gd name="T90" fmla="*/ 162 w 242"/>
                  <a:gd name="T91" fmla="*/ 189 h 235"/>
                  <a:gd name="T92" fmla="*/ 167 w 242"/>
                  <a:gd name="T93" fmla="*/ 168 h 235"/>
                  <a:gd name="T94" fmla="*/ 184 w 242"/>
                  <a:gd name="T95" fmla="*/ 154 h 235"/>
                  <a:gd name="T96" fmla="*/ 208 w 242"/>
                  <a:gd name="T97" fmla="*/ 130 h 235"/>
                  <a:gd name="T98" fmla="*/ 208 w 242"/>
                  <a:gd name="T99" fmla="*/ 117 h 235"/>
                  <a:gd name="T100" fmla="*/ 207 w 242"/>
                  <a:gd name="T101" fmla="*/ 108 h 235"/>
                  <a:gd name="T102" fmla="*/ 218 w 242"/>
                  <a:gd name="T103" fmla="*/ 107 h 235"/>
                  <a:gd name="T104" fmla="*/ 239 w 242"/>
                  <a:gd name="T105" fmla="*/ 92 h 235"/>
                  <a:gd name="T106" fmla="*/ 234 w 242"/>
                  <a:gd name="T107" fmla="*/ 75 h 235"/>
                  <a:gd name="T108" fmla="*/ 230 w 242"/>
                  <a:gd name="T109" fmla="*/ 60 h 235"/>
                  <a:gd name="T110" fmla="*/ 224 w 242"/>
                  <a:gd name="T111" fmla="*/ 43 h 235"/>
                  <a:gd name="T112" fmla="*/ 218 w 242"/>
                  <a:gd name="T113" fmla="*/ 26 h 235"/>
                  <a:gd name="T114" fmla="*/ 209 w 242"/>
                  <a:gd name="T115" fmla="*/ 12 h 235"/>
                  <a:gd name="T116" fmla="*/ 195 w 242"/>
                  <a:gd name="T117" fmla="*/ 16 h 235"/>
                  <a:gd name="T118" fmla="*/ 163 w 242"/>
                  <a:gd name="T119" fmla="*/ 16 h 235"/>
                  <a:gd name="T120" fmla="*/ 145 w 242"/>
                  <a:gd name="T121" fmla="*/ 3 h 235"/>
                  <a:gd name="T122" fmla="*/ 140 w 242"/>
                  <a:gd name="T123" fmla="*/ 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2" h="235">
                    <a:moveTo>
                      <a:pt x="140" y="4"/>
                    </a:moveTo>
                    <a:cubicBezTo>
                      <a:pt x="140" y="6"/>
                      <a:pt x="141" y="8"/>
                      <a:pt x="140" y="10"/>
                    </a:cubicBezTo>
                    <a:cubicBezTo>
                      <a:pt x="140" y="12"/>
                      <a:pt x="138" y="13"/>
                      <a:pt x="138" y="14"/>
                    </a:cubicBezTo>
                    <a:cubicBezTo>
                      <a:pt x="137" y="16"/>
                      <a:pt x="139" y="18"/>
                      <a:pt x="139" y="20"/>
                    </a:cubicBezTo>
                    <a:cubicBezTo>
                      <a:pt x="138" y="21"/>
                      <a:pt x="136" y="24"/>
                      <a:pt x="135" y="25"/>
                    </a:cubicBezTo>
                    <a:cubicBezTo>
                      <a:pt x="134" y="27"/>
                      <a:pt x="132" y="29"/>
                      <a:pt x="129" y="29"/>
                    </a:cubicBezTo>
                    <a:cubicBezTo>
                      <a:pt x="126" y="29"/>
                      <a:pt x="127" y="26"/>
                      <a:pt x="124" y="25"/>
                    </a:cubicBezTo>
                    <a:cubicBezTo>
                      <a:pt x="122" y="25"/>
                      <a:pt x="120" y="25"/>
                      <a:pt x="118" y="26"/>
                    </a:cubicBezTo>
                    <a:cubicBezTo>
                      <a:pt x="115" y="26"/>
                      <a:pt x="113" y="25"/>
                      <a:pt x="111" y="26"/>
                    </a:cubicBezTo>
                    <a:cubicBezTo>
                      <a:pt x="110" y="27"/>
                      <a:pt x="111" y="28"/>
                      <a:pt x="109" y="28"/>
                    </a:cubicBezTo>
                    <a:cubicBezTo>
                      <a:pt x="108" y="28"/>
                      <a:pt x="108" y="27"/>
                      <a:pt x="107" y="27"/>
                    </a:cubicBezTo>
                    <a:cubicBezTo>
                      <a:pt x="105" y="26"/>
                      <a:pt x="103" y="27"/>
                      <a:pt x="101" y="27"/>
                    </a:cubicBezTo>
                    <a:cubicBezTo>
                      <a:pt x="96" y="26"/>
                      <a:pt x="92" y="24"/>
                      <a:pt x="88" y="23"/>
                    </a:cubicBezTo>
                    <a:cubicBezTo>
                      <a:pt x="86" y="23"/>
                      <a:pt x="83" y="22"/>
                      <a:pt x="82" y="22"/>
                    </a:cubicBezTo>
                    <a:cubicBezTo>
                      <a:pt x="78" y="22"/>
                      <a:pt x="80" y="23"/>
                      <a:pt x="79" y="25"/>
                    </a:cubicBezTo>
                    <a:cubicBezTo>
                      <a:pt x="78" y="28"/>
                      <a:pt x="73" y="27"/>
                      <a:pt x="71" y="27"/>
                    </a:cubicBezTo>
                    <a:cubicBezTo>
                      <a:pt x="69" y="26"/>
                      <a:pt x="66" y="27"/>
                      <a:pt x="63" y="27"/>
                    </a:cubicBezTo>
                    <a:cubicBezTo>
                      <a:pt x="61" y="27"/>
                      <a:pt x="58" y="27"/>
                      <a:pt x="56" y="27"/>
                    </a:cubicBezTo>
                    <a:cubicBezTo>
                      <a:pt x="54" y="27"/>
                      <a:pt x="56" y="26"/>
                      <a:pt x="54" y="28"/>
                    </a:cubicBezTo>
                    <a:cubicBezTo>
                      <a:pt x="54" y="29"/>
                      <a:pt x="50" y="34"/>
                      <a:pt x="51" y="34"/>
                    </a:cubicBezTo>
                    <a:cubicBezTo>
                      <a:pt x="48" y="35"/>
                      <a:pt x="45" y="32"/>
                      <a:pt x="43" y="32"/>
                    </a:cubicBezTo>
                    <a:cubicBezTo>
                      <a:pt x="42" y="36"/>
                      <a:pt x="51" y="43"/>
                      <a:pt x="46" y="45"/>
                    </a:cubicBezTo>
                    <a:cubicBezTo>
                      <a:pt x="43" y="46"/>
                      <a:pt x="40" y="47"/>
                      <a:pt x="38" y="48"/>
                    </a:cubicBezTo>
                    <a:cubicBezTo>
                      <a:pt x="37" y="52"/>
                      <a:pt x="37" y="54"/>
                      <a:pt x="32" y="54"/>
                    </a:cubicBezTo>
                    <a:cubicBezTo>
                      <a:pt x="28" y="54"/>
                      <a:pt x="24" y="54"/>
                      <a:pt x="20" y="54"/>
                    </a:cubicBezTo>
                    <a:cubicBezTo>
                      <a:pt x="18" y="54"/>
                      <a:pt x="17" y="54"/>
                      <a:pt x="15" y="54"/>
                    </a:cubicBezTo>
                    <a:cubicBezTo>
                      <a:pt x="13" y="54"/>
                      <a:pt x="13" y="54"/>
                      <a:pt x="12" y="56"/>
                    </a:cubicBezTo>
                    <a:cubicBezTo>
                      <a:pt x="10" y="59"/>
                      <a:pt x="6" y="58"/>
                      <a:pt x="2" y="59"/>
                    </a:cubicBezTo>
                    <a:cubicBezTo>
                      <a:pt x="3" y="62"/>
                      <a:pt x="0" y="62"/>
                      <a:pt x="0" y="65"/>
                    </a:cubicBezTo>
                    <a:cubicBezTo>
                      <a:pt x="0" y="67"/>
                      <a:pt x="0" y="69"/>
                      <a:pt x="1" y="71"/>
                    </a:cubicBezTo>
                    <a:cubicBezTo>
                      <a:pt x="4" y="72"/>
                      <a:pt x="7" y="71"/>
                      <a:pt x="10" y="72"/>
                    </a:cubicBezTo>
                    <a:cubicBezTo>
                      <a:pt x="11" y="72"/>
                      <a:pt x="11" y="73"/>
                      <a:pt x="13" y="73"/>
                    </a:cubicBezTo>
                    <a:cubicBezTo>
                      <a:pt x="15" y="73"/>
                      <a:pt x="16" y="73"/>
                      <a:pt x="18" y="73"/>
                    </a:cubicBezTo>
                    <a:cubicBezTo>
                      <a:pt x="18" y="73"/>
                      <a:pt x="22" y="74"/>
                      <a:pt x="22" y="74"/>
                    </a:cubicBezTo>
                    <a:cubicBezTo>
                      <a:pt x="23" y="75"/>
                      <a:pt x="23" y="77"/>
                      <a:pt x="23" y="78"/>
                    </a:cubicBezTo>
                    <a:cubicBezTo>
                      <a:pt x="23" y="80"/>
                      <a:pt x="22" y="83"/>
                      <a:pt x="23" y="85"/>
                    </a:cubicBezTo>
                    <a:cubicBezTo>
                      <a:pt x="23" y="85"/>
                      <a:pt x="26" y="85"/>
                      <a:pt x="27" y="85"/>
                    </a:cubicBezTo>
                    <a:cubicBezTo>
                      <a:pt x="28" y="86"/>
                      <a:pt x="27" y="88"/>
                      <a:pt x="27" y="89"/>
                    </a:cubicBezTo>
                    <a:cubicBezTo>
                      <a:pt x="28" y="89"/>
                      <a:pt x="29" y="89"/>
                      <a:pt x="30" y="89"/>
                    </a:cubicBezTo>
                    <a:cubicBezTo>
                      <a:pt x="30" y="91"/>
                      <a:pt x="32" y="92"/>
                      <a:pt x="33" y="93"/>
                    </a:cubicBezTo>
                    <a:cubicBezTo>
                      <a:pt x="34" y="94"/>
                      <a:pt x="35" y="95"/>
                      <a:pt x="36" y="95"/>
                    </a:cubicBezTo>
                    <a:cubicBezTo>
                      <a:pt x="37" y="96"/>
                      <a:pt x="37" y="97"/>
                      <a:pt x="38" y="98"/>
                    </a:cubicBezTo>
                    <a:cubicBezTo>
                      <a:pt x="39" y="98"/>
                      <a:pt x="40" y="98"/>
                      <a:pt x="41" y="98"/>
                    </a:cubicBezTo>
                    <a:cubicBezTo>
                      <a:pt x="41" y="99"/>
                      <a:pt x="42" y="100"/>
                      <a:pt x="43" y="100"/>
                    </a:cubicBezTo>
                    <a:cubicBezTo>
                      <a:pt x="45" y="101"/>
                      <a:pt x="46" y="102"/>
                      <a:pt x="49" y="102"/>
                    </a:cubicBezTo>
                    <a:cubicBezTo>
                      <a:pt x="53" y="103"/>
                      <a:pt x="56" y="104"/>
                      <a:pt x="59" y="107"/>
                    </a:cubicBezTo>
                    <a:cubicBezTo>
                      <a:pt x="61" y="108"/>
                      <a:pt x="65" y="111"/>
                      <a:pt x="66" y="114"/>
                    </a:cubicBezTo>
                    <a:cubicBezTo>
                      <a:pt x="67" y="119"/>
                      <a:pt x="61" y="122"/>
                      <a:pt x="59" y="126"/>
                    </a:cubicBezTo>
                    <a:cubicBezTo>
                      <a:pt x="56" y="131"/>
                      <a:pt x="54" y="137"/>
                      <a:pt x="50" y="141"/>
                    </a:cubicBezTo>
                    <a:cubicBezTo>
                      <a:pt x="45" y="147"/>
                      <a:pt x="47" y="154"/>
                      <a:pt x="47" y="161"/>
                    </a:cubicBezTo>
                    <a:cubicBezTo>
                      <a:pt x="47" y="164"/>
                      <a:pt x="46" y="168"/>
                      <a:pt x="46" y="171"/>
                    </a:cubicBezTo>
                    <a:cubicBezTo>
                      <a:pt x="46" y="175"/>
                      <a:pt x="46" y="178"/>
                      <a:pt x="45" y="182"/>
                    </a:cubicBezTo>
                    <a:cubicBezTo>
                      <a:pt x="45" y="182"/>
                      <a:pt x="45" y="184"/>
                      <a:pt x="45" y="184"/>
                    </a:cubicBezTo>
                    <a:cubicBezTo>
                      <a:pt x="46" y="186"/>
                      <a:pt x="47" y="185"/>
                      <a:pt x="48" y="186"/>
                    </a:cubicBezTo>
                    <a:cubicBezTo>
                      <a:pt x="49" y="187"/>
                      <a:pt x="48" y="190"/>
                      <a:pt x="48" y="191"/>
                    </a:cubicBezTo>
                    <a:cubicBezTo>
                      <a:pt x="48" y="193"/>
                      <a:pt x="47" y="194"/>
                      <a:pt x="47" y="197"/>
                    </a:cubicBezTo>
                    <a:cubicBezTo>
                      <a:pt x="47" y="201"/>
                      <a:pt x="47" y="205"/>
                      <a:pt x="48" y="209"/>
                    </a:cubicBezTo>
                    <a:cubicBezTo>
                      <a:pt x="48" y="210"/>
                      <a:pt x="48" y="214"/>
                      <a:pt x="49" y="216"/>
                    </a:cubicBezTo>
                    <a:cubicBezTo>
                      <a:pt x="50" y="219"/>
                      <a:pt x="52" y="216"/>
                      <a:pt x="53" y="214"/>
                    </a:cubicBezTo>
                    <a:cubicBezTo>
                      <a:pt x="54" y="213"/>
                      <a:pt x="54" y="212"/>
                      <a:pt x="55" y="212"/>
                    </a:cubicBezTo>
                    <a:cubicBezTo>
                      <a:pt x="56" y="211"/>
                      <a:pt x="56" y="212"/>
                      <a:pt x="57" y="212"/>
                    </a:cubicBezTo>
                    <a:cubicBezTo>
                      <a:pt x="57" y="211"/>
                      <a:pt x="58" y="210"/>
                      <a:pt x="58" y="210"/>
                    </a:cubicBezTo>
                    <a:cubicBezTo>
                      <a:pt x="61" y="209"/>
                      <a:pt x="64" y="211"/>
                      <a:pt x="67" y="211"/>
                    </a:cubicBezTo>
                    <a:cubicBezTo>
                      <a:pt x="67" y="211"/>
                      <a:pt x="69" y="211"/>
                      <a:pt x="69" y="212"/>
                    </a:cubicBezTo>
                    <a:cubicBezTo>
                      <a:pt x="71" y="212"/>
                      <a:pt x="70" y="213"/>
                      <a:pt x="70" y="214"/>
                    </a:cubicBezTo>
                    <a:cubicBezTo>
                      <a:pt x="71" y="216"/>
                      <a:pt x="73" y="218"/>
                      <a:pt x="74" y="215"/>
                    </a:cubicBezTo>
                    <a:cubicBezTo>
                      <a:pt x="75" y="214"/>
                      <a:pt x="74" y="211"/>
                      <a:pt x="74" y="210"/>
                    </a:cubicBezTo>
                    <a:cubicBezTo>
                      <a:pt x="75" y="207"/>
                      <a:pt x="76" y="207"/>
                      <a:pt x="78" y="206"/>
                    </a:cubicBezTo>
                    <a:cubicBezTo>
                      <a:pt x="82" y="204"/>
                      <a:pt x="84" y="198"/>
                      <a:pt x="88" y="196"/>
                    </a:cubicBezTo>
                    <a:cubicBezTo>
                      <a:pt x="90" y="194"/>
                      <a:pt x="94" y="192"/>
                      <a:pt x="95" y="196"/>
                    </a:cubicBezTo>
                    <a:cubicBezTo>
                      <a:pt x="96" y="198"/>
                      <a:pt x="96" y="202"/>
                      <a:pt x="95" y="204"/>
                    </a:cubicBezTo>
                    <a:cubicBezTo>
                      <a:pt x="94" y="205"/>
                      <a:pt x="93" y="206"/>
                      <a:pt x="93" y="208"/>
                    </a:cubicBezTo>
                    <a:cubicBezTo>
                      <a:pt x="93" y="209"/>
                      <a:pt x="93" y="211"/>
                      <a:pt x="93" y="212"/>
                    </a:cubicBezTo>
                    <a:cubicBezTo>
                      <a:pt x="93" y="214"/>
                      <a:pt x="93" y="217"/>
                      <a:pt x="93" y="220"/>
                    </a:cubicBezTo>
                    <a:cubicBezTo>
                      <a:pt x="96" y="221"/>
                      <a:pt x="100" y="218"/>
                      <a:pt x="101" y="222"/>
                    </a:cubicBezTo>
                    <a:cubicBezTo>
                      <a:pt x="102" y="222"/>
                      <a:pt x="101" y="223"/>
                      <a:pt x="101" y="224"/>
                    </a:cubicBezTo>
                    <a:cubicBezTo>
                      <a:pt x="102" y="225"/>
                      <a:pt x="102" y="225"/>
                      <a:pt x="103" y="226"/>
                    </a:cubicBezTo>
                    <a:cubicBezTo>
                      <a:pt x="104" y="227"/>
                      <a:pt x="104" y="228"/>
                      <a:pt x="107" y="228"/>
                    </a:cubicBezTo>
                    <a:cubicBezTo>
                      <a:pt x="109" y="229"/>
                      <a:pt x="109" y="229"/>
                      <a:pt x="110" y="228"/>
                    </a:cubicBezTo>
                    <a:cubicBezTo>
                      <a:pt x="112" y="228"/>
                      <a:pt x="112" y="227"/>
                      <a:pt x="114" y="227"/>
                    </a:cubicBezTo>
                    <a:cubicBezTo>
                      <a:pt x="116" y="227"/>
                      <a:pt x="119" y="229"/>
                      <a:pt x="121" y="230"/>
                    </a:cubicBezTo>
                    <a:cubicBezTo>
                      <a:pt x="123" y="231"/>
                      <a:pt x="124" y="233"/>
                      <a:pt x="126" y="233"/>
                    </a:cubicBezTo>
                    <a:cubicBezTo>
                      <a:pt x="128" y="234"/>
                      <a:pt x="129" y="232"/>
                      <a:pt x="132" y="232"/>
                    </a:cubicBezTo>
                    <a:cubicBezTo>
                      <a:pt x="136" y="230"/>
                      <a:pt x="141" y="227"/>
                      <a:pt x="145" y="229"/>
                    </a:cubicBezTo>
                    <a:cubicBezTo>
                      <a:pt x="147" y="231"/>
                      <a:pt x="148" y="233"/>
                      <a:pt x="149" y="235"/>
                    </a:cubicBezTo>
                    <a:cubicBezTo>
                      <a:pt x="149" y="235"/>
                      <a:pt x="149" y="235"/>
                      <a:pt x="149" y="235"/>
                    </a:cubicBezTo>
                    <a:cubicBezTo>
                      <a:pt x="152" y="233"/>
                      <a:pt x="153" y="231"/>
                      <a:pt x="155" y="228"/>
                    </a:cubicBezTo>
                    <a:cubicBezTo>
                      <a:pt x="157" y="225"/>
                      <a:pt x="160" y="218"/>
                      <a:pt x="159" y="215"/>
                    </a:cubicBezTo>
                    <a:cubicBezTo>
                      <a:pt x="159" y="213"/>
                      <a:pt x="160" y="208"/>
                      <a:pt x="157" y="209"/>
                    </a:cubicBezTo>
                    <a:cubicBezTo>
                      <a:pt x="155" y="209"/>
                      <a:pt x="154" y="208"/>
                      <a:pt x="152" y="207"/>
                    </a:cubicBezTo>
                    <a:cubicBezTo>
                      <a:pt x="154" y="204"/>
                      <a:pt x="158" y="202"/>
                      <a:pt x="160" y="199"/>
                    </a:cubicBezTo>
                    <a:cubicBezTo>
                      <a:pt x="161" y="197"/>
                      <a:pt x="162" y="191"/>
                      <a:pt x="162" y="189"/>
                    </a:cubicBezTo>
                    <a:cubicBezTo>
                      <a:pt x="162" y="188"/>
                      <a:pt x="162" y="177"/>
                      <a:pt x="163" y="177"/>
                    </a:cubicBezTo>
                    <a:cubicBezTo>
                      <a:pt x="153" y="177"/>
                      <a:pt x="165" y="170"/>
                      <a:pt x="167" y="168"/>
                    </a:cubicBezTo>
                    <a:cubicBezTo>
                      <a:pt x="170" y="166"/>
                      <a:pt x="174" y="164"/>
                      <a:pt x="176" y="161"/>
                    </a:cubicBezTo>
                    <a:cubicBezTo>
                      <a:pt x="179" y="159"/>
                      <a:pt x="181" y="156"/>
                      <a:pt x="184" y="154"/>
                    </a:cubicBezTo>
                    <a:cubicBezTo>
                      <a:pt x="193" y="150"/>
                      <a:pt x="198" y="146"/>
                      <a:pt x="207" y="144"/>
                    </a:cubicBezTo>
                    <a:cubicBezTo>
                      <a:pt x="216" y="142"/>
                      <a:pt x="212" y="135"/>
                      <a:pt x="208" y="130"/>
                    </a:cubicBezTo>
                    <a:cubicBezTo>
                      <a:pt x="207" y="128"/>
                      <a:pt x="204" y="124"/>
                      <a:pt x="204" y="121"/>
                    </a:cubicBezTo>
                    <a:cubicBezTo>
                      <a:pt x="205" y="119"/>
                      <a:pt x="207" y="118"/>
                      <a:pt x="208" y="117"/>
                    </a:cubicBezTo>
                    <a:cubicBezTo>
                      <a:pt x="209" y="114"/>
                      <a:pt x="206" y="114"/>
                      <a:pt x="206" y="113"/>
                    </a:cubicBezTo>
                    <a:cubicBezTo>
                      <a:pt x="206" y="111"/>
                      <a:pt x="208" y="110"/>
                      <a:pt x="207" y="108"/>
                    </a:cubicBezTo>
                    <a:cubicBezTo>
                      <a:pt x="207" y="108"/>
                      <a:pt x="207" y="107"/>
                      <a:pt x="206" y="106"/>
                    </a:cubicBezTo>
                    <a:cubicBezTo>
                      <a:pt x="211" y="104"/>
                      <a:pt x="214" y="106"/>
                      <a:pt x="218" y="107"/>
                    </a:cubicBezTo>
                    <a:cubicBezTo>
                      <a:pt x="222" y="108"/>
                      <a:pt x="224" y="103"/>
                      <a:pt x="227" y="101"/>
                    </a:cubicBezTo>
                    <a:cubicBezTo>
                      <a:pt x="232" y="97"/>
                      <a:pt x="235" y="97"/>
                      <a:pt x="239" y="92"/>
                    </a:cubicBezTo>
                    <a:cubicBezTo>
                      <a:pt x="242" y="86"/>
                      <a:pt x="237" y="88"/>
                      <a:pt x="236" y="85"/>
                    </a:cubicBezTo>
                    <a:cubicBezTo>
                      <a:pt x="236" y="82"/>
                      <a:pt x="238" y="75"/>
                      <a:pt x="234" y="75"/>
                    </a:cubicBezTo>
                    <a:cubicBezTo>
                      <a:pt x="230" y="74"/>
                      <a:pt x="225" y="74"/>
                      <a:pt x="226" y="69"/>
                    </a:cubicBezTo>
                    <a:cubicBezTo>
                      <a:pt x="226" y="65"/>
                      <a:pt x="235" y="62"/>
                      <a:pt x="230" y="60"/>
                    </a:cubicBezTo>
                    <a:cubicBezTo>
                      <a:pt x="226" y="59"/>
                      <a:pt x="229" y="53"/>
                      <a:pt x="228" y="50"/>
                    </a:cubicBezTo>
                    <a:cubicBezTo>
                      <a:pt x="227" y="47"/>
                      <a:pt x="225" y="46"/>
                      <a:pt x="224" y="43"/>
                    </a:cubicBezTo>
                    <a:cubicBezTo>
                      <a:pt x="223" y="41"/>
                      <a:pt x="224" y="38"/>
                      <a:pt x="223" y="36"/>
                    </a:cubicBezTo>
                    <a:cubicBezTo>
                      <a:pt x="222" y="33"/>
                      <a:pt x="218" y="29"/>
                      <a:pt x="218" y="26"/>
                    </a:cubicBezTo>
                    <a:cubicBezTo>
                      <a:pt x="219" y="23"/>
                      <a:pt x="222" y="21"/>
                      <a:pt x="219" y="20"/>
                    </a:cubicBezTo>
                    <a:cubicBezTo>
                      <a:pt x="215" y="18"/>
                      <a:pt x="212" y="15"/>
                      <a:pt x="209" y="12"/>
                    </a:cubicBezTo>
                    <a:cubicBezTo>
                      <a:pt x="206" y="10"/>
                      <a:pt x="203" y="14"/>
                      <a:pt x="200" y="15"/>
                    </a:cubicBezTo>
                    <a:cubicBezTo>
                      <a:pt x="198" y="15"/>
                      <a:pt x="197" y="16"/>
                      <a:pt x="195" y="16"/>
                    </a:cubicBezTo>
                    <a:cubicBezTo>
                      <a:pt x="193" y="17"/>
                      <a:pt x="191" y="16"/>
                      <a:pt x="188" y="17"/>
                    </a:cubicBezTo>
                    <a:cubicBezTo>
                      <a:pt x="180" y="18"/>
                      <a:pt x="171" y="20"/>
                      <a:pt x="163" y="16"/>
                    </a:cubicBezTo>
                    <a:cubicBezTo>
                      <a:pt x="158" y="14"/>
                      <a:pt x="152" y="15"/>
                      <a:pt x="148" y="13"/>
                    </a:cubicBezTo>
                    <a:cubicBezTo>
                      <a:pt x="144" y="12"/>
                      <a:pt x="145" y="6"/>
                      <a:pt x="145" y="3"/>
                    </a:cubicBezTo>
                    <a:cubicBezTo>
                      <a:pt x="144" y="1"/>
                      <a:pt x="144" y="1"/>
                      <a:pt x="143" y="0"/>
                    </a:cubicBezTo>
                    <a:cubicBezTo>
                      <a:pt x="141" y="1"/>
                      <a:pt x="141" y="2"/>
                      <a:pt x="140" y="4"/>
                    </a:cubicBez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600" b="1" dirty="0">
                  <a:solidFill>
                    <a:schemeClr val="bg1"/>
                  </a:solidFill>
                  <a:latin typeface="メイリオ" panose="020B0604030504040204" pitchFamily="50" charset="-128"/>
                  <a:ea typeface="メイリオ" panose="020B0604030504040204" pitchFamily="50" charset="-128"/>
                </a:endParaRPr>
              </a:p>
            </p:txBody>
          </p:sp>
          <p:sp>
            <p:nvSpPr>
              <p:cNvPr id="42" name="Freeform 63">
                <a:extLst>
                  <a:ext uri="{FF2B5EF4-FFF2-40B4-BE49-F238E27FC236}">
                    <a16:creationId xmlns:a16="http://schemas.microsoft.com/office/drawing/2014/main" id="{4ECEB71F-71A2-4A80-AA59-DBBB08C92179}"/>
                  </a:ext>
                </a:extLst>
              </p:cNvPr>
              <p:cNvSpPr>
                <a:spLocks/>
              </p:cNvSpPr>
              <p:nvPr/>
            </p:nvSpPr>
            <p:spPr bwMode="auto">
              <a:xfrm>
                <a:off x="6581775" y="6169025"/>
                <a:ext cx="1028700" cy="1189038"/>
              </a:xfrm>
              <a:custGeom>
                <a:avLst/>
                <a:gdLst>
                  <a:gd name="T0" fmla="*/ 229 w 274"/>
                  <a:gd name="T1" fmla="*/ 29 h 317"/>
                  <a:gd name="T2" fmla="*/ 210 w 274"/>
                  <a:gd name="T3" fmla="*/ 39 h 317"/>
                  <a:gd name="T4" fmla="*/ 180 w 274"/>
                  <a:gd name="T5" fmla="*/ 48 h 317"/>
                  <a:gd name="T6" fmla="*/ 177 w 274"/>
                  <a:gd name="T7" fmla="*/ 59 h 317"/>
                  <a:gd name="T8" fmla="*/ 171 w 274"/>
                  <a:gd name="T9" fmla="*/ 69 h 317"/>
                  <a:gd name="T10" fmla="*/ 181 w 274"/>
                  <a:gd name="T11" fmla="*/ 76 h 317"/>
                  <a:gd name="T12" fmla="*/ 187 w 274"/>
                  <a:gd name="T13" fmla="*/ 90 h 317"/>
                  <a:gd name="T14" fmla="*/ 209 w 274"/>
                  <a:gd name="T15" fmla="*/ 112 h 317"/>
                  <a:gd name="T16" fmla="*/ 196 w 274"/>
                  <a:gd name="T17" fmla="*/ 107 h 317"/>
                  <a:gd name="T18" fmla="*/ 177 w 274"/>
                  <a:gd name="T19" fmla="*/ 89 h 317"/>
                  <a:gd name="T20" fmla="*/ 146 w 274"/>
                  <a:gd name="T21" fmla="*/ 84 h 317"/>
                  <a:gd name="T22" fmla="*/ 131 w 274"/>
                  <a:gd name="T23" fmla="*/ 66 h 317"/>
                  <a:gd name="T24" fmla="*/ 113 w 274"/>
                  <a:gd name="T25" fmla="*/ 45 h 317"/>
                  <a:gd name="T26" fmla="*/ 101 w 274"/>
                  <a:gd name="T27" fmla="*/ 31 h 317"/>
                  <a:gd name="T28" fmla="*/ 83 w 274"/>
                  <a:gd name="T29" fmla="*/ 25 h 317"/>
                  <a:gd name="T30" fmla="*/ 73 w 274"/>
                  <a:gd name="T31" fmla="*/ 0 h 317"/>
                  <a:gd name="T32" fmla="*/ 48 w 274"/>
                  <a:gd name="T33" fmla="*/ 10 h 317"/>
                  <a:gd name="T34" fmla="*/ 43 w 274"/>
                  <a:gd name="T35" fmla="*/ 26 h 317"/>
                  <a:gd name="T36" fmla="*/ 49 w 274"/>
                  <a:gd name="T37" fmla="*/ 50 h 317"/>
                  <a:gd name="T38" fmla="*/ 47 w 274"/>
                  <a:gd name="T39" fmla="*/ 71 h 317"/>
                  <a:gd name="T40" fmla="*/ 46 w 274"/>
                  <a:gd name="T41" fmla="*/ 83 h 317"/>
                  <a:gd name="T42" fmla="*/ 45 w 274"/>
                  <a:gd name="T43" fmla="*/ 94 h 317"/>
                  <a:gd name="T44" fmla="*/ 34 w 274"/>
                  <a:gd name="T45" fmla="*/ 110 h 317"/>
                  <a:gd name="T46" fmla="*/ 23 w 274"/>
                  <a:gd name="T47" fmla="*/ 120 h 317"/>
                  <a:gd name="T48" fmla="*/ 14 w 274"/>
                  <a:gd name="T49" fmla="*/ 126 h 317"/>
                  <a:gd name="T50" fmla="*/ 1 w 274"/>
                  <a:gd name="T51" fmla="*/ 146 h 317"/>
                  <a:gd name="T52" fmla="*/ 7 w 274"/>
                  <a:gd name="T53" fmla="*/ 160 h 317"/>
                  <a:gd name="T54" fmla="*/ 22 w 274"/>
                  <a:gd name="T55" fmla="*/ 176 h 317"/>
                  <a:gd name="T56" fmla="*/ 43 w 274"/>
                  <a:gd name="T57" fmla="*/ 179 h 317"/>
                  <a:gd name="T58" fmla="*/ 60 w 274"/>
                  <a:gd name="T59" fmla="*/ 197 h 317"/>
                  <a:gd name="T60" fmla="*/ 70 w 274"/>
                  <a:gd name="T61" fmla="*/ 205 h 317"/>
                  <a:gd name="T62" fmla="*/ 78 w 274"/>
                  <a:gd name="T63" fmla="*/ 216 h 317"/>
                  <a:gd name="T64" fmla="*/ 100 w 274"/>
                  <a:gd name="T65" fmla="*/ 223 h 317"/>
                  <a:gd name="T66" fmla="*/ 121 w 274"/>
                  <a:gd name="T67" fmla="*/ 228 h 317"/>
                  <a:gd name="T68" fmla="*/ 129 w 274"/>
                  <a:gd name="T69" fmla="*/ 248 h 317"/>
                  <a:gd name="T70" fmla="*/ 143 w 274"/>
                  <a:gd name="T71" fmla="*/ 266 h 317"/>
                  <a:gd name="T72" fmla="*/ 161 w 274"/>
                  <a:gd name="T73" fmla="*/ 296 h 317"/>
                  <a:gd name="T74" fmla="*/ 176 w 274"/>
                  <a:gd name="T75" fmla="*/ 306 h 317"/>
                  <a:gd name="T76" fmla="*/ 185 w 274"/>
                  <a:gd name="T77" fmla="*/ 315 h 317"/>
                  <a:gd name="T78" fmla="*/ 198 w 274"/>
                  <a:gd name="T79" fmla="*/ 313 h 317"/>
                  <a:gd name="T80" fmla="*/ 234 w 274"/>
                  <a:gd name="T81" fmla="*/ 303 h 317"/>
                  <a:gd name="T82" fmla="*/ 252 w 274"/>
                  <a:gd name="T83" fmla="*/ 263 h 317"/>
                  <a:gd name="T84" fmla="*/ 221 w 274"/>
                  <a:gd name="T85" fmla="*/ 247 h 317"/>
                  <a:gd name="T86" fmla="*/ 205 w 274"/>
                  <a:gd name="T87" fmla="*/ 211 h 317"/>
                  <a:gd name="T88" fmla="*/ 231 w 274"/>
                  <a:gd name="T89" fmla="*/ 192 h 317"/>
                  <a:gd name="T90" fmla="*/ 258 w 274"/>
                  <a:gd name="T91" fmla="*/ 152 h 317"/>
                  <a:gd name="T92" fmla="*/ 273 w 274"/>
                  <a:gd name="T93" fmla="*/ 101 h 317"/>
                  <a:gd name="T94" fmla="*/ 258 w 274"/>
                  <a:gd name="T95" fmla="*/ 5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4" h="317">
                    <a:moveTo>
                      <a:pt x="251" y="37"/>
                    </a:moveTo>
                    <a:cubicBezTo>
                      <a:pt x="249" y="35"/>
                      <a:pt x="247" y="32"/>
                      <a:pt x="245" y="31"/>
                    </a:cubicBezTo>
                    <a:cubicBezTo>
                      <a:pt x="241" y="30"/>
                      <a:pt x="240" y="27"/>
                      <a:pt x="236" y="27"/>
                    </a:cubicBezTo>
                    <a:cubicBezTo>
                      <a:pt x="233" y="27"/>
                      <a:pt x="231" y="28"/>
                      <a:pt x="229" y="29"/>
                    </a:cubicBezTo>
                    <a:cubicBezTo>
                      <a:pt x="226" y="29"/>
                      <a:pt x="223" y="31"/>
                      <a:pt x="220" y="31"/>
                    </a:cubicBezTo>
                    <a:cubicBezTo>
                      <a:pt x="216" y="31"/>
                      <a:pt x="214" y="28"/>
                      <a:pt x="211" y="28"/>
                    </a:cubicBezTo>
                    <a:cubicBezTo>
                      <a:pt x="208" y="28"/>
                      <a:pt x="206" y="30"/>
                      <a:pt x="207" y="33"/>
                    </a:cubicBezTo>
                    <a:cubicBezTo>
                      <a:pt x="207" y="36"/>
                      <a:pt x="210" y="36"/>
                      <a:pt x="210" y="39"/>
                    </a:cubicBezTo>
                    <a:cubicBezTo>
                      <a:pt x="207" y="39"/>
                      <a:pt x="204" y="38"/>
                      <a:pt x="201" y="38"/>
                    </a:cubicBezTo>
                    <a:cubicBezTo>
                      <a:pt x="199" y="32"/>
                      <a:pt x="189" y="36"/>
                      <a:pt x="185" y="37"/>
                    </a:cubicBezTo>
                    <a:cubicBezTo>
                      <a:pt x="181" y="38"/>
                      <a:pt x="181" y="40"/>
                      <a:pt x="181" y="44"/>
                    </a:cubicBezTo>
                    <a:cubicBezTo>
                      <a:pt x="181" y="45"/>
                      <a:pt x="181" y="47"/>
                      <a:pt x="180" y="48"/>
                    </a:cubicBezTo>
                    <a:cubicBezTo>
                      <a:pt x="179" y="49"/>
                      <a:pt x="177" y="48"/>
                      <a:pt x="176" y="48"/>
                    </a:cubicBezTo>
                    <a:cubicBezTo>
                      <a:pt x="176" y="52"/>
                      <a:pt x="181" y="52"/>
                      <a:pt x="183" y="54"/>
                    </a:cubicBezTo>
                    <a:cubicBezTo>
                      <a:pt x="184" y="56"/>
                      <a:pt x="186" y="60"/>
                      <a:pt x="182" y="59"/>
                    </a:cubicBezTo>
                    <a:cubicBezTo>
                      <a:pt x="180" y="59"/>
                      <a:pt x="179" y="58"/>
                      <a:pt x="177" y="59"/>
                    </a:cubicBezTo>
                    <a:cubicBezTo>
                      <a:pt x="177" y="59"/>
                      <a:pt x="175" y="60"/>
                      <a:pt x="174" y="60"/>
                    </a:cubicBezTo>
                    <a:cubicBezTo>
                      <a:pt x="172" y="61"/>
                      <a:pt x="168" y="62"/>
                      <a:pt x="169" y="66"/>
                    </a:cubicBezTo>
                    <a:cubicBezTo>
                      <a:pt x="170" y="66"/>
                      <a:pt x="171" y="67"/>
                      <a:pt x="171" y="67"/>
                    </a:cubicBezTo>
                    <a:cubicBezTo>
                      <a:pt x="171" y="67"/>
                      <a:pt x="171" y="68"/>
                      <a:pt x="171" y="69"/>
                    </a:cubicBezTo>
                    <a:cubicBezTo>
                      <a:pt x="172" y="69"/>
                      <a:pt x="172" y="71"/>
                      <a:pt x="173" y="72"/>
                    </a:cubicBezTo>
                    <a:cubicBezTo>
                      <a:pt x="175" y="73"/>
                      <a:pt x="175" y="73"/>
                      <a:pt x="177" y="73"/>
                    </a:cubicBezTo>
                    <a:cubicBezTo>
                      <a:pt x="177" y="74"/>
                      <a:pt x="178" y="75"/>
                      <a:pt x="179" y="75"/>
                    </a:cubicBezTo>
                    <a:cubicBezTo>
                      <a:pt x="179" y="75"/>
                      <a:pt x="180" y="76"/>
                      <a:pt x="181" y="76"/>
                    </a:cubicBezTo>
                    <a:cubicBezTo>
                      <a:pt x="183" y="77"/>
                      <a:pt x="183" y="77"/>
                      <a:pt x="184" y="75"/>
                    </a:cubicBezTo>
                    <a:cubicBezTo>
                      <a:pt x="185" y="75"/>
                      <a:pt x="185" y="72"/>
                      <a:pt x="187" y="74"/>
                    </a:cubicBezTo>
                    <a:cubicBezTo>
                      <a:pt x="188" y="76"/>
                      <a:pt x="185" y="84"/>
                      <a:pt x="185" y="86"/>
                    </a:cubicBezTo>
                    <a:cubicBezTo>
                      <a:pt x="185" y="88"/>
                      <a:pt x="185" y="88"/>
                      <a:pt x="187" y="90"/>
                    </a:cubicBezTo>
                    <a:cubicBezTo>
                      <a:pt x="188" y="91"/>
                      <a:pt x="193" y="92"/>
                      <a:pt x="193" y="95"/>
                    </a:cubicBezTo>
                    <a:cubicBezTo>
                      <a:pt x="194" y="97"/>
                      <a:pt x="195" y="98"/>
                      <a:pt x="196" y="99"/>
                    </a:cubicBezTo>
                    <a:cubicBezTo>
                      <a:pt x="199" y="102"/>
                      <a:pt x="202" y="105"/>
                      <a:pt x="206" y="108"/>
                    </a:cubicBezTo>
                    <a:cubicBezTo>
                      <a:pt x="207" y="109"/>
                      <a:pt x="207" y="111"/>
                      <a:pt x="209" y="112"/>
                    </a:cubicBezTo>
                    <a:cubicBezTo>
                      <a:pt x="210" y="113"/>
                      <a:pt x="214" y="114"/>
                      <a:pt x="215" y="114"/>
                    </a:cubicBezTo>
                    <a:cubicBezTo>
                      <a:pt x="216" y="117"/>
                      <a:pt x="212" y="117"/>
                      <a:pt x="209" y="117"/>
                    </a:cubicBezTo>
                    <a:cubicBezTo>
                      <a:pt x="205" y="117"/>
                      <a:pt x="205" y="117"/>
                      <a:pt x="203" y="114"/>
                    </a:cubicBezTo>
                    <a:cubicBezTo>
                      <a:pt x="201" y="111"/>
                      <a:pt x="198" y="108"/>
                      <a:pt x="196" y="107"/>
                    </a:cubicBezTo>
                    <a:cubicBezTo>
                      <a:pt x="194" y="106"/>
                      <a:pt x="193" y="106"/>
                      <a:pt x="192" y="104"/>
                    </a:cubicBezTo>
                    <a:cubicBezTo>
                      <a:pt x="192" y="103"/>
                      <a:pt x="192" y="102"/>
                      <a:pt x="191" y="101"/>
                    </a:cubicBezTo>
                    <a:cubicBezTo>
                      <a:pt x="190" y="99"/>
                      <a:pt x="186" y="97"/>
                      <a:pt x="184" y="95"/>
                    </a:cubicBezTo>
                    <a:cubicBezTo>
                      <a:pt x="182" y="93"/>
                      <a:pt x="179" y="91"/>
                      <a:pt x="177" y="89"/>
                    </a:cubicBezTo>
                    <a:cubicBezTo>
                      <a:pt x="174" y="87"/>
                      <a:pt x="172" y="84"/>
                      <a:pt x="169" y="82"/>
                    </a:cubicBezTo>
                    <a:cubicBezTo>
                      <a:pt x="166" y="79"/>
                      <a:pt x="158" y="79"/>
                      <a:pt x="154" y="81"/>
                    </a:cubicBezTo>
                    <a:cubicBezTo>
                      <a:pt x="153" y="81"/>
                      <a:pt x="151" y="81"/>
                      <a:pt x="150" y="81"/>
                    </a:cubicBezTo>
                    <a:cubicBezTo>
                      <a:pt x="148" y="82"/>
                      <a:pt x="147" y="85"/>
                      <a:pt x="146" y="84"/>
                    </a:cubicBezTo>
                    <a:cubicBezTo>
                      <a:pt x="143" y="84"/>
                      <a:pt x="144" y="80"/>
                      <a:pt x="144" y="79"/>
                    </a:cubicBezTo>
                    <a:cubicBezTo>
                      <a:pt x="139" y="78"/>
                      <a:pt x="146" y="73"/>
                      <a:pt x="146" y="73"/>
                    </a:cubicBezTo>
                    <a:cubicBezTo>
                      <a:pt x="144" y="70"/>
                      <a:pt x="140" y="70"/>
                      <a:pt x="138" y="69"/>
                    </a:cubicBezTo>
                    <a:cubicBezTo>
                      <a:pt x="136" y="69"/>
                      <a:pt x="133" y="67"/>
                      <a:pt x="131" y="66"/>
                    </a:cubicBezTo>
                    <a:cubicBezTo>
                      <a:pt x="130" y="65"/>
                      <a:pt x="130" y="63"/>
                      <a:pt x="129" y="62"/>
                    </a:cubicBezTo>
                    <a:cubicBezTo>
                      <a:pt x="128" y="59"/>
                      <a:pt x="128" y="52"/>
                      <a:pt x="124" y="51"/>
                    </a:cubicBezTo>
                    <a:cubicBezTo>
                      <a:pt x="121" y="50"/>
                      <a:pt x="119" y="50"/>
                      <a:pt x="116" y="49"/>
                    </a:cubicBezTo>
                    <a:cubicBezTo>
                      <a:pt x="114" y="48"/>
                      <a:pt x="113" y="48"/>
                      <a:pt x="113" y="45"/>
                    </a:cubicBezTo>
                    <a:cubicBezTo>
                      <a:pt x="112" y="43"/>
                      <a:pt x="113" y="42"/>
                      <a:pt x="112" y="40"/>
                    </a:cubicBezTo>
                    <a:cubicBezTo>
                      <a:pt x="112" y="39"/>
                      <a:pt x="111" y="36"/>
                      <a:pt x="109" y="35"/>
                    </a:cubicBezTo>
                    <a:cubicBezTo>
                      <a:pt x="107" y="34"/>
                      <a:pt x="107" y="35"/>
                      <a:pt x="106" y="32"/>
                    </a:cubicBezTo>
                    <a:cubicBezTo>
                      <a:pt x="104" y="31"/>
                      <a:pt x="103" y="31"/>
                      <a:pt x="101" y="31"/>
                    </a:cubicBezTo>
                    <a:cubicBezTo>
                      <a:pt x="101" y="35"/>
                      <a:pt x="95" y="35"/>
                      <a:pt x="93" y="35"/>
                    </a:cubicBezTo>
                    <a:cubicBezTo>
                      <a:pt x="91" y="35"/>
                      <a:pt x="87" y="35"/>
                      <a:pt x="85" y="35"/>
                    </a:cubicBezTo>
                    <a:cubicBezTo>
                      <a:pt x="84" y="34"/>
                      <a:pt x="83" y="33"/>
                      <a:pt x="83" y="31"/>
                    </a:cubicBezTo>
                    <a:cubicBezTo>
                      <a:pt x="83" y="29"/>
                      <a:pt x="84" y="27"/>
                      <a:pt x="83" y="25"/>
                    </a:cubicBezTo>
                    <a:cubicBezTo>
                      <a:pt x="83" y="25"/>
                      <a:pt x="82" y="24"/>
                      <a:pt x="82" y="24"/>
                    </a:cubicBezTo>
                    <a:cubicBezTo>
                      <a:pt x="81" y="23"/>
                      <a:pt x="82" y="22"/>
                      <a:pt x="82" y="21"/>
                    </a:cubicBezTo>
                    <a:cubicBezTo>
                      <a:pt x="81" y="14"/>
                      <a:pt x="82" y="7"/>
                      <a:pt x="81" y="0"/>
                    </a:cubicBezTo>
                    <a:cubicBezTo>
                      <a:pt x="79" y="0"/>
                      <a:pt x="76" y="0"/>
                      <a:pt x="73" y="0"/>
                    </a:cubicBezTo>
                    <a:cubicBezTo>
                      <a:pt x="70" y="0"/>
                      <a:pt x="67" y="0"/>
                      <a:pt x="64" y="0"/>
                    </a:cubicBezTo>
                    <a:cubicBezTo>
                      <a:pt x="61" y="0"/>
                      <a:pt x="59" y="3"/>
                      <a:pt x="58" y="5"/>
                    </a:cubicBezTo>
                    <a:cubicBezTo>
                      <a:pt x="57" y="7"/>
                      <a:pt x="57" y="7"/>
                      <a:pt x="56" y="8"/>
                    </a:cubicBezTo>
                    <a:cubicBezTo>
                      <a:pt x="53" y="9"/>
                      <a:pt x="50" y="6"/>
                      <a:pt x="48" y="10"/>
                    </a:cubicBezTo>
                    <a:cubicBezTo>
                      <a:pt x="47" y="11"/>
                      <a:pt x="47" y="12"/>
                      <a:pt x="45" y="13"/>
                    </a:cubicBezTo>
                    <a:cubicBezTo>
                      <a:pt x="44" y="14"/>
                      <a:pt x="42" y="15"/>
                      <a:pt x="42" y="16"/>
                    </a:cubicBezTo>
                    <a:cubicBezTo>
                      <a:pt x="42" y="18"/>
                      <a:pt x="43" y="20"/>
                      <a:pt x="43" y="21"/>
                    </a:cubicBezTo>
                    <a:cubicBezTo>
                      <a:pt x="43" y="23"/>
                      <a:pt x="42" y="25"/>
                      <a:pt x="43" y="26"/>
                    </a:cubicBezTo>
                    <a:cubicBezTo>
                      <a:pt x="43" y="28"/>
                      <a:pt x="44" y="29"/>
                      <a:pt x="44" y="31"/>
                    </a:cubicBezTo>
                    <a:cubicBezTo>
                      <a:pt x="44" y="32"/>
                      <a:pt x="44" y="33"/>
                      <a:pt x="44" y="34"/>
                    </a:cubicBezTo>
                    <a:cubicBezTo>
                      <a:pt x="44" y="37"/>
                      <a:pt x="46" y="39"/>
                      <a:pt x="47" y="40"/>
                    </a:cubicBezTo>
                    <a:cubicBezTo>
                      <a:pt x="49" y="43"/>
                      <a:pt x="48" y="47"/>
                      <a:pt x="49" y="50"/>
                    </a:cubicBezTo>
                    <a:cubicBezTo>
                      <a:pt x="49" y="52"/>
                      <a:pt x="51" y="54"/>
                      <a:pt x="51" y="56"/>
                    </a:cubicBezTo>
                    <a:cubicBezTo>
                      <a:pt x="50" y="58"/>
                      <a:pt x="49" y="59"/>
                      <a:pt x="48" y="60"/>
                    </a:cubicBezTo>
                    <a:cubicBezTo>
                      <a:pt x="46" y="62"/>
                      <a:pt x="48" y="63"/>
                      <a:pt x="48" y="66"/>
                    </a:cubicBezTo>
                    <a:cubicBezTo>
                      <a:pt x="49" y="67"/>
                      <a:pt x="49" y="70"/>
                      <a:pt x="47" y="71"/>
                    </a:cubicBezTo>
                    <a:cubicBezTo>
                      <a:pt x="46" y="73"/>
                      <a:pt x="43" y="73"/>
                      <a:pt x="42" y="74"/>
                    </a:cubicBezTo>
                    <a:cubicBezTo>
                      <a:pt x="42" y="75"/>
                      <a:pt x="42" y="76"/>
                      <a:pt x="43" y="77"/>
                    </a:cubicBezTo>
                    <a:cubicBezTo>
                      <a:pt x="44" y="78"/>
                      <a:pt x="46" y="77"/>
                      <a:pt x="47" y="78"/>
                    </a:cubicBezTo>
                    <a:cubicBezTo>
                      <a:pt x="48" y="79"/>
                      <a:pt x="48" y="82"/>
                      <a:pt x="46" y="83"/>
                    </a:cubicBezTo>
                    <a:cubicBezTo>
                      <a:pt x="45" y="84"/>
                      <a:pt x="44" y="84"/>
                      <a:pt x="44" y="85"/>
                    </a:cubicBezTo>
                    <a:cubicBezTo>
                      <a:pt x="44" y="85"/>
                      <a:pt x="44" y="87"/>
                      <a:pt x="44" y="87"/>
                    </a:cubicBezTo>
                    <a:cubicBezTo>
                      <a:pt x="44" y="88"/>
                      <a:pt x="44" y="89"/>
                      <a:pt x="44" y="90"/>
                    </a:cubicBezTo>
                    <a:cubicBezTo>
                      <a:pt x="44" y="91"/>
                      <a:pt x="45" y="93"/>
                      <a:pt x="45" y="94"/>
                    </a:cubicBezTo>
                    <a:cubicBezTo>
                      <a:pt x="45" y="96"/>
                      <a:pt x="44" y="96"/>
                      <a:pt x="43" y="97"/>
                    </a:cubicBezTo>
                    <a:cubicBezTo>
                      <a:pt x="42" y="98"/>
                      <a:pt x="42" y="99"/>
                      <a:pt x="41" y="100"/>
                    </a:cubicBezTo>
                    <a:cubicBezTo>
                      <a:pt x="41" y="102"/>
                      <a:pt x="41" y="104"/>
                      <a:pt x="40" y="106"/>
                    </a:cubicBezTo>
                    <a:cubicBezTo>
                      <a:pt x="39" y="108"/>
                      <a:pt x="35" y="108"/>
                      <a:pt x="34" y="110"/>
                    </a:cubicBezTo>
                    <a:cubicBezTo>
                      <a:pt x="34" y="111"/>
                      <a:pt x="34" y="112"/>
                      <a:pt x="34" y="113"/>
                    </a:cubicBezTo>
                    <a:cubicBezTo>
                      <a:pt x="33" y="114"/>
                      <a:pt x="33" y="114"/>
                      <a:pt x="32" y="115"/>
                    </a:cubicBezTo>
                    <a:cubicBezTo>
                      <a:pt x="31" y="117"/>
                      <a:pt x="30" y="119"/>
                      <a:pt x="28" y="120"/>
                    </a:cubicBezTo>
                    <a:cubicBezTo>
                      <a:pt x="26" y="122"/>
                      <a:pt x="25" y="121"/>
                      <a:pt x="23" y="120"/>
                    </a:cubicBezTo>
                    <a:cubicBezTo>
                      <a:pt x="22" y="120"/>
                      <a:pt x="20" y="119"/>
                      <a:pt x="19" y="120"/>
                    </a:cubicBezTo>
                    <a:cubicBezTo>
                      <a:pt x="18" y="120"/>
                      <a:pt x="18" y="121"/>
                      <a:pt x="17" y="122"/>
                    </a:cubicBezTo>
                    <a:cubicBezTo>
                      <a:pt x="15" y="122"/>
                      <a:pt x="15" y="122"/>
                      <a:pt x="14" y="123"/>
                    </a:cubicBezTo>
                    <a:cubicBezTo>
                      <a:pt x="14" y="124"/>
                      <a:pt x="14" y="125"/>
                      <a:pt x="14" y="126"/>
                    </a:cubicBezTo>
                    <a:cubicBezTo>
                      <a:pt x="14" y="128"/>
                      <a:pt x="14" y="129"/>
                      <a:pt x="12" y="131"/>
                    </a:cubicBezTo>
                    <a:cubicBezTo>
                      <a:pt x="10" y="132"/>
                      <a:pt x="9" y="132"/>
                      <a:pt x="8" y="135"/>
                    </a:cubicBezTo>
                    <a:cubicBezTo>
                      <a:pt x="7" y="137"/>
                      <a:pt x="8" y="140"/>
                      <a:pt x="7" y="142"/>
                    </a:cubicBezTo>
                    <a:cubicBezTo>
                      <a:pt x="5" y="145"/>
                      <a:pt x="2" y="144"/>
                      <a:pt x="1" y="146"/>
                    </a:cubicBezTo>
                    <a:cubicBezTo>
                      <a:pt x="1" y="147"/>
                      <a:pt x="0" y="149"/>
                      <a:pt x="0" y="150"/>
                    </a:cubicBezTo>
                    <a:cubicBezTo>
                      <a:pt x="0" y="152"/>
                      <a:pt x="2" y="152"/>
                      <a:pt x="3" y="153"/>
                    </a:cubicBezTo>
                    <a:cubicBezTo>
                      <a:pt x="5" y="154"/>
                      <a:pt x="6" y="156"/>
                      <a:pt x="7" y="157"/>
                    </a:cubicBezTo>
                    <a:cubicBezTo>
                      <a:pt x="7" y="158"/>
                      <a:pt x="7" y="159"/>
                      <a:pt x="7" y="160"/>
                    </a:cubicBezTo>
                    <a:cubicBezTo>
                      <a:pt x="8" y="161"/>
                      <a:pt x="8" y="162"/>
                      <a:pt x="9" y="163"/>
                    </a:cubicBezTo>
                    <a:cubicBezTo>
                      <a:pt x="11" y="164"/>
                      <a:pt x="13" y="165"/>
                      <a:pt x="14" y="167"/>
                    </a:cubicBezTo>
                    <a:cubicBezTo>
                      <a:pt x="16" y="169"/>
                      <a:pt x="17" y="171"/>
                      <a:pt x="18" y="173"/>
                    </a:cubicBezTo>
                    <a:cubicBezTo>
                      <a:pt x="19" y="174"/>
                      <a:pt x="21" y="175"/>
                      <a:pt x="22" y="176"/>
                    </a:cubicBezTo>
                    <a:cubicBezTo>
                      <a:pt x="23" y="177"/>
                      <a:pt x="23" y="176"/>
                      <a:pt x="24" y="177"/>
                    </a:cubicBezTo>
                    <a:cubicBezTo>
                      <a:pt x="24" y="178"/>
                      <a:pt x="24" y="179"/>
                      <a:pt x="25" y="179"/>
                    </a:cubicBezTo>
                    <a:cubicBezTo>
                      <a:pt x="26" y="181"/>
                      <a:pt x="32" y="180"/>
                      <a:pt x="34" y="179"/>
                    </a:cubicBezTo>
                    <a:cubicBezTo>
                      <a:pt x="37" y="179"/>
                      <a:pt x="40" y="177"/>
                      <a:pt x="43" y="179"/>
                    </a:cubicBezTo>
                    <a:cubicBezTo>
                      <a:pt x="44" y="180"/>
                      <a:pt x="45" y="182"/>
                      <a:pt x="46" y="183"/>
                    </a:cubicBezTo>
                    <a:cubicBezTo>
                      <a:pt x="47" y="185"/>
                      <a:pt x="49" y="185"/>
                      <a:pt x="50" y="185"/>
                    </a:cubicBezTo>
                    <a:cubicBezTo>
                      <a:pt x="53" y="186"/>
                      <a:pt x="56" y="190"/>
                      <a:pt x="58" y="193"/>
                    </a:cubicBezTo>
                    <a:cubicBezTo>
                      <a:pt x="59" y="194"/>
                      <a:pt x="59" y="196"/>
                      <a:pt x="60" y="197"/>
                    </a:cubicBezTo>
                    <a:cubicBezTo>
                      <a:pt x="61" y="198"/>
                      <a:pt x="62" y="198"/>
                      <a:pt x="63" y="198"/>
                    </a:cubicBezTo>
                    <a:cubicBezTo>
                      <a:pt x="63" y="198"/>
                      <a:pt x="64" y="199"/>
                      <a:pt x="65" y="199"/>
                    </a:cubicBezTo>
                    <a:cubicBezTo>
                      <a:pt x="66" y="200"/>
                      <a:pt x="67" y="200"/>
                      <a:pt x="68" y="202"/>
                    </a:cubicBezTo>
                    <a:cubicBezTo>
                      <a:pt x="68" y="203"/>
                      <a:pt x="68" y="204"/>
                      <a:pt x="70" y="205"/>
                    </a:cubicBezTo>
                    <a:cubicBezTo>
                      <a:pt x="71" y="206"/>
                      <a:pt x="72" y="206"/>
                      <a:pt x="72" y="207"/>
                    </a:cubicBezTo>
                    <a:cubicBezTo>
                      <a:pt x="73" y="207"/>
                      <a:pt x="72" y="208"/>
                      <a:pt x="72" y="209"/>
                    </a:cubicBezTo>
                    <a:cubicBezTo>
                      <a:pt x="73" y="211"/>
                      <a:pt x="75" y="212"/>
                      <a:pt x="76" y="214"/>
                    </a:cubicBezTo>
                    <a:cubicBezTo>
                      <a:pt x="77" y="215"/>
                      <a:pt x="77" y="215"/>
                      <a:pt x="78" y="216"/>
                    </a:cubicBezTo>
                    <a:cubicBezTo>
                      <a:pt x="80" y="217"/>
                      <a:pt x="81" y="218"/>
                      <a:pt x="83" y="218"/>
                    </a:cubicBezTo>
                    <a:cubicBezTo>
                      <a:pt x="85" y="219"/>
                      <a:pt x="85" y="220"/>
                      <a:pt x="87" y="221"/>
                    </a:cubicBezTo>
                    <a:cubicBezTo>
                      <a:pt x="88" y="222"/>
                      <a:pt x="89" y="223"/>
                      <a:pt x="91" y="223"/>
                    </a:cubicBezTo>
                    <a:cubicBezTo>
                      <a:pt x="94" y="223"/>
                      <a:pt x="97" y="223"/>
                      <a:pt x="100" y="223"/>
                    </a:cubicBezTo>
                    <a:cubicBezTo>
                      <a:pt x="102" y="223"/>
                      <a:pt x="103" y="223"/>
                      <a:pt x="105" y="223"/>
                    </a:cubicBezTo>
                    <a:cubicBezTo>
                      <a:pt x="107" y="223"/>
                      <a:pt x="107" y="221"/>
                      <a:pt x="109" y="220"/>
                    </a:cubicBezTo>
                    <a:cubicBezTo>
                      <a:pt x="111" y="220"/>
                      <a:pt x="113" y="221"/>
                      <a:pt x="114" y="222"/>
                    </a:cubicBezTo>
                    <a:cubicBezTo>
                      <a:pt x="117" y="224"/>
                      <a:pt x="119" y="225"/>
                      <a:pt x="121" y="228"/>
                    </a:cubicBezTo>
                    <a:cubicBezTo>
                      <a:pt x="122" y="230"/>
                      <a:pt x="123" y="232"/>
                      <a:pt x="125" y="234"/>
                    </a:cubicBezTo>
                    <a:cubicBezTo>
                      <a:pt x="127" y="236"/>
                      <a:pt x="128" y="239"/>
                      <a:pt x="128" y="241"/>
                    </a:cubicBezTo>
                    <a:cubicBezTo>
                      <a:pt x="127" y="243"/>
                      <a:pt x="127" y="243"/>
                      <a:pt x="128" y="245"/>
                    </a:cubicBezTo>
                    <a:cubicBezTo>
                      <a:pt x="128" y="246"/>
                      <a:pt x="129" y="247"/>
                      <a:pt x="129" y="248"/>
                    </a:cubicBezTo>
                    <a:cubicBezTo>
                      <a:pt x="130" y="250"/>
                      <a:pt x="130" y="250"/>
                      <a:pt x="131" y="251"/>
                    </a:cubicBezTo>
                    <a:cubicBezTo>
                      <a:pt x="133" y="253"/>
                      <a:pt x="136" y="254"/>
                      <a:pt x="137" y="255"/>
                    </a:cubicBezTo>
                    <a:cubicBezTo>
                      <a:pt x="139" y="257"/>
                      <a:pt x="140" y="259"/>
                      <a:pt x="141" y="262"/>
                    </a:cubicBezTo>
                    <a:cubicBezTo>
                      <a:pt x="142" y="263"/>
                      <a:pt x="142" y="264"/>
                      <a:pt x="143" y="266"/>
                    </a:cubicBezTo>
                    <a:cubicBezTo>
                      <a:pt x="143" y="268"/>
                      <a:pt x="144" y="269"/>
                      <a:pt x="145" y="270"/>
                    </a:cubicBezTo>
                    <a:cubicBezTo>
                      <a:pt x="147" y="273"/>
                      <a:pt x="150" y="276"/>
                      <a:pt x="152" y="279"/>
                    </a:cubicBezTo>
                    <a:cubicBezTo>
                      <a:pt x="153" y="282"/>
                      <a:pt x="154" y="285"/>
                      <a:pt x="156" y="288"/>
                    </a:cubicBezTo>
                    <a:cubicBezTo>
                      <a:pt x="157" y="290"/>
                      <a:pt x="158" y="294"/>
                      <a:pt x="161" y="296"/>
                    </a:cubicBezTo>
                    <a:cubicBezTo>
                      <a:pt x="162" y="297"/>
                      <a:pt x="164" y="298"/>
                      <a:pt x="165" y="298"/>
                    </a:cubicBezTo>
                    <a:cubicBezTo>
                      <a:pt x="166" y="299"/>
                      <a:pt x="168" y="297"/>
                      <a:pt x="170" y="298"/>
                    </a:cubicBezTo>
                    <a:cubicBezTo>
                      <a:pt x="170" y="300"/>
                      <a:pt x="173" y="300"/>
                      <a:pt x="174" y="302"/>
                    </a:cubicBezTo>
                    <a:cubicBezTo>
                      <a:pt x="176" y="303"/>
                      <a:pt x="176" y="305"/>
                      <a:pt x="176" y="306"/>
                    </a:cubicBezTo>
                    <a:cubicBezTo>
                      <a:pt x="177" y="310"/>
                      <a:pt x="175" y="313"/>
                      <a:pt x="172" y="315"/>
                    </a:cubicBezTo>
                    <a:cubicBezTo>
                      <a:pt x="174" y="316"/>
                      <a:pt x="178" y="316"/>
                      <a:pt x="180" y="316"/>
                    </a:cubicBezTo>
                    <a:cubicBezTo>
                      <a:pt x="181" y="316"/>
                      <a:pt x="182" y="317"/>
                      <a:pt x="184" y="317"/>
                    </a:cubicBezTo>
                    <a:cubicBezTo>
                      <a:pt x="184" y="316"/>
                      <a:pt x="185" y="315"/>
                      <a:pt x="185" y="315"/>
                    </a:cubicBezTo>
                    <a:cubicBezTo>
                      <a:pt x="186" y="315"/>
                      <a:pt x="187" y="315"/>
                      <a:pt x="187" y="315"/>
                    </a:cubicBezTo>
                    <a:cubicBezTo>
                      <a:pt x="188" y="315"/>
                      <a:pt x="190" y="315"/>
                      <a:pt x="191" y="315"/>
                    </a:cubicBezTo>
                    <a:cubicBezTo>
                      <a:pt x="193" y="314"/>
                      <a:pt x="193" y="314"/>
                      <a:pt x="195" y="313"/>
                    </a:cubicBezTo>
                    <a:cubicBezTo>
                      <a:pt x="196" y="313"/>
                      <a:pt x="197" y="313"/>
                      <a:pt x="198" y="313"/>
                    </a:cubicBezTo>
                    <a:cubicBezTo>
                      <a:pt x="199" y="312"/>
                      <a:pt x="199" y="311"/>
                      <a:pt x="200" y="310"/>
                    </a:cubicBezTo>
                    <a:cubicBezTo>
                      <a:pt x="203" y="309"/>
                      <a:pt x="205" y="312"/>
                      <a:pt x="207" y="311"/>
                    </a:cubicBezTo>
                    <a:cubicBezTo>
                      <a:pt x="212" y="310"/>
                      <a:pt x="217" y="306"/>
                      <a:pt x="221" y="306"/>
                    </a:cubicBezTo>
                    <a:cubicBezTo>
                      <a:pt x="226" y="305"/>
                      <a:pt x="230" y="304"/>
                      <a:pt x="234" y="303"/>
                    </a:cubicBezTo>
                    <a:cubicBezTo>
                      <a:pt x="240" y="302"/>
                      <a:pt x="241" y="298"/>
                      <a:pt x="241" y="293"/>
                    </a:cubicBezTo>
                    <a:cubicBezTo>
                      <a:pt x="241" y="290"/>
                      <a:pt x="240" y="289"/>
                      <a:pt x="239" y="286"/>
                    </a:cubicBezTo>
                    <a:cubicBezTo>
                      <a:pt x="239" y="284"/>
                      <a:pt x="240" y="283"/>
                      <a:pt x="239" y="280"/>
                    </a:cubicBezTo>
                    <a:cubicBezTo>
                      <a:pt x="236" y="271"/>
                      <a:pt x="255" y="271"/>
                      <a:pt x="252" y="263"/>
                    </a:cubicBezTo>
                    <a:cubicBezTo>
                      <a:pt x="251" y="259"/>
                      <a:pt x="249" y="258"/>
                      <a:pt x="246" y="256"/>
                    </a:cubicBezTo>
                    <a:cubicBezTo>
                      <a:pt x="242" y="254"/>
                      <a:pt x="247" y="249"/>
                      <a:pt x="244" y="246"/>
                    </a:cubicBezTo>
                    <a:cubicBezTo>
                      <a:pt x="240" y="243"/>
                      <a:pt x="236" y="247"/>
                      <a:pt x="233" y="248"/>
                    </a:cubicBezTo>
                    <a:cubicBezTo>
                      <a:pt x="230" y="251"/>
                      <a:pt x="224" y="248"/>
                      <a:pt x="221" y="247"/>
                    </a:cubicBezTo>
                    <a:cubicBezTo>
                      <a:pt x="217" y="245"/>
                      <a:pt x="217" y="241"/>
                      <a:pt x="215" y="239"/>
                    </a:cubicBezTo>
                    <a:cubicBezTo>
                      <a:pt x="213" y="235"/>
                      <a:pt x="210" y="236"/>
                      <a:pt x="210" y="231"/>
                    </a:cubicBezTo>
                    <a:cubicBezTo>
                      <a:pt x="210" y="226"/>
                      <a:pt x="206" y="227"/>
                      <a:pt x="208" y="222"/>
                    </a:cubicBezTo>
                    <a:cubicBezTo>
                      <a:pt x="209" y="219"/>
                      <a:pt x="208" y="211"/>
                      <a:pt x="205" y="211"/>
                    </a:cubicBezTo>
                    <a:cubicBezTo>
                      <a:pt x="196" y="208"/>
                      <a:pt x="208" y="203"/>
                      <a:pt x="211" y="200"/>
                    </a:cubicBezTo>
                    <a:cubicBezTo>
                      <a:pt x="213" y="198"/>
                      <a:pt x="214" y="195"/>
                      <a:pt x="217" y="195"/>
                    </a:cubicBezTo>
                    <a:cubicBezTo>
                      <a:pt x="219" y="195"/>
                      <a:pt x="222" y="196"/>
                      <a:pt x="224" y="197"/>
                    </a:cubicBezTo>
                    <a:cubicBezTo>
                      <a:pt x="227" y="199"/>
                      <a:pt x="229" y="195"/>
                      <a:pt x="231" y="192"/>
                    </a:cubicBezTo>
                    <a:cubicBezTo>
                      <a:pt x="232" y="188"/>
                      <a:pt x="232" y="187"/>
                      <a:pt x="236" y="184"/>
                    </a:cubicBezTo>
                    <a:cubicBezTo>
                      <a:pt x="239" y="182"/>
                      <a:pt x="241" y="179"/>
                      <a:pt x="244" y="176"/>
                    </a:cubicBezTo>
                    <a:cubicBezTo>
                      <a:pt x="248" y="171"/>
                      <a:pt x="250" y="167"/>
                      <a:pt x="252" y="162"/>
                    </a:cubicBezTo>
                    <a:cubicBezTo>
                      <a:pt x="253" y="158"/>
                      <a:pt x="257" y="155"/>
                      <a:pt x="258" y="152"/>
                    </a:cubicBezTo>
                    <a:cubicBezTo>
                      <a:pt x="258" y="148"/>
                      <a:pt x="255" y="142"/>
                      <a:pt x="255" y="139"/>
                    </a:cubicBezTo>
                    <a:cubicBezTo>
                      <a:pt x="255" y="134"/>
                      <a:pt x="257" y="130"/>
                      <a:pt x="260" y="126"/>
                    </a:cubicBezTo>
                    <a:cubicBezTo>
                      <a:pt x="263" y="122"/>
                      <a:pt x="268" y="119"/>
                      <a:pt x="270" y="115"/>
                    </a:cubicBezTo>
                    <a:cubicBezTo>
                      <a:pt x="273" y="110"/>
                      <a:pt x="273" y="106"/>
                      <a:pt x="273" y="101"/>
                    </a:cubicBezTo>
                    <a:cubicBezTo>
                      <a:pt x="274" y="96"/>
                      <a:pt x="272" y="94"/>
                      <a:pt x="269" y="90"/>
                    </a:cubicBezTo>
                    <a:cubicBezTo>
                      <a:pt x="268" y="89"/>
                      <a:pt x="260" y="81"/>
                      <a:pt x="260" y="80"/>
                    </a:cubicBezTo>
                    <a:cubicBezTo>
                      <a:pt x="262" y="76"/>
                      <a:pt x="262" y="76"/>
                      <a:pt x="261" y="71"/>
                    </a:cubicBezTo>
                    <a:cubicBezTo>
                      <a:pt x="259" y="67"/>
                      <a:pt x="257" y="62"/>
                      <a:pt x="258" y="57"/>
                    </a:cubicBezTo>
                    <a:cubicBezTo>
                      <a:pt x="258" y="53"/>
                      <a:pt x="259" y="49"/>
                      <a:pt x="259" y="44"/>
                    </a:cubicBezTo>
                    <a:cubicBezTo>
                      <a:pt x="258" y="43"/>
                      <a:pt x="257" y="42"/>
                      <a:pt x="256" y="41"/>
                    </a:cubicBezTo>
                    <a:cubicBezTo>
                      <a:pt x="255" y="39"/>
                      <a:pt x="253" y="38"/>
                      <a:pt x="251" y="37"/>
                    </a:cubicBez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43" name="Freeform 64">
                <a:extLst>
                  <a:ext uri="{FF2B5EF4-FFF2-40B4-BE49-F238E27FC236}">
                    <a16:creationId xmlns:a16="http://schemas.microsoft.com/office/drawing/2014/main" id="{11CAE94A-E3E8-4ED0-8392-9CFD465F271B}"/>
                  </a:ext>
                </a:extLst>
              </p:cNvPr>
              <p:cNvSpPr>
                <a:spLocks/>
              </p:cNvSpPr>
              <p:nvPr/>
            </p:nvSpPr>
            <p:spPr bwMode="auto">
              <a:xfrm>
                <a:off x="6705600" y="5591175"/>
                <a:ext cx="877887" cy="1016000"/>
              </a:xfrm>
              <a:custGeom>
                <a:avLst/>
                <a:gdLst>
                  <a:gd name="T0" fmla="*/ 181 w 234"/>
                  <a:gd name="T1" fmla="*/ 42 h 271"/>
                  <a:gd name="T2" fmla="*/ 157 w 234"/>
                  <a:gd name="T3" fmla="*/ 60 h 271"/>
                  <a:gd name="T4" fmla="*/ 148 w 234"/>
                  <a:gd name="T5" fmla="*/ 69 h 271"/>
                  <a:gd name="T6" fmla="*/ 129 w 234"/>
                  <a:gd name="T7" fmla="*/ 68 h 271"/>
                  <a:gd name="T8" fmla="*/ 118 w 234"/>
                  <a:gd name="T9" fmla="*/ 68 h 271"/>
                  <a:gd name="T10" fmla="*/ 110 w 234"/>
                  <a:gd name="T11" fmla="*/ 57 h 271"/>
                  <a:gd name="T12" fmla="*/ 100 w 234"/>
                  <a:gd name="T13" fmla="*/ 49 h 271"/>
                  <a:gd name="T14" fmla="*/ 94 w 234"/>
                  <a:gd name="T15" fmla="*/ 49 h 271"/>
                  <a:gd name="T16" fmla="*/ 89 w 234"/>
                  <a:gd name="T17" fmla="*/ 44 h 271"/>
                  <a:gd name="T18" fmla="*/ 85 w 234"/>
                  <a:gd name="T19" fmla="*/ 31 h 271"/>
                  <a:gd name="T20" fmla="*/ 78 w 234"/>
                  <a:gd name="T21" fmla="*/ 27 h 271"/>
                  <a:gd name="T22" fmla="*/ 63 w 234"/>
                  <a:gd name="T23" fmla="*/ 12 h 271"/>
                  <a:gd name="T24" fmla="*/ 22 w 234"/>
                  <a:gd name="T25" fmla="*/ 5 h 271"/>
                  <a:gd name="T26" fmla="*/ 17 w 234"/>
                  <a:gd name="T27" fmla="*/ 25 h 271"/>
                  <a:gd name="T28" fmla="*/ 24 w 234"/>
                  <a:gd name="T29" fmla="*/ 42 h 271"/>
                  <a:gd name="T30" fmla="*/ 36 w 234"/>
                  <a:gd name="T31" fmla="*/ 63 h 271"/>
                  <a:gd name="T32" fmla="*/ 42 w 234"/>
                  <a:gd name="T33" fmla="*/ 69 h 271"/>
                  <a:gd name="T34" fmla="*/ 50 w 234"/>
                  <a:gd name="T35" fmla="*/ 100 h 271"/>
                  <a:gd name="T36" fmla="*/ 43 w 234"/>
                  <a:gd name="T37" fmla="*/ 116 h 271"/>
                  <a:gd name="T38" fmla="*/ 36 w 234"/>
                  <a:gd name="T39" fmla="*/ 103 h 271"/>
                  <a:gd name="T40" fmla="*/ 30 w 234"/>
                  <a:gd name="T41" fmla="*/ 87 h 271"/>
                  <a:gd name="T42" fmla="*/ 20 w 234"/>
                  <a:gd name="T43" fmla="*/ 92 h 271"/>
                  <a:gd name="T44" fmla="*/ 12 w 234"/>
                  <a:gd name="T45" fmla="*/ 99 h 271"/>
                  <a:gd name="T46" fmla="*/ 2 w 234"/>
                  <a:gd name="T47" fmla="*/ 108 h 271"/>
                  <a:gd name="T48" fmla="*/ 6 w 234"/>
                  <a:gd name="T49" fmla="*/ 117 h 271"/>
                  <a:gd name="T50" fmla="*/ 5 w 234"/>
                  <a:gd name="T51" fmla="*/ 134 h 271"/>
                  <a:gd name="T52" fmla="*/ 14 w 234"/>
                  <a:gd name="T53" fmla="*/ 146 h 271"/>
                  <a:gd name="T54" fmla="*/ 15 w 234"/>
                  <a:gd name="T55" fmla="*/ 164 h 271"/>
                  <a:gd name="T56" fmla="*/ 31 w 234"/>
                  <a:gd name="T57" fmla="*/ 154 h 271"/>
                  <a:gd name="T58" fmla="*/ 49 w 234"/>
                  <a:gd name="T59" fmla="*/ 175 h 271"/>
                  <a:gd name="T60" fmla="*/ 50 w 234"/>
                  <a:gd name="T61" fmla="*/ 185 h 271"/>
                  <a:gd name="T62" fmla="*/ 68 w 234"/>
                  <a:gd name="T63" fmla="*/ 185 h 271"/>
                  <a:gd name="T64" fmla="*/ 79 w 234"/>
                  <a:gd name="T65" fmla="*/ 194 h 271"/>
                  <a:gd name="T66" fmla="*/ 91 w 234"/>
                  <a:gd name="T67" fmla="*/ 205 h 271"/>
                  <a:gd name="T68" fmla="*/ 105 w 234"/>
                  <a:gd name="T69" fmla="*/ 223 h 271"/>
                  <a:gd name="T70" fmla="*/ 113 w 234"/>
                  <a:gd name="T71" fmla="*/ 238 h 271"/>
                  <a:gd name="T72" fmla="*/ 136 w 234"/>
                  <a:gd name="T73" fmla="*/ 236 h 271"/>
                  <a:gd name="T74" fmla="*/ 158 w 234"/>
                  <a:gd name="T75" fmla="*/ 255 h 271"/>
                  <a:gd name="T76" fmla="*/ 170 w 234"/>
                  <a:gd name="T77" fmla="*/ 268 h 271"/>
                  <a:gd name="T78" fmla="*/ 176 w 234"/>
                  <a:gd name="T79" fmla="*/ 266 h 271"/>
                  <a:gd name="T80" fmla="*/ 160 w 234"/>
                  <a:gd name="T81" fmla="*/ 249 h 271"/>
                  <a:gd name="T82" fmla="*/ 154 w 234"/>
                  <a:gd name="T83" fmla="*/ 228 h 271"/>
                  <a:gd name="T84" fmla="*/ 146 w 234"/>
                  <a:gd name="T85" fmla="*/ 229 h 271"/>
                  <a:gd name="T86" fmla="*/ 138 w 234"/>
                  <a:gd name="T87" fmla="*/ 223 h 271"/>
                  <a:gd name="T88" fmla="*/ 141 w 234"/>
                  <a:gd name="T89" fmla="*/ 214 h 271"/>
                  <a:gd name="T90" fmla="*/ 150 w 234"/>
                  <a:gd name="T91" fmla="*/ 208 h 271"/>
                  <a:gd name="T92" fmla="*/ 148 w 234"/>
                  <a:gd name="T93" fmla="*/ 198 h 271"/>
                  <a:gd name="T94" fmla="*/ 177 w 234"/>
                  <a:gd name="T95" fmla="*/ 193 h 271"/>
                  <a:gd name="T96" fmla="*/ 187 w 234"/>
                  <a:gd name="T97" fmla="*/ 185 h 271"/>
                  <a:gd name="T98" fmla="*/ 212 w 234"/>
                  <a:gd name="T99" fmla="*/ 185 h 271"/>
                  <a:gd name="T100" fmla="*/ 226 w 234"/>
                  <a:gd name="T101" fmla="*/ 198 h 271"/>
                  <a:gd name="T102" fmla="*/ 228 w 234"/>
                  <a:gd name="T103" fmla="*/ 170 h 271"/>
                  <a:gd name="T104" fmla="*/ 224 w 234"/>
                  <a:gd name="T105" fmla="*/ 136 h 271"/>
                  <a:gd name="T106" fmla="*/ 234 w 234"/>
                  <a:gd name="T107" fmla="*/ 125 h 271"/>
                  <a:gd name="T108" fmla="*/ 220 w 234"/>
                  <a:gd name="T109" fmla="*/ 102 h 271"/>
                  <a:gd name="T110" fmla="*/ 216 w 234"/>
                  <a:gd name="T111" fmla="*/ 78 h 271"/>
                  <a:gd name="T112" fmla="*/ 198 w 234"/>
                  <a:gd name="T113" fmla="*/ 53 h 271"/>
                  <a:gd name="T114" fmla="*/ 194 w 234"/>
                  <a:gd name="T115" fmla="*/ 3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4" h="271">
                    <a:moveTo>
                      <a:pt x="194" y="39"/>
                    </a:moveTo>
                    <a:cubicBezTo>
                      <a:pt x="191" y="38"/>
                      <a:pt x="190" y="38"/>
                      <a:pt x="187" y="39"/>
                    </a:cubicBezTo>
                    <a:cubicBezTo>
                      <a:pt x="185" y="39"/>
                      <a:pt x="183" y="41"/>
                      <a:pt x="181" y="42"/>
                    </a:cubicBezTo>
                    <a:cubicBezTo>
                      <a:pt x="177" y="45"/>
                      <a:pt x="173" y="44"/>
                      <a:pt x="169" y="47"/>
                    </a:cubicBezTo>
                    <a:cubicBezTo>
                      <a:pt x="165" y="50"/>
                      <a:pt x="161" y="53"/>
                      <a:pt x="159" y="57"/>
                    </a:cubicBezTo>
                    <a:cubicBezTo>
                      <a:pt x="159" y="59"/>
                      <a:pt x="158" y="59"/>
                      <a:pt x="157" y="60"/>
                    </a:cubicBezTo>
                    <a:cubicBezTo>
                      <a:pt x="157" y="61"/>
                      <a:pt x="155" y="62"/>
                      <a:pt x="155" y="62"/>
                    </a:cubicBezTo>
                    <a:cubicBezTo>
                      <a:pt x="154" y="64"/>
                      <a:pt x="156" y="66"/>
                      <a:pt x="154" y="68"/>
                    </a:cubicBezTo>
                    <a:cubicBezTo>
                      <a:pt x="153" y="69"/>
                      <a:pt x="150" y="67"/>
                      <a:pt x="148" y="69"/>
                    </a:cubicBezTo>
                    <a:cubicBezTo>
                      <a:pt x="146" y="70"/>
                      <a:pt x="146" y="71"/>
                      <a:pt x="143" y="71"/>
                    </a:cubicBezTo>
                    <a:cubicBezTo>
                      <a:pt x="140" y="71"/>
                      <a:pt x="137" y="71"/>
                      <a:pt x="135" y="70"/>
                    </a:cubicBezTo>
                    <a:cubicBezTo>
                      <a:pt x="132" y="69"/>
                      <a:pt x="132" y="68"/>
                      <a:pt x="129" y="68"/>
                    </a:cubicBezTo>
                    <a:cubicBezTo>
                      <a:pt x="128" y="68"/>
                      <a:pt x="126" y="68"/>
                      <a:pt x="125" y="68"/>
                    </a:cubicBezTo>
                    <a:cubicBezTo>
                      <a:pt x="124" y="69"/>
                      <a:pt x="124" y="70"/>
                      <a:pt x="123" y="70"/>
                    </a:cubicBezTo>
                    <a:cubicBezTo>
                      <a:pt x="121" y="71"/>
                      <a:pt x="118" y="70"/>
                      <a:pt x="118" y="68"/>
                    </a:cubicBezTo>
                    <a:cubicBezTo>
                      <a:pt x="119" y="68"/>
                      <a:pt x="120" y="67"/>
                      <a:pt x="121" y="67"/>
                    </a:cubicBezTo>
                    <a:cubicBezTo>
                      <a:pt x="120" y="64"/>
                      <a:pt x="120" y="62"/>
                      <a:pt x="118" y="59"/>
                    </a:cubicBezTo>
                    <a:cubicBezTo>
                      <a:pt x="115" y="56"/>
                      <a:pt x="113" y="57"/>
                      <a:pt x="110" y="57"/>
                    </a:cubicBezTo>
                    <a:cubicBezTo>
                      <a:pt x="110" y="55"/>
                      <a:pt x="107" y="52"/>
                      <a:pt x="105" y="54"/>
                    </a:cubicBezTo>
                    <a:cubicBezTo>
                      <a:pt x="105" y="52"/>
                      <a:pt x="104" y="50"/>
                      <a:pt x="104" y="48"/>
                    </a:cubicBezTo>
                    <a:cubicBezTo>
                      <a:pt x="102" y="47"/>
                      <a:pt x="99" y="47"/>
                      <a:pt x="100" y="49"/>
                    </a:cubicBezTo>
                    <a:cubicBezTo>
                      <a:pt x="99" y="49"/>
                      <a:pt x="98" y="49"/>
                      <a:pt x="98" y="49"/>
                    </a:cubicBezTo>
                    <a:cubicBezTo>
                      <a:pt x="97" y="49"/>
                      <a:pt x="96" y="48"/>
                      <a:pt x="96" y="48"/>
                    </a:cubicBezTo>
                    <a:cubicBezTo>
                      <a:pt x="94" y="47"/>
                      <a:pt x="94" y="47"/>
                      <a:pt x="94" y="49"/>
                    </a:cubicBezTo>
                    <a:cubicBezTo>
                      <a:pt x="94" y="51"/>
                      <a:pt x="95" y="52"/>
                      <a:pt x="93" y="53"/>
                    </a:cubicBezTo>
                    <a:cubicBezTo>
                      <a:pt x="91" y="54"/>
                      <a:pt x="91" y="53"/>
                      <a:pt x="90" y="52"/>
                    </a:cubicBezTo>
                    <a:cubicBezTo>
                      <a:pt x="89" y="49"/>
                      <a:pt x="89" y="46"/>
                      <a:pt x="89" y="44"/>
                    </a:cubicBezTo>
                    <a:cubicBezTo>
                      <a:pt x="88" y="42"/>
                      <a:pt x="89" y="38"/>
                      <a:pt x="87" y="36"/>
                    </a:cubicBezTo>
                    <a:cubicBezTo>
                      <a:pt x="86" y="35"/>
                      <a:pt x="85" y="35"/>
                      <a:pt x="85" y="33"/>
                    </a:cubicBezTo>
                    <a:cubicBezTo>
                      <a:pt x="85" y="33"/>
                      <a:pt x="85" y="31"/>
                      <a:pt x="85" y="31"/>
                    </a:cubicBezTo>
                    <a:cubicBezTo>
                      <a:pt x="83" y="28"/>
                      <a:pt x="81" y="32"/>
                      <a:pt x="80" y="33"/>
                    </a:cubicBezTo>
                    <a:cubicBezTo>
                      <a:pt x="79" y="34"/>
                      <a:pt x="76" y="35"/>
                      <a:pt x="76" y="33"/>
                    </a:cubicBezTo>
                    <a:cubicBezTo>
                      <a:pt x="76" y="31"/>
                      <a:pt x="78" y="29"/>
                      <a:pt x="78" y="27"/>
                    </a:cubicBezTo>
                    <a:cubicBezTo>
                      <a:pt x="77" y="25"/>
                      <a:pt x="76" y="23"/>
                      <a:pt x="74" y="22"/>
                    </a:cubicBezTo>
                    <a:cubicBezTo>
                      <a:pt x="72" y="20"/>
                      <a:pt x="71" y="18"/>
                      <a:pt x="69" y="17"/>
                    </a:cubicBezTo>
                    <a:cubicBezTo>
                      <a:pt x="67" y="15"/>
                      <a:pt x="64" y="14"/>
                      <a:pt x="63" y="12"/>
                    </a:cubicBezTo>
                    <a:cubicBezTo>
                      <a:pt x="61" y="10"/>
                      <a:pt x="61" y="8"/>
                      <a:pt x="60" y="6"/>
                    </a:cubicBezTo>
                    <a:cubicBezTo>
                      <a:pt x="55" y="0"/>
                      <a:pt x="41" y="3"/>
                      <a:pt x="34" y="4"/>
                    </a:cubicBezTo>
                    <a:cubicBezTo>
                      <a:pt x="30" y="4"/>
                      <a:pt x="25" y="2"/>
                      <a:pt x="22" y="5"/>
                    </a:cubicBezTo>
                    <a:cubicBezTo>
                      <a:pt x="21" y="6"/>
                      <a:pt x="20" y="9"/>
                      <a:pt x="19" y="11"/>
                    </a:cubicBezTo>
                    <a:cubicBezTo>
                      <a:pt x="18" y="13"/>
                      <a:pt x="18" y="16"/>
                      <a:pt x="18" y="18"/>
                    </a:cubicBezTo>
                    <a:cubicBezTo>
                      <a:pt x="17" y="20"/>
                      <a:pt x="16" y="23"/>
                      <a:pt x="17" y="25"/>
                    </a:cubicBezTo>
                    <a:cubicBezTo>
                      <a:pt x="17" y="28"/>
                      <a:pt x="17" y="31"/>
                      <a:pt x="18" y="34"/>
                    </a:cubicBezTo>
                    <a:cubicBezTo>
                      <a:pt x="19" y="36"/>
                      <a:pt x="20" y="38"/>
                      <a:pt x="21" y="39"/>
                    </a:cubicBezTo>
                    <a:cubicBezTo>
                      <a:pt x="23" y="41"/>
                      <a:pt x="23" y="40"/>
                      <a:pt x="24" y="42"/>
                    </a:cubicBezTo>
                    <a:cubicBezTo>
                      <a:pt x="25" y="44"/>
                      <a:pt x="26" y="46"/>
                      <a:pt x="27" y="48"/>
                    </a:cubicBezTo>
                    <a:cubicBezTo>
                      <a:pt x="29" y="51"/>
                      <a:pt x="30" y="54"/>
                      <a:pt x="31" y="57"/>
                    </a:cubicBezTo>
                    <a:cubicBezTo>
                      <a:pt x="32" y="60"/>
                      <a:pt x="33" y="62"/>
                      <a:pt x="36" y="63"/>
                    </a:cubicBezTo>
                    <a:cubicBezTo>
                      <a:pt x="37" y="63"/>
                      <a:pt x="37" y="62"/>
                      <a:pt x="38" y="62"/>
                    </a:cubicBezTo>
                    <a:cubicBezTo>
                      <a:pt x="39" y="63"/>
                      <a:pt x="39" y="64"/>
                      <a:pt x="39" y="65"/>
                    </a:cubicBezTo>
                    <a:cubicBezTo>
                      <a:pt x="41" y="67"/>
                      <a:pt x="42" y="65"/>
                      <a:pt x="42" y="69"/>
                    </a:cubicBezTo>
                    <a:cubicBezTo>
                      <a:pt x="44" y="69"/>
                      <a:pt x="47" y="69"/>
                      <a:pt x="50" y="69"/>
                    </a:cubicBezTo>
                    <a:cubicBezTo>
                      <a:pt x="50" y="74"/>
                      <a:pt x="50" y="80"/>
                      <a:pt x="50" y="85"/>
                    </a:cubicBezTo>
                    <a:cubicBezTo>
                      <a:pt x="50" y="90"/>
                      <a:pt x="51" y="95"/>
                      <a:pt x="50" y="100"/>
                    </a:cubicBezTo>
                    <a:cubicBezTo>
                      <a:pt x="49" y="100"/>
                      <a:pt x="48" y="100"/>
                      <a:pt x="47" y="100"/>
                    </a:cubicBezTo>
                    <a:cubicBezTo>
                      <a:pt x="47" y="103"/>
                      <a:pt x="48" y="106"/>
                      <a:pt x="48" y="110"/>
                    </a:cubicBezTo>
                    <a:cubicBezTo>
                      <a:pt x="48" y="113"/>
                      <a:pt x="48" y="117"/>
                      <a:pt x="43" y="116"/>
                    </a:cubicBezTo>
                    <a:cubicBezTo>
                      <a:pt x="43" y="114"/>
                      <a:pt x="43" y="108"/>
                      <a:pt x="42" y="107"/>
                    </a:cubicBezTo>
                    <a:cubicBezTo>
                      <a:pt x="41" y="107"/>
                      <a:pt x="38" y="107"/>
                      <a:pt x="37" y="107"/>
                    </a:cubicBezTo>
                    <a:cubicBezTo>
                      <a:pt x="34" y="106"/>
                      <a:pt x="36" y="105"/>
                      <a:pt x="36" y="103"/>
                    </a:cubicBezTo>
                    <a:cubicBezTo>
                      <a:pt x="36" y="100"/>
                      <a:pt x="34" y="97"/>
                      <a:pt x="32" y="95"/>
                    </a:cubicBezTo>
                    <a:cubicBezTo>
                      <a:pt x="31" y="94"/>
                      <a:pt x="30" y="93"/>
                      <a:pt x="30" y="91"/>
                    </a:cubicBezTo>
                    <a:cubicBezTo>
                      <a:pt x="29" y="90"/>
                      <a:pt x="30" y="88"/>
                      <a:pt x="30" y="87"/>
                    </a:cubicBezTo>
                    <a:cubicBezTo>
                      <a:pt x="29" y="84"/>
                      <a:pt x="25" y="85"/>
                      <a:pt x="23" y="86"/>
                    </a:cubicBezTo>
                    <a:cubicBezTo>
                      <a:pt x="21" y="87"/>
                      <a:pt x="22" y="86"/>
                      <a:pt x="21" y="88"/>
                    </a:cubicBezTo>
                    <a:cubicBezTo>
                      <a:pt x="21" y="90"/>
                      <a:pt x="20" y="90"/>
                      <a:pt x="20" y="92"/>
                    </a:cubicBezTo>
                    <a:cubicBezTo>
                      <a:pt x="19" y="94"/>
                      <a:pt x="21" y="94"/>
                      <a:pt x="21" y="96"/>
                    </a:cubicBezTo>
                    <a:cubicBezTo>
                      <a:pt x="21" y="96"/>
                      <a:pt x="20" y="99"/>
                      <a:pt x="20" y="99"/>
                    </a:cubicBezTo>
                    <a:cubicBezTo>
                      <a:pt x="17" y="102"/>
                      <a:pt x="14" y="99"/>
                      <a:pt x="12" y="99"/>
                    </a:cubicBezTo>
                    <a:cubicBezTo>
                      <a:pt x="9" y="98"/>
                      <a:pt x="6" y="97"/>
                      <a:pt x="3" y="97"/>
                    </a:cubicBezTo>
                    <a:cubicBezTo>
                      <a:pt x="3" y="99"/>
                      <a:pt x="3" y="102"/>
                      <a:pt x="3" y="104"/>
                    </a:cubicBezTo>
                    <a:cubicBezTo>
                      <a:pt x="2" y="105"/>
                      <a:pt x="1" y="106"/>
                      <a:pt x="2" y="108"/>
                    </a:cubicBezTo>
                    <a:cubicBezTo>
                      <a:pt x="2" y="109"/>
                      <a:pt x="3" y="110"/>
                      <a:pt x="3" y="111"/>
                    </a:cubicBezTo>
                    <a:cubicBezTo>
                      <a:pt x="4" y="112"/>
                      <a:pt x="3" y="113"/>
                      <a:pt x="4" y="114"/>
                    </a:cubicBezTo>
                    <a:cubicBezTo>
                      <a:pt x="5" y="115"/>
                      <a:pt x="6" y="116"/>
                      <a:pt x="6" y="117"/>
                    </a:cubicBezTo>
                    <a:cubicBezTo>
                      <a:pt x="6" y="120"/>
                      <a:pt x="3" y="122"/>
                      <a:pt x="0" y="122"/>
                    </a:cubicBezTo>
                    <a:cubicBezTo>
                      <a:pt x="0" y="124"/>
                      <a:pt x="2" y="127"/>
                      <a:pt x="2" y="129"/>
                    </a:cubicBezTo>
                    <a:cubicBezTo>
                      <a:pt x="2" y="132"/>
                      <a:pt x="2" y="133"/>
                      <a:pt x="5" y="134"/>
                    </a:cubicBezTo>
                    <a:cubicBezTo>
                      <a:pt x="8" y="135"/>
                      <a:pt x="9" y="134"/>
                      <a:pt x="10" y="137"/>
                    </a:cubicBezTo>
                    <a:cubicBezTo>
                      <a:pt x="11" y="139"/>
                      <a:pt x="13" y="140"/>
                      <a:pt x="13" y="143"/>
                    </a:cubicBezTo>
                    <a:cubicBezTo>
                      <a:pt x="13" y="144"/>
                      <a:pt x="13" y="146"/>
                      <a:pt x="14" y="146"/>
                    </a:cubicBezTo>
                    <a:cubicBezTo>
                      <a:pt x="15" y="148"/>
                      <a:pt x="16" y="147"/>
                      <a:pt x="16" y="148"/>
                    </a:cubicBezTo>
                    <a:cubicBezTo>
                      <a:pt x="17" y="150"/>
                      <a:pt x="16" y="152"/>
                      <a:pt x="15" y="154"/>
                    </a:cubicBezTo>
                    <a:cubicBezTo>
                      <a:pt x="15" y="157"/>
                      <a:pt x="15" y="160"/>
                      <a:pt x="15" y="164"/>
                    </a:cubicBezTo>
                    <a:cubicBezTo>
                      <a:pt x="17" y="160"/>
                      <a:pt x="20" y="163"/>
                      <a:pt x="23" y="162"/>
                    </a:cubicBezTo>
                    <a:cubicBezTo>
                      <a:pt x="24" y="161"/>
                      <a:pt x="24" y="161"/>
                      <a:pt x="25" y="159"/>
                    </a:cubicBezTo>
                    <a:cubicBezTo>
                      <a:pt x="26" y="157"/>
                      <a:pt x="28" y="154"/>
                      <a:pt x="31" y="154"/>
                    </a:cubicBezTo>
                    <a:cubicBezTo>
                      <a:pt x="34" y="154"/>
                      <a:pt x="37" y="154"/>
                      <a:pt x="40" y="154"/>
                    </a:cubicBezTo>
                    <a:cubicBezTo>
                      <a:pt x="43" y="154"/>
                      <a:pt x="46" y="154"/>
                      <a:pt x="48" y="154"/>
                    </a:cubicBezTo>
                    <a:cubicBezTo>
                      <a:pt x="49" y="161"/>
                      <a:pt x="48" y="168"/>
                      <a:pt x="49" y="175"/>
                    </a:cubicBezTo>
                    <a:cubicBezTo>
                      <a:pt x="49" y="176"/>
                      <a:pt x="48" y="177"/>
                      <a:pt x="49" y="178"/>
                    </a:cubicBezTo>
                    <a:cubicBezTo>
                      <a:pt x="49" y="178"/>
                      <a:pt x="50" y="179"/>
                      <a:pt x="50" y="179"/>
                    </a:cubicBezTo>
                    <a:cubicBezTo>
                      <a:pt x="51" y="181"/>
                      <a:pt x="50" y="183"/>
                      <a:pt x="50" y="185"/>
                    </a:cubicBezTo>
                    <a:cubicBezTo>
                      <a:pt x="50" y="187"/>
                      <a:pt x="51" y="188"/>
                      <a:pt x="52" y="189"/>
                    </a:cubicBezTo>
                    <a:cubicBezTo>
                      <a:pt x="54" y="189"/>
                      <a:pt x="58" y="189"/>
                      <a:pt x="60" y="189"/>
                    </a:cubicBezTo>
                    <a:cubicBezTo>
                      <a:pt x="62" y="189"/>
                      <a:pt x="68" y="189"/>
                      <a:pt x="68" y="185"/>
                    </a:cubicBezTo>
                    <a:cubicBezTo>
                      <a:pt x="70" y="185"/>
                      <a:pt x="71" y="185"/>
                      <a:pt x="73" y="186"/>
                    </a:cubicBezTo>
                    <a:cubicBezTo>
                      <a:pt x="74" y="189"/>
                      <a:pt x="74" y="188"/>
                      <a:pt x="76" y="189"/>
                    </a:cubicBezTo>
                    <a:cubicBezTo>
                      <a:pt x="78" y="190"/>
                      <a:pt x="79" y="193"/>
                      <a:pt x="79" y="194"/>
                    </a:cubicBezTo>
                    <a:cubicBezTo>
                      <a:pt x="80" y="196"/>
                      <a:pt x="79" y="197"/>
                      <a:pt x="80" y="199"/>
                    </a:cubicBezTo>
                    <a:cubicBezTo>
                      <a:pt x="80" y="202"/>
                      <a:pt x="81" y="202"/>
                      <a:pt x="83" y="203"/>
                    </a:cubicBezTo>
                    <a:cubicBezTo>
                      <a:pt x="86" y="204"/>
                      <a:pt x="88" y="204"/>
                      <a:pt x="91" y="205"/>
                    </a:cubicBezTo>
                    <a:cubicBezTo>
                      <a:pt x="95" y="206"/>
                      <a:pt x="95" y="213"/>
                      <a:pt x="96" y="216"/>
                    </a:cubicBezTo>
                    <a:cubicBezTo>
                      <a:pt x="97" y="217"/>
                      <a:pt x="97" y="219"/>
                      <a:pt x="98" y="220"/>
                    </a:cubicBezTo>
                    <a:cubicBezTo>
                      <a:pt x="100" y="221"/>
                      <a:pt x="103" y="223"/>
                      <a:pt x="105" y="223"/>
                    </a:cubicBezTo>
                    <a:cubicBezTo>
                      <a:pt x="107" y="224"/>
                      <a:pt x="111" y="224"/>
                      <a:pt x="113" y="227"/>
                    </a:cubicBezTo>
                    <a:cubicBezTo>
                      <a:pt x="113" y="227"/>
                      <a:pt x="106" y="232"/>
                      <a:pt x="111" y="233"/>
                    </a:cubicBezTo>
                    <a:cubicBezTo>
                      <a:pt x="111" y="234"/>
                      <a:pt x="110" y="238"/>
                      <a:pt x="113" y="238"/>
                    </a:cubicBezTo>
                    <a:cubicBezTo>
                      <a:pt x="114" y="239"/>
                      <a:pt x="115" y="236"/>
                      <a:pt x="117" y="235"/>
                    </a:cubicBezTo>
                    <a:cubicBezTo>
                      <a:pt x="118" y="235"/>
                      <a:pt x="120" y="235"/>
                      <a:pt x="121" y="235"/>
                    </a:cubicBezTo>
                    <a:cubicBezTo>
                      <a:pt x="125" y="233"/>
                      <a:pt x="133" y="233"/>
                      <a:pt x="136" y="236"/>
                    </a:cubicBezTo>
                    <a:cubicBezTo>
                      <a:pt x="139" y="238"/>
                      <a:pt x="141" y="241"/>
                      <a:pt x="144" y="243"/>
                    </a:cubicBezTo>
                    <a:cubicBezTo>
                      <a:pt x="146" y="245"/>
                      <a:pt x="149" y="247"/>
                      <a:pt x="151" y="249"/>
                    </a:cubicBezTo>
                    <a:cubicBezTo>
                      <a:pt x="153" y="251"/>
                      <a:pt x="157" y="253"/>
                      <a:pt x="158" y="255"/>
                    </a:cubicBezTo>
                    <a:cubicBezTo>
                      <a:pt x="159" y="256"/>
                      <a:pt x="159" y="257"/>
                      <a:pt x="159" y="258"/>
                    </a:cubicBezTo>
                    <a:cubicBezTo>
                      <a:pt x="160" y="260"/>
                      <a:pt x="161" y="260"/>
                      <a:pt x="163" y="261"/>
                    </a:cubicBezTo>
                    <a:cubicBezTo>
                      <a:pt x="165" y="262"/>
                      <a:pt x="168" y="265"/>
                      <a:pt x="170" y="268"/>
                    </a:cubicBezTo>
                    <a:cubicBezTo>
                      <a:pt x="172" y="271"/>
                      <a:pt x="172" y="271"/>
                      <a:pt x="176" y="271"/>
                    </a:cubicBezTo>
                    <a:cubicBezTo>
                      <a:pt x="179" y="271"/>
                      <a:pt x="183" y="271"/>
                      <a:pt x="182" y="268"/>
                    </a:cubicBezTo>
                    <a:cubicBezTo>
                      <a:pt x="181" y="268"/>
                      <a:pt x="177" y="267"/>
                      <a:pt x="176" y="266"/>
                    </a:cubicBezTo>
                    <a:cubicBezTo>
                      <a:pt x="174" y="265"/>
                      <a:pt x="174" y="263"/>
                      <a:pt x="173" y="262"/>
                    </a:cubicBezTo>
                    <a:cubicBezTo>
                      <a:pt x="169" y="259"/>
                      <a:pt x="166" y="256"/>
                      <a:pt x="163" y="253"/>
                    </a:cubicBezTo>
                    <a:cubicBezTo>
                      <a:pt x="162" y="252"/>
                      <a:pt x="161" y="251"/>
                      <a:pt x="160" y="249"/>
                    </a:cubicBezTo>
                    <a:cubicBezTo>
                      <a:pt x="160" y="246"/>
                      <a:pt x="155" y="245"/>
                      <a:pt x="154" y="244"/>
                    </a:cubicBezTo>
                    <a:cubicBezTo>
                      <a:pt x="152" y="242"/>
                      <a:pt x="152" y="242"/>
                      <a:pt x="152" y="240"/>
                    </a:cubicBezTo>
                    <a:cubicBezTo>
                      <a:pt x="152" y="238"/>
                      <a:pt x="155" y="230"/>
                      <a:pt x="154" y="228"/>
                    </a:cubicBezTo>
                    <a:cubicBezTo>
                      <a:pt x="152" y="226"/>
                      <a:pt x="152" y="229"/>
                      <a:pt x="151" y="229"/>
                    </a:cubicBezTo>
                    <a:cubicBezTo>
                      <a:pt x="150" y="231"/>
                      <a:pt x="150" y="231"/>
                      <a:pt x="148" y="230"/>
                    </a:cubicBezTo>
                    <a:cubicBezTo>
                      <a:pt x="147" y="230"/>
                      <a:pt x="146" y="229"/>
                      <a:pt x="146" y="229"/>
                    </a:cubicBezTo>
                    <a:cubicBezTo>
                      <a:pt x="145" y="229"/>
                      <a:pt x="144" y="228"/>
                      <a:pt x="144" y="227"/>
                    </a:cubicBezTo>
                    <a:cubicBezTo>
                      <a:pt x="142" y="227"/>
                      <a:pt x="142" y="227"/>
                      <a:pt x="140" y="226"/>
                    </a:cubicBezTo>
                    <a:cubicBezTo>
                      <a:pt x="139" y="225"/>
                      <a:pt x="139" y="223"/>
                      <a:pt x="138" y="223"/>
                    </a:cubicBezTo>
                    <a:cubicBezTo>
                      <a:pt x="138" y="222"/>
                      <a:pt x="138" y="221"/>
                      <a:pt x="138" y="221"/>
                    </a:cubicBezTo>
                    <a:cubicBezTo>
                      <a:pt x="138" y="221"/>
                      <a:pt x="137" y="220"/>
                      <a:pt x="136" y="220"/>
                    </a:cubicBezTo>
                    <a:cubicBezTo>
                      <a:pt x="135" y="216"/>
                      <a:pt x="139" y="215"/>
                      <a:pt x="141" y="214"/>
                    </a:cubicBezTo>
                    <a:cubicBezTo>
                      <a:pt x="142" y="214"/>
                      <a:pt x="144" y="213"/>
                      <a:pt x="144" y="213"/>
                    </a:cubicBezTo>
                    <a:cubicBezTo>
                      <a:pt x="146" y="212"/>
                      <a:pt x="147" y="213"/>
                      <a:pt x="149" y="213"/>
                    </a:cubicBezTo>
                    <a:cubicBezTo>
                      <a:pt x="153" y="214"/>
                      <a:pt x="151" y="210"/>
                      <a:pt x="150" y="208"/>
                    </a:cubicBezTo>
                    <a:cubicBezTo>
                      <a:pt x="148" y="206"/>
                      <a:pt x="143" y="206"/>
                      <a:pt x="143" y="202"/>
                    </a:cubicBezTo>
                    <a:cubicBezTo>
                      <a:pt x="144" y="202"/>
                      <a:pt x="146" y="203"/>
                      <a:pt x="147" y="202"/>
                    </a:cubicBezTo>
                    <a:cubicBezTo>
                      <a:pt x="148" y="201"/>
                      <a:pt x="148" y="199"/>
                      <a:pt x="148" y="198"/>
                    </a:cubicBezTo>
                    <a:cubicBezTo>
                      <a:pt x="148" y="194"/>
                      <a:pt x="148" y="192"/>
                      <a:pt x="152" y="191"/>
                    </a:cubicBezTo>
                    <a:cubicBezTo>
                      <a:pt x="156" y="190"/>
                      <a:pt x="166" y="186"/>
                      <a:pt x="168" y="192"/>
                    </a:cubicBezTo>
                    <a:cubicBezTo>
                      <a:pt x="171" y="192"/>
                      <a:pt x="174" y="193"/>
                      <a:pt x="177" y="193"/>
                    </a:cubicBezTo>
                    <a:cubicBezTo>
                      <a:pt x="177" y="190"/>
                      <a:pt x="174" y="190"/>
                      <a:pt x="174" y="187"/>
                    </a:cubicBezTo>
                    <a:cubicBezTo>
                      <a:pt x="173" y="184"/>
                      <a:pt x="175" y="182"/>
                      <a:pt x="178" y="182"/>
                    </a:cubicBezTo>
                    <a:cubicBezTo>
                      <a:pt x="181" y="182"/>
                      <a:pt x="183" y="185"/>
                      <a:pt x="187" y="185"/>
                    </a:cubicBezTo>
                    <a:cubicBezTo>
                      <a:pt x="190" y="185"/>
                      <a:pt x="193" y="183"/>
                      <a:pt x="196" y="183"/>
                    </a:cubicBezTo>
                    <a:cubicBezTo>
                      <a:pt x="198" y="182"/>
                      <a:pt x="200" y="181"/>
                      <a:pt x="203" y="181"/>
                    </a:cubicBezTo>
                    <a:cubicBezTo>
                      <a:pt x="207" y="181"/>
                      <a:pt x="208" y="184"/>
                      <a:pt x="212" y="185"/>
                    </a:cubicBezTo>
                    <a:cubicBezTo>
                      <a:pt x="214" y="186"/>
                      <a:pt x="216" y="189"/>
                      <a:pt x="218" y="191"/>
                    </a:cubicBezTo>
                    <a:cubicBezTo>
                      <a:pt x="220" y="192"/>
                      <a:pt x="222" y="193"/>
                      <a:pt x="223" y="195"/>
                    </a:cubicBezTo>
                    <a:cubicBezTo>
                      <a:pt x="224" y="196"/>
                      <a:pt x="225" y="197"/>
                      <a:pt x="226" y="198"/>
                    </a:cubicBezTo>
                    <a:cubicBezTo>
                      <a:pt x="226" y="198"/>
                      <a:pt x="226" y="197"/>
                      <a:pt x="226" y="196"/>
                    </a:cubicBezTo>
                    <a:cubicBezTo>
                      <a:pt x="226" y="192"/>
                      <a:pt x="226" y="186"/>
                      <a:pt x="228" y="182"/>
                    </a:cubicBezTo>
                    <a:cubicBezTo>
                      <a:pt x="230" y="178"/>
                      <a:pt x="227" y="174"/>
                      <a:pt x="228" y="170"/>
                    </a:cubicBezTo>
                    <a:cubicBezTo>
                      <a:pt x="230" y="166"/>
                      <a:pt x="228" y="162"/>
                      <a:pt x="230" y="158"/>
                    </a:cubicBezTo>
                    <a:cubicBezTo>
                      <a:pt x="231" y="154"/>
                      <a:pt x="226" y="151"/>
                      <a:pt x="225" y="148"/>
                    </a:cubicBezTo>
                    <a:cubicBezTo>
                      <a:pt x="223" y="144"/>
                      <a:pt x="222" y="139"/>
                      <a:pt x="224" y="136"/>
                    </a:cubicBezTo>
                    <a:cubicBezTo>
                      <a:pt x="225" y="134"/>
                      <a:pt x="227" y="134"/>
                      <a:pt x="228" y="133"/>
                    </a:cubicBezTo>
                    <a:cubicBezTo>
                      <a:pt x="230" y="133"/>
                      <a:pt x="230" y="131"/>
                      <a:pt x="231" y="130"/>
                    </a:cubicBezTo>
                    <a:cubicBezTo>
                      <a:pt x="232" y="128"/>
                      <a:pt x="234" y="128"/>
                      <a:pt x="234" y="125"/>
                    </a:cubicBezTo>
                    <a:cubicBezTo>
                      <a:pt x="233" y="123"/>
                      <a:pt x="233" y="121"/>
                      <a:pt x="233" y="118"/>
                    </a:cubicBezTo>
                    <a:cubicBezTo>
                      <a:pt x="229" y="117"/>
                      <a:pt x="229" y="113"/>
                      <a:pt x="228" y="110"/>
                    </a:cubicBezTo>
                    <a:cubicBezTo>
                      <a:pt x="225" y="107"/>
                      <a:pt x="222" y="106"/>
                      <a:pt x="220" y="102"/>
                    </a:cubicBezTo>
                    <a:cubicBezTo>
                      <a:pt x="218" y="97"/>
                      <a:pt x="215" y="91"/>
                      <a:pt x="217" y="86"/>
                    </a:cubicBezTo>
                    <a:cubicBezTo>
                      <a:pt x="218" y="85"/>
                      <a:pt x="220" y="82"/>
                      <a:pt x="219" y="81"/>
                    </a:cubicBezTo>
                    <a:cubicBezTo>
                      <a:pt x="219" y="79"/>
                      <a:pt x="217" y="79"/>
                      <a:pt x="216" y="78"/>
                    </a:cubicBezTo>
                    <a:cubicBezTo>
                      <a:pt x="214" y="74"/>
                      <a:pt x="214" y="69"/>
                      <a:pt x="213" y="65"/>
                    </a:cubicBezTo>
                    <a:cubicBezTo>
                      <a:pt x="213" y="63"/>
                      <a:pt x="210" y="62"/>
                      <a:pt x="209" y="59"/>
                    </a:cubicBezTo>
                    <a:cubicBezTo>
                      <a:pt x="207" y="57"/>
                      <a:pt x="201" y="54"/>
                      <a:pt x="198" y="53"/>
                    </a:cubicBezTo>
                    <a:cubicBezTo>
                      <a:pt x="194" y="51"/>
                      <a:pt x="198" y="47"/>
                      <a:pt x="200" y="45"/>
                    </a:cubicBezTo>
                    <a:cubicBezTo>
                      <a:pt x="202" y="42"/>
                      <a:pt x="203" y="40"/>
                      <a:pt x="205" y="38"/>
                    </a:cubicBezTo>
                    <a:cubicBezTo>
                      <a:pt x="201" y="39"/>
                      <a:pt x="198" y="40"/>
                      <a:pt x="194" y="39"/>
                    </a:cubicBez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44" name="Freeform 65">
                <a:extLst>
                  <a:ext uri="{FF2B5EF4-FFF2-40B4-BE49-F238E27FC236}">
                    <a16:creationId xmlns:a16="http://schemas.microsoft.com/office/drawing/2014/main" id="{12005262-97D7-47C5-B5C7-BAFE1AE9ECA5}"/>
                  </a:ext>
                </a:extLst>
              </p:cNvPr>
              <p:cNvSpPr>
                <a:spLocks/>
              </p:cNvSpPr>
              <p:nvPr/>
            </p:nvSpPr>
            <p:spPr bwMode="auto">
              <a:xfrm>
                <a:off x="5168900" y="6116638"/>
                <a:ext cx="2155825" cy="2114550"/>
              </a:xfrm>
              <a:custGeom>
                <a:avLst/>
                <a:gdLst>
                  <a:gd name="T0" fmla="*/ 358 w 575"/>
                  <a:gd name="T1" fmla="*/ 154 h 564"/>
                  <a:gd name="T2" fmla="*/ 335 w 575"/>
                  <a:gd name="T3" fmla="*/ 129 h 564"/>
                  <a:gd name="T4" fmla="*/ 316 w 575"/>
                  <a:gd name="T5" fmla="*/ 121 h 564"/>
                  <a:gd name="T6" fmla="*/ 299 w 575"/>
                  <a:gd name="T7" fmla="*/ 81 h 564"/>
                  <a:gd name="T8" fmla="*/ 313 w 575"/>
                  <a:gd name="T9" fmla="*/ 46 h 564"/>
                  <a:gd name="T10" fmla="*/ 296 w 575"/>
                  <a:gd name="T11" fmla="*/ 20 h 564"/>
                  <a:gd name="T12" fmla="*/ 263 w 575"/>
                  <a:gd name="T13" fmla="*/ 10 h 564"/>
                  <a:gd name="T14" fmla="*/ 238 w 575"/>
                  <a:gd name="T15" fmla="*/ 0 h 564"/>
                  <a:gd name="T16" fmla="*/ 221 w 575"/>
                  <a:gd name="T17" fmla="*/ 20 h 564"/>
                  <a:gd name="T18" fmla="*/ 202 w 575"/>
                  <a:gd name="T19" fmla="*/ 40 h 564"/>
                  <a:gd name="T20" fmla="*/ 191 w 575"/>
                  <a:gd name="T21" fmla="*/ 65 h 564"/>
                  <a:gd name="T22" fmla="*/ 168 w 575"/>
                  <a:gd name="T23" fmla="*/ 101 h 564"/>
                  <a:gd name="T24" fmla="*/ 151 w 575"/>
                  <a:gd name="T25" fmla="*/ 128 h 564"/>
                  <a:gd name="T26" fmla="*/ 114 w 575"/>
                  <a:gd name="T27" fmla="*/ 165 h 564"/>
                  <a:gd name="T28" fmla="*/ 111 w 575"/>
                  <a:gd name="T29" fmla="*/ 193 h 564"/>
                  <a:gd name="T30" fmla="*/ 132 w 575"/>
                  <a:gd name="T31" fmla="*/ 220 h 564"/>
                  <a:gd name="T32" fmla="*/ 134 w 575"/>
                  <a:gd name="T33" fmla="*/ 257 h 564"/>
                  <a:gd name="T34" fmla="*/ 123 w 575"/>
                  <a:gd name="T35" fmla="*/ 290 h 564"/>
                  <a:gd name="T36" fmla="*/ 119 w 575"/>
                  <a:gd name="T37" fmla="*/ 310 h 564"/>
                  <a:gd name="T38" fmla="*/ 109 w 575"/>
                  <a:gd name="T39" fmla="*/ 327 h 564"/>
                  <a:gd name="T40" fmla="*/ 108 w 575"/>
                  <a:gd name="T41" fmla="*/ 361 h 564"/>
                  <a:gd name="T42" fmla="*/ 95 w 575"/>
                  <a:gd name="T43" fmla="*/ 376 h 564"/>
                  <a:gd name="T44" fmla="*/ 59 w 575"/>
                  <a:gd name="T45" fmla="*/ 386 h 564"/>
                  <a:gd name="T46" fmla="*/ 47 w 575"/>
                  <a:gd name="T47" fmla="*/ 409 h 564"/>
                  <a:gd name="T48" fmla="*/ 16 w 575"/>
                  <a:gd name="T49" fmla="*/ 425 h 564"/>
                  <a:gd name="T50" fmla="*/ 2 w 575"/>
                  <a:gd name="T51" fmla="*/ 457 h 564"/>
                  <a:gd name="T52" fmla="*/ 24 w 575"/>
                  <a:gd name="T53" fmla="*/ 491 h 564"/>
                  <a:gd name="T54" fmla="*/ 55 w 575"/>
                  <a:gd name="T55" fmla="*/ 528 h 564"/>
                  <a:gd name="T56" fmla="*/ 93 w 575"/>
                  <a:gd name="T57" fmla="*/ 547 h 564"/>
                  <a:gd name="T58" fmla="*/ 148 w 575"/>
                  <a:gd name="T59" fmla="*/ 503 h 564"/>
                  <a:gd name="T60" fmla="*/ 212 w 575"/>
                  <a:gd name="T61" fmla="*/ 475 h 564"/>
                  <a:gd name="T62" fmla="*/ 242 w 575"/>
                  <a:gd name="T63" fmla="*/ 450 h 564"/>
                  <a:gd name="T64" fmla="*/ 282 w 575"/>
                  <a:gd name="T65" fmla="*/ 422 h 564"/>
                  <a:gd name="T66" fmla="*/ 321 w 575"/>
                  <a:gd name="T67" fmla="*/ 407 h 564"/>
                  <a:gd name="T68" fmla="*/ 376 w 575"/>
                  <a:gd name="T69" fmla="*/ 396 h 564"/>
                  <a:gd name="T70" fmla="*/ 428 w 575"/>
                  <a:gd name="T71" fmla="*/ 384 h 564"/>
                  <a:gd name="T72" fmla="*/ 470 w 575"/>
                  <a:gd name="T73" fmla="*/ 379 h 564"/>
                  <a:gd name="T74" fmla="*/ 516 w 575"/>
                  <a:gd name="T75" fmla="*/ 379 h 564"/>
                  <a:gd name="T76" fmla="*/ 563 w 575"/>
                  <a:gd name="T77" fmla="*/ 348 h 564"/>
                  <a:gd name="T78" fmla="*/ 568 w 575"/>
                  <a:gd name="T79" fmla="*/ 329 h 564"/>
                  <a:gd name="T80" fmla="*/ 549 w 575"/>
                  <a:gd name="T81" fmla="*/ 329 h 564"/>
                  <a:gd name="T82" fmla="*/ 538 w 575"/>
                  <a:gd name="T83" fmla="*/ 310 h 564"/>
                  <a:gd name="T84" fmla="*/ 518 w 575"/>
                  <a:gd name="T85" fmla="*/ 276 h 564"/>
                  <a:gd name="T86" fmla="*/ 505 w 575"/>
                  <a:gd name="T87" fmla="*/ 255 h 564"/>
                  <a:gd name="T88" fmla="*/ 482 w 575"/>
                  <a:gd name="T89" fmla="*/ 237 h 564"/>
                  <a:gd name="T90" fmla="*/ 455 w 575"/>
                  <a:gd name="T91" fmla="*/ 230 h 564"/>
                  <a:gd name="T92" fmla="*/ 445 w 575"/>
                  <a:gd name="T93" fmla="*/ 216 h 564"/>
                  <a:gd name="T94" fmla="*/ 427 w 575"/>
                  <a:gd name="T95" fmla="*/ 199 h 564"/>
                  <a:gd name="T96" fmla="*/ 401 w 575"/>
                  <a:gd name="T97" fmla="*/ 191 h 564"/>
                  <a:gd name="T98" fmla="*/ 384 w 575"/>
                  <a:gd name="T99" fmla="*/ 174 h 564"/>
                  <a:gd name="T100" fmla="*/ 379 w 575"/>
                  <a:gd name="T101" fmla="*/ 159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5" h="564">
                    <a:moveTo>
                      <a:pt x="373" y="154"/>
                    </a:moveTo>
                    <a:cubicBezTo>
                      <a:pt x="371" y="154"/>
                      <a:pt x="369" y="154"/>
                      <a:pt x="367" y="154"/>
                    </a:cubicBezTo>
                    <a:cubicBezTo>
                      <a:pt x="365" y="153"/>
                      <a:pt x="365" y="151"/>
                      <a:pt x="362" y="151"/>
                    </a:cubicBezTo>
                    <a:cubicBezTo>
                      <a:pt x="361" y="151"/>
                      <a:pt x="360" y="151"/>
                      <a:pt x="359" y="152"/>
                    </a:cubicBezTo>
                    <a:cubicBezTo>
                      <a:pt x="358" y="152"/>
                      <a:pt x="359" y="153"/>
                      <a:pt x="358" y="154"/>
                    </a:cubicBezTo>
                    <a:cubicBezTo>
                      <a:pt x="356" y="155"/>
                      <a:pt x="355" y="152"/>
                      <a:pt x="354" y="151"/>
                    </a:cubicBezTo>
                    <a:cubicBezTo>
                      <a:pt x="352" y="150"/>
                      <a:pt x="351" y="150"/>
                      <a:pt x="349" y="148"/>
                    </a:cubicBezTo>
                    <a:cubicBezTo>
                      <a:pt x="347" y="146"/>
                      <a:pt x="345" y="145"/>
                      <a:pt x="343" y="143"/>
                    </a:cubicBezTo>
                    <a:cubicBezTo>
                      <a:pt x="340" y="141"/>
                      <a:pt x="340" y="137"/>
                      <a:pt x="338" y="133"/>
                    </a:cubicBezTo>
                    <a:cubicBezTo>
                      <a:pt x="338" y="131"/>
                      <a:pt x="336" y="130"/>
                      <a:pt x="335" y="129"/>
                    </a:cubicBezTo>
                    <a:cubicBezTo>
                      <a:pt x="334" y="128"/>
                      <a:pt x="332" y="125"/>
                      <a:pt x="331" y="124"/>
                    </a:cubicBezTo>
                    <a:cubicBezTo>
                      <a:pt x="330" y="124"/>
                      <a:pt x="329" y="124"/>
                      <a:pt x="328" y="124"/>
                    </a:cubicBezTo>
                    <a:cubicBezTo>
                      <a:pt x="327" y="124"/>
                      <a:pt x="326" y="123"/>
                      <a:pt x="325" y="123"/>
                    </a:cubicBezTo>
                    <a:cubicBezTo>
                      <a:pt x="323" y="123"/>
                      <a:pt x="321" y="124"/>
                      <a:pt x="319" y="123"/>
                    </a:cubicBezTo>
                    <a:cubicBezTo>
                      <a:pt x="318" y="123"/>
                      <a:pt x="317" y="122"/>
                      <a:pt x="316" y="121"/>
                    </a:cubicBezTo>
                    <a:cubicBezTo>
                      <a:pt x="316" y="121"/>
                      <a:pt x="315" y="121"/>
                      <a:pt x="314" y="120"/>
                    </a:cubicBezTo>
                    <a:cubicBezTo>
                      <a:pt x="309" y="115"/>
                      <a:pt x="317" y="110"/>
                      <a:pt x="316" y="105"/>
                    </a:cubicBezTo>
                    <a:cubicBezTo>
                      <a:pt x="312" y="104"/>
                      <a:pt x="308" y="103"/>
                      <a:pt x="304" y="101"/>
                    </a:cubicBezTo>
                    <a:cubicBezTo>
                      <a:pt x="300" y="99"/>
                      <a:pt x="301" y="97"/>
                      <a:pt x="301" y="93"/>
                    </a:cubicBezTo>
                    <a:cubicBezTo>
                      <a:pt x="301" y="88"/>
                      <a:pt x="300" y="85"/>
                      <a:pt x="299" y="81"/>
                    </a:cubicBezTo>
                    <a:cubicBezTo>
                      <a:pt x="298" y="79"/>
                      <a:pt x="299" y="78"/>
                      <a:pt x="300" y="76"/>
                    </a:cubicBezTo>
                    <a:cubicBezTo>
                      <a:pt x="300" y="74"/>
                      <a:pt x="301" y="73"/>
                      <a:pt x="301" y="71"/>
                    </a:cubicBezTo>
                    <a:cubicBezTo>
                      <a:pt x="302" y="68"/>
                      <a:pt x="301" y="64"/>
                      <a:pt x="303" y="61"/>
                    </a:cubicBezTo>
                    <a:cubicBezTo>
                      <a:pt x="305" y="57"/>
                      <a:pt x="310" y="60"/>
                      <a:pt x="313" y="56"/>
                    </a:cubicBezTo>
                    <a:cubicBezTo>
                      <a:pt x="314" y="53"/>
                      <a:pt x="314" y="49"/>
                      <a:pt x="313" y="46"/>
                    </a:cubicBezTo>
                    <a:cubicBezTo>
                      <a:pt x="313" y="43"/>
                      <a:pt x="312" y="43"/>
                      <a:pt x="310" y="42"/>
                    </a:cubicBezTo>
                    <a:cubicBezTo>
                      <a:pt x="309" y="40"/>
                      <a:pt x="307" y="38"/>
                      <a:pt x="306" y="37"/>
                    </a:cubicBezTo>
                    <a:cubicBezTo>
                      <a:pt x="305" y="35"/>
                      <a:pt x="303" y="33"/>
                      <a:pt x="302" y="31"/>
                    </a:cubicBezTo>
                    <a:cubicBezTo>
                      <a:pt x="300" y="29"/>
                      <a:pt x="297" y="29"/>
                      <a:pt x="296" y="27"/>
                    </a:cubicBezTo>
                    <a:cubicBezTo>
                      <a:pt x="296" y="25"/>
                      <a:pt x="297" y="22"/>
                      <a:pt x="296" y="20"/>
                    </a:cubicBezTo>
                    <a:cubicBezTo>
                      <a:pt x="295" y="19"/>
                      <a:pt x="292" y="19"/>
                      <a:pt x="290" y="17"/>
                    </a:cubicBezTo>
                    <a:cubicBezTo>
                      <a:pt x="288" y="16"/>
                      <a:pt x="286" y="14"/>
                      <a:pt x="283" y="14"/>
                    </a:cubicBezTo>
                    <a:cubicBezTo>
                      <a:pt x="281" y="15"/>
                      <a:pt x="282" y="17"/>
                      <a:pt x="279" y="15"/>
                    </a:cubicBezTo>
                    <a:cubicBezTo>
                      <a:pt x="276" y="14"/>
                      <a:pt x="273" y="14"/>
                      <a:pt x="270" y="12"/>
                    </a:cubicBezTo>
                    <a:cubicBezTo>
                      <a:pt x="268" y="12"/>
                      <a:pt x="265" y="9"/>
                      <a:pt x="263" y="10"/>
                    </a:cubicBezTo>
                    <a:cubicBezTo>
                      <a:pt x="263" y="10"/>
                      <a:pt x="261" y="11"/>
                      <a:pt x="260" y="11"/>
                    </a:cubicBezTo>
                    <a:cubicBezTo>
                      <a:pt x="259" y="11"/>
                      <a:pt x="258" y="12"/>
                      <a:pt x="257" y="12"/>
                    </a:cubicBezTo>
                    <a:cubicBezTo>
                      <a:pt x="255" y="14"/>
                      <a:pt x="254" y="15"/>
                      <a:pt x="252" y="14"/>
                    </a:cubicBezTo>
                    <a:cubicBezTo>
                      <a:pt x="247" y="14"/>
                      <a:pt x="244" y="9"/>
                      <a:pt x="242" y="5"/>
                    </a:cubicBezTo>
                    <a:cubicBezTo>
                      <a:pt x="242" y="3"/>
                      <a:pt x="241" y="1"/>
                      <a:pt x="238" y="0"/>
                    </a:cubicBezTo>
                    <a:cubicBezTo>
                      <a:pt x="236" y="0"/>
                      <a:pt x="235" y="2"/>
                      <a:pt x="234" y="4"/>
                    </a:cubicBezTo>
                    <a:cubicBezTo>
                      <a:pt x="234" y="5"/>
                      <a:pt x="233" y="6"/>
                      <a:pt x="232" y="7"/>
                    </a:cubicBezTo>
                    <a:cubicBezTo>
                      <a:pt x="231" y="8"/>
                      <a:pt x="230" y="8"/>
                      <a:pt x="229" y="8"/>
                    </a:cubicBezTo>
                    <a:cubicBezTo>
                      <a:pt x="227" y="10"/>
                      <a:pt x="226" y="11"/>
                      <a:pt x="222" y="11"/>
                    </a:cubicBezTo>
                    <a:cubicBezTo>
                      <a:pt x="221" y="14"/>
                      <a:pt x="221" y="17"/>
                      <a:pt x="221" y="20"/>
                    </a:cubicBezTo>
                    <a:cubicBezTo>
                      <a:pt x="222" y="23"/>
                      <a:pt x="220" y="24"/>
                      <a:pt x="219" y="27"/>
                    </a:cubicBezTo>
                    <a:cubicBezTo>
                      <a:pt x="219" y="28"/>
                      <a:pt x="219" y="31"/>
                      <a:pt x="218" y="32"/>
                    </a:cubicBezTo>
                    <a:cubicBezTo>
                      <a:pt x="217" y="33"/>
                      <a:pt x="214" y="33"/>
                      <a:pt x="212" y="34"/>
                    </a:cubicBezTo>
                    <a:cubicBezTo>
                      <a:pt x="211" y="34"/>
                      <a:pt x="208" y="34"/>
                      <a:pt x="207" y="35"/>
                    </a:cubicBezTo>
                    <a:cubicBezTo>
                      <a:pt x="205" y="36"/>
                      <a:pt x="203" y="38"/>
                      <a:pt x="202" y="40"/>
                    </a:cubicBezTo>
                    <a:cubicBezTo>
                      <a:pt x="200" y="42"/>
                      <a:pt x="198" y="44"/>
                      <a:pt x="197" y="45"/>
                    </a:cubicBezTo>
                    <a:cubicBezTo>
                      <a:pt x="195" y="47"/>
                      <a:pt x="193" y="48"/>
                      <a:pt x="191" y="49"/>
                    </a:cubicBezTo>
                    <a:cubicBezTo>
                      <a:pt x="190" y="50"/>
                      <a:pt x="189" y="51"/>
                      <a:pt x="188" y="51"/>
                    </a:cubicBezTo>
                    <a:cubicBezTo>
                      <a:pt x="187" y="51"/>
                      <a:pt x="185" y="51"/>
                      <a:pt x="184" y="51"/>
                    </a:cubicBezTo>
                    <a:cubicBezTo>
                      <a:pt x="178" y="55"/>
                      <a:pt x="188" y="63"/>
                      <a:pt x="191" y="65"/>
                    </a:cubicBezTo>
                    <a:cubicBezTo>
                      <a:pt x="192" y="66"/>
                      <a:pt x="194" y="67"/>
                      <a:pt x="194" y="68"/>
                    </a:cubicBezTo>
                    <a:cubicBezTo>
                      <a:pt x="194" y="70"/>
                      <a:pt x="192" y="70"/>
                      <a:pt x="192" y="71"/>
                    </a:cubicBezTo>
                    <a:cubicBezTo>
                      <a:pt x="190" y="73"/>
                      <a:pt x="190" y="75"/>
                      <a:pt x="188" y="77"/>
                    </a:cubicBezTo>
                    <a:cubicBezTo>
                      <a:pt x="183" y="81"/>
                      <a:pt x="181" y="84"/>
                      <a:pt x="178" y="89"/>
                    </a:cubicBezTo>
                    <a:cubicBezTo>
                      <a:pt x="176" y="93"/>
                      <a:pt x="172" y="100"/>
                      <a:pt x="168" y="101"/>
                    </a:cubicBezTo>
                    <a:cubicBezTo>
                      <a:pt x="166" y="103"/>
                      <a:pt x="166" y="103"/>
                      <a:pt x="166" y="103"/>
                    </a:cubicBezTo>
                    <a:cubicBezTo>
                      <a:pt x="165" y="104"/>
                      <a:pt x="164" y="106"/>
                      <a:pt x="163" y="108"/>
                    </a:cubicBezTo>
                    <a:cubicBezTo>
                      <a:pt x="161" y="111"/>
                      <a:pt x="159" y="114"/>
                      <a:pt x="158" y="118"/>
                    </a:cubicBezTo>
                    <a:cubicBezTo>
                      <a:pt x="157" y="120"/>
                      <a:pt x="157" y="122"/>
                      <a:pt x="156" y="124"/>
                    </a:cubicBezTo>
                    <a:cubicBezTo>
                      <a:pt x="155" y="126"/>
                      <a:pt x="153" y="127"/>
                      <a:pt x="151" y="128"/>
                    </a:cubicBezTo>
                    <a:cubicBezTo>
                      <a:pt x="147" y="131"/>
                      <a:pt x="143" y="134"/>
                      <a:pt x="140" y="138"/>
                    </a:cubicBezTo>
                    <a:cubicBezTo>
                      <a:pt x="137" y="141"/>
                      <a:pt x="134" y="145"/>
                      <a:pt x="130" y="148"/>
                    </a:cubicBezTo>
                    <a:cubicBezTo>
                      <a:pt x="126" y="150"/>
                      <a:pt x="120" y="152"/>
                      <a:pt x="118" y="157"/>
                    </a:cubicBezTo>
                    <a:cubicBezTo>
                      <a:pt x="118" y="159"/>
                      <a:pt x="118" y="160"/>
                      <a:pt x="117" y="162"/>
                    </a:cubicBezTo>
                    <a:cubicBezTo>
                      <a:pt x="116" y="163"/>
                      <a:pt x="115" y="164"/>
                      <a:pt x="114" y="165"/>
                    </a:cubicBezTo>
                    <a:cubicBezTo>
                      <a:pt x="113" y="166"/>
                      <a:pt x="111" y="168"/>
                      <a:pt x="110" y="170"/>
                    </a:cubicBezTo>
                    <a:cubicBezTo>
                      <a:pt x="109" y="173"/>
                      <a:pt x="107" y="177"/>
                      <a:pt x="106" y="180"/>
                    </a:cubicBezTo>
                    <a:cubicBezTo>
                      <a:pt x="106" y="183"/>
                      <a:pt x="106" y="185"/>
                      <a:pt x="107" y="187"/>
                    </a:cubicBezTo>
                    <a:cubicBezTo>
                      <a:pt x="108" y="189"/>
                      <a:pt x="109" y="189"/>
                      <a:pt x="110" y="190"/>
                    </a:cubicBezTo>
                    <a:cubicBezTo>
                      <a:pt x="111" y="191"/>
                      <a:pt x="110" y="192"/>
                      <a:pt x="111" y="193"/>
                    </a:cubicBezTo>
                    <a:cubicBezTo>
                      <a:pt x="114" y="196"/>
                      <a:pt x="117" y="194"/>
                      <a:pt x="120" y="195"/>
                    </a:cubicBezTo>
                    <a:cubicBezTo>
                      <a:pt x="124" y="195"/>
                      <a:pt x="127" y="198"/>
                      <a:pt x="128" y="201"/>
                    </a:cubicBezTo>
                    <a:cubicBezTo>
                      <a:pt x="128" y="203"/>
                      <a:pt x="128" y="205"/>
                      <a:pt x="129" y="206"/>
                    </a:cubicBezTo>
                    <a:cubicBezTo>
                      <a:pt x="130" y="208"/>
                      <a:pt x="131" y="210"/>
                      <a:pt x="132" y="211"/>
                    </a:cubicBezTo>
                    <a:cubicBezTo>
                      <a:pt x="133" y="214"/>
                      <a:pt x="133" y="217"/>
                      <a:pt x="132" y="220"/>
                    </a:cubicBezTo>
                    <a:cubicBezTo>
                      <a:pt x="132" y="222"/>
                      <a:pt x="131" y="223"/>
                      <a:pt x="130" y="225"/>
                    </a:cubicBezTo>
                    <a:cubicBezTo>
                      <a:pt x="129" y="228"/>
                      <a:pt x="130" y="228"/>
                      <a:pt x="131" y="230"/>
                    </a:cubicBezTo>
                    <a:cubicBezTo>
                      <a:pt x="132" y="232"/>
                      <a:pt x="131" y="236"/>
                      <a:pt x="131" y="238"/>
                    </a:cubicBezTo>
                    <a:cubicBezTo>
                      <a:pt x="131" y="242"/>
                      <a:pt x="129" y="245"/>
                      <a:pt x="130" y="248"/>
                    </a:cubicBezTo>
                    <a:cubicBezTo>
                      <a:pt x="130" y="251"/>
                      <a:pt x="132" y="254"/>
                      <a:pt x="134" y="257"/>
                    </a:cubicBezTo>
                    <a:cubicBezTo>
                      <a:pt x="135" y="260"/>
                      <a:pt x="133" y="263"/>
                      <a:pt x="130" y="265"/>
                    </a:cubicBezTo>
                    <a:cubicBezTo>
                      <a:pt x="125" y="270"/>
                      <a:pt x="130" y="277"/>
                      <a:pt x="127" y="283"/>
                    </a:cubicBezTo>
                    <a:cubicBezTo>
                      <a:pt x="127" y="283"/>
                      <a:pt x="126" y="284"/>
                      <a:pt x="126" y="285"/>
                    </a:cubicBezTo>
                    <a:cubicBezTo>
                      <a:pt x="126" y="286"/>
                      <a:pt x="126" y="287"/>
                      <a:pt x="126" y="287"/>
                    </a:cubicBezTo>
                    <a:cubicBezTo>
                      <a:pt x="125" y="289"/>
                      <a:pt x="123" y="289"/>
                      <a:pt x="123" y="290"/>
                    </a:cubicBezTo>
                    <a:cubicBezTo>
                      <a:pt x="122" y="293"/>
                      <a:pt x="124" y="295"/>
                      <a:pt x="125" y="298"/>
                    </a:cubicBezTo>
                    <a:cubicBezTo>
                      <a:pt x="125" y="299"/>
                      <a:pt x="124" y="300"/>
                      <a:pt x="124" y="301"/>
                    </a:cubicBezTo>
                    <a:cubicBezTo>
                      <a:pt x="124" y="302"/>
                      <a:pt x="124" y="303"/>
                      <a:pt x="123" y="304"/>
                    </a:cubicBezTo>
                    <a:cubicBezTo>
                      <a:pt x="123" y="306"/>
                      <a:pt x="122" y="306"/>
                      <a:pt x="121" y="307"/>
                    </a:cubicBezTo>
                    <a:cubicBezTo>
                      <a:pt x="120" y="307"/>
                      <a:pt x="119" y="309"/>
                      <a:pt x="119" y="310"/>
                    </a:cubicBezTo>
                    <a:cubicBezTo>
                      <a:pt x="119" y="311"/>
                      <a:pt x="120" y="313"/>
                      <a:pt x="119" y="314"/>
                    </a:cubicBezTo>
                    <a:cubicBezTo>
                      <a:pt x="118" y="315"/>
                      <a:pt x="116" y="314"/>
                      <a:pt x="115" y="315"/>
                    </a:cubicBezTo>
                    <a:cubicBezTo>
                      <a:pt x="114" y="315"/>
                      <a:pt x="113" y="318"/>
                      <a:pt x="112" y="319"/>
                    </a:cubicBezTo>
                    <a:cubicBezTo>
                      <a:pt x="111" y="320"/>
                      <a:pt x="111" y="322"/>
                      <a:pt x="110" y="323"/>
                    </a:cubicBezTo>
                    <a:cubicBezTo>
                      <a:pt x="110" y="324"/>
                      <a:pt x="109" y="326"/>
                      <a:pt x="109" y="327"/>
                    </a:cubicBezTo>
                    <a:cubicBezTo>
                      <a:pt x="110" y="329"/>
                      <a:pt x="111" y="328"/>
                      <a:pt x="112" y="330"/>
                    </a:cubicBezTo>
                    <a:cubicBezTo>
                      <a:pt x="113" y="333"/>
                      <a:pt x="110" y="335"/>
                      <a:pt x="110" y="337"/>
                    </a:cubicBezTo>
                    <a:cubicBezTo>
                      <a:pt x="109" y="339"/>
                      <a:pt x="111" y="340"/>
                      <a:pt x="112" y="341"/>
                    </a:cubicBezTo>
                    <a:cubicBezTo>
                      <a:pt x="112" y="342"/>
                      <a:pt x="112" y="344"/>
                      <a:pt x="112" y="346"/>
                    </a:cubicBezTo>
                    <a:cubicBezTo>
                      <a:pt x="111" y="351"/>
                      <a:pt x="111" y="357"/>
                      <a:pt x="108" y="361"/>
                    </a:cubicBezTo>
                    <a:cubicBezTo>
                      <a:pt x="107" y="363"/>
                      <a:pt x="106" y="364"/>
                      <a:pt x="105" y="366"/>
                    </a:cubicBezTo>
                    <a:cubicBezTo>
                      <a:pt x="104" y="366"/>
                      <a:pt x="104" y="367"/>
                      <a:pt x="104" y="368"/>
                    </a:cubicBezTo>
                    <a:cubicBezTo>
                      <a:pt x="103" y="369"/>
                      <a:pt x="103" y="369"/>
                      <a:pt x="102" y="370"/>
                    </a:cubicBezTo>
                    <a:cubicBezTo>
                      <a:pt x="101" y="371"/>
                      <a:pt x="102" y="372"/>
                      <a:pt x="101" y="373"/>
                    </a:cubicBezTo>
                    <a:cubicBezTo>
                      <a:pt x="99" y="375"/>
                      <a:pt x="97" y="374"/>
                      <a:pt x="95" y="376"/>
                    </a:cubicBezTo>
                    <a:cubicBezTo>
                      <a:pt x="93" y="379"/>
                      <a:pt x="91" y="381"/>
                      <a:pt x="88" y="383"/>
                    </a:cubicBezTo>
                    <a:cubicBezTo>
                      <a:pt x="86" y="384"/>
                      <a:pt x="84" y="385"/>
                      <a:pt x="82" y="385"/>
                    </a:cubicBezTo>
                    <a:cubicBezTo>
                      <a:pt x="80" y="386"/>
                      <a:pt x="78" y="385"/>
                      <a:pt x="76" y="385"/>
                    </a:cubicBezTo>
                    <a:cubicBezTo>
                      <a:pt x="72" y="385"/>
                      <a:pt x="68" y="387"/>
                      <a:pt x="64" y="386"/>
                    </a:cubicBezTo>
                    <a:cubicBezTo>
                      <a:pt x="62" y="385"/>
                      <a:pt x="60" y="385"/>
                      <a:pt x="59" y="386"/>
                    </a:cubicBezTo>
                    <a:cubicBezTo>
                      <a:pt x="57" y="388"/>
                      <a:pt x="57" y="390"/>
                      <a:pt x="57" y="392"/>
                    </a:cubicBezTo>
                    <a:cubicBezTo>
                      <a:pt x="57" y="393"/>
                      <a:pt x="56" y="395"/>
                      <a:pt x="55" y="397"/>
                    </a:cubicBezTo>
                    <a:cubicBezTo>
                      <a:pt x="54" y="397"/>
                      <a:pt x="53" y="398"/>
                      <a:pt x="53" y="398"/>
                    </a:cubicBezTo>
                    <a:cubicBezTo>
                      <a:pt x="52" y="399"/>
                      <a:pt x="52" y="401"/>
                      <a:pt x="51" y="402"/>
                    </a:cubicBezTo>
                    <a:cubicBezTo>
                      <a:pt x="50" y="404"/>
                      <a:pt x="49" y="407"/>
                      <a:pt x="47" y="409"/>
                    </a:cubicBezTo>
                    <a:cubicBezTo>
                      <a:pt x="45" y="411"/>
                      <a:pt x="43" y="409"/>
                      <a:pt x="41" y="410"/>
                    </a:cubicBezTo>
                    <a:cubicBezTo>
                      <a:pt x="39" y="410"/>
                      <a:pt x="39" y="413"/>
                      <a:pt x="37" y="414"/>
                    </a:cubicBezTo>
                    <a:cubicBezTo>
                      <a:pt x="35" y="415"/>
                      <a:pt x="31" y="413"/>
                      <a:pt x="29" y="414"/>
                    </a:cubicBezTo>
                    <a:cubicBezTo>
                      <a:pt x="25" y="415"/>
                      <a:pt x="23" y="417"/>
                      <a:pt x="20" y="419"/>
                    </a:cubicBezTo>
                    <a:cubicBezTo>
                      <a:pt x="16" y="421"/>
                      <a:pt x="16" y="421"/>
                      <a:pt x="16" y="425"/>
                    </a:cubicBezTo>
                    <a:cubicBezTo>
                      <a:pt x="16" y="427"/>
                      <a:pt x="16" y="429"/>
                      <a:pt x="16" y="430"/>
                    </a:cubicBezTo>
                    <a:cubicBezTo>
                      <a:pt x="16" y="432"/>
                      <a:pt x="16" y="433"/>
                      <a:pt x="14" y="434"/>
                    </a:cubicBezTo>
                    <a:cubicBezTo>
                      <a:pt x="13" y="436"/>
                      <a:pt x="13" y="437"/>
                      <a:pt x="14" y="439"/>
                    </a:cubicBezTo>
                    <a:cubicBezTo>
                      <a:pt x="14" y="443"/>
                      <a:pt x="15" y="447"/>
                      <a:pt x="13" y="450"/>
                    </a:cubicBezTo>
                    <a:cubicBezTo>
                      <a:pt x="10" y="453"/>
                      <a:pt x="5" y="453"/>
                      <a:pt x="2" y="457"/>
                    </a:cubicBezTo>
                    <a:cubicBezTo>
                      <a:pt x="1" y="458"/>
                      <a:pt x="0" y="459"/>
                      <a:pt x="0" y="461"/>
                    </a:cubicBezTo>
                    <a:cubicBezTo>
                      <a:pt x="0" y="461"/>
                      <a:pt x="0" y="462"/>
                      <a:pt x="0" y="462"/>
                    </a:cubicBezTo>
                    <a:cubicBezTo>
                      <a:pt x="2" y="466"/>
                      <a:pt x="5" y="470"/>
                      <a:pt x="7" y="474"/>
                    </a:cubicBezTo>
                    <a:cubicBezTo>
                      <a:pt x="8" y="477"/>
                      <a:pt x="9" y="483"/>
                      <a:pt x="12" y="486"/>
                    </a:cubicBezTo>
                    <a:cubicBezTo>
                      <a:pt x="15" y="489"/>
                      <a:pt x="20" y="489"/>
                      <a:pt x="24" y="491"/>
                    </a:cubicBezTo>
                    <a:cubicBezTo>
                      <a:pt x="29" y="493"/>
                      <a:pt x="33" y="497"/>
                      <a:pt x="39" y="499"/>
                    </a:cubicBezTo>
                    <a:cubicBezTo>
                      <a:pt x="42" y="500"/>
                      <a:pt x="41" y="502"/>
                      <a:pt x="42" y="505"/>
                    </a:cubicBezTo>
                    <a:cubicBezTo>
                      <a:pt x="43" y="510"/>
                      <a:pt x="47" y="508"/>
                      <a:pt x="50" y="508"/>
                    </a:cubicBezTo>
                    <a:cubicBezTo>
                      <a:pt x="54" y="509"/>
                      <a:pt x="55" y="514"/>
                      <a:pt x="56" y="517"/>
                    </a:cubicBezTo>
                    <a:cubicBezTo>
                      <a:pt x="59" y="522"/>
                      <a:pt x="55" y="523"/>
                      <a:pt x="55" y="528"/>
                    </a:cubicBezTo>
                    <a:cubicBezTo>
                      <a:pt x="56" y="531"/>
                      <a:pt x="57" y="532"/>
                      <a:pt x="59" y="534"/>
                    </a:cubicBezTo>
                    <a:cubicBezTo>
                      <a:pt x="63" y="539"/>
                      <a:pt x="64" y="553"/>
                      <a:pt x="56" y="554"/>
                    </a:cubicBezTo>
                    <a:cubicBezTo>
                      <a:pt x="52" y="555"/>
                      <a:pt x="56" y="559"/>
                      <a:pt x="58" y="561"/>
                    </a:cubicBezTo>
                    <a:cubicBezTo>
                      <a:pt x="61" y="564"/>
                      <a:pt x="66" y="563"/>
                      <a:pt x="70" y="562"/>
                    </a:cubicBezTo>
                    <a:cubicBezTo>
                      <a:pt x="80" y="560"/>
                      <a:pt x="85" y="555"/>
                      <a:pt x="93" y="547"/>
                    </a:cubicBezTo>
                    <a:cubicBezTo>
                      <a:pt x="100" y="540"/>
                      <a:pt x="108" y="533"/>
                      <a:pt x="116" y="525"/>
                    </a:cubicBezTo>
                    <a:cubicBezTo>
                      <a:pt x="122" y="519"/>
                      <a:pt x="125" y="511"/>
                      <a:pt x="132" y="506"/>
                    </a:cubicBezTo>
                    <a:cubicBezTo>
                      <a:pt x="133" y="506"/>
                      <a:pt x="134" y="505"/>
                      <a:pt x="134" y="504"/>
                    </a:cubicBezTo>
                    <a:cubicBezTo>
                      <a:pt x="136" y="504"/>
                      <a:pt x="138" y="504"/>
                      <a:pt x="140" y="504"/>
                    </a:cubicBezTo>
                    <a:cubicBezTo>
                      <a:pt x="143" y="504"/>
                      <a:pt x="145" y="504"/>
                      <a:pt x="148" y="503"/>
                    </a:cubicBezTo>
                    <a:cubicBezTo>
                      <a:pt x="153" y="503"/>
                      <a:pt x="158" y="502"/>
                      <a:pt x="161" y="497"/>
                    </a:cubicBezTo>
                    <a:cubicBezTo>
                      <a:pt x="165" y="491"/>
                      <a:pt x="170" y="479"/>
                      <a:pt x="178" y="479"/>
                    </a:cubicBezTo>
                    <a:cubicBezTo>
                      <a:pt x="183" y="479"/>
                      <a:pt x="185" y="484"/>
                      <a:pt x="189" y="484"/>
                    </a:cubicBezTo>
                    <a:cubicBezTo>
                      <a:pt x="193" y="484"/>
                      <a:pt x="200" y="484"/>
                      <a:pt x="203" y="482"/>
                    </a:cubicBezTo>
                    <a:cubicBezTo>
                      <a:pt x="206" y="480"/>
                      <a:pt x="210" y="478"/>
                      <a:pt x="212" y="475"/>
                    </a:cubicBezTo>
                    <a:cubicBezTo>
                      <a:pt x="214" y="470"/>
                      <a:pt x="215" y="474"/>
                      <a:pt x="219" y="473"/>
                    </a:cubicBezTo>
                    <a:cubicBezTo>
                      <a:pt x="222" y="473"/>
                      <a:pt x="228" y="468"/>
                      <a:pt x="230" y="466"/>
                    </a:cubicBezTo>
                    <a:cubicBezTo>
                      <a:pt x="231" y="463"/>
                      <a:pt x="232" y="458"/>
                      <a:pt x="234" y="456"/>
                    </a:cubicBezTo>
                    <a:cubicBezTo>
                      <a:pt x="236" y="455"/>
                      <a:pt x="237" y="454"/>
                      <a:pt x="238" y="452"/>
                    </a:cubicBezTo>
                    <a:cubicBezTo>
                      <a:pt x="239" y="450"/>
                      <a:pt x="240" y="451"/>
                      <a:pt x="242" y="450"/>
                    </a:cubicBezTo>
                    <a:cubicBezTo>
                      <a:pt x="245" y="449"/>
                      <a:pt x="246" y="444"/>
                      <a:pt x="247" y="442"/>
                    </a:cubicBezTo>
                    <a:cubicBezTo>
                      <a:pt x="249" y="437"/>
                      <a:pt x="250" y="433"/>
                      <a:pt x="255" y="432"/>
                    </a:cubicBezTo>
                    <a:cubicBezTo>
                      <a:pt x="259" y="430"/>
                      <a:pt x="261" y="428"/>
                      <a:pt x="264" y="425"/>
                    </a:cubicBezTo>
                    <a:cubicBezTo>
                      <a:pt x="266" y="423"/>
                      <a:pt x="270" y="427"/>
                      <a:pt x="272" y="426"/>
                    </a:cubicBezTo>
                    <a:cubicBezTo>
                      <a:pt x="275" y="426"/>
                      <a:pt x="281" y="425"/>
                      <a:pt x="282" y="422"/>
                    </a:cubicBezTo>
                    <a:cubicBezTo>
                      <a:pt x="284" y="417"/>
                      <a:pt x="286" y="417"/>
                      <a:pt x="290" y="415"/>
                    </a:cubicBezTo>
                    <a:cubicBezTo>
                      <a:pt x="293" y="414"/>
                      <a:pt x="293" y="409"/>
                      <a:pt x="297" y="408"/>
                    </a:cubicBezTo>
                    <a:cubicBezTo>
                      <a:pt x="299" y="408"/>
                      <a:pt x="301" y="408"/>
                      <a:pt x="303" y="408"/>
                    </a:cubicBezTo>
                    <a:cubicBezTo>
                      <a:pt x="305" y="407"/>
                      <a:pt x="307" y="406"/>
                      <a:pt x="309" y="405"/>
                    </a:cubicBezTo>
                    <a:cubicBezTo>
                      <a:pt x="313" y="404"/>
                      <a:pt x="317" y="404"/>
                      <a:pt x="321" y="407"/>
                    </a:cubicBezTo>
                    <a:cubicBezTo>
                      <a:pt x="326" y="411"/>
                      <a:pt x="331" y="408"/>
                      <a:pt x="336" y="409"/>
                    </a:cubicBezTo>
                    <a:cubicBezTo>
                      <a:pt x="340" y="410"/>
                      <a:pt x="344" y="412"/>
                      <a:pt x="348" y="412"/>
                    </a:cubicBezTo>
                    <a:cubicBezTo>
                      <a:pt x="352" y="412"/>
                      <a:pt x="354" y="409"/>
                      <a:pt x="356" y="406"/>
                    </a:cubicBezTo>
                    <a:cubicBezTo>
                      <a:pt x="360" y="402"/>
                      <a:pt x="355" y="400"/>
                      <a:pt x="357" y="396"/>
                    </a:cubicBezTo>
                    <a:cubicBezTo>
                      <a:pt x="359" y="389"/>
                      <a:pt x="376" y="388"/>
                      <a:pt x="376" y="396"/>
                    </a:cubicBezTo>
                    <a:cubicBezTo>
                      <a:pt x="376" y="397"/>
                      <a:pt x="381" y="401"/>
                      <a:pt x="383" y="401"/>
                    </a:cubicBezTo>
                    <a:cubicBezTo>
                      <a:pt x="387" y="403"/>
                      <a:pt x="394" y="401"/>
                      <a:pt x="398" y="401"/>
                    </a:cubicBezTo>
                    <a:cubicBezTo>
                      <a:pt x="402" y="402"/>
                      <a:pt x="412" y="407"/>
                      <a:pt x="415" y="405"/>
                    </a:cubicBezTo>
                    <a:cubicBezTo>
                      <a:pt x="419" y="402"/>
                      <a:pt x="421" y="398"/>
                      <a:pt x="422" y="393"/>
                    </a:cubicBezTo>
                    <a:cubicBezTo>
                      <a:pt x="424" y="390"/>
                      <a:pt x="425" y="387"/>
                      <a:pt x="428" y="384"/>
                    </a:cubicBezTo>
                    <a:cubicBezTo>
                      <a:pt x="430" y="381"/>
                      <a:pt x="428" y="377"/>
                      <a:pt x="432" y="374"/>
                    </a:cubicBezTo>
                    <a:cubicBezTo>
                      <a:pt x="435" y="373"/>
                      <a:pt x="442" y="376"/>
                      <a:pt x="445" y="377"/>
                    </a:cubicBezTo>
                    <a:cubicBezTo>
                      <a:pt x="450" y="379"/>
                      <a:pt x="451" y="379"/>
                      <a:pt x="456" y="377"/>
                    </a:cubicBezTo>
                    <a:cubicBezTo>
                      <a:pt x="457" y="376"/>
                      <a:pt x="459" y="377"/>
                      <a:pt x="461" y="378"/>
                    </a:cubicBezTo>
                    <a:cubicBezTo>
                      <a:pt x="464" y="379"/>
                      <a:pt x="467" y="378"/>
                      <a:pt x="470" y="379"/>
                    </a:cubicBezTo>
                    <a:cubicBezTo>
                      <a:pt x="473" y="380"/>
                      <a:pt x="475" y="381"/>
                      <a:pt x="479" y="382"/>
                    </a:cubicBezTo>
                    <a:cubicBezTo>
                      <a:pt x="481" y="383"/>
                      <a:pt x="483" y="383"/>
                      <a:pt x="484" y="385"/>
                    </a:cubicBezTo>
                    <a:cubicBezTo>
                      <a:pt x="486" y="387"/>
                      <a:pt x="487" y="385"/>
                      <a:pt x="490" y="385"/>
                    </a:cubicBezTo>
                    <a:cubicBezTo>
                      <a:pt x="492" y="384"/>
                      <a:pt x="497" y="386"/>
                      <a:pt x="497" y="382"/>
                    </a:cubicBezTo>
                    <a:cubicBezTo>
                      <a:pt x="496" y="375"/>
                      <a:pt x="511" y="378"/>
                      <a:pt x="516" y="379"/>
                    </a:cubicBezTo>
                    <a:cubicBezTo>
                      <a:pt x="521" y="379"/>
                      <a:pt x="524" y="376"/>
                      <a:pt x="530" y="377"/>
                    </a:cubicBezTo>
                    <a:cubicBezTo>
                      <a:pt x="535" y="378"/>
                      <a:pt x="538" y="379"/>
                      <a:pt x="543" y="378"/>
                    </a:cubicBezTo>
                    <a:cubicBezTo>
                      <a:pt x="548" y="376"/>
                      <a:pt x="549" y="374"/>
                      <a:pt x="550" y="370"/>
                    </a:cubicBezTo>
                    <a:cubicBezTo>
                      <a:pt x="552" y="365"/>
                      <a:pt x="557" y="364"/>
                      <a:pt x="559" y="360"/>
                    </a:cubicBezTo>
                    <a:cubicBezTo>
                      <a:pt x="561" y="356"/>
                      <a:pt x="562" y="352"/>
                      <a:pt x="563" y="348"/>
                    </a:cubicBezTo>
                    <a:cubicBezTo>
                      <a:pt x="565" y="345"/>
                      <a:pt x="568" y="345"/>
                      <a:pt x="570" y="342"/>
                    </a:cubicBezTo>
                    <a:cubicBezTo>
                      <a:pt x="573" y="338"/>
                      <a:pt x="573" y="335"/>
                      <a:pt x="574" y="329"/>
                    </a:cubicBezTo>
                    <a:cubicBezTo>
                      <a:pt x="575" y="329"/>
                      <a:pt x="575" y="328"/>
                      <a:pt x="575" y="327"/>
                    </a:cubicBezTo>
                    <a:cubicBezTo>
                      <a:pt x="574" y="327"/>
                      <a:pt x="573" y="327"/>
                      <a:pt x="572" y="327"/>
                    </a:cubicBezTo>
                    <a:cubicBezTo>
                      <a:pt x="570" y="328"/>
                      <a:pt x="570" y="328"/>
                      <a:pt x="568" y="329"/>
                    </a:cubicBezTo>
                    <a:cubicBezTo>
                      <a:pt x="567" y="329"/>
                      <a:pt x="565" y="329"/>
                      <a:pt x="564" y="329"/>
                    </a:cubicBezTo>
                    <a:cubicBezTo>
                      <a:pt x="564" y="329"/>
                      <a:pt x="563" y="329"/>
                      <a:pt x="562" y="329"/>
                    </a:cubicBezTo>
                    <a:cubicBezTo>
                      <a:pt x="562" y="329"/>
                      <a:pt x="561" y="330"/>
                      <a:pt x="561" y="331"/>
                    </a:cubicBezTo>
                    <a:cubicBezTo>
                      <a:pt x="559" y="331"/>
                      <a:pt x="558" y="330"/>
                      <a:pt x="557" y="330"/>
                    </a:cubicBezTo>
                    <a:cubicBezTo>
                      <a:pt x="555" y="330"/>
                      <a:pt x="551" y="330"/>
                      <a:pt x="549" y="329"/>
                    </a:cubicBezTo>
                    <a:cubicBezTo>
                      <a:pt x="552" y="327"/>
                      <a:pt x="554" y="324"/>
                      <a:pt x="553" y="320"/>
                    </a:cubicBezTo>
                    <a:cubicBezTo>
                      <a:pt x="553" y="319"/>
                      <a:pt x="553" y="317"/>
                      <a:pt x="551" y="316"/>
                    </a:cubicBezTo>
                    <a:cubicBezTo>
                      <a:pt x="550" y="314"/>
                      <a:pt x="547" y="314"/>
                      <a:pt x="547" y="312"/>
                    </a:cubicBezTo>
                    <a:cubicBezTo>
                      <a:pt x="545" y="311"/>
                      <a:pt x="543" y="313"/>
                      <a:pt x="542" y="312"/>
                    </a:cubicBezTo>
                    <a:cubicBezTo>
                      <a:pt x="541" y="312"/>
                      <a:pt x="539" y="311"/>
                      <a:pt x="538" y="310"/>
                    </a:cubicBezTo>
                    <a:cubicBezTo>
                      <a:pt x="535" y="308"/>
                      <a:pt x="534" y="304"/>
                      <a:pt x="533" y="302"/>
                    </a:cubicBezTo>
                    <a:cubicBezTo>
                      <a:pt x="531" y="299"/>
                      <a:pt x="530" y="296"/>
                      <a:pt x="529" y="293"/>
                    </a:cubicBezTo>
                    <a:cubicBezTo>
                      <a:pt x="527" y="290"/>
                      <a:pt x="524" y="287"/>
                      <a:pt x="522" y="284"/>
                    </a:cubicBezTo>
                    <a:cubicBezTo>
                      <a:pt x="521" y="283"/>
                      <a:pt x="520" y="282"/>
                      <a:pt x="520" y="280"/>
                    </a:cubicBezTo>
                    <a:cubicBezTo>
                      <a:pt x="519" y="278"/>
                      <a:pt x="519" y="277"/>
                      <a:pt x="518" y="276"/>
                    </a:cubicBezTo>
                    <a:cubicBezTo>
                      <a:pt x="517" y="273"/>
                      <a:pt x="516" y="271"/>
                      <a:pt x="514" y="269"/>
                    </a:cubicBezTo>
                    <a:cubicBezTo>
                      <a:pt x="513" y="268"/>
                      <a:pt x="510" y="267"/>
                      <a:pt x="508" y="265"/>
                    </a:cubicBezTo>
                    <a:cubicBezTo>
                      <a:pt x="507" y="264"/>
                      <a:pt x="507" y="264"/>
                      <a:pt x="506" y="262"/>
                    </a:cubicBezTo>
                    <a:cubicBezTo>
                      <a:pt x="506" y="261"/>
                      <a:pt x="505" y="260"/>
                      <a:pt x="505" y="259"/>
                    </a:cubicBezTo>
                    <a:cubicBezTo>
                      <a:pt x="504" y="257"/>
                      <a:pt x="504" y="257"/>
                      <a:pt x="505" y="255"/>
                    </a:cubicBezTo>
                    <a:cubicBezTo>
                      <a:pt x="505" y="253"/>
                      <a:pt x="504" y="250"/>
                      <a:pt x="502" y="248"/>
                    </a:cubicBezTo>
                    <a:cubicBezTo>
                      <a:pt x="500" y="246"/>
                      <a:pt x="499" y="244"/>
                      <a:pt x="498" y="242"/>
                    </a:cubicBezTo>
                    <a:cubicBezTo>
                      <a:pt x="496" y="239"/>
                      <a:pt x="494" y="238"/>
                      <a:pt x="491" y="236"/>
                    </a:cubicBezTo>
                    <a:cubicBezTo>
                      <a:pt x="490" y="235"/>
                      <a:pt x="488" y="234"/>
                      <a:pt x="486" y="234"/>
                    </a:cubicBezTo>
                    <a:cubicBezTo>
                      <a:pt x="484" y="235"/>
                      <a:pt x="484" y="237"/>
                      <a:pt x="482" y="237"/>
                    </a:cubicBezTo>
                    <a:cubicBezTo>
                      <a:pt x="480" y="237"/>
                      <a:pt x="479" y="237"/>
                      <a:pt x="477" y="237"/>
                    </a:cubicBezTo>
                    <a:cubicBezTo>
                      <a:pt x="474" y="237"/>
                      <a:pt x="471" y="237"/>
                      <a:pt x="468" y="237"/>
                    </a:cubicBezTo>
                    <a:cubicBezTo>
                      <a:pt x="466" y="237"/>
                      <a:pt x="465" y="236"/>
                      <a:pt x="464" y="235"/>
                    </a:cubicBezTo>
                    <a:cubicBezTo>
                      <a:pt x="462" y="234"/>
                      <a:pt x="462" y="233"/>
                      <a:pt x="460" y="232"/>
                    </a:cubicBezTo>
                    <a:cubicBezTo>
                      <a:pt x="458" y="232"/>
                      <a:pt x="457" y="231"/>
                      <a:pt x="455" y="230"/>
                    </a:cubicBezTo>
                    <a:cubicBezTo>
                      <a:pt x="454" y="229"/>
                      <a:pt x="454" y="229"/>
                      <a:pt x="453" y="228"/>
                    </a:cubicBezTo>
                    <a:cubicBezTo>
                      <a:pt x="452" y="226"/>
                      <a:pt x="450" y="225"/>
                      <a:pt x="449" y="223"/>
                    </a:cubicBezTo>
                    <a:cubicBezTo>
                      <a:pt x="449" y="222"/>
                      <a:pt x="450" y="221"/>
                      <a:pt x="449" y="221"/>
                    </a:cubicBezTo>
                    <a:cubicBezTo>
                      <a:pt x="449" y="220"/>
                      <a:pt x="448" y="220"/>
                      <a:pt x="447" y="219"/>
                    </a:cubicBezTo>
                    <a:cubicBezTo>
                      <a:pt x="445" y="218"/>
                      <a:pt x="445" y="217"/>
                      <a:pt x="445" y="216"/>
                    </a:cubicBezTo>
                    <a:cubicBezTo>
                      <a:pt x="444" y="214"/>
                      <a:pt x="443" y="214"/>
                      <a:pt x="442" y="213"/>
                    </a:cubicBezTo>
                    <a:cubicBezTo>
                      <a:pt x="441" y="213"/>
                      <a:pt x="440" y="212"/>
                      <a:pt x="440" y="212"/>
                    </a:cubicBezTo>
                    <a:cubicBezTo>
                      <a:pt x="439" y="212"/>
                      <a:pt x="438" y="212"/>
                      <a:pt x="437" y="211"/>
                    </a:cubicBezTo>
                    <a:cubicBezTo>
                      <a:pt x="436" y="210"/>
                      <a:pt x="436" y="208"/>
                      <a:pt x="435" y="207"/>
                    </a:cubicBezTo>
                    <a:cubicBezTo>
                      <a:pt x="433" y="204"/>
                      <a:pt x="430" y="200"/>
                      <a:pt x="427" y="199"/>
                    </a:cubicBezTo>
                    <a:cubicBezTo>
                      <a:pt x="426" y="199"/>
                      <a:pt x="424" y="199"/>
                      <a:pt x="423" y="197"/>
                    </a:cubicBezTo>
                    <a:cubicBezTo>
                      <a:pt x="422" y="196"/>
                      <a:pt x="421" y="194"/>
                      <a:pt x="420" y="193"/>
                    </a:cubicBezTo>
                    <a:cubicBezTo>
                      <a:pt x="417" y="191"/>
                      <a:pt x="414" y="193"/>
                      <a:pt x="411" y="193"/>
                    </a:cubicBezTo>
                    <a:cubicBezTo>
                      <a:pt x="409" y="194"/>
                      <a:pt x="403" y="195"/>
                      <a:pt x="402" y="193"/>
                    </a:cubicBezTo>
                    <a:cubicBezTo>
                      <a:pt x="401" y="193"/>
                      <a:pt x="401" y="192"/>
                      <a:pt x="401" y="191"/>
                    </a:cubicBezTo>
                    <a:cubicBezTo>
                      <a:pt x="400" y="190"/>
                      <a:pt x="400" y="191"/>
                      <a:pt x="399" y="190"/>
                    </a:cubicBezTo>
                    <a:cubicBezTo>
                      <a:pt x="398" y="189"/>
                      <a:pt x="396" y="188"/>
                      <a:pt x="395" y="187"/>
                    </a:cubicBezTo>
                    <a:cubicBezTo>
                      <a:pt x="394" y="185"/>
                      <a:pt x="393" y="183"/>
                      <a:pt x="391" y="181"/>
                    </a:cubicBezTo>
                    <a:cubicBezTo>
                      <a:pt x="390" y="179"/>
                      <a:pt x="388" y="178"/>
                      <a:pt x="386" y="177"/>
                    </a:cubicBezTo>
                    <a:cubicBezTo>
                      <a:pt x="385" y="176"/>
                      <a:pt x="385" y="175"/>
                      <a:pt x="384" y="174"/>
                    </a:cubicBezTo>
                    <a:cubicBezTo>
                      <a:pt x="384" y="173"/>
                      <a:pt x="384" y="172"/>
                      <a:pt x="384" y="171"/>
                    </a:cubicBezTo>
                    <a:cubicBezTo>
                      <a:pt x="383" y="170"/>
                      <a:pt x="382" y="168"/>
                      <a:pt x="380" y="167"/>
                    </a:cubicBezTo>
                    <a:cubicBezTo>
                      <a:pt x="379" y="166"/>
                      <a:pt x="377" y="166"/>
                      <a:pt x="377" y="164"/>
                    </a:cubicBezTo>
                    <a:cubicBezTo>
                      <a:pt x="377" y="163"/>
                      <a:pt x="378" y="161"/>
                      <a:pt x="378" y="160"/>
                    </a:cubicBezTo>
                    <a:cubicBezTo>
                      <a:pt x="378" y="160"/>
                      <a:pt x="378" y="160"/>
                      <a:pt x="379" y="159"/>
                    </a:cubicBezTo>
                    <a:cubicBezTo>
                      <a:pt x="377" y="157"/>
                      <a:pt x="375" y="155"/>
                      <a:pt x="373" y="154"/>
                    </a:cubicBez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45" name="Freeform 66">
                <a:extLst>
                  <a:ext uri="{FF2B5EF4-FFF2-40B4-BE49-F238E27FC236}">
                    <a16:creationId xmlns:a16="http://schemas.microsoft.com/office/drawing/2014/main" id="{1D44CCF3-5170-4671-A697-3735624F3F89}"/>
                  </a:ext>
                </a:extLst>
              </p:cNvPr>
              <p:cNvSpPr>
                <a:spLocks/>
              </p:cNvSpPr>
              <p:nvPr/>
            </p:nvSpPr>
            <p:spPr bwMode="auto">
              <a:xfrm>
                <a:off x="6146800" y="4608513"/>
                <a:ext cx="1139825" cy="836613"/>
              </a:xfrm>
              <a:custGeom>
                <a:avLst/>
                <a:gdLst>
                  <a:gd name="T0" fmla="*/ 159 w 304"/>
                  <a:gd name="T1" fmla="*/ 76 h 223"/>
                  <a:gd name="T2" fmla="*/ 142 w 304"/>
                  <a:gd name="T3" fmla="*/ 66 h 223"/>
                  <a:gd name="T4" fmla="*/ 124 w 304"/>
                  <a:gd name="T5" fmla="*/ 72 h 223"/>
                  <a:gd name="T6" fmla="*/ 123 w 304"/>
                  <a:gd name="T7" fmla="*/ 95 h 223"/>
                  <a:gd name="T8" fmla="*/ 114 w 304"/>
                  <a:gd name="T9" fmla="*/ 109 h 223"/>
                  <a:gd name="T10" fmla="*/ 104 w 304"/>
                  <a:gd name="T11" fmla="*/ 108 h 223"/>
                  <a:gd name="T12" fmla="*/ 96 w 304"/>
                  <a:gd name="T13" fmla="*/ 98 h 223"/>
                  <a:gd name="T14" fmla="*/ 97 w 304"/>
                  <a:gd name="T15" fmla="*/ 77 h 223"/>
                  <a:gd name="T16" fmla="*/ 83 w 304"/>
                  <a:gd name="T17" fmla="*/ 71 h 223"/>
                  <a:gd name="T18" fmla="*/ 77 w 304"/>
                  <a:gd name="T19" fmla="*/ 58 h 223"/>
                  <a:gd name="T20" fmla="*/ 67 w 304"/>
                  <a:gd name="T21" fmla="*/ 45 h 223"/>
                  <a:gd name="T22" fmla="*/ 62 w 304"/>
                  <a:gd name="T23" fmla="*/ 11 h 223"/>
                  <a:gd name="T24" fmla="*/ 56 w 304"/>
                  <a:gd name="T25" fmla="*/ 5 h 223"/>
                  <a:gd name="T26" fmla="*/ 48 w 304"/>
                  <a:gd name="T27" fmla="*/ 5 h 223"/>
                  <a:gd name="T28" fmla="*/ 37 w 304"/>
                  <a:gd name="T29" fmla="*/ 7 h 223"/>
                  <a:gd name="T30" fmla="*/ 29 w 304"/>
                  <a:gd name="T31" fmla="*/ 18 h 223"/>
                  <a:gd name="T32" fmla="*/ 3 w 304"/>
                  <a:gd name="T33" fmla="*/ 22 h 223"/>
                  <a:gd name="T34" fmla="*/ 5 w 304"/>
                  <a:gd name="T35" fmla="*/ 38 h 223"/>
                  <a:gd name="T36" fmla="*/ 11 w 304"/>
                  <a:gd name="T37" fmla="*/ 68 h 223"/>
                  <a:gd name="T38" fmla="*/ 3 w 304"/>
                  <a:gd name="T39" fmla="*/ 78 h 223"/>
                  <a:gd name="T40" fmla="*/ 8 w 304"/>
                  <a:gd name="T41" fmla="*/ 101 h 223"/>
                  <a:gd name="T42" fmla="*/ 3 w 304"/>
                  <a:gd name="T43" fmla="*/ 120 h 223"/>
                  <a:gd name="T44" fmla="*/ 16 w 304"/>
                  <a:gd name="T45" fmla="*/ 133 h 223"/>
                  <a:gd name="T46" fmla="*/ 23 w 304"/>
                  <a:gd name="T47" fmla="*/ 139 h 223"/>
                  <a:gd name="T48" fmla="*/ 31 w 304"/>
                  <a:gd name="T49" fmla="*/ 148 h 223"/>
                  <a:gd name="T50" fmla="*/ 39 w 304"/>
                  <a:gd name="T51" fmla="*/ 161 h 223"/>
                  <a:gd name="T52" fmla="*/ 49 w 304"/>
                  <a:gd name="T53" fmla="*/ 176 h 223"/>
                  <a:gd name="T54" fmla="*/ 52 w 304"/>
                  <a:gd name="T55" fmla="*/ 191 h 223"/>
                  <a:gd name="T56" fmla="*/ 64 w 304"/>
                  <a:gd name="T57" fmla="*/ 197 h 223"/>
                  <a:gd name="T58" fmla="*/ 80 w 304"/>
                  <a:gd name="T59" fmla="*/ 201 h 223"/>
                  <a:gd name="T60" fmla="*/ 101 w 304"/>
                  <a:gd name="T61" fmla="*/ 210 h 223"/>
                  <a:gd name="T62" fmla="*/ 127 w 304"/>
                  <a:gd name="T63" fmla="*/ 207 h 223"/>
                  <a:gd name="T64" fmla="*/ 144 w 304"/>
                  <a:gd name="T65" fmla="*/ 217 h 223"/>
                  <a:gd name="T66" fmla="*/ 158 w 304"/>
                  <a:gd name="T67" fmla="*/ 221 h 223"/>
                  <a:gd name="T68" fmla="*/ 181 w 304"/>
                  <a:gd name="T69" fmla="*/ 219 h 223"/>
                  <a:gd name="T70" fmla="*/ 198 w 304"/>
                  <a:gd name="T71" fmla="*/ 223 h 223"/>
                  <a:gd name="T72" fmla="*/ 206 w 304"/>
                  <a:gd name="T73" fmla="*/ 219 h 223"/>
                  <a:gd name="T74" fmla="*/ 217 w 304"/>
                  <a:gd name="T75" fmla="*/ 216 h 223"/>
                  <a:gd name="T76" fmla="*/ 234 w 304"/>
                  <a:gd name="T77" fmla="*/ 206 h 223"/>
                  <a:gd name="T78" fmla="*/ 252 w 304"/>
                  <a:gd name="T79" fmla="*/ 202 h 223"/>
                  <a:gd name="T80" fmla="*/ 268 w 304"/>
                  <a:gd name="T81" fmla="*/ 191 h 223"/>
                  <a:gd name="T82" fmla="*/ 288 w 304"/>
                  <a:gd name="T83" fmla="*/ 181 h 223"/>
                  <a:gd name="T84" fmla="*/ 304 w 304"/>
                  <a:gd name="T85" fmla="*/ 163 h 223"/>
                  <a:gd name="T86" fmla="*/ 295 w 304"/>
                  <a:gd name="T87" fmla="*/ 155 h 223"/>
                  <a:gd name="T88" fmla="*/ 280 w 304"/>
                  <a:gd name="T89" fmla="*/ 140 h 223"/>
                  <a:gd name="T90" fmla="*/ 265 w 304"/>
                  <a:gd name="T91" fmla="*/ 136 h 223"/>
                  <a:gd name="T92" fmla="*/ 243 w 304"/>
                  <a:gd name="T93" fmla="*/ 132 h 223"/>
                  <a:gd name="T94" fmla="*/ 234 w 304"/>
                  <a:gd name="T95" fmla="*/ 126 h 223"/>
                  <a:gd name="T96" fmla="*/ 228 w 304"/>
                  <a:gd name="T97" fmla="*/ 108 h 223"/>
                  <a:gd name="T98" fmla="*/ 207 w 304"/>
                  <a:gd name="T99" fmla="*/ 114 h 223"/>
                  <a:gd name="T100" fmla="*/ 200 w 304"/>
                  <a:gd name="T101" fmla="*/ 115 h 223"/>
                  <a:gd name="T102" fmla="*/ 186 w 304"/>
                  <a:gd name="T103" fmla="*/ 118 h 223"/>
                  <a:gd name="T104" fmla="*/ 181 w 304"/>
                  <a:gd name="T105" fmla="*/ 95 h 223"/>
                  <a:gd name="T106" fmla="*/ 179 w 304"/>
                  <a:gd name="T107" fmla="*/ 7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223">
                    <a:moveTo>
                      <a:pt x="177" y="70"/>
                    </a:moveTo>
                    <a:cubicBezTo>
                      <a:pt x="175" y="70"/>
                      <a:pt x="173" y="72"/>
                      <a:pt x="171" y="73"/>
                    </a:cubicBezTo>
                    <a:cubicBezTo>
                      <a:pt x="169" y="73"/>
                      <a:pt x="166" y="72"/>
                      <a:pt x="164" y="73"/>
                    </a:cubicBezTo>
                    <a:cubicBezTo>
                      <a:pt x="162" y="73"/>
                      <a:pt x="161" y="77"/>
                      <a:pt x="159" y="76"/>
                    </a:cubicBezTo>
                    <a:cubicBezTo>
                      <a:pt x="156" y="76"/>
                      <a:pt x="155" y="72"/>
                      <a:pt x="153" y="71"/>
                    </a:cubicBezTo>
                    <a:cubicBezTo>
                      <a:pt x="152" y="70"/>
                      <a:pt x="151" y="70"/>
                      <a:pt x="150" y="70"/>
                    </a:cubicBezTo>
                    <a:cubicBezTo>
                      <a:pt x="149" y="69"/>
                      <a:pt x="149" y="68"/>
                      <a:pt x="149" y="67"/>
                    </a:cubicBezTo>
                    <a:cubicBezTo>
                      <a:pt x="147" y="64"/>
                      <a:pt x="144" y="66"/>
                      <a:pt x="142" y="66"/>
                    </a:cubicBezTo>
                    <a:cubicBezTo>
                      <a:pt x="140" y="66"/>
                      <a:pt x="138" y="65"/>
                      <a:pt x="137" y="65"/>
                    </a:cubicBezTo>
                    <a:cubicBezTo>
                      <a:pt x="135" y="64"/>
                      <a:pt x="135" y="63"/>
                      <a:pt x="133" y="63"/>
                    </a:cubicBezTo>
                    <a:cubicBezTo>
                      <a:pt x="129" y="63"/>
                      <a:pt x="122" y="62"/>
                      <a:pt x="122" y="66"/>
                    </a:cubicBezTo>
                    <a:cubicBezTo>
                      <a:pt x="122" y="68"/>
                      <a:pt x="123" y="70"/>
                      <a:pt x="124" y="72"/>
                    </a:cubicBezTo>
                    <a:cubicBezTo>
                      <a:pt x="126" y="74"/>
                      <a:pt x="126" y="76"/>
                      <a:pt x="127" y="78"/>
                    </a:cubicBezTo>
                    <a:cubicBezTo>
                      <a:pt x="129" y="79"/>
                      <a:pt x="130" y="81"/>
                      <a:pt x="130" y="83"/>
                    </a:cubicBezTo>
                    <a:cubicBezTo>
                      <a:pt x="130" y="86"/>
                      <a:pt x="127" y="85"/>
                      <a:pt x="126" y="87"/>
                    </a:cubicBezTo>
                    <a:cubicBezTo>
                      <a:pt x="125" y="90"/>
                      <a:pt x="127" y="94"/>
                      <a:pt x="123" y="95"/>
                    </a:cubicBezTo>
                    <a:cubicBezTo>
                      <a:pt x="121" y="95"/>
                      <a:pt x="119" y="95"/>
                      <a:pt x="119" y="97"/>
                    </a:cubicBezTo>
                    <a:cubicBezTo>
                      <a:pt x="119" y="99"/>
                      <a:pt x="121" y="99"/>
                      <a:pt x="119" y="102"/>
                    </a:cubicBezTo>
                    <a:cubicBezTo>
                      <a:pt x="118" y="103"/>
                      <a:pt x="117" y="105"/>
                      <a:pt x="116" y="106"/>
                    </a:cubicBezTo>
                    <a:cubicBezTo>
                      <a:pt x="115" y="107"/>
                      <a:pt x="115" y="107"/>
                      <a:pt x="114" y="109"/>
                    </a:cubicBezTo>
                    <a:cubicBezTo>
                      <a:pt x="114" y="109"/>
                      <a:pt x="115" y="110"/>
                      <a:pt x="114" y="111"/>
                    </a:cubicBezTo>
                    <a:cubicBezTo>
                      <a:pt x="114" y="113"/>
                      <a:pt x="112" y="112"/>
                      <a:pt x="111" y="111"/>
                    </a:cubicBezTo>
                    <a:cubicBezTo>
                      <a:pt x="110" y="110"/>
                      <a:pt x="108" y="109"/>
                      <a:pt x="107" y="109"/>
                    </a:cubicBezTo>
                    <a:cubicBezTo>
                      <a:pt x="105" y="108"/>
                      <a:pt x="105" y="107"/>
                      <a:pt x="104" y="108"/>
                    </a:cubicBezTo>
                    <a:cubicBezTo>
                      <a:pt x="103" y="108"/>
                      <a:pt x="104" y="109"/>
                      <a:pt x="102" y="109"/>
                    </a:cubicBezTo>
                    <a:cubicBezTo>
                      <a:pt x="100" y="110"/>
                      <a:pt x="100" y="108"/>
                      <a:pt x="99" y="106"/>
                    </a:cubicBezTo>
                    <a:cubicBezTo>
                      <a:pt x="98" y="105"/>
                      <a:pt x="96" y="105"/>
                      <a:pt x="95" y="102"/>
                    </a:cubicBezTo>
                    <a:cubicBezTo>
                      <a:pt x="95" y="101"/>
                      <a:pt x="95" y="99"/>
                      <a:pt x="96" y="98"/>
                    </a:cubicBezTo>
                    <a:cubicBezTo>
                      <a:pt x="96" y="96"/>
                      <a:pt x="97" y="94"/>
                      <a:pt x="97" y="92"/>
                    </a:cubicBezTo>
                    <a:cubicBezTo>
                      <a:pt x="98" y="88"/>
                      <a:pt x="93" y="86"/>
                      <a:pt x="96" y="82"/>
                    </a:cubicBezTo>
                    <a:cubicBezTo>
                      <a:pt x="96" y="81"/>
                      <a:pt x="96" y="81"/>
                      <a:pt x="97" y="79"/>
                    </a:cubicBezTo>
                    <a:cubicBezTo>
                      <a:pt x="97" y="79"/>
                      <a:pt x="97" y="78"/>
                      <a:pt x="97" y="77"/>
                    </a:cubicBezTo>
                    <a:cubicBezTo>
                      <a:pt x="97" y="75"/>
                      <a:pt x="96" y="72"/>
                      <a:pt x="94" y="72"/>
                    </a:cubicBezTo>
                    <a:cubicBezTo>
                      <a:pt x="93" y="72"/>
                      <a:pt x="93" y="73"/>
                      <a:pt x="92" y="74"/>
                    </a:cubicBezTo>
                    <a:cubicBezTo>
                      <a:pt x="91" y="74"/>
                      <a:pt x="90" y="73"/>
                      <a:pt x="89" y="73"/>
                    </a:cubicBezTo>
                    <a:cubicBezTo>
                      <a:pt x="87" y="73"/>
                      <a:pt x="84" y="73"/>
                      <a:pt x="83" y="71"/>
                    </a:cubicBezTo>
                    <a:cubicBezTo>
                      <a:pt x="83" y="70"/>
                      <a:pt x="83" y="69"/>
                      <a:pt x="83" y="68"/>
                    </a:cubicBezTo>
                    <a:cubicBezTo>
                      <a:pt x="82" y="67"/>
                      <a:pt x="82" y="67"/>
                      <a:pt x="82" y="66"/>
                    </a:cubicBezTo>
                    <a:cubicBezTo>
                      <a:pt x="82" y="65"/>
                      <a:pt x="82" y="63"/>
                      <a:pt x="81" y="62"/>
                    </a:cubicBezTo>
                    <a:cubicBezTo>
                      <a:pt x="80" y="60"/>
                      <a:pt x="79" y="58"/>
                      <a:pt x="77" y="58"/>
                    </a:cubicBezTo>
                    <a:cubicBezTo>
                      <a:pt x="75" y="58"/>
                      <a:pt x="76" y="58"/>
                      <a:pt x="75" y="57"/>
                    </a:cubicBezTo>
                    <a:cubicBezTo>
                      <a:pt x="74" y="56"/>
                      <a:pt x="73" y="55"/>
                      <a:pt x="73" y="55"/>
                    </a:cubicBezTo>
                    <a:cubicBezTo>
                      <a:pt x="72" y="53"/>
                      <a:pt x="72" y="51"/>
                      <a:pt x="70" y="49"/>
                    </a:cubicBezTo>
                    <a:cubicBezTo>
                      <a:pt x="69" y="48"/>
                      <a:pt x="68" y="47"/>
                      <a:pt x="67" y="45"/>
                    </a:cubicBezTo>
                    <a:cubicBezTo>
                      <a:pt x="66" y="42"/>
                      <a:pt x="67" y="39"/>
                      <a:pt x="67" y="36"/>
                    </a:cubicBezTo>
                    <a:cubicBezTo>
                      <a:pt x="67" y="32"/>
                      <a:pt x="68" y="29"/>
                      <a:pt x="68" y="26"/>
                    </a:cubicBezTo>
                    <a:cubicBezTo>
                      <a:pt x="69" y="22"/>
                      <a:pt x="68" y="21"/>
                      <a:pt x="64" y="19"/>
                    </a:cubicBezTo>
                    <a:cubicBezTo>
                      <a:pt x="60" y="18"/>
                      <a:pt x="63" y="15"/>
                      <a:pt x="62" y="11"/>
                    </a:cubicBezTo>
                    <a:cubicBezTo>
                      <a:pt x="62" y="9"/>
                      <a:pt x="60" y="8"/>
                      <a:pt x="60" y="6"/>
                    </a:cubicBezTo>
                    <a:cubicBezTo>
                      <a:pt x="61" y="5"/>
                      <a:pt x="62" y="5"/>
                      <a:pt x="62" y="3"/>
                    </a:cubicBezTo>
                    <a:cubicBezTo>
                      <a:pt x="60" y="2"/>
                      <a:pt x="59" y="3"/>
                      <a:pt x="58" y="3"/>
                    </a:cubicBezTo>
                    <a:cubicBezTo>
                      <a:pt x="58" y="4"/>
                      <a:pt x="57" y="5"/>
                      <a:pt x="56" y="5"/>
                    </a:cubicBezTo>
                    <a:cubicBezTo>
                      <a:pt x="53" y="5"/>
                      <a:pt x="56" y="3"/>
                      <a:pt x="56" y="1"/>
                    </a:cubicBezTo>
                    <a:cubicBezTo>
                      <a:pt x="55" y="1"/>
                      <a:pt x="52" y="1"/>
                      <a:pt x="52" y="2"/>
                    </a:cubicBezTo>
                    <a:cubicBezTo>
                      <a:pt x="51" y="2"/>
                      <a:pt x="51" y="4"/>
                      <a:pt x="51" y="5"/>
                    </a:cubicBezTo>
                    <a:cubicBezTo>
                      <a:pt x="51" y="5"/>
                      <a:pt x="49" y="6"/>
                      <a:pt x="48" y="5"/>
                    </a:cubicBezTo>
                    <a:cubicBezTo>
                      <a:pt x="47" y="4"/>
                      <a:pt x="48" y="2"/>
                      <a:pt x="48" y="1"/>
                    </a:cubicBezTo>
                    <a:cubicBezTo>
                      <a:pt x="46" y="1"/>
                      <a:pt x="44" y="0"/>
                      <a:pt x="43" y="1"/>
                    </a:cubicBezTo>
                    <a:cubicBezTo>
                      <a:pt x="40" y="1"/>
                      <a:pt x="43" y="4"/>
                      <a:pt x="39" y="5"/>
                    </a:cubicBezTo>
                    <a:cubicBezTo>
                      <a:pt x="37" y="5"/>
                      <a:pt x="37" y="5"/>
                      <a:pt x="37" y="7"/>
                    </a:cubicBezTo>
                    <a:cubicBezTo>
                      <a:pt x="37" y="9"/>
                      <a:pt x="36" y="11"/>
                      <a:pt x="35" y="12"/>
                    </a:cubicBezTo>
                    <a:cubicBezTo>
                      <a:pt x="35" y="13"/>
                      <a:pt x="34" y="14"/>
                      <a:pt x="33" y="14"/>
                    </a:cubicBezTo>
                    <a:cubicBezTo>
                      <a:pt x="33" y="15"/>
                      <a:pt x="33" y="16"/>
                      <a:pt x="33" y="17"/>
                    </a:cubicBezTo>
                    <a:cubicBezTo>
                      <a:pt x="32" y="18"/>
                      <a:pt x="30" y="18"/>
                      <a:pt x="29" y="18"/>
                    </a:cubicBezTo>
                    <a:cubicBezTo>
                      <a:pt x="26" y="19"/>
                      <a:pt x="23" y="19"/>
                      <a:pt x="20" y="19"/>
                    </a:cubicBezTo>
                    <a:cubicBezTo>
                      <a:pt x="19" y="19"/>
                      <a:pt x="17" y="18"/>
                      <a:pt x="16" y="19"/>
                    </a:cubicBezTo>
                    <a:cubicBezTo>
                      <a:pt x="14" y="20"/>
                      <a:pt x="15" y="22"/>
                      <a:pt x="12" y="22"/>
                    </a:cubicBezTo>
                    <a:cubicBezTo>
                      <a:pt x="10" y="22"/>
                      <a:pt x="6" y="21"/>
                      <a:pt x="3" y="22"/>
                    </a:cubicBezTo>
                    <a:cubicBezTo>
                      <a:pt x="4" y="24"/>
                      <a:pt x="5" y="26"/>
                      <a:pt x="6" y="28"/>
                    </a:cubicBezTo>
                    <a:cubicBezTo>
                      <a:pt x="7" y="29"/>
                      <a:pt x="8" y="31"/>
                      <a:pt x="7" y="32"/>
                    </a:cubicBezTo>
                    <a:cubicBezTo>
                      <a:pt x="7" y="33"/>
                      <a:pt x="5" y="32"/>
                      <a:pt x="4" y="32"/>
                    </a:cubicBezTo>
                    <a:cubicBezTo>
                      <a:pt x="3" y="33"/>
                      <a:pt x="5" y="37"/>
                      <a:pt x="5" y="38"/>
                    </a:cubicBezTo>
                    <a:cubicBezTo>
                      <a:pt x="7" y="42"/>
                      <a:pt x="6" y="46"/>
                      <a:pt x="7" y="50"/>
                    </a:cubicBezTo>
                    <a:cubicBezTo>
                      <a:pt x="8" y="52"/>
                      <a:pt x="9" y="54"/>
                      <a:pt x="9" y="56"/>
                    </a:cubicBezTo>
                    <a:cubicBezTo>
                      <a:pt x="9" y="58"/>
                      <a:pt x="9" y="60"/>
                      <a:pt x="10" y="62"/>
                    </a:cubicBezTo>
                    <a:cubicBezTo>
                      <a:pt x="11" y="64"/>
                      <a:pt x="11" y="66"/>
                      <a:pt x="11" y="68"/>
                    </a:cubicBezTo>
                    <a:cubicBezTo>
                      <a:pt x="10" y="68"/>
                      <a:pt x="9" y="68"/>
                      <a:pt x="9" y="69"/>
                    </a:cubicBezTo>
                    <a:cubicBezTo>
                      <a:pt x="8" y="70"/>
                      <a:pt x="8" y="71"/>
                      <a:pt x="8" y="72"/>
                    </a:cubicBezTo>
                    <a:cubicBezTo>
                      <a:pt x="7" y="73"/>
                      <a:pt x="6" y="74"/>
                      <a:pt x="6" y="75"/>
                    </a:cubicBezTo>
                    <a:cubicBezTo>
                      <a:pt x="5" y="76"/>
                      <a:pt x="5" y="77"/>
                      <a:pt x="3" y="78"/>
                    </a:cubicBezTo>
                    <a:cubicBezTo>
                      <a:pt x="2" y="79"/>
                      <a:pt x="1" y="80"/>
                      <a:pt x="1" y="81"/>
                    </a:cubicBezTo>
                    <a:cubicBezTo>
                      <a:pt x="0" y="84"/>
                      <a:pt x="2" y="86"/>
                      <a:pt x="4" y="89"/>
                    </a:cubicBezTo>
                    <a:cubicBezTo>
                      <a:pt x="5" y="91"/>
                      <a:pt x="6" y="93"/>
                      <a:pt x="7" y="95"/>
                    </a:cubicBezTo>
                    <a:cubicBezTo>
                      <a:pt x="8" y="97"/>
                      <a:pt x="8" y="98"/>
                      <a:pt x="8" y="101"/>
                    </a:cubicBezTo>
                    <a:cubicBezTo>
                      <a:pt x="7" y="103"/>
                      <a:pt x="7" y="105"/>
                      <a:pt x="7" y="107"/>
                    </a:cubicBezTo>
                    <a:cubicBezTo>
                      <a:pt x="7" y="110"/>
                      <a:pt x="8" y="112"/>
                      <a:pt x="6" y="114"/>
                    </a:cubicBezTo>
                    <a:cubicBezTo>
                      <a:pt x="5" y="115"/>
                      <a:pt x="4" y="114"/>
                      <a:pt x="4" y="116"/>
                    </a:cubicBezTo>
                    <a:cubicBezTo>
                      <a:pt x="4" y="118"/>
                      <a:pt x="3" y="119"/>
                      <a:pt x="3" y="120"/>
                    </a:cubicBezTo>
                    <a:cubicBezTo>
                      <a:pt x="3" y="123"/>
                      <a:pt x="4" y="126"/>
                      <a:pt x="3" y="129"/>
                    </a:cubicBezTo>
                    <a:cubicBezTo>
                      <a:pt x="3" y="131"/>
                      <a:pt x="3" y="132"/>
                      <a:pt x="4" y="132"/>
                    </a:cubicBezTo>
                    <a:cubicBezTo>
                      <a:pt x="6" y="132"/>
                      <a:pt x="11" y="129"/>
                      <a:pt x="12" y="130"/>
                    </a:cubicBezTo>
                    <a:cubicBezTo>
                      <a:pt x="13" y="133"/>
                      <a:pt x="14" y="133"/>
                      <a:pt x="16" y="133"/>
                    </a:cubicBezTo>
                    <a:cubicBezTo>
                      <a:pt x="18" y="133"/>
                      <a:pt x="21" y="132"/>
                      <a:pt x="21" y="135"/>
                    </a:cubicBezTo>
                    <a:cubicBezTo>
                      <a:pt x="21" y="136"/>
                      <a:pt x="19" y="137"/>
                      <a:pt x="19" y="139"/>
                    </a:cubicBezTo>
                    <a:cubicBezTo>
                      <a:pt x="19" y="141"/>
                      <a:pt x="20" y="142"/>
                      <a:pt x="22" y="141"/>
                    </a:cubicBezTo>
                    <a:cubicBezTo>
                      <a:pt x="22" y="140"/>
                      <a:pt x="22" y="139"/>
                      <a:pt x="23" y="139"/>
                    </a:cubicBezTo>
                    <a:cubicBezTo>
                      <a:pt x="24" y="138"/>
                      <a:pt x="25" y="139"/>
                      <a:pt x="25" y="140"/>
                    </a:cubicBezTo>
                    <a:cubicBezTo>
                      <a:pt x="26" y="140"/>
                      <a:pt x="26" y="141"/>
                      <a:pt x="27" y="142"/>
                    </a:cubicBezTo>
                    <a:cubicBezTo>
                      <a:pt x="27" y="143"/>
                      <a:pt x="29" y="143"/>
                      <a:pt x="30" y="143"/>
                    </a:cubicBezTo>
                    <a:cubicBezTo>
                      <a:pt x="31" y="144"/>
                      <a:pt x="32" y="146"/>
                      <a:pt x="31" y="148"/>
                    </a:cubicBezTo>
                    <a:cubicBezTo>
                      <a:pt x="30" y="150"/>
                      <a:pt x="28" y="149"/>
                      <a:pt x="26" y="150"/>
                    </a:cubicBezTo>
                    <a:cubicBezTo>
                      <a:pt x="26" y="153"/>
                      <a:pt x="27" y="154"/>
                      <a:pt x="29" y="154"/>
                    </a:cubicBezTo>
                    <a:cubicBezTo>
                      <a:pt x="31" y="155"/>
                      <a:pt x="33" y="156"/>
                      <a:pt x="35" y="157"/>
                    </a:cubicBezTo>
                    <a:cubicBezTo>
                      <a:pt x="37" y="158"/>
                      <a:pt x="38" y="159"/>
                      <a:pt x="39" y="161"/>
                    </a:cubicBezTo>
                    <a:cubicBezTo>
                      <a:pt x="40" y="164"/>
                      <a:pt x="42" y="165"/>
                      <a:pt x="44" y="167"/>
                    </a:cubicBezTo>
                    <a:cubicBezTo>
                      <a:pt x="45" y="168"/>
                      <a:pt x="45" y="169"/>
                      <a:pt x="46" y="170"/>
                    </a:cubicBezTo>
                    <a:cubicBezTo>
                      <a:pt x="47" y="172"/>
                      <a:pt x="48" y="172"/>
                      <a:pt x="50" y="172"/>
                    </a:cubicBezTo>
                    <a:cubicBezTo>
                      <a:pt x="54" y="174"/>
                      <a:pt x="51" y="175"/>
                      <a:pt x="49" y="176"/>
                    </a:cubicBezTo>
                    <a:cubicBezTo>
                      <a:pt x="46" y="177"/>
                      <a:pt x="47" y="179"/>
                      <a:pt x="49" y="181"/>
                    </a:cubicBezTo>
                    <a:cubicBezTo>
                      <a:pt x="50" y="182"/>
                      <a:pt x="51" y="185"/>
                      <a:pt x="52" y="186"/>
                    </a:cubicBezTo>
                    <a:cubicBezTo>
                      <a:pt x="51" y="187"/>
                      <a:pt x="50" y="186"/>
                      <a:pt x="49" y="186"/>
                    </a:cubicBezTo>
                    <a:cubicBezTo>
                      <a:pt x="48" y="188"/>
                      <a:pt x="50" y="191"/>
                      <a:pt x="52" y="191"/>
                    </a:cubicBezTo>
                    <a:cubicBezTo>
                      <a:pt x="53" y="191"/>
                      <a:pt x="54" y="190"/>
                      <a:pt x="55" y="190"/>
                    </a:cubicBezTo>
                    <a:cubicBezTo>
                      <a:pt x="56" y="190"/>
                      <a:pt x="57" y="191"/>
                      <a:pt x="58" y="192"/>
                    </a:cubicBezTo>
                    <a:cubicBezTo>
                      <a:pt x="59" y="193"/>
                      <a:pt x="59" y="195"/>
                      <a:pt x="60" y="195"/>
                    </a:cubicBezTo>
                    <a:cubicBezTo>
                      <a:pt x="61" y="196"/>
                      <a:pt x="63" y="196"/>
                      <a:pt x="64" y="197"/>
                    </a:cubicBezTo>
                    <a:cubicBezTo>
                      <a:pt x="66" y="198"/>
                      <a:pt x="68" y="198"/>
                      <a:pt x="71" y="198"/>
                    </a:cubicBezTo>
                    <a:cubicBezTo>
                      <a:pt x="72" y="198"/>
                      <a:pt x="73" y="197"/>
                      <a:pt x="74" y="197"/>
                    </a:cubicBezTo>
                    <a:cubicBezTo>
                      <a:pt x="76" y="197"/>
                      <a:pt x="76" y="198"/>
                      <a:pt x="77" y="199"/>
                    </a:cubicBezTo>
                    <a:cubicBezTo>
                      <a:pt x="78" y="199"/>
                      <a:pt x="79" y="200"/>
                      <a:pt x="80" y="201"/>
                    </a:cubicBezTo>
                    <a:cubicBezTo>
                      <a:pt x="80" y="202"/>
                      <a:pt x="81" y="203"/>
                      <a:pt x="81" y="204"/>
                    </a:cubicBezTo>
                    <a:cubicBezTo>
                      <a:pt x="83" y="206"/>
                      <a:pt x="87" y="205"/>
                      <a:pt x="89" y="205"/>
                    </a:cubicBezTo>
                    <a:cubicBezTo>
                      <a:pt x="91" y="205"/>
                      <a:pt x="95" y="204"/>
                      <a:pt x="96" y="206"/>
                    </a:cubicBezTo>
                    <a:cubicBezTo>
                      <a:pt x="98" y="207"/>
                      <a:pt x="98" y="209"/>
                      <a:pt x="101" y="210"/>
                    </a:cubicBezTo>
                    <a:cubicBezTo>
                      <a:pt x="102" y="210"/>
                      <a:pt x="103" y="210"/>
                      <a:pt x="104" y="210"/>
                    </a:cubicBezTo>
                    <a:cubicBezTo>
                      <a:pt x="105" y="211"/>
                      <a:pt x="105" y="210"/>
                      <a:pt x="106" y="210"/>
                    </a:cubicBezTo>
                    <a:cubicBezTo>
                      <a:pt x="109" y="208"/>
                      <a:pt x="112" y="206"/>
                      <a:pt x="116" y="206"/>
                    </a:cubicBezTo>
                    <a:cubicBezTo>
                      <a:pt x="120" y="206"/>
                      <a:pt x="123" y="206"/>
                      <a:pt x="127" y="207"/>
                    </a:cubicBezTo>
                    <a:cubicBezTo>
                      <a:pt x="132" y="208"/>
                      <a:pt x="136" y="208"/>
                      <a:pt x="140" y="208"/>
                    </a:cubicBezTo>
                    <a:cubicBezTo>
                      <a:pt x="142" y="208"/>
                      <a:pt x="142" y="208"/>
                      <a:pt x="143" y="209"/>
                    </a:cubicBezTo>
                    <a:cubicBezTo>
                      <a:pt x="143" y="210"/>
                      <a:pt x="143" y="212"/>
                      <a:pt x="143" y="212"/>
                    </a:cubicBezTo>
                    <a:cubicBezTo>
                      <a:pt x="143" y="214"/>
                      <a:pt x="142" y="216"/>
                      <a:pt x="144" y="217"/>
                    </a:cubicBezTo>
                    <a:cubicBezTo>
                      <a:pt x="144" y="218"/>
                      <a:pt x="145" y="217"/>
                      <a:pt x="146" y="217"/>
                    </a:cubicBezTo>
                    <a:cubicBezTo>
                      <a:pt x="147" y="218"/>
                      <a:pt x="147" y="219"/>
                      <a:pt x="148" y="219"/>
                    </a:cubicBezTo>
                    <a:cubicBezTo>
                      <a:pt x="149" y="221"/>
                      <a:pt x="151" y="221"/>
                      <a:pt x="152" y="221"/>
                    </a:cubicBezTo>
                    <a:cubicBezTo>
                      <a:pt x="154" y="221"/>
                      <a:pt x="156" y="221"/>
                      <a:pt x="158" y="221"/>
                    </a:cubicBezTo>
                    <a:cubicBezTo>
                      <a:pt x="160" y="221"/>
                      <a:pt x="161" y="219"/>
                      <a:pt x="163" y="219"/>
                    </a:cubicBezTo>
                    <a:cubicBezTo>
                      <a:pt x="165" y="219"/>
                      <a:pt x="167" y="220"/>
                      <a:pt x="170" y="220"/>
                    </a:cubicBezTo>
                    <a:cubicBezTo>
                      <a:pt x="172" y="220"/>
                      <a:pt x="174" y="221"/>
                      <a:pt x="176" y="220"/>
                    </a:cubicBezTo>
                    <a:cubicBezTo>
                      <a:pt x="177" y="220"/>
                      <a:pt x="179" y="218"/>
                      <a:pt x="181" y="219"/>
                    </a:cubicBezTo>
                    <a:cubicBezTo>
                      <a:pt x="181" y="220"/>
                      <a:pt x="181" y="221"/>
                      <a:pt x="182" y="221"/>
                    </a:cubicBezTo>
                    <a:cubicBezTo>
                      <a:pt x="183" y="222"/>
                      <a:pt x="184" y="222"/>
                      <a:pt x="185" y="222"/>
                    </a:cubicBezTo>
                    <a:cubicBezTo>
                      <a:pt x="188" y="222"/>
                      <a:pt x="192" y="223"/>
                      <a:pt x="196" y="223"/>
                    </a:cubicBezTo>
                    <a:cubicBezTo>
                      <a:pt x="196" y="223"/>
                      <a:pt x="197" y="223"/>
                      <a:pt x="198" y="223"/>
                    </a:cubicBezTo>
                    <a:cubicBezTo>
                      <a:pt x="199" y="223"/>
                      <a:pt x="199" y="222"/>
                      <a:pt x="200" y="222"/>
                    </a:cubicBezTo>
                    <a:cubicBezTo>
                      <a:pt x="201" y="222"/>
                      <a:pt x="203" y="222"/>
                      <a:pt x="204" y="222"/>
                    </a:cubicBezTo>
                    <a:cubicBezTo>
                      <a:pt x="206" y="222"/>
                      <a:pt x="207" y="222"/>
                      <a:pt x="207" y="220"/>
                    </a:cubicBezTo>
                    <a:cubicBezTo>
                      <a:pt x="206" y="220"/>
                      <a:pt x="205" y="220"/>
                      <a:pt x="206" y="219"/>
                    </a:cubicBezTo>
                    <a:cubicBezTo>
                      <a:pt x="206" y="217"/>
                      <a:pt x="206" y="218"/>
                      <a:pt x="207" y="218"/>
                    </a:cubicBezTo>
                    <a:cubicBezTo>
                      <a:pt x="208" y="218"/>
                      <a:pt x="209" y="218"/>
                      <a:pt x="210" y="218"/>
                    </a:cubicBezTo>
                    <a:cubicBezTo>
                      <a:pt x="211" y="217"/>
                      <a:pt x="211" y="216"/>
                      <a:pt x="212" y="216"/>
                    </a:cubicBezTo>
                    <a:cubicBezTo>
                      <a:pt x="213" y="215"/>
                      <a:pt x="216" y="216"/>
                      <a:pt x="217" y="216"/>
                    </a:cubicBezTo>
                    <a:cubicBezTo>
                      <a:pt x="219" y="216"/>
                      <a:pt x="220" y="216"/>
                      <a:pt x="222" y="216"/>
                    </a:cubicBezTo>
                    <a:cubicBezTo>
                      <a:pt x="224" y="215"/>
                      <a:pt x="225" y="214"/>
                      <a:pt x="226" y="213"/>
                    </a:cubicBezTo>
                    <a:cubicBezTo>
                      <a:pt x="227" y="211"/>
                      <a:pt x="229" y="211"/>
                      <a:pt x="230" y="210"/>
                    </a:cubicBezTo>
                    <a:cubicBezTo>
                      <a:pt x="231" y="209"/>
                      <a:pt x="232" y="207"/>
                      <a:pt x="234" y="206"/>
                    </a:cubicBezTo>
                    <a:cubicBezTo>
                      <a:pt x="235" y="205"/>
                      <a:pt x="236" y="202"/>
                      <a:pt x="238" y="202"/>
                    </a:cubicBezTo>
                    <a:cubicBezTo>
                      <a:pt x="239" y="201"/>
                      <a:pt x="242" y="202"/>
                      <a:pt x="243" y="204"/>
                    </a:cubicBezTo>
                    <a:cubicBezTo>
                      <a:pt x="244" y="203"/>
                      <a:pt x="247" y="202"/>
                      <a:pt x="248" y="204"/>
                    </a:cubicBezTo>
                    <a:cubicBezTo>
                      <a:pt x="249" y="204"/>
                      <a:pt x="250" y="202"/>
                      <a:pt x="252" y="202"/>
                    </a:cubicBezTo>
                    <a:cubicBezTo>
                      <a:pt x="252" y="201"/>
                      <a:pt x="252" y="201"/>
                      <a:pt x="251" y="201"/>
                    </a:cubicBezTo>
                    <a:cubicBezTo>
                      <a:pt x="253" y="199"/>
                      <a:pt x="255" y="197"/>
                      <a:pt x="256" y="194"/>
                    </a:cubicBezTo>
                    <a:cubicBezTo>
                      <a:pt x="257" y="191"/>
                      <a:pt x="261" y="190"/>
                      <a:pt x="261" y="187"/>
                    </a:cubicBezTo>
                    <a:cubicBezTo>
                      <a:pt x="264" y="187"/>
                      <a:pt x="267" y="189"/>
                      <a:pt x="268" y="191"/>
                    </a:cubicBezTo>
                    <a:cubicBezTo>
                      <a:pt x="270" y="192"/>
                      <a:pt x="269" y="193"/>
                      <a:pt x="271" y="193"/>
                    </a:cubicBezTo>
                    <a:cubicBezTo>
                      <a:pt x="272" y="192"/>
                      <a:pt x="274" y="192"/>
                      <a:pt x="274" y="191"/>
                    </a:cubicBezTo>
                    <a:cubicBezTo>
                      <a:pt x="277" y="190"/>
                      <a:pt x="279" y="188"/>
                      <a:pt x="281" y="186"/>
                    </a:cubicBezTo>
                    <a:cubicBezTo>
                      <a:pt x="283" y="184"/>
                      <a:pt x="286" y="183"/>
                      <a:pt x="288" y="181"/>
                    </a:cubicBezTo>
                    <a:cubicBezTo>
                      <a:pt x="289" y="179"/>
                      <a:pt x="289" y="176"/>
                      <a:pt x="289" y="174"/>
                    </a:cubicBezTo>
                    <a:cubicBezTo>
                      <a:pt x="290" y="172"/>
                      <a:pt x="292" y="169"/>
                      <a:pt x="294" y="168"/>
                    </a:cubicBezTo>
                    <a:cubicBezTo>
                      <a:pt x="295" y="166"/>
                      <a:pt x="298" y="164"/>
                      <a:pt x="300" y="163"/>
                    </a:cubicBezTo>
                    <a:cubicBezTo>
                      <a:pt x="301" y="163"/>
                      <a:pt x="302" y="163"/>
                      <a:pt x="304" y="163"/>
                    </a:cubicBezTo>
                    <a:cubicBezTo>
                      <a:pt x="304" y="163"/>
                      <a:pt x="304" y="162"/>
                      <a:pt x="304" y="162"/>
                    </a:cubicBezTo>
                    <a:cubicBezTo>
                      <a:pt x="304" y="160"/>
                      <a:pt x="303" y="159"/>
                      <a:pt x="302" y="156"/>
                    </a:cubicBezTo>
                    <a:cubicBezTo>
                      <a:pt x="301" y="154"/>
                      <a:pt x="303" y="150"/>
                      <a:pt x="299" y="152"/>
                    </a:cubicBezTo>
                    <a:cubicBezTo>
                      <a:pt x="298" y="152"/>
                      <a:pt x="296" y="153"/>
                      <a:pt x="295" y="155"/>
                    </a:cubicBezTo>
                    <a:cubicBezTo>
                      <a:pt x="294" y="157"/>
                      <a:pt x="294" y="161"/>
                      <a:pt x="290" y="159"/>
                    </a:cubicBezTo>
                    <a:cubicBezTo>
                      <a:pt x="286" y="158"/>
                      <a:pt x="283" y="161"/>
                      <a:pt x="280" y="160"/>
                    </a:cubicBezTo>
                    <a:cubicBezTo>
                      <a:pt x="278" y="159"/>
                      <a:pt x="273" y="154"/>
                      <a:pt x="273" y="152"/>
                    </a:cubicBezTo>
                    <a:cubicBezTo>
                      <a:pt x="272" y="147"/>
                      <a:pt x="276" y="142"/>
                      <a:pt x="280" y="140"/>
                    </a:cubicBezTo>
                    <a:cubicBezTo>
                      <a:pt x="281" y="140"/>
                      <a:pt x="282" y="139"/>
                      <a:pt x="282" y="139"/>
                    </a:cubicBezTo>
                    <a:cubicBezTo>
                      <a:pt x="282" y="139"/>
                      <a:pt x="282" y="139"/>
                      <a:pt x="282" y="139"/>
                    </a:cubicBezTo>
                    <a:cubicBezTo>
                      <a:pt x="281" y="137"/>
                      <a:pt x="280" y="135"/>
                      <a:pt x="278" y="133"/>
                    </a:cubicBezTo>
                    <a:cubicBezTo>
                      <a:pt x="274" y="131"/>
                      <a:pt x="269" y="134"/>
                      <a:pt x="265" y="136"/>
                    </a:cubicBezTo>
                    <a:cubicBezTo>
                      <a:pt x="262" y="136"/>
                      <a:pt x="261" y="138"/>
                      <a:pt x="259" y="137"/>
                    </a:cubicBezTo>
                    <a:cubicBezTo>
                      <a:pt x="257" y="137"/>
                      <a:pt x="256" y="135"/>
                      <a:pt x="254" y="134"/>
                    </a:cubicBezTo>
                    <a:cubicBezTo>
                      <a:pt x="252" y="133"/>
                      <a:pt x="249" y="131"/>
                      <a:pt x="247" y="131"/>
                    </a:cubicBezTo>
                    <a:cubicBezTo>
                      <a:pt x="245" y="131"/>
                      <a:pt x="245" y="132"/>
                      <a:pt x="243" y="132"/>
                    </a:cubicBezTo>
                    <a:cubicBezTo>
                      <a:pt x="242" y="133"/>
                      <a:pt x="242" y="133"/>
                      <a:pt x="240" y="132"/>
                    </a:cubicBezTo>
                    <a:cubicBezTo>
                      <a:pt x="237" y="132"/>
                      <a:pt x="237" y="131"/>
                      <a:pt x="236" y="130"/>
                    </a:cubicBezTo>
                    <a:cubicBezTo>
                      <a:pt x="235" y="129"/>
                      <a:pt x="235" y="129"/>
                      <a:pt x="234" y="128"/>
                    </a:cubicBezTo>
                    <a:cubicBezTo>
                      <a:pt x="234" y="127"/>
                      <a:pt x="235" y="126"/>
                      <a:pt x="234" y="126"/>
                    </a:cubicBezTo>
                    <a:cubicBezTo>
                      <a:pt x="233" y="122"/>
                      <a:pt x="229" y="125"/>
                      <a:pt x="226" y="124"/>
                    </a:cubicBezTo>
                    <a:cubicBezTo>
                      <a:pt x="226" y="121"/>
                      <a:pt x="226" y="118"/>
                      <a:pt x="226" y="116"/>
                    </a:cubicBezTo>
                    <a:cubicBezTo>
                      <a:pt x="226" y="115"/>
                      <a:pt x="226" y="113"/>
                      <a:pt x="226" y="112"/>
                    </a:cubicBezTo>
                    <a:cubicBezTo>
                      <a:pt x="226" y="110"/>
                      <a:pt x="227" y="109"/>
                      <a:pt x="228" y="108"/>
                    </a:cubicBezTo>
                    <a:cubicBezTo>
                      <a:pt x="229" y="106"/>
                      <a:pt x="229" y="102"/>
                      <a:pt x="228" y="100"/>
                    </a:cubicBezTo>
                    <a:cubicBezTo>
                      <a:pt x="227" y="96"/>
                      <a:pt x="223" y="98"/>
                      <a:pt x="221" y="100"/>
                    </a:cubicBezTo>
                    <a:cubicBezTo>
                      <a:pt x="217" y="102"/>
                      <a:pt x="215" y="108"/>
                      <a:pt x="211" y="110"/>
                    </a:cubicBezTo>
                    <a:cubicBezTo>
                      <a:pt x="209" y="111"/>
                      <a:pt x="208" y="111"/>
                      <a:pt x="207" y="114"/>
                    </a:cubicBezTo>
                    <a:cubicBezTo>
                      <a:pt x="207" y="115"/>
                      <a:pt x="208" y="118"/>
                      <a:pt x="207" y="119"/>
                    </a:cubicBezTo>
                    <a:cubicBezTo>
                      <a:pt x="206" y="122"/>
                      <a:pt x="204" y="120"/>
                      <a:pt x="203" y="118"/>
                    </a:cubicBezTo>
                    <a:cubicBezTo>
                      <a:pt x="203" y="117"/>
                      <a:pt x="204" y="116"/>
                      <a:pt x="202" y="116"/>
                    </a:cubicBezTo>
                    <a:cubicBezTo>
                      <a:pt x="202" y="115"/>
                      <a:pt x="200" y="115"/>
                      <a:pt x="200" y="115"/>
                    </a:cubicBezTo>
                    <a:cubicBezTo>
                      <a:pt x="197" y="115"/>
                      <a:pt x="194" y="113"/>
                      <a:pt x="191" y="114"/>
                    </a:cubicBezTo>
                    <a:cubicBezTo>
                      <a:pt x="191" y="114"/>
                      <a:pt x="190" y="115"/>
                      <a:pt x="190" y="116"/>
                    </a:cubicBezTo>
                    <a:cubicBezTo>
                      <a:pt x="189" y="116"/>
                      <a:pt x="189" y="115"/>
                      <a:pt x="188" y="116"/>
                    </a:cubicBezTo>
                    <a:cubicBezTo>
                      <a:pt x="187" y="116"/>
                      <a:pt x="187" y="117"/>
                      <a:pt x="186" y="118"/>
                    </a:cubicBezTo>
                    <a:cubicBezTo>
                      <a:pt x="185" y="120"/>
                      <a:pt x="183" y="123"/>
                      <a:pt x="182" y="120"/>
                    </a:cubicBezTo>
                    <a:cubicBezTo>
                      <a:pt x="181" y="118"/>
                      <a:pt x="181" y="114"/>
                      <a:pt x="181" y="113"/>
                    </a:cubicBezTo>
                    <a:cubicBezTo>
                      <a:pt x="180" y="109"/>
                      <a:pt x="180" y="105"/>
                      <a:pt x="180" y="101"/>
                    </a:cubicBezTo>
                    <a:cubicBezTo>
                      <a:pt x="180" y="98"/>
                      <a:pt x="181" y="97"/>
                      <a:pt x="181" y="95"/>
                    </a:cubicBezTo>
                    <a:cubicBezTo>
                      <a:pt x="181" y="94"/>
                      <a:pt x="182" y="91"/>
                      <a:pt x="181" y="90"/>
                    </a:cubicBezTo>
                    <a:cubicBezTo>
                      <a:pt x="180" y="89"/>
                      <a:pt x="179" y="90"/>
                      <a:pt x="178" y="88"/>
                    </a:cubicBezTo>
                    <a:cubicBezTo>
                      <a:pt x="178" y="88"/>
                      <a:pt x="178" y="86"/>
                      <a:pt x="178" y="86"/>
                    </a:cubicBezTo>
                    <a:cubicBezTo>
                      <a:pt x="179" y="82"/>
                      <a:pt x="179" y="79"/>
                      <a:pt x="179" y="75"/>
                    </a:cubicBezTo>
                    <a:cubicBezTo>
                      <a:pt x="179" y="74"/>
                      <a:pt x="179" y="72"/>
                      <a:pt x="179" y="70"/>
                    </a:cubicBezTo>
                    <a:cubicBezTo>
                      <a:pt x="179" y="70"/>
                      <a:pt x="178" y="70"/>
                      <a:pt x="177" y="70"/>
                    </a:cubicBez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46" name="Freeform 67">
                <a:extLst>
                  <a:ext uri="{FF2B5EF4-FFF2-40B4-BE49-F238E27FC236}">
                    <a16:creationId xmlns:a16="http://schemas.microsoft.com/office/drawing/2014/main" id="{3C135997-3378-4291-868A-1FBF9F0CA29B}"/>
                  </a:ext>
                </a:extLst>
              </p:cNvPr>
              <p:cNvSpPr>
                <a:spLocks/>
              </p:cNvSpPr>
              <p:nvPr/>
            </p:nvSpPr>
            <p:spPr bwMode="auto">
              <a:xfrm>
                <a:off x="6807200" y="5216525"/>
                <a:ext cx="693737" cy="641350"/>
              </a:xfrm>
              <a:custGeom>
                <a:avLst/>
                <a:gdLst>
                  <a:gd name="T0" fmla="*/ 22 w 185"/>
                  <a:gd name="T1" fmla="*/ 74 h 171"/>
                  <a:gd name="T2" fmla="*/ 19 w 185"/>
                  <a:gd name="T3" fmla="*/ 70 h 171"/>
                  <a:gd name="T4" fmla="*/ 11 w 185"/>
                  <a:gd name="T5" fmla="*/ 71 h 171"/>
                  <a:gd name="T6" fmla="*/ 5 w 185"/>
                  <a:gd name="T7" fmla="*/ 76 h 171"/>
                  <a:gd name="T8" fmla="*/ 2 w 185"/>
                  <a:gd name="T9" fmla="*/ 87 h 171"/>
                  <a:gd name="T10" fmla="*/ 1 w 185"/>
                  <a:gd name="T11" fmla="*/ 102 h 171"/>
                  <a:gd name="T12" fmla="*/ 7 w 185"/>
                  <a:gd name="T13" fmla="*/ 104 h 171"/>
                  <a:gd name="T14" fmla="*/ 36 w 185"/>
                  <a:gd name="T15" fmla="*/ 112 h 171"/>
                  <a:gd name="T16" fmla="*/ 47 w 185"/>
                  <a:gd name="T17" fmla="*/ 122 h 171"/>
                  <a:gd name="T18" fmla="*/ 49 w 185"/>
                  <a:gd name="T19" fmla="*/ 133 h 171"/>
                  <a:gd name="T20" fmla="*/ 58 w 185"/>
                  <a:gd name="T21" fmla="*/ 131 h 171"/>
                  <a:gd name="T22" fmla="*/ 60 w 185"/>
                  <a:gd name="T23" fmla="*/ 136 h 171"/>
                  <a:gd name="T24" fmla="*/ 63 w 185"/>
                  <a:gd name="T25" fmla="*/ 152 h 171"/>
                  <a:gd name="T26" fmla="*/ 67 w 185"/>
                  <a:gd name="T27" fmla="*/ 149 h 171"/>
                  <a:gd name="T28" fmla="*/ 71 w 185"/>
                  <a:gd name="T29" fmla="*/ 149 h 171"/>
                  <a:gd name="T30" fmla="*/ 77 w 185"/>
                  <a:gd name="T31" fmla="*/ 148 h 171"/>
                  <a:gd name="T32" fmla="*/ 83 w 185"/>
                  <a:gd name="T33" fmla="*/ 157 h 171"/>
                  <a:gd name="T34" fmla="*/ 94 w 185"/>
                  <a:gd name="T35" fmla="*/ 167 h 171"/>
                  <a:gd name="T36" fmla="*/ 96 w 185"/>
                  <a:gd name="T37" fmla="*/ 170 h 171"/>
                  <a:gd name="T38" fmla="*/ 102 w 185"/>
                  <a:gd name="T39" fmla="*/ 168 h 171"/>
                  <a:gd name="T40" fmla="*/ 116 w 185"/>
                  <a:gd name="T41" fmla="*/ 171 h 171"/>
                  <a:gd name="T42" fmla="*/ 127 w 185"/>
                  <a:gd name="T43" fmla="*/ 168 h 171"/>
                  <a:gd name="T44" fmla="*/ 130 w 185"/>
                  <a:gd name="T45" fmla="*/ 160 h 171"/>
                  <a:gd name="T46" fmla="*/ 142 w 185"/>
                  <a:gd name="T47" fmla="*/ 147 h 171"/>
                  <a:gd name="T48" fmla="*/ 160 w 185"/>
                  <a:gd name="T49" fmla="*/ 139 h 171"/>
                  <a:gd name="T50" fmla="*/ 178 w 185"/>
                  <a:gd name="T51" fmla="*/ 138 h 171"/>
                  <a:gd name="T52" fmla="*/ 180 w 185"/>
                  <a:gd name="T53" fmla="*/ 129 h 171"/>
                  <a:gd name="T54" fmla="*/ 182 w 185"/>
                  <a:gd name="T55" fmla="*/ 105 h 171"/>
                  <a:gd name="T56" fmla="*/ 179 w 185"/>
                  <a:gd name="T57" fmla="*/ 77 h 171"/>
                  <a:gd name="T58" fmla="*/ 183 w 185"/>
                  <a:gd name="T59" fmla="*/ 63 h 171"/>
                  <a:gd name="T60" fmla="*/ 166 w 185"/>
                  <a:gd name="T61" fmla="*/ 45 h 171"/>
                  <a:gd name="T62" fmla="*/ 149 w 185"/>
                  <a:gd name="T63" fmla="*/ 44 h 171"/>
                  <a:gd name="T64" fmla="*/ 135 w 185"/>
                  <a:gd name="T65" fmla="*/ 45 h 171"/>
                  <a:gd name="T66" fmla="*/ 134 w 185"/>
                  <a:gd name="T67" fmla="*/ 25 h 171"/>
                  <a:gd name="T68" fmla="*/ 127 w 185"/>
                  <a:gd name="T69" fmla="*/ 5 h 171"/>
                  <a:gd name="T70" fmla="*/ 128 w 185"/>
                  <a:gd name="T71" fmla="*/ 1 h 171"/>
                  <a:gd name="T72" fmla="*/ 118 w 185"/>
                  <a:gd name="T73" fmla="*/ 6 h 171"/>
                  <a:gd name="T74" fmla="*/ 112 w 185"/>
                  <a:gd name="T75" fmla="*/ 19 h 171"/>
                  <a:gd name="T76" fmla="*/ 98 w 185"/>
                  <a:gd name="T77" fmla="*/ 29 h 171"/>
                  <a:gd name="T78" fmla="*/ 92 w 185"/>
                  <a:gd name="T79" fmla="*/ 29 h 171"/>
                  <a:gd name="T80" fmla="*/ 80 w 185"/>
                  <a:gd name="T81" fmla="*/ 32 h 171"/>
                  <a:gd name="T82" fmla="*/ 76 w 185"/>
                  <a:gd name="T83" fmla="*/ 40 h 171"/>
                  <a:gd name="T84" fmla="*/ 67 w 185"/>
                  <a:gd name="T85" fmla="*/ 42 h 171"/>
                  <a:gd name="T86" fmla="*/ 58 w 185"/>
                  <a:gd name="T87" fmla="*/ 44 h 171"/>
                  <a:gd name="T88" fmla="*/ 50 w 185"/>
                  <a:gd name="T89" fmla="*/ 51 h 171"/>
                  <a:gd name="T90" fmla="*/ 41 w 185"/>
                  <a:gd name="T91" fmla="*/ 54 h 171"/>
                  <a:gd name="T92" fmla="*/ 34 w 185"/>
                  <a:gd name="T93" fmla="*/ 56 h 171"/>
                  <a:gd name="T94" fmla="*/ 30 w 185"/>
                  <a:gd name="T95" fmla="*/ 57 h 171"/>
                  <a:gd name="T96" fmla="*/ 28 w 185"/>
                  <a:gd name="T97" fmla="*/ 60 h 171"/>
                  <a:gd name="T98" fmla="*/ 22 w 185"/>
                  <a:gd name="T99" fmla="*/ 6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5" h="171">
                    <a:moveTo>
                      <a:pt x="23" y="67"/>
                    </a:moveTo>
                    <a:cubicBezTo>
                      <a:pt x="23" y="70"/>
                      <a:pt x="22" y="72"/>
                      <a:pt x="22" y="74"/>
                    </a:cubicBezTo>
                    <a:cubicBezTo>
                      <a:pt x="22" y="74"/>
                      <a:pt x="21" y="74"/>
                      <a:pt x="20" y="74"/>
                    </a:cubicBezTo>
                    <a:cubicBezTo>
                      <a:pt x="20" y="72"/>
                      <a:pt x="19" y="71"/>
                      <a:pt x="19" y="70"/>
                    </a:cubicBezTo>
                    <a:cubicBezTo>
                      <a:pt x="19" y="68"/>
                      <a:pt x="20" y="68"/>
                      <a:pt x="18" y="68"/>
                    </a:cubicBezTo>
                    <a:cubicBezTo>
                      <a:pt x="14" y="67"/>
                      <a:pt x="13" y="71"/>
                      <a:pt x="11" y="71"/>
                    </a:cubicBezTo>
                    <a:cubicBezTo>
                      <a:pt x="9" y="72"/>
                      <a:pt x="4" y="70"/>
                      <a:pt x="3" y="72"/>
                    </a:cubicBezTo>
                    <a:cubicBezTo>
                      <a:pt x="2" y="74"/>
                      <a:pt x="4" y="75"/>
                      <a:pt x="5" y="76"/>
                    </a:cubicBezTo>
                    <a:cubicBezTo>
                      <a:pt x="5" y="77"/>
                      <a:pt x="4" y="77"/>
                      <a:pt x="3" y="79"/>
                    </a:cubicBezTo>
                    <a:cubicBezTo>
                      <a:pt x="3" y="81"/>
                      <a:pt x="2" y="85"/>
                      <a:pt x="2" y="87"/>
                    </a:cubicBezTo>
                    <a:cubicBezTo>
                      <a:pt x="3" y="90"/>
                      <a:pt x="5" y="92"/>
                      <a:pt x="4" y="95"/>
                    </a:cubicBezTo>
                    <a:cubicBezTo>
                      <a:pt x="3" y="98"/>
                      <a:pt x="1" y="100"/>
                      <a:pt x="1" y="102"/>
                    </a:cubicBezTo>
                    <a:cubicBezTo>
                      <a:pt x="0" y="103"/>
                      <a:pt x="0" y="103"/>
                      <a:pt x="0" y="104"/>
                    </a:cubicBezTo>
                    <a:cubicBezTo>
                      <a:pt x="2" y="104"/>
                      <a:pt x="5" y="104"/>
                      <a:pt x="7" y="104"/>
                    </a:cubicBezTo>
                    <a:cubicBezTo>
                      <a:pt x="14" y="103"/>
                      <a:pt x="28" y="100"/>
                      <a:pt x="33" y="106"/>
                    </a:cubicBezTo>
                    <a:cubicBezTo>
                      <a:pt x="34" y="108"/>
                      <a:pt x="34" y="110"/>
                      <a:pt x="36" y="112"/>
                    </a:cubicBezTo>
                    <a:cubicBezTo>
                      <a:pt x="37" y="114"/>
                      <a:pt x="40" y="115"/>
                      <a:pt x="42" y="117"/>
                    </a:cubicBezTo>
                    <a:cubicBezTo>
                      <a:pt x="44" y="118"/>
                      <a:pt x="45" y="120"/>
                      <a:pt x="47" y="122"/>
                    </a:cubicBezTo>
                    <a:cubicBezTo>
                      <a:pt x="49" y="123"/>
                      <a:pt x="50" y="125"/>
                      <a:pt x="51" y="127"/>
                    </a:cubicBezTo>
                    <a:cubicBezTo>
                      <a:pt x="51" y="129"/>
                      <a:pt x="49" y="131"/>
                      <a:pt x="49" y="133"/>
                    </a:cubicBezTo>
                    <a:cubicBezTo>
                      <a:pt x="49" y="135"/>
                      <a:pt x="52" y="134"/>
                      <a:pt x="53" y="133"/>
                    </a:cubicBezTo>
                    <a:cubicBezTo>
                      <a:pt x="54" y="132"/>
                      <a:pt x="56" y="128"/>
                      <a:pt x="58" y="131"/>
                    </a:cubicBezTo>
                    <a:cubicBezTo>
                      <a:pt x="58" y="131"/>
                      <a:pt x="58" y="133"/>
                      <a:pt x="58" y="133"/>
                    </a:cubicBezTo>
                    <a:cubicBezTo>
                      <a:pt x="58" y="135"/>
                      <a:pt x="59" y="135"/>
                      <a:pt x="60" y="136"/>
                    </a:cubicBezTo>
                    <a:cubicBezTo>
                      <a:pt x="62" y="138"/>
                      <a:pt x="61" y="142"/>
                      <a:pt x="62" y="144"/>
                    </a:cubicBezTo>
                    <a:cubicBezTo>
                      <a:pt x="62" y="146"/>
                      <a:pt x="62" y="149"/>
                      <a:pt x="63" y="152"/>
                    </a:cubicBezTo>
                    <a:cubicBezTo>
                      <a:pt x="64" y="153"/>
                      <a:pt x="64" y="154"/>
                      <a:pt x="66" y="153"/>
                    </a:cubicBezTo>
                    <a:cubicBezTo>
                      <a:pt x="68" y="152"/>
                      <a:pt x="67" y="151"/>
                      <a:pt x="67" y="149"/>
                    </a:cubicBezTo>
                    <a:cubicBezTo>
                      <a:pt x="67" y="147"/>
                      <a:pt x="67" y="147"/>
                      <a:pt x="69" y="148"/>
                    </a:cubicBezTo>
                    <a:cubicBezTo>
                      <a:pt x="69" y="148"/>
                      <a:pt x="70" y="149"/>
                      <a:pt x="71" y="149"/>
                    </a:cubicBezTo>
                    <a:cubicBezTo>
                      <a:pt x="71" y="149"/>
                      <a:pt x="72" y="149"/>
                      <a:pt x="73" y="149"/>
                    </a:cubicBezTo>
                    <a:cubicBezTo>
                      <a:pt x="72" y="147"/>
                      <a:pt x="75" y="147"/>
                      <a:pt x="77" y="148"/>
                    </a:cubicBezTo>
                    <a:cubicBezTo>
                      <a:pt x="77" y="150"/>
                      <a:pt x="78" y="152"/>
                      <a:pt x="78" y="154"/>
                    </a:cubicBezTo>
                    <a:cubicBezTo>
                      <a:pt x="80" y="152"/>
                      <a:pt x="83" y="155"/>
                      <a:pt x="83" y="157"/>
                    </a:cubicBezTo>
                    <a:cubicBezTo>
                      <a:pt x="86" y="157"/>
                      <a:pt x="88" y="156"/>
                      <a:pt x="91" y="159"/>
                    </a:cubicBezTo>
                    <a:cubicBezTo>
                      <a:pt x="93" y="162"/>
                      <a:pt x="93" y="164"/>
                      <a:pt x="94" y="167"/>
                    </a:cubicBezTo>
                    <a:cubicBezTo>
                      <a:pt x="93" y="167"/>
                      <a:pt x="92" y="168"/>
                      <a:pt x="91" y="168"/>
                    </a:cubicBezTo>
                    <a:cubicBezTo>
                      <a:pt x="91" y="170"/>
                      <a:pt x="94" y="171"/>
                      <a:pt x="96" y="170"/>
                    </a:cubicBezTo>
                    <a:cubicBezTo>
                      <a:pt x="97" y="170"/>
                      <a:pt x="97" y="169"/>
                      <a:pt x="98" y="168"/>
                    </a:cubicBezTo>
                    <a:cubicBezTo>
                      <a:pt x="99" y="168"/>
                      <a:pt x="101" y="168"/>
                      <a:pt x="102" y="168"/>
                    </a:cubicBezTo>
                    <a:cubicBezTo>
                      <a:pt x="105" y="168"/>
                      <a:pt x="105" y="169"/>
                      <a:pt x="108" y="170"/>
                    </a:cubicBezTo>
                    <a:cubicBezTo>
                      <a:pt x="110" y="171"/>
                      <a:pt x="113" y="171"/>
                      <a:pt x="116" y="171"/>
                    </a:cubicBezTo>
                    <a:cubicBezTo>
                      <a:pt x="119" y="171"/>
                      <a:pt x="119" y="170"/>
                      <a:pt x="121" y="169"/>
                    </a:cubicBezTo>
                    <a:cubicBezTo>
                      <a:pt x="123" y="167"/>
                      <a:pt x="126" y="169"/>
                      <a:pt x="127" y="168"/>
                    </a:cubicBezTo>
                    <a:cubicBezTo>
                      <a:pt x="129" y="166"/>
                      <a:pt x="127" y="164"/>
                      <a:pt x="128" y="162"/>
                    </a:cubicBezTo>
                    <a:cubicBezTo>
                      <a:pt x="128" y="162"/>
                      <a:pt x="130" y="161"/>
                      <a:pt x="130" y="160"/>
                    </a:cubicBezTo>
                    <a:cubicBezTo>
                      <a:pt x="131" y="159"/>
                      <a:pt x="132" y="159"/>
                      <a:pt x="132" y="157"/>
                    </a:cubicBezTo>
                    <a:cubicBezTo>
                      <a:pt x="134" y="153"/>
                      <a:pt x="138" y="150"/>
                      <a:pt x="142" y="147"/>
                    </a:cubicBezTo>
                    <a:cubicBezTo>
                      <a:pt x="146" y="144"/>
                      <a:pt x="150" y="145"/>
                      <a:pt x="154" y="142"/>
                    </a:cubicBezTo>
                    <a:cubicBezTo>
                      <a:pt x="156" y="141"/>
                      <a:pt x="158" y="139"/>
                      <a:pt x="160" y="139"/>
                    </a:cubicBezTo>
                    <a:cubicBezTo>
                      <a:pt x="163" y="138"/>
                      <a:pt x="164" y="138"/>
                      <a:pt x="167" y="139"/>
                    </a:cubicBezTo>
                    <a:cubicBezTo>
                      <a:pt x="171" y="140"/>
                      <a:pt x="174" y="139"/>
                      <a:pt x="178" y="138"/>
                    </a:cubicBezTo>
                    <a:cubicBezTo>
                      <a:pt x="178" y="138"/>
                      <a:pt x="179" y="137"/>
                      <a:pt x="180" y="136"/>
                    </a:cubicBezTo>
                    <a:cubicBezTo>
                      <a:pt x="184" y="133"/>
                      <a:pt x="182" y="132"/>
                      <a:pt x="180" y="129"/>
                    </a:cubicBezTo>
                    <a:cubicBezTo>
                      <a:pt x="178" y="126"/>
                      <a:pt x="185" y="123"/>
                      <a:pt x="184" y="120"/>
                    </a:cubicBezTo>
                    <a:cubicBezTo>
                      <a:pt x="183" y="115"/>
                      <a:pt x="182" y="110"/>
                      <a:pt x="182" y="105"/>
                    </a:cubicBezTo>
                    <a:cubicBezTo>
                      <a:pt x="182" y="100"/>
                      <a:pt x="183" y="96"/>
                      <a:pt x="183" y="91"/>
                    </a:cubicBezTo>
                    <a:cubicBezTo>
                      <a:pt x="183" y="86"/>
                      <a:pt x="180" y="81"/>
                      <a:pt x="179" y="77"/>
                    </a:cubicBezTo>
                    <a:cubicBezTo>
                      <a:pt x="179" y="74"/>
                      <a:pt x="180" y="71"/>
                      <a:pt x="180" y="68"/>
                    </a:cubicBezTo>
                    <a:cubicBezTo>
                      <a:pt x="181" y="66"/>
                      <a:pt x="183" y="64"/>
                      <a:pt x="183" y="63"/>
                    </a:cubicBezTo>
                    <a:cubicBezTo>
                      <a:pt x="183" y="59"/>
                      <a:pt x="177" y="56"/>
                      <a:pt x="174" y="54"/>
                    </a:cubicBezTo>
                    <a:cubicBezTo>
                      <a:pt x="172" y="51"/>
                      <a:pt x="169" y="47"/>
                      <a:pt x="166" y="45"/>
                    </a:cubicBezTo>
                    <a:cubicBezTo>
                      <a:pt x="163" y="44"/>
                      <a:pt x="161" y="42"/>
                      <a:pt x="158" y="41"/>
                    </a:cubicBezTo>
                    <a:cubicBezTo>
                      <a:pt x="154" y="40"/>
                      <a:pt x="150" y="38"/>
                      <a:pt x="149" y="44"/>
                    </a:cubicBezTo>
                    <a:cubicBezTo>
                      <a:pt x="149" y="49"/>
                      <a:pt x="144" y="44"/>
                      <a:pt x="142" y="43"/>
                    </a:cubicBezTo>
                    <a:cubicBezTo>
                      <a:pt x="138" y="41"/>
                      <a:pt x="138" y="46"/>
                      <a:pt x="135" y="45"/>
                    </a:cubicBezTo>
                    <a:cubicBezTo>
                      <a:pt x="134" y="45"/>
                      <a:pt x="133" y="39"/>
                      <a:pt x="133" y="38"/>
                    </a:cubicBezTo>
                    <a:cubicBezTo>
                      <a:pt x="132" y="32"/>
                      <a:pt x="132" y="30"/>
                      <a:pt x="134" y="25"/>
                    </a:cubicBezTo>
                    <a:cubicBezTo>
                      <a:pt x="135" y="21"/>
                      <a:pt x="133" y="17"/>
                      <a:pt x="131" y="14"/>
                    </a:cubicBezTo>
                    <a:cubicBezTo>
                      <a:pt x="129" y="11"/>
                      <a:pt x="125" y="9"/>
                      <a:pt x="127" y="5"/>
                    </a:cubicBezTo>
                    <a:cubicBezTo>
                      <a:pt x="128" y="3"/>
                      <a:pt x="128" y="2"/>
                      <a:pt x="128" y="0"/>
                    </a:cubicBezTo>
                    <a:cubicBezTo>
                      <a:pt x="128" y="0"/>
                      <a:pt x="128" y="1"/>
                      <a:pt x="128" y="1"/>
                    </a:cubicBezTo>
                    <a:cubicBezTo>
                      <a:pt x="126" y="1"/>
                      <a:pt x="125" y="1"/>
                      <a:pt x="124" y="1"/>
                    </a:cubicBezTo>
                    <a:cubicBezTo>
                      <a:pt x="122" y="2"/>
                      <a:pt x="119" y="4"/>
                      <a:pt x="118" y="6"/>
                    </a:cubicBezTo>
                    <a:cubicBezTo>
                      <a:pt x="116" y="7"/>
                      <a:pt x="114" y="10"/>
                      <a:pt x="113" y="12"/>
                    </a:cubicBezTo>
                    <a:cubicBezTo>
                      <a:pt x="113" y="14"/>
                      <a:pt x="113" y="17"/>
                      <a:pt x="112" y="19"/>
                    </a:cubicBezTo>
                    <a:cubicBezTo>
                      <a:pt x="110" y="21"/>
                      <a:pt x="107" y="22"/>
                      <a:pt x="105" y="24"/>
                    </a:cubicBezTo>
                    <a:cubicBezTo>
                      <a:pt x="103" y="26"/>
                      <a:pt x="101" y="28"/>
                      <a:pt x="98" y="29"/>
                    </a:cubicBezTo>
                    <a:cubicBezTo>
                      <a:pt x="98" y="30"/>
                      <a:pt x="96" y="30"/>
                      <a:pt x="95" y="31"/>
                    </a:cubicBezTo>
                    <a:cubicBezTo>
                      <a:pt x="93" y="31"/>
                      <a:pt x="94" y="30"/>
                      <a:pt x="92" y="29"/>
                    </a:cubicBezTo>
                    <a:cubicBezTo>
                      <a:pt x="91" y="27"/>
                      <a:pt x="88" y="25"/>
                      <a:pt x="85" y="25"/>
                    </a:cubicBezTo>
                    <a:cubicBezTo>
                      <a:pt x="85" y="28"/>
                      <a:pt x="81" y="29"/>
                      <a:pt x="80" y="32"/>
                    </a:cubicBezTo>
                    <a:cubicBezTo>
                      <a:pt x="79" y="35"/>
                      <a:pt x="77" y="37"/>
                      <a:pt x="75" y="39"/>
                    </a:cubicBezTo>
                    <a:cubicBezTo>
                      <a:pt x="76" y="39"/>
                      <a:pt x="76" y="39"/>
                      <a:pt x="76" y="40"/>
                    </a:cubicBezTo>
                    <a:cubicBezTo>
                      <a:pt x="74" y="40"/>
                      <a:pt x="73" y="42"/>
                      <a:pt x="72" y="42"/>
                    </a:cubicBezTo>
                    <a:cubicBezTo>
                      <a:pt x="71" y="40"/>
                      <a:pt x="68" y="41"/>
                      <a:pt x="67" y="42"/>
                    </a:cubicBezTo>
                    <a:cubicBezTo>
                      <a:pt x="66" y="40"/>
                      <a:pt x="63" y="39"/>
                      <a:pt x="62" y="40"/>
                    </a:cubicBezTo>
                    <a:cubicBezTo>
                      <a:pt x="60" y="40"/>
                      <a:pt x="59" y="43"/>
                      <a:pt x="58" y="44"/>
                    </a:cubicBezTo>
                    <a:cubicBezTo>
                      <a:pt x="56" y="45"/>
                      <a:pt x="55" y="47"/>
                      <a:pt x="54" y="48"/>
                    </a:cubicBezTo>
                    <a:cubicBezTo>
                      <a:pt x="53" y="49"/>
                      <a:pt x="51" y="49"/>
                      <a:pt x="50" y="51"/>
                    </a:cubicBezTo>
                    <a:cubicBezTo>
                      <a:pt x="49" y="52"/>
                      <a:pt x="48" y="53"/>
                      <a:pt x="46" y="54"/>
                    </a:cubicBezTo>
                    <a:cubicBezTo>
                      <a:pt x="44" y="54"/>
                      <a:pt x="43" y="54"/>
                      <a:pt x="41" y="54"/>
                    </a:cubicBezTo>
                    <a:cubicBezTo>
                      <a:pt x="40" y="54"/>
                      <a:pt x="37" y="53"/>
                      <a:pt x="36" y="54"/>
                    </a:cubicBezTo>
                    <a:cubicBezTo>
                      <a:pt x="35" y="54"/>
                      <a:pt x="35" y="55"/>
                      <a:pt x="34" y="56"/>
                    </a:cubicBezTo>
                    <a:cubicBezTo>
                      <a:pt x="33" y="56"/>
                      <a:pt x="32" y="56"/>
                      <a:pt x="31" y="56"/>
                    </a:cubicBezTo>
                    <a:cubicBezTo>
                      <a:pt x="30" y="56"/>
                      <a:pt x="30" y="55"/>
                      <a:pt x="30" y="57"/>
                    </a:cubicBezTo>
                    <a:cubicBezTo>
                      <a:pt x="29" y="58"/>
                      <a:pt x="30" y="58"/>
                      <a:pt x="31" y="58"/>
                    </a:cubicBezTo>
                    <a:cubicBezTo>
                      <a:pt x="31" y="60"/>
                      <a:pt x="30" y="60"/>
                      <a:pt x="28" y="60"/>
                    </a:cubicBezTo>
                    <a:cubicBezTo>
                      <a:pt x="27" y="60"/>
                      <a:pt x="25" y="60"/>
                      <a:pt x="24" y="60"/>
                    </a:cubicBezTo>
                    <a:cubicBezTo>
                      <a:pt x="24" y="60"/>
                      <a:pt x="23" y="61"/>
                      <a:pt x="22" y="61"/>
                    </a:cubicBezTo>
                    <a:cubicBezTo>
                      <a:pt x="23" y="63"/>
                      <a:pt x="23" y="65"/>
                      <a:pt x="23" y="67"/>
                    </a:cubicBez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47" name="Freeform 68">
                <a:extLst>
                  <a:ext uri="{FF2B5EF4-FFF2-40B4-BE49-F238E27FC236}">
                    <a16:creationId xmlns:a16="http://schemas.microsoft.com/office/drawing/2014/main" id="{FCC676B2-7746-48DA-930A-1E528C0CFC3B}"/>
                  </a:ext>
                </a:extLst>
              </p:cNvPr>
              <p:cNvSpPr>
                <a:spLocks/>
              </p:cNvSpPr>
              <p:nvPr/>
            </p:nvSpPr>
            <p:spPr bwMode="auto">
              <a:xfrm>
                <a:off x="6049963" y="5348288"/>
                <a:ext cx="847725" cy="1363663"/>
              </a:xfrm>
              <a:custGeom>
                <a:avLst/>
                <a:gdLst>
                  <a:gd name="T0" fmla="*/ 86 w 226"/>
                  <a:gd name="T1" fmla="*/ 29 h 364"/>
                  <a:gd name="T2" fmla="*/ 87 w 226"/>
                  <a:gd name="T3" fmla="*/ 52 h 364"/>
                  <a:gd name="T4" fmla="*/ 75 w 226"/>
                  <a:gd name="T5" fmla="*/ 55 h 364"/>
                  <a:gd name="T6" fmla="*/ 75 w 226"/>
                  <a:gd name="T7" fmla="*/ 85 h 364"/>
                  <a:gd name="T8" fmla="*/ 51 w 226"/>
                  <a:gd name="T9" fmla="*/ 80 h 364"/>
                  <a:gd name="T10" fmla="*/ 13 w 226"/>
                  <a:gd name="T11" fmla="*/ 75 h 364"/>
                  <a:gd name="T12" fmla="*/ 7 w 226"/>
                  <a:gd name="T13" fmla="*/ 104 h 364"/>
                  <a:gd name="T14" fmla="*/ 9 w 226"/>
                  <a:gd name="T15" fmla="*/ 122 h 364"/>
                  <a:gd name="T16" fmla="*/ 5 w 226"/>
                  <a:gd name="T17" fmla="*/ 142 h 364"/>
                  <a:gd name="T18" fmla="*/ 18 w 226"/>
                  <a:gd name="T19" fmla="*/ 153 h 364"/>
                  <a:gd name="T20" fmla="*/ 3 w 226"/>
                  <a:gd name="T21" fmla="*/ 165 h 364"/>
                  <a:gd name="T22" fmla="*/ 1 w 226"/>
                  <a:gd name="T23" fmla="*/ 185 h 364"/>
                  <a:gd name="T24" fmla="*/ 7 w 226"/>
                  <a:gd name="T25" fmla="*/ 200 h 364"/>
                  <a:gd name="T26" fmla="*/ 17 w 226"/>
                  <a:gd name="T27" fmla="*/ 219 h 364"/>
                  <a:gd name="T28" fmla="*/ 35 w 226"/>
                  <a:gd name="T29" fmla="*/ 217 h 364"/>
                  <a:gd name="T30" fmla="*/ 61 w 226"/>
                  <a:gd name="T31" fmla="*/ 225 h 364"/>
                  <a:gd name="T32" fmla="*/ 75 w 226"/>
                  <a:gd name="T33" fmla="*/ 247 h 364"/>
                  <a:gd name="T34" fmla="*/ 66 w 226"/>
                  <a:gd name="T35" fmla="*/ 276 h 364"/>
                  <a:gd name="T36" fmla="*/ 69 w 226"/>
                  <a:gd name="T37" fmla="*/ 306 h 364"/>
                  <a:gd name="T38" fmla="*/ 84 w 226"/>
                  <a:gd name="T39" fmla="*/ 328 h 364"/>
                  <a:gd name="T40" fmla="*/ 100 w 226"/>
                  <a:gd name="T41" fmla="*/ 334 h 364"/>
                  <a:gd name="T42" fmla="*/ 119 w 226"/>
                  <a:gd name="T43" fmla="*/ 356 h 364"/>
                  <a:gd name="T44" fmla="*/ 132 w 226"/>
                  <a:gd name="T45" fmla="*/ 359 h 364"/>
                  <a:gd name="T46" fmla="*/ 150 w 226"/>
                  <a:gd name="T47" fmla="*/ 354 h 364"/>
                  <a:gd name="T48" fmla="*/ 159 w 226"/>
                  <a:gd name="T49" fmla="*/ 341 h 364"/>
                  <a:gd name="T50" fmla="*/ 174 w 226"/>
                  <a:gd name="T51" fmla="*/ 334 h 364"/>
                  <a:gd name="T52" fmla="*/ 183 w 226"/>
                  <a:gd name="T53" fmla="*/ 319 h 364"/>
                  <a:gd name="T54" fmla="*/ 186 w 226"/>
                  <a:gd name="T55" fmla="*/ 306 h 364"/>
                  <a:gd name="T56" fmla="*/ 185 w 226"/>
                  <a:gd name="T57" fmla="*/ 296 h 364"/>
                  <a:gd name="T58" fmla="*/ 190 w 226"/>
                  <a:gd name="T59" fmla="*/ 279 h 364"/>
                  <a:gd name="T60" fmla="*/ 186 w 226"/>
                  <a:gd name="T61" fmla="*/ 253 h 364"/>
                  <a:gd name="T62" fmla="*/ 184 w 226"/>
                  <a:gd name="T63" fmla="*/ 235 h 364"/>
                  <a:gd name="T64" fmla="*/ 190 w 226"/>
                  <a:gd name="T65" fmla="*/ 219 h 364"/>
                  <a:gd name="T66" fmla="*/ 185 w 226"/>
                  <a:gd name="T67" fmla="*/ 202 h 364"/>
                  <a:gd name="T68" fmla="*/ 181 w 226"/>
                  <a:gd name="T69" fmla="*/ 182 h 364"/>
                  <a:gd name="T70" fmla="*/ 178 w 226"/>
                  <a:gd name="T71" fmla="*/ 169 h 364"/>
                  <a:gd name="T72" fmla="*/ 196 w 226"/>
                  <a:gd name="T73" fmla="*/ 161 h 364"/>
                  <a:gd name="T74" fmla="*/ 205 w 226"/>
                  <a:gd name="T75" fmla="*/ 152 h 364"/>
                  <a:gd name="T76" fmla="*/ 212 w 226"/>
                  <a:gd name="T77" fmla="*/ 172 h 364"/>
                  <a:gd name="T78" fmla="*/ 222 w 226"/>
                  <a:gd name="T79" fmla="*/ 165 h 364"/>
                  <a:gd name="T80" fmla="*/ 217 w 226"/>
                  <a:gd name="T81" fmla="*/ 134 h 364"/>
                  <a:gd name="T82" fmla="*/ 206 w 226"/>
                  <a:gd name="T83" fmla="*/ 122 h 364"/>
                  <a:gd name="T84" fmla="*/ 193 w 226"/>
                  <a:gd name="T85" fmla="*/ 99 h 364"/>
                  <a:gd name="T86" fmla="*/ 197 w 226"/>
                  <a:gd name="T87" fmla="*/ 70 h 364"/>
                  <a:gd name="T88" fmla="*/ 204 w 226"/>
                  <a:gd name="T89" fmla="*/ 52 h 364"/>
                  <a:gd name="T90" fmla="*/ 213 w 226"/>
                  <a:gd name="T91" fmla="*/ 36 h 364"/>
                  <a:gd name="T92" fmla="*/ 224 w 226"/>
                  <a:gd name="T93" fmla="*/ 39 h 364"/>
                  <a:gd name="T94" fmla="*/ 222 w 226"/>
                  <a:gd name="T95" fmla="*/ 26 h 364"/>
                  <a:gd name="T96" fmla="*/ 202 w 226"/>
                  <a:gd name="T97" fmla="*/ 23 h 364"/>
                  <a:gd name="T98" fmla="*/ 178 w 226"/>
                  <a:gd name="T99" fmla="*/ 24 h 364"/>
                  <a:gd name="T100" fmla="*/ 169 w 226"/>
                  <a:gd name="T101" fmla="*/ 15 h 364"/>
                  <a:gd name="T102" fmla="*/ 142 w 226"/>
                  <a:gd name="T103" fmla="*/ 9 h 364"/>
                  <a:gd name="T104" fmla="*/ 122 w 226"/>
                  <a:gd name="T105" fmla="*/ 9 h 364"/>
                  <a:gd name="T106" fmla="*/ 103 w 226"/>
                  <a:gd name="T107" fmla="*/ 2 h 364"/>
                  <a:gd name="T108" fmla="*/ 96 w 226"/>
                  <a:gd name="T109" fmla="*/ 1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 h="364">
                    <a:moveTo>
                      <a:pt x="94" y="5"/>
                    </a:moveTo>
                    <a:cubicBezTo>
                      <a:pt x="93" y="8"/>
                      <a:pt x="92" y="11"/>
                      <a:pt x="91" y="13"/>
                    </a:cubicBezTo>
                    <a:cubicBezTo>
                      <a:pt x="90" y="16"/>
                      <a:pt x="87" y="18"/>
                      <a:pt x="86" y="21"/>
                    </a:cubicBezTo>
                    <a:cubicBezTo>
                      <a:pt x="86" y="24"/>
                      <a:pt x="87" y="26"/>
                      <a:pt x="86" y="29"/>
                    </a:cubicBezTo>
                    <a:cubicBezTo>
                      <a:pt x="86" y="31"/>
                      <a:pt x="83" y="34"/>
                      <a:pt x="84" y="37"/>
                    </a:cubicBezTo>
                    <a:cubicBezTo>
                      <a:pt x="85" y="39"/>
                      <a:pt x="87" y="38"/>
                      <a:pt x="87" y="40"/>
                    </a:cubicBezTo>
                    <a:cubicBezTo>
                      <a:pt x="88" y="41"/>
                      <a:pt x="87" y="43"/>
                      <a:pt x="87" y="44"/>
                    </a:cubicBezTo>
                    <a:cubicBezTo>
                      <a:pt x="87" y="46"/>
                      <a:pt x="89" y="50"/>
                      <a:pt x="87" y="52"/>
                    </a:cubicBezTo>
                    <a:cubicBezTo>
                      <a:pt x="86" y="52"/>
                      <a:pt x="85" y="51"/>
                      <a:pt x="84" y="51"/>
                    </a:cubicBezTo>
                    <a:cubicBezTo>
                      <a:pt x="83" y="52"/>
                      <a:pt x="83" y="52"/>
                      <a:pt x="82" y="52"/>
                    </a:cubicBezTo>
                    <a:cubicBezTo>
                      <a:pt x="80" y="53"/>
                      <a:pt x="79" y="53"/>
                      <a:pt x="79" y="50"/>
                    </a:cubicBezTo>
                    <a:cubicBezTo>
                      <a:pt x="78" y="50"/>
                      <a:pt x="76" y="54"/>
                      <a:pt x="75" y="55"/>
                    </a:cubicBezTo>
                    <a:cubicBezTo>
                      <a:pt x="72" y="58"/>
                      <a:pt x="73" y="58"/>
                      <a:pt x="75" y="61"/>
                    </a:cubicBezTo>
                    <a:cubicBezTo>
                      <a:pt x="78" y="64"/>
                      <a:pt x="78" y="68"/>
                      <a:pt x="78" y="72"/>
                    </a:cubicBezTo>
                    <a:cubicBezTo>
                      <a:pt x="79" y="75"/>
                      <a:pt x="77" y="78"/>
                      <a:pt x="77" y="81"/>
                    </a:cubicBezTo>
                    <a:cubicBezTo>
                      <a:pt x="77" y="84"/>
                      <a:pt x="77" y="85"/>
                      <a:pt x="75" y="85"/>
                    </a:cubicBezTo>
                    <a:cubicBezTo>
                      <a:pt x="72" y="84"/>
                      <a:pt x="72" y="82"/>
                      <a:pt x="70" y="81"/>
                    </a:cubicBezTo>
                    <a:cubicBezTo>
                      <a:pt x="67" y="80"/>
                      <a:pt x="67" y="83"/>
                      <a:pt x="64" y="84"/>
                    </a:cubicBezTo>
                    <a:cubicBezTo>
                      <a:pt x="62" y="85"/>
                      <a:pt x="59" y="84"/>
                      <a:pt x="57" y="84"/>
                    </a:cubicBezTo>
                    <a:cubicBezTo>
                      <a:pt x="54" y="83"/>
                      <a:pt x="53" y="82"/>
                      <a:pt x="51" y="80"/>
                    </a:cubicBezTo>
                    <a:cubicBezTo>
                      <a:pt x="49" y="81"/>
                      <a:pt x="47" y="81"/>
                      <a:pt x="45" y="80"/>
                    </a:cubicBezTo>
                    <a:cubicBezTo>
                      <a:pt x="43" y="79"/>
                      <a:pt x="40" y="79"/>
                      <a:pt x="38" y="78"/>
                    </a:cubicBezTo>
                    <a:cubicBezTo>
                      <a:pt x="33" y="75"/>
                      <a:pt x="30" y="74"/>
                      <a:pt x="25" y="73"/>
                    </a:cubicBezTo>
                    <a:cubicBezTo>
                      <a:pt x="20" y="73"/>
                      <a:pt x="17" y="75"/>
                      <a:pt x="13" y="75"/>
                    </a:cubicBezTo>
                    <a:cubicBezTo>
                      <a:pt x="11" y="76"/>
                      <a:pt x="9" y="77"/>
                      <a:pt x="8" y="79"/>
                    </a:cubicBezTo>
                    <a:cubicBezTo>
                      <a:pt x="7" y="81"/>
                      <a:pt x="8" y="84"/>
                      <a:pt x="8" y="86"/>
                    </a:cubicBezTo>
                    <a:cubicBezTo>
                      <a:pt x="7" y="90"/>
                      <a:pt x="5" y="94"/>
                      <a:pt x="6" y="98"/>
                    </a:cubicBezTo>
                    <a:cubicBezTo>
                      <a:pt x="6" y="100"/>
                      <a:pt x="8" y="102"/>
                      <a:pt x="7" y="104"/>
                    </a:cubicBezTo>
                    <a:cubicBezTo>
                      <a:pt x="7" y="106"/>
                      <a:pt x="5" y="106"/>
                      <a:pt x="4" y="108"/>
                    </a:cubicBezTo>
                    <a:cubicBezTo>
                      <a:pt x="3" y="109"/>
                      <a:pt x="4" y="112"/>
                      <a:pt x="3" y="113"/>
                    </a:cubicBezTo>
                    <a:cubicBezTo>
                      <a:pt x="3" y="116"/>
                      <a:pt x="3" y="117"/>
                      <a:pt x="4" y="119"/>
                    </a:cubicBezTo>
                    <a:cubicBezTo>
                      <a:pt x="5" y="122"/>
                      <a:pt x="8" y="121"/>
                      <a:pt x="9" y="122"/>
                    </a:cubicBezTo>
                    <a:cubicBezTo>
                      <a:pt x="10" y="124"/>
                      <a:pt x="9" y="129"/>
                      <a:pt x="9" y="131"/>
                    </a:cubicBezTo>
                    <a:cubicBezTo>
                      <a:pt x="9" y="132"/>
                      <a:pt x="9" y="135"/>
                      <a:pt x="9" y="136"/>
                    </a:cubicBezTo>
                    <a:cubicBezTo>
                      <a:pt x="8" y="136"/>
                      <a:pt x="6" y="136"/>
                      <a:pt x="5" y="136"/>
                    </a:cubicBezTo>
                    <a:cubicBezTo>
                      <a:pt x="5" y="137"/>
                      <a:pt x="4" y="141"/>
                      <a:pt x="5" y="142"/>
                    </a:cubicBezTo>
                    <a:cubicBezTo>
                      <a:pt x="6" y="143"/>
                      <a:pt x="7" y="143"/>
                      <a:pt x="8" y="143"/>
                    </a:cubicBezTo>
                    <a:cubicBezTo>
                      <a:pt x="9" y="144"/>
                      <a:pt x="8" y="145"/>
                      <a:pt x="9" y="146"/>
                    </a:cubicBezTo>
                    <a:cubicBezTo>
                      <a:pt x="10" y="149"/>
                      <a:pt x="9" y="151"/>
                      <a:pt x="12" y="152"/>
                    </a:cubicBezTo>
                    <a:cubicBezTo>
                      <a:pt x="13" y="153"/>
                      <a:pt x="18" y="153"/>
                      <a:pt x="18" y="153"/>
                    </a:cubicBezTo>
                    <a:cubicBezTo>
                      <a:pt x="18" y="154"/>
                      <a:pt x="17" y="158"/>
                      <a:pt x="17" y="159"/>
                    </a:cubicBezTo>
                    <a:cubicBezTo>
                      <a:pt x="14" y="160"/>
                      <a:pt x="12" y="159"/>
                      <a:pt x="8" y="159"/>
                    </a:cubicBezTo>
                    <a:cubicBezTo>
                      <a:pt x="6" y="160"/>
                      <a:pt x="7" y="160"/>
                      <a:pt x="6" y="162"/>
                    </a:cubicBezTo>
                    <a:cubicBezTo>
                      <a:pt x="5" y="164"/>
                      <a:pt x="4" y="164"/>
                      <a:pt x="3" y="165"/>
                    </a:cubicBezTo>
                    <a:cubicBezTo>
                      <a:pt x="0" y="167"/>
                      <a:pt x="1" y="169"/>
                      <a:pt x="1" y="172"/>
                    </a:cubicBezTo>
                    <a:cubicBezTo>
                      <a:pt x="1" y="175"/>
                      <a:pt x="3" y="179"/>
                      <a:pt x="0" y="180"/>
                    </a:cubicBezTo>
                    <a:cubicBezTo>
                      <a:pt x="0" y="181"/>
                      <a:pt x="1" y="182"/>
                      <a:pt x="1" y="183"/>
                    </a:cubicBezTo>
                    <a:cubicBezTo>
                      <a:pt x="1" y="184"/>
                      <a:pt x="1" y="184"/>
                      <a:pt x="1" y="185"/>
                    </a:cubicBezTo>
                    <a:cubicBezTo>
                      <a:pt x="1" y="188"/>
                      <a:pt x="2" y="188"/>
                      <a:pt x="5" y="187"/>
                    </a:cubicBezTo>
                    <a:cubicBezTo>
                      <a:pt x="5" y="188"/>
                      <a:pt x="5" y="190"/>
                      <a:pt x="5" y="190"/>
                    </a:cubicBezTo>
                    <a:cubicBezTo>
                      <a:pt x="5" y="192"/>
                      <a:pt x="6" y="192"/>
                      <a:pt x="7" y="193"/>
                    </a:cubicBezTo>
                    <a:cubicBezTo>
                      <a:pt x="8" y="196"/>
                      <a:pt x="9" y="198"/>
                      <a:pt x="7" y="200"/>
                    </a:cubicBezTo>
                    <a:cubicBezTo>
                      <a:pt x="5" y="202"/>
                      <a:pt x="4" y="203"/>
                      <a:pt x="3" y="205"/>
                    </a:cubicBezTo>
                    <a:cubicBezTo>
                      <a:pt x="3" y="205"/>
                      <a:pt x="3" y="205"/>
                      <a:pt x="3" y="205"/>
                    </a:cubicBezTo>
                    <a:cubicBezTo>
                      <a:pt x="6" y="206"/>
                      <a:pt x="7" y="208"/>
                      <a:pt x="7" y="210"/>
                    </a:cubicBezTo>
                    <a:cubicBezTo>
                      <a:pt x="9" y="214"/>
                      <a:pt x="12" y="219"/>
                      <a:pt x="17" y="219"/>
                    </a:cubicBezTo>
                    <a:cubicBezTo>
                      <a:pt x="19" y="220"/>
                      <a:pt x="20" y="219"/>
                      <a:pt x="22" y="217"/>
                    </a:cubicBezTo>
                    <a:cubicBezTo>
                      <a:pt x="23" y="217"/>
                      <a:pt x="24" y="216"/>
                      <a:pt x="25" y="216"/>
                    </a:cubicBezTo>
                    <a:cubicBezTo>
                      <a:pt x="26" y="216"/>
                      <a:pt x="28" y="215"/>
                      <a:pt x="28" y="215"/>
                    </a:cubicBezTo>
                    <a:cubicBezTo>
                      <a:pt x="30" y="214"/>
                      <a:pt x="33" y="217"/>
                      <a:pt x="35" y="217"/>
                    </a:cubicBezTo>
                    <a:cubicBezTo>
                      <a:pt x="38" y="219"/>
                      <a:pt x="41" y="219"/>
                      <a:pt x="44" y="220"/>
                    </a:cubicBezTo>
                    <a:cubicBezTo>
                      <a:pt x="47" y="222"/>
                      <a:pt x="46" y="220"/>
                      <a:pt x="48" y="219"/>
                    </a:cubicBezTo>
                    <a:cubicBezTo>
                      <a:pt x="51" y="219"/>
                      <a:pt x="53" y="221"/>
                      <a:pt x="55" y="222"/>
                    </a:cubicBezTo>
                    <a:cubicBezTo>
                      <a:pt x="57" y="224"/>
                      <a:pt x="60" y="224"/>
                      <a:pt x="61" y="225"/>
                    </a:cubicBezTo>
                    <a:cubicBezTo>
                      <a:pt x="62" y="227"/>
                      <a:pt x="61" y="230"/>
                      <a:pt x="61" y="232"/>
                    </a:cubicBezTo>
                    <a:cubicBezTo>
                      <a:pt x="62" y="234"/>
                      <a:pt x="65" y="234"/>
                      <a:pt x="67" y="236"/>
                    </a:cubicBezTo>
                    <a:cubicBezTo>
                      <a:pt x="68" y="238"/>
                      <a:pt x="70" y="240"/>
                      <a:pt x="71" y="242"/>
                    </a:cubicBezTo>
                    <a:cubicBezTo>
                      <a:pt x="72" y="243"/>
                      <a:pt x="74" y="245"/>
                      <a:pt x="75" y="247"/>
                    </a:cubicBezTo>
                    <a:cubicBezTo>
                      <a:pt x="77" y="248"/>
                      <a:pt x="78" y="248"/>
                      <a:pt x="78" y="251"/>
                    </a:cubicBezTo>
                    <a:cubicBezTo>
                      <a:pt x="79" y="254"/>
                      <a:pt x="79" y="258"/>
                      <a:pt x="78" y="261"/>
                    </a:cubicBezTo>
                    <a:cubicBezTo>
                      <a:pt x="75" y="265"/>
                      <a:pt x="70" y="262"/>
                      <a:pt x="68" y="266"/>
                    </a:cubicBezTo>
                    <a:cubicBezTo>
                      <a:pt x="66" y="269"/>
                      <a:pt x="67" y="273"/>
                      <a:pt x="66" y="276"/>
                    </a:cubicBezTo>
                    <a:cubicBezTo>
                      <a:pt x="66" y="278"/>
                      <a:pt x="65" y="279"/>
                      <a:pt x="65" y="281"/>
                    </a:cubicBezTo>
                    <a:cubicBezTo>
                      <a:pt x="64" y="283"/>
                      <a:pt x="63" y="284"/>
                      <a:pt x="64" y="286"/>
                    </a:cubicBezTo>
                    <a:cubicBezTo>
                      <a:pt x="65" y="290"/>
                      <a:pt x="66" y="293"/>
                      <a:pt x="66" y="298"/>
                    </a:cubicBezTo>
                    <a:cubicBezTo>
                      <a:pt x="66" y="302"/>
                      <a:pt x="65" y="304"/>
                      <a:pt x="69" y="306"/>
                    </a:cubicBezTo>
                    <a:cubicBezTo>
                      <a:pt x="73" y="308"/>
                      <a:pt x="77" y="309"/>
                      <a:pt x="81" y="310"/>
                    </a:cubicBezTo>
                    <a:cubicBezTo>
                      <a:pt x="82" y="315"/>
                      <a:pt x="74" y="320"/>
                      <a:pt x="79" y="325"/>
                    </a:cubicBezTo>
                    <a:cubicBezTo>
                      <a:pt x="80" y="326"/>
                      <a:pt x="81" y="326"/>
                      <a:pt x="81" y="326"/>
                    </a:cubicBezTo>
                    <a:cubicBezTo>
                      <a:pt x="82" y="327"/>
                      <a:pt x="83" y="328"/>
                      <a:pt x="84" y="328"/>
                    </a:cubicBezTo>
                    <a:cubicBezTo>
                      <a:pt x="86" y="329"/>
                      <a:pt x="88" y="328"/>
                      <a:pt x="90" y="328"/>
                    </a:cubicBezTo>
                    <a:cubicBezTo>
                      <a:pt x="91" y="328"/>
                      <a:pt x="92" y="329"/>
                      <a:pt x="93" y="329"/>
                    </a:cubicBezTo>
                    <a:cubicBezTo>
                      <a:pt x="94" y="329"/>
                      <a:pt x="95" y="329"/>
                      <a:pt x="96" y="329"/>
                    </a:cubicBezTo>
                    <a:cubicBezTo>
                      <a:pt x="97" y="330"/>
                      <a:pt x="99" y="333"/>
                      <a:pt x="100" y="334"/>
                    </a:cubicBezTo>
                    <a:cubicBezTo>
                      <a:pt x="101" y="335"/>
                      <a:pt x="103" y="336"/>
                      <a:pt x="103" y="338"/>
                    </a:cubicBezTo>
                    <a:cubicBezTo>
                      <a:pt x="105" y="342"/>
                      <a:pt x="105" y="346"/>
                      <a:pt x="108" y="348"/>
                    </a:cubicBezTo>
                    <a:cubicBezTo>
                      <a:pt x="110" y="350"/>
                      <a:pt x="112" y="351"/>
                      <a:pt x="114" y="353"/>
                    </a:cubicBezTo>
                    <a:cubicBezTo>
                      <a:pt x="116" y="355"/>
                      <a:pt x="117" y="355"/>
                      <a:pt x="119" y="356"/>
                    </a:cubicBezTo>
                    <a:cubicBezTo>
                      <a:pt x="120" y="357"/>
                      <a:pt x="121" y="360"/>
                      <a:pt x="123" y="359"/>
                    </a:cubicBezTo>
                    <a:cubicBezTo>
                      <a:pt x="124" y="358"/>
                      <a:pt x="123" y="357"/>
                      <a:pt x="124" y="357"/>
                    </a:cubicBezTo>
                    <a:cubicBezTo>
                      <a:pt x="125" y="356"/>
                      <a:pt x="126" y="356"/>
                      <a:pt x="127" y="356"/>
                    </a:cubicBezTo>
                    <a:cubicBezTo>
                      <a:pt x="130" y="356"/>
                      <a:pt x="130" y="358"/>
                      <a:pt x="132" y="359"/>
                    </a:cubicBezTo>
                    <a:cubicBezTo>
                      <a:pt x="134" y="359"/>
                      <a:pt x="136" y="359"/>
                      <a:pt x="138" y="359"/>
                    </a:cubicBezTo>
                    <a:cubicBezTo>
                      <a:pt x="140" y="360"/>
                      <a:pt x="142" y="362"/>
                      <a:pt x="144" y="364"/>
                    </a:cubicBezTo>
                    <a:cubicBezTo>
                      <a:pt x="145" y="363"/>
                      <a:pt x="148" y="364"/>
                      <a:pt x="149" y="361"/>
                    </a:cubicBezTo>
                    <a:cubicBezTo>
                      <a:pt x="150" y="359"/>
                      <a:pt x="149" y="356"/>
                      <a:pt x="150" y="354"/>
                    </a:cubicBezTo>
                    <a:cubicBezTo>
                      <a:pt x="151" y="351"/>
                      <a:pt x="152" y="351"/>
                      <a:pt x="154" y="350"/>
                    </a:cubicBezTo>
                    <a:cubicBezTo>
                      <a:pt x="156" y="348"/>
                      <a:pt x="156" y="347"/>
                      <a:pt x="156" y="345"/>
                    </a:cubicBezTo>
                    <a:cubicBezTo>
                      <a:pt x="156" y="344"/>
                      <a:pt x="156" y="343"/>
                      <a:pt x="156" y="342"/>
                    </a:cubicBezTo>
                    <a:cubicBezTo>
                      <a:pt x="157" y="341"/>
                      <a:pt x="157" y="341"/>
                      <a:pt x="159" y="341"/>
                    </a:cubicBezTo>
                    <a:cubicBezTo>
                      <a:pt x="160" y="340"/>
                      <a:pt x="160" y="339"/>
                      <a:pt x="161" y="339"/>
                    </a:cubicBezTo>
                    <a:cubicBezTo>
                      <a:pt x="162" y="338"/>
                      <a:pt x="164" y="339"/>
                      <a:pt x="165" y="339"/>
                    </a:cubicBezTo>
                    <a:cubicBezTo>
                      <a:pt x="167" y="340"/>
                      <a:pt x="168" y="341"/>
                      <a:pt x="170" y="339"/>
                    </a:cubicBezTo>
                    <a:cubicBezTo>
                      <a:pt x="172" y="338"/>
                      <a:pt x="173" y="336"/>
                      <a:pt x="174" y="334"/>
                    </a:cubicBezTo>
                    <a:cubicBezTo>
                      <a:pt x="175" y="333"/>
                      <a:pt x="175" y="333"/>
                      <a:pt x="176" y="332"/>
                    </a:cubicBezTo>
                    <a:cubicBezTo>
                      <a:pt x="176" y="331"/>
                      <a:pt x="176" y="330"/>
                      <a:pt x="176" y="329"/>
                    </a:cubicBezTo>
                    <a:cubicBezTo>
                      <a:pt x="177" y="327"/>
                      <a:pt x="181" y="327"/>
                      <a:pt x="182" y="325"/>
                    </a:cubicBezTo>
                    <a:cubicBezTo>
                      <a:pt x="183" y="323"/>
                      <a:pt x="183" y="321"/>
                      <a:pt x="183" y="319"/>
                    </a:cubicBezTo>
                    <a:cubicBezTo>
                      <a:pt x="184" y="318"/>
                      <a:pt x="184" y="317"/>
                      <a:pt x="185" y="316"/>
                    </a:cubicBezTo>
                    <a:cubicBezTo>
                      <a:pt x="186" y="315"/>
                      <a:pt x="187" y="315"/>
                      <a:pt x="187" y="313"/>
                    </a:cubicBezTo>
                    <a:cubicBezTo>
                      <a:pt x="187" y="312"/>
                      <a:pt x="186" y="310"/>
                      <a:pt x="186" y="309"/>
                    </a:cubicBezTo>
                    <a:cubicBezTo>
                      <a:pt x="186" y="308"/>
                      <a:pt x="186" y="307"/>
                      <a:pt x="186" y="306"/>
                    </a:cubicBezTo>
                    <a:cubicBezTo>
                      <a:pt x="186" y="306"/>
                      <a:pt x="186" y="304"/>
                      <a:pt x="186" y="304"/>
                    </a:cubicBezTo>
                    <a:cubicBezTo>
                      <a:pt x="186" y="303"/>
                      <a:pt x="187" y="303"/>
                      <a:pt x="188" y="302"/>
                    </a:cubicBezTo>
                    <a:cubicBezTo>
                      <a:pt x="190" y="301"/>
                      <a:pt x="190" y="298"/>
                      <a:pt x="189" y="297"/>
                    </a:cubicBezTo>
                    <a:cubicBezTo>
                      <a:pt x="188" y="296"/>
                      <a:pt x="186" y="297"/>
                      <a:pt x="185" y="296"/>
                    </a:cubicBezTo>
                    <a:cubicBezTo>
                      <a:pt x="184" y="295"/>
                      <a:pt x="184" y="294"/>
                      <a:pt x="184" y="293"/>
                    </a:cubicBezTo>
                    <a:cubicBezTo>
                      <a:pt x="185" y="292"/>
                      <a:pt x="188" y="292"/>
                      <a:pt x="189" y="290"/>
                    </a:cubicBezTo>
                    <a:cubicBezTo>
                      <a:pt x="191" y="289"/>
                      <a:pt x="191" y="286"/>
                      <a:pt x="190" y="285"/>
                    </a:cubicBezTo>
                    <a:cubicBezTo>
                      <a:pt x="190" y="282"/>
                      <a:pt x="188" y="281"/>
                      <a:pt x="190" y="279"/>
                    </a:cubicBezTo>
                    <a:cubicBezTo>
                      <a:pt x="191" y="278"/>
                      <a:pt x="192" y="277"/>
                      <a:pt x="193" y="275"/>
                    </a:cubicBezTo>
                    <a:cubicBezTo>
                      <a:pt x="193" y="273"/>
                      <a:pt x="191" y="271"/>
                      <a:pt x="191" y="269"/>
                    </a:cubicBezTo>
                    <a:cubicBezTo>
                      <a:pt x="190" y="266"/>
                      <a:pt x="191" y="262"/>
                      <a:pt x="189" y="259"/>
                    </a:cubicBezTo>
                    <a:cubicBezTo>
                      <a:pt x="188" y="258"/>
                      <a:pt x="186" y="256"/>
                      <a:pt x="186" y="253"/>
                    </a:cubicBezTo>
                    <a:cubicBezTo>
                      <a:pt x="186" y="252"/>
                      <a:pt x="186" y="251"/>
                      <a:pt x="186" y="250"/>
                    </a:cubicBezTo>
                    <a:cubicBezTo>
                      <a:pt x="186" y="248"/>
                      <a:pt x="185" y="247"/>
                      <a:pt x="185" y="245"/>
                    </a:cubicBezTo>
                    <a:cubicBezTo>
                      <a:pt x="184" y="244"/>
                      <a:pt x="185" y="242"/>
                      <a:pt x="185" y="240"/>
                    </a:cubicBezTo>
                    <a:cubicBezTo>
                      <a:pt x="185" y="239"/>
                      <a:pt x="184" y="237"/>
                      <a:pt x="184" y="235"/>
                    </a:cubicBezTo>
                    <a:cubicBezTo>
                      <a:pt x="184" y="234"/>
                      <a:pt x="186" y="233"/>
                      <a:pt x="187" y="232"/>
                    </a:cubicBezTo>
                    <a:cubicBezTo>
                      <a:pt x="189" y="231"/>
                      <a:pt x="189" y="230"/>
                      <a:pt x="190" y="229"/>
                    </a:cubicBezTo>
                    <a:cubicBezTo>
                      <a:pt x="190" y="229"/>
                      <a:pt x="190" y="229"/>
                      <a:pt x="190" y="229"/>
                    </a:cubicBezTo>
                    <a:cubicBezTo>
                      <a:pt x="190" y="225"/>
                      <a:pt x="190" y="222"/>
                      <a:pt x="190" y="219"/>
                    </a:cubicBezTo>
                    <a:cubicBezTo>
                      <a:pt x="191" y="217"/>
                      <a:pt x="192" y="215"/>
                      <a:pt x="191" y="213"/>
                    </a:cubicBezTo>
                    <a:cubicBezTo>
                      <a:pt x="191" y="212"/>
                      <a:pt x="190" y="213"/>
                      <a:pt x="189" y="211"/>
                    </a:cubicBezTo>
                    <a:cubicBezTo>
                      <a:pt x="188" y="211"/>
                      <a:pt x="188" y="209"/>
                      <a:pt x="188" y="208"/>
                    </a:cubicBezTo>
                    <a:cubicBezTo>
                      <a:pt x="188" y="205"/>
                      <a:pt x="186" y="204"/>
                      <a:pt x="185" y="202"/>
                    </a:cubicBezTo>
                    <a:cubicBezTo>
                      <a:pt x="184" y="199"/>
                      <a:pt x="183" y="200"/>
                      <a:pt x="180" y="199"/>
                    </a:cubicBezTo>
                    <a:cubicBezTo>
                      <a:pt x="177" y="198"/>
                      <a:pt x="177" y="197"/>
                      <a:pt x="177" y="194"/>
                    </a:cubicBezTo>
                    <a:cubicBezTo>
                      <a:pt x="177" y="192"/>
                      <a:pt x="175" y="189"/>
                      <a:pt x="175" y="187"/>
                    </a:cubicBezTo>
                    <a:cubicBezTo>
                      <a:pt x="178" y="187"/>
                      <a:pt x="181" y="185"/>
                      <a:pt x="181" y="182"/>
                    </a:cubicBezTo>
                    <a:cubicBezTo>
                      <a:pt x="181" y="181"/>
                      <a:pt x="180" y="180"/>
                      <a:pt x="179" y="179"/>
                    </a:cubicBezTo>
                    <a:cubicBezTo>
                      <a:pt x="178" y="178"/>
                      <a:pt x="179" y="177"/>
                      <a:pt x="178" y="176"/>
                    </a:cubicBezTo>
                    <a:cubicBezTo>
                      <a:pt x="178" y="175"/>
                      <a:pt x="177" y="174"/>
                      <a:pt x="177" y="173"/>
                    </a:cubicBezTo>
                    <a:cubicBezTo>
                      <a:pt x="176" y="171"/>
                      <a:pt x="177" y="170"/>
                      <a:pt x="178" y="169"/>
                    </a:cubicBezTo>
                    <a:cubicBezTo>
                      <a:pt x="178" y="167"/>
                      <a:pt x="178" y="164"/>
                      <a:pt x="178" y="162"/>
                    </a:cubicBezTo>
                    <a:cubicBezTo>
                      <a:pt x="181" y="162"/>
                      <a:pt x="184" y="163"/>
                      <a:pt x="187" y="164"/>
                    </a:cubicBezTo>
                    <a:cubicBezTo>
                      <a:pt x="189" y="164"/>
                      <a:pt x="192" y="167"/>
                      <a:pt x="195" y="164"/>
                    </a:cubicBezTo>
                    <a:cubicBezTo>
                      <a:pt x="195" y="164"/>
                      <a:pt x="196" y="161"/>
                      <a:pt x="196" y="161"/>
                    </a:cubicBezTo>
                    <a:cubicBezTo>
                      <a:pt x="196" y="159"/>
                      <a:pt x="194" y="159"/>
                      <a:pt x="195" y="157"/>
                    </a:cubicBezTo>
                    <a:cubicBezTo>
                      <a:pt x="195" y="155"/>
                      <a:pt x="196" y="155"/>
                      <a:pt x="196" y="153"/>
                    </a:cubicBezTo>
                    <a:cubicBezTo>
                      <a:pt x="197" y="151"/>
                      <a:pt x="196" y="152"/>
                      <a:pt x="198" y="151"/>
                    </a:cubicBezTo>
                    <a:cubicBezTo>
                      <a:pt x="200" y="150"/>
                      <a:pt x="204" y="149"/>
                      <a:pt x="205" y="152"/>
                    </a:cubicBezTo>
                    <a:cubicBezTo>
                      <a:pt x="205" y="153"/>
                      <a:pt x="204" y="155"/>
                      <a:pt x="205" y="156"/>
                    </a:cubicBezTo>
                    <a:cubicBezTo>
                      <a:pt x="205" y="158"/>
                      <a:pt x="206" y="159"/>
                      <a:pt x="207" y="160"/>
                    </a:cubicBezTo>
                    <a:cubicBezTo>
                      <a:pt x="209" y="162"/>
                      <a:pt x="211" y="165"/>
                      <a:pt x="211" y="168"/>
                    </a:cubicBezTo>
                    <a:cubicBezTo>
                      <a:pt x="211" y="170"/>
                      <a:pt x="209" y="171"/>
                      <a:pt x="212" y="172"/>
                    </a:cubicBezTo>
                    <a:cubicBezTo>
                      <a:pt x="213" y="172"/>
                      <a:pt x="216" y="172"/>
                      <a:pt x="217" y="172"/>
                    </a:cubicBezTo>
                    <a:cubicBezTo>
                      <a:pt x="218" y="173"/>
                      <a:pt x="218" y="179"/>
                      <a:pt x="218" y="181"/>
                    </a:cubicBezTo>
                    <a:cubicBezTo>
                      <a:pt x="223" y="182"/>
                      <a:pt x="223" y="178"/>
                      <a:pt x="223" y="175"/>
                    </a:cubicBezTo>
                    <a:cubicBezTo>
                      <a:pt x="223" y="171"/>
                      <a:pt x="222" y="168"/>
                      <a:pt x="222" y="165"/>
                    </a:cubicBezTo>
                    <a:cubicBezTo>
                      <a:pt x="223" y="165"/>
                      <a:pt x="224" y="165"/>
                      <a:pt x="225" y="165"/>
                    </a:cubicBezTo>
                    <a:cubicBezTo>
                      <a:pt x="226" y="160"/>
                      <a:pt x="225" y="155"/>
                      <a:pt x="225" y="150"/>
                    </a:cubicBezTo>
                    <a:cubicBezTo>
                      <a:pt x="225" y="145"/>
                      <a:pt x="225" y="139"/>
                      <a:pt x="225" y="134"/>
                    </a:cubicBezTo>
                    <a:cubicBezTo>
                      <a:pt x="222" y="134"/>
                      <a:pt x="219" y="134"/>
                      <a:pt x="217" y="134"/>
                    </a:cubicBezTo>
                    <a:cubicBezTo>
                      <a:pt x="217" y="130"/>
                      <a:pt x="216" y="132"/>
                      <a:pt x="214" y="130"/>
                    </a:cubicBezTo>
                    <a:cubicBezTo>
                      <a:pt x="214" y="129"/>
                      <a:pt x="214" y="128"/>
                      <a:pt x="213" y="127"/>
                    </a:cubicBezTo>
                    <a:cubicBezTo>
                      <a:pt x="212" y="127"/>
                      <a:pt x="212" y="128"/>
                      <a:pt x="211" y="128"/>
                    </a:cubicBezTo>
                    <a:cubicBezTo>
                      <a:pt x="208" y="127"/>
                      <a:pt x="207" y="125"/>
                      <a:pt x="206" y="122"/>
                    </a:cubicBezTo>
                    <a:cubicBezTo>
                      <a:pt x="205" y="119"/>
                      <a:pt x="204" y="116"/>
                      <a:pt x="202" y="113"/>
                    </a:cubicBezTo>
                    <a:cubicBezTo>
                      <a:pt x="201" y="111"/>
                      <a:pt x="200" y="109"/>
                      <a:pt x="199" y="107"/>
                    </a:cubicBezTo>
                    <a:cubicBezTo>
                      <a:pt x="198" y="105"/>
                      <a:pt x="198" y="106"/>
                      <a:pt x="196" y="104"/>
                    </a:cubicBezTo>
                    <a:cubicBezTo>
                      <a:pt x="195" y="103"/>
                      <a:pt x="194" y="101"/>
                      <a:pt x="193" y="99"/>
                    </a:cubicBezTo>
                    <a:cubicBezTo>
                      <a:pt x="192" y="96"/>
                      <a:pt x="192" y="93"/>
                      <a:pt x="192" y="90"/>
                    </a:cubicBezTo>
                    <a:cubicBezTo>
                      <a:pt x="191" y="88"/>
                      <a:pt x="192" y="85"/>
                      <a:pt x="193" y="83"/>
                    </a:cubicBezTo>
                    <a:cubicBezTo>
                      <a:pt x="193" y="81"/>
                      <a:pt x="193" y="78"/>
                      <a:pt x="194" y="76"/>
                    </a:cubicBezTo>
                    <a:cubicBezTo>
                      <a:pt x="195" y="74"/>
                      <a:pt x="196" y="71"/>
                      <a:pt x="197" y="70"/>
                    </a:cubicBezTo>
                    <a:cubicBezTo>
                      <a:pt x="198" y="69"/>
                      <a:pt x="200" y="69"/>
                      <a:pt x="202" y="69"/>
                    </a:cubicBezTo>
                    <a:cubicBezTo>
                      <a:pt x="202" y="68"/>
                      <a:pt x="202" y="68"/>
                      <a:pt x="203" y="67"/>
                    </a:cubicBezTo>
                    <a:cubicBezTo>
                      <a:pt x="203" y="65"/>
                      <a:pt x="205" y="63"/>
                      <a:pt x="206" y="60"/>
                    </a:cubicBezTo>
                    <a:cubicBezTo>
                      <a:pt x="207" y="57"/>
                      <a:pt x="205" y="55"/>
                      <a:pt x="204" y="52"/>
                    </a:cubicBezTo>
                    <a:cubicBezTo>
                      <a:pt x="204" y="50"/>
                      <a:pt x="205" y="46"/>
                      <a:pt x="205" y="44"/>
                    </a:cubicBezTo>
                    <a:cubicBezTo>
                      <a:pt x="206" y="42"/>
                      <a:pt x="207" y="42"/>
                      <a:pt x="207" y="41"/>
                    </a:cubicBezTo>
                    <a:cubicBezTo>
                      <a:pt x="206" y="40"/>
                      <a:pt x="204" y="39"/>
                      <a:pt x="205" y="37"/>
                    </a:cubicBezTo>
                    <a:cubicBezTo>
                      <a:pt x="206" y="35"/>
                      <a:pt x="211" y="37"/>
                      <a:pt x="213" y="36"/>
                    </a:cubicBezTo>
                    <a:cubicBezTo>
                      <a:pt x="215" y="36"/>
                      <a:pt x="216" y="32"/>
                      <a:pt x="220" y="33"/>
                    </a:cubicBezTo>
                    <a:cubicBezTo>
                      <a:pt x="222" y="33"/>
                      <a:pt x="221" y="33"/>
                      <a:pt x="221" y="35"/>
                    </a:cubicBezTo>
                    <a:cubicBezTo>
                      <a:pt x="221" y="36"/>
                      <a:pt x="222" y="37"/>
                      <a:pt x="222" y="39"/>
                    </a:cubicBezTo>
                    <a:cubicBezTo>
                      <a:pt x="223" y="39"/>
                      <a:pt x="224" y="39"/>
                      <a:pt x="224" y="39"/>
                    </a:cubicBezTo>
                    <a:cubicBezTo>
                      <a:pt x="224" y="37"/>
                      <a:pt x="225" y="35"/>
                      <a:pt x="225" y="32"/>
                    </a:cubicBezTo>
                    <a:cubicBezTo>
                      <a:pt x="225" y="30"/>
                      <a:pt x="225" y="28"/>
                      <a:pt x="224" y="26"/>
                    </a:cubicBezTo>
                    <a:cubicBezTo>
                      <a:pt x="224" y="26"/>
                      <a:pt x="224" y="26"/>
                      <a:pt x="224" y="26"/>
                    </a:cubicBezTo>
                    <a:cubicBezTo>
                      <a:pt x="223" y="26"/>
                      <a:pt x="222" y="26"/>
                      <a:pt x="222" y="26"/>
                    </a:cubicBezTo>
                    <a:cubicBezTo>
                      <a:pt x="218" y="26"/>
                      <a:pt x="214" y="25"/>
                      <a:pt x="211" y="25"/>
                    </a:cubicBezTo>
                    <a:cubicBezTo>
                      <a:pt x="210" y="25"/>
                      <a:pt x="209" y="25"/>
                      <a:pt x="208" y="24"/>
                    </a:cubicBezTo>
                    <a:cubicBezTo>
                      <a:pt x="207" y="24"/>
                      <a:pt x="207" y="23"/>
                      <a:pt x="207" y="22"/>
                    </a:cubicBezTo>
                    <a:cubicBezTo>
                      <a:pt x="205" y="21"/>
                      <a:pt x="203" y="23"/>
                      <a:pt x="202" y="23"/>
                    </a:cubicBezTo>
                    <a:cubicBezTo>
                      <a:pt x="200" y="24"/>
                      <a:pt x="198" y="23"/>
                      <a:pt x="196" y="23"/>
                    </a:cubicBezTo>
                    <a:cubicBezTo>
                      <a:pt x="193" y="23"/>
                      <a:pt x="191" y="22"/>
                      <a:pt x="189" y="22"/>
                    </a:cubicBezTo>
                    <a:cubicBezTo>
                      <a:pt x="187" y="22"/>
                      <a:pt x="186" y="24"/>
                      <a:pt x="184" y="24"/>
                    </a:cubicBezTo>
                    <a:cubicBezTo>
                      <a:pt x="182" y="24"/>
                      <a:pt x="180" y="24"/>
                      <a:pt x="178" y="24"/>
                    </a:cubicBezTo>
                    <a:cubicBezTo>
                      <a:pt x="177" y="24"/>
                      <a:pt x="175" y="24"/>
                      <a:pt x="174" y="22"/>
                    </a:cubicBezTo>
                    <a:cubicBezTo>
                      <a:pt x="173" y="22"/>
                      <a:pt x="173" y="21"/>
                      <a:pt x="172" y="20"/>
                    </a:cubicBezTo>
                    <a:cubicBezTo>
                      <a:pt x="171" y="20"/>
                      <a:pt x="170" y="21"/>
                      <a:pt x="170" y="20"/>
                    </a:cubicBezTo>
                    <a:cubicBezTo>
                      <a:pt x="168" y="19"/>
                      <a:pt x="169" y="17"/>
                      <a:pt x="169" y="15"/>
                    </a:cubicBezTo>
                    <a:cubicBezTo>
                      <a:pt x="169" y="15"/>
                      <a:pt x="169" y="13"/>
                      <a:pt x="169" y="12"/>
                    </a:cubicBezTo>
                    <a:cubicBezTo>
                      <a:pt x="168" y="11"/>
                      <a:pt x="168" y="11"/>
                      <a:pt x="166" y="11"/>
                    </a:cubicBezTo>
                    <a:cubicBezTo>
                      <a:pt x="162" y="11"/>
                      <a:pt x="158" y="11"/>
                      <a:pt x="153" y="10"/>
                    </a:cubicBezTo>
                    <a:cubicBezTo>
                      <a:pt x="149" y="9"/>
                      <a:pt x="146" y="9"/>
                      <a:pt x="142" y="9"/>
                    </a:cubicBezTo>
                    <a:cubicBezTo>
                      <a:pt x="138" y="9"/>
                      <a:pt x="135" y="11"/>
                      <a:pt x="132" y="13"/>
                    </a:cubicBezTo>
                    <a:cubicBezTo>
                      <a:pt x="131" y="13"/>
                      <a:pt x="131" y="14"/>
                      <a:pt x="130" y="13"/>
                    </a:cubicBezTo>
                    <a:cubicBezTo>
                      <a:pt x="129" y="13"/>
                      <a:pt x="128" y="13"/>
                      <a:pt x="127" y="13"/>
                    </a:cubicBezTo>
                    <a:cubicBezTo>
                      <a:pt x="124" y="12"/>
                      <a:pt x="124" y="10"/>
                      <a:pt x="122" y="9"/>
                    </a:cubicBezTo>
                    <a:cubicBezTo>
                      <a:pt x="121" y="7"/>
                      <a:pt x="117" y="8"/>
                      <a:pt x="115" y="8"/>
                    </a:cubicBezTo>
                    <a:cubicBezTo>
                      <a:pt x="113" y="8"/>
                      <a:pt x="109" y="9"/>
                      <a:pt x="107" y="7"/>
                    </a:cubicBezTo>
                    <a:cubicBezTo>
                      <a:pt x="107" y="6"/>
                      <a:pt x="106" y="5"/>
                      <a:pt x="106" y="4"/>
                    </a:cubicBezTo>
                    <a:cubicBezTo>
                      <a:pt x="105" y="3"/>
                      <a:pt x="104" y="2"/>
                      <a:pt x="103" y="2"/>
                    </a:cubicBezTo>
                    <a:cubicBezTo>
                      <a:pt x="102" y="1"/>
                      <a:pt x="102" y="0"/>
                      <a:pt x="100" y="0"/>
                    </a:cubicBezTo>
                    <a:cubicBezTo>
                      <a:pt x="99" y="0"/>
                      <a:pt x="98" y="1"/>
                      <a:pt x="97" y="1"/>
                    </a:cubicBezTo>
                    <a:cubicBezTo>
                      <a:pt x="96" y="1"/>
                      <a:pt x="96" y="1"/>
                      <a:pt x="96" y="1"/>
                    </a:cubicBezTo>
                    <a:cubicBezTo>
                      <a:pt x="96" y="1"/>
                      <a:pt x="96" y="1"/>
                      <a:pt x="96" y="1"/>
                    </a:cubicBezTo>
                    <a:cubicBezTo>
                      <a:pt x="95" y="3"/>
                      <a:pt x="94" y="4"/>
                      <a:pt x="94" y="5"/>
                    </a:cubicBez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48" name="Freeform 69">
                <a:extLst>
                  <a:ext uri="{FF2B5EF4-FFF2-40B4-BE49-F238E27FC236}">
                    <a16:creationId xmlns:a16="http://schemas.microsoft.com/office/drawing/2014/main" id="{457BAA36-4BA6-481C-8F81-B38A84EA17E9}"/>
                  </a:ext>
                </a:extLst>
              </p:cNvPr>
              <p:cNvSpPr>
                <a:spLocks/>
              </p:cNvSpPr>
              <p:nvPr/>
            </p:nvSpPr>
            <p:spPr bwMode="auto">
              <a:xfrm>
                <a:off x="5738813" y="5392738"/>
                <a:ext cx="412750" cy="922338"/>
              </a:xfrm>
              <a:custGeom>
                <a:avLst/>
                <a:gdLst>
                  <a:gd name="T0" fmla="*/ 101 w 110"/>
                  <a:gd name="T1" fmla="*/ 48 h 246"/>
                  <a:gd name="T2" fmla="*/ 99 w 110"/>
                  <a:gd name="T3" fmla="*/ 37 h 246"/>
                  <a:gd name="T4" fmla="*/ 100 w 110"/>
                  <a:gd name="T5" fmla="*/ 23 h 246"/>
                  <a:gd name="T6" fmla="*/ 93 w 110"/>
                  <a:gd name="T7" fmla="*/ 18 h 246"/>
                  <a:gd name="T8" fmla="*/ 83 w 110"/>
                  <a:gd name="T9" fmla="*/ 9 h 246"/>
                  <a:gd name="T10" fmla="*/ 80 w 110"/>
                  <a:gd name="T11" fmla="*/ 1 h 246"/>
                  <a:gd name="T12" fmla="*/ 71 w 110"/>
                  <a:gd name="T13" fmla="*/ 19 h 246"/>
                  <a:gd name="T14" fmla="*/ 69 w 110"/>
                  <a:gd name="T15" fmla="*/ 31 h 246"/>
                  <a:gd name="T16" fmla="*/ 70 w 110"/>
                  <a:gd name="T17" fmla="*/ 40 h 246"/>
                  <a:gd name="T18" fmla="*/ 64 w 110"/>
                  <a:gd name="T19" fmla="*/ 44 h 246"/>
                  <a:gd name="T20" fmla="*/ 43 w 110"/>
                  <a:gd name="T21" fmla="*/ 46 h 246"/>
                  <a:gd name="T22" fmla="*/ 37 w 110"/>
                  <a:gd name="T23" fmla="*/ 62 h 246"/>
                  <a:gd name="T24" fmla="*/ 31 w 110"/>
                  <a:gd name="T25" fmla="*/ 70 h 246"/>
                  <a:gd name="T26" fmla="*/ 20 w 110"/>
                  <a:gd name="T27" fmla="*/ 65 h 246"/>
                  <a:gd name="T28" fmla="*/ 12 w 110"/>
                  <a:gd name="T29" fmla="*/ 61 h 246"/>
                  <a:gd name="T30" fmla="*/ 1 w 110"/>
                  <a:gd name="T31" fmla="*/ 57 h 246"/>
                  <a:gd name="T32" fmla="*/ 3 w 110"/>
                  <a:gd name="T33" fmla="*/ 68 h 246"/>
                  <a:gd name="T34" fmla="*/ 8 w 110"/>
                  <a:gd name="T35" fmla="*/ 86 h 246"/>
                  <a:gd name="T36" fmla="*/ 13 w 110"/>
                  <a:gd name="T37" fmla="*/ 95 h 246"/>
                  <a:gd name="T38" fmla="*/ 16 w 110"/>
                  <a:gd name="T39" fmla="*/ 98 h 246"/>
                  <a:gd name="T40" fmla="*/ 21 w 110"/>
                  <a:gd name="T41" fmla="*/ 104 h 246"/>
                  <a:gd name="T42" fmla="*/ 20 w 110"/>
                  <a:gd name="T43" fmla="*/ 130 h 246"/>
                  <a:gd name="T44" fmla="*/ 12 w 110"/>
                  <a:gd name="T45" fmla="*/ 138 h 246"/>
                  <a:gd name="T46" fmla="*/ 5 w 110"/>
                  <a:gd name="T47" fmla="*/ 158 h 246"/>
                  <a:gd name="T48" fmla="*/ 9 w 110"/>
                  <a:gd name="T49" fmla="*/ 168 h 246"/>
                  <a:gd name="T50" fmla="*/ 11 w 110"/>
                  <a:gd name="T51" fmla="*/ 184 h 246"/>
                  <a:gd name="T52" fmla="*/ 9 w 110"/>
                  <a:gd name="T53" fmla="*/ 190 h 246"/>
                  <a:gd name="T54" fmla="*/ 13 w 110"/>
                  <a:gd name="T55" fmla="*/ 201 h 246"/>
                  <a:gd name="T56" fmla="*/ 12 w 110"/>
                  <a:gd name="T57" fmla="*/ 212 h 246"/>
                  <a:gd name="T58" fmla="*/ 17 w 110"/>
                  <a:gd name="T59" fmla="*/ 225 h 246"/>
                  <a:gd name="T60" fmla="*/ 25 w 110"/>
                  <a:gd name="T61" fmla="*/ 241 h 246"/>
                  <a:gd name="T62" fmla="*/ 31 w 110"/>
                  <a:gd name="T63" fmla="*/ 246 h 246"/>
                  <a:gd name="T64" fmla="*/ 36 w 110"/>
                  <a:gd name="T65" fmla="*/ 244 h 246"/>
                  <a:gd name="T66" fmla="*/ 45 w 110"/>
                  <a:gd name="T67" fmla="*/ 238 h 246"/>
                  <a:gd name="T68" fmla="*/ 55 w 110"/>
                  <a:gd name="T69" fmla="*/ 228 h 246"/>
                  <a:gd name="T70" fmla="*/ 66 w 110"/>
                  <a:gd name="T71" fmla="*/ 225 h 246"/>
                  <a:gd name="T72" fmla="*/ 69 w 110"/>
                  <a:gd name="T73" fmla="*/ 213 h 246"/>
                  <a:gd name="T74" fmla="*/ 77 w 110"/>
                  <a:gd name="T75" fmla="*/ 201 h 246"/>
                  <a:gd name="T76" fmla="*/ 82 w 110"/>
                  <a:gd name="T77" fmla="*/ 197 h 246"/>
                  <a:gd name="T78" fmla="*/ 90 w 110"/>
                  <a:gd name="T79" fmla="*/ 188 h 246"/>
                  <a:gd name="T80" fmla="*/ 88 w 110"/>
                  <a:gd name="T81" fmla="*/ 178 h 246"/>
                  <a:gd name="T82" fmla="*/ 84 w 110"/>
                  <a:gd name="T83" fmla="*/ 173 h 246"/>
                  <a:gd name="T84" fmla="*/ 83 w 110"/>
                  <a:gd name="T85" fmla="*/ 168 h 246"/>
                  <a:gd name="T86" fmla="*/ 86 w 110"/>
                  <a:gd name="T87" fmla="*/ 153 h 246"/>
                  <a:gd name="T88" fmla="*/ 91 w 110"/>
                  <a:gd name="T89" fmla="*/ 147 h 246"/>
                  <a:gd name="T90" fmla="*/ 101 w 110"/>
                  <a:gd name="T91" fmla="*/ 141 h 246"/>
                  <a:gd name="T92" fmla="*/ 92 w 110"/>
                  <a:gd name="T93" fmla="*/ 134 h 246"/>
                  <a:gd name="T94" fmla="*/ 88 w 110"/>
                  <a:gd name="T95" fmla="*/ 130 h 246"/>
                  <a:gd name="T96" fmla="*/ 92 w 110"/>
                  <a:gd name="T97" fmla="*/ 124 h 246"/>
                  <a:gd name="T98" fmla="*/ 92 w 110"/>
                  <a:gd name="T99" fmla="*/ 110 h 246"/>
                  <a:gd name="T100" fmla="*/ 86 w 110"/>
                  <a:gd name="T101" fmla="*/ 101 h 246"/>
                  <a:gd name="T102" fmla="*/ 90 w 110"/>
                  <a:gd name="T103" fmla="*/ 92 h 246"/>
                  <a:gd name="T104" fmla="*/ 91 w 110"/>
                  <a:gd name="T105" fmla="*/ 74 h 246"/>
                  <a:gd name="T106" fmla="*/ 96 w 110"/>
                  <a:gd name="T107" fmla="*/ 63 h 246"/>
                  <a:gd name="T108" fmla="*/ 110 w 110"/>
                  <a:gd name="T109" fmla="*/ 6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0" h="246">
                    <a:moveTo>
                      <a:pt x="107" y="50"/>
                    </a:moveTo>
                    <a:cubicBezTo>
                      <a:pt x="105" y="49"/>
                      <a:pt x="103" y="49"/>
                      <a:pt x="101" y="48"/>
                    </a:cubicBezTo>
                    <a:cubicBezTo>
                      <a:pt x="100" y="47"/>
                      <a:pt x="100" y="46"/>
                      <a:pt x="99" y="44"/>
                    </a:cubicBezTo>
                    <a:cubicBezTo>
                      <a:pt x="98" y="42"/>
                      <a:pt x="99" y="39"/>
                      <a:pt x="99" y="37"/>
                    </a:cubicBezTo>
                    <a:cubicBezTo>
                      <a:pt x="105" y="37"/>
                      <a:pt x="100" y="32"/>
                      <a:pt x="100" y="29"/>
                    </a:cubicBezTo>
                    <a:cubicBezTo>
                      <a:pt x="100" y="27"/>
                      <a:pt x="100" y="25"/>
                      <a:pt x="100" y="23"/>
                    </a:cubicBezTo>
                    <a:cubicBezTo>
                      <a:pt x="100" y="21"/>
                      <a:pt x="100" y="19"/>
                      <a:pt x="98" y="17"/>
                    </a:cubicBezTo>
                    <a:cubicBezTo>
                      <a:pt x="96" y="15"/>
                      <a:pt x="95" y="18"/>
                      <a:pt x="93" y="18"/>
                    </a:cubicBezTo>
                    <a:cubicBezTo>
                      <a:pt x="93" y="15"/>
                      <a:pt x="97" y="11"/>
                      <a:pt x="93" y="9"/>
                    </a:cubicBezTo>
                    <a:cubicBezTo>
                      <a:pt x="90" y="8"/>
                      <a:pt x="86" y="9"/>
                      <a:pt x="83" y="9"/>
                    </a:cubicBezTo>
                    <a:cubicBezTo>
                      <a:pt x="83" y="6"/>
                      <a:pt x="87" y="3"/>
                      <a:pt x="87" y="0"/>
                    </a:cubicBezTo>
                    <a:cubicBezTo>
                      <a:pt x="85" y="1"/>
                      <a:pt x="82" y="0"/>
                      <a:pt x="80" y="1"/>
                    </a:cubicBezTo>
                    <a:cubicBezTo>
                      <a:pt x="77" y="2"/>
                      <a:pt x="75" y="4"/>
                      <a:pt x="74" y="7"/>
                    </a:cubicBezTo>
                    <a:cubicBezTo>
                      <a:pt x="73" y="11"/>
                      <a:pt x="72" y="15"/>
                      <a:pt x="71" y="19"/>
                    </a:cubicBezTo>
                    <a:cubicBezTo>
                      <a:pt x="71" y="22"/>
                      <a:pt x="70" y="24"/>
                      <a:pt x="69" y="26"/>
                    </a:cubicBezTo>
                    <a:cubicBezTo>
                      <a:pt x="69" y="27"/>
                      <a:pt x="70" y="29"/>
                      <a:pt x="69" y="31"/>
                    </a:cubicBezTo>
                    <a:cubicBezTo>
                      <a:pt x="69" y="32"/>
                      <a:pt x="67" y="32"/>
                      <a:pt x="67" y="34"/>
                    </a:cubicBezTo>
                    <a:cubicBezTo>
                      <a:pt x="66" y="36"/>
                      <a:pt x="68" y="38"/>
                      <a:pt x="70" y="40"/>
                    </a:cubicBezTo>
                    <a:cubicBezTo>
                      <a:pt x="71" y="41"/>
                      <a:pt x="75" y="43"/>
                      <a:pt x="73" y="45"/>
                    </a:cubicBezTo>
                    <a:cubicBezTo>
                      <a:pt x="71" y="46"/>
                      <a:pt x="66" y="44"/>
                      <a:pt x="64" y="44"/>
                    </a:cubicBezTo>
                    <a:cubicBezTo>
                      <a:pt x="60" y="44"/>
                      <a:pt x="55" y="45"/>
                      <a:pt x="51" y="44"/>
                    </a:cubicBezTo>
                    <a:cubicBezTo>
                      <a:pt x="47" y="43"/>
                      <a:pt x="45" y="43"/>
                      <a:pt x="43" y="46"/>
                    </a:cubicBezTo>
                    <a:cubicBezTo>
                      <a:pt x="40" y="49"/>
                      <a:pt x="38" y="50"/>
                      <a:pt x="37" y="53"/>
                    </a:cubicBezTo>
                    <a:cubicBezTo>
                      <a:pt x="37" y="56"/>
                      <a:pt x="38" y="59"/>
                      <a:pt x="37" y="62"/>
                    </a:cubicBezTo>
                    <a:cubicBezTo>
                      <a:pt x="37" y="65"/>
                      <a:pt x="36" y="68"/>
                      <a:pt x="36" y="71"/>
                    </a:cubicBezTo>
                    <a:cubicBezTo>
                      <a:pt x="36" y="78"/>
                      <a:pt x="33" y="73"/>
                      <a:pt x="31" y="70"/>
                    </a:cubicBezTo>
                    <a:cubicBezTo>
                      <a:pt x="30" y="67"/>
                      <a:pt x="26" y="65"/>
                      <a:pt x="26" y="69"/>
                    </a:cubicBezTo>
                    <a:cubicBezTo>
                      <a:pt x="24" y="70"/>
                      <a:pt x="21" y="66"/>
                      <a:pt x="20" y="65"/>
                    </a:cubicBezTo>
                    <a:cubicBezTo>
                      <a:pt x="18" y="64"/>
                      <a:pt x="17" y="62"/>
                      <a:pt x="15" y="62"/>
                    </a:cubicBezTo>
                    <a:cubicBezTo>
                      <a:pt x="14" y="61"/>
                      <a:pt x="13" y="62"/>
                      <a:pt x="12" y="61"/>
                    </a:cubicBezTo>
                    <a:cubicBezTo>
                      <a:pt x="9" y="60"/>
                      <a:pt x="9" y="57"/>
                      <a:pt x="7" y="56"/>
                    </a:cubicBezTo>
                    <a:cubicBezTo>
                      <a:pt x="6" y="56"/>
                      <a:pt x="1" y="56"/>
                      <a:pt x="1" y="57"/>
                    </a:cubicBezTo>
                    <a:cubicBezTo>
                      <a:pt x="0" y="58"/>
                      <a:pt x="2" y="61"/>
                      <a:pt x="2" y="63"/>
                    </a:cubicBezTo>
                    <a:cubicBezTo>
                      <a:pt x="2" y="64"/>
                      <a:pt x="3" y="66"/>
                      <a:pt x="3" y="68"/>
                    </a:cubicBezTo>
                    <a:cubicBezTo>
                      <a:pt x="3" y="72"/>
                      <a:pt x="4" y="76"/>
                      <a:pt x="5" y="80"/>
                    </a:cubicBezTo>
                    <a:cubicBezTo>
                      <a:pt x="6" y="82"/>
                      <a:pt x="7" y="84"/>
                      <a:pt x="8" y="86"/>
                    </a:cubicBezTo>
                    <a:cubicBezTo>
                      <a:pt x="9" y="88"/>
                      <a:pt x="10" y="90"/>
                      <a:pt x="11" y="92"/>
                    </a:cubicBezTo>
                    <a:cubicBezTo>
                      <a:pt x="11" y="93"/>
                      <a:pt x="12" y="94"/>
                      <a:pt x="13" y="95"/>
                    </a:cubicBezTo>
                    <a:cubicBezTo>
                      <a:pt x="13" y="95"/>
                      <a:pt x="13" y="96"/>
                      <a:pt x="13" y="96"/>
                    </a:cubicBezTo>
                    <a:cubicBezTo>
                      <a:pt x="14" y="97"/>
                      <a:pt x="15" y="97"/>
                      <a:pt x="16" y="98"/>
                    </a:cubicBezTo>
                    <a:cubicBezTo>
                      <a:pt x="17" y="99"/>
                      <a:pt x="17" y="100"/>
                      <a:pt x="18" y="101"/>
                    </a:cubicBezTo>
                    <a:cubicBezTo>
                      <a:pt x="19" y="102"/>
                      <a:pt x="20" y="103"/>
                      <a:pt x="21" y="104"/>
                    </a:cubicBezTo>
                    <a:cubicBezTo>
                      <a:pt x="24" y="108"/>
                      <a:pt x="24" y="114"/>
                      <a:pt x="24" y="119"/>
                    </a:cubicBezTo>
                    <a:cubicBezTo>
                      <a:pt x="24" y="123"/>
                      <a:pt x="22" y="126"/>
                      <a:pt x="20" y="130"/>
                    </a:cubicBezTo>
                    <a:cubicBezTo>
                      <a:pt x="18" y="132"/>
                      <a:pt x="17" y="134"/>
                      <a:pt x="15" y="135"/>
                    </a:cubicBezTo>
                    <a:cubicBezTo>
                      <a:pt x="14" y="136"/>
                      <a:pt x="13" y="137"/>
                      <a:pt x="12" y="138"/>
                    </a:cubicBezTo>
                    <a:cubicBezTo>
                      <a:pt x="9" y="142"/>
                      <a:pt x="5" y="146"/>
                      <a:pt x="5" y="152"/>
                    </a:cubicBezTo>
                    <a:cubicBezTo>
                      <a:pt x="5" y="154"/>
                      <a:pt x="5" y="156"/>
                      <a:pt x="5" y="158"/>
                    </a:cubicBezTo>
                    <a:cubicBezTo>
                      <a:pt x="4" y="161"/>
                      <a:pt x="4" y="162"/>
                      <a:pt x="5" y="164"/>
                    </a:cubicBezTo>
                    <a:cubicBezTo>
                      <a:pt x="6" y="167"/>
                      <a:pt x="7" y="167"/>
                      <a:pt x="9" y="168"/>
                    </a:cubicBezTo>
                    <a:cubicBezTo>
                      <a:pt x="11" y="170"/>
                      <a:pt x="11" y="171"/>
                      <a:pt x="11" y="173"/>
                    </a:cubicBezTo>
                    <a:cubicBezTo>
                      <a:pt x="11" y="177"/>
                      <a:pt x="11" y="181"/>
                      <a:pt x="11" y="184"/>
                    </a:cubicBezTo>
                    <a:cubicBezTo>
                      <a:pt x="11" y="185"/>
                      <a:pt x="11" y="186"/>
                      <a:pt x="11" y="187"/>
                    </a:cubicBezTo>
                    <a:cubicBezTo>
                      <a:pt x="10" y="189"/>
                      <a:pt x="9" y="189"/>
                      <a:pt x="9" y="190"/>
                    </a:cubicBezTo>
                    <a:cubicBezTo>
                      <a:pt x="8" y="191"/>
                      <a:pt x="9" y="194"/>
                      <a:pt x="10" y="195"/>
                    </a:cubicBezTo>
                    <a:cubicBezTo>
                      <a:pt x="12" y="197"/>
                      <a:pt x="13" y="198"/>
                      <a:pt x="13" y="201"/>
                    </a:cubicBezTo>
                    <a:cubicBezTo>
                      <a:pt x="13" y="203"/>
                      <a:pt x="13" y="205"/>
                      <a:pt x="13" y="207"/>
                    </a:cubicBezTo>
                    <a:cubicBezTo>
                      <a:pt x="13" y="208"/>
                      <a:pt x="12" y="210"/>
                      <a:pt x="12" y="212"/>
                    </a:cubicBezTo>
                    <a:cubicBezTo>
                      <a:pt x="13" y="215"/>
                      <a:pt x="14" y="216"/>
                      <a:pt x="15" y="219"/>
                    </a:cubicBezTo>
                    <a:cubicBezTo>
                      <a:pt x="15" y="222"/>
                      <a:pt x="15" y="222"/>
                      <a:pt x="17" y="225"/>
                    </a:cubicBezTo>
                    <a:cubicBezTo>
                      <a:pt x="18" y="226"/>
                      <a:pt x="18" y="228"/>
                      <a:pt x="19" y="230"/>
                    </a:cubicBezTo>
                    <a:cubicBezTo>
                      <a:pt x="20" y="234"/>
                      <a:pt x="23" y="238"/>
                      <a:pt x="25" y="241"/>
                    </a:cubicBezTo>
                    <a:cubicBezTo>
                      <a:pt x="27" y="243"/>
                      <a:pt x="29" y="244"/>
                      <a:pt x="30" y="245"/>
                    </a:cubicBezTo>
                    <a:cubicBezTo>
                      <a:pt x="30" y="246"/>
                      <a:pt x="31" y="246"/>
                      <a:pt x="31" y="246"/>
                    </a:cubicBezTo>
                    <a:cubicBezTo>
                      <a:pt x="31" y="245"/>
                      <a:pt x="31" y="245"/>
                      <a:pt x="32" y="244"/>
                    </a:cubicBezTo>
                    <a:cubicBezTo>
                      <a:pt x="33" y="244"/>
                      <a:pt x="35" y="244"/>
                      <a:pt x="36" y="244"/>
                    </a:cubicBezTo>
                    <a:cubicBezTo>
                      <a:pt x="37" y="244"/>
                      <a:pt x="38" y="243"/>
                      <a:pt x="39" y="242"/>
                    </a:cubicBezTo>
                    <a:cubicBezTo>
                      <a:pt x="41" y="241"/>
                      <a:pt x="43" y="240"/>
                      <a:pt x="45" y="238"/>
                    </a:cubicBezTo>
                    <a:cubicBezTo>
                      <a:pt x="46" y="237"/>
                      <a:pt x="48" y="235"/>
                      <a:pt x="50" y="233"/>
                    </a:cubicBezTo>
                    <a:cubicBezTo>
                      <a:pt x="51" y="231"/>
                      <a:pt x="53" y="229"/>
                      <a:pt x="55" y="228"/>
                    </a:cubicBezTo>
                    <a:cubicBezTo>
                      <a:pt x="56" y="227"/>
                      <a:pt x="59" y="227"/>
                      <a:pt x="60" y="227"/>
                    </a:cubicBezTo>
                    <a:cubicBezTo>
                      <a:pt x="62" y="226"/>
                      <a:pt x="65" y="226"/>
                      <a:pt x="66" y="225"/>
                    </a:cubicBezTo>
                    <a:cubicBezTo>
                      <a:pt x="67" y="224"/>
                      <a:pt x="67" y="221"/>
                      <a:pt x="67" y="220"/>
                    </a:cubicBezTo>
                    <a:cubicBezTo>
                      <a:pt x="68" y="217"/>
                      <a:pt x="70" y="216"/>
                      <a:pt x="69" y="213"/>
                    </a:cubicBezTo>
                    <a:cubicBezTo>
                      <a:pt x="69" y="210"/>
                      <a:pt x="69" y="207"/>
                      <a:pt x="70" y="204"/>
                    </a:cubicBezTo>
                    <a:cubicBezTo>
                      <a:pt x="74" y="204"/>
                      <a:pt x="75" y="203"/>
                      <a:pt x="77" y="201"/>
                    </a:cubicBezTo>
                    <a:cubicBezTo>
                      <a:pt x="78" y="201"/>
                      <a:pt x="79" y="201"/>
                      <a:pt x="80" y="200"/>
                    </a:cubicBezTo>
                    <a:cubicBezTo>
                      <a:pt x="81" y="199"/>
                      <a:pt x="82" y="198"/>
                      <a:pt x="82" y="197"/>
                    </a:cubicBezTo>
                    <a:cubicBezTo>
                      <a:pt x="83" y="195"/>
                      <a:pt x="84" y="193"/>
                      <a:pt x="86" y="193"/>
                    </a:cubicBezTo>
                    <a:cubicBezTo>
                      <a:pt x="87" y="191"/>
                      <a:pt x="88" y="190"/>
                      <a:pt x="90" y="188"/>
                    </a:cubicBezTo>
                    <a:cubicBezTo>
                      <a:pt x="92" y="186"/>
                      <a:pt x="91" y="184"/>
                      <a:pt x="90" y="181"/>
                    </a:cubicBezTo>
                    <a:cubicBezTo>
                      <a:pt x="89" y="180"/>
                      <a:pt x="88" y="180"/>
                      <a:pt x="88" y="178"/>
                    </a:cubicBezTo>
                    <a:cubicBezTo>
                      <a:pt x="88" y="178"/>
                      <a:pt x="88" y="176"/>
                      <a:pt x="88" y="175"/>
                    </a:cubicBezTo>
                    <a:cubicBezTo>
                      <a:pt x="85" y="176"/>
                      <a:pt x="84" y="176"/>
                      <a:pt x="84" y="173"/>
                    </a:cubicBezTo>
                    <a:cubicBezTo>
                      <a:pt x="84" y="172"/>
                      <a:pt x="84" y="172"/>
                      <a:pt x="84" y="171"/>
                    </a:cubicBezTo>
                    <a:cubicBezTo>
                      <a:pt x="84" y="170"/>
                      <a:pt x="83" y="169"/>
                      <a:pt x="83" y="168"/>
                    </a:cubicBezTo>
                    <a:cubicBezTo>
                      <a:pt x="86" y="167"/>
                      <a:pt x="84" y="163"/>
                      <a:pt x="84" y="160"/>
                    </a:cubicBezTo>
                    <a:cubicBezTo>
                      <a:pt x="84" y="157"/>
                      <a:pt x="83" y="155"/>
                      <a:pt x="86" y="153"/>
                    </a:cubicBezTo>
                    <a:cubicBezTo>
                      <a:pt x="87" y="152"/>
                      <a:pt x="88" y="152"/>
                      <a:pt x="89" y="150"/>
                    </a:cubicBezTo>
                    <a:cubicBezTo>
                      <a:pt x="90" y="148"/>
                      <a:pt x="89" y="148"/>
                      <a:pt x="91" y="147"/>
                    </a:cubicBezTo>
                    <a:cubicBezTo>
                      <a:pt x="95" y="147"/>
                      <a:pt x="97" y="148"/>
                      <a:pt x="100" y="147"/>
                    </a:cubicBezTo>
                    <a:cubicBezTo>
                      <a:pt x="100" y="146"/>
                      <a:pt x="101" y="142"/>
                      <a:pt x="101" y="141"/>
                    </a:cubicBezTo>
                    <a:cubicBezTo>
                      <a:pt x="101" y="141"/>
                      <a:pt x="96" y="141"/>
                      <a:pt x="95" y="140"/>
                    </a:cubicBezTo>
                    <a:cubicBezTo>
                      <a:pt x="92" y="139"/>
                      <a:pt x="93" y="137"/>
                      <a:pt x="92" y="134"/>
                    </a:cubicBezTo>
                    <a:cubicBezTo>
                      <a:pt x="91" y="133"/>
                      <a:pt x="92" y="132"/>
                      <a:pt x="91" y="131"/>
                    </a:cubicBezTo>
                    <a:cubicBezTo>
                      <a:pt x="90" y="131"/>
                      <a:pt x="89" y="131"/>
                      <a:pt x="88" y="130"/>
                    </a:cubicBezTo>
                    <a:cubicBezTo>
                      <a:pt x="87" y="129"/>
                      <a:pt x="88" y="125"/>
                      <a:pt x="88" y="124"/>
                    </a:cubicBezTo>
                    <a:cubicBezTo>
                      <a:pt x="89" y="124"/>
                      <a:pt x="91" y="124"/>
                      <a:pt x="92" y="124"/>
                    </a:cubicBezTo>
                    <a:cubicBezTo>
                      <a:pt x="92" y="123"/>
                      <a:pt x="92" y="120"/>
                      <a:pt x="92" y="119"/>
                    </a:cubicBezTo>
                    <a:cubicBezTo>
                      <a:pt x="92" y="117"/>
                      <a:pt x="93" y="112"/>
                      <a:pt x="92" y="110"/>
                    </a:cubicBezTo>
                    <a:cubicBezTo>
                      <a:pt x="91" y="109"/>
                      <a:pt x="88" y="110"/>
                      <a:pt x="87" y="107"/>
                    </a:cubicBezTo>
                    <a:cubicBezTo>
                      <a:pt x="86" y="105"/>
                      <a:pt x="86" y="104"/>
                      <a:pt x="86" y="101"/>
                    </a:cubicBezTo>
                    <a:cubicBezTo>
                      <a:pt x="87" y="100"/>
                      <a:pt x="86" y="97"/>
                      <a:pt x="87" y="96"/>
                    </a:cubicBezTo>
                    <a:cubicBezTo>
                      <a:pt x="88" y="94"/>
                      <a:pt x="90" y="94"/>
                      <a:pt x="90" y="92"/>
                    </a:cubicBezTo>
                    <a:cubicBezTo>
                      <a:pt x="91" y="90"/>
                      <a:pt x="89" y="88"/>
                      <a:pt x="89" y="86"/>
                    </a:cubicBezTo>
                    <a:cubicBezTo>
                      <a:pt x="88" y="82"/>
                      <a:pt x="90" y="78"/>
                      <a:pt x="91" y="74"/>
                    </a:cubicBezTo>
                    <a:cubicBezTo>
                      <a:pt x="91" y="72"/>
                      <a:pt x="90" y="69"/>
                      <a:pt x="91" y="67"/>
                    </a:cubicBezTo>
                    <a:cubicBezTo>
                      <a:pt x="92" y="65"/>
                      <a:pt x="94" y="64"/>
                      <a:pt x="96" y="63"/>
                    </a:cubicBezTo>
                    <a:cubicBezTo>
                      <a:pt x="100" y="63"/>
                      <a:pt x="103" y="61"/>
                      <a:pt x="108" y="61"/>
                    </a:cubicBezTo>
                    <a:cubicBezTo>
                      <a:pt x="108" y="61"/>
                      <a:pt x="109" y="61"/>
                      <a:pt x="110" y="62"/>
                    </a:cubicBezTo>
                    <a:cubicBezTo>
                      <a:pt x="110" y="57"/>
                      <a:pt x="110" y="52"/>
                      <a:pt x="107" y="50"/>
                    </a:cubicBez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49" name="Freeform 70">
                <a:extLst>
                  <a:ext uri="{FF2B5EF4-FFF2-40B4-BE49-F238E27FC236}">
                    <a16:creationId xmlns:a16="http://schemas.microsoft.com/office/drawing/2014/main" id="{9477771B-5006-41F6-85C2-92B89D747F76}"/>
                  </a:ext>
                </a:extLst>
              </p:cNvPr>
              <p:cNvSpPr>
                <a:spLocks/>
              </p:cNvSpPr>
              <p:nvPr/>
            </p:nvSpPr>
            <p:spPr bwMode="auto">
              <a:xfrm>
                <a:off x="6319838" y="4495800"/>
                <a:ext cx="577850" cy="536575"/>
              </a:xfrm>
              <a:custGeom>
                <a:avLst/>
                <a:gdLst>
                  <a:gd name="T0" fmla="*/ 85 w 154"/>
                  <a:gd name="T1" fmla="*/ 14 h 143"/>
                  <a:gd name="T2" fmla="*/ 80 w 154"/>
                  <a:gd name="T3" fmla="*/ 21 h 143"/>
                  <a:gd name="T4" fmla="*/ 67 w 154"/>
                  <a:gd name="T5" fmla="*/ 24 h 143"/>
                  <a:gd name="T6" fmla="*/ 65 w 154"/>
                  <a:gd name="T7" fmla="*/ 18 h 143"/>
                  <a:gd name="T8" fmla="*/ 59 w 154"/>
                  <a:gd name="T9" fmla="*/ 16 h 143"/>
                  <a:gd name="T10" fmla="*/ 49 w 154"/>
                  <a:gd name="T11" fmla="*/ 19 h 143"/>
                  <a:gd name="T12" fmla="*/ 39 w 154"/>
                  <a:gd name="T13" fmla="*/ 19 h 143"/>
                  <a:gd name="T14" fmla="*/ 35 w 154"/>
                  <a:gd name="T15" fmla="*/ 12 h 143"/>
                  <a:gd name="T16" fmla="*/ 25 w 154"/>
                  <a:gd name="T17" fmla="*/ 15 h 143"/>
                  <a:gd name="T18" fmla="*/ 20 w 154"/>
                  <a:gd name="T19" fmla="*/ 8 h 143"/>
                  <a:gd name="T20" fmla="*/ 17 w 154"/>
                  <a:gd name="T21" fmla="*/ 5 h 143"/>
                  <a:gd name="T22" fmla="*/ 11 w 154"/>
                  <a:gd name="T23" fmla="*/ 11 h 143"/>
                  <a:gd name="T24" fmla="*/ 6 w 154"/>
                  <a:gd name="T25" fmla="*/ 18 h 143"/>
                  <a:gd name="T26" fmla="*/ 3 w 154"/>
                  <a:gd name="T27" fmla="*/ 27 h 143"/>
                  <a:gd name="T28" fmla="*/ 2 w 154"/>
                  <a:gd name="T29" fmla="*/ 31 h 143"/>
                  <a:gd name="T30" fmla="*/ 5 w 154"/>
                  <a:gd name="T31" fmla="*/ 35 h 143"/>
                  <a:gd name="T32" fmla="*/ 10 w 154"/>
                  <a:gd name="T33" fmla="*/ 31 h 143"/>
                  <a:gd name="T34" fmla="*/ 12 w 154"/>
                  <a:gd name="T35" fmla="*/ 33 h 143"/>
                  <a:gd name="T36" fmla="*/ 14 w 154"/>
                  <a:gd name="T37" fmla="*/ 36 h 143"/>
                  <a:gd name="T38" fmla="*/ 18 w 154"/>
                  <a:gd name="T39" fmla="*/ 49 h 143"/>
                  <a:gd name="T40" fmla="*/ 21 w 154"/>
                  <a:gd name="T41" fmla="*/ 66 h 143"/>
                  <a:gd name="T42" fmla="*/ 24 w 154"/>
                  <a:gd name="T43" fmla="*/ 79 h 143"/>
                  <a:gd name="T44" fmla="*/ 29 w 154"/>
                  <a:gd name="T45" fmla="*/ 87 h 143"/>
                  <a:gd name="T46" fmla="*/ 35 w 154"/>
                  <a:gd name="T47" fmla="*/ 92 h 143"/>
                  <a:gd name="T48" fmla="*/ 37 w 154"/>
                  <a:gd name="T49" fmla="*/ 98 h 143"/>
                  <a:gd name="T50" fmla="*/ 43 w 154"/>
                  <a:gd name="T51" fmla="*/ 103 h 143"/>
                  <a:gd name="T52" fmla="*/ 48 w 154"/>
                  <a:gd name="T53" fmla="*/ 102 h 143"/>
                  <a:gd name="T54" fmla="*/ 51 w 154"/>
                  <a:gd name="T55" fmla="*/ 109 h 143"/>
                  <a:gd name="T56" fmla="*/ 51 w 154"/>
                  <a:gd name="T57" fmla="*/ 122 h 143"/>
                  <a:gd name="T58" fmla="*/ 49 w 154"/>
                  <a:gd name="T59" fmla="*/ 132 h 143"/>
                  <a:gd name="T60" fmla="*/ 56 w 154"/>
                  <a:gd name="T61" fmla="*/ 139 h 143"/>
                  <a:gd name="T62" fmla="*/ 61 w 154"/>
                  <a:gd name="T63" fmla="*/ 139 h 143"/>
                  <a:gd name="T64" fmla="*/ 68 w 154"/>
                  <a:gd name="T65" fmla="*/ 141 h 143"/>
                  <a:gd name="T66" fmla="*/ 70 w 154"/>
                  <a:gd name="T67" fmla="*/ 136 h 143"/>
                  <a:gd name="T68" fmla="*/ 73 w 154"/>
                  <a:gd name="T69" fmla="*/ 127 h 143"/>
                  <a:gd name="T70" fmla="*/ 80 w 154"/>
                  <a:gd name="T71" fmla="*/ 117 h 143"/>
                  <a:gd name="T72" fmla="*/ 81 w 154"/>
                  <a:gd name="T73" fmla="*/ 108 h 143"/>
                  <a:gd name="T74" fmla="*/ 76 w 154"/>
                  <a:gd name="T75" fmla="*/ 96 h 143"/>
                  <a:gd name="T76" fmla="*/ 91 w 154"/>
                  <a:gd name="T77" fmla="*/ 95 h 143"/>
                  <a:gd name="T78" fmla="*/ 103 w 154"/>
                  <a:gd name="T79" fmla="*/ 97 h 143"/>
                  <a:gd name="T80" fmla="*/ 107 w 154"/>
                  <a:gd name="T81" fmla="*/ 101 h 143"/>
                  <a:gd name="T82" fmla="*/ 118 w 154"/>
                  <a:gd name="T83" fmla="*/ 103 h 143"/>
                  <a:gd name="T84" fmla="*/ 131 w 154"/>
                  <a:gd name="T85" fmla="*/ 100 h 143"/>
                  <a:gd name="T86" fmla="*/ 134 w 154"/>
                  <a:gd name="T87" fmla="*/ 95 h 143"/>
                  <a:gd name="T88" fmla="*/ 146 w 154"/>
                  <a:gd name="T89" fmla="*/ 60 h 143"/>
                  <a:gd name="T90" fmla="*/ 146 w 154"/>
                  <a:gd name="T91" fmla="*/ 41 h 143"/>
                  <a:gd name="T92" fmla="*/ 130 w 154"/>
                  <a:gd name="T93" fmla="*/ 34 h 143"/>
                  <a:gd name="T94" fmla="*/ 125 w 154"/>
                  <a:gd name="T95" fmla="*/ 32 h 143"/>
                  <a:gd name="T96" fmla="*/ 120 w 154"/>
                  <a:gd name="T97" fmla="*/ 27 h 143"/>
                  <a:gd name="T98" fmla="*/ 114 w 154"/>
                  <a:gd name="T99" fmla="*/ 23 h 143"/>
                  <a:gd name="T100" fmla="*/ 110 w 154"/>
                  <a:gd name="T101" fmla="*/ 19 h 143"/>
                  <a:gd name="T102" fmla="*/ 109 w 154"/>
                  <a:gd name="T103" fmla="*/ 8 h 143"/>
                  <a:gd name="T104" fmla="*/ 100 w 154"/>
                  <a:gd name="T105" fmla="*/ 7 h 143"/>
                  <a:gd name="T106" fmla="*/ 91 w 154"/>
                  <a:gd name="T107" fmla="*/ 5 h 143"/>
                  <a:gd name="T108" fmla="*/ 86 w 154"/>
                  <a:gd name="T109" fmla="*/ 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4" h="143">
                    <a:moveTo>
                      <a:pt x="86" y="10"/>
                    </a:moveTo>
                    <a:cubicBezTo>
                      <a:pt x="85" y="12"/>
                      <a:pt x="86" y="13"/>
                      <a:pt x="85" y="14"/>
                    </a:cubicBezTo>
                    <a:cubicBezTo>
                      <a:pt x="84" y="15"/>
                      <a:pt x="82" y="15"/>
                      <a:pt x="81" y="15"/>
                    </a:cubicBezTo>
                    <a:cubicBezTo>
                      <a:pt x="80" y="17"/>
                      <a:pt x="80" y="19"/>
                      <a:pt x="80" y="21"/>
                    </a:cubicBezTo>
                    <a:cubicBezTo>
                      <a:pt x="79" y="24"/>
                      <a:pt x="80" y="24"/>
                      <a:pt x="78" y="24"/>
                    </a:cubicBezTo>
                    <a:cubicBezTo>
                      <a:pt x="76" y="25"/>
                      <a:pt x="69" y="25"/>
                      <a:pt x="67" y="24"/>
                    </a:cubicBezTo>
                    <a:cubicBezTo>
                      <a:pt x="67" y="23"/>
                      <a:pt x="68" y="21"/>
                      <a:pt x="68" y="20"/>
                    </a:cubicBezTo>
                    <a:cubicBezTo>
                      <a:pt x="67" y="18"/>
                      <a:pt x="67" y="19"/>
                      <a:pt x="65" y="18"/>
                    </a:cubicBezTo>
                    <a:cubicBezTo>
                      <a:pt x="65" y="18"/>
                      <a:pt x="65" y="17"/>
                      <a:pt x="64" y="16"/>
                    </a:cubicBezTo>
                    <a:cubicBezTo>
                      <a:pt x="62" y="15"/>
                      <a:pt x="61" y="16"/>
                      <a:pt x="59" y="16"/>
                    </a:cubicBezTo>
                    <a:cubicBezTo>
                      <a:pt x="58" y="16"/>
                      <a:pt x="54" y="15"/>
                      <a:pt x="53" y="16"/>
                    </a:cubicBezTo>
                    <a:cubicBezTo>
                      <a:pt x="51" y="17"/>
                      <a:pt x="52" y="19"/>
                      <a:pt x="49" y="19"/>
                    </a:cubicBezTo>
                    <a:cubicBezTo>
                      <a:pt x="48" y="18"/>
                      <a:pt x="47" y="16"/>
                      <a:pt x="45" y="16"/>
                    </a:cubicBezTo>
                    <a:cubicBezTo>
                      <a:pt x="42" y="15"/>
                      <a:pt x="38" y="15"/>
                      <a:pt x="39" y="19"/>
                    </a:cubicBezTo>
                    <a:cubicBezTo>
                      <a:pt x="35" y="20"/>
                      <a:pt x="37" y="16"/>
                      <a:pt x="37" y="14"/>
                    </a:cubicBezTo>
                    <a:cubicBezTo>
                      <a:pt x="37" y="13"/>
                      <a:pt x="36" y="12"/>
                      <a:pt x="35" y="12"/>
                    </a:cubicBezTo>
                    <a:cubicBezTo>
                      <a:pt x="33" y="12"/>
                      <a:pt x="33" y="14"/>
                      <a:pt x="32" y="15"/>
                    </a:cubicBezTo>
                    <a:cubicBezTo>
                      <a:pt x="31" y="16"/>
                      <a:pt x="27" y="15"/>
                      <a:pt x="25" y="15"/>
                    </a:cubicBezTo>
                    <a:cubicBezTo>
                      <a:pt x="20" y="15"/>
                      <a:pt x="23" y="14"/>
                      <a:pt x="22" y="11"/>
                    </a:cubicBezTo>
                    <a:cubicBezTo>
                      <a:pt x="21" y="9"/>
                      <a:pt x="20" y="9"/>
                      <a:pt x="20" y="8"/>
                    </a:cubicBezTo>
                    <a:cubicBezTo>
                      <a:pt x="20" y="7"/>
                      <a:pt x="21" y="6"/>
                      <a:pt x="21" y="5"/>
                    </a:cubicBezTo>
                    <a:cubicBezTo>
                      <a:pt x="21" y="0"/>
                      <a:pt x="18" y="4"/>
                      <a:pt x="17" y="5"/>
                    </a:cubicBezTo>
                    <a:cubicBezTo>
                      <a:pt x="15" y="7"/>
                      <a:pt x="12" y="5"/>
                      <a:pt x="11" y="8"/>
                    </a:cubicBezTo>
                    <a:cubicBezTo>
                      <a:pt x="10" y="9"/>
                      <a:pt x="11" y="10"/>
                      <a:pt x="11" y="11"/>
                    </a:cubicBezTo>
                    <a:cubicBezTo>
                      <a:pt x="10" y="12"/>
                      <a:pt x="7" y="12"/>
                      <a:pt x="6" y="11"/>
                    </a:cubicBezTo>
                    <a:cubicBezTo>
                      <a:pt x="6" y="13"/>
                      <a:pt x="6" y="16"/>
                      <a:pt x="6" y="18"/>
                    </a:cubicBezTo>
                    <a:cubicBezTo>
                      <a:pt x="9" y="17"/>
                      <a:pt x="10" y="20"/>
                      <a:pt x="8" y="22"/>
                    </a:cubicBezTo>
                    <a:cubicBezTo>
                      <a:pt x="7" y="24"/>
                      <a:pt x="5" y="25"/>
                      <a:pt x="3" y="27"/>
                    </a:cubicBezTo>
                    <a:cubicBezTo>
                      <a:pt x="2" y="28"/>
                      <a:pt x="1" y="29"/>
                      <a:pt x="0" y="31"/>
                    </a:cubicBezTo>
                    <a:cubicBezTo>
                      <a:pt x="1" y="31"/>
                      <a:pt x="1" y="31"/>
                      <a:pt x="2" y="31"/>
                    </a:cubicBezTo>
                    <a:cubicBezTo>
                      <a:pt x="2" y="32"/>
                      <a:pt x="1" y="34"/>
                      <a:pt x="2" y="35"/>
                    </a:cubicBezTo>
                    <a:cubicBezTo>
                      <a:pt x="3" y="36"/>
                      <a:pt x="5" y="35"/>
                      <a:pt x="5" y="35"/>
                    </a:cubicBezTo>
                    <a:cubicBezTo>
                      <a:pt x="5" y="34"/>
                      <a:pt x="5" y="32"/>
                      <a:pt x="6" y="32"/>
                    </a:cubicBezTo>
                    <a:cubicBezTo>
                      <a:pt x="6" y="31"/>
                      <a:pt x="9" y="31"/>
                      <a:pt x="10" y="31"/>
                    </a:cubicBezTo>
                    <a:cubicBezTo>
                      <a:pt x="10" y="33"/>
                      <a:pt x="7" y="35"/>
                      <a:pt x="10" y="35"/>
                    </a:cubicBezTo>
                    <a:cubicBezTo>
                      <a:pt x="11" y="35"/>
                      <a:pt x="12" y="34"/>
                      <a:pt x="12" y="33"/>
                    </a:cubicBezTo>
                    <a:cubicBezTo>
                      <a:pt x="13" y="33"/>
                      <a:pt x="14" y="32"/>
                      <a:pt x="16" y="33"/>
                    </a:cubicBezTo>
                    <a:cubicBezTo>
                      <a:pt x="16" y="35"/>
                      <a:pt x="15" y="35"/>
                      <a:pt x="14" y="36"/>
                    </a:cubicBezTo>
                    <a:cubicBezTo>
                      <a:pt x="14" y="38"/>
                      <a:pt x="16" y="39"/>
                      <a:pt x="16" y="41"/>
                    </a:cubicBezTo>
                    <a:cubicBezTo>
                      <a:pt x="17" y="45"/>
                      <a:pt x="14" y="48"/>
                      <a:pt x="18" y="49"/>
                    </a:cubicBezTo>
                    <a:cubicBezTo>
                      <a:pt x="22" y="51"/>
                      <a:pt x="23" y="52"/>
                      <a:pt x="22" y="56"/>
                    </a:cubicBezTo>
                    <a:cubicBezTo>
                      <a:pt x="22" y="59"/>
                      <a:pt x="21" y="62"/>
                      <a:pt x="21" y="66"/>
                    </a:cubicBezTo>
                    <a:cubicBezTo>
                      <a:pt x="21" y="69"/>
                      <a:pt x="20" y="72"/>
                      <a:pt x="21" y="75"/>
                    </a:cubicBezTo>
                    <a:cubicBezTo>
                      <a:pt x="22" y="77"/>
                      <a:pt x="23" y="78"/>
                      <a:pt x="24" y="79"/>
                    </a:cubicBezTo>
                    <a:cubicBezTo>
                      <a:pt x="26" y="81"/>
                      <a:pt x="26" y="83"/>
                      <a:pt x="27" y="85"/>
                    </a:cubicBezTo>
                    <a:cubicBezTo>
                      <a:pt x="27" y="85"/>
                      <a:pt x="28" y="86"/>
                      <a:pt x="29" y="87"/>
                    </a:cubicBezTo>
                    <a:cubicBezTo>
                      <a:pt x="30" y="88"/>
                      <a:pt x="29" y="88"/>
                      <a:pt x="31" y="88"/>
                    </a:cubicBezTo>
                    <a:cubicBezTo>
                      <a:pt x="33" y="88"/>
                      <a:pt x="34" y="90"/>
                      <a:pt x="35" y="92"/>
                    </a:cubicBezTo>
                    <a:cubicBezTo>
                      <a:pt x="36" y="93"/>
                      <a:pt x="36" y="95"/>
                      <a:pt x="36" y="96"/>
                    </a:cubicBezTo>
                    <a:cubicBezTo>
                      <a:pt x="36" y="97"/>
                      <a:pt x="36" y="97"/>
                      <a:pt x="37" y="98"/>
                    </a:cubicBezTo>
                    <a:cubicBezTo>
                      <a:pt x="37" y="99"/>
                      <a:pt x="37" y="100"/>
                      <a:pt x="37" y="101"/>
                    </a:cubicBezTo>
                    <a:cubicBezTo>
                      <a:pt x="38" y="103"/>
                      <a:pt x="41" y="103"/>
                      <a:pt x="43" y="103"/>
                    </a:cubicBezTo>
                    <a:cubicBezTo>
                      <a:pt x="44" y="103"/>
                      <a:pt x="45" y="104"/>
                      <a:pt x="46" y="104"/>
                    </a:cubicBezTo>
                    <a:cubicBezTo>
                      <a:pt x="47" y="103"/>
                      <a:pt x="47" y="102"/>
                      <a:pt x="48" y="102"/>
                    </a:cubicBezTo>
                    <a:cubicBezTo>
                      <a:pt x="50" y="102"/>
                      <a:pt x="51" y="105"/>
                      <a:pt x="51" y="107"/>
                    </a:cubicBezTo>
                    <a:cubicBezTo>
                      <a:pt x="51" y="108"/>
                      <a:pt x="51" y="109"/>
                      <a:pt x="51" y="109"/>
                    </a:cubicBezTo>
                    <a:cubicBezTo>
                      <a:pt x="50" y="111"/>
                      <a:pt x="50" y="111"/>
                      <a:pt x="50" y="112"/>
                    </a:cubicBezTo>
                    <a:cubicBezTo>
                      <a:pt x="47" y="116"/>
                      <a:pt x="52" y="118"/>
                      <a:pt x="51" y="122"/>
                    </a:cubicBezTo>
                    <a:cubicBezTo>
                      <a:pt x="51" y="124"/>
                      <a:pt x="50" y="126"/>
                      <a:pt x="50" y="128"/>
                    </a:cubicBezTo>
                    <a:cubicBezTo>
                      <a:pt x="49" y="129"/>
                      <a:pt x="49" y="131"/>
                      <a:pt x="49" y="132"/>
                    </a:cubicBezTo>
                    <a:cubicBezTo>
                      <a:pt x="50" y="135"/>
                      <a:pt x="52" y="135"/>
                      <a:pt x="53" y="136"/>
                    </a:cubicBezTo>
                    <a:cubicBezTo>
                      <a:pt x="54" y="138"/>
                      <a:pt x="54" y="140"/>
                      <a:pt x="56" y="139"/>
                    </a:cubicBezTo>
                    <a:cubicBezTo>
                      <a:pt x="58" y="139"/>
                      <a:pt x="57" y="138"/>
                      <a:pt x="58" y="138"/>
                    </a:cubicBezTo>
                    <a:cubicBezTo>
                      <a:pt x="59" y="137"/>
                      <a:pt x="59" y="138"/>
                      <a:pt x="61" y="139"/>
                    </a:cubicBezTo>
                    <a:cubicBezTo>
                      <a:pt x="62" y="139"/>
                      <a:pt x="64" y="140"/>
                      <a:pt x="65" y="141"/>
                    </a:cubicBezTo>
                    <a:cubicBezTo>
                      <a:pt x="66" y="142"/>
                      <a:pt x="68" y="143"/>
                      <a:pt x="68" y="141"/>
                    </a:cubicBezTo>
                    <a:cubicBezTo>
                      <a:pt x="69" y="140"/>
                      <a:pt x="68" y="139"/>
                      <a:pt x="68" y="139"/>
                    </a:cubicBezTo>
                    <a:cubicBezTo>
                      <a:pt x="69" y="137"/>
                      <a:pt x="69" y="137"/>
                      <a:pt x="70" y="136"/>
                    </a:cubicBezTo>
                    <a:cubicBezTo>
                      <a:pt x="71" y="135"/>
                      <a:pt x="72" y="133"/>
                      <a:pt x="73" y="132"/>
                    </a:cubicBezTo>
                    <a:cubicBezTo>
                      <a:pt x="75" y="129"/>
                      <a:pt x="73" y="129"/>
                      <a:pt x="73" y="127"/>
                    </a:cubicBezTo>
                    <a:cubicBezTo>
                      <a:pt x="73" y="125"/>
                      <a:pt x="75" y="125"/>
                      <a:pt x="77" y="125"/>
                    </a:cubicBezTo>
                    <a:cubicBezTo>
                      <a:pt x="81" y="124"/>
                      <a:pt x="79" y="120"/>
                      <a:pt x="80" y="117"/>
                    </a:cubicBezTo>
                    <a:cubicBezTo>
                      <a:pt x="81" y="115"/>
                      <a:pt x="84" y="116"/>
                      <a:pt x="84" y="113"/>
                    </a:cubicBezTo>
                    <a:cubicBezTo>
                      <a:pt x="84" y="111"/>
                      <a:pt x="83" y="109"/>
                      <a:pt x="81" y="108"/>
                    </a:cubicBezTo>
                    <a:cubicBezTo>
                      <a:pt x="80" y="106"/>
                      <a:pt x="80" y="104"/>
                      <a:pt x="78" y="102"/>
                    </a:cubicBezTo>
                    <a:cubicBezTo>
                      <a:pt x="77" y="100"/>
                      <a:pt x="76" y="98"/>
                      <a:pt x="76" y="96"/>
                    </a:cubicBezTo>
                    <a:cubicBezTo>
                      <a:pt x="76" y="92"/>
                      <a:pt x="83" y="93"/>
                      <a:pt x="87" y="93"/>
                    </a:cubicBezTo>
                    <a:cubicBezTo>
                      <a:pt x="89" y="93"/>
                      <a:pt x="89" y="94"/>
                      <a:pt x="91" y="95"/>
                    </a:cubicBezTo>
                    <a:cubicBezTo>
                      <a:pt x="92" y="95"/>
                      <a:pt x="94" y="96"/>
                      <a:pt x="96" y="96"/>
                    </a:cubicBezTo>
                    <a:cubicBezTo>
                      <a:pt x="98" y="96"/>
                      <a:pt x="101" y="94"/>
                      <a:pt x="103" y="97"/>
                    </a:cubicBezTo>
                    <a:cubicBezTo>
                      <a:pt x="103" y="98"/>
                      <a:pt x="103" y="99"/>
                      <a:pt x="104" y="100"/>
                    </a:cubicBezTo>
                    <a:cubicBezTo>
                      <a:pt x="105" y="100"/>
                      <a:pt x="106" y="100"/>
                      <a:pt x="107" y="101"/>
                    </a:cubicBezTo>
                    <a:cubicBezTo>
                      <a:pt x="109" y="102"/>
                      <a:pt x="110" y="106"/>
                      <a:pt x="113" y="106"/>
                    </a:cubicBezTo>
                    <a:cubicBezTo>
                      <a:pt x="115" y="107"/>
                      <a:pt x="116" y="103"/>
                      <a:pt x="118" y="103"/>
                    </a:cubicBezTo>
                    <a:cubicBezTo>
                      <a:pt x="120" y="102"/>
                      <a:pt x="123" y="103"/>
                      <a:pt x="125" y="103"/>
                    </a:cubicBezTo>
                    <a:cubicBezTo>
                      <a:pt x="127" y="102"/>
                      <a:pt x="129" y="100"/>
                      <a:pt x="131" y="100"/>
                    </a:cubicBezTo>
                    <a:cubicBezTo>
                      <a:pt x="132" y="100"/>
                      <a:pt x="133" y="100"/>
                      <a:pt x="133" y="100"/>
                    </a:cubicBezTo>
                    <a:cubicBezTo>
                      <a:pt x="134" y="98"/>
                      <a:pt x="134" y="97"/>
                      <a:pt x="134" y="95"/>
                    </a:cubicBezTo>
                    <a:cubicBezTo>
                      <a:pt x="134" y="88"/>
                      <a:pt x="132" y="81"/>
                      <a:pt x="137" y="75"/>
                    </a:cubicBezTo>
                    <a:cubicBezTo>
                      <a:pt x="141" y="71"/>
                      <a:pt x="143" y="65"/>
                      <a:pt x="146" y="60"/>
                    </a:cubicBezTo>
                    <a:cubicBezTo>
                      <a:pt x="148" y="56"/>
                      <a:pt x="154" y="53"/>
                      <a:pt x="153" y="48"/>
                    </a:cubicBezTo>
                    <a:cubicBezTo>
                      <a:pt x="152" y="45"/>
                      <a:pt x="148" y="42"/>
                      <a:pt x="146" y="41"/>
                    </a:cubicBezTo>
                    <a:cubicBezTo>
                      <a:pt x="143" y="38"/>
                      <a:pt x="140" y="37"/>
                      <a:pt x="136" y="36"/>
                    </a:cubicBezTo>
                    <a:cubicBezTo>
                      <a:pt x="133" y="36"/>
                      <a:pt x="132" y="35"/>
                      <a:pt x="130" y="34"/>
                    </a:cubicBezTo>
                    <a:cubicBezTo>
                      <a:pt x="129" y="34"/>
                      <a:pt x="128" y="33"/>
                      <a:pt x="128" y="32"/>
                    </a:cubicBezTo>
                    <a:cubicBezTo>
                      <a:pt x="127" y="32"/>
                      <a:pt x="126" y="32"/>
                      <a:pt x="125" y="32"/>
                    </a:cubicBezTo>
                    <a:cubicBezTo>
                      <a:pt x="124" y="31"/>
                      <a:pt x="124" y="30"/>
                      <a:pt x="123" y="29"/>
                    </a:cubicBezTo>
                    <a:cubicBezTo>
                      <a:pt x="122" y="29"/>
                      <a:pt x="121" y="28"/>
                      <a:pt x="120" y="27"/>
                    </a:cubicBezTo>
                    <a:cubicBezTo>
                      <a:pt x="119" y="26"/>
                      <a:pt x="117" y="25"/>
                      <a:pt x="117" y="23"/>
                    </a:cubicBezTo>
                    <a:cubicBezTo>
                      <a:pt x="116" y="23"/>
                      <a:pt x="115" y="23"/>
                      <a:pt x="114" y="23"/>
                    </a:cubicBezTo>
                    <a:cubicBezTo>
                      <a:pt x="114" y="22"/>
                      <a:pt x="115" y="20"/>
                      <a:pt x="114" y="19"/>
                    </a:cubicBezTo>
                    <a:cubicBezTo>
                      <a:pt x="113" y="19"/>
                      <a:pt x="110" y="19"/>
                      <a:pt x="110" y="19"/>
                    </a:cubicBezTo>
                    <a:cubicBezTo>
                      <a:pt x="109" y="17"/>
                      <a:pt x="110" y="14"/>
                      <a:pt x="110" y="12"/>
                    </a:cubicBezTo>
                    <a:cubicBezTo>
                      <a:pt x="110" y="11"/>
                      <a:pt x="110" y="9"/>
                      <a:pt x="109" y="8"/>
                    </a:cubicBezTo>
                    <a:cubicBezTo>
                      <a:pt x="109" y="8"/>
                      <a:pt x="105" y="7"/>
                      <a:pt x="105" y="7"/>
                    </a:cubicBezTo>
                    <a:cubicBezTo>
                      <a:pt x="103" y="7"/>
                      <a:pt x="102" y="7"/>
                      <a:pt x="100" y="7"/>
                    </a:cubicBezTo>
                    <a:cubicBezTo>
                      <a:pt x="98" y="7"/>
                      <a:pt x="98" y="6"/>
                      <a:pt x="97" y="6"/>
                    </a:cubicBezTo>
                    <a:cubicBezTo>
                      <a:pt x="95" y="5"/>
                      <a:pt x="93" y="5"/>
                      <a:pt x="91" y="5"/>
                    </a:cubicBezTo>
                    <a:cubicBezTo>
                      <a:pt x="91" y="6"/>
                      <a:pt x="90" y="7"/>
                      <a:pt x="89" y="8"/>
                    </a:cubicBezTo>
                    <a:cubicBezTo>
                      <a:pt x="88" y="9"/>
                      <a:pt x="86" y="10"/>
                      <a:pt x="86" y="10"/>
                    </a:cubicBez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50" name="Freeform 72">
                <a:extLst>
                  <a:ext uri="{FF2B5EF4-FFF2-40B4-BE49-F238E27FC236}">
                    <a16:creationId xmlns:a16="http://schemas.microsoft.com/office/drawing/2014/main" id="{8CFFDA75-74FD-47DF-92C4-128986663C47}"/>
                  </a:ext>
                </a:extLst>
              </p:cNvPr>
              <p:cNvSpPr>
                <a:spLocks/>
              </p:cNvSpPr>
              <p:nvPr/>
            </p:nvSpPr>
            <p:spPr bwMode="auto">
              <a:xfrm>
                <a:off x="387351" y="8197850"/>
                <a:ext cx="1420812" cy="977900"/>
              </a:xfrm>
              <a:custGeom>
                <a:avLst/>
                <a:gdLst>
                  <a:gd name="T0" fmla="*/ 364 w 379"/>
                  <a:gd name="T1" fmla="*/ 116 h 261"/>
                  <a:gd name="T2" fmla="*/ 354 w 379"/>
                  <a:gd name="T3" fmla="*/ 103 h 261"/>
                  <a:gd name="T4" fmla="*/ 344 w 379"/>
                  <a:gd name="T5" fmla="*/ 103 h 261"/>
                  <a:gd name="T6" fmla="*/ 334 w 379"/>
                  <a:gd name="T7" fmla="*/ 107 h 261"/>
                  <a:gd name="T8" fmla="*/ 324 w 379"/>
                  <a:gd name="T9" fmla="*/ 97 h 261"/>
                  <a:gd name="T10" fmla="*/ 322 w 379"/>
                  <a:gd name="T11" fmla="*/ 79 h 261"/>
                  <a:gd name="T12" fmla="*/ 321 w 379"/>
                  <a:gd name="T13" fmla="*/ 70 h 261"/>
                  <a:gd name="T14" fmla="*/ 333 w 379"/>
                  <a:gd name="T15" fmla="*/ 64 h 261"/>
                  <a:gd name="T16" fmla="*/ 330 w 379"/>
                  <a:gd name="T17" fmla="*/ 46 h 261"/>
                  <a:gd name="T18" fmla="*/ 325 w 379"/>
                  <a:gd name="T19" fmla="*/ 36 h 261"/>
                  <a:gd name="T20" fmla="*/ 317 w 379"/>
                  <a:gd name="T21" fmla="*/ 33 h 261"/>
                  <a:gd name="T22" fmla="*/ 315 w 379"/>
                  <a:gd name="T23" fmla="*/ 24 h 261"/>
                  <a:gd name="T24" fmla="*/ 326 w 379"/>
                  <a:gd name="T25" fmla="*/ 11 h 261"/>
                  <a:gd name="T26" fmla="*/ 331 w 379"/>
                  <a:gd name="T27" fmla="*/ 3 h 261"/>
                  <a:gd name="T28" fmla="*/ 293 w 379"/>
                  <a:gd name="T29" fmla="*/ 7 h 261"/>
                  <a:gd name="T30" fmla="*/ 256 w 379"/>
                  <a:gd name="T31" fmla="*/ 9 h 261"/>
                  <a:gd name="T32" fmla="*/ 239 w 379"/>
                  <a:gd name="T33" fmla="*/ 24 h 261"/>
                  <a:gd name="T34" fmla="*/ 196 w 379"/>
                  <a:gd name="T35" fmla="*/ 34 h 261"/>
                  <a:gd name="T36" fmla="*/ 183 w 379"/>
                  <a:gd name="T37" fmla="*/ 60 h 261"/>
                  <a:gd name="T38" fmla="*/ 153 w 379"/>
                  <a:gd name="T39" fmla="*/ 75 h 261"/>
                  <a:gd name="T40" fmla="*/ 126 w 379"/>
                  <a:gd name="T41" fmla="*/ 66 h 261"/>
                  <a:gd name="T42" fmla="*/ 116 w 379"/>
                  <a:gd name="T43" fmla="*/ 54 h 261"/>
                  <a:gd name="T44" fmla="*/ 97 w 379"/>
                  <a:gd name="T45" fmla="*/ 57 h 261"/>
                  <a:gd name="T46" fmla="*/ 68 w 379"/>
                  <a:gd name="T47" fmla="*/ 65 h 261"/>
                  <a:gd name="T48" fmla="*/ 42 w 379"/>
                  <a:gd name="T49" fmla="*/ 70 h 261"/>
                  <a:gd name="T50" fmla="*/ 23 w 379"/>
                  <a:gd name="T51" fmla="*/ 92 h 261"/>
                  <a:gd name="T52" fmla="*/ 8 w 379"/>
                  <a:gd name="T53" fmla="*/ 100 h 261"/>
                  <a:gd name="T54" fmla="*/ 34 w 379"/>
                  <a:gd name="T55" fmla="*/ 111 h 261"/>
                  <a:gd name="T56" fmla="*/ 49 w 379"/>
                  <a:gd name="T57" fmla="*/ 125 h 261"/>
                  <a:gd name="T58" fmla="*/ 29 w 379"/>
                  <a:gd name="T59" fmla="*/ 151 h 261"/>
                  <a:gd name="T60" fmla="*/ 25 w 379"/>
                  <a:gd name="T61" fmla="*/ 191 h 261"/>
                  <a:gd name="T62" fmla="*/ 45 w 379"/>
                  <a:gd name="T63" fmla="*/ 209 h 261"/>
                  <a:gd name="T64" fmla="*/ 55 w 379"/>
                  <a:gd name="T65" fmla="*/ 237 h 261"/>
                  <a:gd name="T66" fmla="*/ 66 w 379"/>
                  <a:gd name="T67" fmla="*/ 260 h 261"/>
                  <a:gd name="T68" fmla="*/ 84 w 379"/>
                  <a:gd name="T69" fmla="*/ 254 h 261"/>
                  <a:gd name="T70" fmla="*/ 101 w 379"/>
                  <a:gd name="T71" fmla="*/ 248 h 261"/>
                  <a:gd name="T72" fmla="*/ 115 w 379"/>
                  <a:gd name="T73" fmla="*/ 242 h 261"/>
                  <a:gd name="T74" fmla="*/ 145 w 379"/>
                  <a:gd name="T75" fmla="*/ 254 h 261"/>
                  <a:gd name="T76" fmla="*/ 153 w 379"/>
                  <a:gd name="T77" fmla="*/ 236 h 261"/>
                  <a:gd name="T78" fmla="*/ 168 w 379"/>
                  <a:gd name="T79" fmla="*/ 226 h 261"/>
                  <a:gd name="T80" fmla="*/ 193 w 379"/>
                  <a:gd name="T81" fmla="*/ 220 h 261"/>
                  <a:gd name="T82" fmla="*/ 206 w 379"/>
                  <a:gd name="T83" fmla="*/ 224 h 261"/>
                  <a:gd name="T84" fmla="*/ 198 w 379"/>
                  <a:gd name="T85" fmla="*/ 249 h 261"/>
                  <a:gd name="T86" fmla="*/ 220 w 379"/>
                  <a:gd name="T87" fmla="*/ 239 h 261"/>
                  <a:gd name="T88" fmla="*/ 245 w 379"/>
                  <a:gd name="T89" fmla="*/ 229 h 261"/>
                  <a:gd name="T90" fmla="*/ 284 w 379"/>
                  <a:gd name="T91" fmla="*/ 233 h 261"/>
                  <a:gd name="T92" fmla="*/ 304 w 379"/>
                  <a:gd name="T93" fmla="*/ 224 h 261"/>
                  <a:gd name="T94" fmla="*/ 319 w 379"/>
                  <a:gd name="T95" fmla="*/ 217 h 261"/>
                  <a:gd name="T96" fmla="*/ 346 w 379"/>
                  <a:gd name="T97" fmla="*/ 197 h 261"/>
                  <a:gd name="T98" fmla="*/ 368 w 379"/>
                  <a:gd name="T99" fmla="*/ 196 h 261"/>
                  <a:gd name="T100" fmla="*/ 366 w 379"/>
                  <a:gd name="T101" fmla="*/ 155 h 261"/>
                  <a:gd name="T102" fmla="*/ 379 w 379"/>
                  <a:gd name="T103" fmla="*/ 124 h 261"/>
                  <a:gd name="T104" fmla="*/ 376 w 379"/>
                  <a:gd name="T105" fmla="*/ 11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9" h="261">
                    <a:moveTo>
                      <a:pt x="376" y="115"/>
                    </a:moveTo>
                    <a:cubicBezTo>
                      <a:pt x="374" y="115"/>
                      <a:pt x="372" y="116"/>
                      <a:pt x="371" y="116"/>
                    </a:cubicBezTo>
                    <a:cubicBezTo>
                      <a:pt x="369" y="116"/>
                      <a:pt x="366" y="117"/>
                      <a:pt x="364" y="116"/>
                    </a:cubicBezTo>
                    <a:cubicBezTo>
                      <a:pt x="362" y="115"/>
                      <a:pt x="361" y="110"/>
                      <a:pt x="360" y="107"/>
                    </a:cubicBezTo>
                    <a:cubicBezTo>
                      <a:pt x="360" y="106"/>
                      <a:pt x="360" y="104"/>
                      <a:pt x="359" y="103"/>
                    </a:cubicBezTo>
                    <a:cubicBezTo>
                      <a:pt x="358" y="102"/>
                      <a:pt x="355" y="102"/>
                      <a:pt x="354" y="103"/>
                    </a:cubicBezTo>
                    <a:cubicBezTo>
                      <a:pt x="352" y="103"/>
                      <a:pt x="352" y="103"/>
                      <a:pt x="350" y="102"/>
                    </a:cubicBezTo>
                    <a:cubicBezTo>
                      <a:pt x="349" y="102"/>
                      <a:pt x="350" y="101"/>
                      <a:pt x="348" y="102"/>
                    </a:cubicBezTo>
                    <a:cubicBezTo>
                      <a:pt x="347" y="102"/>
                      <a:pt x="345" y="102"/>
                      <a:pt x="344" y="103"/>
                    </a:cubicBezTo>
                    <a:cubicBezTo>
                      <a:pt x="343" y="103"/>
                      <a:pt x="341" y="104"/>
                      <a:pt x="339" y="105"/>
                    </a:cubicBezTo>
                    <a:cubicBezTo>
                      <a:pt x="338" y="106"/>
                      <a:pt x="337" y="108"/>
                      <a:pt x="336" y="108"/>
                    </a:cubicBezTo>
                    <a:cubicBezTo>
                      <a:pt x="335" y="108"/>
                      <a:pt x="334" y="107"/>
                      <a:pt x="334" y="107"/>
                    </a:cubicBezTo>
                    <a:cubicBezTo>
                      <a:pt x="332" y="106"/>
                      <a:pt x="331" y="105"/>
                      <a:pt x="329" y="104"/>
                    </a:cubicBezTo>
                    <a:cubicBezTo>
                      <a:pt x="328" y="104"/>
                      <a:pt x="326" y="103"/>
                      <a:pt x="325" y="101"/>
                    </a:cubicBezTo>
                    <a:cubicBezTo>
                      <a:pt x="324" y="100"/>
                      <a:pt x="324" y="99"/>
                      <a:pt x="324" y="97"/>
                    </a:cubicBezTo>
                    <a:cubicBezTo>
                      <a:pt x="324" y="96"/>
                      <a:pt x="323" y="94"/>
                      <a:pt x="323" y="93"/>
                    </a:cubicBezTo>
                    <a:cubicBezTo>
                      <a:pt x="322" y="90"/>
                      <a:pt x="322" y="87"/>
                      <a:pt x="322" y="84"/>
                    </a:cubicBezTo>
                    <a:cubicBezTo>
                      <a:pt x="322" y="82"/>
                      <a:pt x="322" y="80"/>
                      <a:pt x="322" y="79"/>
                    </a:cubicBezTo>
                    <a:cubicBezTo>
                      <a:pt x="321" y="77"/>
                      <a:pt x="320" y="78"/>
                      <a:pt x="318" y="78"/>
                    </a:cubicBezTo>
                    <a:cubicBezTo>
                      <a:pt x="316" y="78"/>
                      <a:pt x="314" y="74"/>
                      <a:pt x="316" y="72"/>
                    </a:cubicBezTo>
                    <a:cubicBezTo>
                      <a:pt x="317" y="70"/>
                      <a:pt x="319" y="70"/>
                      <a:pt x="321" y="70"/>
                    </a:cubicBezTo>
                    <a:cubicBezTo>
                      <a:pt x="322" y="70"/>
                      <a:pt x="323" y="69"/>
                      <a:pt x="324" y="68"/>
                    </a:cubicBezTo>
                    <a:cubicBezTo>
                      <a:pt x="326" y="67"/>
                      <a:pt x="327" y="67"/>
                      <a:pt x="328" y="67"/>
                    </a:cubicBezTo>
                    <a:cubicBezTo>
                      <a:pt x="330" y="67"/>
                      <a:pt x="332" y="66"/>
                      <a:pt x="333" y="64"/>
                    </a:cubicBezTo>
                    <a:cubicBezTo>
                      <a:pt x="333" y="62"/>
                      <a:pt x="331" y="61"/>
                      <a:pt x="331" y="59"/>
                    </a:cubicBezTo>
                    <a:cubicBezTo>
                      <a:pt x="330" y="56"/>
                      <a:pt x="333" y="53"/>
                      <a:pt x="331" y="50"/>
                    </a:cubicBezTo>
                    <a:cubicBezTo>
                      <a:pt x="331" y="49"/>
                      <a:pt x="329" y="48"/>
                      <a:pt x="330" y="46"/>
                    </a:cubicBezTo>
                    <a:cubicBezTo>
                      <a:pt x="330" y="44"/>
                      <a:pt x="330" y="41"/>
                      <a:pt x="329" y="39"/>
                    </a:cubicBezTo>
                    <a:cubicBezTo>
                      <a:pt x="329" y="37"/>
                      <a:pt x="328" y="36"/>
                      <a:pt x="327" y="35"/>
                    </a:cubicBezTo>
                    <a:cubicBezTo>
                      <a:pt x="326" y="35"/>
                      <a:pt x="326" y="36"/>
                      <a:pt x="325" y="36"/>
                    </a:cubicBezTo>
                    <a:cubicBezTo>
                      <a:pt x="324" y="36"/>
                      <a:pt x="323" y="36"/>
                      <a:pt x="322" y="36"/>
                    </a:cubicBezTo>
                    <a:cubicBezTo>
                      <a:pt x="321" y="36"/>
                      <a:pt x="318" y="36"/>
                      <a:pt x="317" y="36"/>
                    </a:cubicBezTo>
                    <a:cubicBezTo>
                      <a:pt x="317" y="35"/>
                      <a:pt x="317" y="34"/>
                      <a:pt x="317" y="33"/>
                    </a:cubicBezTo>
                    <a:cubicBezTo>
                      <a:pt x="316" y="32"/>
                      <a:pt x="316" y="32"/>
                      <a:pt x="315" y="31"/>
                    </a:cubicBezTo>
                    <a:cubicBezTo>
                      <a:pt x="315" y="30"/>
                      <a:pt x="314" y="29"/>
                      <a:pt x="314" y="27"/>
                    </a:cubicBezTo>
                    <a:cubicBezTo>
                      <a:pt x="314" y="25"/>
                      <a:pt x="314" y="25"/>
                      <a:pt x="315" y="24"/>
                    </a:cubicBezTo>
                    <a:cubicBezTo>
                      <a:pt x="316" y="23"/>
                      <a:pt x="317" y="23"/>
                      <a:pt x="318" y="22"/>
                    </a:cubicBezTo>
                    <a:cubicBezTo>
                      <a:pt x="319" y="21"/>
                      <a:pt x="321" y="19"/>
                      <a:pt x="322" y="18"/>
                    </a:cubicBezTo>
                    <a:cubicBezTo>
                      <a:pt x="324" y="16"/>
                      <a:pt x="323" y="13"/>
                      <a:pt x="326" y="11"/>
                    </a:cubicBezTo>
                    <a:cubicBezTo>
                      <a:pt x="327" y="10"/>
                      <a:pt x="329" y="10"/>
                      <a:pt x="330" y="9"/>
                    </a:cubicBezTo>
                    <a:cubicBezTo>
                      <a:pt x="332" y="8"/>
                      <a:pt x="332" y="8"/>
                      <a:pt x="332" y="6"/>
                    </a:cubicBezTo>
                    <a:cubicBezTo>
                      <a:pt x="331" y="5"/>
                      <a:pt x="331" y="4"/>
                      <a:pt x="331" y="3"/>
                    </a:cubicBezTo>
                    <a:cubicBezTo>
                      <a:pt x="330" y="2"/>
                      <a:pt x="330" y="1"/>
                      <a:pt x="329" y="0"/>
                    </a:cubicBezTo>
                    <a:cubicBezTo>
                      <a:pt x="328" y="1"/>
                      <a:pt x="328" y="1"/>
                      <a:pt x="327" y="1"/>
                    </a:cubicBezTo>
                    <a:cubicBezTo>
                      <a:pt x="316" y="4"/>
                      <a:pt x="305" y="7"/>
                      <a:pt x="293" y="7"/>
                    </a:cubicBezTo>
                    <a:cubicBezTo>
                      <a:pt x="289" y="7"/>
                      <a:pt x="284" y="7"/>
                      <a:pt x="280" y="4"/>
                    </a:cubicBezTo>
                    <a:cubicBezTo>
                      <a:pt x="279" y="3"/>
                      <a:pt x="276" y="1"/>
                      <a:pt x="274" y="2"/>
                    </a:cubicBezTo>
                    <a:cubicBezTo>
                      <a:pt x="269" y="4"/>
                      <a:pt x="262" y="11"/>
                      <a:pt x="256" y="9"/>
                    </a:cubicBezTo>
                    <a:cubicBezTo>
                      <a:pt x="253" y="8"/>
                      <a:pt x="254" y="7"/>
                      <a:pt x="251" y="10"/>
                    </a:cubicBezTo>
                    <a:cubicBezTo>
                      <a:pt x="250" y="12"/>
                      <a:pt x="249" y="13"/>
                      <a:pt x="247" y="15"/>
                    </a:cubicBezTo>
                    <a:cubicBezTo>
                      <a:pt x="245" y="18"/>
                      <a:pt x="243" y="22"/>
                      <a:pt x="239" y="24"/>
                    </a:cubicBezTo>
                    <a:cubicBezTo>
                      <a:pt x="236" y="26"/>
                      <a:pt x="232" y="26"/>
                      <a:pt x="228" y="28"/>
                    </a:cubicBezTo>
                    <a:cubicBezTo>
                      <a:pt x="225" y="31"/>
                      <a:pt x="220" y="29"/>
                      <a:pt x="217" y="27"/>
                    </a:cubicBezTo>
                    <a:cubicBezTo>
                      <a:pt x="208" y="22"/>
                      <a:pt x="202" y="28"/>
                      <a:pt x="196" y="34"/>
                    </a:cubicBezTo>
                    <a:cubicBezTo>
                      <a:pt x="193" y="37"/>
                      <a:pt x="191" y="41"/>
                      <a:pt x="189" y="44"/>
                    </a:cubicBezTo>
                    <a:cubicBezTo>
                      <a:pt x="187" y="47"/>
                      <a:pt x="183" y="48"/>
                      <a:pt x="180" y="49"/>
                    </a:cubicBezTo>
                    <a:cubicBezTo>
                      <a:pt x="183" y="50"/>
                      <a:pt x="185" y="58"/>
                      <a:pt x="183" y="60"/>
                    </a:cubicBezTo>
                    <a:cubicBezTo>
                      <a:pt x="179" y="64"/>
                      <a:pt x="173" y="63"/>
                      <a:pt x="169" y="66"/>
                    </a:cubicBezTo>
                    <a:cubicBezTo>
                      <a:pt x="172" y="72"/>
                      <a:pt x="170" y="75"/>
                      <a:pt x="163" y="77"/>
                    </a:cubicBezTo>
                    <a:cubicBezTo>
                      <a:pt x="158" y="79"/>
                      <a:pt x="158" y="76"/>
                      <a:pt x="153" y="75"/>
                    </a:cubicBezTo>
                    <a:cubicBezTo>
                      <a:pt x="150" y="75"/>
                      <a:pt x="147" y="76"/>
                      <a:pt x="144" y="76"/>
                    </a:cubicBezTo>
                    <a:cubicBezTo>
                      <a:pt x="140" y="76"/>
                      <a:pt x="137" y="74"/>
                      <a:pt x="133" y="72"/>
                    </a:cubicBezTo>
                    <a:cubicBezTo>
                      <a:pt x="131" y="71"/>
                      <a:pt x="124" y="70"/>
                      <a:pt x="126" y="66"/>
                    </a:cubicBezTo>
                    <a:cubicBezTo>
                      <a:pt x="128" y="63"/>
                      <a:pt x="137" y="62"/>
                      <a:pt x="134" y="57"/>
                    </a:cubicBezTo>
                    <a:cubicBezTo>
                      <a:pt x="133" y="55"/>
                      <a:pt x="129" y="48"/>
                      <a:pt x="127" y="47"/>
                    </a:cubicBezTo>
                    <a:cubicBezTo>
                      <a:pt x="124" y="49"/>
                      <a:pt x="121" y="55"/>
                      <a:pt x="116" y="54"/>
                    </a:cubicBezTo>
                    <a:cubicBezTo>
                      <a:pt x="115" y="54"/>
                      <a:pt x="115" y="52"/>
                      <a:pt x="113" y="51"/>
                    </a:cubicBezTo>
                    <a:cubicBezTo>
                      <a:pt x="111" y="51"/>
                      <a:pt x="109" y="51"/>
                      <a:pt x="108" y="52"/>
                    </a:cubicBezTo>
                    <a:cubicBezTo>
                      <a:pt x="104" y="53"/>
                      <a:pt x="101" y="56"/>
                      <a:pt x="97" y="57"/>
                    </a:cubicBezTo>
                    <a:cubicBezTo>
                      <a:pt x="95" y="60"/>
                      <a:pt x="97" y="64"/>
                      <a:pt x="94" y="67"/>
                    </a:cubicBezTo>
                    <a:cubicBezTo>
                      <a:pt x="87" y="73"/>
                      <a:pt x="86" y="57"/>
                      <a:pt x="80" y="59"/>
                    </a:cubicBezTo>
                    <a:cubicBezTo>
                      <a:pt x="76" y="60"/>
                      <a:pt x="73" y="65"/>
                      <a:pt x="68" y="65"/>
                    </a:cubicBezTo>
                    <a:cubicBezTo>
                      <a:pt x="62" y="65"/>
                      <a:pt x="59" y="63"/>
                      <a:pt x="53" y="66"/>
                    </a:cubicBezTo>
                    <a:cubicBezTo>
                      <a:pt x="52" y="67"/>
                      <a:pt x="50" y="69"/>
                      <a:pt x="49" y="69"/>
                    </a:cubicBezTo>
                    <a:cubicBezTo>
                      <a:pt x="47" y="70"/>
                      <a:pt x="45" y="69"/>
                      <a:pt x="42" y="70"/>
                    </a:cubicBezTo>
                    <a:cubicBezTo>
                      <a:pt x="40" y="70"/>
                      <a:pt x="35" y="73"/>
                      <a:pt x="34" y="75"/>
                    </a:cubicBezTo>
                    <a:cubicBezTo>
                      <a:pt x="32" y="79"/>
                      <a:pt x="31" y="82"/>
                      <a:pt x="28" y="85"/>
                    </a:cubicBezTo>
                    <a:cubicBezTo>
                      <a:pt x="26" y="87"/>
                      <a:pt x="26" y="90"/>
                      <a:pt x="23" y="92"/>
                    </a:cubicBezTo>
                    <a:cubicBezTo>
                      <a:pt x="16" y="97"/>
                      <a:pt x="10" y="88"/>
                      <a:pt x="3" y="92"/>
                    </a:cubicBezTo>
                    <a:cubicBezTo>
                      <a:pt x="0" y="94"/>
                      <a:pt x="8" y="94"/>
                      <a:pt x="9" y="94"/>
                    </a:cubicBezTo>
                    <a:cubicBezTo>
                      <a:pt x="13" y="96"/>
                      <a:pt x="10" y="99"/>
                      <a:pt x="8" y="100"/>
                    </a:cubicBezTo>
                    <a:cubicBezTo>
                      <a:pt x="4" y="103"/>
                      <a:pt x="16" y="112"/>
                      <a:pt x="17" y="115"/>
                    </a:cubicBezTo>
                    <a:cubicBezTo>
                      <a:pt x="19" y="119"/>
                      <a:pt x="22" y="117"/>
                      <a:pt x="24" y="114"/>
                    </a:cubicBezTo>
                    <a:cubicBezTo>
                      <a:pt x="27" y="112"/>
                      <a:pt x="31" y="114"/>
                      <a:pt x="34" y="111"/>
                    </a:cubicBezTo>
                    <a:cubicBezTo>
                      <a:pt x="36" y="107"/>
                      <a:pt x="39" y="105"/>
                      <a:pt x="41" y="110"/>
                    </a:cubicBezTo>
                    <a:cubicBezTo>
                      <a:pt x="41" y="112"/>
                      <a:pt x="45" y="115"/>
                      <a:pt x="46" y="116"/>
                    </a:cubicBezTo>
                    <a:cubicBezTo>
                      <a:pt x="50" y="117"/>
                      <a:pt x="50" y="122"/>
                      <a:pt x="49" y="125"/>
                    </a:cubicBezTo>
                    <a:cubicBezTo>
                      <a:pt x="49" y="129"/>
                      <a:pt x="46" y="128"/>
                      <a:pt x="45" y="131"/>
                    </a:cubicBezTo>
                    <a:cubicBezTo>
                      <a:pt x="44" y="134"/>
                      <a:pt x="44" y="138"/>
                      <a:pt x="41" y="141"/>
                    </a:cubicBezTo>
                    <a:cubicBezTo>
                      <a:pt x="37" y="145"/>
                      <a:pt x="32" y="148"/>
                      <a:pt x="29" y="151"/>
                    </a:cubicBezTo>
                    <a:cubicBezTo>
                      <a:pt x="24" y="156"/>
                      <a:pt x="14" y="162"/>
                      <a:pt x="22" y="168"/>
                    </a:cubicBezTo>
                    <a:cubicBezTo>
                      <a:pt x="25" y="170"/>
                      <a:pt x="28" y="174"/>
                      <a:pt x="28" y="178"/>
                    </a:cubicBezTo>
                    <a:cubicBezTo>
                      <a:pt x="28" y="183"/>
                      <a:pt x="24" y="187"/>
                      <a:pt x="25" y="191"/>
                    </a:cubicBezTo>
                    <a:cubicBezTo>
                      <a:pt x="25" y="195"/>
                      <a:pt x="30" y="197"/>
                      <a:pt x="32" y="200"/>
                    </a:cubicBezTo>
                    <a:cubicBezTo>
                      <a:pt x="33" y="203"/>
                      <a:pt x="35" y="210"/>
                      <a:pt x="38" y="204"/>
                    </a:cubicBezTo>
                    <a:cubicBezTo>
                      <a:pt x="39" y="207"/>
                      <a:pt x="43" y="207"/>
                      <a:pt x="45" y="209"/>
                    </a:cubicBezTo>
                    <a:cubicBezTo>
                      <a:pt x="47" y="212"/>
                      <a:pt x="52" y="209"/>
                      <a:pt x="55" y="211"/>
                    </a:cubicBezTo>
                    <a:cubicBezTo>
                      <a:pt x="60" y="216"/>
                      <a:pt x="58" y="222"/>
                      <a:pt x="54" y="227"/>
                    </a:cubicBezTo>
                    <a:cubicBezTo>
                      <a:pt x="53" y="230"/>
                      <a:pt x="51" y="235"/>
                      <a:pt x="55" y="237"/>
                    </a:cubicBezTo>
                    <a:cubicBezTo>
                      <a:pt x="58" y="239"/>
                      <a:pt x="56" y="243"/>
                      <a:pt x="57" y="246"/>
                    </a:cubicBezTo>
                    <a:cubicBezTo>
                      <a:pt x="59" y="249"/>
                      <a:pt x="61" y="251"/>
                      <a:pt x="61" y="255"/>
                    </a:cubicBezTo>
                    <a:cubicBezTo>
                      <a:pt x="61" y="258"/>
                      <a:pt x="62" y="261"/>
                      <a:pt x="66" y="260"/>
                    </a:cubicBezTo>
                    <a:cubicBezTo>
                      <a:pt x="66" y="258"/>
                      <a:pt x="64" y="253"/>
                      <a:pt x="68" y="253"/>
                    </a:cubicBezTo>
                    <a:cubicBezTo>
                      <a:pt x="72" y="253"/>
                      <a:pt x="70" y="250"/>
                      <a:pt x="74" y="251"/>
                    </a:cubicBezTo>
                    <a:cubicBezTo>
                      <a:pt x="77" y="252"/>
                      <a:pt x="80" y="253"/>
                      <a:pt x="84" y="254"/>
                    </a:cubicBezTo>
                    <a:cubicBezTo>
                      <a:pt x="87" y="255"/>
                      <a:pt x="90" y="253"/>
                      <a:pt x="93" y="253"/>
                    </a:cubicBezTo>
                    <a:cubicBezTo>
                      <a:pt x="97" y="253"/>
                      <a:pt x="95" y="250"/>
                      <a:pt x="98" y="249"/>
                    </a:cubicBezTo>
                    <a:cubicBezTo>
                      <a:pt x="99" y="248"/>
                      <a:pt x="100" y="249"/>
                      <a:pt x="101" y="248"/>
                    </a:cubicBezTo>
                    <a:cubicBezTo>
                      <a:pt x="102" y="245"/>
                      <a:pt x="102" y="243"/>
                      <a:pt x="105" y="242"/>
                    </a:cubicBezTo>
                    <a:cubicBezTo>
                      <a:pt x="108" y="241"/>
                      <a:pt x="110" y="241"/>
                      <a:pt x="111" y="238"/>
                    </a:cubicBezTo>
                    <a:cubicBezTo>
                      <a:pt x="113" y="239"/>
                      <a:pt x="113" y="241"/>
                      <a:pt x="115" y="242"/>
                    </a:cubicBezTo>
                    <a:cubicBezTo>
                      <a:pt x="117" y="242"/>
                      <a:pt x="118" y="242"/>
                      <a:pt x="120" y="243"/>
                    </a:cubicBezTo>
                    <a:cubicBezTo>
                      <a:pt x="122" y="244"/>
                      <a:pt x="121" y="247"/>
                      <a:pt x="122" y="249"/>
                    </a:cubicBezTo>
                    <a:cubicBezTo>
                      <a:pt x="126" y="260"/>
                      <a:pt x="137" y="259"/>
                      <a:pt x="145" y="254"/>
                    </a:cubicBezTo>
                    <a:cubicBezTo>
                      <a:pt x="150" y="251"/>
                      <a:pt x="151" y="252"/>
                      <a:pt x="151" y="247"/>
                    </a:cubicBezTo>
                    <a:cubicBezTo>
                      <a:pt x="151" y="245"/>
                      <a:pt x="152" y="244"/>
                      <a:pt x="152" y="242"/>
                    </a:cubicBezTo>
                    <a:cubicBezTo>
                      <a:pt x="153" y="240"/>
                      <a:pt x="152" y="238"/>
                      <a:pt x="153" y="236"/>
                    </a:cubicBezTo>
                    <a:cubicBezTo>
                      <a:pt x="153" y="232"/>
                      <a:pt x="155" y="229"/>
                      <a:pt x="155" y="225"/>
                    </a:cubicBezTo>
                    <a:cubicBezTo>
                      <a:pt x="155" y="222"/>
                      <a:pt x="156" y="219"/>
                      <a:pt x="160" y="220"/>
                    </a:cubicBezTo>
                    <a:cubicBezTo>
                      <a:pt x="162" y="221"/>
                      <a:pt x="166" y="228"/>
                      <a:pt x="168" y="226"/>
                    </a:cubicBezTo>
                    <a:cubicBezTo>
                      <a:pt x="171" y="224"/>
                      <a:pt x="174" y="222"/>
                      <a:pt x="176" y="219"/>
                    </a:cubicBezTo>
                    <a:cubicBezTo>
                      <a:pt x="180" y="217"/>
                      <a:pt x="179" y="210"/>
                      <a:pt x="185" y="214"/>
                    </a:cubicBezTo>
                    <a:cubicBezTo>
                      <a:pt x="188" y="216"/>
                      <a:pt x="189" y="219"/>
                      <a:pt x="193" y="220"/>
                    </a:cubicBezTo>
                    <a:cubicBezTo>
                      <a:pt x="195" y="220"/>
                      <a:pt x="200" y="218"/>
                      <a:pt x="201" y="218"/>
                    </a:cubicBezTo>
                    <a:cubicBezTo>
                      <a:pt x="203" y="219"/>
                      <a:pt x="201" y="221"/>
                      <a:pt x="202" y="222"/>
                    </a:cubicBezTo>
                    <a:cubicBezTo>
                      <a:pt x="203" y="223"/>
                      <a:pt x="205" y="223"/>
                      <a:pt x="206" y="224"/>
                    </a:cubicBezTo>
                    <a:cubicBezTo>
                      <a:pt x="209" y="226"/>
                      <a:pt x="202" y="229"/>
                      <a:pt x="202" y="231"/>
                    </a:cubicBezTo>
                    <a:cubicBezTo>
                      <a:pt x="202" y="235"/>
                      <a:pt x="203" y="238"/>
                      <a:pt x="203" y="242"/>
                    </a:cubicBezTo>
                    <a:cubicBezTo>
                      <a:pt x="202" y="245"/>
                      <a:pt x="198" y="246"/>
                      <a:pt x="198" y="249"/>
                    </a:cubicBezTo>
                    <a:cubicBezTo>
                      <a:pt x="198" y="253"/>
                      <a:pt x="204" y="250"/>
                      <a:pt x="205" y="248"/>
                    </a:cubicBezTo>
                    <a:cubicBezTo>
                      <a:pt x="208" y="245"/>
                      <a:pt x="210" y="241"/>
                      <a:pt x="215" y="240"/>
                    </a:cubicBezTo>
                    <a:cubicBezTo>
                      <a:pt x="217" y="239"/>
                      <a:pt x="218" y="240"/>
                      <a:pt x="220" y="239"/>
                    </a:cubicBezTo>
                    <a:cubicBezTo>
                      <a:pt x="222" y="238"/>
                      <a:pt x="221" y="237"/>
                      <a:pt x="224" y="237"/>
                    </a:cubicBezTo>
                    <a:cubicBezTo>
                      <a:pt x="228" y="236"/>
                      <a:pt x="232" y="234"/>
                      <a:pt x="236" y="234"/>
                    </a:cubicBezTo>
                    <a:cubicBezTo>
                      <a:pt x="241" y="234"/>
                      <a:pt x="241" y="230"/>
                      <a:pt x="245" y="229"/>
                    </a:cubicBezTo>
                    <a:cubicBezTo>
                      <a:pt x="250" y="227"/>
                      <a:pt x="255" y="228"/>
                      <a:pt x="259" y="227"/>
                    </a:cubicBezTo>
                    <a:cubicBezTo>
                      <a:pt x="263" y="226"/>
                      <a:pt x="271" y="228"/>
                      <a:pt x="274" y="229"/>
                    </a:cubicBezTo>
                    <a:cubicBezTo>
                      <a:pt x="277" y="230"/>
                      <a:pt x="282" y="234"/>
                      <a:pt x="284" y="233"/>
                    </a:cubicBezTo>
                    <a:cubicBezTo>
                      <a:pt x="287" y="231"/>
                      <a:pt x="284" y="229"/>
                      <a:pt x="289" y="229"/>
                    </a:cubicBezTo>
                    <a:cubicBezTo>
                      <a:pt x="293" y="230"/>
                      <a:pt x="296" y="234"/>
                      <a:pt x="300" y="233"/>
                    </a:cubicBezTo>
                    <a:cubicBezTo>
                      <a:pt x="303" y="233"/>
                      <a:pt x="302" y="226"/>
                      <a:pt x="304" y="224"/>
                    </a:cubicBezTo>
                    <a:cubicBezTo>
                      <a:pt x="305" y="222"/>
                      <a:pt x="307" y="222"/>
                      <a:pt x="309" y="220"/>
                    </a:cubicBezTo>
                    <a:cubicBezTo>
                      <a:pt x="309" y="219"/>
                      <a:pt x="309" y="218"/>
                      <a:pt x="310" y="217"/>
                    </a:cubicBezTo>
                    <a:cubicBezTo>
                      <a:pt x="312" y="214"/>
                      <a:pt x="316" y="219"/>
                      <a:pt x="319" y="217"/>
                    </a:cubicBezTo>
                    <a:cubicBezTo>
                      <a:pt x="326" y="213"/>
                      <a:pt x="319" y="201"/>
                      <a:pt x="330" y="201"/>
                    </a:cubicBezTo>
                    <a:cubicBezTo>
                      <a:pt x="333" y="201"/>
                      <a:pt x="336" y="204"/>
                      <a:pt x="339" y="204"/>
                    </a:cubicBezTo>
                    <a:cubicBezTo>
                      <a:pt x="344" y="204"/>
                      <a:pt x="343" y="199"/>
                      <a:pt x="346" y="197"/>
                    </a:cubicBezTo>
                    <a:cubicBezTo>
                      <a:pt x="349" y="198"/>
                      <a:pt x="350" y="199"/>
                      <a:pt x="353" y="197"/>
                    </a:cubicBezTo>
                    <a:cubicBezTo>
                      <a:pt x="355" y="196"/>
                      <a:pt x="356" y="196"/>
                      <a:pt x="358" y="198"/>
                    </a:cubicBezTo>
                    <a:cubicBezTo>
                      <a:pt x="359" y="199"/>
                      <a:pt x="367" y="197"/>
                      <a:pt x="368" y="196"/>
                    </a:cubicBezTo>
                    <a:cubicBezTo>
                      <a:pt x="370" y="194"/>
                      <a:pt x="365" y="189"/>
                      <a:pt x="366" y="186"/>
                    </a:cubicBezTo>
                    <a:cubicBezTo>
                      <a:pt x="367" y="183"/>
                      <a:pt x="367" y="179"/>
                      <a:pt x="367" y="176"/>
                    </a:cubicBezTo>
                    <a:cubicBezTo>
                      <a:pt x="368" y="169"/>
                      <a:pt x="365" y="162"/>
                      <a:pt x="366" y="155"/>
                    </a:cubicBezTo>
                    <a:cubicBezTo>
                      <a:pt x="368" y="148"/>
                      <a:pt x="374" y="146"/>
                      <a:pt x="378" y="141"/>
                    </a:cubicBezTo>
                    <a:cubicBezTo>
                      <a:pt x="379" y="138"/>
                      <a:pt x="379" y="135"/>
                      <a:pt x="378" y="132"/>
                    </a:cubicBezTo>
                    <a:cubicBezTo>
                      <a:pt x="378" y="129"/>
                      <a:pt x="379" y="127"/>
                      <a:pt x="379" y="124"/>
                    </a:cubicBezTo>
                    <a:cubicBezTo>
                      <a:pt x="379" y="123"/>
                      <a:pt x="378" y="119"/>
                      <a:pt x="378" y="118"/>
                    </a:cubicBezTo>
                    <a:cubicBezTo>
                      <a:pt x="378" y="117"/>
                      <a:pt x="378" y="117"/>
                      <a:pt x="378" y="117"/>
                    </a:cubicBezTo>
                    <a:cubicBezTo>
                      <a:pt x="378" y="115"/>
                      <a:pt x="378" y="114"/>
                      <a:pt x="376" y="115"/>
                    </a:cubicBez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51" name="Freeform 73">
                <a:extLst>
                  <a:ext uri="{FF2B5EF4-FFF2-40B4-BE49-F238E27FC236}">
                    <a16:creationId xmlns:a16="http://schemas.microsoft.com/office/drawing/2014/main" id="{0C8AC11B-97F3-4B3C-B28B-D7C03213EE50}"/>
                  </a:ext>
                </a:extLst>
              </p:cNvPr>
              <p:cNvSpPr>
                <a:spLocks/>
              </p:cNvSpPr>
              <p:nvPr/>
            </p:nvSpPr>
            <p:spPr bwMode="auto">
              <a:xfrm>
                <a:off x="1565275" y="7627938"/>
                <a:ext cx="1147762" cy="1123950"/>
              </a:xfrm>
              <a:custGeom>
                <a:avLst/>
                <a:gdLst>
                  <a:gd name="T0" fmla="*/ 296 w 306"/>
                  <a:gd name="T1" fmla="*/ 207 h 300"/>
                  <a:gd name="T2" fmla="*/ 295 w 306"/>
                  <a:gd name="T3" fmla="*/ 199 h 300"/>
                  <a:gd name="T4" fmla="*/ 291 w 306"/>
                  <a:gd name="T5" fmla="*/ 194 h 300"/>
                  <a:gd name="T6" fmla="*/ 277 w 306"/>
                  <a:gd name="T7" fmla="*/ 178 h 300"/>
                  <a:gd name="T8" fmla="*/ 268 w 306"/>
                  <a:gd name="T9" fmla="*/ 165 h 300"/>
                  <a:gd name="T10" fmla="*/ 263 w 306"/>
                  <a:gd name="T11" fmla="*/ 152 h 300"/>
                  <a:gd name="T12" fmla="*/ 257 w 306"/>
                  <a:gd name="T13" fmla="*/ 143 h 300"/>
                  <a:gd name="T14" fmla="*/ 249 w 306"/>
                  <a:gd name="T15" fmla="*/ 121 h 300"/>
                  <a:gd name="T16" fmla="*/ 237 w 306"/>
                  <a:gd name="T17" fmla="*/ 103 h 300"/>
                  <a:gd name="T18" fmla="*/ 236 w 306"/>
                  <a:gd name="T19" fmla="*/ 97 h 300"/>
                  <a:gd name="T20" fmla="*/ 233 w 306"/>
                  <a:gd name="T21" fmla="*/ 92 h 300"/>
                  <a:gd name="T22" fmla="*/ 231 w 306"/>
                  <a:gd name="T23" fmla="*/ 80 h 300"/>
                  <a:gd name="T24" fmla="*/ 222 w 306"/>
                  <a:gd name="T25" fmla="*/ 72 h 300"/>
                  <a:gd name="T26" fmla="*/ 206 w 306"/>
                  <a:gd name="T27" fmla="*/ 63 h 300"/>
                  <a:gd name="T28" fmla="*/ 198 w 306"/>
                  <a:gd name="T29" fmla="*/ 42 h 300"/>
                  <a:gd name="T30" fmla="*/ 203 w 306"/>
                  <a:gd name="T31" fmla="*/ 22 h 300"/>
                  <a:gd name="T32" fmla="*/ 201 w 306"/>
                  <a:gd name="T33" fmla="*/ 12 h 300"/>
                  <a:gd name="T34" fmla="*/ 207 w 306"/>
                  <a:gd name="T35" fmla="*/ 14 h 300"/>
                  <a:gd name="T36" fmla="*/ 211 w 306"/>
                  <a:gd name="T37" fmla="*/ 10 h 300"/>
                  <a:gd name="T38" fmla="*/ 202 w 306"/>
                  <a:gd name="T39" fmla="*/ 5 h 300"/>
                  <a:gd name="T40" fmla="*/ 193 w 306"/>
                  <a:gd name="T41" fmla="*/ 10 h 300"/>
                  <a:gd name="T42" fmla="*/ 151 w 306"/>
                  <a:gd name="T43" fmla="*/ 64 h 300"/>
                  <a:gd name="T44" fmla="*/ 91 w 306"/>
                  <a:gd name="T45" fmla="*/ 128 h 300"/>
                  <a:gd name="T46" fmla="*/ 61 w 306"/>
                  <a:gd name="T47" fmla="*/ 133 h 300"/>
                  <a:gd name="T48" fmla="*/ 44 w 306"/>
                  <a:gd name="T49" fmla="*/ 138 h 300"/>
                  <a:gd name="T50" fmla="*/ 15 w 306"/>
                  <a:gd name="T51" fmla="*/ 152 h 300"/>
                  <a:gd name="T52" fmla="*/ 18 w 306"/>
                  <a:gd name="T53" fmla="*/ 158 h 300"/>
                  <a:gd name="T54" fmla="*/ 12 w 306"/>
                  <a:gd name="T55" fmla="*/ 163 h 300"/>
                  <a:gd name="T56" fmla="*/ 4 w 306"/>
                  <a:gd name="T57" fmla="*/ 174 h 300"/>
                  <a:gd name="T58" fmla="*/ 0 w 306"/>
                  <a:gd name="T59" fmla="*/ 179 h 300"/>
                  <a:gd name="T60" fmla="*/ 3 w 306"/>
                  <a:gd name="T61" fmla="*/ 185 h 300"/>
                  <a:gd name="T62" fmla="*/ 8 w 306"/>
                  <a:gd name="T63" fmla="*/ 188 h 300"/>
                  <a:gd name="T64" fmla="*/ 13 w 306"/>
                  <a:gd name="T65" fmla="*/ 187 h 300"/>
                  <a:gd name="T66" fmla="*/ 16 w 306"/>
                  <a:gd name="T67" fmla="*/ 198 h 300"/>
                  <a:gd name="T68" fmla="*/ 17 w 306"/>
                  <a:gd name="T69" fmla="*/ 211 h 300"/>
                  <a:gd name="T70" fmla="*/ 14 w 306"/>
                  <a:gd name="T71" fmla="*/ 219 h 300"/>
                  <a:gd name="T72" fmla="*/ 7 w 306"/>
                  <a:gd name="T73" fmla="*/ 222 h 300"/>
                  <a:gd name="T74" fmla="*/ 4 w 306"/>
                  <a:gd name="T75" fmla="*/ 230 h 300"/>
                  <a:gd name="T76" fmla="*/ 8 w 306"/>
                  <a:gd name="T77" fmla="*/ 236 h 300"/>
                  <a:gd name="T78" fmla="*/ 10 w 306"/>
                  <a:gd name="T79" fmla="*/ 249 h 300"/>
                  <a:gd name="T80" fmla="*/ 15 w 306"/>
                  <a:gd name="T81" fmla="*/ 256 h 300"/>
                  <a:gd name="T82" fmla="*/ 22 w 306"/>
                  <a:gd name="T83" fmla="*/ 260 h 300"/>
                  <a:gd name="T84" fmla="*/ 30 w 306"/>
                  <a:gd name="T85" fmla="*/ 255 h 300"/>
                  <a:gd name="T86" fmla="*/ 36 w 306"/>
                  <a:gd name="T87" fmla="*/ 254 h 300"/>
                  <a:gd name="T88" fmla="*/ 45 w 306"/>
                  <a:gd name="T89" fmla="*/ 255 h 300"/>
                  <a:gd name="T90" fmla="*/ 50 w 306"/>
                  <a:gd name="T91" fmla="*/ 268 h 300"/>
                  <a:gd name="T92" fmla="*/ 62 w 306"/>
                  <a:gd name="T93" fmla="*/ 267 h 300"/>
                  <a:gd name="T94" fmla="*/ 64 w 306"/>
                  <a:gd name="T95" fmla="*/ 270 h 300"/>
                  <a:gd name="T96" fmla="*/ 71 w 306"/>
                  <a:gd name="T97" fmla="*/ 273 h 300"/>
                  <a:gd name="T98" fmla="*/ 105 w 306"/>
                  <a:gd name="T99" fmla="*/ 285 h 300"/>
                  <a:gd name="T100" fmla="*/ 138 w 306"/>
                  <a:gd name="T101" fmla="*/ 293 h 300"/>
                  <a:gd name="T102" fmla="*/ 168 w 306"/>
                  <a:gd name="T103" fmla="*/ 271 h 300"/>
                  <a:gd name="T104" fmla="*/ 188 w 306"/>
                  <a:gd name="T105" fmla="*/ 251 h 300"/>
                  <a:gd name="T106" fmla="*/ 203 w 306"/>
                  <a:gd name="T107" fmla="*/ 244 h 300"/>
                  <a:gd name="T108" fmla="*/ 230 w 306"/>
                  <a:gd name="T109" fmla="*/ 245 h 300"/>
                  <a:gd name="T110" fmla="*/ 248 w 306"/>
                  <a:gd name="T111" fmla="*/ 251 h 300"/>
                  <a:gd name="T112" fmla="*/ 274 w 306"/>
                  <a:gd name="T113" fmla="*/ 253 h 300"/>
                  <a:gd name="T114" fmla="*/ 290 w 306"/>
                  <a:gd name="T115" fmla="*/ 240 h 300"/>
                  <a:gd name="T116" fmla="*/ 304 w 306"/>
                  <a:gd name="T117" fmla="*/ 22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6" h="300">
                    <a:moveTo>
                      <a:pt x="301" y="218"/>
                    </a:moveTo>
                    <a:cubicBezTo>
                      <a:pt x="300" y="214"/>
                      <a:pt x="298" y="211"/>
                      <a:pt x="296" y="207"/>
                    </a:cubicBezTo>
                    <a:cubicBezTo>
                      <a:pt x="296" y="206"/>
                      <a:pt x="294" y="204"/>
                      <a:pt x="294" y="202"/>
                    </a:cubicBezTo>
                    <a:cubicBezTo>
                      <a:pt x="294" y="199"/>
                      <a:pt x="295" y="201"/>
                      <a:pt x="295" y="199"/>
                    </a:cubicBezTo>
                    <a:cubicBezTo>
                      <a:pt x="295" y="198"/>
                      <a:pt x="295" y="198"/>
                      <a:pt x="294" y="197"/>
                    </a:cubicBezTo>
                    <a:cubicBezTo>
                      <a:pt x="294" y="196"/>
                      <a:pt x="292" y="195"/>
                      <a:pt x="291" y="194"/>
                    </a:cubicBezTo>
                    <a:cubicBezTo>
                      <a:pt x="289" y="191"/>
                      <a:pt x="287" y="188"/>
                      <a:pt x="284" y="186"/>
                    </a:cubicBezTo>
                    <a:cubicBezTo>
                      <a:pt x="282" y="183"/>
                      <a:pt x="279" y="181"/>
                      <a:pt x="277" y="178"/>
                    </a:cubicBezTo>
                    <a:cubicBezTo>
                      <a:pt x="275" y="176"/>
                      <a:pt x="275" y="173"/>
                      <a:pt x="273" y="171"/>
                    </a:cubicBezTo>
                    <a:cubicBezTo>
                      <a:pt x="271" y="169"/>
                      <a:pt x="270" y="167"/>
                      <a:pt x="268" y="165"/>
                    </a:cubicBezTo>
                    <a:cubicBezTo>
                      <a:pt x="266" y="162"/>
                      <a:pt x="264" y="161"/>
                      <a:pt x="264" y="158"/>
                    </a:cubicBezTo>
                    <a:cubicBezTo>
                      <a:pt x="264" y="156"/>
                      <a:pt x="264" y="154"/>
                      <a:pt x="263" y="152"/>
                    </a:cubicBezTo>
                    <a:cubicBezTo>
                      <a:pt x="263" y="151"/>
                      <a:pt x="262" y="148"/>
                      <a:pt x="261" y="147"/>
                    </a:cubicBezTo>
                    <a:cubicBezTo>
                      <a:pt x="260" y="144"/>
                      <a:pt x="258" y="145"/>
                      <a:pt x="257" y="143"/>
                    </a:cubicBezTo>
                    <a:cubicBezTo>
                      <a:pt x="255" y="140"/>
                      <a:pt x="254" y="136"/>
                      <a:pt x="253" y="132"/>
                    </a:cubicBezTo>
                    <a:cubicBezTo>
                      <a:pt x="253" y="128"/>
                      <a:pt x="251" y="125"/>
                      <a:pt x="249" y="121"/>
                    </a:cubicBezTo>
                    <a:cubicBezTo>
                      <a:pt x="246" y="117"/>
                      <a:pt x="244" y="113"/>
                      <a:pt x="242" y="110"/>
                    </a:cubicBezTo>
                    <a:cubicBezTo>
                      <a:pt x="240" y="107"/>
                      <a:pt x="239" y="105"/>
                      <a:pt x="237" y="103"/>
                    </a:cubicBezTo>
                    <a:cubicBezTo>
                      <a:pt x="237" y="102"/>
                      <a:pt x="236" y="101"/>
                      <a:pt x="236" y="100"/>
                    </a:cubicBezTo>
                    <a:cubicBezTo>
                      <a:pt x="235" y="99"/>
                      <a:pt x="236" y="98"/>
                      <a:pt x="236" y="97"/>
                    </a:cubicBezTo>
                    <a:cubicBezTo>
                      <a:pt x="235" y="96"/>
                      <a:pt x="234" y="96"/>
                      <a:pt x="233" y="95"/>
                    </a:cubicBezTo>
                    <a:cubicBezTo>
                      <a:pt x="233" y="94"/>
                      <a:pt x="233" y="93"/>
                      <a:pt x="233" y="92"/>
                    </a:cubicBezTo>
                    <a:cubicBezTo>
                      <a:pt x="232" y="89"/>
                      <a:pt x="233" y="87"/>
                      <a:pt x="232" y="85"/>
                    </a:cubicBezTo>
                    <a:cubicBezTo>
                      <a:pt x="231" y="83"/>
                      <a:pt x="231" y="81"/>
                      <a:pt x="231" y="80"/>
                    </a:cubicBezTo>
                    <a:cubicBezTo>
                      <a:pt x="230" y="78"/>
                      <a:pt x="228" y="77"/>
                      <a:pt x="226" y="75"/>
                    </a:cubicBezTo>
                    <a:cubicBezTo>
                      <a:pt x="225" y="73"/>
                      <a:pt x="225" y="73"/>
                      <a:pt x="222" y="72"/>
                    </a:cubicBezTo>
                    <a:cubicBezTo>
                      <a:pt x="220" y="72"/>
                      <a:pt x="218" y="71"/>
                      <a:pt x="216" y="71"/>
                    </a:cubicBezTo>
                    <a:cubicBezTo>
                      <a:pt x="212" y="69"/>
                      <a:pt x="209" y="66"/>
                      <a:pt x="206" y="63"/>
                    </a:cubicBezTo>
                    <a:cubicBezTo>
                      <a:pt x="203" y="60"/>
                      <a:pt x="201" y="56"/>
                      <a:pt x="199" y="52"/>
                    </a:cubicBezTo>
                    <a:cubicBezTo>
                      <a:pt x="197" y="49"/>
                      <a:pt x="198" y="46"/>
                      <a:pt x="198" y="42"/>
                    </a:cubicBezTo>
                    <a:cubicBezTo>
                      <a:pt x="198" y="36"/>
                      <a:pt x="198" y="29"/>
                      <a:pt x="199" y="22"/>
                    </a:cubicBezTo>
                    <a:cubicBezTo>
                      <a:pt x="200" y="22"/>
                      <a:pt x="203" y="23"/>
                      <a:pt x="203" y="22"/>
                    </a:cubicBezTo>
                    <a:cubicBezTo>
                      <a:pt x="204" y="22"/>
                      <a:pt x="205" y="19"/>
                      <a:pt x="205" y="18"/>
                    </a:cubicBezTo>
                    <a:cubicBezTo>
                      <a:pt x="206" y="14"/>
                      <a:pt x="201" y="17"/>
                      <a:pt x="201" y="12"/>
                    </a:cubicBezTo>
                    <a:cubicBezTo>
                      <a:pt x="203" y="12"/>
                      <a:pt x="205" y="12"/>
                      <a:pt x="207" y="12"/>
                    </a:cubicBezTo>
                    <a:cubicBezTo>
                      <a:pt x="207" y="13"/>
                      <a:pt x="207" y="14"/>
                      <a:pt x="207" y="14"/>
                    </a:cubicBezTo>
                    <a:cubicBezTo>
                      <a:pt x="207" y="15"/>
                      <a:pt x="208" y="15"/>
                      <a:pt x="209" y="15"/>
                    </a:cubicBezTo>
                    <a:cubicBezTo>
                      <a:pt x="209" y="13"/>
                      <a:pt x="212" y="12"/>
                      <a:pt x="211" y="10"/>
                    </a:cubicBezTo>
                    <a:cubicBezTo>
                      <a:pt x="209" y="9"/>
                      <a:pt x="207" y="9"/>
                      <a:pt x="205" y="8"/>
                    </a:cubicBezTo>
                    <a:cubicBezTo>
                      <a:pt x="203" y="7"/>
                      <a:pt x="202" y="7"/>
                      <a:pt x="202" y="5"/>
                    </a:cubicBezTo>
                    <a:cubicBezTo>
                      <a:pt x="201" y="3"/>
                      <a:pt x="201" y="1"/>
                      <a:pt x="201" y="0"/>
                    </a:cubicBezTo>
                    <a:cubicBezTo>
                      <a:pt x="198" y="2"/>
                      <a:pt x="196" y="7"/>
                      <a:pt x="193" y="10"/>
                    </a:cubicBezTo>
                    <a:cubicBezTo>
                      <a:pt x="187" y="19"/>
                      <a:pt x="180" y="28"/>
                      <a:pt x="174" y="37"/>
                    </a:cubicBezTo>
                    <a:cubicBezTo>
                      <a:pt x="167" y="46"/>
                      <a:pt x="157" y="54"/>
                      <a:pt x="151" y="64"/>
                    </a:cubicBezTo>
                    <a:cubicBezTo>
                      <a:pt x="145" y="73"/>
                      <a:pt x="139" y="83"/>
                      <a:pt x="133" y="92"/>
                    </a:cubicBezTo>
                    <a:cubicBezTo>
                      <a:pt x="123" y="108"/>
                      <a:pt x="109" y="122"/>
                      <a:pt x="91" y="128"/>
                    </a:cubicBezTo>
                    <a:cubicBezTo>
                      <a:pt x="85" y="130"/>
                      <a:pt x="79" y="131"/>
                      <a:pt x="73" y="131"/>
                    </a:cubicBezTo>
                    <a:cubicBezTo>
                      <a:pt x="69" y="131"/>
                      <a:pt x="65" y="130"/>
                      <a:pt x="61" y="133"/>
                    </a:cubicBezTo>
                    <a:cubicBezTo>
                      <a:pt x="59" y="135"/>
                      <a:pt x="56" y="138"/>
                      <a:pt x="53" y="140"/>
                    </a:cubicBezTo>
                    <a:cubicBezTo>
                      <a:pt x="49" y="141"/>
                      <a:pt x="48" y="136"/>
                      <a:pt x="44" y="138"/>
                    </a:cubicBezTo>
                    <a:cubicBezTo>
                      <a:pt x="39" y="139"/>
                      <a:pt x="33" y="144"/>
                      <a:pt x="28" y="147"/>
                    </a:cubicBezTo>
                    <a:cubicBezTo>
                      <a:pt x="24" y="149"/>
                      <a:pt x="20" y="151"/>
                      <a:pt x="15" y="152"/>
                    </a:cubicBezTo>
                    <a:cubicBezTo>
                      <a:pt x="16" y="153"/>
                      <a:pt x="16" y="154"/>
                      <a:pt x="17" y="155"/>
                    </a:cubicBezTo>
                    <a:cubicBezTo>
                      <a:pt x="17" y="156"/>
                      <a:pt x="17" y="157"/>
                      <a:pt x="18" y="158"/>
                    </a:cubicBezTo>
                    <a:cubicBezTo>
                      <a:pt x="18" y="160"/>
                      <a:pt x="18" y="160"/>
                      <a:pt x="16" y="161"/>
                    </a:cubicBezTo>
                    <a:cubicBezTo>
                      <a:pt x="15" y="162"/>
                      <a:pt x="13" y="162"/>
                      <a:pt x="12" y="163"/>
                    </a:cubicBezTo>
                    <a:cubicBezTo>
                      <a:pt x="9" y="165"/>
                      <a:pt x="10" y="168"/>
                      <a:pt x="8" y="170"/>
                    </a:cubicBezTo>
                    <a:cubicBezTo>
                      <a:pt x="7" y="171"/>
                      <a:pt x="5" y="173"/>
                      <a:pt x="4" y="174"/>
                    </a:cubicBezTo>
                    <a:cubicBezTo>
                      <a:pt x="3" y="175"/>
                      <a:pt x="2" y="175"/>
                      <a:pt x="1" y="176"/>
                    </a:cubicBezTo>
                    <a:cubicBezTo>
                      <a:pt x="0" y="177"/>
                      <a:pt x="0" y="177"/>
                      <a:pt x="0" y="179"/>
                    </a:cubicBezTo>
                    <a:cubicBezTo>
                      <a:pt x="0" y="181"/>
                      <a:pt x="1" y="182"/>
                      <a:pt x="1" y="183"/>
                    </a:cubicBezTo>
                    <a:cubicBezTo>
                      <a:pt x="2" y="184"/>
                      <a:pt x="2" y="184"/>
                      <a:pt x="3" y="185"/>
                    </a:cubicBezTo>
                    <a:cubicBezTo>
                      <a:pt x="3" y="186"/>
                      <a:pt x="3" y="187"/>
                      <a:pt x="3" y="188"/>
                    </a:cubicBezTo>
                    <a:cubicBezTo>
                      <a:pt x="4" y="188"/>
                      <a:pt x="7" y="188"/>
                      <a:pt x="8" y="188"/>
                    </a:cubicBezTo>
                    <a:cubicBezTo>
                      <a:pt x="9" y="188"/>
                      <a:pt x="10" y="188"/>
                      <a:pt x="11" y="188"/>
                    </a:cubicBezTo>
                    <a:cubicBezTo>
                      <a:pt x="12" y="188"/>
                      <a:pt x="12" y="187"/>
                      <a:pt x="13" y="187"/>
                    </a:cubicBezTo>
                    <a:cubicBezTo>
                      <a:pt x="14" y="188"/>
                      <a:pt x="15" y="189"/>
                      <a:pt x="15" y="191"/>
                    </a:cubicBezTo>
                    <a:cubicBezTo>
                      <a:pt x="16" y="193"/>
                      <a:pt x="16" y="196"/>
                      <a:pt x="16" y="198"/>
                    </a:cubicBezTo>
                    <a:cubicBezTo>
                      <a:pt x="15" y="200"/>
                      <a:pt x="17" y="201"/>
                      <a:pt x="17" y="202"/>
                    </a:cubicBezTo>
                    <a:cubicBezTo>
                      <a:pt x="19" y="205"/>
                      <a:pt x="16" y="208"/>
                      <a:pt x="17" y="211"/>
                    </a:cubicBezTo>
                    <a:cubicBezTo>
                      <a:pt x="17" y="213"/>
                      <a:pt x="19" y="214"/>
                      <a:pt x="19" y="216"/>
                    </a:cubicBezTo>
                    <a:cubicBezTo>
                      <a:pt x="18" y="218"/>
                      <a:pt x="16" y="219"/>
                      <a:pt x="14" y="219"/>
                    </a:cubicBezTo>
                    <a:cubicBezTo>
                      <a:pt x="13" y="219"/>
                      <a:pt x="12" y="219"/>
                      <a:pt x="10" y="220"/>
                    </a:cubicBezTo>
                    <a:cubicBezTo>
                      <a:pt x="9" y="221"/>
                      <a:pt x="8" y="222"/>
                      <a:pt x="7" y="222"/>
                    </a:cubicBezTo>
                    <a:cubicBezTo>
                      <a:pt x="5" y="222"/>
                      <a:pt x="3" y="222"/>
                      <a:pt x="2" y="224"/>
                    </a:cubicBezTo>
                    <a:cubicBezTo>
                      <a:pt x="0" y="226"/>
                      <a:pt x="2" y="230"/>
                      <a:pt x="4" y="230"/>
                    </a:cubicBezTo>
                    <a:cubicBezTo>
                      <a:pt x="6" y="230"/>
                      <a:pt x="7" y="229"/>
                      <a:pt x="8" y="231"/>
                    </a:cubicBezTo>
                    <a:cubicBezTo>
                      <a:pt x="8" y="232"/>
                      <a:pt x="8" y="234"/>
                      <a:pt x="8" y="236"/>
                    </a:cubicBezTo>
                    <a:cubicBezTo>
                      <a:pt x="8" y="239"/>
                      <a:pt x="8" y="242"/>
                      <a:pt x="9" y="245"/>
                    </a:cubicBezTo>
                    <a:cubicBezTo>
                      <a:pt x="9" y="246"/>
                      <a:pt x="10" y="248"/>
                      <a:pt x="10" y="249"/>
                    </a:cubicBezTo>
                    <a:cubicBezTo>
                      <a:pt x="10" y="251"/>
                      <a:pt x="10" y="252"/>
                      <a:pt x="11" y="253"/>
                    </a:cubicBezTo>
                    <a:cubicBezTo>
                      <a:pt x="12" y="255"/>
                      <a:pt x="14" y="256"/>
                      <a:pt x="15" y="256"/>
                    </a:cubicBezTo>
                    <a:cubicBezTo>
                      <a:pt x="17" y="257"/>
                      <a:pt x="18" y="258"/>
                      <a:pt x="20" y="259"/>
                    </a:cubicBezTo>
                    <a:cubicBezTo>
                      <a:pt x="20" y="259"/>
                      <a:pt x="21" y="260"/>
                      <a:pt x="22" y="260"/>
                    </a:cubicBezTo>
                    <a:cubicBezTo>
                      <a:pt x="23" y="260"/>
                      <a:pt x="24" y="258"/>
                      <a:pt x="25" y="257"/>
                    </a:cubicBezTo>
                    <a:cubicBezTo>
                      <a:pt x="27" y="256"/>
                      <a:pt x="29" y="255"/>
                      <a:pt x="30" y="255"/>
                    </a:cubicBezTo>
                    <a:cubicBezTo>
                      <a:pt x="31" y="254"/>
                      <a:pt x="33" y="254"/>
                      <a:pt x="34" y="254"/>
                    </a:cubicBezTo>
                    <a:cubicBezTo>
                      <a:pt x="36" y="253"/>
                      <a:pt x="35" y="254"/>
                      <a:pt x="36" y="254"/>
                    </a:cubicBezTo>
                    <a:cubicBezTo>
                      <a:pt x="38" y="255"/>
                      <a:pt x="38" y="255"/>
                      <a:pt x="40" y="255"/>
                    </a:cubicBezTo>
                    <a:cubicBezTo>
                      <a:pt x="41" y="254"/>
                      <a:pt x="44" y="254"/>
                      <a:pt x="45" y="255"/>
                    </a:cubicBezTo>
                    <a:cubicBezTo>
                      <a:pt x="46" y="256"/>
                      <a:pt x="46" y="258"/>
                      <a:pt x="46" y="259"/>
                    </a:cubicBezTo>
                    <a:cubicBezTo>
                      <a:pt x="47" y="262"/>
                      <a:pt x="48" y="267"/>
                      <a:pt x="50" y="268"/>
                    </a:cubicBezTo>
                    <a:cubicBezTo>
                      <a:pt x="52" y="269"/>
                      <a:pt x="55" y="268"/>
                      <a:pt x="57" y="268"/>
                    </a:cubicBezTo>
                    <a:cubicBezTo>
                      <a:pt x="58" y="268"/>
                      <a:pt x="60" y="267"/>
                      <a:pt x="62" y="267"/>
                    </a:cubicBezTo>
                    <a:cubicBezTo>
                      <a:pt x="64" y="266"/>
                      <a:pt x="64" y="267"/>
                      <a:pt x="64" y="269"/>
                    </a:cubicBezTo>
                    <a:cubicBezTo>
                      <a:pt x="64" y="269"/>
                      <a:pt x="64" y="269"/>
                      <a:pt x="64" y="270"/>
                    </a:cubicBezTo>
                    <a:cubicBezTo>
                      <a:pt x="64" y="269"/>
                      <a:pt x="65" y="269"/>
                      <a:pt x="65" y="269"/>
                    </a:cubicBezTo>
                    <a:cubicBezTo>
                      <a:pt x="67" y="269"/>
                      <a:pt x="69" y="271"/>
                      <a:pt x="71" y="273"/>
                    </a:cubicBezTo>
                    <a:cubicBezTo>
                      <a:pt x="74" y="277"/>
                      <a:pt x="80" y="278"/>
                      <a:pt x="84" y="280"/>
                    </a:cubicBezTo>
                    <a:cubicBezTo>
                      <a:pt x="91" y="284"/>
                      <a:pt x="99" y="281"/>
                      <a:pt x="105" y="285"/>
                    </a:cubicBezTo>
                    <a:cubicBezTo>
                      <a:pt x="111" y="288"/>
                      <a:pt x="113" y="294"/>
                      <a:pt x="117" y="298"/>
                    </a:cubicBezTo>
                    <a:cubicBezTo>
                      <a:pt x="121" y="300"/>
                      <a:pt x="134" y="294"/>
                      <a:pt x="138" y="293"/>
                    </a:cubicBezTo>
                    <a:cubicBezTo>
                      <a:pt x="143" y="291"/>
                      <a:pt x="150" y="290"/>
                      <a:pt x="153" y="285"/>
                    </a:cubicBezTo>
                    <a:cubicBezTo>
                      <a:pt x="156" y="279"/>
                      <a:pt x="162" y="274"/>
                      <a:pt x="168" y="271"/>
                    </a:cubicBezTo>
                    <a:cubicBezTo>
                      <a:pt x="173" y="268"/>
                      <a:pt x="179" y="262"/>
                      <a:pt x="183" y="258"/>
                    </a:cubicBezTo>
                    <a:cubicBezTo>
                      <a:pt x="186" y="256"/>
                      <a:pt x="187" y="254"/>
                      <a:pt x="188" y="251"/>
                    </a:cubicBezTo>
                    <a:cubicBezTo>
                      <a:pt x="190" y="248"/>
                      <a:pt x="191" y="252"/>
                      <a:pt x="193" y="249"/>
                    </a:cubicBezTo>
                    <a:cubicBezTo>
                      <a:pt x="197" y="245"/>
                      <a:pt x="198" y="245"/>
                      <a:pt x="203" y="244"/>
                    </a:cubicBezTo>
                    <a:cubicBezTo>
                      <a:pt x="208" y="242"/>
                      <a:pt x="214" y="241"/>
                      <a:pt x="219" y="241"/>
                    </a:cubicBezTo>
                    <a:cubicBezTo>
                      <a:pt x="225" y="240"/>
                      <a:pt x="226" y="243"/>
                      <a:pt x="230" y="245"/>
                    </a:cubicBezTo>
                    <a:cubicBezTo>
                      <a:pt x="233" y="247"/>
                      <a:pt x="234" y="250"/>
                      <a:pt x="237" y="252"/>
                    </a:cubicBezTo>
                    <a:cubicBezTo>
                      <a:pt x="240" y="254"/>
                      <a:pt x="244" y="250"/>
                      <a:pt x="248" y="251"/>
                    </a:cubicBezTo>
                    <a:cubicBezTo>
                      <a:pt x="254" y="252"/>
                      <a:pt x="260" y="253"/>
                      <a:pt x="266" y="253"/>
                    </a:cubicBezTo>
                    <a:cubicBezTo>
                      <a:pt x="270" y="253"/>
                      <a:pt x="271" y="256"/>
                      <a:pt x="274" y="253"/>
                    </a:cubicBezTo>
                    <a:cubicBezTo>
                      <a:pt x="277" y="250"/>
                      <a:pt x="281" y="249"/>
                      <a:pt x="284" y="246"/>
                    </a:cubicBezTo>
                    <a:cubicBezTo>
                      <a:pt x="287" y="245"/>
                      <a:pt x="287" y="240"/>
                      <a:pt x="290" y="240"/>
                    </a:cubicBezTo>
                    <a:cubicBezTo>
                      <a:pt x="295" y="240"/>
                      <a:pt x="301" y="234"/>
                      <a:pt x="306" y="234"/>
                    </a:cubicBezTo>
                    <a:cubicBezTo>
                      <a:pt x="305" y="232"/>
                      <a:pt x="305" y="230"/>
                      <a:pt x="304" y="228"/>
                    </a:cubicBezTo>
                    <a:cubicBezTo>
                      <a:pt x="303" y="225"/>
                      <a:pt x="302" y="221"/>
                      <a:pt x="301" y="218"/>
                    </a:cubicBez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52" name="Freeform 74">
                <a:extLst>
                  <a:ext uri="{FF2B5EF4-FFF2-40B4-BE49-F238E27FC236}">
                    <a16:creationId xmlns:a16="http://schemas.microsoft.com/office/drawing/2014/main" id="{E25D69F8-C743-43E1-977B-8A41DC6422FF}"/>
                  </a:ext>
                </a:extLst>
              </p:cNvPr>
              <p:cNvSpPr>
                <a:spLocks/>
              </p:cNvSpPr>
              <p:nvPr/>
            </p:nvSpPr>
            <p:spPr bwMode="auto">
              <a:xfrm>
                <a:off x="2303463" y="7358063"/>
                <a:ext cx="1106487" cy="1420813"/>
              </a:xfrm>
              <a:custGeom>
                <a:avLst/>
                <a:gdLst>
                  <a:gd name="T0" fmla="*/ 287 w 295"/>
                  <a:gd name="T1" fmla="*/ 215 h 379"/>
                  <a:gd name="T2" fmla="*/ 276 w 295"/>
                  <a:gd name="T3" fmla="*/ 209 h 379"/>
                  <a:gd name="T4" fmla="*/ 256 w 295"/>
                  <a:gd name="T5" fmla="*/ 196 h 379"/>
                  <a:gd name="T6" fmla="*/ 240 w 295"/>
                  <a:gd name="T7" fmla="*/ 169 h 379"/>
                  <a:gd name="T8" fmla="*/ 244 w 295"/>
                  <a:gd name="T9" fmla="*/ 128 h 379"/>
                  <a:gd name="T10" fmla="*/ 230 w 295"/>
                  <a:gd name="T11" fmla="*/ 109 h 379"/>
                  <a:gd name="T12" fmla="*/ 219 w 295"/>
                  <a:gd name="T13" fmla="*/ 90 h 379"/>
                  <a:gd name="T14" fmla="*/ 201 w 295"/>
                  <a:gd name="T15" fmla="*/ 70 h 379"/>
                  <a:gd name="T16" fmla="*/ 182 w 295"/>
                  <a:gd name="T17" fmla="*/ 53 h 379"/>
                  <a:gd name="T18" fmla="*/ 161 w 295"/>
                  <a:gd name="T19" fmla="*/ 53 h 379"/>
                  <a:gd name="T20" fmla="*/ 138 w 295"/>
                  <a:gd name="T21" fmla="*/ 62 h 379"/>
                  <a:gd name="T22" fmla="*/ 132 w 295"/>
                  <a:gd name="T23" fmla="*/ 48 h 379"/>
                  <a:gd name="T24" fmla="*/ 114 w 295"/>
                  <a:gd name="T25" fmla="*/ 40 h 379"/>
                  <a:gd name="T26" fmla="*/ 104 w 295"/>
                  <a:gd name="T27" fmla="*/ 26 h 379"/>
                  <a:gd name="T28" fmla="*/ 89 w 295"/>
                  <a:gd name="T29" fmla="*/ 12 h 379"/>
                  <a:gd name="T30" fmla="*/ 42 w 295"/>
                  <a:gd name="T31" fmla="*/ 58 h 379"/>
                  <a:gd name="T32" fmla="*/ 5 w 295"/>
                  <a:gd name="T33" fmla="*/ 72 h 379"/>
                  <a:gd name="T34" fmla="*/ 8 w 295"/>
                  <a:gd name="T35" fmla="*/ 80 h 379"/>
                  <a:gd name="T36" fmla="*/ 10 w 295"/>
                  <a:gd name="T37" fmla="*/ 86 h 379"/>
                  <a:gd name="T38" fmla="*/ 8 w 295"/>
                  <a:gd name="T39" fmla="*/ 90 h 379"/>
                  <a:gd name="T40" fmla="*/ 1 w 295"/>
                  <a:gd name="T41" fmla="*/ 114 h 379"/>
                  <a:gd name="T42" fmla="*/ 19 w 295"/>
                  <a:gd name="T43" fmla="*/ 143 h 379"/>
                  <a:gd name="T44" fmla="*/ 34 w 295"/>
                  <a:gd name="T45" fmla="*/ 152 h 379"/>
                  <a:gd name="T46" fmla="*/ 36 w 295"/>
                  <a:gd name="T47" fmla="*/ 167 h 379"/>
                  <a:gd name="T48" fmla="*/ 40 w 295"/>
                  <a:gd name="T49" fmla="*/ 175 h 379"/>
                  <a:gd name="T50" fmla="*/ 56 w 295"/>
                  <a:gd name="T51" fmla="*/ 204 h 379"/>
                  <a:gd name="T52" fmla="*/ 66 w 295"/>
                  <a:gd name="T53" fmla="*/ 224 h 379"/>
                  <a:gd name="T54" fmla="*/ 76 w 295"/>
                  <a:gd name="T55" fmla="*/ 243 h 379"/>
                  <a:gd name="T56" fmla="*/ 94 w 295"/>
                  <a:gd name="T57" fmla="*/ 266 h 379"/>
                  <a:gd name="T58" fmla="*/ 97 w 295"/>
                  <a:gd name="T59" fmla="*/ 274 h 379"/>
                  <a:gd name="T60" fmla="*/ 107 w 295"/>
                  <a:gd name="T61" fmla="*/ 300 h 379"/>
                  <a:gd name="T62" fmla="*/ 118 w 295"/>
                  <a:gd name="T63" fmla="*/ 317 h 379"/>
                  <a:gd name="T64" fmla="*/ 125 w 295"/>
                  <a:gd name="T65" fmla="*/ 355 h 379"/>
                  <a:gd name="T66" fmla="*/ 144 w 295"/>
                  <a:gd name="T67" fmla="*/ 375 h 379"/>
                  <a:gd name="T68" fmla="*/ 157 w 295"/>
                  <a:gd name="T69" fmla="*/ 368 h 379"/>
                  <a:gd name="T70" fmla="*/ 174 w 295"/>
                  <a:gd name="T71" fmla="*/ 347 h 379"/>
                  <a:gd name="T72" fmla="*/ 191 w 295"/>
                  <a:gd name="T73" fmla="*/ 319 h 379"/>
                  <a:gd name="T74" fmla="*/ 218 w 295"/>
                  <a:gd name="T75" fmla="*/ 313 h 379"/>
                  <a:gd name="T76" fmla="*/ 244 w 295"/>
                  <a:gd name="T77" fmla="*/ 300 h 379"/>
                  <a:gd name="T78" fmla="*/ 262 w 295"/>
                  <a:gd name="T79" fmla="*/ 296 h 379"/>
                  <a:gd name="T80" fmla="*/ 271 w 295"/>
                  <a:gd name="T81" fmla="*/ 274 h 379"/>
                  <a:gd name="T82" fmla="*/ 288 w 295"/>
                  <a:gd name="T83" fmla="*/ 243 h 379"/>
                  <a:gd name="T84" fmla="*/ 294 w 295"/>
                  <a:gd name="T85" fmla="*/ 223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5" h="379">
                    <a:moveTo>
                      <a:pt x="294" y="223"/>
                    </a:moveTo>
                    <a:cubicBezTo>
                      <a:pt x="293" y="221"/>
                      <a:pt x="293" y="218"/>
                      <a:pt x="291" y="216"/>
                    </a:cubicBezTo>
                    <a:cubicBezTo>
                      <a:pt x="289" y="214"/>
                      <a:pt x="289" y="215"/>
                      <a:pt x="287" y="215"/>
                    </a:cubicBezTo>
                    <a:cubicBezTo>
                      <a:pt x="285" y="214"/>
                      <a:pt x="284" y="213"/>
                      <a:pt x="283" y="212"/>
                    </a:cubicBezTo>
                    <a:cubicBezTo>
                      <a:pt x="281" y="212"/>
                      <a:pt x="280" y="212"/>
                      <a:pt x="279" y="212"/>
                    </a:cubicBezTo>
                    <a:cubicBezTo>
                      <a:pt x="277" y="211"/>
                      <a:pt x="277" y="210"/>
                      <a:pt x="276" y="209"/>
                    </a:cubicBezTo>
                    <a:cubicBezTo>
                      <a:pt x="272" y="208"/>
                      <a:pt x="270" y="212"/>
                      <a:pt x="268" y="214"/>
                    </a:cubicBezTo>
                    <a:cubicBezTo>
                      <a:pt x="264" y="218"/>
                      <a:pt x="260" y="218"/>
                      <a:pt x="258" y="211"/>
                    </a:cubicBezTo>
                    <a:cubicBezTo>
                      <a:pt x="257" y="206"/>
                      <a:pt x="258" y="201"/>
                      <a:pt x="256" y="196"/>
                    </a:cubicBezTo>
                    <a:cubicBezTo>
                      <a:pt x="255" y="194"/>
                      <a:pt x="254" y="191"/>
                      <a:pt x="253" y="188"/>
                    </a:cubicBezTo>
                    <a:cubicBezTo>
                      <a:pt x="253" y="186"/>
                      <a:pt x="253" y="184"/>
                      <a:pt x="252" y="181"/>
                    </a:cubicBezTo>
                    <a:cubicBezTo>
                      <a:pt x="249" y="175"/>
                      <a:pt x="243" y="175"/>
                      <a:pt x="240" y="169"/>
                    </a:cubicBezTo>
                    <a:cubicBezTo>
                      <a:pt x="239" y="167"/>
                      <a:pt x="240" y="164"/>
                      <a:pt x="238" y="162"/>
                    </a:cubicBezTo>
                    <a:cubicBezTo>
                      <a:pt x="233" y="154"/>
                      <a:pt x="235" y="145"/>
                      <a:pt x="240" y="137"/>
                    </a:cubicBezTo>
                    <a:cubicBezTo>
                      <a:pt x="241" y="134"/>
                      <a:pt x="244" y="131"/>
                      <a:pt x="244" y="128"/>
                    </a:cubicBezTo>
                    <a:cubicBezTo>
                      <a:pt x="245" y="122"/>
                      <a:pt x="243" y="127"/>
                      <a:pt x="239" y="126"/>
                    </a:cubicBezTo>
                    <a:cubicBezTo>
                      <a:pt x="235" y="125"/>
                      <a:pt x="236" y="121"/>
                      <a:pt x="235" y="118"/>
                    </a:cubicBezTo>
                    <a:cubicBezTo>
                      <a:pt x="234" y="115"/>
                      <a:pt x="232" y="113"/>
                      <a:pt x="230" y="109"/>
                    </a:cubicBezTo>
                    <a:cubicBezTo>
                      <a:pt x="229" y="105"/>
                      <a:pt x="228" y="103"/>
                      <a:pt x="226" y="100"/>
                    </a:cubicBezTo>
                    <a:cubicBezTo>
                      <a:pt x="224" y="98"/>
                      <a:pt x="224" y="95"/>
                      <a:pt x="222" y="93"/>
                    </a:cubicBezTo>
                    <a:cubicBezTo>
                      <a:pt x="221" y="92"/>
                      <a:pt x="220" y="91"/>
                      <a:pt x="219" y="90"/>
                    </a:cubicBezTo>
                    <a:cubicBezTo>
                      <a:pt x="217" y="88"/>
                      <a:pt x="217" y="87"/>
                      <a:pt x="215" y="85"/>
                    </a:cubicBezTo>
                    <a:cubicBezTo>
                      <a:pt x="214" y="82"/>
                      <a:pt x="212" y="78"/>
                      <a:pt x="210" y="75"/>
                    </a:cubicBezTo>
                    <a:cubicBezTo>
                      <a:pt x="207" y="73"/>
                      <a:pt x="203" y="74"/>
                      <a:pt x="201" y="70"/>
                    </a:cubicBezTo>
                    <a:cubicBezTo>
                      <a:pt x="199" y="68"/>
                      <a:pt x="199" y="66"/>
                      <a:pt x="198" y="64"/>
                    </a:cubicBezTo>
                    <a:cubicBezTo>
                      <a:pt x="197" y="63"/>
                      <a:pt x="195" y="62"/>
                      <a:pt x="194" y="61"/>
                    </a:cubicBezTo>
                    <a:cubicBezTo>
                      <a:pt x="191" y="59"/>
                      <a:pt x="186" y="53"/>
                      <a:pt x="182" y="53"/>
                    </a:cubicBezTo>
                    <a:cubicBezTo>
                      <a:pt x="179" y="53"/>
                      <a:pt x="173" y="56"/>
                      <a:pt x="170" y="57"/>
                    </a:cubicBezTo>
                    <a:cubicBezTo>
                      <a:pt x="169" y="58"/>
                      <a:pt x="166" y="59"/>
                      <a:pt x="164" y="58"/>
                    </a:cubicBezTo>
                    <a:cubicBezTo>
                      <a:pt x="162" y="57"/>
                      <a:pt x="163" y="54"/>
                      <a:pt x="161" y="53"/>
                    </a:cubicBezTo>
                    <a:cubicBezTo>
                      <a:pt x="160" y="55"/>
                      <a:pt x="154" y="56"/>
                      <a:pt x="151" y="56"/>
                    </a:cubicBezTo>
                    <a:cubicBezTo>
                      <a:pt x="151" y="59"/>
                      <a:pt x="151" y="62"/>
                      <a:pt x="147" y="63"/>
                    </a:cubicBezTo>
                    <a:cubicBezTo>
                      <a:pt x="144" y="64"/>
                      <a:pt x="141" y="60"/>
                      <a:pt x="138" y="62"/>
                    </a:cubicBezTo>
                    <a:cubicBezTo>
                      <a:pt x="137" y="62"/>
                      <a:pt x="137" y="64"/>
                      <a:pt x="135" y="64"/>
                    </a:cubicBezTo>
                    <a:cubicBezTo>
                      <a:pt x="133" y="65"/>
                      <a:pt x="131" y="64"/>
                      <a:pt x="130" y="62"/>
                    </a:cubicBezTo>
                    <a:cubicBezTo>
                      <a:pt x="129" y="57"/>
                      <a:pt x="135" y="53"/>
                      <a:pt x="132" y="48"/>
                    </a:cubicBezTo>
                    <a:cubicBezTo>
                      <a:pt x="131" y="47"/>
                      <a:pt x="128" y="42"/>
                      <a:pt x="126" y="41"/>
                    </a:cubicBezTo>
                    <a:cubicBezTo>
                      <a:pt x="123" y="39"/>
                      <a:pt x="122" y="42"/>
                      <a:pt x="119" y="43"/>
                    </a:cubicBezTo>
                    <a:cubicBezTo>
                      <a:pt x="116" y="45"/>
                      <a:pt x="116" y="44"/>
                      <a:pt x="114" y="40"/>
                    </a:cubicBezTo>
                    <a:cubicBezTo>
                      <a:pt x="112" y="38"/>
                      <a:pt x="111" y="36"/>
                      <a:pt x="110" y="34"/>
                    </a:cubicBezTo>
                    <a:cubicBezTo>
                      <a:pt x="109" y="32"/>
                      <a:pt x="108" y="31"/>
                      <a:pt x="107" y="29"/>
                    </a:cubicBezTo>
                    <a:cubicBezTo>
                      <a:pt x="107" y="28"/>
                      <a:pt x="104" y="27"/>
                      <a:pt x="104" y="26"/>
                    </a:cubicBezTo>
                    <a:cubicBezTo>
                      <a:pt x="103" y="23"/>
                      <a:pt x="107" y="22"/>
                      <a:pt x="109" y="21"/>
                    </a:cubicBezTo>
                    <a:cubicBezTo>
                      <a:pt x="117" y="16"/>
                      <a:pt x="107" y="6"/>
                      <a:pt x="99" y="0"/>
                    </a:cubicBezTo>
                    <a:cubicBezTo>
                      <a:pt x="96" y="4"/>
                      <a:pt x="93" y="8"/>
                      <a:pt x="89" y="12"/>
                    </a:cubicBezTo>
                    <a:cubicBezTo>
                      <a:pt x="80" y="20"/>
                      <a:pt x="72" y="27"/>
                      <a:pt x="64" y="36"/>
                    </a:cubicBezTo>
                    <a:cubicBezTo>
                      <a:pt x="60" y="41"/>
                      <a:pt x="56" y="45"/>
                      <a:pt x="53" y="50"/>
                    </a:cubicBezTo>
                    <a:cubicBezTo>
                      <a:pt x="50" y="53"/>
                      <a:pt x="47" y="58"/>
                      <a:pt x="42" y="58"/>
                    </a:cubicBezTo>
                    <a:cubicBezTo>
                      <a:pt x="37" y="59"/>
                      <a:pt x="33" y="56"/>
                      <a:pt x="28" y="55"/>
                    </a:cubicBezTo>
                    <a:cubicBezTo>
                      <a:pt x="24" y="54"/>
                      <a:pt x="23" y="59"/>
                      <a:pt x="20" y="61"/>
                    </a:cubicBezTo>
                    <a:cubicBezTo>
                      <a:pt x="16" y="66"/>
                      <a:pt x="10" y="68"/>
                      <a:pt x="5" y="72"/>
                    </a:cubicBezTo>
                    <a:cubicBezTo>
                      <a:pt x="5" y="72"/>
                      <a:pt x="5" y="72"/>
                      <a:pt x="4" y="72"/>
                    </a:cubicBezTo>
                    <a:cubicBezTo>
                      <a:pt x="4" y="73"/>
                      <a:pt x="4" y="75"/>
                      <a:pt x="5" y="77"/>
                    </a:cubicBezTo>
                    <a:cubicBezTo>
                      <a:pt x="5" y="79"/>
                      <a:pt x="6" y="79"/>
                      <a:pt x="8" y="80"/>
                    </a:cubicBezTo>
                    <a:cubicBezTo>
                      <a:pt x="10" y="81"/>
                      <a:pt x="12" y="81"/>
                      <a:pt x="14" y="82"/>
                    </a:cubicBezTo>
                    <a:cubicBezTo>
                      <a:pt x="15" y="84"/>
                      <a:pt x="12" y="85"/>
                      <a:pt x="12" y="87"/>
                    </a:cubicBezTo>
                    <a:cubicBezTo>
                      <a:pt x="11" y="87"/>
                      <a:pt x="10" y="87"/>
                      <a:pt x="10" y="86"/>
                    </a:cubicBezTo>
                    <a:cubicBezTo>
                      <a:pt x="10" y="86"/>
                      <a:pt x="10" y="85"/>
                      <a:pt x="10" y="84"/>
                    </a:cubicBezTo>
                    <a:cubicBezTo>
                      <a:pt x="8" y="84"/>
                      <a:pt x="6" y="84"/>
                      <a:pt x="4" y="84"/>
                    </a:cubicBezTo>
                    <a:cubicBezTo>
                      <a:pt x="4" y="89"/>
                      <a:pt x="9" y="86"/>
                      <a:pt x="8" y="90"/>
                    </a:cubicBezTo>
                    <a:cubicBezTo>
                      <a:pt x="8" y="91"/>
                      <a:pt x="7" y="94"/>
                      <a:pt x="6" y="94"/>
                    </a:cubicBezTo>
                    <a:cubicBezTo>
                      <a:pt x="6" y="95"/>
                      <a:pt x="3" y="94"/>
                      <a:pt x="2" y="94"/>
                    </a:cubicBezTo>
                    <a:cubicBezTo>
                      <a:pt x="1" y="101"/>
                      <a:pt x="1" y="108"/>
                      <a:pt x="1" y="114"/>
                    </a:cubicBezTo>
                    <a:cubicBezTo>
                      <a:pt x="1" y="118"/>
                      <a:pt x="0" y="121"/>
                      <a:pt x="2" y="124"/>
                    </a:cubicBezTo>
                    <a:cubicBezTo>
                      <a:pt x="4" y="128"/>
                      <a:pt x="6" y="132"/>
                      <a:pt x="9" y="135"/>
                    </a:cubicBezTo>
                    <a:cubicBezTo>
                      <a:pt x="12" y="138"/>
                      <a:pt x="15" y="141"/>
                      <a:pt x="19" y="143"/>
                    </a:cubicBezTo>
                    <a:cubicBezTo>
                      <a:pt x="21" y="143"/>
                      <a:pt x="23" y="144"/>
                      <a:pt x="25" y="144"/>
                    </a:cubicBezTo>
                    <a:cubicBezTo>
                      <a:pt x="28" y="145"/>
                      <a:pt x="28" y="145"/>
                      <a:pt x="29" y="147"/>
                    </a:cubicBezTo>
                    <a:cubicBezTo>
                      <a:pt x="31" y="149"/>
                      <a:pt x="33" y="150"/>
                      <a:pt x="34" y="152"/>
                    </a:cubicBezTo>
                    <a:cubicBezTo>
                      <a:pt x="34" y="153"/>
                      <a:pt x="34" y="155"/>
                      <a:pt x="35" y="157"/>
                    </a:cubicBezTo>
                    <a:cubicBezTo>
                      <a:pt x="36" y="159"/>
                      <a:pt x="35" y="161"/>
                      <a:pt x="36" y="164"/>
                    </a:cubicBezTo>
                    <a:cubicBezTo>
                      <a:pt x="36" y="165"/>
                      <a:pt x="36" y="166"/>
                      <a:pt x="36" y="167"/>
                    </a:cubicBezTo>
                    <a:cubicBezTo>
                      <a:pt x="37" y="168"/>
                      <a:pt x="38" y="168"/>
                      <a:pt x="39" y="169"/>
                    </a:cubicBezTo>
                    <a:cubicBezTo>
                      <a:pt x="39" y="170"/>
                      <a:pt x="38" y="171"/>
                      <a:pt x="39" y="172"/>
                    </a:cubicBezTo>
                    <a:cubicBezTo>
                      <a:pt x="39" y="173"/>
                      <a:pt x="40" y="174"/>
                      <a:pt x="40" y="175"/>
                    </a:cubicBezTo>
                    <a:cubicBezTo>
                      <a:pt x="42" y="177"/>
                      <a:pt x="43" y="179"/>
                      <a:pt x="45" y="182"/>
                    </a:cubicBezTo>
                    <a:cubicBezTo>
                      <a:pt x="47" y="185"/>
                      <a:pt x="49" y="189"/>
                      <a:pt x="52" y="193"/>
                    </a:cubicBezTo>
                    <a:cubicBezTo>
                      <a:pt x="54" y="197"/>
                      <a:pt x="56" y="200"/>
                      <a:pt x="56" y="204"/>
                    </a:cubicBezTo>
                    <a:cubicBezTo>
                      <a:pt x="57" y="208"/>
                      <a:pt x="58" y="212"/>
                      <a:pt x="60" y="215"/>
                    </a:cubicBezTo>
                    <a:cubicBezTo>
                      <a:pt x="61" y="217"/>
                      <a:pt x="63" y="216"/>
                      <a:pt x="64" y="219"/>
                    </a:cubicBezTo>
                    <a:cubicBezTo>
                      <a:pt x="65" y="220"/>
                      <a:pt x="66" y="223"/>
                      <a:pt x="66" y="224"/>
                    </a:cubicBezTo>
                    <a:cubicBezTo>
                      <a:pt x="67" y="226"/>
                      <a:pt x="67" y="228"/>
                      <a:pt x="67" y="230"/>
                    </a:cubicBezTo>
                    <a:cubicBezTo>
                      <a:pt x="67" y="233"/>
                      <a:pt x="69" y="234"/>
                      <a:pt x="71" y="237"/>
                    </a:cubicBezTo>
                    <a:cubicBezTo>
                      <a:pt x="73" y="239"/>
                      <a:pt x="74" y="241"/>
                      <a:pt x="76" y="243"/>
                    </a:cubicBezTo>
                    <a:cubicBezTo>
                      <a:pt x="78" y="245"/>
                      <a:pt x="78" y="248"/>
                      <a:pt x="80" y="250"/>
                    </a:cubicBezTo>
                    <a:cubicBezTo>
                      <a:pt x="82" y="253"/>
                      <a:pt x="85" y="255"/>
                      <a:pt x="87" y="258"/>
                    </a:cubicBezTo>
                    <a:cubicBezTo>
                      <a:pt x="90" y="260"/>
                      <a:pt x="92" y="263"/>
                      <a:pt x="94" y="266"/>
                    </a:cubicBezTo>
                    <a:cubicBezTo>
                      <a:pt x="95" y="267"/>
                      <a:pt x="97" y="268"/>
                      <a:pt x="97" y="269"/>
                    </a:cubicBezTo>
                    <a:cubicBezTo>
                      <a:pt x="98" y="270"/>
                      <a:pt x="98" y="270"/>
                      <a:pt x="98" y="271"/>
                    </a:cubicBezTo>
                    <a:cubicBezTo>
                      <a:pt x="98" y="273"/>
                      <a:pt x="97" y="271"/>
                      <a:pt x="97" y="274"/>
                    </a:cubicBezTo>
                    <a:cubicBezTo>
                      <a:pt x="97" y="276"/>
                      <a:pt x="99" y="278"/>
                      <a:pt x="99" y="279"/>
                    </a:cubicBezTo>
                    <a:cubicBezTo>
                      <a:pt x="101" y="283"/>
                      <a:pt x="103" y="286"/>
                      <a:pt x="104" y="290"/>
                    </a:cubicBezTo>
                    <a:cubicBezTo>
                      <a:pt x="105" y="293"/>
                      <a:pt x="106" y="297"/>
                      <a:pt x="107" y="300"/>
                    </a:cubicBezTo>
                    <a:cubicBezTo>
                      <a:pt x="108" y="302"/>
                      <a:pt x="108" y="304"/>
                      <a:pt x="109" y="306"/>
                    </a:cubicBezTo>
                    <a:cubicBezTo>
                      <a:pt x="110" y="306"/>
                      <a:pt x="111" y="306"/>
                      <a:pt x="111" y="307"/>
                    </a:cubicBezTo>
                    <a:cubicBezTo>
                      <a:pt x="114" y="310"/>
                      <a:pt x="115" y="314"/>
                      <a:pt x="118" y="317"/>
                    </a:cubicBezTo>
                    <a:cubicBezTo>
                      <a:pt x="121" y="321"/>
                      <a:pt x="122" y="325"/>
                      <a:pt x="120" y="330"/>
                    </a:cubicBezTo>
                    <a:cubicBezTo>
                      <a:pt x="118" y="334"/>
                      <a:pt x="121" y="340"/>
                      <a:pt x="122" y="344"/>
                    </a:cubicBezTo>
                    <a:cubicBezTo>
                      <a:pt x="122" y="348"/>
                      <a:pt x="124" y="350"/>
                      <a:pt x="125" y="355"/>
                    </a:cubicBezTo>
                    <a:cubicBezTo>
                      <a:pt x="125" y="358"/>
                      <a:pt x="129" y="363"/>
                      <a:pt x="131" y="366"/>
                    </a:cubicBezTo>
                    <a:cubicBezTo>
                      <a:pt x="132" y="370"/>
                      <a:pt x="134" y="372"/>
                      <a:pt x="137" y="375"/>
                    </a:cubicBezTo>
                    <a:cubicBezTo>
                      <a:pt x="141" y="379"/>
                      <a:pt x="140" y="377"/>
                      <a:pt x="144" y="375"/>
                    </a:cubicBezTo>
                    <a:cubicBezTo>
                      <a:pt x="146" y="373"/>
                      <a:pt x="150" y="373"/>
                      <a:pt x="151" y="371"/>
                    </a:cubicBezTo>
                    <a:cubicBezTo>
                      <a:pt x="151" y="368"/>
                      <a:pt x="153" y="371"/>
                      <a:pt x="154" y="371"/>
                    </a:cubicBezTo>
                    <a:cubicBezTo>
                      <a:pt x="155" y="371"/>
                      <a:pt x="157" y="369"/>
                      <a:pt x="157" y="368"/>
                    </a:cubicBezTo>
                    <a:cubicBezTo>
                      <a:pt x="160" y="363"/>
                      <a:pt x="159" y="365"/>
                      <a:pt x="164" y="364"/>
                    </a:cubicBezTo>
                    <a:cubicBezTo>
                      <a:pt x="168" y="364"/>
                      <a:pt x="167" y="357"/>
                      <a:pt x="170" y="357"/>
                    </a:cubicBezTo>
                    <a:cubicBezTo>
                      <a:pt x="174" y="356"/>
                      <a:pt x="172" y="350"/>
                      <a:pt x="174" y="347"/>
                    </a:cubicBezTo>
                    <a:cubicBezTo>
                      <a:pt x="176" y="343"/>
                      <a:pt x="178" y="337"/>
                      <a:pt x="179" y="333"/>
                    </a:cubicBezTo>
                    <a:cubicBezTo>
                      <a:pt x="179" y="329"/>
                      <a:pt x="175" y="325"/>
                      <a:pt x="177" y="321"/>
                    </a:cubicBezTo>
                    <a:cubicBezTo>
                      <a:pt x="178" y="318"/>
                      <a:pt x="188" y="317"/>
                      <a:pt x="191" y="319"/>
                    </a:cubicBezTo>
                    <a:cubicBezTo>
                      <a:pt x="195" y="323"/>
                      <a:pt x="197" y="321"/>
                      <a:pt x="202" y="320"/>
                    </a:cubicBezTo>
                    <a:cubicBezTo>
                      <a:pt x="206" y="319"/>
                      <a:pt x="209" y="315"/>
                      <a:pt x="213" y="314"/>
                    </a:cubicBezTo>
                    <a:cubicBezTo>
                      <a:pt x="215" y="313"/>
                      <a:pt x="217" y="313"/>
                      <a:pt x="218" y="313"/>
                    </a:cubicBezTo>
                    <a:cubicBezTo>
                      <a:pt x="219" y="312"/>
                      <a:pt x="220" y="311"/>
                      <a:pt x="222" y="310"/>
                    </a:cubicBezTo>
                    <a:cubicBezTo>
                      <a:pt x="226" y="309"/>
                      <a:pt x="230" y="308"/>
                      <a:pt x="234" y="306"/>
                    </a:cubicBezTo>
                    <a:cubicBezTo>
                      <a:pt x="237" y="303"/>
                      <a:pt x="239" y="300"/>
                      <a:pt x="244" y="300"/>
                    </a:cubicBezTo>
                    <a:cubicBezTo>
                      <a:pt x="247" y="299"/>
                      <a:pt x="254" y="299"/>
                      <a:pt x="257" y="302"/>
                    </a:cubicBezTo>
                    <a:cubicBezTo>
                      <a:pt x="259" y="304"/>
                      <a:pt x="259" y="308"/>
                      <a:pt x="263" y="307"/>
                    </a:cubicBezTo>
                    <a:cubicBezTo>
                      <a:pt x="263" y="305"/>
                      <a:pt x="263" y="298"/>
                      <a:pt x="262" y="296"/>
                    </a:cubicBezTo>
                    <a:cubicBezTo>
                      <a:pt x="260" y="293"/>
                      <a:pt x="257" y="291"/>
                      <a:pt x="256" y="287"/>
                    </a:cubicBezTo>
                    <a:cubicBezTo>
                      <a:pt x="254" y="282"/>
                      <a:pt x="257" y="280"/>
                      <a:pt x="260" y="277"/>
                    </a:cubicBezTo>
                    <a:cubicBezTo>
                      <a:pt x="264" y="273"/>
                      <a:pt x="267" y="275"/>
                      <a:pt x="271" y="274"/>
                    </a:cubicBezTo>
                    <a:cubicBezTo>
                      <a:pt x="276" y="274"/>
                      <a:pt x="279" y="271"/>
                      <a:pt x="282" y="267"/>
                    </a:cubicBezTo>
                    <a:cubicBezTo>
                      <a:pt x="285" y="263"/>
                      <a:pt x="290" y="260"/>
                      <a:pt x="291" y="256"/>
                    </a:cubicBezTo>
                    <a:cubicBezTo>
                      <a:pt x="292" y="252"/>
                      <a:pt x="290" y="246"/>
                      <a:pt x="288" y="243"/>
                    </a:cubicBezTo>
                    <a:cubicBezTo>
                      <a:pt x="288" y="241"/>
                      <a:pt x="285" y="238"/>
                      <a:pt x="285" y="236"/>
                    </a:cubicBezTo>
                    <a:cubicBezTo>
                      <a:pt x="287" y="236"/>
                      <a:pt x="290" y="236"/>
                      <a:pt x="294" y="236"/>
                    </a:cubicBezTo>
                    <a:cubicBezTo>
                      <a:pt x="294" y="232"/>
                      <a:pt x="295" y="228"/>
                      <a:pt x="294" y="223"/>
                    </a:cubicBez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53" name="Freeform 75">
                <a:extLst>
                  <a:ext uri="{FF2B5EF4-FFF2-40B4-BE49-F238E27FC236}">
                    <a16:creationId xmlns:a16="http://schemas.microsoft.com/office/drawing/2014/main" id="{89561576-A2B3-4688-8AA6-693DF32A7643}"/>
                  </a:ext>
                </a:extLst>
              </p:cNvPr>
              <p:cNvSpPr>
                <a:spLocks/>
              </p:cNvSpPr>
              <p:nvPr/>
            </p:nvSpPr>
            <p:spPr bwMode="auto">
              <a:xfrm>
                <a:off x="2674938" y="7237413"/>
                <a:ext cx="247650" cy="288925"/>
              </a:xfrm>
              <a:custGeom>
                <a:avLst/>
                <a:gdLst>
                  <a:gd name="T0" fmla="*/ 32 w 66"/>
                  <a:gd name="T1" fmla="*/ 76 h 77"/>
                  <a:gd name="T2" fmla="*/ 36 w 66"/>
                  <a:gd name="T3" fmla="*/ 73 h 77"/>
                  <a:gd name="T4" fmla="*/ 43 w 66"/>
                  <a:gd name="T5" fmla="*/ 72 h 77"/>
                  <a:gd name="T6" fmla="*/ 47 w 66"/>
                  <a:gd name="T7" fmla="*/ 71 h 77"/>
                  <a:gd name="T8" fmla="*/ 49 w 66"/>
                  <a:gd name="T9" fmla="*/ 69 h 77"/>
                  <a:gd name="T10" fmla="*/ 54 w 66"/>
                  <a:gd name="T11" fmla="*/ 75 h 77"/>
                  <a:gd name="T12" fmla="*/ 59 w 66"/>
                  <a:gd name="T13" fmla="*/ 73 h 77"/>
                  <a:gd name="T14" fmla="*/ 60 w 66"/>
                  <a:gd name="T15" fmla="*/ 71 h 77"/>
                  <a:gd name="T16" fmla="*/ 59 w 66"/>
                  <a:gd name="T17" fmla="*/ 68 h 77"/>
                  <a:gd name="T18" fmla="*/ 56 w 66"/>
                  <a:gd name="T19" fmla="*/ 62 h 77"/>
                  <a:gd name="T20" fmla="*/ 57 w 66"/>
                  <a:gd name="T21" fmla="*/ 60 h 77"/>
                  <a:gd name="T22" fmla="*/ 58 w 66"/>
                  <a:gd name="T23" fmla="*/ 57 h 77"/>
                  <a:gd name="T24" fmla="*/ 66 w 66"/>
                  <a:gd name="T25" fmla="*/ 55 h 77"/>
                  <a:gd name="T26" fmla="*/ 64 w 66"/>
                  <a:gd name="T27" fmla="*/ 49 h 77"/>
                  <a:gd name="T28" fmla="*/ 58 w 66"/>
                  <a:gd name="T29" fmla="*/ 47 h 77"/>
                  <a:gd name="T30" fmla="*/ 57 w 66"/>
                  <a:gd name="T31" fmla="*/ 45 h 77"/>
                  <a:gd name="T32" fmla="*/ 60 w 66"/>
                  <a:gd name="T33" fmla="*/ 42 h 77"/>
                  <a:gd name="T34" fmla="*/ 57 w 66"/>
                  <a:gd name="T35" fmla="*/ 32 h 77"/>
                  <a:gd name="T36" fmla="*/ 52 w 66"/>
                  <a:gd name="T37" fmla="*/ 25 h 77"/>
                  <a:gd name="T38" fmla="*/ 52 w 66"/>
                  <a:gd name="T39" fmla="*/ 21 h 77"/>
                  <a:gd name="T40" fmla="*/ 53 w 66"/>
                  <a:gd name="T41" fmla="*/ 15 h 77"/>
                  <a:gd name="T42" fmla="*/ 50 w 66"/>
                  <a:gd name="T43" fmla="*/ 16 h 77"/>
                  <a:gd name="T44" fmla="*/ 47 w 66"/>
                  <a:gd name="T45" fmla="*/ 16 h 77"/>
                  <a:gd name="T46" fmla="*/ 41 w 66"/>
                  <a:gd name="T47" fmla="*/ 11 h 77"/>
                  <a:gd name="T48" fmla="*/ 35 w 66"/>
                  <a:gd name="T49" fmla="*/ 6 h 77"/>
                  <a:gd name="T50" fmla="*/ 30 w 66"/>
                  <a:gd name="T51" fmla="*/ 1 h 77"/>
                  <a:gd name="T52" fmla="*/ 29 w 66"/>
                  <a:gd name="T53" fmla="*/ 0 h 77"/>
                  <a:gd name="T54" fmla="*/ 21 w 66"/>
                  <a:gd name="T55" fmla="*/ 7 h 77"/>
                  <a:gd name="T56" fmla="*/ 20 w 66"/>
                  <a:gd name="T57" fmla="*/ 15 h 77"/>
                  <a:gd name="T58" fmla="*/ 25 w 66"/>
                  <a:gd name="T59" fmla="*/ 19 h 77"/>
                  <a:gd name="T60" fmla="*/ 14 w 66"/>
                  <a:gd name="T61" fmla="*/ 20 h 77"/>
                  <a:gd name="T62" fmla="*/ 0 w 66"/>
                  <a:gd name="T63" fmla="*/ 32 h 77"/>
                  <a:gd name="T64" fmla="*/ 10 w 66"/>
                  <a:gd name="T65" fmla="*/ 53 h 77"/>
                  <a:gd name="T66" fmla="*/ 5 w 66"/>
                  <a:gd name="T67" fmla="*/ 58 h 77"/>
                  <a:gd name="T68" fmla="*/ 8 w 66"/>
                  <a:gd name="T69" fmla="*/ 61 h 77"/>
                  <a:gd name="T70" fmla="*/ 11 w 66"/>
                  <a:gd name="T71" fmla="*/ 66 h 77"/>
                  <a:gd name="T72" fmla="*/ 15 w 66"/>
                  <a:gd name="T73" fmla="*/ 72 h 77"/>
                  <a:gd name="T74" fmla="*/ 20 w 66"/>
                  <a:gd name="T75" fmla="*/ 75 h 77"/>
                  <a:gd name="T76" fmla="*/ 27 w 66"/>
                  <a:gd name="T77" fmla="*/ 73 h 77"/>
                  <a:gd name="T78" fmla="*/ 31 w 66"/>
                  <a:gd name="T79" fmla="*/ 77 h 77"/>
                  <a:gd name="T80" fmla="*/ 32 w 66"/>
                  <a:gd name="T81"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 h="77">
                    <a:moveTo>
                      <a:pt x="32" y="76"/>
                    </a:moveTo>
                    <a:cubicBezTo>
                      <a:pt x="33" y="74"/>
                      <a:pt x="33" y="73"/>
                      <a:pt x="36" y="73"/>
                    </a:cubicBezTo>
                    <a:cubicBezTo>
                      <a:pt x="38" y="72"/>
                      <a:pt x="41" y="72"/>
                      <a:pt x="43" y="72"/>
                    </a:cubicBezTo>
                    <a:cubicBezTo>
                      <a:pt x="44" y="71"/>
                      <a:pt x="46" y="72"/>
                      <a:pt x="47" y="71"/>
                    </a:cubicBezTo>
                    <a:cubicBezTo>
                      <a:pt x="48" y="71"/>
                      <a:pt x="49" y="70"/>
                      <a:pt x="49" y="69"/>
                    </a:cubicBezTo>
                    <a:cubicBezTo>
                      <a:pt x="50" y="71"/>
                      <a:pt x="54" y="72"/>
                      <a:pt x="54" y="75"/>
                    </a:cubicBezTo>
                    <a:cubicBezTo>
                      <a:pt x="55" y="74"/>
                      <a:pt x="58" y="74"/>
                      <a:pt x="59" y="73"/>
                    </a:cubicBezTo>
                    <a:cubicBezTo>
                      <a:pt x="61" y="72"/>
                      <a:pt x="60" y="72"/>
                      <a:pt x="60" y="71"/>
                    </a:cubicBezTo>
                    <a:cubicBezTo>
                      <a:pt x="59" y="70"/>
                      <a:pt x="59" y="69"/>
                      <a:pt x="59" y="68"/>
                    </a:cubicBezTo>
                    <a:cubicBezTo>
                      <a:pt x="59" y="65"/>
                      <a:pt x="57" y="64"/>
                      <a:pt x="56" y="62"/>
                    </a:cubicBezTo>
                    <a:cubicBezTo>
                      <a:pt x="56" y="60"/>
                      <a:pt x="57" y="61"/>
                      <a:pt x="57" y="60"/>
                    </a:cubicBezTo>
                    <a:cubicBezTo>
                      <a:pt x="57" y="59"/>
                      <a:pt x="58" y="57"/>
                      <a:pt x="58" y="57"/>
                    </a:cubicBezTo>
                    <a:cubicBezTo>
                      <a:pt x="59" y="56"/>
                      <a:pt x="66" y="56"/>
                      <a:pt x="66" y="55"/>
                    </a:cubicBezTo>
                    <a:cubicBezTo>
                      <a:pt x="66" y="53"/>
                      <a:pt x="66" y="50"/>
                      <a:pt x="64" y="49"/>
                    </a:cubicBezTo>
                    <a:cubicBezTo>
                      <a:pt x="63" y="48"/>
                      <a:pt x="60" y="48"/>
                      <a:pt x="58" y="47"/>
                    </a:cubicBezTo>
                    <a:cubicBezTo>
                      <a:pt x="57" y="46"/>
                      <a:pt x="57" y="46"/>
                      <a:pt x="57" y="45"/>
                    </a:cubicBezTo>
                    <a:cubicBezTo>
                      <a:pt x="57" y="43"/>
                      <a:pt x="58" y="43"/>
                      <a:pt x="60" y="42"/>
                    </a:cubicBezTo>
                    <a:cubicBezTo>
                      <a:pt x="63" y="40"/>
                      <a:pt x="59" y="34"/>
                      <a:pt x="57" y="32"/>
                    </a:cubicBezTo>
                    <a:cubicBezTo>
                      <a:pt x="55" y="30"/>
                      <a:pt x="54" y="27"/>
                      <a:pt x="52" y="25"/>
                    </a:cubicBezTo>
                    <a:cubicBezTo>
                      <a:pt x="50" y="23"/>
                      <a:pt x="49" y="23"/>
                      <a:pt x="52" y="21"/>
                    </a:cubicBezTo>
                    <a:cubicBezTo>
                      <a:pt x="53" y="19"/>
                      <a:pt x="55" y="17"/>
                      <a:pt x="53" y="15"/>
                    </a:cubicBezTo>
                    <a:cubicBezTo>
                      <a:pt x="51" y="14"/>
                      <a:pt x="52" y="15"/>
                      <a:pt x="50" y="16"/>
                    </a:cubicBezTo>
                    <a:cubicBezTo>
                      <a:pt x="48" y="16"/>
                      <a:pt x="49" y="17"/>
                      <a:pt x="47" y="16"/>
                    </a:cubicBezTo>
                    <a:cubicBezTo>
                      <a:pt x="45" y="15"/>
                      <a:pt x="43" y="12"/>
                      <a:pt x="41" y="11"/>
                    </a:cubicBezTo>
                    <a:cubicBezTo>
                      <a:pt x="39" y="9"/>
                      <a:pt x="37" y="8"/>
                      <a:pt x="35" y="6"/>
                    </a:cubicBezTo>
                    <a:cubicBezTo>
                      <a:pt x="33" y="4"/>
                      <a:pt x="32" y="2"/>
                      <a:pt x="30" y="1"/>
                    </a:cubicBezTo>
                    <a:cubicBezTo>
                      <a:pt x="29" y="1"/>
                      <a:pt x="29" y="0"/>
                      <a:pt x="29" y="0"/>
                    </a:cubicBezTo>
                    <a:cubicBezTo>
                      <a:pt x="26" y="2"/>
                      <a:pt x="23" y="4"/>
                      <a:pt x="21" y="7"/>
                    </a:cubicBezTo>
                    <a:cubicBezTo>
                      <a:pt x="20" y="9"/>
                      <a:pt x="18" y="13"/>
                      <a:pt x="20" y="15"/>
                    </a:cubicBezTo>
                    <a:cubicBezTo>
                      <a:pt x="21" y="17"/>
                      <a:pt x="24" y="17"/>
                      <a:pt x="25" y="19"/>
                    </a:cubicBezTo>
                    <a:cubicBezTo>
                      <a:pt x="26" y="23"/>
                      <a:pt x="14" y="26"/>
                      <a:pt x="14" y="20"/>
                    </a:cubicBezTo>
                    <a:cubicBezTo>
                      <a:pt x="8" y="22"/>
                      <a:pt x="4" y="27"/>
                      <a:pt x="0" y="32"/>
                    </a:cubicBezTo>
                    <a:cubicBezTo>
                      <a:pt x="8" y="38"/>
                      <a:pt x="18" y="48"/>
                      <a:pt x="10" y="53"/>
                    </a:cubicBezTo>
                    <a:cubicBezTo>
                      <a:pt x="8" y="54"/>
                      <a:pt x="4" y="55"/>
                      <a:pt x="5" y="58"/>
                    </a:cubicBezTo>
                    <a:cubicBezTo>
                      <a:pt x="5" y="59"/>
                      <a:pt x="8" y="60"/>
                      <a:pt x="8" y="61"/>
                    </a:cubicBezTo>
                    <a:cubicBezTo>
                      <a:pt x="9" y="63"/>
                      <a:pt x="10" y="64"/>
                      <a:pt x="11" y="66"/>
                    </a:cubicBezTo>
                    <a:cubicBezTo>
                      <a:pt x="12" y="68"/>
                      <a:pt x="13" y="70"/>
                      <a:pt x="15" y="72"/>
                    </a:cubicBezTo>
                    <a:cubicBezTo>
                      <a:pt x="17" y="76"/>
                      <a:pt x="17" y="77"/>
                      <a:pt x="20" y="75"/>
                    </a:cubicBezTo>
                    <a:cubicBezTo>
                      <a:pt x="23" y="74"/>
                      <a:pt x="24" y="71"/>
                      <a:pt x="27" y="73"/>
                    </a:cubicBezTo>
                    <a:cubicBezTo>
                      <a:pt x="28" y="73"/>
                      <a:pt x="30" y="75"/>
                      <a:pt x="31" y="77"/>
                    </a:cubicBezTo>
                    <a:cubicBezTo>
                      <a:pt x="31" y="77"/>
                      <a:pt x="32" y="77"/>
                      <a:pt x="32" y="76"/>
                    </a:cubicBez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54" name="Freeform 76">
                <a:extLst>
                  <a:ext uri="{FF2B5EF4-FFF2-40B4-BE49-F238E27FC236}">
                    <a16:creationId xmlns:a16="http://schemas.microsoft.com/office/drawing/2014/main" id="{593A1B7F-2003-481A-B97B-4CBD66AEB63A}"/>
                  </a:ext>
                </a:extLst>
              </p:cNvPr>
              <p:cNvSpPr>
                <a:spLocks/>
              </p:cNvSpPr>
              <p:nvPr/>
            </p:nvSpPr>
            <p:spPr bwMode="auto">
              <a:xfrm>
                <a:off x="3349625" y="7011988"/>
                <a:ext cx="649287" cy="949325"/>
              </a:xfrm>
              <a:custGeom>
                <a:avLst/>
                <a:gdLst>
                  <a:gd name="T0" fmla="*/ 63 w 173"/>
                  <a:gd name="T1" fmla="*/ 18 h 253"/>
                  <a:gd name="T2" fmla="*/ 60 w 173"/>
                  <a:gd name="T3" fmla="*/ 47 h 253"/>
                  <a:gd name="T4" fmla="*/ 36 w 173"/>
                  <a:gd name="T5" fmla="*/ 34 h 253"/>
                  <a:gd name="T6" fmla="*/ 28 w 173"/>
                  <a:gd name="T7" fmla="*/ 43 h 253"/>
                  <a:gd name="T8" fmla="*/ 16 w 173"/>
                  <a:gd name="T9" fmla="*/ 46 h 253"/>
                  <a:gd name="T10" fmla="*/ 10 w 173"/>
                  <a:gd name="T11" fmla="*/ 57 h 253"/>
                  <a:gd name="T12" fmla="*/ 4 w 173"/>
                  <a:gd name="T13" fmla="*/ 66 h 253"/>
                  <a:gd name="T14" fmla="*/ 4 w 173"/>
                  <a:gd name="T15" fmla="*/ 83 h 253"/>
                  <a:gd name="T16" fmla="*/ 11 w 173"/>
                  <a:gd name="T17" fmla="*/ 98 h 253"/>
                  <a:gd name="T18" fmla="*/ 18 w 173"/>
                  <a:gd name="T19" fmla="*/ 109 h 253"/>
                  <a:gd name="T20" fmla="*/ 24 w 173"/>
                  <a:gd name="T21" fmla="*/ 120 h 253"/>
                  <a:gd name="T22" fmla="*/ 40 w 173"/>
                  <a:gd name="T23" fmla="*/ 145 h 253"/>
                  <a:gd name="T24" fmla="*/ 52 w 173"/>
                  <a:gd name="T25" fmla="*/ 154 h 253"/>
                  <a:gd name="T26" fmla="*/ 63 w 173"/>
                  <a:gd name="T27" fmla="*/ 166 h 253"/>
                  <a:gd name="T28" fmla="*/ 66 w 173"/>
                  <a:gd name="T29" fmla="*/ 183 h 253"/>
                  <a:gd name="T30" fmla="*/ 84 w 173"/>
                  <a:gd name="T31" fmla="*/ 195 h 253"/>
                  <a:gd name="T32" fmla="*/ 101 w 173"/>
                  <a:gd name="T33" fmla="*/ 201 h 253"/>
                  <a:gd name="T34" fmla="*/ 118 w 173"/>
                  <a:gd name="T35" fmla="*/ 209 h 253"/>
                  <a:gd name="T36" fmla="*/ 140 w 173"/>
                  <a:gd name="T37" fmla="*/ 216 h 253"/>
                  <a:gd name="T38" fmla="*/ 145 w 173"/>
                  <a:gd name="T39" fmla="*/ 237 h 253"/>
                  <a:gd name="T40" fmla="*/ 162 w 173"/>
                  <a:gd name="T41" fmla="*/ 252 h 253"/>
                  <a:gd name="T42" fmla="*/ 172 w 173"/>
                  <a:gd name="T43" fmla="*/ 247 h 253"/>
                  <a:gd name="T44" fmla="*/ 169 w 173"/>
                  <a:gd name="T45" fmla="*/ 233 h 253"/>
                  <a:gd name="T46" fmla="*/ 164 w 173"/>
                  <a:gd name="T47" fmla="*/ 216 h 253"/>
                  <a:gd name="T48" fmla="*/ 152 w 173"/>
                  <a:gd name="T49" fmla="*/ 201 h 253"/>
                  <a:gd name="T50" fmla="*/ 166 w 173"/>
                  <a:gd name="T51" fmla="*/ 188 h 253"/>
                  <a:gd name="T52" fmla="*/ 165 w 173"/>
                  <a:gd name="T53" fmla="*/ 163 h 253"/>
                  <a:gd name="T54" fmla="*/ 163 w 173"/>
                  <a:gd name="T55" fmla="*/ 149 h 253"/>
                  <a:gd name="T56" fmla="*/ 156 w 173"/>
                  <a:gd name="T57" fmla="*/ 131 h 253"/>
                  <a:gd name="T58" fmla="*/ 144 w 173"/>
                  <a:gd name="T59" fmla="*/ 110 h 253"/>
                  <a:gd name="T60" fmla="*/ 140 w 173"/>
                  <a:gd name="T61" fmla="*/ 84 h 253"/>
                  <a:gd name="T62" fmla="*/ 133 w 173"/>
                  <a:gd name="T63" fmla="*/ 65 h 253"/>
                  <a:gd name="T64" fmla="*/ 117 w 173"/>
                  <a:gd name="T65" fmla="*/ 45 h 253"/>
                  <a:gd name="T66" fmla="*/ 105 w 173"/>
                  <a:gd name="T67" fmla="*/ 34 h 253"/>
                  <a:gd name="T68" fmla="*/ 98 w 173"/>
                  <a:gd name="T69" fmla="*/ 21 h 253"/>
                  <a:gd name="T70" fmla="*/ 87 w 173"/>
                  <a:gd name="T71" fmla="*/ 15 h 253"/>
                  <a:gd name="T72" fmla="*/ 98 w 173"/>
                  <a:gd name="T73" fmla="*/ 11 h 253"/>
                  <a:gd name="T74" fmla="*/ 102 w 173"/>
                  <a:gd name="T75" fmla="*/ 7 h 253"/>
                  <a:gd name="T76" fmla="*/ 80 w 173"/>
                  <a:gd name="T77" fmla="*/ 1 h 253"/>
                  <a:gd name="T78" fmla="*/ 73 w 173"/>
                  <a:gd name="T7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 h="253">
                    <a:moveTo>
                      <a:pt x="68" y="6"/>
                    </a:moveTo>
                    <a:cubicBezTo>
                      <a:pt x="63" y="10"/>
                      <a:pt x="65" y="13"/>
                      <a:pt x="63" y="18"/>
                    </a:cubicBezTo>
                    <a:cubicBezTo>
                      <a:pt x="62" y="23"/>
                      <a:pt x="57" y="27"/>
                      <a:pt x="57" y="32"/>
                    </a:cubicBezTo>
                    <a:cubicBezTo>
                      <a:pt x="57" y="37"/>
                      <a:pt x="60" y="42"/>
                      <a:pt x="60" y="47"/>
                    </a:cubicBezTo>
                    <a:cubicBezTo>
                      <a:pt x="55" y="46"/>
                      <a:pt x="52" y="46"/>
                      <a:pt x="48" y="43"/>
                    </a:cubicBezTo>
                    <a:cubicBezTo>
                      <a:pt x="47" y="42"/>
                      <a:pt x="36" y="34"/>
                      <a:pt x="36" y="34"/>
                    </a:cubicBezTo>
                    <a:cubicBezTo>
                      <a:pt x="35" y="36"/>
                      <a:pt x="34" y="41"/>
                      <a:pt x="33" y="42"/>
                    </a:cubicBezTo>
                    <a:cubicBezTo>
                      <a:pt x="31" y="44"/>
                      <a:pt x="31" y="42"/>
                      <a:pt x="28" y="43"/>
                    </a:cubicBezTo>
                    <a:cubicBezTo>
                      <a:pt x="26" y="43"/>
                      <a:pt x="27" y="43"/>
                      <a:pt x="25" y="45"/>
                    </a:cubicBezTo>
                    <a:cubicBezTo>
                      <a:pt x="21" y="48"/>
                      <a:pt x="20" y="45"/>
                      <a:pt x="16" y="46"/>
                    </a:cubicBezTo>
                    <a:cubicBezTo>
                      <a:pt x="16" y="46"/>
                      <a:pt x="8" y="49"/>
                      <a:pt x="7" y="50"/>
                    </a:cubicBezTo>
                    <a:cubicBezTo>
                      <a:pt x="6" y="52"/>
                      <a:pt x="11" y="53"/>
                      <a:pt x="10" y="57"/>
                    </a:cubicBezTo>
                    <a:cubicBezTo>
                      <a:pt x="10" y="58"/>
                      <a:pt x="8" y="59"/>
                      <a:pt x="7" y="60"/>
                    </a:cubicBezTo>
                    <a:cubicBezTo>
                      <a:pt x="6" y="62"/>
                      <a:pt x="5" y="64"/>
                      <a:pt x="4" y="66"/>
                    </a:cubicBezTo>
                    <a:cubicBezTo>
                      <a:pt x="3" y="69"/>
                      <a:pt x="1" y="72"/>
                      <a:pt x="1" y="75"/>
                    </a:cubicBezTo>
                    <a:cubicBezTo>
                      <a:pt x="0" y="79"/>
                      <a:pt x="2" y="80"/>
                      <a:pt x="4" y="83"/>
                    </a:cubicBezTo>
                    <a:cubicBezTo>
                      <a:pt x="5" y="86"/>
                      <a:pt x="4" y="89"/>
                      <a:pt x="5" y="91"/>
                    </a:cubicBezTo>
                    <a:cubicBezTo>
                      <a:pt x="7" y="95"/>
                      <a:pt x="10" y="93"/>
                      <a:pt x="11" y="98"/>
                    </a:cubicBezTo>
                    <a:cubicBezTo>
                      <a:pt x="12" y="101"/>
                      <a:pt x="12" y="103"/>
                      <a:pt x="14" y="106"/>
                    </a:cubicBezTo>
                    <a:cubicBezTo>
                      <a:pt x="15" y="107"/>
                      <a:pt x="17" y="108"/>
                      <a:pt x="18" y="109"/>
                    </a:cubicBezTo>
                    <a:cubicBezTo>
                      <a:pt x="20" y="111"/>
                      <a:pt x="22" y="111"/>
                      <a:pt x="24" y="113"/>
                    </a:cubicBezTo>
                    <a:cubicBezTo>
                      <a:pt x="27" y="115"/>
                      <a:pt x="25" y="117"/>
                      <a:pt x="24" y="120"/>
                    </a:cubicBezTo>
                    <a:cubicBezTo>
                      <a:pt x="24" y="124"/>
                      <a:pt x="24" y="125"/>
                      <a:pt x="27" y="128"/>
                    </a:cubicBezTo>
                    <a:cubicBezTo>
                      <a:pt x="32" y="134"/>
                      <a:pt x="36" y="139"/>
                      <a:pt x="40" y="145"/>
                    </a:cubicBezTo>
                    <a:cubicBezTo>
                      <a:pt x="41" y="147"/>
                      <a:pt x="42" y="148"/>
                      <a:pt x="43" y="149"/>
                    </a:cubicBezTo>
                    <a:cubicBezTo>
                      <a:pt x="45" y="153"/>
                      <a:pt x="47" y="152"/>
                      <a:pt x="52" y="154"/>
                    </a:cubicBezTo>
                    <a:cubicBezTo>
                      <a:pt x="54" y="155"/>
                      <a:pt x="56" y="155"/>
                      <a:pt x="58" y="156"/>
                    </a:cubicBezTo>
                    <a:cubicBezTo>
                      <a:pt x="64" y="157"/>
                      <a:pt x="63" y="162"/>
                      <a:pt x="63" y="166"/>
                    </a:cubicBezTo>
                    <a:cubicBezTo>
                      <a:pt x="64" y="170"/>
                      <a:pt x="65" y="173"/>
                      <a:pt x="65" y="177"/>
                    </a:cubicBezTo>
                    <a:cubicBezTo>
                      <a:pt x="65" y="180"/>
                      <a:pt x="65" y="181"/>
                      <a:pt x="66" y="183"/>
                    </a:cubicBezTo>
                    <a:cubicBezTo>
                      <a:pt x="68" y="185"/>
                      <a:pt x="71" y="187"/>
                      <a:pt x="72" y="188"/>
                    </a:cubicBezTo>
                    <a:cubicBezTo>
                      <a:pt x="76" y="191"/>
                      <a:pt x="80" y="192"/>
                      <a:pt x="84" y="195"/>
                    </a:cubicBezTo>
                    <a:cubicBezTo>
                      <a:pt x="86" y="197"/>
                      <a:pt x="88" y="199"/>
                      <a:pt x="90" y="199"/>
                    </a:cubicBezTo>
                    <a:cubicBezTo>
                      <a:pt x="93" y="201"/>
                      <a:pt x="98" y="200"/>
                      <a:pt x="101" y="201"/>
                    </a:cubicBezTo>
                    <a:cubicBezTo>
                      <a:pt x="104" y="203"/>
                      <a:pt x="108" y="207"/>
                      <a:pt x="111" y="210"/>
                    </a:cubicBezTo>
                    <a:cubicBezTo>
                      <a:pt x="114" y="212"/>
                      <a:pt x="119" y="216"/>
                      <a:pt x="118" y="209"/>
                    </a:cubicBezTo>
                    <a:cubicBezTo>
                      <a:pt x="122" y="208"/>
                      <a:pt x="125" y="214"/>
                      <a:pt x="128" y="215"/>
                    </a:cubicBezTo>
                    <a:cubicBezTo>
                      <a:pt x="132" y="217"/>
                      <a:pt x="136" y="215"/>
                      <a:pt x="140" y="216"/>
                    </a:cubicBezTo>
                    <a:cubicBezTo>
                      <a:pt x="148" y="217"/>
                      <a:pt x="150" y="226"/>
                      <a:pt x="147" y="233"/>
                    </a:cubicBezTo>
                    <a:cubicBezTo>
                      <a:pt x="146" y="234"/>
                      <a:pt x="145" y="235"/>
                      <a:pt x="145" y="237"/>
                    </a:cubicBezTo>
                    <a:cubicBezTo>
                      <a:pt x="144" y="238"/>
                      <a:pt x="144" y="240"/>
                      <a:pt x="145" y="242"/>
                    </a:cubicBezTo>
                    <a:cubicBezTo>
                      <a:pt x="147" y="247"/>
                      <a:pt x="157" y="252"/>
                      <a:pt x="162" y="252"/>
                    </a:cubicBezTo>
                    <a:cubicBezTo>
                      <a:pt x="166" y="253"/>
                      <a:pt x="169" y="252"/>
                      <a:pt x="173" y="251"/>
                    </a:cubicBezTo>
                    <a:cubicBezTo>
                      <a:pt x="173" y="250"/>
                      <a:pt x="172" y="248"/>
                      <a:pt x="172" y="247"/>
                    </a:cubicBezTo>
                    <a:cubicBezTo>
                      <a:pt x="171" y="245"/>
                      <a:pt x="169" y="243"/>
                      <a:pt x="169" y="242"/>
                    </a:cubicBezTo>
                    <a:cubicBezTo>
                      <a:pt x="168" y="239"/>
                      <a:pt x="169" y="236"/>
                      <a:pt x="169" y="233"/>
                    </a:cubicBezTo>
                    <a:cubicBezTo>
                      <a:pt x="169" y="230"/>
                      <a:pt x="169" y="227"/>
                      <a:pt x="168" y="225"/>
                    </a:cubicBezTo>
                    <a:cubicBezTo>
                      <a:pt x="168" y="221"/>
                      <a:pt x="165" y="219"/>
                      <a:pt x="164" y="216"/>
                    </a:cubicBezTo>
                    <a:cubicBezTo>
                      <a:pt x="162" y="212"/>
                      <a:pt x="162" y="209"/>
                      <a:pt x="158" y="207"/>
                    </a:cubicBezTo>
                    <a:cubicBezTo>
                      <a:pt x="155" y="206"/>
                      <a:pt x="151" y="205"/>
                      <a:pt x="152" y="201"/>
                    </a:cubicBezTo>
                    <a:cubicBezTo>
                      <a:pt x="154" y="198"/>
                      <a:pt x="160" y="199"/>
                      <a:pt x="163" y="197"/>
                    </a:cubicBezTo>
                    <a:cubicBezTo>
                      <a:pt x="167" y="195"/>
                      <a:pt x="167" y="193"/>
                      <a:pt x="166" y="188"/>
                    </a:cubicBezTo>
                    <a:cubicBezTo>
                      <a:pt x="166" y="183"/>
                      <a:pt x="163" y="179"/>
                      <a:pt x="162" y="174"/>
                    </a:cubicBezTo>
                    <a:cubicBezTo>
                      <a:pt x="161" y="169"/>
                      <a:pt x="164" y="168"/>
                      <a:pt x="165" y="163"/>
                    </a:cubicBezTo>
                    <a:cubicBezTo>
                      <a:pt x="166" y="160"/>
                      <a:pt x="164" y="159"/>
                      <a:pt x="163" y="157"/>
                    </a:cubicBezTo>
                    <a:cubicBezTo>
                      <a:pt x="162" y="155"/>
                      <a:pt x="163" y="151"/>
                      <a:pt x="163" y="149"/>
                    </a:cubicBezTo>
                    <a:cubicBezTo>
                      <a:pt x="164" y="142"/>
                      <a:pt x="170" y="137"/>
                      <a:pt x="167" y="131"/>
                    </a:cubicBezTo>
                    <a:cubicBezTo>
                      <a:pt x="164" y="135"/>
                      <a:pt x="159" y="133"/>
                      <a:pt x="156" y="131"/>
                    </a:cubicBezTo>
                    <a:cubicBezTo>
                      <a:pt x="152" y="128"/>
                      <a:pt x="154" y="127"/>
                      <a:pt x="155" y="123"/>
                    </a:cubicBezTo>
                    <a:cubicBezTo>
                      <a:pt x="159" y="113"/>
                      <a:pt x="148" y="115"/>
                      <a:pt x="144" y="110"/>
                    </a:cubicBezTo>
                    <a:cubicBezTo>
                      <a:pt x="141" y="106"/>
                      <a:pt x="144" y="97"/>
                      <a:pt x="143" y="93"/>
                    </a:cubicBezTo>
                    <a:cubicBezTo>
                      <a:pt x="142" y="90"/>
                      <a:pt x="140" y="87"/>
                      <a:pt x="140" y="84"/>
                    </a:cubicBezTo>
                    <a:cubicBezTo>
                      <a:pt x="138" y="79"/>
                      <a:pt x="141" y="75"/>
                      <a:pt x="136" y="72"/>
                    </a:cubicBezTo>
                    <a:cubicBezTo>
                      <a:pt x="132" y="70"/>
                      <a:pt x="133" y="70"/>
                      <a:pt x="133" y="65"/>
                    </a:cubicBezTo>
                    <a:cubicBezTo>
                      <a:pt x="133" y="59"/>
                      <a:pt x="128" y="54"/>
                      <a:pt x="122" y="51"/>
                    </a:cubicBezTo>
                    <a:cubicBezTo>
                      <a:pt x="119" y="49"/>
                      <a:pt x="118" y="48"/>
                      <a:pt x="117" y="45"/>
                    </a:cubicBezTo>
                    <a:cubicBezTo>
                      <a:pt x="116" y="42"/>
                      <a:pt x="116" y="42"/>
                      <a:pt x="113" y="40"/>
                    </a:cubicBezTo>
                    <a:cubicBezTo>
                      <a:pt x="110" y="38"/>
                      <a:pt x="106" y="37"/>
                      <a:pt x="105" y="34"/>
                    </a:cubicBezTo>
                    <a:cubicBezTo>
                      <a:pt x="104" y="31"/>
                      <a:pt x="106" y="28"/>
                      <a:pt x="105" y="26"/>
                    </a:cubicBezTo>
                    <a:cubicBezTo>
                      <a:pt x="104" y="23"/>
                      <a:pt x="100" y="24"/>
                      <a:pt x="98" y="21"/>
                    </a:cubicBezTo>
                    <a:cubicBezTo>
                      <a:pt x="96" y="18"/>
                      <a:pt x="97" y="17"/>
                      <a:pt x="93" y="17"/>
                    </a:cubicBezTo>
                    <a:cubicBezTo>
                      <a:pt x="92" y="16"/>
                      <a:pt x="87" y="17"/>
                      <a:pt x="87" y="15"/>
                    </a:cubicBezTo>
                    <a:cubicBezTo>
                      <a:pt x="86" y="11"/>
                      <a:pt x="90" y="12"/>
                      <a:pt x="92" y="11"/>
                    </a:cubicBezTo>
                    <a:cubicBezTo>
                      <a:pt x="94" y="11"/>
                      <a:pt x="95" y="10"/>
                      <a:pt x="98" y="11"/>
                    </a:cubicBezTo>
                    <a:cubicBezTo>
                      <a:pt x="100" y="12"/>
                      <a:pt x="102" y="14"/>
                      <a:pt x="105" y="15"/>
                    </a:cubicBezTo>
                    <a:cubicBezTo>
                      <a:pt x="105" y="12"/>
                      <a:pt x="104" y="9"/>
                      <a:pt x="102" y="7"/>
                    </a:cubicBezTo>
                    <a:cubicBezTo>
                      <a:pt x="97" y="4"/>
                      <a:pt x="90" y="9"/>
                      <a:pt x="85" y="5"/>
                    </a:cubicBezTo>
                    <a:cubicBezTo>
                      <a:pt x="83" y="3"/>
                      <a:pt x="82" y="1"/>
                      <a:pt x="80" y="1"/>
                    </a:cubicBezTo>
                    <a:cubicBezTo>
                      <a:pt x="79" y="0"/>
                      <a:pt x="77" y="1"/>
                      <a:pt x="76" y="1"/>
                    </a:cubicBezTo>
                    <a:cubicBezTo>
                      <a:pt x="75" y="1"/>
                      <a:pt x="74" y="0"/>
                      <a:pt x="73" y="0"/>
                    </a:cubicBezTo>
                    <a:cubicBezTo>
                      <a:pt x="72" y="2"/>
                      <a:pt x="70" y="4"/>
                      <a:pt x="68" y="6"/>
                    </a:cubicBez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55" name="Freeform 77">
                <a:extLst>
                  <a:ext uri="{FF2B5EF4-FFF2-40B4-BE49-F238E27FC236}">
                    <a16:creationId xmlns:a16="http://schemas.microsoft.com/office/drawing/2014/main" id="{EB78F1CA-E763-4CD2-984F-B6B0391D2F97}"/>
                  </a:ext>
                </a:extLst>
              </p:cNvPr>
              <p:cNvSpPr>
                <a:spLocks/>
              </p:cNvSpPr>
              <p:nvPr/>
            </p:nvSpPr>
            <p:spPr bwMode="auto">
              <a:xfrm>
                <a:off x="2784475" y="6750050"/>
                <a:ext cx="1457325" cy="1593850"/>
              </a:xfrm>
              <a:custGeom>
                <a:avLst/>
                <a:gdLst>
                  <a:gd name="T0" fmla="*/ 374 w 389"/>
                  <a:gd name="T1" fmla="*/ 346 h 425"/>
                  <a:gd name="T2" fmla="*/ 347 w 389"/>
                  <a:gd name="T3" fmla="*/ 350 h 425"/>
                  <a:gd name="T4" fmla="*/ 332 w 389"/>
                  <a:gd name="T5" fmla="*/ 341 h 425"/>
                  <a:gd name="T6" fmla="*/ 313 w 389"/>
                  <a:gd name="T7" fmla="*/ 322 h 425"/>
                  <a:gd name="T8" fmla="*/ 298 w 389"/>
                  <a:gd name="T9" fmla="*/ 303 h 425"/>
                  <a:gd name="T10" fmla="*/ 269 w 389"/>
                  <a:gd name="T11" fmla="*/ 279 h 425"/>
                  <a:gd name="T12" fmla="*/ 241 w 389"/>
                  <a:gd name="T13" fmla="*/ 269 h 425"/>
                  <a:gd name="T14" fmla="*/ 217 w 389"/>
                  <a:gd name="T15" fmla="*/ 253 h 425"/>
                  <a:gd name="T16" fmla="*/ 209 w 389"/>
                  <a:gd name="T17" fmla="*/ 226 h 425"/>
                  <a:gd name="T18" fmla="*/ 191 w 389"/>
                  <a:gd name="T19" fmla="*/ 215 h 425"/>
                  <a:gd name="T20" fmla="*/ 175 w 389"/>
                  <a:gd name="T21" fmla="*/ 183 h 425"/>
                  <a:gd name="T22" fmla="*/ 162 w 389"/>
                  <a:gd name="T23" fmla="*/ 168 h 425"/>
                  <a:gd name="T24" fmla="*/ 152 w 389"/>
                  <a:gd name="T25" fmla="*/ 145 h 425"/>
                  <a:gd name="T26" fmla="*/ 161 w 389"/>
                  <a:gd name="T27" fmla="*/ 127 h 425"/>
                  <a:gd name="T28" fmla="*/ 176 w 389"/>
                  <a:gd name="T29" fmla="*/ 115 h 425"/>
                  <a:gd name="T30" fmla="*/ 187 w 389"/>
                  <a:gd name="T31" fmla="*/ 104 h 425"/>
                  <a:gd name="T32" fmla="*/ 208 w 389"/>
                  <a:gd name="T33" fmla="*/ 102 h 425"/>
                  <a:gd name="T34" fmla="*/ 224 w 389"/>
                  <a:gd name="T35" fmla="*/ 70 h 425"/>
                  <a:gd name="T36" fmla="*/ 208 w 389"/>
                  <a:gd name="T37" fmla="*/ 67 h 425"/>
                  <a:gd name="T38" fmla="*/ 181 w 389"/>
                  <a:gd name="T39" fmla="*/ 42 h 425"/>
                  <a:gd name="T40" fmla="*/ 163 w 389"/>
                  <a:gd name="T41" fmla="*/ 26 h 425"/>
                  <a:gd name="T42" fmla="*/ 141 w 389"/>
                  <a:gd name="T43" fmla="*/ 17 h 425"/>
                  <a:gd name="T44" fmla="*/ 129 w 389"/>
                  <a:gd name="T45" fmla="*/ 9 h 425"/>
                  <a:gd name="T46" fmla="*/ 108 w 389"/>
                  <a:gd name="T47" fmla="*/ 18 h 425"/>
                  <a:gd name="T48" fmla="*/ 128 w 389"/>
                  <a:gd name="T49" fmla="*/ 27 h 425"/>
                  <a:gd name="T50" fmla="*/ 103 w 389"/>
                  <a:gd name="T51" fmla="*/ 43 h 425"/>
                  <a:gd name="T52" fmla="*/ 81 w 389"/>
                  <a:gd name="T53" fmla="*/ 40 h 425"/>
                  <a:gd name="T54" fmla="*/ 90 w 389"/>
                  <a:gd name="T55" fmla="*/ 67 h 425"/>
                  <a:gd name="T56" fmla="*/ 65 w 389"/>
                  <a:gd name="T57" fmla="*/ 76 h 425"/>
                  <a:gd name="T58" fmla="*/ 21 w 389"/>
                  <a:gd name="T59" fmla="*/ 85 h 425"/>
                  <a:gd name="T60" fmla="*/ 0 w 389"/>
                  <a:gd name="T61" fmla="*/ 130 h 425"/>
                  <a:gd name="T62" fmla="*/ 12 w 389"/>
                  <a:gd name="T63" fmla="*/ 141 h 425"/>
                  <a:gd name="T64" fmla="*/ 24 w 389"/>
                  <a:gd name="T65" fmla="*/ 145 h 425"/>
                  <a:gd name="T66" fmla="*/ 28 w 389"/>
                  <a:gd name="T67" fmla="*/ 162 h 425"/>
                  <a:gd name="T68" fmla="*/ 29 w 389"/>
                  <a:gd name="T69" fmla="*/ 177 h 425"/>
                  <a:gd name="T70" fmla="*/ 29 w 389"/>
                  <a:gd name="T71" fmla="*/ 187 h 425"/>
                  <a:gd name="T72" fmla="*/ 30 w 389"/>
                  <a:gd name="T73" fmla="*/ 198 h 425"/>
                  <a:gd name="T74" fmla="*/ 25 w 389"/>
                  <a:gd name="T75" fmla="*/ 205 h 425"/>
                  <a:gd name="T76" fmla="*/ 14 w 389"/>
                  <a:gd name="T77" fmla="*/ 202 h 425"/>
                  <a:gd name="T78" fmla="*/ 2 w 389"/>
                  <a:gd name="T79" fmla="*/ 207 h 425"/>
                  <a:gd name="T80" fmla="*/ 7 w 389"/>
                  <a:gd name="T81" fmla="*/ 226 h 425"/>
                  <a:gd name="T82" fmla="*/ 23 w 389"/>
                  <a:gd name="T83" fmla="*/ 218 h 425"/>
                  <a:gd name="T84" fmla="*/ 42 w 389"/>
                  <a:gd name="T85" fmla="*/ 219 h 425"/>
                  <a:gd name="T86" fmla="*/ 70 w 389"/>
                  <a:gd name="T87" fmla="*/ 226 h 425"/>
                  <a:gd name="T88" fmla="*/ 87 w 389"/>
                  <a:gd name="T89" fmla="*/ 247 h 425"/>
                  <a:gd name="T90" fmla="*/ 98 w 389"/>
                  <a:gd name="T91" fmla="*/ 262 h 425"/>
                  <a:gd name="T92" fmla="*/ 111 w 389"/>
                  <a:gd name="T93" fmla="*/ 288 h 425"/>
                  <a:gd name="T94" fmla="*/ 110 w 389"/>
                  <a:gd name="T95" fmla="*/ 324 h 425"/>
                  <a:gd name="T96" fmla="*/ 125 w 389"/>
                  <a:gd name="T97" fmla="*/ 350 h 425"/>
                  <a:gd name="T98" fmla="*/ 140 w 389"/>
                  <a:gd name="T99" fmla="*/ 376 h 425"/>
                  <a:gd name="T100" fmla="*/ 155 w 389"/>
                  <a:gd name="T101" fmla="*/ 374 h 425"/>
                  <a:gd name="T102" fmla="*/ 166 w 389"/>
                  <a:gd name="T103" fmla="*/ 385 h 425"/>
                  <a:gd name="T104" fmla="*/ 180 w 389"/>
                  <a:gd name="T105" fmla="*/ 409 h 425"/>
                  <a:gd name="T106" fmla="*/ 209 w 389"/>
                  <a:gd name="T107" fmla="*/ 412 h 425"/>
                  <a:gd name="T108" fmla="*/ 244 w 389"/>
                  <a:gd name="T109" fmla="*/ 419 h 425"/>
                  <a:gd name="T110" fmla="*/ 274 w 389"/>
                  <a:gd name="T111" fmla="*/ 415 h 425"/>
                  <a:gd name="T112" fmla="*/ 314 w 389"/>
                  <a:gd name="T113" fmla="*/ 423 h 425"/>
                  <a:gd name="T114" fmla="*/ 345 w 389"/>
                  <a:gd name="T115" fmla="*/ 415 h 425"/>
                  <a:gd name="T116" fmla="*/ 372 w 389"/>
                  <a:gd name="T117" fmla="*/ 403 h 425"/>
                  <a:gd name="T118" fmla="*/ 382 w 389"/>
                  <a:gd name="T119" fmla="*/ 385 h 425"/>
                  <a:gd name="T120" fmla="*/ 389 w 389"/>
                  <a:gd name="T121" fmla="*/ 37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9" h="425">
                    <a:moveTo>
                      <a:pt x="389" y="370"/>
                    </a:moveTo>
                    <a:cubicBezTo>
                      <a:pt x="389" y="365"/>
                      <a:pt x="387" y="360"/>
                      <a:pt x="385" y="355"/>
                    </a:cubicBezTo>
                    <a:cubicBezTo>
                      <a:pt x="383" y="349"/>
                      <a:pt x="380" y="347"/>
                      <a:pt x="374" y="346"/>
                    </a:cubicBezTo>
                    <a:cubicBezTo>
                      <a:pt x="372" y="346"/>
                      <a:pt x="367" y="345"/>
                      <a:pt x="366" y="346"/>
                    </a:cubicBezTo>
                    <a:cubicBezTo>
                      <a:pt x="363" y="347"/>
                      <a:pt x="363" y="350"/>
                      <a:pt x="362" y="352"/>
                    </a:cubicBezTo>
                    <a:cubicBezTo>
                      <a:pt x="357" y="350"/>
                      <a:pt x="352" y="351"/>
                      <a:pt x="347" y="350"/>
                    </a:cubicBezTo>
                    <a:cubicBezTo>
                      <a:pt x="344" y="349"/>
                      <a:pt x="344" y="349"/>
                      <a:pt x="341" y="349"/>
                    </a:cubicBezTo>
                    <a:cubicBezTo>
                      <a:pt x="339" y="350"/>
                      <a:pt x="337" y="351"/>
                      <a:pt x="335" y="349"/>
                    </a:cubicBezTo>
                    <a:cubicBezTo>
                      <a:pt x="333" y="347"/>
                      <a:pt x="333" y="344"/>
                      <a:pt x="332" y="341"/>
                    </a:cubicBezTo>
                    <a:cubicBezTo>
                      <a:pt x="329" y="335"/>
                      <a:pt x="327" y="329"/>
                      <a:pt x="325" y="323"/>
                    </a:cubicBezTo>
                    <a:cubicBezTo>
                      <a:pt x="325" y="322"/>
                      <a:pt x="324" y="322"/>
                      <a:pt x="324" y="321"/>
                    </a:cubicBezTo>
                    <a:cubicBezTo>
                      <a:pt x="320" y="322"/>
                      <a:pt x="317" y="323"/>
                      <a:pt x="313" y="322"/>
                    </a:cubicBezTo>
                    <a:cubicBezTo>
                      <a:pt x="308" y="322"/>
                      <a:pt x="298" y="317"/>
                      <a:pt x="296" y="312"/>
                    </a:cubicBezTo>
                    <a:cubicBezTo>
                      <a:pt x="295" y="310"/>
                      <a:pt x="295" y="308"/>
                      <a:pt x="296" y="307"/>
                    </a:cubicBezTo>
                    <a:cubicBezTo>
                      <a:pt x="296" y="305"/>
                      <a:pt x="297" y="304"/>
                      <a:pt x="298" y="303"/>
                    </a:cubicBezTo>
                    <a:cubicBezTo>
                      <a:pt x="301" y="296"/>
                      <a:pt x="299" y="287"/>
                      <a:pt x="291" y="286"/>
                    </a:cubicBezTo>
                    <a:cubicBezTo>
                      <a:pt x="287" y="285"/>
                      <a:pt x="283" y="287"/>
                      <a:pt x="279" y="285"/>
                    </a:cubicBezTo>
                    <a:cubicBezTo>
                      <a:pt x="276" y="284"/>
                      <a:pt x="273" y="278"/>
                      <a:pt x="269" y="279"/>
                    </a:cubicBezTo>
                    <a:cubicBezTo>
                      <a:pt x="270" y="286"/>
                      <a:pt x="265" y="282"/>
                      <a:pt x="262" y="280"/>
                    </a:cubicBezTo>
                    <a:cubicBezTo>
                      <a:pt x="259" y="277"/>
                      <a:pt x="255" y="273"/>
                      <a:pt x="252" y="271"/>
                    </a:cubicBezTo>
                    <a:cubicBezTo>
                      <a:pt x="249" y="270"/>
                      <a:pt x="244" y="271"/>
                      <a:pt x="241" y="269"/>
                    </a:cubicBezTo>
                    <a:cubicBezTo>
                      <a:pt x="239" y="269"/>
                      <a:pt x="237" y="267"/>
                      <a:pt x="235" y="265"/>
                    </a:cubicBezTo>
                    <a:cubicBezTo>
                      <a:pt x="231" y="262"/>
                      <a:pt x="227" y="261"/>
                      <a:pt x="223" y="258"/>
                    </a:cubicBezTo>
                    <a:cubicBezTo>
                      <a:pt x="222" y="257"/>
                      <a:pt x="219" y="255"/>
                      <a:pt x="217" y="253"/>
                    </a:cubicBezTo>
                    <a:cubicBezTo>
                      <a:pt x="216" y="251"/>
                      <a:pt x="216" y="250"/>
                      <a:pt x="216" y="247"/>
                    </a:cubicBezTo>
                    <a:cubicBezTo>
                      <a:pt x="216" y="243"/>
                      <a:pt x="215" y="240"/>
                      <a:pt x="214" y="236"/>
                    </a:cubicBezTo>
                    <a:cubicBezTo>
                      <a:pt x="214" y="232"/>
                      <a:pt x="215" y="227"/>
                      <a:pt x="209" y="226"/>
                    </a:cubicBezTo>
                    <a:cubicBezTo>
                      <a:pt x="207" y="225"/>
                      <a:pt x="205" y="225"/>
                      <a:pt x="203" y="224"/>
                    </a:cubicBezTo>
                    <a:cubicBezTo>
                      <a:pt x="198" y="222"/>
                      <a:pt x="196" y="223"/>
                      <a:pt x="194" y="219"/>
                    </a:cubicBezTo>
                    <a:cubicBezTo>
                      <a:pt x="193" y="218"/>
                      <a:pt x="192" y="217"/>
                      <a:pt x="191" y="215"/>
                    </a:cubicBezTo>
                    <a:cubicBezTo>
                      <a:pt x="187" y="209"/>
                      <a:pt x="183" y="204"/>
                      <a:pt x="178" y="198"/>
                    </a:cubicBezTo>
                    <a:cubicBezTo>
                      <a:pt x="175" y="195"/>
                      <a:pt x="175" y="194"/>
                      <a:pt x="175" y="190"/>
                    </a:cubicBezTo>
                    <a:cubicBezTo>
                      <a:pt x="176" y="187"/>
                      <a:pt x="178" y="185"/>
                      <a:pt x="175" y="183"/>
                    </a:cubicBezTo>
                    <a:cubicBezTo>
                      <a:pt x="173" y="181"/>
                      <a:pt x="171" y="181"/>
                      <a:pt x="169" y="179"/>
                    </a:cubicBezTo>
                    <a:cubicBezTo>
                      <a:pt x="168" y="178"/>
                      <a:pt x="166" y="177"/>
                      <a:pt x="165" y="176"/>
                    </a:cubicBezTo>
                    <a:cubicBezTo>
                      <a:pt x="163" y="173"/>
                      <a:pt x="163" y="171"/>
                      <a:pt x="162" y="168"/>
                    </a:cubicBezTo>
                    <a:cubicBezTo>
                      <a:pt x="161" y="163"/>
                      <a:pt x="158" y="165"/>
                      <a:pt x="156" y="161"/>
                    </a:cubicBezTo>
                    <a:cubicBezTo>
                      <a:pt x="155" y="159"/>
                      <a:pt x="156" y="156"/>
                      <a:pt x="155" y="153"/>
                    </a:cubicBezTo>
                    <a:cubicBezTo>
                      <a:pt x="153" y="150"/>
                      <a:pt x="151" y="149"/>
                      <a:pt x="152" y="145"/>
                    </a:cubicBezTo>
                    <a:cubicBezTo>
                      <a:pt x="152" y="142"/>
                      <a:pt x="154" y="139"/>
                      <a:pt x="155" y="136"/>
                    </a:cubicBezTo>
                    <a:cubicBezTo>
                      <a:pt x="156" y="134"/>
                      <a:pt x="157" y="132"/>
                      <a:pt x="158" y="130"/>
                    </a:cubicBezTo>
                    <a:cubicBezTo>
                      <a:pt x="159" y="129"/>
                      <a:pt x="161" y="128"/>
                      <a:pt x="161" y="127"/>
                    </a:cubicBezTo>
                    <a:cubicBezTo>
                      <a:pt x="162" y="123"/>
                      <a:pt x="157" y="122"/>
                      <a:pt x="158" y="120"/>
                    </a:cubicBezTo>
                    <a:cubicBezTo>
                      <a:pt x="159" y="119"/>
                      <a:pt x="167" y="116"/>
                      <a:pt x="167" y="116"/>
                    </a:cubicBezTo>
                    <a:cubicBezTo>
                      <a:pt x="171" y="115"/>
                      <a:pt x="172" y="118"/>
                      <a:pt x="176" y="115"/>
                    </a:cubicBezTo>
                    <a:cubicBezTo>
                      <a:pt x="178" y="113"/>
                      <a:pt x="177" y="113"/>
                      <a:pt x="179" y="113"/>
                    </a:cubicBezTo>
                    <a:cubicBezTo>
                      <a:pt x="182" y="112"/>
                      <a:pt x="182" y="114"/>
                      <a:pt x="184" y="112"/>
                    </a:cubicBezTo>
                    <a:cubicBezTo>
                      <a:pt x="185" y="111"/>
                      <a:pt x="186" y="106"/>
                      <a:pt x="187" y="104"/>
                    </a:cubicBezTo>
                    <a:cubicBezTo>
                      <a:pt x="187" y="104"/>
                      <a:pt x="198" y="112"/>
                      <a:pt x="199" y="113"/>
                    </a:cubicBezTo>
                    <a:cubicBezTo>
                      <a:pt x="203" y="116"/>
                      <a:pt x="206" y="116"/>
                      <a:pt x="211" y="117"/>
                    </a:cubicBezTo>
                    <a:cubicBezTo>
                      <a:pt x="211" y="112"/>
                      <a:pt x="208" y="107"/>
                      <a:pt x="208" y="102"/>
                    </a:cubicBezTo>
                    <a:cubicBezTo>
                      <a:pt x="208" y="97"/>
                      <a:pt x="213" y="93"/>
                      <a:pt x="214" y="88"/>
                    </a:cubicBezTo>
                    <a:cubicBezTo>
                      <a:pt x="216" y="83"/>
                      <a:pt x="214" y="80"/>
                      <a:pt x="219" y="76"/>
                    </a:cubicBezTo>
                    <a:cubicBezTo>
                      <a:pt x="221" y="74"/>
                      <a:pt x="223" y="72"/>
                      <a:pt x="224" y="70"/>
                    </a:cubicBezTo>
                    <a:cubicBezTo>
                      <a:pt x="224" y="69"/>
                      <a:pt x="223" y="68"/>
                      <a:pt x="223" y="68"/>
                    </a:cubicBezTo>
                    <a:cubicBezTo>
                      <a:pt x="220" y="68"/>
                      <a:pt x="219" y="69"/>
                      <a:pt x="218" y="70"/>
                    </a:cubicBezTo>
                    <a:cubicBezTo>
                      <a:pt x="213" y="71"/>
                      <a:pt x="212" y="69"/>
                      <a:pt x="208" y="67"/>
                    </a:cubicBezTo>
                    <a:cubicBezTo>
                      <a:pt x="205" y="65"/>
                      <a:pt x="202" y="64"/>
                      <a:pt x="199" y="61"/>
                    </a:cubicBezTo>
                    <a:cubicBezTo>
                      <a:pt x="194" y="57"/>
                      <a:pt x="194" y="48"/>
                      <a:pt x="188" y="45"/>
                    </a:cubicBezTo>
                    <a:cubicBezTo>
                      <a:pt x="186" y="43"/>
                      <a:pt x="183" y="44"/>
                      <a:pt x="181" y="42"/>
                    </a:cubicBezTo>
                    <a:cubicBezTo>
                      <a:pt x="180" y="40"/>
                      <a:pt x="180" y="39"/>
                      <a:pt x="179" y="38"/>
                    </a:cubicBezTo>
                    <a:cubicBezTo>
                      <a:pt x="177" y="36"/>
                      <a:pt x="173" y="34"/>
                      <a:pt x="171" y="33"/>
                    </a:cubicBezTo>
                    <a:cubicBezTo>
                      <a:pt x="167" y="31"/>
                      <a:pt x="165" y="30"/>
                      <a:pt x="163" y="26"/>
                    </a:cubicBezTo>
                    <a:cubicBezTo>
                      <a:pt x="162" y="23"/>
                      <a:pt x="162" y="21"/>
                      <a:pt x="158" y="20"/>
                    </a:cubicBezTo>
                    <a:cubicBezTo>
                      <a:pt x="155" y="19"/>
                      <a:pt x="153" y="21"/>
                      <a:pt x="150" y="21"/>
                    </a:cubicBezTo>
                    <a:cubicBezTo>
                      <a:pt x="147" y="21"/>
                      <a:pt x="143" y="19"/>
                      <a:pt x="141" y="17"/>
                    </a:cubicBezTo>
                    <a:cubicBezTo>
                      <a:pt x="138" y="16"/>
                      <a:pt x="137" y="14"/>
                      <a:pt x="135" y="13"/>
                    </a:cubicBezTo>
                    <a:cubicBezTo>
                      <a:pt x="134" y="11"/>
                      <a:pt x="132" y="11"/>
                      <a:pt x="131" y="10"/>
                    </a:cubicBezTo>
                    <a:cubicBezTo>
                      <a:pt x="130" y="10"/>
                      <a:pt x="130" y="10"/>
                      <a:pt x="129" y="9"/>
                    </a:cubicBezTo>
                    <a:cubicBezTo>
                      <a:pt x="125" y="6"/>
                      <a:pt x="121" y="3"/>
                      <a:pt x="116" y="0"/>
                    </a:cubicBezTo>
                    <a:cubicBezTo>
                      <a:pt x="116" y="0"/>
                      <a:pt x="109" y="9"/>
                      <a:pt x="108" y="10"/>
                    </a:cubicBezTo>
                    <a:cubicBezTo>
                      <a:pt x="104" y="14"/>
                      <a:pt x="103" y="14"/>
                      <a:pt x="108" y="18"/>
                    </a:cubicBezTo>
                    <a:cubicBezTo>
                      <a:pt x="109" y="19"/>
                      <a:pt x="117" y="26"/>
                      <a:pt x="117" y="26"/>
                    </a:cubicBezTo>
                    <a:cubicBezTo>
                      <a:pt x="118" y="25"/>
                      <a:pt x="121" y="21"/>
                      <a:pt x="122" y="22"/>
                    </a:cubicBezTo>
                    <a:cubicBezTo>
                      <a:pt x="124" y="24"/>
                      <a:pt x="126" y="25"/>
                      <a:pt x="128" y="27"/>
                    </a:cubicBezTo>
                    <a:cubicBezTo>
                      <a:pt x="128" y="27"/>
                      <a:pt x="122" y="34"/>
                      <a:pt x="122" y="35"/>
                    </a:cubicBezTo>
                    <a:cubicBezTo>
                      <a:pt x="118" y="39"/>
                      <a:pt x="115" y="44"/>
                      <a:pt x="111" y="48"/>
                    </a:cubicBezTo>
                    <a:cubicBezTo>
                      <a:pt x="110" y="49"/>
                      <a:pt x="103" y="44"/>
                      <a:pt x="103" y="43"/>
                    </a:cubicBezTo>
                    <a:cubicBezTo>
                      <a:pt x="103" y="41"/>
                      <a:pt x="111" y="35"/>
                      <a:pt x="109" y="34"/>
                    </a:cubicBezTo>
                    <a:cubicBezTo>
                      <a:pt x="105" y="30"/>
                      <a:pt x="101" y="27"/>
                      <a:pt x="97" y="24"/>
                    </a:cubicBezTo>
                    <a:cubicBezTo>
                      <a:pt x="95" y="22"/>
                      <a:pt x="83" y="37"/>
                      <a:pt x="81" y="40"/>
                    </a:cubicBezTo>
                    <a:cubicBezTo>
                      <a:pt x="87" y="45"/>
                      <a:pt x="93" y="50"/>
                      <a:pt x="99" y="55"/>
                    </a:cubicBezTo>
                    <a:cubicBezTo>
                      <a:pt x="101" y="57"/>
                      <a:pt x="101" y="61"/>
                      <a:pt x="99" y="62"/>
                    </a:cubicBezTo>
                    <a:cubicBezTo>
                      <a:pt x="98" y="63"/>
                      <a:pt x="90" y="68"/>
                      <a:pt x="90" y="67"/>
                    </a:cubicBezTo>
                    <a:cubicBezTo>
                      <a:pt x="87" y="64"/>
                      <a:pt x="87" y="62"/>
                      <a:pt x="83" y="65"/>
                    </a:cubicBezTo>
                    <a:cubicBezTo>
                      <a:pt x="80" y="68"/>
                      <a:pt x="76" y="71"/>
                      <a:pt x="72" y="73"/>
                    </a:cubicBezTo>
                    <a:cubicBezTo>
                      <a:pt x="70" y="75"/>
                      <a:pt x="68" y="79"/>
                      <a:pt x="65" y="76"/>
                    </a:cubicBezTo>
                    <a:cubicBezTo>
                      <a:pt x="63" y="73"/>
                      <a:pt x="60" y="71"/>
                      <a:pt x="57" y="68"/>
                    </a:cubicBezTo>
                    <a:cubicBezTo>
                      <a:pt x="52" y="74"/>
                      <a:pt x="47" y="81"/>
                      <a:pt x="39" y="82"/>
                    </a:cubicBezTo>
                    <a:cubicBezTo>
                      <a:pt x="33" y="84"/>
                      <a:pt x="27" y="84"/>
                      <a:pt x="21" y="85"/>
                    </a:cubicBezTo>
                    <a:cubicBezTo>
                      <a:pt x="13" y="87"/>
                      <a:pt x="14" y="96"/>
                      <a:pt x="14" y="102"/>
                    </a:cubicBezTo>
                    <a:cubicBezTo>
                      <a:pt x="14" y="111"/>
                      <a:pt x="14" y="119"/>
                      <a:pt x="7" y="125"/>
                    </a:cubicBezTo>
                    <a:cubicBezTo>
                      <a:pt x="5" y="127"/>
                      <a:pt x="2" y="128"/>
                      <a:pt x="0" y="130"/>
                    </a:cubicBezTo>
                    <a:cubicBezTo>
                      <a:pt x="0" y="130"/>
                      <a:pt x="0" y="131"/>
                      <a:pt x="1" y="131"/>
                    </a:cubicBezTo>
                    <a:cubicBezTo>
                      <a:pt x="3" y="132"/>
                      <a:pt x="4" y="134"/>
                      <a:pt x="6" y="136"/>
                    </a:cubicBezTo>
                    <a:cubicBezTo>
                      <a:pt x="8" y="138"/>
                      <a:pt x="10" y="139"/>
                      <a:pt x="12" y="141"/>
                    </a:cubicBezTo>
                    <a:cubicBezTo>
                      <a:pt x="14" y="142"/>
                      <a:pt x="16" y="145"/>
                      <a:pt x="18" y="146"/>
                    </a:cubicBezTo>
                    <a:cubicBezTo>
                      <a:pt x="20" y="147"/>
                      <a:pt x="19" y="146"/>
                      <a:pt x="21" y="146"/>
                    </a:cubicBezTo>
                    <a:cubicBezTo>
                      <a:pt x="23" y="145"/>
                      <a:pt x="22" y="144"/>
                      <a:pt x="24" y="145"/>
                    </a:cubicBezTo>
                    <a:cubicBezTo>
                      <a:pt x="26" y="147"/>
                      <a:pt x="24" y="149"/>
                      <a:pt x="23" y="151"/>
                    </a:cubicBezTo>
                    <a:cubicBezTo>
                      <a:pt x="20" y="153"/>
                      <a:pt x="21" y="153"/>
                      <a:pt x="23" y="155"/>
                    </a:cubicBezTo>
                    <a:cubicBezTo>
                      <a:pt x="25" y="157"/>
                      <a:pt x="26" y="160"/>
                      <a:pt x="28" y="162"/>
                    </a:cubicBezTo>
                    <a:cubicBezTo>
                      <a:pt x="30" y="164"/>
                      <a:pt x="34" y="170"/>
                      <a:pt x="31" y="172"/>
                    </a:cubicBezTo>
                    <a:cubicBezTo>
                      <a:pt x="29" y="173"/>
                      <a:pt x="28" y="173"/>
                      <a:pt x="28" y="175"/>
                    </a:cubicBezTo>
                    <a:cubicBezTo>
                      <a:pt x="28" y="176"/>
                      <a:pt x="28" y="176"/>
                      <a:pt x="29" y="177"/>
                    </a:cubicBezTo>
                    <a:cubicBezTo>
                      <a:pt x="31" y="178"/>
                      <a:pt x="34" y="178"/>
                      <a:pt x="35" y="179"/>
                    </a:cubicBezTo>
                    <a:cubicBezTo>
                      <a:pt x="37" y="180"/>
                      <a:pt x="37" y="183"/>
                      <a:pt x="37" y="185"/>
                    </a:cubicBezTo>
                    <a:cubicBezTo>
                      <a:pt x="37" y="186"/>
                      <a:pt x="30" y="186"/>
                      <a:pt x="29" y="187"/>
                    </a:cubicBezTo>
                    <a:cubicBezTo>
                      <a:pt x="29" y="187"/>
                      <a:pt x="28" y="189"/>
                      <a:pt x="28" y="190"/>
                    </a:cubicBezTo>
                    <a:cubicBezTo>
                      <a:pt x="28" y="191"/>
                      <a:pt x="27" y="190"/>
                      <a:pt x="27" y="192"/>
                    </a:cubicBezTo>
                    <a:cubicBezTo>
                      <a:pt x="28" y="194"/>
                      <a:pt x="30" y="195"/>
                      <a:pt x="30" y="198"/>
                    </a:cubicBezTo>
                    <a:cubicBezTo>
                      <a:pt x="30" y="199"/>
                      <a:pt x="30" y="200"/>
                      <a:pt x="31" y="201"/>
                    </a:cubicBezTo>
                    <a:cubicBezTo>
                      <a:pt x="31" y="202"/>
                      <a:pt x="32" y="202"/>
                      <a:pt x="30" y="203"/>
                    </a:cubicBezTo>
                    <a:cubicBezTo>
                      <a:pt x="29" y="204"/>
                      <a:pt x="26" y="204"/>
                      <a:pt x="25" y="205"/>
                    </a:cubicBezTo>
                    <a:cubicBezTo>
                      <a:pt x="25" y="202"/>
                      <a:pt x="21" y="201"/>
                      <a:pt x="20" y="199"/>
                    </a:cubicBezTo>
                    <a:cubicBezTo>
                      <a:pt x="20" y="200"/>
                      <a:pt x="19" y="201"/>
                      <a:pt x="18" y="201"/>
                    </a:cubicBezTo>
                    <a:cubicBezTo>
                      <a:pt x="17" y="202"/>
                      <a:pt x="15" y="201"/>
                      <a:pt x="14" y="202"/>
                    </a:cubicBezTo>
                    <a:cubicBezTo>
                      <a:pt x="12" y="202"/>
                      <a:pt x="9" y="202"/>
                      <a:pt x="7" y="203"/>
                    </a:cubicBezTo>
                    <a:cubicBezTo>
                      <a:pt x="4" y="203"/>
                      <a:pt x="4" y="204"/>
                      <a:pt x="3" y="206"/>
                    </a:cubicBezTo>
                    <a:cubicBezTo>
                      <a:pt x="3" y="207"/>
                      <a:pt x="2" y="207"/>
                      <a:pt x="2" y="207"/>
                    </a:cubicBezTo>
                    <a:cubicBezTo>
                      <a:pt x="3" y="208"/>
                      <a:pt x="4" y="210"/>
                      <a:pt x="4" y="210"/>
                    </a:cubicBezTo>
                    <a:cubicBezTo>
                      <a:pt x="7" y="215"/>
                      <a:pt x="1" y="219"/>
                      <a:pt x="2" y="224"/>
                    </a:cubicBezTo>
                    <a:cubicBezTo>
                      <a:pt x="3" y="226"/>
                      <a:pt x="5" y="227"/>
                      <a:pt x="7" y="226"/>
                    </a:cubicBezTo>
                    <a:cubicBezTo>
                      <a:pt x="9" y="226"/>
                      <a:pt x="9" y="224"/>
                      <a:pt x="10" y="224"/>
                    </a:cubicBezTo>
                    <a:cubicBezTo>
                      <a:pt x="13" y="222"/>
                      <a:pt x="16" y="226"/>
                      <a:pt x="19" y="225"/>
                    </a:cubicBezTo>
                    <a:cubicBezTo>
                      <a:pt x="23" y="224"/>
                      <a:pt x="23" y="221"/>
                      <a:pt x="23" y="218"/>
                    </a:cubicBezTo>
                    <a:cubicBezTo>
                      <a:pt x="26" y="218"/>
                      <a:pt x="32" y="217"/>
                      <a:pt x="33" y="215"/>
                    </a:cubicBezTo>
                    <a:cubicBezTo>
                      <a:pt x="35" y="216"/>
                      <a:pt x="34" y="219"/>
                      <a:pt x="36" y="220"/>
                    </a:cubicBezTo>
                    <a:cubicBezTo>
                      <a:pt x="38" y="221"/>
                      <a:pt x="41" y="220"/>
                      <a:pt x="42" y="219"/>
                    </a:cubicBezTo>
                    <a:cubicBezTo>
                      <a:pt x="45" y="218"/>
                      <a:pt x="51" y="215"/>
                      <a:pt x="54" y="215"/>
                    </a:cubicBezTo>
                    <a:cubicBezTo>
                      <a:pt x="58" y="215"/>
                      <a:pt x="63" y="221"/>
                      <a:pt x="66" y="223"/>
                    </a:cubicBezTo>
                    <a:cubicBezTo>
                      <a:pt x="67" y="224"/>
                      <a:pt x="69" y="225"/>
                      <a:pt x="70" y="226"/>
                    </a:cubicBezTo>
                    <a:cubicBezTo>
                      <a:pt x="71" y="228"/>
                      <a:pt x="71" y="230"/>
                      <a:pt x="73" y="232"/>
                    </a:cubicBezTo>
                    <a:cubicBezTo>
                      <a:pt x="75" y="236"/>
                      <a:pt x="79" y="235"/>
                      <a:pt x="82" y="237"/>
                    </a:cubicBezTo>
                    <a:cubicBezTo>
                      <a:pt x="84" y="240"/>
                      <a:pt x="86" y="244"/>
                      <a:pt x="87" y="247"/>
                    </a:cubicBezTo>
                    <a:cubicBezTo>
                      <a:pt x="89" y="249"/>
                      <a:pt x="89" y="250"/>
                      <a:pt x="91" y="252"/>
                    </a:cubicBezTo>
                    <a:cubicBezTo>
                      <a:pt x="92" y="253"/>
                      <a:pt x="93" y="254"/>
                      <a:pt x="94" y="255"/>
                    </a:cubicBezTo>
                    <a:cubicBezTo>
                      <a:pt x="96" y="257"/>
                      <a:pt x="96" y="260"/>
                      <a:pt x="98" y="262"/>
                    </a:cubicBezTo>
                    <a:cubicBezTo>
                      <a:pt x="100" y="265"/>
                      <a:pt x="101" y="267"/>
                      <a:pt x="102" y="271"/>
                    </a:cubicBezTo>
                    <a:cubicBezTo>
                      <a:pt x="104" y="275"/>
                      <a:pt x="106" y="277"/>
                      <a:pt x="107" y="280"/>
                    </a:cubicBezTo>
                    <a:cubicBezTo>
                      <a:pt x="108" y="283"/>
                      <a:pt x="107" y="287"/>
                      <a:pt x="111" y="288"/>
                    </a:cubicBezTo>
                    <a:cubicBezTo>
                      <a:pt x="115" y="289"/>
                      <a:pt x="117" y="284"/>
                      <a:pt x="116" y="290"/>
                    </a:cubicBezTo>
                    <a:cubicBezTo>
                      <a:pt x="116" y="293"/>
                      <a:pt x="113" y="296"/>
                      <a:pt x="112" y="299"/>
                    </a:cubicBezTo>
                    <a:cubicBezTo>
                      <a:pt x="107" y="307"/>
                      <a:pt x="105" y="316"/>
                      <a:pt x="110" y="324"/>
                    </a:cubicBezTo>
                    <a:cubicBezTo>
                      <a:pt x="112" y="326"/>
                      <a:pt x="111" y="329"/>
                      <a:pt x="112" y="331"/>
                    </a:cubicBezTo>
                    <a:cubicBezTo>
                      <a:pt x="115" y="337"/>
                      <a:pt x="121" y="337"/>
                      <a:pt x="124" y="343"/>
                    </a:cubicBezTo>
                    <a:cubicBezTo>
                      <a:pt x="125" y="346"/>
                      <a:pt x="125" y="348"/>
                      <a:pt x="125" y="350"/>
                    </a:cubicBezTo>
                    <a:cubicBezTo>
                      <a:pt x="126" y="353"/>
                      <a:pt x="127" y="356"/>
                      <a:pt x="128" y="358"/>
                    </a:cubicBezTo>
                    <a:cubicBezTo>
                      <a:pt x="130" y="363"/>
                      <a:pt x="129" y="368"/>
                      <a:pt x="130" y="373"/>
                    </a:cubicBezTo>
                    <a:cubicBezTo>
                      <a:pt x="132" y="380"/>
                      <a:pt x="136" y="380"/>
                      <a:pt x="140" y="376"/>
                    </a:cubicBezTo>
                    <a:cubicBezTo>
                      <a:pt x="142" y="374"/>
                      <a:pt x="144" y="370"/>
                      <a:pt x="148" y="371"/>
                    </a:cubicBezTo>
                    <a:cubicBezTo>
                      <a:pt x="149" y="372"/>
                      <a:pt x="149" y="373"/>
                      <a:pt x="151" y="374"/>
                    </a:cubicBezTo>
                    <a:cubicBezTo>
                      <a:pt x="152" y="374"/>
                      <a:pt x="153" y="374"/>
                      <a:pt x="155" y="374"/>
                    </a:cubicBezTo>
                    <a:cubicBezTo>
                      <a:pt x="156" y="375"/>
                      <a:pt x="157" y="376"/>
                      <a:pt x="159" y="377"/>
                    </a:cubicBezTo>
                    <a:cubicBezTo>
                      <a:pt x="161" y="377"/>
                      <a:pt x="161" y="376"/>
                      <a:pt x="163" y="378"/>
                    </a:cubicBezTo>
                    <a:cubicBezTo>
                      <a:pt x="165" y="380"/>
                      <a:pt x="165" y="383"/>
                      <a:pt x="166" y="385"/>
                    </a:cubicBezTo>
                    <a:cubicBezTo>
                      <a:pt x="167" y="390"/>
                      <a:pt x="166" y="394"/>
                      <a:pt x="166" y="398"/>
                    </a:cubicBezTo>
                    <a:cubicBezTo>
                      <a:pt x="168" y="398"/>
                      <a:pt x="170" y="398"/>
                      <a:pt x="172" y="398"/>
                    </a:cubicBezTo>
                    <a:cubicBezTo>
                      <a:pt x="175" y="400"/>
                      <a:pt x="178" y="406"/>
                      <a:pt x="180" y="409"/>
                    </a:cubicBezTo>
                    <a:cubicBezTo>
                      <a:pt x="182" y="413"/>
                      <a:pt x="181" y="416"/>
                      <a:pt x="186" y="416"/>
                    </a:cubicBezTo>
                    <a:cubicBezTo>
                      <a:pt x="189" y="416"/>
                      <a:pt x="192" y="414"/>
                      <a:pt x="195" y="413"/>
                    </a:cubicBezTo>
                    <a:cubicBezTo>
                      <a:pt x="199" y="412"/>
                      <a:pt x="204" y="412"/>
                      <a:pt x="209" y="412"/>
                    </a:cubicBezTo>
                    <a:cubicBezTo>
                      <a:pt x="212" y="412"/>
                      <a:pt x="213" y="408"/>
                      <a:pt x="216" y="407"/>
                    </a:cubicBezTo>
                    <a:cubicBezTo>
                      <a:pt x="226" y="401"/>
                      <a:pt x="229" y="413"/>
                      <a:pt x="233" y="419"/>
                    </a:cubicBezTo>
                    <a:cubicBezTo>
                      <a:pt x="237" y="423"/>
                      <a:pt x="240" y="419"/>
                      <a:pt x="244" y="419"/>
                    </a:cubicBezTo>
                    <a:cubicBezTo>
                      <a:pt x="250" y="419"/>
                      <a:pt x="250" y="417"/>
                      <a:pt x="254" y="414"/>
                    </a:cubicBezTo>
                    <a:cubicBezTo>
                      <a:pt x="257" y="413"/>
                      <a:pt x="261" y="416"/>
                      <a:pt x="264" y="417"/>
                    </a:cubicBezTo>
                    <a:cubicBezTo>
                      <a:pt x="268" y="417"/>
                      <a:pt x="270" y="418"/>
                      <a:pt x="274" y="415"/>
                    </a:cubicBezTo>
                    <a:cubicBezTo>
                      <a:pt x="280" y="412"/>
                      <a:pt x="285" y="418"/>
                      <a:pt x="290" y="422"/>
                    </a:cubicBezTo>
                    <a:cubicBezTo>
                      <a:pt x="294" y="425"/>
                      <a:pt x="298" y="423"/>
                      <a:pt x="302" y="421"/>
                    </a:cubicBezTo>
                    <a:cubicBezTo>
                      <a:pt x="307" y="420"/>
                      <a:pt x="310" y="421"/>
                      <a:pt x="314" y="423"/>
                    </a:cubicBezTo>
                    <a:cubicBezTo>
                      <a:pt x="322" y="425"/>
                      <a:pt x="317" y="408"/>
                      <a:pt x="326" y="408"/>
                    </a:cubicBezTo>
                    <a:cubicBezTo>
                      <a:pt x="331" y="409"/>
                      <a:pt x="333" y="408"/>
                      <a:pt x="336" y="412"/>
                    </a:cubicBezTo>
                    <a:cubicBezTo>
                      <a:pt x="338" y="415"/>
                      <a:pt x="342" y="414"/>
                      <a:pt x="345" y="415"/>
                    </a:cubicBezTo>
                    <a:cubicBezTo>
                      <a:pt x="350" y="417"/>
                      <a:pt x="350" y="414"/>
                      <a:pt x="353" y="411"/>
                    </a:cubicBezTo>
                    <a:cubicBezTo>
                      <a:pt x="355" y="409"/>
                      <a:pt x="359" y="407"/>
                      <a:pt x="362" y="407"/>
                    </a:cubicBezTo>
                    <a:cubicBezTo>
                      <a:pt x="366" y="406"/>
                      <a:pt x="369" y="402"/>
                      <a:pt x="372" y="403"/>
                    </a:cubicBezTo>
                    <a:cubicBezTo>
                      <a:pt x="376" y="404"/>
                      <a:pt x="376" y="404"/>
                      <a:pt x="378" y="401"/>
                    </a:cubicBezTo>
                    <a:cubicBezTo>
                      <a:pt x="379" y="398"/>
                      <a:pt x="382" y="396"/>
                      <a:pt x="382" y="392"/>
                    </a:cubicBezTo>
                    <a:cubicBezTo>
                      <a:pt x="382" y="390"/>
                      <a:pt x="382" y="387"/>
                      <a:pt x="382" y="385"/>
                    </a:cubicBezTo>
                    <a:cubicBezTo>
                      <a:pt x="382" y="382"/>
                      <a:pt x="384" y="383"/>
                      <a:pt x="386" y="380"/>
                    </a:cubicBezTo>
                    <a:cubicBezTo>
                      <a:pt x="388" y="378"/>
                      <a:pt x="387" y="374"/>
                      <a:pt x="389" y="372"/>
                    </a:cubicBezTo>
                    <a:cubicBezTo>
                      <a:pt x="389" y="371"/>
                      <a:pt x="389" y="370"/>
                      <a:pt x="389" y="370"/>
                    </a:cubicBez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56" name="Freeform 78">
                <a:extLst>
                  <a:ext uri="{FF2B5EF4-FFF2-40B4-BE49-F238E27FC236}">
                    <a16:creationId xmlns:a16="http://schemas.microsoft.com/office/drawing/2014/main" id="{2582D9BF-6E7D-48DB-B8C1-223EB1F56527}"/>
                  </a:ext>
                </a:extLst>
              </p:cNvPr>
              <p:cNvSpPr>
                <a:spLocks/>
              </p:cNvSpPr>
              <p:nvPr/>
            </p:nvSpPr>
            <p:spPr bwMode="auto">
              <a:xfrm>
                <a:off x="3275013" y="6411913"/>
                <a:ext cx="1266825" cy="1770063"/>
              </a:xfrm>
              <a:custGeom>
                <a:avLst/>
                <a:gdLst>
                  <a:gd name="T0" fmla="*/ 329 w 338"/>
                  <a:gd name="T1" fmla="*/ 409 h 472"/>
                  <a:gd name="T2" fmla="*/ 323 w 338"/>
                  <a:gd name="T3" fmla="*/ 366 h 472"/>
                  <a:gd name="T4" fmla="*/ 313 w 338"/>
                  <a:gd name="T5" fmla="*/ 333 h 472"/>
                  <a:gd name="T6" fmla="*/ 293 w 338"/>
                  <a:gd name="T7" fmla="*/ 318 h 472"/>
                  <a:gd name="T8" fmla="*/ 282 w 338"/>
                  <a:gd name="T9" fmla="*/ 303 h 472"/>
                  <a:gd name="T10" fmla="*/ 273 w 338"/>
                  <a:gd name="T11" fmla="*/ 292 h 472"/>
                  <a:gd name="T12" fmla="*/ 262 w 338"/>
                  <a:gd name="T13" fmla="*/ 267 h 472"/>
                  <a:gd name="T14" fmla="*/ 246 w 338"/>
                  <a:gd name="T15" fmla="*/ 226 h 472"/>
                  <a:gd name="T16" fmla="*/ 256 w 338"/>
                  <a:gd name="T17" fmla="*/ 203 h 472"/>
                  <a:gd name="T18" fmla="*/ 259 w 338"/>
                  <a:gd name="T19" fmla="*/ 185 h 472"/>
                  <a:gd name="T20" fmla="*/ 247 w 338"/>
                  <a:gd name="T21" fmla="*/ 185 h 472"/>
                  <a:gd name="T22" fmla="*/ 223 w 338"/>
                  <a:gd name="T23" fmla="*/ 176 h 472"/>
                  <a:gd name="T24" fmla="*/ 210 w 338"/>
                  <a:gd name="T25" fmla="*/ 169 h 472"/>
                  <a:gd name="T26" fmla="*/ 193 w 338"/>
                  <a:gd name="T27" fmla="*/ 166 h 472"/>
                  <a:gd name="T28" fmla="*/ 165 w 338"/>
                  <a:gd name="T29" fmla="*/ 104 h 472"/>
                  <a:gd name="T30" fmla="*/ 163 w 338"/>
                  <a:gd name="T31" fmla="*/ 79 h 472"/>
                  <a:gd name="T32" fmla="*/ 165 w 338"/>
                  <a:gd name="T33" fmla="*/ 54 h 472"/>
                  <a:gd name="T34" fmla="*/ 137 w 338"/>
                  <a:gd name="T35" fmla="*/ 34 h 472"/>
                  <a:gd name="T36" fmla="*/ 117 w 338"/>
                  <a:gd name="T37" fmla="*/ 21 h 472"/>
                  <a:gd name="T38" fmla="*/ 106 w 338"/>
                  <a:gd name="T39" fmla="*/ 11 h 472"/>
                  <a:gd name="T40" fmla="*/ 97 w 338"/>
                  <a:gd name="T41" fmla="*/ 0 h 472"/>
                  <a:gd name="T42" fmla="*/ 88 w 338"/>
                  <a:gd name="T43" fmla="*/ 18 h 472"/>
                  <a:gd name="T44" fmla="*/ 73 w 338"/>
                  <a:gd name="T45" fmla="*/ 30 h 472"/>
                  <a:gd name="T46" fmla="*/ 74 w 338"/>
                  <a:gd name="T47" fmla="*/ 7 h 472"/>
                  <a:gd name="T48" fmla="*/ 56 w 338"/>
                  <a:gd name="T49" fmla="*/ 44 h 472"/>
                  <a:gd name="T50" fmla="*/ 27 w 338"/>
                  <a:gd name="T51" fmla="*/ 64 h 472"/>
                  <a:gd name="T52" fmla="*/ 20 w 338"/>
                  <a:gd name="T53" fmla="*/ 80 h 472"/>
                  <a:gd name="T54" fmla="*/ 2 w 338"/>
                  <a:gd name="T55" fmla="*/ 99 h 472"/>
                  <a:gd name="T56" fmla="*/ 10 w 338"/>
                  <a:gd name="T57" fmla="*/ 107 h 472"/>
                  <a:gd name="T58" fmla="*/ 32 w 338"/>
                  <a:gd name="T59" fmla="*/ 116 h 472"/>
                  <a:gd name="T60" fmla="*/ 50 w 338"/>
                  <a:gd name="T61" fmla="*/ 132 h 472"/>
                  <a:gd name="T62" fmla="*/ 77 w 338"/>
                  <a:gd name="T63" fmla="*/ 157 h 472"/>
                  <a:gd name="T64" fmla="*/ 96 w 338"/>
                  <a:gd name="T65" fmla="*/ 161 h 472"/>
                  <a:gd name="T66" fmla="*/ 122 w 338"/>
                  <a:gd name="T67" fmla="*/ 167 h 472"/>
                  <a:gd name="T68" fmla="*/ 112 w 338"/>
                  <a:gd name="T69" fmla="*/ 171 h 472"/>
                  <a:gd name="T70" fmla="*/ 118 w 338"/>
                  <a:gd name="T71" fmla="*/ 181 h 472"/>
                  <a:gd name="T72" fmla="*/ 133 w 338"/>
                  <a:gd name="T73" fmla="*/ 200 h 472"/>
                  <a:gd name="T74" fmla="*/ 153 w 338"/>
                  <a:gd name="T75" fmla="*/ 225 h 472"/>
                  <a:gd name="T76" fmla="*/ 163 w 338"/>
                  <a:gd name="T77" fmla="*/ 253 h 472"/>
                  <a:gd name="T78" fmla="*/ 176 w 338"/>
                  <a:gd name="T79" fmla="*/ 291 h 472"/>
                  <a:gd name="T80" fmla="*/ 183 w 338"/>
                  <a:gd name="T81" fmla="*/ 317 h 472"/>
                  <a:gd name="T82" fmla="*/ 186 w 338"/>
                  <a:gd name="T83" fmla="*/ 348 h 472"/>
                  <a:gd name="T84" fmla="*/ 178 w 338"/>
                  <a:gd name="T85" fmla="*/ 367 h 472"/>
                  <a:gd name="T86" fmla="*/ 189 w 338"/>
                  <a:gd name="T87" fmla="*/ 393 h 472"/>
                  <a:gd name="T88" fmla="*/ 194 w 338"/>
                  <a:gd name="T89" fmla="*/ 413 h 472"/>
                  <a:gd name="T90" fmla="*/ 210 w 338"/>
                  <a:gd name="T91" fmla="*/ 439 h 472"/>
                  <a:gd name="T92" fmla="*/ 235 w 338"/>
                  <a:gd name="T93" fmla="*/ 436 h 472"/>
                  <a:gd name="T94" fmla="*/ 258 w 338"/>
                  <a:gd name="T95" fmla="*/ 460 h 472"/>
                  <a:gd name="T96" fmla="*/ 278 w 338"/>
                  <a:gd name="T97" fmla="*/ 469 h 472"/>
                  <a:gd name="T98" fmla="*/ 314 w 338"/>
                  <a:gd name="T99" fmla="*/ 466 h 472"/>
                  <a:gd name="T100" fmla="*/ 335 w 338"/>
                  <a:gd name="T101" fmla="*/ 439 h 472"/>
                  <a:gd name="T102" fmla="*/ 333 w 338"/>
                  <a:gd name="T103" fmla="*/ 419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8" h="472">
                    <a:moveTo>
                      <a:pt x="333" y="419"/>
                    </a:moveTo>
                    <a:cubicBezTo>
                      <a:pt x="332" y="417"/>
                      <a:pt x="330" y="417"/>
                      <a:pt x="329" y="414"/>
                    </a:cubicBezTo>
                    <a:cubicBezTo>
                      <a:pt x="329" y="413"/>
                      <a:pt x="330" y="411"/>
                      <a:pt x="329" y="409"/>
                    </a:cubicBezTo>
                    <a:cubicBezTo>
                      <a:pt x="328" y="405"/>
                      <a:pt x="326" y="403"/>
                      <a:pt x="328" y="398"/>
                    </a:cubicBezTo>
                    <a:cubicBezTo>
                      <a:pt x="330" y="390"/>
                      <a:pt x="328" y="383"/>
                      <a:pt x="326" y="375"/>
                    </a:cubicBezTo>
                    <a:cubicBezTo>
                      <a:pt x="326" y="371"/>
                      <a:pt x="324" y="369"/>
                      <a:pt x="323" y="366"/>
                    </a:cubicBezTo>
                    <a:cubicBezTo>
                      <a:pt x="322" y="364"/>
                      <a:pt x="322" y="363"/>
                      <a:pt x="322" y="360"/>
                    </a:cubicBezTo>
                    <a:cubicBezTo>
                      <a:pt x="322" y="354"/>
                      <a:pt x="317" y="351"/>
                      <a:pt x="317" y="345"/>
                    </a:cubicBezTo>
                    <a:cubicBezTo>
                      <a:pt x="317" y="340"/>
                      <a:pt x="315" y="337"/>
                      <a:pt x="313" y="333"/>
                    </a:cubicBezTo>
                    <a:cubicBezTo>
                      <a:pt x="311" y="328"/>
                      <a:pt x="312" y="327"/>
                      <a:pt x="306" y="327"/>
                    </a:cubicBezTo>
                    <a:cubicBezTo>
                      <a:pt x="304" y="327"/>
                      <a:pt x="302" y="327"/>
                      <a:pt x="300" y="327"/>
                    </a:cubicBezTo>
                    <a:cubicBezTo>
                      <a:pt x="297" y="325"/>
                      <a:pt x="296" y="321"/>
                      <a:pt x="293" y="318"/>
                    </a:cubicBezTo>
                    <a:cubicBezTo>
                      <a:pt x="290" y="316"/>
                      <a:pt x="286" y="316"/>
                      <a:pt x="283" y="316"/>
                    </a:cubicBezTo>
                    <a:cubicBezTo>
                      <a:pt x="283" y="314"/>
                      <a:pt x="282" y="313"/>
                      <a:pt x="282" y="311"/>
                    </a:cubicBezTo>
                    <a:cubicBezTo>
                      <a:pt x="282" y="308"/>
                      <a:pt x="283" y="305"/>
                      <a:pt x="282" y="303"/>
                    </a:cubicBezTo>
                    <a:cubicBezTo>
                      <a:pt x="280" y="300"/>
                      <a:pt x="278" y="299"/>
                      <a:pt x="277" y="296"/>
                    </a:cubicBezTo>
                    <a:cubicBezTo>
                      <a:pt x="276" y="294"/>
                      <a:pt x="276" y="293"/>
                      <a:pt x="275" y="292"/>
                    </a:cubicBezTo>
                    <a:cubicBezTo>
                      <a:pt x="275" y="292"/>
                      <a:pt x="274" y="292"/>
                      <a:pt x="273" y="292"/>
                    </a:cubicBezTo>
                    <a:cubicBezTo>
                      <a:pt x="272" y="291"/>
                      <a:pt x="270" y="290"/>
                      <a:pt x="270" y="288"/>
                    </a:cubicBezTo>
                    <a:cubicBezTo>
                      <a:pt x="268" y="285"/>
                      <a:pt x="266" y="282"/>
                      <a:pt x="264" y="279"/>
                    </a:cubicBezTo>
                    <a:cubicBezTo>
                      <a:pt x="261" y="275"/>
                      <a:pt x="264" y="271"/>
                      <a:pt x="262" y="267"/>
                    </a:cubicBezTo>
                    <a:cubicBezTo>
                      <a:pt x="261" y="264"/>
                      <a:pt x="258" y="263"/>
                      <a:pt x="257" y="259"/>
                    </a:cubicBezTo>
                    <a:cubicBezTo>
                      <a:pt x="256" y="253"/>
                      <a:pt x="260" y="248"/>
                      <a:pt x="258" y="242"/>
                    </a:cubicBezTo>
                    <a:cubicBezTo>
                      <a:pt x="257" y="235"/>
                      <a:pt x="248" y="232"/>
                      <a:pt x="246" y="226"/>
                    </a:cubicBezTo>
                    <a:cubicBezTo>
                      <a:pt x="246" y="224"/>
                      <a:pt x="246" y="219"/>
                      <a:pt x="246" y="217"/>
                    </a:cubicBezTo>
                    <a:cubicBezTo>
                      <a:pt x="246" y="213"/>
                      <a:pt x="248" y="213"/>
                      <a:pt x="251" y="211"/>
                    </a:cubicBezTo>
                    <a:cubicBezTo>
                      <a:pt x="253" y="209"/>
                      <a:pt x="254" y="205"/>
                      <a:pt x="256" y="203"/>
                    </a:cubicBezTo>
                    <a:cubicBezTo>
                      <a:pt x="259" y="201"/>
                      <a:pt x="261" y="202"/>
                      <a:pt x="262" y="198"/>
                    </a:cubicBezTo>
                    <a:cubicBezTo>
                      <a:pt x="262" y="195"/>
                      <a:pt x="261" y="192"/>
                      <a:pt x="260" y="189"/>
                    </a:cubicBezTo>
                    <a:cubicBezTo>
                      <a:pt x="260" y="188"/>
                      <a:pt x="259" y="187"/>
                      <a:pt x="259" y="185"/>
                    </a:cubicBezTo>
                    <a:cubicBezTo>
                      <a:pt x="259" y="184"/>
                      <a:pt x="259" y="183"/>
                      <a:pt x="259" y="182"/>
                    </a:cubicBezTo>
                    <a:cubicBezTo>
                      <a:pt x="257" y="182"/>
                      <a:pt x="255" y="181"/>
                      <a:pt x="253" y="182"/>
                    </a:cubicBezTo>
                    <a:cubicBezTo>
                      <a:pt x="249" y="182"/>
                      <a:pt x="250" y="183"/>
                      <a:pt x="247" y="185"/>
                    </a:cubicBezTo>
                    <a:cubicBezTo>
                      <a:pt x="243" y="189"/>
                      <a:pt x="240" y="186"/>
                      <a:pt x="235" y="187"/>
                    </a:cubicBezTo>
                    <a:cubicBezTo>
                      <a:pt x="231" y="189"/>
                      <a:pt x="230" y="192"/>
                      <a:pt x="228" y="187"/>
                    </a:cubicBezTo>
                    <a:cubicBezTo>
                      <a:pt x="226" y="184"/>
                      <a:pt x="222" y="180"/>
                      <a:pt x="223" y="176"/>
                    </a:cubicBezTo>
                    <a:cubicBezTo>
                      <a:pt x="223" y="172"/>
                      <a:pt x="226" y="170"/>
                      <a:pt x="225" y="166"/>
                    </a:cubicBezTo>
                    <a:cubicBezTo>
                      <a:pt x="224" y="164"/>
                      <a:pt x="221" y="160"/>
                      <a:pt x="218" y="160"/>
                    </a:cubicBezTo>
                    <a:cubicBezTo>
                      <a:pt x="218" y="163"/>
                      <a:pt x="214" y="171"/>
                      <a:pt x="210" y="169"/>
                    </a:cubicBezTo>
                    <a:cubicBezTo>
                      <a:pt x="210" y="169"/>
                      <a:pt x="208" y="164"/>
                      <a:pt x="208" y="163"/>
                    </a:cubicBezTo>
                    <a:cubicBezTo>
                      <a:pt x="206" y="161"/>
                      <a:pt x="206" y="159"/>
                      <a:pt x="205" y="157"/>
                    </a:cubicBezTo>
                    <a:cubicBezTo>
                      <a:pt x="200" y="160"/>
                      <a:pt x="195" y="160"/>
                      <a:pt x="193" y="166"/>
                    </a:cubicBezTo>
                    <a:cubicBezTo>
                      <a:pt x="185" y="163"/>
                      <a:pt x="182" y="152"/>
                      <a:pt x="179" y="146"/>
                    </a:cubicBezTo>
                    <a:cubicBezTo>
                      <a:pt x="176" y="138"/>
                      <a:pt x="171" y="131"/>
                      <a:pt x="167" y="123"/>
                    </a:cubicBezTo>
                    <a:cubicBezTo>
                      <a:pt x="164" y="116"/>
                      <a:pt x="163" y="111"/>
                      <a:pt x="165" y="104"/>
                    </a:cubicBezTo>
                    <a:cubicBezTo>
                      <a:pt x="166" y="100"/>
                      <a:pt x="165" y="97"/>
                      <a:pt x="163" y="94"/>
                    </a:cubicBezTo>
                    <a:cubicBezTo>
                      <a:pt x="162" y="92"/>
                      <a:pt x="158" y="88"/>
                      <a:pt x="158" y="85"/>
                    </a:cubicBezTo>
                    <a:cubicBezTo>
                      <a:pt x="156" y="81"/>
                      <a:pt x="160" y="81"/>
                      <a:pt x="163" y="79"/>
                    </a:cubicBezTo>
                    <a:cubicBezTo>
                      <a:pt x="164" y="77"/>
                      <a:pt x="164" y="73"/>
                      <a:pt x="165" y="71"/>
                    </a:cubicBezTo>
                    <a:cubicBezTo>
                      <a:pt x="167" y="68"/>
                      <a:pt x="169" y="66"/>
                      <a:pt x="168" y="62"/>
                    </a:cubicBezTo>
                    <a:cubicBezTo>
                      <a:pt x="168" y="59"/>
                      <a:pt x="167" y="56"/>
                      <a:pt x="165" y="54"/>
                    </a:cubicBezTo>
                    <a:cubicBezTo>
                      <a:pt x="160" y="48"/>
                      <a:pt x="153" y="45"/>
                      <a:pt x="148" y="39"/>
                    </a:cubicBezTo>
                    <a:cubicBezTo>
                      <a:pt x="146" y="37"/>
                      <a:pt x="143" y="33"/>
                      <a:pt x="140" y="33"/>
                    </a:cubicBezTo>
                    <a:cubicBezTo>
                      <a:pt x="140" y="33"/>
                      <a:pt x="138" y="34"/>
                      <a:pt x="137" y="34"/>
                    </a:cubicBezTo>
                    <a:cubicBezTo>
                      <a:pt x="136" y="35"/>
                      <a:pt x="133" y="34"/>
                      <a:pt x="132" y="33"/>
                    </a:cubicBezTo>
                    <a:cubicBezTo>
                      <a:pt x="127" y="32"/>
                      <a:pt x="127" y="30"/>
                      <a:pt x="124" y="26"/>
                    </a:cubicBezTo>
                    <a:cubicBezTo>
                      <a:pt x="122" y="23"/>
                      <a:pt x="120" y="23"/>
                      <a:pt x="117" y="21"/>
                    </a:cubicBezTo>
                    <a:cubicBezTo>
                      <a:pt x="115" y="20"/>
                      <a:pt x="113" y="19"/>
                      <a:pt x="112" y="17"/>
                    </a:cubicBezTo>
                    <a:cubicBezTo>
                      <a:pt x="111" y="15"/>
                      <a:pt x="110" y="14"/>
                      <a:pt x="109" y="13"/>
                    </a:cubicBezTo>
                    <a:cubicBezTo>
                      <a:pt x="107" y="11"/>
                      <a:pt x="108" y="12"/>
                      <a:pt x="106" y="11"/>
                    </a:cubicBezTo>
                    <a:cubicBezTo>
                      <a:pt x="105" y="11"/>
                      <a:pt x="104" y="11"/>
                      <a:pt x="103" y="11"/>
                    </a:cubicBezTo>
                    <a:cubicBezTo>
                      <a:pt x="102" y="8"/>
                      <a:pt x="104" y="8"/>
                      <a:pt x="105" y="6"/>
                    </a:cubicBezTo>
                    <a:cubicBezTo>
                      <a:pt x="103" y="5"/>
                      <a:pt x="100" y="2"/>
                      <a:pt x="97" y="0"/>
                    </a:cubicBezTo>
                    <a:cubicBezTo>
                      <a:pt x="97" y="0"/>
                      <a:pt x="97" y="0"/>
                      <a:pt x="97" y="1"/>
                    </a:cubicBezTo>
                    <a:cubicBezTo>
                      <a:pt x="94" y="5"/>
                      <a:pt x="91" y="9"/>
                      <a:pt x="89" y="13"/>
                    </a:cubicBezTo>
                    <a:cubicBezTo>
                      <a:pt x="86" y="17"/>
                      <a:pt x="89" y="15"/>
                      <a:pt x="88" y="18"/>
                    </a:cubicBezTo>
                    <a:cubicBezTo>
                      <a:pt x="88" y="21"/>
                      <a:pt x="84" y="24"/>
                      <a:pt x="83" y="26"/>
                    </a:cubicBezTo>
                    <a:cubicBezTo>
                      <a:pt x="82" y="29"/>
                      <a:pt x="80" y="32"/>
                      <a:pt x="78" y="34"/>
                    </a:cubicBezTo>
                    <a:cubicBezTo>
                      <a:pt x="77" y="34"/>
                      <a:pt x="73" y="31"/>
                      <a:pt x="73" y="30"/>
                    </a:cubicBezTo>
                    <a:cubicBezTo>
                      <a:pt x="74" y="27"/>
                      <a:pt x="75" y="24"/>
                      <a:pt x="76" y="20"/>
                    </a:cubicBezTo>
                    <a:cubicBezTo>
                      <a:pt x="77" y="17"/>
                      <a:pt x="77" y="14"/>
                      <a:pt x="78" y="11"/>
                    </a:cubicBezTo>
                    <a:cubicBezTo>
                      <a:pt x="79" y="10"/>
                      <a:pt x="75" y="8"/>
                      <a:pt x="74" y="7"/>
                    </a:cubicBezTo>
                    <a:cubicBezTo>
                      <a:pt x="73" y="11"/>
                      <a:pt x="72" y="16"/>
                      <a:pt x="70" y="20"/>
                    </a:cubicBezTo>
                    <a:cubicBezTo>
                      <a:pt x="70" y="23"/>
                      <a:pt x="69" y="29"/>
                      <a:pt x="67" y="31"/>
                    </a:cubicBezTo>
                    <a:cubicBezTo>
                      <a:pt x="64" y="36"/>
                      <a:pt x="60" y="40"/>
                      <a:pt x="56" y="44"/>
                    </a:cubicBezTo>
                    <a:cubicBezTo>
                      <a:pt x="55" y="47"/>
                      <a:pt x="49" y="40"/>
                      <a:pt x="47" y="39"/>
                    </a:cubicBezTo>
                    <a:cubicBezTo>
                      <a:pt x="45" y="37"/>
                      <a:pt x="29" y="52"/>
                      <a:pt x="26" y="54"/>
                    </a:cubicBezTo>
                    <a:cubicBezTo>
                      <a:pt x="22" y="58"/>
                      <a:pt x="25" y="61"/>
                      <a:pt x="27" y="64"/>
                    </a:cubicBezTo>
                    <a:cubicBezTo>
                      <a:pt x="30" y="66"/>
                      <a:pt x="30" y="66"/>
                      <a:pt x="29" y="69"/>
                    </a:cubicBezTo>
                    <a:cubicBezTo>
                      <a:pt x="29" y="70"/>
                      <a:pt x="27" y="73"/>
                      <a:pt x="26" y="73"/>
                    </a:cubicBezTo>
                    <a:cubicBezTo>
                      <a:pt x="19" y="71"/>
                      <a:pt x="23" y="75"/>
                      <a:pt x="20" y="80"/>
                    </a:cubicBezTo>
                    <a:cubicBezTo>
                      <a:pt x="18" y="84"/>
                      <a:pt x="15" y="88"/>
                      <a:pt x="13" y="92"/>
                    </a:cubicBezTo>
                    <a:cubicBezTo>
                      <a:pt x="10" y="97"/>
                      <a:pt x="9" y="98"/>
                      <a:pt x="5" y="101"/>
                    </a:cubicBezTo>
                    <a:cubicBezTo>
                      <a:pt x="4" y="102"/>
                      <a:pt x="3" y="98"/>
                      <a:pt x="2" y="99"/>
                    </a:cubicBezTo>
                    <a:cubicBezTo>
                      <a:pt x="1" y="99"/>
                      <a:pt x="0" y="100"/>
                      <a:pt x="0" y="100"/>
                    </a:cubicBezTo>
                    <a:cubicBezTo>
                      <a:pt x="1" y="101"/>
                      <a:pt x="3" y="101"/>
                      <a:pt x="4" y="103"/>
                    </a:cubicBezTo>
                    <a:cubicBezTo>
                      <a:pt x="6" y="104"/>
                      <a:pt x="7" y="106"/>
                      <a:pt x="10" y="107"/>
                    </a:cubicBezTo>
                    <a:cubicBezTo>
                      <a:pt x="12" y="109"/>
                      <a:pt x="16" y="111"/>
                      <a:pt x="19" y="111"/>
                    </a:cubicBezTo>
                    <a:cubicBezTo>
                      <a:pt x="22" y="111"/>
                      <a:pt x="24" y="109"/>
                      <a:pt x="27" y="110"/>
                    </a:cubicBezTo>
                    <a:cubicBezTo>
                      <a:pt x="31" y="111"/>
                      <a:pt x="31" y="113"/>
                      <a:pt x="32" y="116"/>
                    </a:cubicBezTo>
                    <a:cubicBezTo>
                      <a:pt x="34" y="120"/>
                      <a:pt x="36" y="121"/>
                      <a:pt x="40" y="123"/>
                    </a:cubicBezTo>
                    <a:cubicBezTo>
                      <a:pt x="42" y="124"/>
                      <a:pt x="46" y="126"/>
                      <a:pt x="48" y="128"/>
                    </a:cubicBezTo>
                    <a:cubicBezTo>
                      <a:pt x="49" y="129"/>
                      <a:pt x="49" y="130"/>
                      <a:pt x="50" y="132"/>
                    </a:cubicBezTo>
                    <a:cubicBezTo>
                      <a:pt x="52" y="134"/>
                      <a:pt x="55" y="133"/>
                      <a:pt x="57" y="135"/>
                    </a:cubicBezTo>
                    <a:cubicBezTo>
                      <a:pt x="63" y="138"/>
                      <a:pt x="63" y="147"/>
                      <a:pt x="68" y="151"/>
                    </a:cubicBezTo>
                    <a:cubicBezTo>
                      <a:pt x="71" y="154"/>
                      <a:pt x="74" y="155"/>
                      <a:pt x="77" y="157"/>
                    </a:cubicBezTo>
                    <a:cubicBezTo>
                      <a:pt x="81" y="159"/>
                      <a:pt x="82" y="161"/>
                      <a:pt x="87" y="160"/>
                    </a:cubicBezTo>
                    <a:cubicBezTo>
                      <a:pt x="88" y="159"/>
                      <a:pt x="89" y="158"/>
                      <a:pt x="92" y="158"/>
                    </a:cubicBezTo>
                    <a:cubicBezTo>
                      <a:pt x="93" y="159"/>
                      <a:pt x="94" y="161"/>
                      <a:pt x="96" y="161"/>
                    </a:cubicBezTo>
                    <a:cubicBezTo>
                      <a:pt x="97" y="161"/>
                      <a:pt x="99" y="160"/>
                      <a:pt x="100" y="161"/>
                    </a:cubicBezTo>
                    <a:cubicBezTo>
                      <a:pt x="102" y="161"/>
                      <a:pt x="103" y="163"/>
                      <a:pt x="105" y="165"/>
                    </a:cubicBezTo>
                    <a:cubicBezTo>
                      <a:pt x="110" y="169"/>
                      <a:pt x="117" y="164"/>
                      <a:pt x="122" y="167"/>
                    </a:cubicBezTo>
                    <a:cubicBezTo>
                      <a:pt x="124" y="169"/>
                      <a:pt x="125" y="172"/>
                      <a:pt x="125" y="175"/>
                    </a:cubicBezTo>
                    <a:cubicBezTo>
                      <a:pt x="122" y="174"/>
                      <a:pt x="120" y="172"/>
                      <a:pt x="118" y="171"/>
                    </a:cubicBezTo>
                    <a:cubicBezTo>
                      <a:pt x="115" y="170"/>
                      <a:pt x="114" y="171"/>
                      <a:pt x="112" y="171"/>
                    </a:cubicBezTo>
                    <a:cubicBezTo>
                      <a:pt x="110" y="172"/>
                      <a:pt x="106" y="171"/>
                      <a:pt x="107" y="175"/>
                    </a:cubicBezTo>
                    <a:cubicBezTo>
                      <a:pt x="107" y="177"/>
                      <a:pt x="112" y="176"/>
                      <a:pt x="113" y="177"/>
                    </a:cubicBezTo>
                    <a:cubicBezTo>
                      <a:pt x="117" y="177"/>
                      <a:pt x="116" y="178"/>
                      <a:pt x="118" y="181"/>
                    </a:cubicBezTo>
                    <a:cubicBezTo>
                      <a:pt x="120" y="184"/>
                      <a:pt x="124" y="183"/>
                      <a:pt x="125" y="186"/>
                    </a:cubicBezTo>
                    <a:cubicBezTo>
                      <a:pt x="126" y="188"/>
                      <a:pt x="124" y="191"/>
                      <a:pt x="125" y="194"/>
                    </a:cubicBezTo>
                    <a:cubicBezTo>
                      <a:pt x="126" y="197"/>
                      <a:pt x="130" y="198"/>
                      <a:pt x="133" y="200"/>
                    </a:cubicBezTo>
                    <a:cubicBezTo>
                      <a:pt x="136" y="202"/>
                      <a:pt x="136" y="202"/>
                      <a:pt x="137" y="205"/>
                    </a:cubicBezTo>
                    <a:cubicBezTo>
                      <a:pt x="138" y="208"/>
                      <a:pt x="139" y="209"/>
                      <a:pt x="142" y="211"/>
                    </a:cubicBezTo>
                    <a:cubicBezTo>
                      <a:pt x="148" y="214"/>
                      <a:pt x="153" y="219"/>
                      <a:pt x="153" y="225"/>
                    </a:cubicBezTo>
                    <a:cubicBezTo>
                      <a:pt x="153" y="230"/>
                      <a:pt x="152" y="230"/>
                      <a:pt x="156" y="232"/>
                    </a:cubicBezTo>
                    <a:cubicBezTo>
                      <a:pt x="161" y="235"/>
                      <a:pt x="158" y="239"/>
                      <a:pt x="160" y="244"/>
                    </a:cubicBezTo>
                    <a:cubicBezTo>
                      <a:pt x="160" y="247"/>
                      <a:pt x="162" y="250"/>
                      <a:pt x="163" y="253"/>
                    </a:cubicBezTo>
                    <a:cubicBezTo>
                      <a:pt x="164" y="257"/>
                      <a:pt x="161" y="266"/>
                      <a:pt x="164" y="270"/>
                    </a:cubicBezTo>
                    <a:cubicBezTo>
                      <a:pt x="168" y="275"/>
                      <a:pt x="179" y="273"/>
                      <a:pt x="175" y="283"/>
                    </a:cubicBezTo>
                    <a:cubicBezTo>
                      <a:pt x="174" y="287"/>
                      <a:pt x="172" y="288"/>
                      <a:pt x="176" y="291"/>
                    </a:cubicBezTo>
                    <a:cubicBezTo>
                      <a:pt x="179" y="293"/>
                      <a:pt x="184" y="295"/>
                      <a:pt x="187" y="291"/>
                    </a:cubicBezTo>
                    <a:cubicBezTo>
                      <a:pt x="190" y="297"/>
                      <a:pt x="184" y="302"/>
                      <a:pt x="183" y="309"/>
                    </a:cubicBezTo>
                    <a:cubicBezTo>
                      <a:pt x="183" y="311"/>
                      <a:pt x="182" y="315"/>
                      <a:pt x="183" y="317"/>
                    </a:cubicBezTo>
                    <a:cubicBezTo>
                      <a:pt x="184" y="319"/>
                      <a:pt x="186" y="320"/>
                      <a:pt x="185" y="323"/>
                    </a:cubicBezTo>
                    <a:cubicBezTo>
                      <a:pt x="184" y="328"/>
                      <a:pt x="181" y="329"/>
                      <a:pt x="182" y="334"/>
                    </a:cubicBezTo>
                    <a:cubicBezTo>
                      <a:pt x="183" y="339"/>
                      <a:pt x="186" y="343"/>
                      <a:pt x="186" y="348"/>
                    </a:cubicBezTo>
                    <a:cubicBezTo>
                      <a:pt x="187" y="353"/>
                      <a:pt x="187" y="355"/>
                      <a:pt x="183" y="357"/>
                    </a:cubicBezTo>
                    <a:cubicBezTo>
                      <a:pt x="180" y="359"/>
                      <a:pt x="174" y="358"/>
                      <a:pt x="172" y="361"/>
                    </a:cubicBezTo>
                    <a:cubicBezTo>
                      <a:pt x="171" y="365"/>
                      <a:pt x="175" y="366"/>
                      <a:pt x="178" y="367"/>
                    </a:cubicBezTo>
                    <a:cubicBezTo>
                      <a:pt x="182" y="369"/>
                      <a:pt x="182" y="372"/>
                      <a:pt x="184" y="376"/>
                    </a:cubicBezTo>
                    <a:cubicBezTo>
                      <a:pt x="185" y="379"/>
                      <a:pt x="188" y="381"/>
                      <a:pt x="188" y="385"/>
                    </a:cubicBezTo>
                    <a:cubicBezTo>
                      <a:pt x="189" y="387"/>
                      <a:pt x="189" y="390"/>
                      <a:pt x="189" y="393"/>
                    </a:cubicBezTo>
                    <a:cubicBezTo>
                      <a:pt x="189" y="396"/>
                      <a:pt x="188" y="399"/>
                      <a:pt x="189" y="402"/>
                    </a:cubicBezTo>
                    <a:cubicBezTo>
                      <a:pt x="189" y="403"/>
                      <a:pt x="191" y="405"/>
                      <a:pt x="192" y="407"/>
                    </a:cubicBezTo>
                    <a:cubicBezTo>
                      <a:pt x="193" y="409"/>
                      <a:pt x="193" y="411"/>
                      <a:pt x="194" y="413"/>
                    </a:cubicBezTo>
                    <a:cubicBezTo>
                      <a:pt x="196" y="419"/>
                      <a:pt x="198" y="425"/>
                      <a:pt x="201" y="431"/>
                    </a:cubicBezTo>
                    <a:cubicBezTo>
                      <a:pt x="202" y="434"/>
                      <a:pt x="202" y="437"/>
                      <a:pt x="204" y="439"/>
                    </a:cubicBezTo>
                    <a:cubicBezTo>
                      <a:pt x="206" y="441"/>
                      <a:pt x="208" y="440"/>
                      <a:pt x="210" y="439"/>
                    </a:cubicBezTo>
                    <a:cubicBezTo>
                      <a:pt x="213" y="439"/>
                      <a:pt x="213" y="439"/>
                      <a:pt x="216" y="440"/>
                    </a:cubicBezTo>
                    <a:cubicBezTo>
                      <a:pt x="221" y="441"/>
                      <a:pt x="226" y="440"/>
                      <a:pt x="231" y="442"/>
                    </a:cubicBezTo>
                    <a:cubicBezTo>
                      <a:pt x="232" y="440"/>
                      <a:pt x="232" y="437"/>
                      <a:pt x="235" y="436"/>
                    </a:cubicBezTo>
                    <a:cubicBezTo>
                      <a:pt x="236" y="435"/>
                      <a:pt x="241" y="436"/>
                      <a:pt x="243" y="436"/>
                    </a:cubicBezTo>
                    <a:cubicBezTo>
                      <a:pt x="249" y="437"/>
                      <a:pt x="252" y="439"/>
                      <a:pt x="254" y="445"/>
                    </a:cubicBezTo>
                    <a:cubicBezTo>
                      <a:pt x="256" y="450"/>
                      <a:pt x="258" y="455"/>
                      <a:pt x="258" y="460"/>
                    </a:cubicBezTo>
                    <a:cubicBezTo>
                      <a:pt x="258" y="460"/>
                      <a:pt x="258" y="461"/>
                      <a:pt x="258" y="462"/>
                    </a:cubicBezTo>
                    <a:cubicBezTo>
                      <a:pt x="258" y="462"/>
                      <a:pt x="259" y="462"/>
                      <a:pt x="259" y="461"/>
                    </a:cubicBezTo>
                    <a:cubicBezTo>
                      <a:pt x="266" y="458"/>
                      <a:pt x="273" y="465"/>
                      <a:pt x="278" y="469"/>
                    </a:cubicBezTo>
                    <a:cubicBezTo>
                      <a:pt x="282" y="472"/>
                      <a:pt x="284" y="470"/>
                      <a:pt x="288" y="469"/>
                    </a:cubicBezTo>
                    <a:cubicBezTo>
                      <a:pt x="291" y="468"/>
                      <a:pt x="295" y="470"/>
                      <a:pt x="298" y="470"/>
                    </a:cubicBezTo>
                    <a:cubicBezTo>
                      <a:pt x="302" y="469"/>
                      <a:pt x="312" y="469"/>
                      <a:pt x="314" y="466"/>
                    </a:cubicBezTo>
                    <a:cubicBezTo>
                      <a:pt x="316" y="463"/>
                      <a:pt x="318" y="459"/>
                      <a:pt x="319" y="455"/>
                    </a:cubicBezTo>
                    <a:cubicBezTo>
                      <a:pt x="319" y="451"/>
                      <a:pt x="320" y="447"/>
                      <a:pt x="324" y="445"/>
                    </a:cubicBezTo>
                    <a:cubicBezTo>
                      <a:pt x="328" y="443"/>
                      <a:pt x="330" y="439"/>
                      <a:pt x="335" y="439"/>
                    </a:cubicBezTo>
                    <a:cubicBezTo>
                      <a:pt x="336" y="439"/>
                      <a:pt x="337" y="438"/>
                      <a:pt x="338" y="438"/>
                    </a:cubicBezTo>
                    <a:cubicBezTo>
                      <a:pt x="337" y="436"/>
                      <a:pt x="336" y="433"/>
                      <a:pt x="335" y="431"/>
                    </a:cubicBezTo>
                    <a:cubicBezTo>
                      <a:pt x="334" y="427"/>
                      <a:pt x="336" y="423"/>
                      <a:pt x="333" y="419"/>
                    </a:cubicBezTo>
                    <a:close/>
                  </a:path>
                </a:pathLst>
              </a:custGeom>
              <a:solidFill>
                <a:schemeClr val="accent4">
                  <a:lumMod val="20000"/>
                  <a:lumOff val="8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57" name="Freeform 79">
                <a:extLst>
                  <a:ext uri="{FF2B5EF4-FFF2-40B4-BE49-F238E27FC236}">
                    <a16:creationId xmlns:a16="http://schemas.microsoft.com/office/drawing/2014/main" id="{1A088129-9340-4985-BBD9-47BFEF276E66}"/>
                  </a:ext>
                </a:extLst>
              </p:cNvPr>
              <p:cNvSpPr>
                <a:spLocks/>
              </p:cNvSpPr>
              <p:nvPr/>
            </p:nvSpPr>
            <p:spPr bwMode="auto">
              <a:xfrm>
                <a:off x="3575050" y="5816600"/>
                <a:ext cx="1331912" cy="2249488"/>
              </a:xfrm>
              <a:custGeom>
                <a:avLst/>
                <a:gdLst>
                  <a:gd name="T0" fmla="*/ 328 w 355"/>
                  <a:gd name="T1" fmla="*/ 563 h 600"/>
                  <a:gd name="T2" fmla="*/ 333 w 355"/>
                  <a:gd name="T3" fmla="*/ 521 h 600"/>
                  <a:gd name="T4" fmla="*/ 340 w 355"/>
                  <a:gd name="T5" fmla="*/ 495 h 600"/>
                  <a:gd name="T6" fmla="*/ 350 w 355"/>
                  <a:gd name="T7" fmla="*/ 460 h 600"/>
                  <a:gd name="T8" fmla="*/ 324 w 355"/>
                  <a:gd name="T9" fmla="*/ 435 h 600"/>
                  <a:gd name="T10" fmla="*/ 319 w 355"/>
                  <a:gd name="T11" fmla="*/ 395 h 600"/>
                  <a:gd name="T12" fmla="*/ 327 w 355"/>
                  <a:gd name="T13" fmla="*/ 371 h 600"/>
                  <a:gd name="T14" fmla="*/ 319 w 355"/>
                  <a:gd name="T15" fmla="*/ 345 h 600"/>
                  <a:gd name="T16" fmla="*/ 315 w 355"/>
                  <a:gd name="T17" fmla="*/ 314 h 600"/>
                  <a:gd name="T18" fmla="*/ 304 w 355"/>
                  <a:gd name="T19" fmla="*/ 265 h 600"/>
                  <a:gd name="T20" fmla="*/ 292 w 355"/>
                  <a:gd name="T21" fmla="*/ 245 h 600"/>
                  <a:gd name="T22" fmla="*/ 287 w 355"/>
                  <a:gd name="T23" fmla="*/ 219 h 600"/>
                  <a:gd name="T24" fmla="*/ 282 w 355"/>
                  <a:gd name="T25" fmla="*/ 184 h 600"/>
                  <a:gd name="T26" fmla="*/ 277 w 355"/>
                  <a:gd name="T27" fmla="*/ 144 h 600"/>
                  <a:gd name="T28" fmla="*/ 247 w 355"/>
                  <a:gd name="T29" fmla="*/ 121 h 600"/>
                  <a:gd name="T30" fmla="*/ 225 w 355"/>
                  <a:gd name="T31" fmla="*/ 133 h 600"/>
                  <a:gd name="T32" fmla="*/ 184 w 355"/>
                  <a:gd name="T33" fmla="*/ 95 h 600"/>
                  <a:gd name="T34" fmla="*/ 141 w 355"/>
                  <a:gd name="T35" fmla="*/ 53 h 600"/>
                  <a:gd name="T36" fmla="*/ 93 w 355"/>
                  <a:gd name="T37" fmla="*/ 22 h 600"/>
                  <a:gd name="T38" fmla="*/ 55 w 355"/>
                  <a:gd name="T39" fmla="*/ 0 h 600"/>
                  <a:gd name="T40" fmla="*/ 53 w 355"/>
                  <a:gd name="T41" fmla="*/ 40 h 600"/>
                  <a:gd name="T42" fmla="*/ 71 w 355"/>
                  <a:gd name="T43" fmla="*/ 71 h 600"/>
                  <a:gd name="T44" fmla="*/ 69 w 355"/>
                  <a:gd name="T45" fmla="*/ 82 h 600"/>
                  <a:gd name="T46" fmla="*/ 71 w 355"/>
                  <a:gd name="T47" fmla="*/ 106 h 600"/>
                  <a:gd name="T48" fmla="*/ 39 w 355"/>
                  <a:gd name="T49" fmla="*/ 78 h 600"/>
                  <a:gd name="T50" fmla="*/ 43 w 355"/>
                  <a:gd name="T51" fmla="*/ 108 h 600"/>
                  <a:gd name="T52" fmla="*/ 59 w 355"/>
                  <a:gd name="T53" fmla="*/ 112 h 600"/>
                  <a:gd name="T54" fmla="*/ 46 w 355"/>
                  <a:gd name="T55" fmla="*/ 127 h 600"/>
                  <a:gd name="T56" fmla="*/ 27 w 355"/>
                  <a:gd name="T57" fmla="*/ 134 h 600"/>
                  <a:gd name="T58" fmla="*/ 28 w 355"/>
                  <a:gd name="T59" fmla="*/ 110 h 600"/>
                  <a:gd name="T60" fmla="*/ 9 w 355"/>
                  <a:gd name="T61" fmla="*/ 153 h 600"/>
                  <a:gd name="T62" fmla="*/ 17 w 355"/>
                  <a:gd name="T63" fmla="*/ 159 h 600"/>
                  <a:gd name="T64" fmla="*/ 26 w 355"/>
                  <a:gd name="T65" fmla="*/ 170 h 600"/>
                  <a:gd name="T66" fmla="*/ 37 w 355"/>
                  <a:gd name="T67" fmla="*/ 180 h 600"/>
                  <a:gd name="T68" fmla="*/ 57 w 355"/>
                  <a:gd name="T69" fmla="*/ 193 h 600"/>
                  <a:gd name="T70" fmla="*/ 85 w 355"/>
                  <a:gd name="T71" fmla="*/ 213 h 600"/>
                  <a:gd name="T72" fmla="*/ 83 w 355"/>
                  <a:gd name="T73" fmla="*/ 238 h 600"/>
                  <a:gd name="T74" fmla="*/ 85 w 355"/>
                  <a:gd name="T75" fmla="*/ 263 h 600"/>
                  <a:gd name="T76" fmla="*/ 113 w 355"/>
                  <a:gd name="T77" fmla="*/ 325 h 600"/>
                  <a:gd name="T78" fmla="*/ 130 w 355"/>
                  <a:gd name="T79" fmla="*/ 328 h 600"/>
                  <a:gd name="T80" fmla="*/ 143 w 355"/>
                  <a:gd name="T81" fmla="*/ 335 h 600"/>
                  <a:gd name="T82" fmla="*/ 167 w 355"/>
                  <a:gd name="T83" fmla="*/ 344 h 600"/>
                  <a:gd name="T84" fmla="*/ 179 w 355"/>
                  <a:gd name="T85" fmla="*/ 344 h 600"/>
                  <a:gd name="T86" fmla="*/ 176 w 355"/>
                  <a:gd name="T87" fmla="*/ 362 h 600"/>
                  <a:gd name="T88" fmla="*/ 166 w 355"/>
                  <a:gd name="T89" fmla="*/ 385 h 600"/>
                  <a:gd name="T90" fmla="*/ 182 w 355"/>
                  <a:gd name="T91" fmla="*/ 426 h 600"/>
                  <a:gd name="T92" fmla="*/ 193 w 355"/>
                  <a:gd name="T93" fmla="*/ 451 h 600"/>
                  <a:gd name="T94" fmla="*/ 202 w 355"/>
                  <a:gd name="T95" fmla="*/ 462 h 600"/>
                  <a:gd name="T96" fmla="*/ 213 w 355"/>
                  <a:gd name="T97" fmla="*/ 477 h 600"/>
                  <a:gd name="T98" fmla="*/ 233 w 355"/>
                  <a:gd name="T99" fmla="*/ 492 h 600"/>
                  <a:gd name="T100" fmla="*/ 243 w 355"/>
                  <a:gd name="T101" fmla="*/ 525 h 600"/>
                  <a:gd name="T102" fmla="*/ 249 w 355"/>
                  <a:gd name="T103" fmla="*/ 568 h 600"/>
                  <a:gd name="T104" fmla="*/ 255 w 355"/>
                  <a:gd name="T105" fmla="*/ 590 h 600"/>
                  <a:gd name="T106" fmla="*/ 272 w 355"/>
                  <a:gd name="T107" fmla="*/ 598 h 600"/>
                  <a:gd name="T108" fmla="*/ 303 w 355"/>
                  <a:gd name="T109" fmla="*/ 593 h 600"/>
                  <a:gd name="T110" fmla="*/ 320 w 355"/>
                  <a:gd name="T111" fmla="*/ 59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5" h="600">
                    <a:moveTo>
                      <a:pt x="325" y="587"/>
                    </a:moveTo>
                    <a:cubicBezTo>
                      <a:pt x="330" y="584"/>
                      <a:pt x="332" y="583"/>
                      <a:pt x="331" y="577"/>
                    </a:cubicBezTo>
                    <a:cubicBezTo>
                      <a:pt x="330" y="573"/>
                      <a:pt x="330" y="567"/>
                      <a:pt x="328" y="563"/>
                    </a:cubicBezTo>
                    <a:cubicBezTo>
                      <a:pt x="326" y="558"/>
                      <a:pt x="324" y="556"/>
                      <a:pt x="325" y="551"/>
                    </a:cubicBezTo>
                    <a:cubicBezTo>
                      <a:pt x="327" y="545"/>
                      <a:pt x="331" y="543"/>
                      <a:pt x="331" y="537"/>
                    </a:cubicBezTo>
                    <a:cubicBezTo>
                      <a:pt x="331" y="531"/>
                      <a:pt x="329" y="526"/>
                      <a:pt x="333" y="521"/>
                    </a:cubicBezTo>
                    <a:cubicBezTo>
                      <a:pt x="336" y="519"/>
                      <a:pt x="337" y="519"/>
                      <a:pt x="338" y="516"/>
                    </a:cubicBezTo>
                    <a:cubicBezTo>
                      <a:pt x="338" y="513"/>
                      <a:pt x="338" y="510"/>
                      <a:pt x="338" y="507"/>
                    </a:cubicBezTo>
                    <a:cubicBezTo>
                      <a:pt x="339" y="503"/>
                      <a:pt x="339" y="499"/>
                      <a:pt x="340" y="495"/>
                    </a:cubicBezTo>
                    <a:cubicBezTo>
                      <a:pt x="350" y="493"/>
                      <a:pt x="355" y="494"/>
                      <a:pt x="354" y="482"/>
                    </a:cubicBezTo>
                    <a:cubicBezTo>
                      <a:pt x="354" y="477"/>
                      <a:pt x="352" y="472"/>
                      <a:pt x="351" y="467"/>
                    </a:cubicBezTo>
                    <a:cubicBezTo>
                      <a:pt x="351" y="465"/>
                      <a:pt x="351" y="461"/>
                      <a:pt x="350" y="460"/>
                    </a:cubicBezTo>
                    <a:cubicBezTo>
                      <a:pt x="347" y="457"/>
                      <a:pt x="341" y="459"/>
                      <a:pt x="337" y="457"/>
                    </a:cubicBezTo>
                    <a:cubicBezTo>
                      <a:pt x="334" y="455"/>
                      <a:pt x="331" y="450"/>
                      <a:pt x="329" y="447"/>
                    </a:cubicBezTo>
                    <a:cubicBezTo>
                      <a:pt x="325" y="443"/>
                      <a:pt x="327" y="439"/>
                      <a:pt x="324" y="435"/>
                    </a:cubicBezTo>
                    <a:cubicBezTo>
                      <a:pt x="321" y="430"/>
                      <a:pt x="307" y="429"/>
                      <a:pt x="312" y="421"/>
                    </a:cubicBezTo>
                    <a:cubicBezTo>
                      <a:pt x="314" y="417"/>
                      <a:pt x="317" y="417"/>
                      <a:pt x="318" y="413"/>
                    </a:cubicBezTo>
                    <a:cubicBezTo>
                      <a:pt x="320" y="407"/>
                      <a:pt x="317" y="401"/>
                      <a:pt x="319" y="395"/>
                    </a:cubicBezTo>
                    <a:cubicBezTo>
                      <a:pt x="320" y="393"/>
                      <a:pt x="321" y="392"/>
                      <a:pt x="321" y="389"/>
                    </a:cubicBezTo>
                    <a:cubicBezTo>
                      <a:pt x="322" y="387"/>
                      <a:pt x="321" y="385"/>
                      <a:pt x="321" y="383"/>
                    </a:cubicBezTo>
                    <a:cubicBezTo>
                      <a:pt x="322" y="377"/>
                      <a:pt x="330" y="378"/>
                      <a:pt x="327" y="371"/>
                    </a:cubicBezTo>
                    <a:cubicBezTo>
                      <a:pt x="326" y="367"/>
                      <a:pt x="322" y="366"/>
                      <a:pt x="322" y="362"/>
                    </a:cubicBezTo>
                    <a:cubicBezTo>
                      <a:pt x="321" y="360"/>
                      <a:pt x="322" y="357"/>
                      <a:pt x="321" y="354"/>
                    </a:cubicBezTo>
                    <a:cubicBezTo>
                      <a:pt x="320" y="350"/>
                      <a:pt x="319" y="349"/>
                      <a:pt x="319" y="345"/>
                    </a:cubicBezTo>
                    <a:cubicBezTo>
                      <a:pt x="319" y="340"/>
                      <a:pt x="319" y="340"/>
                      <a:pt x="316" y="338"/>
                    </a:cubicBezTo>
                    <a:cubicBezTo>
                      <a:pt x="310" y="334"/>
                      <a:pt x="309" y="333"/>
                      <a:pt x="312" y="327"/>
                    </a:cubicBezTo>
                    <a:cubicBezTo>
                      <a:pt x="316" y="322"/>
                      <a:pt x="314" y="319"/>
                      <a:pt x="315" y="314"/>
                    </a:cubicBezTo>
                    <a:cubicBezTo>
                      <a:pt x="316" y="305"/>
                      <a:pt x="315" y="302"/>
                      <a:pt x="311" y="293"/>
                    </a:cubicBezTo>
                    <a:cubicBezTo>
                      <a:pt x="308" y="288"/>
                      <a:pt x="303" y="286"/>
                      <a:pt x="304" y="279"/>
                    </a:cubicBezTo>
                    <a:cubicBezTo>
                      <a:pt x="305" y="273"/>
                      <a:pt x="307" y="270"/>
                      <a:pt x="304" y="265"/>
                    </a:cubicBezTo>
                    <a:cubicBezTo>
                      <a:pt x="303" y="261"/>
                      <a:pt x="304" y="263"/>
                      <a:pt x="301" y="261"/>
                    </a:cubicBezTo>
                    <a:cubicBezTo>
                      <a:pt x="298" y="260"/>
                      <a:pt x="293" y="261"/>
                      <a:pt x="291" y="258"/>
                    </a:cubicBezTo>
                    <a:cubicBezTo>
                      <a:pt x="289" y="255"/>
                      <a:pt x="292" y="248"/>
                      <a:pt x="292" y="245"/>
                    </a:cubicBezTo>
                    <a:cubicBezTo>
                      <a:pt x="292" y="242"/>
                      <a:pt x="292" y="241"/>
                      <a:pt x="291" y="238"/>
                    </a:cubicBezTo>
                    <a:cubicBezTo>
                      <a:pt x="290" y="236"/>
                      <a:pt x="288" y="234"/>
                      <a:pt x="287" y="231"/>
                    </a:cubicBezTo>
                    <a:cubicBezTo>
                      <a:pt x="286" y="228"/>
                      <a:pt x="287" y="223"/>
                      <a:pt x="287" y="219"/>
                    </a:cubicBezTo>
                    <a:cubicBezTo>
                      <a:pt x="287" y="215"/>
                      <a:pt x="287" y="211"/>
                      <a:pt x="286" y="207"/>
                    </a:cubicBezTo>
                    <a:cubicBezTo>
                      <a:pt x="284" y="203"/>
                      <a:pt x="282" y="200"/>
                      <a:pt x="280" y="196"/>
                    </a:cubicBezTo>
                    <a:cubicBezTo>
                      <a:pt x="279" y="191"/>
                      <a:pt x="281" y="188"/>
                      <a:pt x="282" y="184"/>
                    </a:cubicBezTo>
                    <a:cubicBezTo>
                      <a:pt x="284" y="179"/>
                      <a:pt x="282" y="174"/>
                      <a:pt x="283" y="169"/>
                    </a:cubicBezTo>
                    <a:cubicBezTo>
                      <a:pt x="284" y="162"/>
                      <a:pt x="285" y="159"/>
                      <a:pt x="282" y="153"/>
                    </a:cubicBezTo>
                    <a:cubicBezTo>
                      <a:pt x="281" y="149"/>
                      <a:pt x="279" y="146"/>
                      <a:pt x="277" y="144"/>
                    </a:cubicBezTo>
                    <a:cubicBezTo>
                      <a:pt x="273" y="141"/>
                      <a:pt x="268" y="141"/>
                      <a:pt x="265" y="138"/>
                    </a:cubicBezTo>
                    <a:cubicBezTo>
                      <a:pt x="262" y="136"/>
                      <a:pt x="260" y="132"/>
                      <a:pt x="257" y="130"/>
                    </a:cubicBezTo>
                    <a:cubicBezTo>
                      <a:pt x="253" y="126"/>
                      <a:pt x="250" y="125"/>
                      <a:pt x="247" y="121"/>
                    </a:cubicBezTo>
                    <a:cubicBezTo>
                      <a:pt x="242" y="115"/>
                      <a:pt x="243" y="119"/>
                      <a:pt x="239" y="123"/>
                    </a:cubicBezTo>
                    <a:cubicBezTo>
                      <a:pt x="238" y="125"/>
                      <a:pt x="236" y="126"/>
                      <a:pt x="234" y="128"/>
                    </a:cubicBezTo>
                    <a:cubicBezTo>
                      <a:pt x="231" y="131"/>
                      <a:pt x="230" y="134"/>
                      <a:pt x="225" y="133"/>
                    </a:cubicBezTo>
                    <a:cubicBezTo>
                      <a:pt x="222" y="132"/>
                      <a:pt x="219" y="128"/>
                      <a:pt x="216" y="126"/>
                    </a:cubicBezTo>
                    <a:cubicBezTo>
                      <a:pt x="213" y="123"/>
                      <a:pt x="210" y="119"/>
                      <a:pt x="207" y="115"/>
                    </a:cubicBezTo>
                    <a:cubicBezTo>
                      <a:pt x="200" y="108"/>
                      <a:pt x="191" y="103"/>
                      <a:pt x="184" y="95"/>
                    </a:cubicBezTo>
                    <a:cubicBezTo>
                      <a:pt x="177" y="87"/>
                      <a:pt x="171" y="78"/>
                      <a:pt x="163" y="71"/>
                    </a:cubicBezTo>
                    <a:cubicBezTo>
                      <a:pt x="159" y="68"/>
                      <a:pt x="155" y="66"/>
                      <a:pt x="152" y="63"/>
                    </a:cubicBezTo>
                    <a:cubicBezTo>
                      <a:pt x="148" y="59"/>
                      <a:pt x="145" y="56"/>
                      <a:pt x="141" y="53"/>
                    </a:cubicBezTo>
                    <a:cubicBezTo>
                      <a:pt x="137" y="50"/>
                      <a:pt x="133" y="48"/>
                      <a:pt x="129" y="44"/>
                    </a:cubicBezTo>
                    <a:cubicBezTo>
                      <a:pt x="126" y="41"/>
                      <a:pt x="123" y="38"/>
                      <a:pt x="119" y="36"/>
                    </a:cubicBezTo>
                    <a:cubicBezTo>
                      <a:pt x="110" y="31"/>
                      <a:pt x="101" y="27"/>
                      <a:pt x="93" y="22"/>
                    </a:cubicBezTo>
                    <a:cubicBezTo>
                      <a:pt x="86" y="17"/>
                      <a:pt x="78" y="14"/>
                      <a:pt x="71" y="9"/>
                    </a:cubicBezTo>
                    <a:cubicBezTo>
                      <a:pt x="67" y="7"/>
                      <a:pt x="62" y="4"/>
                      <a:pt x="58" y="2"/>
                    </a:cubicBezTo>
                    <a:cubicBezTo>
                      <a:pt x="57" y="1"/>
                      <a:pt x="56" y="0"/>
                      <a:pt x="55" y="0"/>
                    </a:cubicBezTo>
                    <a:cubicBezTo>
                      <a:pt x="55" y="6"/>
                      <a:pt x="54" y="12"/>
                      <a:pt x="54" y="17"/>
                    </a:cubicBezTo>
                    <a:cubicBezTo>
                      <a:pt x="54" y="22"/>
                      <a:pt x="61" y="20"/>
                      <a:pt x="58" y="26"/>
                    </a:cubicBezTo>
                    <a:cubicBezTo>
                      <a:pt x="58" y="27"/>
                      <a:pt x="52" y="39"/>
                      <a:pt x="53" y="40"/>
                    </a:cubicBezTo>
                    <a:cubicBezTo>
                      <a:pt x="57" y="43"/>
                      <a:pt x="62" y="45"/>
                      <a:pt x="67" y="48"/>
                    </a:cubicBezTo>
                    <a:cubicBezTo>
                      <a:pt x="69" y="50"/>
                      <a:pt x="76" y="52"/>
                      <a:pt x="75" y="55"/>
                    </a:cubicBezTo>
                    <a:cubicBezTo>
                      <a:pt x="74" y="60"/>
                      <a:pt x="72" y="66"/>
                      <a:pt x="71" y="71"/>
                    </a:cubicBezTo>
                    <a:cubicBezTo>
                      <a:pt x="67" y="69"/>
                      <a:pt x="64" y="68"/>
                      <a:pt x="60" y="67"/>
                    </a:cubicBezTo>
                    <a:cubicBezTo>
                      <a:pt x="60" y="68"/>
                      <a:pt x="57" y="75"/>
                      <a:pt x="58" y="75"/>
                    </a:cubicBezTo>
                    <a:cubicBezTo>
                      <a:pt x="62" y="78"/>
                      <a:pt x="66" y="80"/>
                      <a:pt x="69" y="82"/>
                    </a:cubicBezTo>
                    <a:cubicBezTo>
                      <a:pt x="73" y="84"/>
                      <a:pt x="75" y="84"/>
                      <a:pt x="73" y="88"/>
                    </a:cubicBezTo>
                    <a:cubicBezTo>
                      <a:pt x="72" y="93"/>
                      <a:pt x="71" y="94"/>
                      <a:pt x="74" y="98"/>
                    </a:cubicBezTo>
                    <a:cubicBezTo>
                      <a:pt x="71" y="99"/>
                      <a:pt x="71" y="103"/>
                      <a:pt x="71" y="106"/>
                    </a:cubicBezTo>
                    <a:cubicBezTo>
                      <a:pt x="69" y="105"/>
                      <a:pt x="62" y="102"/>
                      <a:pt x="64" y="99"/>
                    </a:cubicBezTo>
                    <a:cubicBezTo>
                      <a:pt x="66" y="95"/>
                      <a:pt x="66" y="96"/>
                      <a:pt x="62" y="93"/>
                    </a:cubicBezTo>
                    <a:cubicBezTo>
                      <a:pt x="55" y="88"/>
                      <a:pt x="47" y="83"/>
                      <a:pt x="39" y="78"/>
                    </a:cubicBezTo>
                    <a:cubicBezTo>
                      <a:pt x="39" y="78"/>
                      <a:pt x="34" y="87"/>
                      <a:pt x="33" y="88"/>
                    </a:cubicBezTo>
                    <a:cubicBezTo>
                      <a:pt x="31" y="90"/>
                      <a:pt x="34" y="92"/>
                      <a:pt x="35" y="95"/>
                    </a:cubicBezTo>
                    <a:cubicBezTo>
                      <a:pt x="38" y="99"/>
                      <a:pt x="41" y="104"/>
                      <a:pt x="43" y="108"/>
                    </a:cubicBezTo>
                    <a:cubicBezTo>
                      <a:pt x="44" y="109"/>
                      <a:pt x="45" y="110"/>
                      <a:pt x="45" y="111"/>
                    </a:cubicBezTo>
                    <a:cubicBezTo>
                      <a:pt x="45" y="112"/>
                      <a:pt x="43" y="112"/>
                      <a:pt x="44" y="114"/>
                    </a:cubicBezTo>
                    <a:cubicBezTo>
                      <a:pt x="50" y="113"/>
                      <a:pt x="53" y="111"/>
                      <a:pt x="59" y="112"/>
                    </a:cubicBezTo>
                    <a:cubicBezTo>
                      <a:pt x="57" y="115"/>
                      <a:pt x="55" y="118"/>
                      <a:pt x="53" y="121"/>
                    </a:cubicBezTo>
                    <a:cubicBezTo>
                      <a:pt x="51" y="124"/>
                      <a:pt x="56" y="128"/>
                      <a:pt x="50" y="129"/>
                    </a:cubicBezTo>
                    <a:cubicBezTo>
                      <a:pt x="49" y="129"/>
                      <a:pt x="48" y="127"/>
                      <a:pt x="46" y="127"/>
                    </a:cubicBezTo>
                    <a:cubicBezTo>
                      <a:pt x="43" y="129"/>
                      <a:pt x="45" y="128"/>
                      <a:pt x="42" y="127"/>
                    </a:cubicBezTo>
                    <a:cubicBezTo>
                      <a:pt x="37" y="126"/>
                      <a:pt x="38" y="124"/>
                      <a:pt x="34" y="129"/>
                    </a:cubicBezTo>
                    <a:cubicBezTo>
                      <a:pt x="32" y="133"/>
                      <a:pt x="32" y="137"/>
                      <a:pt x="27" y="134"/>
                    </a:cubicBezTo>
                    <a:cubicBezTo>
                      <a:pt x="25" y="132"/>
                      <a:pt x="29" y="128"/>
                      <a:pt x="30" y="126"/>
                    </a:cubicBezTo>
                    <a:cubicBezTo>
                      <a:pt x="31" y="125"/>
                      <a:pt x="36" y="118"/>
                      <a:pt x="35" y="118"/>
                    </a:cubicBezTo>
                    <a:cubicBezTo>
                      <a:pt x="32" y="116"/>
                      <a:pt x="30" y="113"/>
                      <a:pt x="28" y="110"/>
                    </a:cubicBezTo>
                    <a:cubicBezTo>
                      <a:pt x="23" y="118"/>
                      <a:pt x="18" y="125"/>
                      <a:pt x="14" y="133"/>
                    </a:cubicBezTo>
                    <a:cubicBezTo>
                      <a:pt x="9" y="140"/>
                      <a:pt x="6" y="143"/>
                      <a:pt x="0" y="147"/>
                    </a:cubicBezTo>
                    <a:cubicBezTo>
                      <a:pt x="3" y="149"/>
                      <a:pt x="6" y="151"/>
                      <a:pt x="9" y="153"/>
                    </a:cubicBezTo>
                    <a:cubicBezTo>
                      <a:pt x="12" y="155"/>
                      <a:pt x="14" y="151"/>
                      <a:pt x="15" y="149"/>
                    </a:cubicBezTo>
                    <a:cubicBezTo>
                      <a:pt x="17" y="147"/>
                      <a:pt x="22" y="152"/>
                      <a:pt x="22" y="152"/>
                    </a:cubicBezTo>
                    <a:cubicBezTo>
                      <a:pt x="20" y="154"/>
                      <a:pt x="19" y="157"/>
                      <a:pt x="17" y="159"/>
                    </a:cubicBezTo>
                    <a:cubicBezTo>
                      <a:pt x="20" y="161"/>
                      <a:pt x="23" y="164"/>
                      <a:pt x="25" y="165"/>
                    </a:cubicBezTo>
                    <a:cubicBezTo>
                      <a:pt x="24" y="167"/>
                      <a:pt x="22" y="167"/>
                      <a:pt x="23" y="170"/>
                    </a:cubicBezTo>
                    <a:cubicBezTo>
                      <a:pt x="24" y="170"/>
                      <a:pt x="25" y="170"/>
                      <a:pt x="26" y="170"/>
                    </a:cubicBezTo>
                    <a:cubicBezTo>
                      <a:pt x="28" y="171"/>
                      <a:pt x="27" y="170"/>
                      <a:pt x="29" y="172"/>
                    </a:cubicBezTo>
                    <a:cubicBezTo>
                      <a:pt x="30" y="173"/>
                      <a:pt x="31" y="174"/>
                      <a:pt x="32" y="176"/>
                    </a:cubicBezTo>
                    <a:cubicBezTo>
                      <a:pt x="33" y="178"/>
                      <a:pt x="35" y="179"/>
                      <a:pt x="37" y="180"/>
                    </a:cubicBezTo>
                    <a:cubicBezTo>
                      <a:pt x="40" y="182"/>
                      <a:pt x="42" y="182"/>
                      <a:pt x="44" y="185"/>
                    </a:cubicBezTo>
                    <a:cubicBezTo>
                      <a:pt x="47" y="189"/>
                      <a:pt x="47" y="191"/>
                      <a:pt x="52" y="192"/>
                    </a:cubicBezTo>
                    <a:cubicBezTo>
                      <a:pt x="53" y="193"/>
                      <a:pt x="56" y="194"/>
                      <a:pt x="57" y="193"/>
                    </a:cubicBezTo>
                    <a:cubicBezTo>
                      <a:pt x="58" y="193"/>
                      <a:pt x="60" y="192"/>
                      <a:pt x="60" y="192"/>
                    </a:cubicBezTo>
                    <a:cubicBezTo>
                      <a:pt x="63" y="192"/>
                      <a:pt x="66" y="196"/>
                      <a:pt x="68" y="198"/>
                    </a:cubicBezTo>
                    <a:cubicBezTo>
                      <a:pt x="73" y="204"/>
                      <a:pt x="80" y="207"/>
                      <a:pt x="85" y="213"/>
                    </a:cubicBezTo>
                    <a:cubicBezTo>
                      <a:pt x="87" y="215"/>
                      <a:pt x="88" y="218"/>
                      <a:pt x="88" y="221"/>
                    </a:cubicBezTo>
                    <a:cubicBezTo>
                      <a:pt x="89" y="225"/>
                      <a:pt x="87" y="227"/>
                      <a:pt x="85" y="230"/>
                    </a:cubicBezTo>
                    <a:cubicBezTo>
                      <a:pt x="84" y="232"/>
                      <a:pt x="84" y="236"/>
                      <a:pt x="83" y="238"/>
                    </a:cubicBezTo>
                    <a:cubicBezTo>
                      <a:pt x="80" y="240"/>
                      <a:pt x="76" y="240"/>
                      <a:pt x="78" y="244"/>
                    </a:cubicBezTo>
                    <a:cubicBezTo>
                      <a:pt x="78" y="247"/>
                      <a:pt x="82" y="251"/>
                      <a:pt x="83" y="253"/>
                    </a:cubicBezTo>
                    <a:cubicBezTo>
                      <a:pt x="85" y="256"/>
                      <a:pt x="86" y="259"/>
                      <a:pt x="85" y="263"/>
                    </a:cubicBezTo>
                    <a:cubicBezTo>
                      <a:pt x="83" y="270"/>
                      <a:pt x="84" y="275"/>
                      <a:pt x="87" y="282"/>
                    </a:cubicBezTo>
                    <a:cubicBezTo>
                      <a:pt x="91" y="290"/>
                      <a:pt x="96" y="297"/>
                      <a:pt x="99" y="305"/>
                    </a:cubicBezTo>
                    <a:cubicBezTo>
                      <a:pt x="102" y="311"/>
                      <a:pt x="105" y="322"/>
                      <a:pt x="113" y="325"/>
                    </a:cubicBezTo>
                    <a:cubicBezTo>
                      <a:pt x="115" y="319"/>
                      <a:pt x="120" y="319"/>
                      <a:pt x="125" y="316"/>
                    </a:cubicBezTo>
                    <a:cubicBezTo>
                      <a:pt x="126" y="318"/>
                      <a:pt x="126" y="320"/>
                      <a:pt x="128" y="322"/>
                    </a:cubicBezTo>
                    <a:cubicBezTo>
                      <a:pt x="128" y="323"/>
                      <a:pt x="130" y="328"/>
                      <a:pt x="130" y="328"/>
                    </a:cubicBezTo>
                    <a:cubicBezTo>
                      <a:pt x="134" y="330"/>
                      <a:pt x="138" y="322"/>
                      <a:pt x="138" y="319"/>
                    </a:cubicBezTo>
                    <a:cubicBezTo>
                      <a:pt x="141" y="319"/>
                      <a:pt x="144" y="323"/>
                      <a:pt x="145" y="325"/>
                    </a:cubicBezTo>
                    <a:cubicBezTo>
                      <a:pt x="146" y="329"/>
                      <a:pt x="143" y="331"/>
                      <a:pt x="143" y="335"/>
                    </a:cubicBezTo>
                    <a:cubicBezTo>
                      <a:pt x="142" y="339"/>
                      <a:pt x="146" y="343"/>
                      <a:pt x="148" y="346"/>
                    </a:cubicBezTo>
                    <a:cubicBezTo>
                      <a:pt x="150" y="351"/>
                      <a:pt x="151" y="348"/>
                      <a:pt x="155" y="346"/>
                    </a:cubicBezTo>
                    <a:cubicBezTo>
                      <a:pt x="160" y="345"/>
                      <a:pt x="163" y="348"/>
                      <a:pt x="167" y="344"/>
                    </a:cubicBezTo>
                    <a:cubicBezTo>
                      <a:pt x="170" y="342"/>
                      <a:pt x="169" y="341"/>
                      <a:pt x="173" y="341"/>
                    </a:cubicBezTo>
                    <a:cubicBezTo>
                      <a:pt x="175" y="340"/>
                      <a:pt x="177" y="341"/>
                      <a:pt x="179" y="341"/>
                    </a:cubicBezTo>
                    <a:cubicBezTo>
                      <a:pt x="179" y="342"/>
                      <a:pt x="179" y="343"/>
                      <a:pt x="179" y="344"/>
                    </a:cubicBezTo>
                    <a:cubicBezTo>
                      <a:pt x="179" y="346"/>
                      <a:pt x="180" y="347"/>
                      <a:pt x="180" y="348"/>
                    </a:cubicBezTo>
                    <a:cubicBezTo>
                      <a:pt x="181" y="351"/>
                      <a:pt x="182" y="354"/>
                      <a:pt x="182" y="357"/>
                    </a:cubicBezTo>
                    <a:cubicBezTo>
                      <a:pt x="181" y="361"/>
                      <a:pt x="179" y="360"/>
                      <a:pt x="176" y="362"/>
                    </a:cubicBezTo>
                    <a:cubicBezTo>
                      <a:pt x="174" y="364"/>
                      <a:pt x="173" y="368"/>
                      <a:pt x="171" y="370"/>
                    </a:cubicBezTo>
                    <a:cubicBezTo>
                      <a:pt x="168" y="372"/>
                      <a:pt x="166" y="372"/>
                      <a:pt x="166" y="376"/>
                    </a:cubicBezTo>
                    <a:cubicBezTo>
                      <a:pt x="166" y="378"/>
                      <a:pt x="166" y="383"/>
                      <a:pt x="166" y="385"/>
                    </a:cubicBezTo>
                    <a:cubicBezTo>
                      <a:pt x="168" y="391"/>
                      <a:pt x="177" y="394"/>
                      <a:pt x="178" y="401"/>
                    </a:cubicBezTo>
                    <a:cubicBezTo>
                      <a:pt x="180" y="407"/>
                      <a:pt x="176" y="412"/>
                      <a:pt x="177" y="418"/>
                    </a:cubicBezTo>
                    <a:cubicBezTo>
                      <a:pt x="178" y="422"/>
                      <a:pt x="181" y="423"/>
                      <a:pt x="182" y="426"/>
                    </a:cubicBezTo>
                    <a:cubicBezTo>
                      <a:pt x="184" y="430"/>
                      <a:pt x="181" y="434"/>
                      <a:pt x="184" y="438"/>
                    </a:cubicBezTo>
                    <a:cubicBezTo>
                      <a:pt x="186" y="441"/>
                      <a:pt x="188" y="444"/>
                      <a:pt x="190" y="447"/>
                    </a:cubicBezTo>
                    <a:cubicBezTo>
                      <a:pt x="190" y="449"/>
                      <a:pt x="192" y="450"/>
                      <a:pt x="193" y="451"/>
                    </a:cubicBezTo>
                    <a:cubicBezTo>
                      <a:pt x="194" y="451"/>
                      <a:pt x="195" y="451"/>
                      <a:pt x="195" y="451"/>
                    </a:cubicBezTo>
                    <a:cubicBezTo>
                      <a:pt x="196" y="452"/>
                      <a:pt x="196" y="453"/>
                      <a:pt x="197" y="455"/>
                    </a:cubicBezTo>
                    <a:cubicBezTo>
                      <a:pt x="198" y="458"/>
                      <a:pt x="200" y="459"/>
                      <a:pt x="202" y="462"/>
                    </a:cubicBezTo>
                    <a:cubicBezTo>
                      <a:pt x="203" y="464"/>
                      <a:pt x="202" y="467"/>
                      <a:pt x="202" y="470"/>
                    </a:cubicBezTo>
                    <a:cubicBezTo>
                      <a:pt x="202" y="472"/>
                      <a:pt x="203" y="473"/>
                      <a:pt x="203" y="475"/>
                    </a:cubicBezTo>
                    <a:cubicBezTo>
                      <a:pt x="206" y="475"/>
                      <a:pt x="210" y="475"/>
                      <a:pt x="213" y="477"/>
                    </a:cubicBezTo>
                    <a:cubicBezTo>
                      <a:pt x="216" y="480"/>
                      <a:pt x="217" y="484"/>
                      <a:pt x="220" y="486"/>
                    </a:cubicBezTo>
                    <a:cubicBezTo>
                      <a:pt x="222" y="486"/>
                      <a:pt x="224" y="486"/>
                      <a:pt x="226" y="486"/>
                    </a:cubicBezTo>
                    <a:cubicBezTo>
                      <a:pt x="232" y="486"/>
                      <a:pt x="231" y="487"/>
                      <a:pt x="233" y="492"/>
                    </a:cubicBezTo>
                    <a:cubicBezTo>
                      <a:pt x="235" y="496"/>
                      <a:pt x="237" y="499"/>
                      <a:pt x="237" y="504"/>
                    </a:cubicBezTo>
                    <a:cubicBezTo>
                      <a:pt x="237" y="510"/>
                      <a:pt x="242" y="513"/>
                      <a:pt x="242" y="519"/>
                    </a:cubicBezTo>
                    <a:cubicBezTo>
                      <a:pt x="242" y="522"/>
                      <a:pt x="242" y="523"/>
                      <a:pt x="243" y="525"/>
                    </a:cubicBezTo>
                    <a:cubicBezTo>
                      <a:pt x="244" y="528"/>
                      <a:pt x="246" y="530"/>
                      <a:pt x="246" y="534"/>
                    </a:cubicBezTo>
                    <a:cubicBezTo>
                      <a:pt x="248" y="542"/>
                      <a:pt x="250" y="549"/>
                      <a:pt x="248" y="557"/>
                    </a:cubicBezTo>
                    <a:cubicBezTo>
                      <a:pt x="246" y="562"/>
                      <a:pt x="248" y="564"/>
                      <a:pt x="249" y="568"/>
                    </a:cubicBezTo>
                    <a:cubicBezTo>
                      <a:pt x="250" y="570"/>
                      <a:pt x="249" y="572"/>
                      <a:pt x="249" y="573"/>
                    </a:cubicBezTo>
                    <a:cubicBezTo>
                      <a:pt x="250" y="576"/>
                      <a:pt x="252" y="576"/>
                      <a:pt x="253" y="578"/>
                    </a:cubicBezTo>
                    <a:cubicBezTo>
                      <a:pt x="256" y="582"/>
                      <a:pt x="254" y="586"/>
                      <a:pt x="255" y="590"/>
                    </a:cubicBezTo>
                    <a:cubicBezTo>
                      <a:pt x="256" y="592"/>
                      <a:pt x="257" y="595"/>
                      <a:pt x="258" y="597"/>
                    </a:cubicBezTo>
                    <a:cubicBezTo>
                      <a:pt x="261" y="595"/>
                      <a:pt x="263" y="594"/>
                      <a:pt x="267" y="596"/>
                    </a:cubicBezTo>
                    <a:cubicBezTo>
                      <a:pt x="269" y="597"/>
                      <a:pt x="270" y="598"/>
                      <a:pt x="272" y="598"/>
                    </a:cubicBezTo>
                    <a:cubicBezTo>
                      <a:pt x="275" y="598"/>
                      <a:pt x="277" y="597"/>
                      <a:pt x="280" y="598"/>
                    </a:cubicBezTo>
                    <a:cubicBezTo>
                      <a:pt x="284" y="600"/>
                      <a:pt x="289" y="598"/>
                      <a:pt x="293" y="597"/>
                    </a:cubicBezTo>
                    <a:cubicBezTo>
                      <a:pt x="297" y="596"/>
                      <a:pt x="299" y="593"/>
                      <a:pt x="303" y="593"/>
                    </a:cubicBezTo>
                    <a:cubicBezTo>
                      <a:pt x="306" y="592"/>
                      <a:pt x="308" y="591"/>
                      <a:pt x="311" y="592"/>
                    </a:cubicBezTo>
                    <a:cubicBezTo>
                      <a:pt x="313" y="593"/>
                      <a:pt x="315" y="593"/>
                      <a:pt x="316" y="592"/>
                    </a:cubicBezTo>
                    <a:cubicBezTo>
                      <a:pt x="317" y="590"/>
                      <a:pt x="318" y="590"/>
                      <a:pt x="320" y="590"/>
                    </a:cubicBezTo>
                    <a:cubicBezTo>
                      <a:pt x="321" y="589"/>
                      <a:pt x="322" y="588"/>
                      <a:pt x="325" y="587"/>
                    </a:cubicBez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58" name="Freeform 80">
                <a:extLst>
                  <a:ext uri="{FF2B5EF4-FFF2-40B4-BE49-F238E27FC236}">
                    <a16:creationId xmlns:a16="http://schemas.microsoft.com/office/drawing/2014/main" id="{453FC480-D732-44E0-9441-3298FC5020D4}"/>
                  </a:ext>
                </a:extLst>
              </p:cNvPr>
              <p:cNvSpPr>
                <a:spLocks/>
              </p:cNvSpPr>
              <p:nvPr/>
            </p:nvSpPr>
            <p:spPr bwMode="auto">
              <a:xfrm>
                <a:off x="3778250" y="5703888"/>
                <a:ext cx="581025" cy="506413"/>
              </a:xfrm>
              <a:custGeom>
                <a:avLst/>
                <a:gdLst>
                  <a:gd name="T0" fmla="*/ 154 w 155"/>
                  <a:gd name="T1" fmla="*/ 119 h 135"/>
                  <a:gd name="T2" fmla="*/ 149 w 155"/>
                  <a:gd name="T3" fmla="*/ 109 h 135"/>
                  <a:gd name="T4" fmla="*/ 145 w 155"/>
                  <a:gd name="T5" fmla="*/ 105 h 135"/>
                  <a:gd name="T6" fmla="*/ 139 w 155"/>
                  <a:gd name="T7" fmla="*/ 101 h 135"/>
                  <a:gd name="T8" fmla="*/ 127 w 155"/>
                  <a:gd name="T9" fmla="*/ 97 h 135"/>
                  <a:gd name="T10" fmla="*/ 114 w 155"/>
                  <a:gd name="T11" fmla="*/ 75 h 135"/>
                  <a:gd name="T12" fmla="*/ 108 w 155"/>
                  <a:gd name="T13" fmla="*/ 53 h 135"/>
                  <a:gd name="T14" fmla="*/ 97 w 155"/>
                  <a:gd name="T15" fmla="*/ 50 h 135"/>
                  <a:gd name="T16" fmla="*/ 84 w 155"/>
                  <a:gd name="T17" fmla="*/ 46 h 135"/>
                  <a:gd name="T18" fmla="*/ 71 w 155"/>
                  <a:gd name="T19" fmla="*/ 39 h 135"/>
                  <a:gd name="T20" fmla="*/ 59 w 155"/>
                  <a:gd name="T21" fmla="*/ 33 h 135"/>
                  <a:gd name="T22" fmla="*/ 49 w 155"/>
                  <a:gd name="T23" fmla="*/ 23 h 135"/>
                  <a:gd name="T24" fmla="*/ 38 w 155"/>
                  <a:gd name="T25" fmla="*/ 15 h 135"/>
                  <a:gd name="T26" fmla="*/ 24 w 155"/>
                  <a:gd name="T27" fmla="*/ 0 h 135"/>
                  <a:gd name="T28" fmla="*/ 18 w 155"/>
                  <a:gd name="T29" fmla="*/ 6 h 135"/>
                  <a:gd name="T30" fmla="*/ 10 w 155"/>
                  <a:gd name="T31" fmla="*/ 3 h 135"/>
                  <a:gd name="T32" fmla="*/ 2 w 155"/>
                  <a:gd name="T33" fmla="*/ 18 h 135"/>
                  <a:gd name="T34" fmla="*/ 1 w 155"/>
                  <a:gd name="T35" fmla="*/ 29 h 135"/>
                  <a:gd name="T36" fmla="*/ 1 w 155"/>
                  <a:gd name="T37" fmla="*/ 30 h 135"/>
                  <a:gd name="T38" fmla="*/ 4 w 155"/>
                  <a:gd name="T39" fmla="*/ 32 h 135"/>
                  <a:gd name="T40" fmla="*/ 17 w 155"/>
                  <a:gd name="T41" fmla="*/ 39 h 135"/>
                  <a:gd name="T42" fmla="*/ 39 w 155"/>
                  <a:gd name="T43" fmla="*/ 52 h 135"/>
                  <a:gd name="T44" fmla="*/ 65 w 155"/>
                  <a:gd name="T45" fmla="*/ 66 h 135"/>
                  <a:gd name="T46" fmla="*/ 75 w 155"/>
                  <a:gd name="T47" fmla="*/ 74 h 135"/>
                  <a:gd name="T48" fmla="*/ 87 w 155"/>
                  <a:gd name="T49" fmla="*/ 83 h 135"/>
                  <a:gd name="T50" fmla="*/ 98 w 155"/>
                  <a:gd name="T51" fmla="*/ 93 h 135"/>
                  <a:gd name="T52" fmla="*/ 109 w 155"/>
                  <a:gd name="T53" fmla="*/ 101 h 135"/>
                  <a:gd name="T54" fmla="*/ 130 w 155"/>
                  <a:gd name="T55" fmla="*/ 125 h 135"/>
                  <a:gd name="T56" fmla="*/ 141 w 155"/>
                  <a:gd name="T57" fmla="*/ 135 h 135"/>
                  <a:gd name="T58" fmla="*/ 146 w 155"/>
                  <a:gd name="T59" fmla="*/ 128 h 135"/>
                  <a:gd name="T60" fmla="*/ 154 w 155"/>
                  <a:gd name="T61" fmla="*/ 11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5" h="135">
                    <a:moveTo>
                      <a:pt x="154" y="119"/>
                    </a:moveTo>
                    <a:cubicBezTo>
                      <a:pt x="155" y="117"/>
                      <a:pt x="151" y="111"/>
                      <a:pt x="149" y="109"/>
                    </a:cubicBezTo>
                    <a:cubicBezTo>
                      <a:pt x="148" y="107"/>
                      <a:pt x="146" y="106"/>
                      <a:pt x="145" y="105"/>
                    </a:cubicBezTo>
                    <a:cubicBezTo>
                      <a:pt x="142" y="102"/>
                      <a:pt x="143" y="101"/>
                      <a:pt x="139" y="101"/>
                    </a:cubicBezTo>
                    <a:cubicBezTo>
                      <a:pt x="134" y="99"/>
                      <a:pt x="132" y="102"/>
                      <a:pt x="127" y="97"/>
                    </a:cubicBezTo>
                    <a:cubicBezTo>
                      <a:pt x="121" y="92"/>
                      <a:pt x="114" y="83"/>
                      <a:pt x="114" y="75"/>
                    </a:cubicBezTo>
                    <a:cubicBezTo>
                      <a:pt x="113" y="67"/>
                      <a:pt x="114" y="59"/>
                      <a:pt x="108" y="53"/>
                    </a:cubicBezTo>
                    <a:cubicBezTo>
                      <a:pt x="104" y="49"/>
                      <a:pt x="101" y="51"/>
                      <a:pt x="97" y="50"/>
                    </a:cubicBezTo>
                    <a:cubicBezTo>
                      <a:pt x="92" y="50"/>
                      <a:pt x="87" y="47"/>
                      <a:pt x="84" y="46"/>
                    </a:cubicBezTo>
                    <a:cubicBezTo>
                      <a:pt x="79" y="44"/>
                      <a:pt x="75" y="41"/>
                      <a:pt x="71" y="39"/>
                    </a:cubicBezTo>
                    <a:cubicBezTo>
                      <a:pt x="67" y="37"/>
                      <a:pt x="63" y="36"/>
                      <a:pt x="59" y="33"/>
                    </a:cubicBezTo>
                    <a:cubicBezTo>
                      <a:pt x="55" y="31"/>
                      <a:pt x="52" y="26"/>
                      <a:pt x="49" y="23"/>
                    </a:cubicBezTo>
                    <a:cubicBezTo>
                      <a:pt x="45" y="19"/>
                      <a:pt x="41" y="18"/>
                      <a:pt x="38" y="15"/>
                    </a:cubicBezTo>
                    <a:cubicBezTo>
                      <a:pt x="34" y="11"/>
                      <a:pt x="29" y="4"/>
                      <a:pt x="24" y="0"/>
                    </a:cubicBezTo>
                    <a:cubicBezTo>
                      <a:pt x="22" y="2"/>
                      <a:pt x="20" y="4"/>
                      <a:pt x="18" y="6"/>
                    </a:cubicBezTo>
                    <a:cubicBezTo>
                      <a:pt x="16" y="8"/>
                      <a:pt x="13" y="5"/>
                      <a:pt x="10" y="3"/>
                    </a:cubicBezTo>
                    <a:cubicBezTo>
                      <a:pt x="7" y="8"/>
                      <a:pt x="5" y="13"/>
                      <a:pt x="2" y="18"/>
                    </a:cubicBezTo>
                    <a:cubicBezTo>
                      <a:pt x="0" y="22"/>
                      <a:pt x="1" y="26"/>
                      <a:pt x="1" y="29"/>
                    </a:cubicBezTo>
                    <a:cubicBezTo>
                      <a:pt x="1" y="30"/>
                      <a:pt x="1" y="30"/>
                      <a:pt x="1" y="30"/>
                    </a:cubicBezTo>
                    <a:cubicBezTo>
                      <a:pt x="2" y="30"/>
                      <a:pt x="3" y="31"/>
                      <a:pt x="4" y="32"/>
                    </a:cubicBezTo>
                    <a:cubicBezTo>
                      <a:pt x="8" y="34"/>
                      <a:pt x="13" y="37"/>
                      <a:pt x="17" y="39"/>
                    </a:cubicBezTo>
                    <a:cubicBezTo>
                      <a:pt x="24" y="44"/>
                      <a:pt x="32" y="47"/>
                      <a:pt x="39" y="52"/>
                    </a:cubicBezTo>
                    <a:cubicBezTo>
                      <a:pt x="47" y="57"/>
                      <a:pt x="56" y="61"/>
                      <a:pt x="65" y="66"/>
                    </a:cubicBezTo>
                    <a:cubicBezTo>
                      <a:pt x="69" y="68"/>
                      <a:pt x="72" y="71"/>
                      <a:pt x="75" y="74"/>
                    </a:cubicBezTo>
                    <a:cubicBezTo>
                      <a:pt x="79" y="78"/>
                      <a:pt x="83" y="80"/>
                      <a:pt x="87" y="83"/>
                    </a:cubicBezTo>
                    <a:cubicBezTo>
                      <a:pt x="91" y="86"/>
                      <a:pt x="94" y="89"/>
                      <a:pt x="98" y="93"/>
                    </a:cubicBezTo>
                    <a:cubicBezTo>
                      <a:pt x="101" y="96"/>
                      <a:pt x="105" y="98"/>
                      <a:pt x="109" y="101"/>
                    </a:cubicBezTo>
                    <a:cubicBezTo>
                      <a:pt x="117" y="108"/>
                      <a:pt x="123" y="117"/>
                      <a:pt x="130" y="125"/>
                    </a:cubicBezTo>
                    <a:cubicBezTo>
                      <a:pt x="133" y="129"/>
                      <a:pt x="137" y="132"/>
                      <a:pt x="141" y="135"/>
                    </a:cubicBezTo>
                    <a:cubicBezTo>
                      <a:pt x="143" y="133"/>
                      <a:pt x="144" y="130"/>
                      <a:pt x="146" y="128"/>
                    </a:cubicBezTo>
                    <a:cubicBezTo>
                      <a:pt x="147" y="125"/>
                      <a:pt x="154" y="122"/>
                      <a:pt x="154" y="119"/>
                    </a:cubicBez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nvGrpSpPr>
              <p:cNvPr id="59" name="グループ化 58">
                <a:extLst>
                  <a:ext uri="{FF2B5EF4-FFF2-40B4-BE49-F238E27FC236}">
                    <a16:creationId xmlns:a16="http://schemas.microsoft.com/office/drawing/2014/main" id="{D30A6EC3-D43B-4D0B-89EB-F2C50B8CA637}"/>
                  </a:ext>
                </a:extLst>
              </p:cNvPr>
              <p:cNvGrpSpPr/>
              <p:nvPr/>
            </p:nvGrpSpPr>
            <p:grpSpPr>
              <a:xfrm>
                <a:off x="3732213" y="5351463"/>
                <a:ext cx="833437" cy="738188"/>
                <a:chOff x="3732213" y="5351463"/>
                <a:chExt cx="833437" cy="738188"/>
              </a:xfrm>
              <a:grpFill/>
            </p:grpSpPr>
            <p:sp>
              <p:nvSpPr>
                <p:cNvPr id="88" name="Freeform 81">
                  <a:extLst>
                    <a:ext uri="{FF2B5EF4-FFF2-40B4-BE49-F238E27FC236}">
                      <a16:creationId xmlns:a16="http://schemas.microsoft.com/office/drawing/2014/main" id="{DEE8CA09-2F08-4E29-B2B0-C07B76C95E66}"/>
                    </a:ext>
                  </a:extLst>
                </p:cNvPr>
                <p:cNvSpPr>
                  <a:spLocks/>
                </p:cNvSpPr>
                <p:nvPr/>
              </p:nvSpPr>
              <p:spPr bwMode="auto">
                <a:xfrm>
                  <a:off x="3732213" y="5351463"/>
                  <a:ext cx="833437" cy="738188"/>
                </a:xfrm>
                <a:custGeom>
                  <a:avLst/>
                  <a:gdLst>
                    <a:gd name="T0" fmla="*/ 159 w 222"/>
                    <a:gd name="T1" fmla="*/ 190 h 197"/>
                    <a:gd name="T2" fmla="*/ 167 w 222"/>
                    <a:gd name="T3" fmla="*/ 174 h 197"/>
                    <a:gd name="T4" fmla="*/ 176 w 222"/>
                    <a:gd name="T5" fmla="*/ 166 h 197"/>
                    <a:gd name="T6" fmla="*/ 188 w 222"/>
                    <a:gd name="T7" fmla="*/ 162 h 197"/>
                    <a:gd name="T8" fmla="*/ 202 w 222"/>
                    <a:gd name="T9" fmla="*/ 159 h 197"/>
                    <a:gd name="T10" fmla="*/ 200 w 222"/>
                    <a:gd name="T11" fmla="*/ 148 h 197"/>
                    <a:gd name="T12" fmla="*/ 194 w 222"/>
                    <a:gd name="T13" fmla="*/ 134 h 197"/>
                    <a:gd name="T14" fmla="*/ 189 w 222"/>
                    <a:gd name="T15" fmla="*/ 119 h 197"/>
                    <a:gd name="T16" fmla="*/ 203 w 222"/>
                    <a:gd name="T17" fmla="*/ 108 h 197"/>
                    <a:gd name="T18" fmla="*/ 212 w 222"/>
                    <a:gd name="T19" fmla="*/ 78 h 197"/>
                    <a:gd name="T20" fmla="*/ 211 w 222"/>
                    <a:gd name="T21" fmla="*/ 62 h 197"/>
                    <a:gd name="T22" fmla="*/ 201 w 222"/>
                    <a:gd name="T23" fmla="*/ 69 h 197"/>
                    <a:gd name="T24" fmla="*/ 190 w 222"/>
                    <a:gd name="T25" fmla="*/ 72 h 197"/>
                    <a:gd name="T26" fmla="*/ 182 w 222"/>
                    <a:gd name="T27" fmla="*/ 59 h 197"/>
                    <a:gd name="T28" fmla="*/ 169 w 222"/>
                    <a:gd name="T29" fmla="*/ 49 h 197"/>
                    <a:gd name="T30" fmla="*/ 166 w 222"/>
                    <a:gd name="T31" fmla="*/ 49 h 197"/>
                    <a:gd name="T32" fmla="*/ 140 w 222"/>
                    <a:gd name="T33" fmla="*/ 35 h 197"/>
                    <a:gd name="T34" fmla="*/ 127 w 222"/>
                    <a:gd name="T35" fmla="*/ 58 h 197"/>
                    <a:gd name="T36" fmla="*/ 134 w 222"/>
                    <a:gd name="T37" fmla="*/ 75 h 197"/>
                    <a:gd name="T38" fmla="*/ 122 w 222"/>
                    <a:gd name="T39" fmla="*/ 74 h 197"/>
                    <a:gd name="T40" fmla="*/ 115 w 222"/>
                    <a:gd name="T41" fmla="*/ 74 h 197"/>
                    <a:gd name="T42" fmla="*/ 113 w 222"/>
                    <a:gd name="T43" fmla="*/ 53 h 197"/>
                    <a:gd name="T44" fmla="*/ 102 w 222"/>
                    <a:gd name="T45" fmla="*/ 68 h 197"/>
                    <a:gd name="T46" fmla="*/ 108 w 222"/>
                    <a:gd name="T47" fmla="*/ 83 h 197"/>
                    <a:gd name="T48" fmla="*/ 96 w 222"/>
                    <a:gd name="T49" fmla="*/ 76 h 197"/>
                    <a:gd name="T50" fmla="*/ 83 w 222"/>
                    <a:gd name="T51" fmla="*/ 77 h 197"/>
                    <a:gd name="T52" fmla="*/ 82 w 222"/>
                    <a:gd name="T53" fmla="*/ 96 h 197"/>
                    <a:gd name="T54" fmla="*/ 62 w 222"/>
                    <a:gd name="T55" fmla="*/ 92 h 197"/>
                    <a:gd name="T56" fmla="*/ 67 w 222"/>
                    <a:gd name="T57" fmla="*/ 69 h 197"/>
                    <a:gd name="T58" fmla="*/ 48 w 222"/>
                    <a:gd name="T59" fmla="*/ 79 h 197"/>
                    <a:gd name="T60" fmla="*/ 61 w 222"/>
                    <a:gd name="T61" fmla="*/ 56 h 197"/>
                    <a:gd name="T62" fmla="*/ 48 w 222"/>
                    <a:gd name="T63" fmla="*/ 18 h 197"/>
                    <a:gd name="T64" fmla="*/ 37 w 222"/>
                    <a:gd name="T65" fmla="*/ 0 h 197"/>
                    <a:gd name="T66" fmla="*/ 1 w 222"/>
                    <a:gd name="T67" fmla="*/ 58 h 197"/>
                    <a:gd name="T68" fmla="*/ 27 w 222"/>
                    <a:gd name="T69" fmla="*/ 82 h 197"/>
                    <a:gd name="T70" fmla="*/ 35 w 222"/>
                    <a:gd name="T71" fmla="*/ 90 h 197"/>
                    <a:gd name="T72" fmla="*/ 36 w 222"/>
                    <a:gd name="T73" fmla="*/ 94 h 197"/>
                    <a:gd name="T74" fmla="*/ 61 w 222"/>
                    <a:gd name="T75" fmla="*/ 117 h 197"/>
                    <a:gd name="T76" fmla="*/ 83 w 222"/>
                    <a:gd name="T77" fmla="*/ 133 h 197"/>
                    <a:gd name="T78" fmla="*/ 109 w 222"/>
                    <a:gd name="T79" fmla="*/ 144 h 197"/>
                    <a:gd name="T80" fmla="*/ 126 w 222"/>
                    <a:gd name="T81" fmla="*/ 169 h 197"/>
                    <a:gd name="T82" fmla="*/ 151 w 222"/>
                    <a:gd name="T83" fmla="*/ 195 h 197"/>
                    <a:gd name="T84" fmla="*/ 157 w 222"/>
                    <a:gd name="T85" fmla="*/ 19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2" h="197">
                      <a:moveTo>
                        <a:pt x="157" y="195"/>
                      </a:moveTo>
                      <a:cubicBezTo>
                        <a:pt x="158" y="193"/>
                        <a:pt x="158" y="192"/>
                        <a:pt x="159" y="190"/>
                      </a:cubicBezTo>
                      <a:cubicBezTo>
                        <a:pt x="160" y="186"/>
                        <a:pt x="160" y="183"/>
                        <a:pt x="160" y="179"/>
                      </a:cubicBezTo>
                      <a:cubicBezTo>
                        <a:pt x="161" y="173"/>
                        <a:pt x="163" y="176"/>
                        <a:pt x="167" y="174"/>
                      </a:cubicBezTo>
                      <a:cubicBezTo>
                        <a:pt x="169" y="173"/>
                        <a:pt x="169" y="170"/>
                        <a:pt x="170" y="169"/>
                      </a:cubicBezTo>
                      <a:cubicBezTo>
                        <a:pt x="171" y="168"/>
                        <a:pt x="174" y="167"/>
                        <a:pt x="176" y="166"/>
                      </a:cubicBezTo>
                      <a:cubicBezTo>
                        <a:pt x="179" y="165"/>
                        <a:pt x="182" y="167"/>
                        <a:pt x="185" y="166"/>
                      </a:cubicBezTo>
                      <a:cubicBezTo>
                        <a:pt x="187" y="165"/>
                        <a:pt x="187" y="163"/>
                        <a:pt x="188" y="162"/>
                      </a:cubicBezTo>
                      <a:cubicBezTo>
                        <a:pt x="189" y="162"/>
                        <a:pt x="192" y="162"/>
                        <a:pt x="194" y="162"/>
                      </a:cubicBezTo>
                      <a:cubicBezTo>
                        <a:pt x="196" y="162"/>
                        <a:pt x="201" y="163"/>
                        <a:pt x="202" y="159"/>
                      </a:cubicBezTo>
                      <a:cubicBezTo>
                        <a:pt x="202" y="156"/>
                        <a:pt x="199" y="156"/>
                        <a:pt x="200" y="152"/>
                      </a:cubicBezTo>
                      <a:cubicBezTo>
                        <a:pt x="200" y="151"/>
                        <a:pt x="200" y="150"/>
                        <a:pt x="200" y="148"/>
                      </a:cubicBezTo>
                      <a:cubicBezTo>
                        <a:pt x="200" y="146"/>
                        <a:pt x="197" y="145"/>
                        <a:pt x="196" y="143"/>
                      </a:cubicBezTo>
                      <a:cubicBezTo>
                        <a:pt x="195" y="140"/>
                        <a:pt x="196" y="137"/>
                        <a:pt x="194" y="134"/>
                      </a:cubicBezTo>
                      <a:cubicBezTo>
                        <a:pt x="192" y="131"/>
                        <a:pt x="190" y="129"/>
                        <a:pt x="188" y="126"/>
                      </a:cubicBezTo>
                      <a:cubicBezTo>
                        <a:pt x="185" y="122"/>
                        <a:pt x="186" y="122"/>
                        <a:pt x="189" y="119"/>
                      </a:cubicBezTo>
                      <a:cubicBezTo>
                        <a:pt x="191" y="117"/>
                        <a:pt x="192" y="114"/>
                        <a:pt x="195" y="112"/>
                      </a:cubicBezTo>
                      <a:cubicBezTo>
                        <a:pt x="197" y="110"/>
                        <a:pt x="200" y="109"/>
                        <a:pt x="203" y="108"/>
                      </a:cubicBezTo>
                      <a:cubicBezTo>
                        <a:pt x="208" y="105"/>
                        <a:pt x="211" y="98"/>
                        <a:pt x="216" y="94"/>
                      </a:cubicBezTo>
                      <a:cubicBezTo>
                        <a:pt x="222" y="89"/>
                        <a:pt x="213" y="84"/>
                        <a:pt x="212" y="78"/>
                      </a:cubicBezTo>
                      <a:cubicBezTo>
                        <a:pt x="211" y="75"/>
                        <a:pt x="213" y="73"/>
                        <a:pt x="214" y="69"/>
                      </a:cubicBezTo>
                      <a:cubicBezTo>
                        <a:pt x="214" y="67"/>
                        <a:pt x="213" y="64"/>
                        <a:pt x="211" y="62"/>
                      </a:cubicBezTo>
                      <a:cubicBezTo>
                        <a:pt x="208" y="64"/>
                        <a:pt x="206" y="62"/>
                        <a:pt x="203" y="65"/>
                      </a:cubicBezTo>
                      <a:cubicBezTo>
                        <a:pt x="202" y="67"/>
                        <a:pt x="202" y="67"/>
                        <a:pt x="201" y="69"/>
                      </a:cubicBezTo>
                      <a:cubicBezTo>
                        <a:pt x="200" y="69"/>
                        <a:pt x="198" y="69"/>
                        <a:pt x="197" y="70"/>
                      </a:cubicBezTo>
                      <a:cubicBezTo>
                        <a:pt x="194" y="72"/>
                        <a:pt x="194" y="75"/>
                        <a:pt x="190" y="72"/>
                      </a:cubicBezTo>
                      <a:cubicBezTo>
                        <a:pt x="188" y="71"/>
                        <a:pt x="185" y="68"/>
                        <a:pt x="184" y="66"/>
                      </a:cubicBezTo>
                      <a:cubicBezTo>
                        <a:pt x="183" y="63"/>
                        <a:pt x="184" y="62"/>
                        <a:pt x="182" y="59"/>
                      </a:cubicBezTo>
                      <a:cubicBezTo>
                        <a:pt x="181" y="58"/>
                        <a:pt x="178" y="55"/>
                        <a:pt x="176" y="54"/>
                      </a:cubicBezTo>
                      <a:cubicBezTo>
                        <a:pt x="173" y="53"/>
                        <a:pt x="172" y="52"/>
                        <a:pt x="169" y="49"/>
                      </a:cubicBezTo>
                      <a:cubicBezTo>
                        <a:pt x="169" y="49"/>
                        <a:pt x="169" y="49"/>
                        <a:pt x="168" y="49"/>
                      </a:cubicBezTo>
                      <a:cubicBezTo>
                        <a:pt x="168" y="49"/>
                        <a:pt x="167" y="49"/>
                        <a:pt x="166" y="49"/>
                      </a:cubicBezTo>
                      <a:cubicBezTo>
                        <a:pt x="162" y="46"/>
                        <a:pt x="157" y="44"/>
                        <a:pt x="152" y="42"/>
                      </a:cubicBezTo>
                      <a:cubicBezTo>
                        <a:pt x="148" y="40"/>
                        <a:pt x="144" y="37"/>
                        <a:pt x="140" y="35"/>
                      </a:cubicBezTo>
                      <a:cubicBezTo>
                        <a:pt x="140" y="35"/>
                        <a:pt x="135" y="44"/>
                        <a:pt x="135" y="45"/>
                      </a:cubicBezTo>
                      <a:cubicBezTo>
                        <a:pt x="132" y="49"/>
                        <a:pt x="130" y="53"/>
                        <a:pt x="127" y="58"/>
                      </a:cubicBezTo>
                      <a:cubicBezTo>
                        <a:pt x="127" y="59"/>
                        <a:pt x="135" y="67"/>
                        <a:pt x="136" y="67"/>
                      </a:cubicBezTo>
                      <a:cubicBezTo>
                        <a:pt x="140" y="72"/>
                        <a:pt x="139" y="71"/>
                        <a:pt x="134" y="75"/>
                      </a:cubicBezTo>
                      <a:cubicBezTo>
                        <a:pt x="131" y="78"/>
                        <a:pt x="127" y="81"/>
                        <a:pt x="124" y="85"/>
                      </a:cubicBezTo>
                      <a:cubicBezTo>
                        <a:pt x="120" y="79"/>
                        <a:pt x="119" y="80"/>
                        <a:pt x="122" y="74"/>
                      </a:cubicBezTo>
                      <a:cubicBezTo>
                        <a:pt x="125" y="67"/>
                        <a:pt x="125" y="67"/>
                        <a:pt x="121" y="61"/>
                      </a:cubicBezTo>
                      <a:cubicBezTo>
                        <a:pt x="119" y="66"/>
                        <a:pt x="117" y="70"/>
                        <a:pt x="115" y="74"/>
                      </a:cubicBezTo>
                      <a:cubicBezTo>
                        <a:pt x="111" y="69"/>
                        <a:pt x="111" y="69"/>
                        <a:pt x="114" y="63"/>
                      </a:cubicBezTo>
                      <a:cubicBezTo>
                        <a:pt x="117" y="57"/>
                        <a:pt x="118" y="58"/>
                        <a:pt x="113" y="53"/>
                      </a:cubicBezTo>
                      <a:cubicBezTo>
                        <a:pt x="112" y="55"/>
                        <a:pt x="111" y="59"/>
                        <a:pt x="108" y="61"/>
                      </a:cubicBezTo>
                      <a:cubicBezTo>
                        <a:pt x="106" y="62"/>
                        <a:pt x="99" y="66"/>
                        <a:pt x="102" y="68"/>
                      </a:cubicBezTo>
                      <a:cubicBezTo>
                        <a:pt x="101" y="69"/>
                        <a:pt x="100" y="70"/>
                        <a:pt x="98" y="70"/>
                      </a:cubicBezTo>
                      <a:cubicBezTo>
                        <a:pt x="102" y="74"/>
                        <a:pt x="105" y="79"/>
                        <a:pt x="108" y="83"/>
                      </a:cubicBezTo>
                      <a:cubicBezTo>
                        <a:pt x="105" y="85"/>
                        <a:pt x="98" y="92"/>
                        <a:pt x="96" y="89"/>
                      </a:cubicBezTo>
                      <a:cubicBezTo>
                        <a:pt x="93" y="84"/>
                        <a:pt x="101" y="80"/>
                        <a:pt x="96" y="76"/>
                      </a:cubicBezTo>
                      <a:cubicBezTo>
                        <a:pt x="94" y="78"/>
                        <a:pt x="91" y="80"/>
                        <a:pt x="89" y="81"/>
                      </a:cubicBezTo>
                      <a:cubicBezTo>
                        <a:pt x="88" y="82"/>
                        <a:pt x="84" y="78"/>
                        <a:pt x="83" y="77"/>
                      </a:cubicBezTo>
                      <a:cubicBezTo>
                        <a:pt x="81" y="81"/>
                        <a:pt x="79" y="85"/>
                        <a:pt x="76" y="89"/>
                      </a:cubicBezTo>
                      <a:cubicBezTo>
                        <a:pt x="76" y="91"/>
                        <a:pt x="81" y="95"/>
                        <a:pt x="82" y="96"/>
                      </a:cubicBezTo>
                      <a:cubicBezTo>
                        <a:pt x="80" y="98"/>
                        <a:pt x="76" y="105"/>
                        <a:pt x="73" y="102"/>
                      </a:cubicBezTo>
                      <a:cubicBezTo>
                        <a:pt x="72" y="101"/>
                        <a:pt x="62" y="93"/>
                        <a:pt x="62" y="92"/>
                      </a:cubicBezTo>
                      <a:cubicBezTo>
                        <a:pt x="65" y="87"/>
                        <a:pt x="68" y="82"/>
                        <a:pt x="71" y="78"/>
                      </a:cubicBezTo>
                      <a:cubicBezTo>
                        <a:pt x="74" y="73"/>
                        <a:pt x="70" y="72"/>
                        <a:pt x="67" y="69"/>
                      </a:cubicBezTo>
                      <a:cubicBezTo>
                        <a:pt x="63" y="75"/>
                        <a:pt x="59" y="81"/>
                        <a:pt x="56" y="87"/>
                      </a:cubicBezTo>
                      <a:cubicBezTo>
                        <a:pt x="54" y="86"/>
                        <a:pt x="47" y="80"/>
                        <a:pt x="48" y="79"/>
                      </a:cubicBezTo>
                      <a:cubicBezTo>
                        <a:pt x="50" y="75"/>
                        <a:pt x="53" y="71"/>
                        <a:pt x="55" y="67"/>
                      </a:cubicBezTo>
                      <a:cubicBezTo>
                        <a:pt x="56" y="65"/>
                        <a:pt x="62" y="59"/>
                        <a:pt x="61" y="56"/>
                      </a:cubicBezTo>
                      <a:cubicBezTo>
                        <a:pt x="61" y="54"/>
                        <a:pt x="57" y="52"/>
                        <a:pt x="57" y="50"/>
                      </a:cubicBezTo>
                      <a:cubicBezTo>
                        <a:pt x="54" y="39"/>
                        <a:pt x="51" y="29"/>
                        <a:pt x="48" y="18"/>
                      </a:cubicBezTo>
                      <a:cubicBezTo>
                        <a:pt x="47" y="15"/>
                        <a:pt x="46" y="12"/>
                        <a:pt x="45" y="8"/>
                      </a:cubicBezTo>
                      <a:cubicBezTo>
                        <a:pt x="45" y="6"/>
                        <a:pt x="39" y="2"/>
                        <a:pt x="37" y="0"/>
                      </a:cubicBezTo>
                      <a:cubicBezTo>
                        <a:pt x="26" y="17"/>
                        <a:pt x="16" y="33"/>
                        <a:pt x="6" y="50"/>
                      </a:cubicBezTo>
                      <a:cubicBezTo>
                        <a:pt x="4" y="53"/>
                        <a:pt x="2" y="55"/>
                        <a:pt x="1" y="58"/>
                      </a:cubicBezTo>
                      <a:cubicBezTo>
                        <a:pt x="0" y="58"/>
                        <a:pt x="5" y="63"/>
                        <a:pt x="6" y="63"/>
                      </a:cubicBezTo>
                      <a:cubicBezTo>
                        <a:pt x="13" y="69"/>
                        <a:pt x="20" y="76"/>
                        <a:pt x="27" y="82"/>
                      </a:cubicBezTo>
                      <a:cubicBezTo>
                        <a:pt x="31" y="77"/>
                        <a:pt x="31" y="76"/>
                        <a:pt x="36" y="81"/>
                      </a:cubicBezTo>
                      <a:cubicBezTo>
                        <a:pt x="40" y="84"/>
                        <a:pt x="33" y="86"/>
                        <a:pt x="35" y="90"/>
                      </a:cubicBezTo>
                      <a:cubicBezTo>
                        <a:pt x="37" y="92"/>
                        <a:pt x="38" y="92"/>
                        <a:pt x="36" y="94"/>
                      </a:cubicBezTo>
                      <a:cubicBezTo>
                        <a:pt x="36" y="94"/>
                        <a:pt x="36" y="94"/>
                        <a:pt x="36" y="94"/>
                      </a:cubicBezTo>
                      <a:cubicBezTo>
                        <a:pt x="41" y="98"/>
                        <a:pt x="46" y="105"/>
                        <a:pt x="50" y="109"/>
                      </a:cubicBezTo>
                      <a:cubicBezTo>
                        <a:pt x="53" y="112"/>
                        <a:pt x="57" y="113"/>
                        <a:pt x="61" y="117"/>
                      </a:cubicBezTo>
                      <a:cubicBezTo>
                        <a:pt x="64" y="120"/>
                        <a:pt x="67" y="125"/>
                        <a:pt x="71" y="127"/>
                      </a:cubicBezTo>
                      <a:cubicBezTo>
                        <a:pt x="75" y="130"/>
                        <a:pt x="79" y="131"/>
                        <a:pt x="83" y="133"/>
                      </a:cubicBezTo>
                      <a:cubicBezTo>
                        <a:pt x="87" y="135"/>
                        <a:pt x="91" y="138"/>
                        <a:pt x="96" y="140"/>
                      </a:cubicBezTo>
                      <a:cubicBezTo>
                        <a:pt x="99" y="141"/>
                        <a:pt x="104" y="144"/>
                        <a:pt x="109" y="144"/>
                      </a:cubicBezTo>
                      <a:cubicBezTo>
                        <a:pt x="113" y="145"/>
                        <a:pt x="116" y="143"/>
                        <a:pt x="120" y="147"/>
                      </a:cubicBezTo>
                      <a:cubicBezTo>
                        <a:pt x="126" y="153"/>
                        <a:pt x="125" y="161"/>
                        <a:pt x="126" y="169"/>
                      </a:cubicBezTo>
                      <a:cubicBezTo>
                        <a:pt x="126" y="177"/>
                        <a:pt x="133" y="186"/>
                        <a:pt x="139" y="191"/>
                      </a:cubicBezTo>
                      <a:cubicBezTo>
                        <a:pt x="144" y="196"/>
                        <a:pt x="146" y="193"/>
                        <a:pt x="151" y="195"/>
                      </a:cubicBezTo>
                      <a:cubicBezTo>
                        <a:pt x="154" y="195"/>
                        <a:pt x="154" y="196"/>
                        <a:pt x="155" y="197"/>
                      </a:cubicBezTo>
                      <a:cubicBezTo>
                        <a:pt x="156" y="196"/>
                        <a:pt x="156" y="196"/>
                        <a:pt x="157" y="195"/>
                      </a:cubicBez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89" name="Freeform 82">
                  <a:extLst>
                    <a:ext uri="{FF2B5EF4-FFF2-40B4-BE49-F238E27FC236}">
                      <a16:creationId xmlns:a16="http://schemas.microsoft.com/office/drawing/2014/main" id="{DFD98A9D-7591-481D-B6E0-AF2AAA38D7CA}"/>
                    </a:ext>
                  </a:extLst>
                </p:cNvPr>
                <p:cNvSpPr>
                  <a:spLocks/>
                </p:cNvSpPr>
                <p:nvPr/>
              </p:nvSpPr>
              <p:spPr bwMode="auto">
                <a:xfrm>
                  <a:off x="3987800" y="5359400"/>
                  <a:ext cx="176212" cy="209550"/>
                </a:xfrm>
                <a:custGeom>
                  <a:avLst/>
                  <a:gdLst>
                    <a:gd name="T0" fmla="*/ 97 w 111"/>
                    <a:gd name="T1" fmla="*/ 35 h 132"/>
                    <a:gd name="T2" fmla="*/ 78 w 111"/>
                    <a:gd name="T3" fmla="*/ 47 h 132"/>
                    <a:gd name="T4" fmla="*/ 42 w 111"/>
                    <a:gd name="T5" fmla="*/ 0 h 132"/>
                    <a:gd name="T6" fmla="*/ 0 w 111"/>
                    <a:gd name="T7" fmla="*/ 68 h 132"/>
                    <a:gd name="T8" fmla="*/ 9 w 111"/>
                    <a:gd name="T9" fmla="*/ 78 h 132"/>
                    <a:gd name="T10" fmla="*/ 35 w 111"/>
                    <a:gd name="T11" fmla="*/ 59 h 132"/>
                    <a:gd name="T12" fmla="*/ 45 w 111"/>
                    <a:gd name="T13" fmla="*/ 71 h 132"/>
                    <a:gd name="T14" fmla="*/ 19 w 111"/>
                    <a:gd name="T15" fmla="*/ 89 h 132"/>
                    <a:gd name="T16" fmla="*/ 31 w 111"/>
                    <a:gd name="T17" fmla="*/ 101 h 132"/>
                    <a:gd name="T18" fmla="*/ 57 w 111"/>
                    <a:gd name="T19" fmla="*/ 82 h 132"/>
                    <a:gd name="T20" fmla="*/ 64 w 111"/>
                    <a:gd name="T21" fmla="*/ 94 h 132"/>
                    <a:gd name="T22" fmla="*/ 40 w 111"/>
                    <a:gd name="T23" fmla="*/ 113 h 132"/>
                    <a:gd name="T24" fmla="*/ 54 w 111"/>
                    <a:gd name="T25" fmla="*/ 132 h 132"/>
                    <a:gd name="T26" fmla="*/ 97 w 111"/>
                    <a:gd name="T27" fmla="*/ 113 h 132"/>
                    <a:gd name="T28" fmla="*/ 111 w 111"/>
                    <a:gd name="T29" fmla="*/ 54 h 132"/>
                    <a:gd name="T30" fmla="*/ 97 w 111"/>
                    <a:gd name="T31" fmla="*/ 3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132">
                      <a:moveTo>
                        <a:pt x="97" y="35"/>
                      </a:moveTo>
                      <a:lnTo>
                        <a:pt x="78" y="47"/>
                      </a:lnTo>
                      <a:lnTo>
                        <a:pt x="42" y="0"/>
                      </a:lnTo>
                      <a:lnTo>
                        <a:pt x="0" y="68"/>
                      </a:lnTo>
                      <a:lnTo>
                        <a:pt x="9" y="78"/>
                      </a:lnTo>
                      <a:lnTo>
                        <a:pt x="35" y="59"/>
                      </a:lnTo>
                      <a:lnTo>
                        <a:pt x="45" y="71"/>
                      </a:lnTo>
                      <a:lnTo>
                        <a:pt x="19" y="89"/>
                      </a:lnTo>
                      <a:lnTo>
                        <a:pt x="31" y="101"/>
                      </a:lnTo>
                      <a:lnTo>
                        <a:pt x="57" y="82"/>
                      </a:lnTo>
                      <a:lnTo>
                        <a:pt x="64" y="94"/>
                      </a:lnTo>
                      <a:lnTo>
                        <a:pt x="40" y="113"/>
                      </a:lnTo>
                      <a:lnTo>
                        <a:pt x="54" y="132"/>
                      </a:lnTo>
                      <a:lnTo>
                        <a:pt x="97" y="113"/>
                      </a:lnTo>
                      <a:lnTo>
                        <a:pt x="111" y="54"/>
                      </a:lnTo>
                      <a:lnTo>
                        <a:pt x="97" y="35"/>
                      </a:ln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grpSp>
            <p:nvGrpSpPr>
              <p:cNvPr id="60" name="グループ化 59">
                <a:extLst>
                  <a:ext uri="{FF2B5EF4-FFF2-40B4-BE49-F238E27FC236}">
                    <a16:creationId xmlns:a16="http://schemas.microsoft.com/office/drawing/2014/main" id="{0C7DF570-DC5C-4263-9F13-3F3B80CB8802}"/>
                  </a:ext>
                </a:extLst>
              </p:cNvPr>
              <p:cNvGrpSpPr/>
              <p:nvPr/>
            </p:nvGrpSpPr>
            <p:grpSpPr>
              <a:xfrm>
                <a:off x="4054475" y="5126038"/>
                <a:ext cx="806450" cy="528637"/>
                <a:chOff x="4054475" y="5126038"/>
                <a:chExt cx="806450" cy="528637"/>
              </a:xfrm>
              <a:grpFill/>
            </p:grpSpPr>
            <p:sp>
              <p:nvSpPr>
                <p:cNvPr id="85" name="Freeform 83">
                  <a:extLst>
                    <a:ext uri="{FF2B5EF4-FFF2-40B4-BE49-F238E27FC236}">
                      <a16:creationId xmlns:a16="http://schemas.microsoft.com/office/drawing/2014/main" id="{1A348E20-741C-4ABF-A0A4-06CF111036C4}"/>
                    </a:ext>
                  </a:extLst>
                </p:cNvPr>
                <p:cNvSpPr>
                  <a:spLocks/>
                </p:cNvSpPr>
                <p:nvPr/>
              </p:nvSpPr>
              <p:spPr bwMode="auto">
                <a:xfrm>
                  <a:off x="4054475" y="5343525"/>
                  <a:ext cx="87312" cy="90488"/>
                </a:xfrm>
                <a:custGeom>
                  <a:avLst/>
                  <a:gdLst>
                    <a:gd name="T0" fmla="*/ 55 w 55"/>
                    <a:gd name="T1" fmla="*/ 45 h 57"/>
                    <a:gd name="T2" fmla="*/ 24 w 55"/>
                    <a:gd name="T3" fmla="*/ 0 h 57"/>
                    <a:gd name="T4" fmla="*/ 7 w 55"/>
                    <a:gd name="T5" fmla="*/ 0 h 57"/>
                    <a:gd name="T6" fmla="*/ 0 w 55"/>
                    <a:gd name="T7" fmla="*/ 10 h 57"/>
                    <a:gd name="T8" fmla="*/ 36 w 55"/>
                    <a:gd name="T9" fmla="*/ 57 h 57"/>
                    <a:gd name="T10" fmla="*/ 55 w 55"/>
                    <a:gd name="T11" fmla="*/ 45 h 57"/>
                  </a:gdLst>
                  <a:ahLst/>
                  <a:cxnLst>
                    <a:cxn ang="0">
                      <a:pos x="T0" y="T1"/>
                    </a:cxn>
                    <a:cxn ang="0">
                      <a:pos x="T2" y="T3"/>
                    </a:cxn>
                    <a:cxn ang="0">
                      <a:pos x="T4" y="T5"/>
                    </a:cxn>
                    <a:cxn ang="0">
                      <a:pos x="T6" y="T7"/>
                    </a:cxn>
                    <a:cxn ang="0">
                      <a:pos x="T8" y="T9"/>
                    </a:cxn>
                    <a:cxn ang="0">
                      <a:pos x="T10" y="T11"/>
                    </a:cxn>
                  </a:cxnLst>
                  <a:rect l="0" t="0" r="r" b="b"/>
                  <a:pathLst>
                    <a:path w="55" h="57">
                      <a:moveTo>
                        <a:pt x="55" y="45"/>
                      </a:moveTo>
                      <a:lnTo>
                        <a:pt x="24" y="0"/>
                      </a:lnTo>
                      <a:lnTo>
                        <a:pt x="7" y="0"/>
                      </a:lnTo>
                      <a:lnTo>
                        <a:pt x="0" y="10"/>
                      </a:lnTo>
                      <a:lnTo>
                        <a:pt x="36" y="57"/>
                      </a:lnTo>
                      <a:lnTo>
                        <a:pt x="55" y="45"/>
                      </a:ln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86" name="Freeform 84">
                  <a:extLst>
                    <a:ext uri="{FF2B5EF4-FFF2-40B4-BE49-F238E27FC236}">
                      <a16:creationId xmlns:a16="http://schemas.microsoft.com/office/drawing/2014/main" id="{6406C78C-FB96-4951-A147-958F00F7D5B6}"/>
                    </a:ext>
                  </a:extLst>
                </p:cNvPr>
                <p:cNvSpPr>
                  <a:spLocks/>
                </p:cNvSpPr>
                <p:nvPr/>
              </p:nvSpPr>
              <p:spPr bwMode="auto">
                <a:xfrm>
                  <a:off x="4122738" y="5126038"/>
                  <a:ext cx="449262" cy="338138"/>
                </a:xfrm>
                <a:custGeom>
                  <a:avLst/>
                  <a:gdLst>
                    <a:gd name="T0" fmla="*/ 163 w 283"/>
                    <a:gd name="T1" fmla="*/ 85 h 213"/>
                    <a:gd name="T2" fmla="*/ 94 w 283"/>
                    <a:gd name="T3" fmla="*/ 48 h 213"/>
                    <a:gd name="T4" fmla="*/ 101 w 283"/>
                    <a:gd name="T5" fmla="*/ 33 h 213"/>
                    <a:gd name="T6" fmla="*/ 73 w 283"/>
                    <a:gd name="T7" fmla="*/ 22 h 213"/>
                    <a:gd name="T8" fmla="*/ 75 w 283"/>
                    <a:gd name="T9" fmla="*/ 14 h 213"/>
                    <a:gd name="T10" fmla="*/ 45 w 283"/>
                    <a:gd name="T11" fmla="*/ 0 h 213"/>
                    <a:gd name="T12" fmla="*/ 0 w 283"/>
                    <a:gd name="T13" fmla="*/ 97 h 213"/>
                    <a:gd name="T14" fmla="*/ 14 w 283"/>
                    <a:gd name="T15" fmla="*/ 121 h 213"/>
                    <a:gd name="T16" fmla="*/ 40 w 283"/>
                    <a:gd name="T17" fmla="*/ 102 h 213"/>
                    <a:gd name="T18" fmla="*/ 64 w 283"/>
                    <a:gd name="T19" fmla="*/ 114 h 213"/>
                    <a:gd name="T20" fmla="*/ 42 w 283"/>
                    <a:gd name="T21" fmla="*/ 161 h 213"/>
                    <a:gd name="T22" fmla="*/ 142 w 283"/>
                    <a:gd name="T23" fmla="*/ 213 h 213"/>
                    <a:gd name="T24" fmla="*/ 172 w 283"/>
                    <a:gd name="T25" fmla="*/ 206 h 213"/>
                    <a:gd name="T26" fmla="*/ 246 w 283"/>
                    <a:gd name="T27" fmla="*/ 116 h 213"/>
                    <a:gd name="T28" fmla="*/ 283 w 283"/>
                    <a:gd name="T29" fmla="*/ 43 h 213"/>
                    <a:gd name="T30" fmla="*/ 208 w 283"/>
                    <a:gd name="T31" fmla="*/ 0 h 213"/>
                    <a:gd name="T32" fmla="*/ 163 w 283"/>
                    <a:gd name="T33" fmla="*/ 8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213">
                      <a:moveTo>
                        <a:pt x="163" y="85"/>
                      </a:moveTo>
                      <a:lnTo>
                        <a:pt x="94" y="48"/>
                      </a:lnTo>
                      <a:lnTo>
                        <a:pt x="101" y="33"/>
                      </a:lnTo>
                      <a:lnTo>
                        <a:pt x="73" y="22"/>
                      </a:lnTo>
                      <a:lnTo>
                        <a:pt x="75" y="14"/>
                      </a:lnTo>
                      <a:lnTo>
                        <a:pt x="45" y="0"/>
                      </a:lnTo>
                      <a:lnTo>
                        <a:pt x="0" y="97"/>
                      </a:lnTo>
                      <a:lnTo>
                        <a:pt x="14" y="121"/>
                      </a:lnTo>
                      <a:lnTo>
                        <a:pt x="40" y="102"/>
                      </a:lnTo>
                      <a:lnTo>
                        <a:pt x="64" y="114"/>
                      </a:lnTo>
                      <a:lnTo>
                        <a:pt x="42" y="161"/>
                      </a:lnTo>
                      <a:lnTo>
                        <a:pt x="142" y="213"/>
                      </a:lnTo>
                      <a:lnTo>
                        <a:pt x="172" y="206"/>
                      </a:lnTo>
                      <a:lnTo>
                        <a:pt x="246" y="116"/>
                      </a:lnTo>
                      <a:lnTo>
                        <a:pt x="283" y="43"/>
                      </a:lnTo>
                      <a:lnTo>
                        <a:pt x="208" y="0"/>
                      </a:lnTo>
                      <a:lnTo>
                        <a:pt x="163" y="85"/>
                      </a:ln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87" name="Freeform 85">
                  <a:extLst>
                    <a:ext uri="{FF2B5EF4-FFF2-40B4-BE49-F238E27FC236}">
                      <a16:creationId xmlns:a16="http://schemas.microsoft.com/office/drawing/2014/main" id="{DDFC4056-0984-419C-B0A6-A3CBD178BDA9}"/>
                    </a:ext>
                  </a:extLst>
                </p:cNvPr>
                <p:cNvSpPr>
                  <a:spLocks/>
                </p:cNvSpPr>
                <p:nvPr/>
              </p:nvSpPr>
              <p:spPr bwMode="auto">
                <a:xfrm>
                  <a:off x="4362450" y="5216525"/>
                  <a:ext cx="498475" cy="438150"/>
                </a:xfrm>
                <a:custGeom>
                  <a:avLst/>
                  <a:gdLst>
                    <a:gd name="T0" fmla="*/ 55 w 133"/>
                    <a:gd name="T1" fmla="*/ 106 h 117"/>
                    <a:gd name="T2" fmla="*/ 62 w 133"/>
                    <a:gd name="T3" fmla="*/ 108 h 117"/>
                    <a:gd name="T4" fmla="*/ 79 w 133"/>
                    <a:gd name="T5" fmla="*/ 112 h 117"/>
                    <a:gd name="T6" fmla="*/ 89 w 133"/>
                    <a:gd name="T7" fmla="*/ 116 h 117"/>
                    <a:gd name="T8" fmla="*/ 97 w 133"/>
                    <a:gd name="T9" fmla="*/ 113 h 117"/>
                    <a:gd name="T10" fmla="*/ 105 w 133"/>
                    <a:gd name="T11" fmla="*/ 110 h 117"/>
                    <a:gd name="T12" fmla="*/ 114 w 133"/>
                    <a:gd name="T13" fmla="*/ 110 h 117"/>
                    <a:gd name="T14" fmla="*/ 115 w 133"/>
                    <a:gd name="T15" fmla="*/ 103 h 117"/>
                    <a:gd name="T16" fmla="*/ 121 w 133"/>
                    <a:gd name="T17" fmla="*/ 97 h 117"/>
                    <a:gd name="T18" fmla="*/ 128 w 133"/>
                    <a:gd name="T19" fmla="*/ 90 h 117"/>
                    <a:gd name="T20" fmla="*/ 133 w 133"/>
                    <a:gd name="T21" fmla="*/ 82 h 117"/>
                    <a:gd name="T22" fmla="*/ 126 w 133"/>
                    <a:gd name="T23" fmla="*/ 80 h 117"/>
                    <a:gd name="T24" fmla="*/ 122 w 133"/>
                    <a:gd name="T25" fmla="*/ 71 h 117"/>
                    <a:gd name="T26" fmla="*/ 115 w 133"/>
                    <a:gd name="T27" fmla="*/ 65 h 117"/>
                    <a:gd name="T28" fmla="*/ 110 w 133"/>
                    <a:gd name="T29" fmla="*/ 64 h 117"/>
                    <a:gd name="T30" fmla="*/ 98 w 133"/>
                    <a:gd name="T31" fmla="*/ 63 h 117"/>
                    <a:gd name="T32" fmla="*/ 92 w 133"/>
                    <a:gd name="T33" fmla="*/ 59 h 117"/>
                    <a:gd name="T34" fmla="*/ 88 w 133"/>
                    <a:gd name="T35" fmla="*/ 55 h 117"/>
                    <a:gd name="T36" fmla="*/ 96 w 133"/>
                    <a:gd name="T37" fmla="*/ 45 h 117"/>
                    <a:gd name="T38" fmla="*/ 105 w 133"/>
                    <a:gd name="T39" fmla="*/ 42 h 117"/>
                    <a:gd name="T40" fmla="*/ 92 w 133"/>
                    <a:gd name="T41" fmla="*/ 41 h 117"/>
                    <a:gd name="T42" fmla="*/ 88 w 133"/>
                    <a:gd name="T43" fmla="*/ 37 h 117"/>
                    <a:gd name="T44" fmla="*/ 94 w 133"/>
                    <a:gd name="T45" fmla="*/ 27 h 117"/>
                    <a:gd name="T46" fmla="*/ 84 w 133"/>
                    <a:gd name="T47" fmla="*/ 22 h 117"/>
                    <a:gd name="T48" fmla="*/ 81 w 133"/>
                    <a:gd name="T49" fmla="*/ 12 h 117"/>
                    <a:gd name="T50" fmla="*/ 74 w 133"/>
                    <a:gd name="T51" fmla="*/ 5 h 117"/>
                    <a:gd name="T52" fmla="*/ 64 w 133"/>
                    <a:gd name="T53" fmla="*/ 1 h 117"/>
                    <a:gd name="T54" fmla="*/ 60 w 133"/>
                    <a:gd name="T55" fmla="*/ 0 h 117"/>
                    <a:gd name="T56" fmla="*/ 42 w 133"/>
                    <a:gd name="T57" fmla="*/ 35 h 117"/>
                    <a:gd name="T58" fmla="*/ 37 w 133"/>
                    <a:gd name="T59" fmla="*/ 38 h 117"/>
                    <a:gd name="T60" fmla="*/ 25 w 133"/>
                    <a:gd name="T61" fmla="*/ 55 h 117"/>
                    <a:gd name="T62" fmla="*/ 0 w 133"/>
                    <a:gd name="T63" fmla="*/ 85 h 117"/>
                    <a:gd name="T64" fmla="*/ 8 w 133"/>
                    <a:gd name="T65" fmla="*/ 90 h 117"/>
                    <a:gd name="T66" fmla="*/ 16 w 133"/>
                    <a:gd name="T67" fmla="*/ 102 h 117"/>
                    <a:gd name="T68" fmla="*/ 29 w 133"/>
                    <a:gd name="T69" fmla="*/ 106 h 117"/>
                    <a:gd name="T70" fmla="*/ 35 w 133"/>
                    <a:gd name="T71" fmla="*/ 101 h 117"/>
                    <a:gd name="T72" fmla="*/ 46 w 133"/>
                    <a:gd name="T73" fmla="*/ 105 h 117"/>
                    <a:gd name="T74" fmla="*/ 53 w 133"/>
                    <a:gd name="T75" fmla="*/ 10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17">
                      <a:moveTo>
                        <a:pt x="53" y="106"/>
                      </a:moveTo>
                      <a:cubicBezTo>
                        <a:pt x="54" y="106"/>
                        <a:pt x="54" y="105"/>
                        <a:pt x="55" y="106"/>
                      </a:cubicBezTo>
                      <a:cubicBezTo>
                        <a:pt x="56" y="106"/>
                        <a:pt x="57" y="107"/>
                        <a:pt x="58" y="107"/>
                      </a:cubicBezTo>
                      <a:cubicBezTo>
                        <a:pt x="59" y="108"/>
                        <a:pt x="61" y="108"/>
                        <a:pt x="62" y="108"/>
                      </a:cubicBezTo>
                      <a:cubicBezTo>
                        <a:pt x="66" y="110"/>
                        <a:pt x="70" y="109"/>
                        <a:pt x="74" y="111"/>
                      </a:cubicBezTo>
                      <a:cubicBezTo>
                        <a:pt x="76" y="112"/>
                        <a:pt x="77" y="112"/>
                        <a:pt x="79" y="112"/>
                      </a:cubicBezTo>
                      <a:cubicBezTo>
                        <a:pt x="81" y="113"/>
                        <a:pt x="82" y="113"/>
                        <a:pt x="82" y="115"/>
                      </a:cubicBezTo>
                      <a:cubicBezTo>
                        <a:pt x="85" y="115"/>
                        <a:pt x="87" y="115"/>
                        <a:pt x="89" y="116"/>
                      </a:cubicBezTo>
                      <a:cubicBezTo>
                        <a:pt x="90" y="116"/>
                        <a:pt x="94" y="117"/>
                        <a:pt x="95" y="116"/>
                      </a:cubicBezTo>
                      <a:cubicBezTo>
                        <a:pt x="96" y="115"/>
                        <a:pt x="96" y="114"/>
                        <a:pt x="97" y="113"/>
                      </a:cubicBezTo>
                      <a:cubicBezTo>
                        <a:pt x="98" y="112"/>
                        <a:pt x="99" y="111"/>
                        <a:pt x="99" y="110"/>
                      </a:cubicBezTo>
                      <a:cubicBezTo>
                        <a:pt x="101" y="108"/>
                        <a:pt x="103" y="107"/>
                        <a:pt x="105" y="110"/>
                      </a:cubicBezTo>
                      <a:cubicBezTo>
                        <a:pt x="107" y="112"/>
                        <a:pt x="108" y="115"/>
                        <a:pt x="111" y="113"/>
                      </a:cubicBezTo>
                      <a:cubicBezTo>
                        <a:pt x="112" y="113"/>
                        <a:pt x="114" y="111"/>
                        <a:pt x="114" y="110"/>
                      </a:cubicBezTo>
                      <a:cubicBezTo>
                        <a:pt x="115" y="108"/>
                        <a:pt x="113" y="108"/>
                        <a:pt x="113" y="106"/>
                      </a:cubicBezTo>
                      <a:cubicBezTo>
                        <a:pt x="113" y="105"/>
                        <a:pt x="115" y="105"/>
                        <a:pt x="115" y="103"/>
                      </a:cubicBezTo>
                      <a:cubicBezTo>
                        <a:pt x="116" y="102"/>
                        <a:pt x="115" y="100"/>
                        <a:pt x="115" y="99"/>
                      </a:cubicBezTo>
                      <a:cubicBezTo>
                        <a:pt x="116" y="95"/>
                        <a:pt x="118" y="96"/>
                        <a:pt x="121" y="97"/>
                      </a:cubicBezTo>
                      <a:cubicBezTo>
                        <a:pt x="124" y="99"/>
                        <a:pt x="124" y="95"/>
                        <a:pt x="125" y="93"/>
                      </a:cubicBezTo>
                      <a:cubicBezTo>
                        <a:pt x="126" y="92"/>
                        <a:pt x="126" y="90"/>
                        <a:pt x="128" y="90"/>
                      </a:cubicBezTo>
                      <a:cubicBezTo>
                        <a:pt x="129" y="89"/>
                        <a:pt x="132" y="90"/>
                        <a:pt x="133" y="88"/>
                      </a:cubicBezTo>
                      <a:cubicBezTo>
                        <a:pt x="133" y="87"/>
                        <a:pt x="133" y="82"/>
                        <a:pt x="133" y="82"/>
                      </a:cubicBezTo>
                      <a:cubicBezTo>
                        <a:pt x="132" y="81"/>
                        <a:pt x="131" y="82"/>
                        <a:pt x="130" y="82"/>
                      </a:cubicBezTo>
                      <a:cubicBezTo>
                        <a:pt x="129" y="82"/>
                        <a:pt x="127" y="81"/>
                        <a:pt x="126" y="80"/>
                      </a:cubicBezTo>
                      <a:cubicBezTo>
                        <a:pt x="124" y="78"/>
                        <a:pt x="127" y="77"/>
                        <a:pt x="126" y="75"/>
                      </a:cubicBezTo>
                      <a:cubicBezTo>
                        <a:pt x="124" y="75"/>
                        <a:pt x="123" y="72"/>
                        <a:pt x="122" y="71"/>
                      </a:cubicBezTo>
                      <a:cubicBezTo>
                        <a:pt x="120" y="69"/>
                        <a:pt x="119" y="69"/>
                        <a:pt x="120" y="65"/>
                      </a:cubicBezTo>
                      <a:cubicBezTo>
                        <a:pt x="119" y="64"/>
                        <a:pt x="117" y="65"/>
                        <a:pt x="115" y="65"/>
                      </a:cubicBezTo>
                      <a:cubicBezTo>
                        <a:pt x="114" y="64"/>
                        <a:pt x="115" y="63"/>
                        <a:pt x="113" y="63"/>
                      </a:cubicBezTo>
                      <a:cubicBezTo>
                        <a:pt x="112" y="63"/>
                        <a:pt x="111" y="64"/>
                        <a:pt x="110" y="64"/>
                      </a:cubicBezTo>
                      <a:cubicBezTo>
                        <a:pt x="107" y="65"/>
                        <a:pt x="106" y="63"/>
                        <a:pt x="103" y="63"/>
                      </a:cubicBezTo>
                      <a:cubicBezTo>
                        <a:pt x="101" y="62"/>
                        <a:pt x="100" y="63"/>
                        <a:pt x="98" y="63"/>
                      </a:cubicBezTo>
                      <a:cubicBezTo>
                        <a:pt x="95" y="63"/>
                        <a:pt x="95" y="62"/>
                        <a:pt x="94" y="60"/>
                      </a:cubicBezTo>
                      <a:cubicBezTo>
                        <a:pt x="93" y="60"/>
                        <a:pt x="93" y="60"/>
                        <a:pt x="92" y="59"/>
                      </a:cubicBezTo>
                      <a:cubicBezTo>
                        <a:pt x="91" y="59"/>
                        <a:pt x="90" y="60"/>
                        <a:pt x="89" y="59"/>
                      </a:cubicBezTo>
                      <a:cubicBezTo>
                        <a:pt x="86" y="58"/>
                        <a:pt x="88" y="57"/>
                        <a:pt x="88" y="55"/>
                      </a:cubicBezTo>
                      <a:cubicBezTo>
                        <a:pt x="89" y="54"/>
                        <a:pt x="89" y="52"/>
                        <a:pt x="89" y="51"/>
                      </a:cubicBezTo>
                      <a:cubicBezTo>
                        <a:pt x="93" y="51"/>
                        <a:pt x="93" y="46"/>
                        <a:pt x="96" y="45"/>
                      </a:cubicBezTo>
                      <a:cubicBezTo>
                        <a:pt x="98" y="45"/>
                        <a:pt x="101" y="47"/>
                        <a:pt x="103" y="46"/>
                      </a:cubicBezTo>
                      <a:cubicBezTo>
                        <a:pt x="104" y="46"/>
                        <a:pt x="105" y="43"/>
                        <a:pt x="105" y="42"/>
                      </a:cubicBezTo>
                      <a:cubicBezTo>
                        <a:pt x="104" y="41"/>
                        <a:pt x="99" y="43"/>
                        <a:pt x="97" y="43"/>
                      </a:cubicBezTo>
                      <a:cubicBezTo>
                        <a:pt x="95" y="42"/>
                        <a:pt x="94" y="41"/>
                        <a:pt x="92" y="41"/>
                      </a:cubicBezTo>
                      <a:cubicBezTo>
                        <a:pt x="91" y="40"/>
                        <a:pt x="90" y="41"/>
                        <a:pt x="89" y="40"/>
                      </a:cubicBezTo>
                      <a:cubicBezTo>
                        <a:pt x="88" y="40"/>
                        <a:pt x="87" y="38"/>
                        <a:pt x="88" y="37"/>
                      </a:cubicBezTo>
                      <a:cubicBezTo>
                        <a:pt x="88" y="35"/>
                        <a:pt x="90" y="35"/>
                        <a:pt x="92" y="34"/>
                      </a:cubicBezTo>
                      <a:cubicBezTo>
                        <a:pt x="94" y="32"/>
                        <a:pt x="94" y="30"/>
                        <a:pt x="94" y="27"/>
                      </a:cubicBezTo>
                      <a:cubicBezTo>
                        <a:pt x="92" y="27"/>
                        <a:pt x="89" y="24"/>
                        <a:pt x="89" y="21"/>
                      </a:cubicBezTo>
                      <a:cubicBezTo>
                        <a:pt x="88" y="21"/>
                        <a:pt x="85" y="26"/>
                        <a:pt x="84" y="22"/>
                      </a:cubicBezTo>
                      <a:cubicBezTo>
                        <a:pt x="84" y="19"/>
                        <a:pt x="89" y="18"/>
                        <a:pt x="86" y="15"/>
                      </a:cubicBezTo>
                      <a:cubicBezTo>
                        <a:pt x="84" y="14"/>
                        <a:pt x="82" y="13"/>
                        <a:pt x="81" y="12"/>
                      </a:cubicBezTo>
                      <a:cubicBezTo>
                        <a:pt x="80" y="10"/>
                        <a:pt x="79" y="9"/>
                        <a:pt x="77" y="8"/>
                      </a:cubicBezTo>
                      <a:cubicBezTo>
                        <a:pt x="76" y="7"/>
                        <a:pt x="75" y="7"/>
                        <a:pt x="74" y="5"/>
                      </a:cubicBezTo>
                      <a:cubicBezTo>
                        <a:pt x="72" y="6"/>
                        <a:pt x="65" y="8"/>
                        <a:pt x="63" y="5"/>
                      </a:cubicBezTo>
                      <a:cubicBezTo>
                        <a:pt x="63" y="4"/>
                        <a:pt x="65" y="3"/>
                        <a:pt x="64" y="1"/>
                      </a:cubicBezTo>
                      <a:cubicBezTo>
                        <a:pt x="63" y="0"/>
                        <a:pt x="62" y="0"/>
                        <a:pt x="61" y="0"/>
                      </a:cubicBezTo>
                      <a:cubicBezTo>
                        <a:pt x="60" y="0"/>
                        <a:pt x="60" y="0"/>
                        <a:pt x="60" y="0"/>
                      </a:cubicBezTo>
                      <a:cubicBezTo>
                        <a:pt x="55" y="10"/>
                        <a:pt x="51" y="19"/>
                        <a:pt x="46" y="28"/>
                      </a:cubicBezTo>
                      <a:cubicBezTo>
                        <a:pt x="45" y="30"/>
                        <a:pt x="43" y="32"/>
                        <a:pt x="42" y="35"/>
                      </a:cubicBezTo>
                      <a:cubicBezTo>
                        <a:pt x="41" y="37"/>
                        <a:pt x="44" y="37"/>
                        <a:pt x="42" y="39"/>
                      </a:cubicBezTo>
                      <a:cubicBezTo>
                        <a:pt x="41" y="41"/>
                        <a:pt x="39" y="37"/>
                        <a:pt x="37" y="38"/>
                      </a:cubicBezTo>
                      <a:cubicBezTo>
                        <a:pt x="35" y="39"/>
                        <a:pt x="36" y="42"/>
                        <a:pt x="34" y="44"/>
                      </a:cubicBezTo>
                      <a:cubicBezTo>
                        <a:pt x="31" y="48"/>
                        <a:pt x="28" y="52"/>
                        <a:pt x="25" y="55"/>
                      </a:cubicBezTo>
                      <a:cubicBezTo>
                        <a:pt x="17" y="64"/>
                        <a:pt x="10" y="73"/>
                        <a:pt x="2" y="82"/>
                      </a:cubicBezTo>
                      <a:cubicBezTo>
                        <a:pt x="2" y="83"/>
                        <a:pt x="1" y="84"/>
                        <a:pt x="0" y="85"/>
                      </a:cubicBezTo>
                      <a:cubicBezTo>
                        <a:pt x="1" y="85"/>
                        <a:pt x="1" y="85"/>
                        <a:pt x="1" y="85"/>
                      </a:cubicBezTo>
                      <a:cubicBezTo>
                        <a:pt x="4" y="88"/>
                        <a:pt x="5" y="89"/>
                        <a:pt x="8" y="90"/>
                      </a:cubicBezTo>
                      <a:cubicBezTo>
                        <a:pt x="10" y="91"/>
                        <a:pt x="13" y="94"/>
                        <a:pt x="14" y="95"/>
                      </a:cubicBezTo>
                      <a:cubicBezTo>
                        <a:pt x="16" y="98"/>
                        <a:pt x="15" y="99"/>
                        <a:pt x="16" y="102"/>
                      </a:cubicBezTo>
                      <a:cubicBezTo>
                        <a:pt x="17" y="104"/>
                        <a:pt x="20" y="107"/>
                        <a:pt x="22" y="108"/>
                      </a:cubicBezTo>
                      <a:cubicBezTo>
                        <a:pt x="26" y="111"/>
                        <a:pt x="26" y="108"/>
                        <a:pt x="29" y="106"/>
                      </a:cubicBezTo>
                      <a:cubicBezTo>
                        <a:pt x="30" y="105"/>
                        <a:pt x="32" y="105"/>
                        <a:pt x="33" y="105"/>
                      </a:cubicBezTo>
                      <a:cubicBezTo>
                        <a:pt x="34" y="103"/>
                        <a:pt x="34" y="103"/>
                        <a:pt x="35" y="101"/>
                      </a:cubicBezTo>
                      <a:cubicBezTo>
                        <a:pt x="38" y="98"/>
                        <a:pt x="40" y="100"/>
                        <a:pt x="43" y="98"/>
                      </a:cubicBezTo>
                      <a:cubicBezTo>
                        <a:pt x="45" y="100"/>
                        <a:pt x="46" y="103"/>
                        <a:pt x="46" y="105"/>
                      </a:cubicBezTo>
                      <a:cubicBezTo>
                        <a:pt x="46" y="106"/>
                        <a:pt x="46" y="106"/>
                        <a:pt x="46" y="106"/>
                      </a:cubicBezTo>
                      <a:cubicBezTo>
                        <a:pt x="48" y="106"/>
                        <a:pt x="50" y="106"/>
                        <a:pt x="53" y="106"/>
                      </a:cubicBez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sp>
            <p:nvSpPr>
              <p:cNvPr id="61" name="Freeform 86">
                <a:extLst>
                  <a:ext uri="{FF2B5EF4-FFF2-40B4-BE49-F238E27FC236}">
                    <a16:creationId xmlns:a16="http://schemas.microsoft.com/office/drawing/2014/main" id="{9B9E3202-BF26-47BD-AABB-FC9CD5E276A8}"/>
                  </a:ext>
                </a:extLst>
              </p:cNvPr>
              <p:cNvSpPr>
                <a:spLocks/>
              </p:cNvSpPr>
              <p:nvPr/>
            </p:nvSpPr>
            <p:spPr bwMode="auto">
              <a:xfrm>
                <a:off x="4306888" y="5595938"/>
                <a:ext cx="1368425" cy="2474913"/>
              </a:xfrm>
              <a:custGeom>
                <a:avLst/>
                <a:gdLst>
                  <a:gd name="T0" fmla="*/ 285 w 365"/>
                  <a:gd name="T1" fmla="*/ 319 h 660"/>
                  <a:gd name="T2" fmla="*/ 271 w 365"/>
                  <a:gd name="T3" fmla="*/ 282 h 660"/>
                  <a:gd name="T4" fmla="*/ 263 w 365"/>
                  <a:gd name="T5" fmla="*/ 240 h 660"/>
                  <a:gd name="T6" fmla="*/ 231 w 365"/>
                  <a:gd name="T7" fmla="*/ 213 h 660"/>
                  <a:gd name="T8" fmla="*/ 204 w 365"/>
                  <a:gd name="T9" fmla="*/ 190 h 660"/>
                  <a:gd name="T10" fmla="*/ 185 w 365"/>
                  <a:gd name="T11" fmla="*/ 140 h 660"/>
                  <a:gd name="T12" fmla="*/ 171 w 365"/>
                  <a:gd name="T13" fmla="*/ 128 h 660"/>
                  <a:gd name="T14" fmla="*/ 166 w 365"/>
                  <a:gd name="T15" fmla="*/ 64 h 660"/>
                  <a:gd name="T16" fmla="*/ 160 w 365"/>
                  <a:gd name="T17" fmla="*/ 63 h 660"/>
                  <a:gd name="T18" fmla="*/ 153 w 365"/>
                  <a:gd name="T19" fmla="*/ 28 h 660"/>
                  <a:gd name="T20" fmla="*/ 142 w 365"/>
                  <a:gd name="T21" fmla="*/ 13 h 660"/>
                  <a:gd name="T22" fmla="*/ 129 w 365"/>
                  <a:gd name="T23" fmla="*/ 9 h 660"/>
                  <a:gd name="T24" fmla="*/ 112 w 365"/>
                  <a:gd name="T25" fmla="*/ 12 h 660"/>
                  <a:gd name="T26" fmla="*/ 94 w 365"/>
                  <a:gd name="T27" fmla="*/ 11 h 660"/>
                  <a:gd name="T28" fmla="*/ 70 w 365"/>
                  <a:gd name="T29" fmla="*/ 5 h 660"/>
                  <a:gd name="T30" fmla="*/ 63 w 365"/>
                  <a:gd name="T31" fmla="*/ 29 h 660"/>
                  <a:gd name="T32" fmla="*/ 35 w 365"/>
                  <a:gd name="T33" fmla="*/ 61 h 660"/>
                  <a:gd name="T34" fmla="*/ 47 w 365"/>
                  <a:gd name="T35" fmla="*/ 87 h 660"/>
                  <a:gd name="T36" fmla="*/ 32 w 365"/>
                  <a:gd name="T37" fmla="*/ 101 h 660"/>
                  <a:gd name="T38" fmla="*/ 7 w 365"/>
                  <a:gd name="T39" fmla="*/ 114 h 660"/>
                  <a:gd name="T40" fmla="*/ 4 w 365"/>
                  <a:gd name="T41" fmla="*/ 134 h 660"/>
                  <a:gd name="T42" fmla="*/ 0 w 365"/>
                  <a:gd name="T43" fmla="*/ 164 h 660"/>
                  <a:gd name="T44" fmla="*/ 39 w 365"/>
                  <a:gd name="T45" fmla="*/ 187 h 660"/>
                  <a:gd name="T46" fmla="*/ 70 w 365"/>
                  <a:gd name="T47" fmla="*/ 197 h 660"/>
                  <a:gd name="T48" fmla="*/ 87 w 365"/>
                  <a:gd name="T49" fmla="*/ 243 h 660"/>
                  <a:gd name="T50" fmla="*/ 92 w 365"/>
                  <a:gd name="T51" fmla="*/ 290 h 660"/>
                  <a:gd name="T52" fmla="*/ 106 w 365"/>
                  <a:gd name="T53" fmla="*/ 320 h 660"/>
                  <a:gd name="T54" fmla="*/ 120 w 365"/>
                  <a:gd name="T55" fmla="*/ 373 h 660"/>
                  <a:gd name="T56" fmla="*/ 126 w 365"/>
                  <a:gd name="T57" fmla="*/ 413 h 660"/>
                  <a:gd name="T58" fmla="*/ 126 w 365"/>
                  <a:gd name="T59" fmla="*/ 448 h 660"/>
                  <a:gd name="T60" fmla="*/ 129 w 365"/>
                  <a:gd name="T61" fmla="*/ 494 h 660"/>
                  <a:gd name="T62" fmla="*/ 156 w 365"/>
                  <a:gd name="T63" fmla="*/ 526 h 660"/>
                  <a:gd name="T64" fmla="*/ 143 w 365"/>
                  <a:gd name="T65" fmla="*/ 575 h 660"/>
                  <a:gd name="T66" fmla="*/ 133 w 365"/>
                  <a:gd name="T67" fmla="*/ 622 h 660"/>
                  <a:gd name="T68" fmla="*/ 128 w 365"/>
                  <a:gd name="T69" fmla="*/ 650 h 660"/>
                  <a:gd name="T70" fmla="*/ 164 w 365"/>
                  <a:gd name="T71" fmla="*/ 658 h 660"/>
                  <a:gd name="T72" fmla="*/ 204 w 365"/>
                  <a:gd name="T73" fmla="*/ 633 h 660"/>
                  <a:gd name="T74" fmla="*/ 223 w 365"/>
                  <a:gd name="T75" fmla="*/ 605 h 660"/>
                  <a:gd name="T76" fmla="*/ 244 w 365"/>
                  <a:gd name="T77" fmla="*/ 578 h 660"/>
                  <a:gd name="T78" fmla="*/ 250 w 365"/>
                  <a:gd name="T79" fmla="*/ 558 h 660"/>
                  <a:gd name="T80" fmla="*/ 277 w 365"/>
                  <a:gd name="T81" fmla="*/ 548 h 660"/>
                  <a:gd name="T82" fmla="*/ 287 w 365"/>
                  <a:gd name="T83" fmla="*/ 531 h 660"/>
                  <a:gd name="T84" fmla="*/ 312 w 365"/>
                  <a:gd name="T85" fmla="*/ 524 h 660"/>
                  <a:gd name="T86" fmla="*/ 332 w 365"/>
                  <a:gd name="T87" fmla="*/ 509 h 660"/>
                  <a:gd name="T88" fmla="*/ 342 w 365"/>
                  <a:gd name="T89" fmla="*/ 485 h 660"/>
                  <a:gd name="T90" fmla="*/ 339 w 365"/>
                  <a:gd name="T91" fmla="*/ 466 h 660"/>
                  <a:gd name="T92" fmla="*/ 349 w 365"/>
                  <a:gd name="T93" fmla="*/ 453 h 660"/>
                  <a:gd name="T94" fmla="*/ 354 w 365"/>
                  <a:gd name="T95" fmla="*/ 440 h 660"/>
                  <a:gd name="T96" fmla="*/ 356 w 365"/>
                  <a:gd name="T97" fmla="*/ 424 h 660"/>
                  <a:gd name="T98" fmla="*/ 360 w 365"/>
                  <a:gd name="T99" fmla="*/ 387 h 660"/>
                  <a:gd name="T100" fmla="*/ 362 w 365"/>
                  <a:gd name="T101" fmla="*/ 359 h 660"/>
                  <a:gd name="T102" fmla="*/ 350 w 365"/>
                  <a:gd name="T103" fmla="*/ 334 h 660"/>
                  <a:gd name="T104" fmla="*/ 331 w 365"/>
                  <a:gd name="T105" fmla="*/ 33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5" h="660">
                    <a:moveTo>
                      <a:pt x="331" y="331"/>
                    </a:moveTo>
                    <a:cubicBezTo>
                      <a:pt x="325" y="330"/>
                      <a:pt x="318" y="330"/>
                      <a:pt x="313" y="327"/>
                    </a:cubicBezTo>
                    <a:cubicBezTo>
                      <a:pt x="309" y="324"/>
                      <a:pt x="304" y="321"/>
                      <a:pt x="299" y="319"/>
                    </a:cubicBezTo>
                    <a:cubicBezTo>
                      <a:pt x="295" y="317"/>
                      <a:pt x="290" y="319"/>
                      <a:pt x="285" y="319"/>
                    </a:cubicBezTo>
                    <a:cubicBezTo>
                      <a:pt x="282" y="319"/>
                      <a:pt x="280" y="320"/>
                      <a:pt x="278" y="317"/>
                    </a:cubicBezTo>
                    <a:cubicBezTo>
                      <a:pt x="276" y="315"/>
                      <a:pt x="276" y="313"/>
                      <a:pt x="274" y="310"/>
                    </a:cubicBezTo>
                    <a:cubicBezTo>
                      <a:pt x="270" y="305"/>
                      <a:pt x="270" y="302"/>
                      <a:pt x="272" y="297"/>
                    </a:cubicBezTo>
                    <a:cubicBezTo>
                      <a:pt x="274" y="291"/>
                      <a:pt x="272" y="287"/>
                      <a:pt x="271" y="282"/>
                    </a:cubicBezTo>
                    <a:cubicBezTo>
                      <a:pt x="271" y="280"/>
                      <a:pt x="272" y="278"/>
                      <a:pt x="272" y="276"/>
                    </a:cubicBezTo>
                    <a:cubicBezTo>
                      <a:pt x="271" y="272"/>
                      <a:pt x="270" y="270"/>
                      <a:pt x="270" y="266"/>
                    </a:cubicBezTo>
                    <a:cubicBezTo>
                      <a:pt x="270" y="262"/>
                      <a:pt x="270" y="258"/>
                      <a:pt x="269" y="254"/>
                    </a:cubicBezTo>
                    <a:cubicBezTo>
                      <a:pt x="268" y="249"/>
                      <a:pt x="265" y="244"/>
                      <a:pt x="263" y="240"/>
                    </a:cubicBezTo>
                    <a:cubicBezTo>
                      <a:pt x="260" y="235"/>
                      <a:pt x="256" y="230"/>
                      <a:pt x="252" y="226"/>
                    </a:cubicBezTo>
                    <a:cubicBezTo>
                      <a:pt x="248" y="223"/>
                      <a:pt x="246" y="219"/>
                      <a:pt x="242" y="216"/>
                    </a:cubicBezTo>
                    <a:cubicBezTo>
                      <a:pt x="240" y="215"/>
                      <a:pt x="239" y="213"/>
                      <a:pt x="237" y="213"/>
                    </a:cubicBezTo>
                    <a:cubicBezTo>
                      <a:pt x="235" y="212"/>
                      <a:pt x="233" y="213"/>
                      <a:pt x="231" y="213"/>
                    </a:cubicBezTo>
                    <a:cubicBezTo>
                      <a:pt x="227" y="213"/>
                      <a:pt x="228" y="213"/>
                      <a:pt x="226" y="211"/>
                    </a:cubicBezTo>
                    <a:cubicBezTo>
                      <a:pt x="224" y="210"/>
                      <a:pt x="222" y="208"/>
                      <a:pt x="220" y="207"/>
                    </a:cubicBezTo>
                    <a:cubicBezTo>
                      <a:pt x="217" y="205"/>
                      <a:pt x="213" y="202"/>
                      <a:pt x="210" y="199"/>
                    </a:cubicBezTo>
                    <a:cubicBezTo>
                      <a:pt x="207" y="197"/>
                      <a:pt x="206" y="193"/>
                      <a:pt x="204" y="190"/>
                    </a:cubicBezTo>
                    <a:cubicBezTo>
                      <a:pt x="202" y="187"/>
                      <a:pt x="197" y="183"/>
                      <a:pt x="198" y="179"/>
                    </a:cubicBezTo>
                    <a:cubicBezTo>
                      <a:pt x="209" y="178"/>
                      <a:pt x="204" y="169"/>
                      <a:pt x="198" y="165"/>
                    </a:cubicBezTo>
                    <a:cubicBezTo>
                      <a:pt x="195" y="163"/>
                      <a:pt x="193" y="161"/>
                      <a:pt x="191" y="158"/>
                    </a:cubicBezTo>
                    <a:cubicBezTo>
                      <a:pt x="187" y="153"/>
                      <a:pt x="182" y="147"/>
                      <a:pt x="185" y="140"/>
                    </a:cubicBezTo>
                    <a:cubicBezTo>
                      <a:pt x="186" y="137"/>
                      <a:pt x="188" y="139"/>
                      <a:pt x="185" y="136"/>
                    </a:cubicBezTo>
                    <a:cubicBezTo>
                      <a:pt x="182" y="134"/>
                      <a:pt x="182" y="134"/>
                      <a:pt x="181" y="131"/>
                    </a:cubicBezTo>
                    <a:cubicBezTo>
                      <a:pt x="180" y="128"/>
                      <a:pt x="181" y="126"/>
                      <a:pt x="178" y="126"/>
                    </a:cubicBezTo>
                    <a:cubicBezTo>
                      <a:pt x="175" y="125"/>
                      <a:pt x="173" y="128"/>
                      <a:pt x="171" y="128"/>
                    </a:cubicBezTo>
                    <a:cubicBezTo>
                      <a:pt x="166" y="128"/>
                      <a:pt x="167" y="125"/>
                      <a:pt x="167" y="121"/>
                    </a:cubicBezTo>
                    <a:cubicBezTo>
                      <a:pt x="167" y="114"/>
                      <a:pt x="167" y="106"/>
                      <a:pt x="167" y="98"/>
                    </a:cubicBezTo>
                    <a:cubicBezTo>
                      <a:pt x="167" y="91"/>
                      <a:pt x="168" y="84"/>
                      <a:pt x="167" y="77"/>
                    </a:cubicBezTo>
                    <a:cubicBezTo>
                      <a:pt x="167" y="73"/>
                      <a:pt x="167" y="68"/>
                      <a:pt x="166" y="64"/>
                    </a:cubicBezTo>
                    <a:cubicBezTo>
                      <a:pt x="165" y="62"/>
                      <a:pt x="163" y="60"/>
                      <a:pt x="163" y="56"/>
                    </a:cubicBezTo>
                    <a:cubicBezTo>
                      <a:pt x="164" y="53"/>
                      <a:pt x="171" y="47"/>
                      <a:pt x="166" y="44"/>
                    </a:cubicBezTo>
                    <a:cubicBezTo>
                      <a:pt x="162" y="42"/>
                      <a:pt x="161" y="49"/>
                      <a:pt x="160" y="51"/>
                    </a:cubicBezTo>
                    <a:cubicBezTo>
                      <a:pt x="160" y="52"/>
                      <a:pt x="160" y="63"/>
                      <a:pt x="160" y="63"/>
                    </a:cubicBezTo>
                    <a:cubicBezTo>
                      <a:pt x="157" y="61"/>
                      <a:pt x="155" y="72"/>
                      <a:pt x="152" y="73"/>
                    </a:cubicBezTo>
                    <a:cubicBezTo>
                      <a:pt x="149" y="66"/>
                      <a:pt x="154" y="59"/>
                      <a:pt x="156" y="52"/>
                    </a:cubicBezTo>
                    <a:cubicBezTo>
                      <a:pt x="157" y="49"/>
                      <a:pt x="161" y="33"/>
                      <a:pt x="155" y="34"/>
                    </a:cubicBezTo>
                    <a:cubicBezTo>
                      <a:pt x="155" y="32"/>
                      <a:pt x="154" y="30"/>
                      <a:pt x="153" y="28"/>
                    </a:cubicBezTo>
                    <a:cubicBezTo>
                      <a:pt x="152" y="29"/>
                      <a:pt x="151" y="29"/>
                      <a:pt x="150" y="29"/>
                    </a:cubicBezTo>
                    <a:cubicBezTo>
                      <a:pt x="150" y="26"/>
                      <a:pt x="153" y="23"/>
                      <a:pt x="152" y="20"/>
                    </a:cubicBezTo>
                    <a:cubicBezTo>
                      <a:pt x="152" y="16"/>
                      <a:pt x="151" y="14"/>
                      <a:pt x="147" y="11"/>
                    </a:cubicBezTo>
                    <a:cubicBezTo>
                      <a:pt x="145" y="13"/>
                      <a:pt x="144" y="18"/>
                      <a:pt x="142" y="13"/>
                    </a:cubicBezTo>
                    <a:cubicBezTo>
                      <a:pt x="141" y="11"/>
                      <a:pt x="142" y="8"/>
                      <a:pt x="141" y="6"/>
                    </a:cubicBezTo>
                    <a:cubicBezTo>
                      <a:pt x="137" y="0"/>
                      <a:pt x="134" y="2"/>
                      <a:pt x="130" y="3"/>
                    </a:cubicBezTo>
                    <a:cubicBezTo>
                      <a:pt x="129" y="4"/>
                      <a:pt x="128" y="4"/>
                      <a:pt x="128" y="5"/>
                    </a:cubicBezTo>
                    <a:cubicBezTo>
                      <a:pt x="128" y="7"/>
                      <a:pt x="130" y="7"/>
                      <a:pt x="129" y="9"/>
                    </a:cubicBezTo>
                    <a:cubicBezTo>
                      <a:pt x="129" y="10"/>
                      <a:pt x="127" y="12"/>
                      <a:pt x="126" y="12"/>
                    </a:cubicBezTo>
                    <a:cubicBezTo>
                      <a:pt x="123" y="14"/>
                      <a:pt x="122" y="11"/>
                      <a:pt x="120" y="9"/>
                    </a:cubicBezTo>
                    <a:cubicBezTo>
                      <a:pt x="118" y="6"/>
                      <a:pt x="116" y="7"/>
                      <a:pt x="114" y="9"/>
                    </a:cubicBezTo>
                    <a:cubicBezTo>
                      <a:pt x="114" y="10"/>
                      <a:pt x="113" y="11"/>
                      <a:pt x="112" y="12"/>
                    </a:cubicBezTo>
                    <a:cubicBezTo>
                      <a:pt x="111" y="13"/>
                      <a:pt x="111" y="14"/>
                      <a:pt x="110" y="15"/>
                    </a:cubicBezTo>
                    <a:cubicBezTo>
                      <a:pt x="109" y="16"/>
                      <a:pt x="105" y="15"/>
                      <a:pt x="104" y="15"/>
                    </a:cubicBezTo>
                    <a:cubicBezTo>
                      <a:pt x="102" y="14"/>
                      <a:pt x="100" y="14"/>
                      <a:pt x="97" y="14"/>
                    </a:cubicBezTo>
                    <a:cubicBezTo>
                      <a:pt x="97" y="12"/>
                      <a:pt x="96" y="12"/>
                      <a:pt x="94" y="11"/>
                    </a:cubicBezTo>
                    <a:cubicBezTo>
                      <a:pt x="92" y="11"/>
                      <a:pt x="91" y="11"/>
                      <a:pt x="89" y="10"/>
                    </a:cubicBezTo>
                    <a:cubicBezTo>
                      <a:pt x="85" y="8"/>
                      <a:pt x="81" y="9"/>
                      <a:pt x="77" y="7"/>
                    </a:cubicBezTo>
                    <a:cubicBezTo>
                      <a:pt x="76" y="7"/>
                      <a:pt x="74" y="7"/>
                      <a:pt x="73" y="6"/>
                    </a:cubicBezTo>
                    <a:cubicBezTo>
                      <a:pt x="72" y="6"/>
                      <a:pt x="71" y="5"/>
                      <a:pt x="70" y="5"/>
                    </a:cubicBezTo>
                    <a:cubicBezTo>
                      <a:pt x="69" y="4"/>
                      <a:pt x="69" y="5"/>
                      <a:pt x="68" y="5"/>
                    </a:cubicBezTo>
                    <a:cubicBezTo>
                      <a:pt x="65" y="5"/>
                      <a:pt x="63" y="5"/>
                      <a:pt x="61" y="5"/>
                    </a:cubicBezTo>
                    <a:cubicBezTo>
                      <a:pt x="60" y="8"/>
                      <a:pt x="58" y="10"/>
                      <a:pt x="59" y="13"/>
                    </a:cubicBezTo>
                    <a:cubicBezTo>
                      <a:pt x="60" y="19"/>
                      <a:pt x="69" y="24"/>
                      <a:pt x="63" y="29"/>
                    </a:cubicBezTo>
                    <a:cubicBezTo>
                      <a:pt x="58" y="33"/>
                      <a:pt x="55" y="40"/>
                      <a:pt x="50" y="43"/>
                    </a:cubicBezTo>
                    <a:cubicBezTo>
                      <a:pt x="47" y="44"/>
                      <a:pt x="44" y="45"/>
                      <a:pt x="42" y="47"/>
                    </a:cubicBezTo>
                    <a:cubicBezTo>
                      <a:pt x="39" y="49"/>
                      <a:pt x="38" y="52"/>
                      <a:pt x="36" y="54"/>
                    </a:cubicBezTo>
                    <a:cubicBezTo>
                      <a:pt x="33" y="57"/>
                      <a:pt x="32" y="57"/>
                      <a:pt x="35" y="61"/>
                    </a:cubicBezTo>
                    <a:cubicBezTo>
                      <a:pt x="37" y="64"/>
                      <a:pt x="39" y="66"/>
                      <a:pt x="41" y="69"/>
                    </a:cubicBezTo>
                    <a:cubicBezTo>
                      <a:pt x="43" y="72"/>
                      <a:pt x="42" y="75"/>
                      <a:pt x="43" y="78"/>
                    </a:cubicBezTo>
                    <a:cubicBezTo>
                      <a:pt x="44" y="80"/>
                      <a:pt x="47" y="81"/>
                      <a:pt x="47" y="83"/>
                    </a:cubicBezTo>
                    <a:cubicBezTo>
                      <a:pt x="47" y="85"/>
                      <a:pt x="47" y="86"/>
                      <a:pt x="47" y="87"/>
                    </a:cubicBezTo>
                    <a:cubicBezTo>
                      <a:pt x="46" y="91"/>
                      <a:pt x="49" y="91"/>
                      <a:pt x="49" y="94"/>
                    </a:cubicBezTo>
                    <a:cubicBezTo>
                      <a:pt x="48" y="98"/>
                      <a:pt x="43" y="97"/>
                      <a:pt x="41" y="97"/>
                    </a:cubicBezTo>
                    <a:cubicBezTo>
                      <a:pt x="39" y="97"/>
                      <a:pt x="36" y="97"/>
                      <a:pt x="35" y="97"/>
                    </a:cubicBezTo>
                    <a:cubicBezTo>
                      <a:pt x="34" y="98"/>
                      <a:pt x="34" y="100"/>
                      <a:pt x="32" y="101"/>
                    </a:cubicBezTo>
                    <a:cubicBezTo>
                      <a:pt x="29" y="102"/>
                      <a:pt x="26" y="100"/>
                      <a:pt x="23" y="101"/>
                    </a:cubicBezTo>
                    <a:cubicBezTo>
                      <a:pt x="21" y="102"/>
                      <a:pt x="18" y="103"/>
                      <a:pt x="17" y="104"/>
                    </a:cubicBezTo>
                    <a:cubicBezTo>
                      <a:pt x="16" y="105"/>
                      <a:pt x="16" y="108"/>
                      <a:pt x="14" y="109"/>
                    </a:cubicBezTo>
                    <a:cubicBezTo>
                      <a:pt x="10" y="111"/>
                      <a:pt x="8" y="108"/>
                      <a:pt x="7" y="114"/>
                    </a:cubicBezTo>
                    <a:cubicBezTo>
                      <a:pt x="7" y="118"/>
                      <a:pt x="7" y="121"/>
                      <a:pt x="6" y="125"/>
                    </a:cubicBezTo>
                    <a:cubicBezTo>
                      <a:pt x="5" y="127"/>
                      <a:pt x="5" y="128"/>
                      <a:pt x="4" y="130"/>
                    </a:cubicBezTo>
                    <a:cubicBezTo>
                      <a:pt x="3" y="131"/>
                      <a:pt x="3" y="131"/>
                      <a:pt x="2" y="132"/>
                    </a:cubicBezTo>
                    <a:cubicBezTo>
                      <a:pt x="3" y="132"/>
                      <a:pt x="3" y="133"/>
                      <a:pt x="4" y="134"/>
                    </a:cubicBezTo>
                    <a:cubicBezTo>
                      <a:pt x="5" y="135"/>
                      <a:pt x="7" y="136"/>
                      <a:pt x="8" y="138"/>
                    </a:cubicBezTo>
                    <a:cubicBezTo>
                      <a:pt x="10" y="140"/>
                      <a:pt x="14" y="146"/>
                      <a:pt x="13" y="148"/>
                    </a:cubicBezTo>
                    <a:cubicBezTo>
                      <a:pt x="13" y="151"/>
                      <a:pt x="6" y="154"/>
                      <a:pt x="5" y="157"/>
                    </a:cubicBezTo>
                    <a:cubicBezTo>
                      <a:pt x="3" y="159"/>
                      <a:pt x="2" y="162"/>
                      <a:pt x="0" y="164"/>
                    </a:cubicBezTo>
                    <a:cubicBezTo>
                      <a:pt x="5" y="167"/>
                      <a:pt x="9" y="171"/>
                      <a:pt x="12" y="174"/>
                    </a:cubicBezTo>
                    <a:cubicBezTo>
                      <a:pt x="15" y="178"/>
                      <a:pt x="18" y="182"/>
                      <a:pt x="21" y="185"/>
                    </a:cubicBezTo>
                    <a:cubicBezTo>
                      <a:pt x="24" y="187"/>
                      <a:pt x="27" y="191"/>
                      <a:pt x="30" y="192"/>
                    </a:cubicBezTo>
                    <a:cubicBezTo>
                      <a:pt x="35" y="193"/>
                      <a:pt x="36" y="190"/>
                      <a:pt x="39" y="187"/>
                    </a:cubicBezTo>
                    <a:cubicBezTo>
                      <a:pt x="41" y="185"/>
                      <a:pt x="43" y="184"/>
                      <a:pt x="44" y="182"/>
                    </a:cubicBezTo>
                    <a:cubicBezTo>
                      <a:pt x="48" y="178"/>
                      <a:pt x="47" y="174"/>
                      <a:pt x="52" y="180"/>
                    </a:cubicBezTo>
                    <a:cubicBezTo>
                      <a:pt x="55" y="184"/>
                      <a:pt x="58" y="185"/>
                      <a:pt x="62" y="189"/>
                    </a:cubicBezTo>
                    <a:cubicBezTo>
                      <a:pt x="65" y="191"/>
                      <a:pt x="67" y="195"/>
                      <a:pt x="70" y="197"/>
                    </a:cubicBezTo>
                    <a:cubicBezTo>
                      <a:pt x="73" y="200"/>
                      <a:pt x="78" y="200"/>
                      <a:pt x="82" y="203"/>
                    </a:cubicBezTo>
                    <a:cubicBezTo>
                      <a:pt x="84" y="205"/>
                      <a:pt x="86" y="208"/>
                      <a:pt x="87" y="212"/>
                    </a:cubicBezTo>
                    <a:cubicBezTo>
                      <a:pt x="90" y="218"/>
                      <a:pt x="89" y="221"/>
                      <a:pt x="88" y="228"/>
                    </a:cubicBezTo>
                    <a:cubicBezTo>
                      <a:pt x="87" y="233"/>
                      <a:pt x="89" y="238"/>
                      <a:pt x="87" y="243"/>
                    </a:cubicBezTo>
                    <a:cubicBezTo>
                      <a:pt x="86" y="247"/>
                      <a:pt x="84" y="250"/>
                      <a:pt x="85" y="255"/>
                    </a:cubicBezTo>
                    <a:cubicBezTo>
                      <a:pt x="87" y="259"/>
                      <a:pt x="89" y="262"/>
                      <a:pt x="91" y="266"/>
                    </a:cubicBezTo>
                    <a:cubicBezTo>
                      <a:pt x="92" y="270"/>
                      <a:pt x="92" y="274"/>
                      <a:pt x="92" y="278"/>
                    </a:cubicBezTo>
                    <a:cubicBezTo>
                      <a:pt x="92" y="282"/>
                      <a:pt x="91" y="287"/>
                      <a:pt x="92" y="290"/>
                    </a:cubicBezTo>
                    <a:cubicBezTo>
                      <a:pt x="93" y="293"/>
                      <a:pt x="95" y="295"/>
                      <a:pt x="96" y="297"/>
                    </a:cubicBezTo>
                    <a:cubicBezTo>
                      <a:pt x="97" y="300"/>
                      <a:pt x="97" y="301"/>
                      <a:pt x="97" y="304"/>
                    </a:cubicBezTo>
                    <a:cubicBezTo>
                      <a:pt x="97" y="307"/>
                      <a:pt x="94" y="314"/>
                      <a:pt x="96" y="317"/>
                    </a:cubicBezTo>
                    <a:cubicBezTo>
                      <a:pt x="98" y="320"/>
                      <a:pt x="103" y="319"/>
                      <a:pt x="106" y="320"/>
                    </a:cubicBezTo>
                    <a:cubicBezTo>
                      <a:pt x="109" y="322"/>
                      <a:pt x="108" y="320"/>
                      <a:pt x="109" y="324"/>
                    </a:cubicBezTo>
                    <a:cubicBezTo>
                      <a:pt x="112" y="329"/>
                      <a:pt x="110" y="332"/>
                      <a:pt x="109" y="338"/>
                    </a:cubicBezTo>
                    <a:cubicBezTo>
                      <a:pt x="108" y="345"/>
                      <a:pt x="113" y="347"/>
                      <a:pt x="116" y="352"/>
                    </a:cubicBezTo>
                    <a:cubicBezTo>
                      <a:pt x="120" y="361"/>
                      <a:pt x="121" y="364"/>
                      <a:pt x="120" y="373"/>
                    </a:cubicBezTo>
                    <a:cubicBezTo>
                      <a:pt x="119" y="378"/>
                      <a:pt x="121" y="381"/>
                      <a:pt x="117" y="386"/>
                    </a:cubicBezTo>
                    <a:cubicBezTo>
                      <a:pt x="114" y="392"/>
                      <a:pt x="115" y="393"/>
                      <a:pt x="121" y="397"/>
                    </a:cubicBezTo>
                    <a:cubicBezTo>
                      <a:pt x="124" y="399"/>
                      <a:pt x="124" y="399"/>
                      <a:pt x="124" y="404"/>
                    </a:cubicBezTo>
                    <a:cubicBezTo>
                      <a:pt x="124" y="408"/>
                      <a:pt x="125" y="409"/>
                      <a:pt x="126" y="413"/>
                    </a:cubicBezTo>
                    <a:cubicBezTo>
                      <a:pt x="127" y="416"/>
                      <a:pt x="126" y="419"/>
                      <a:pt x="127" y="421"/>
                    </a:cubicBezTo>
                    <a:cubicBezTo>
                      <a:pt x="127" y="425"/>
                      <a:pt x="131" y="426"/>
                      <a:pt x="132" y="430"/>
                    </a:cubicBezTo>
                    <a:cubicBezTo>
                      <a:pt x="135" y="437"/>
                      <a:pt x="127" y="436"/>
                      <a:pt x="126" y="442"/>
                    </a:cubicBezTo>
                    <a:cubicBezTo>
                      <a:pt x="126" y="444"/>
                      <a:pt x="127" y="446"/>
                      <a:pt x="126" y="448"/>
                    </a:cubicBezTo>
                    <a:cubicBezTo>
                      <a:pt x="126" y="451"/>
                      <a:pt x="125" y="452"/>
                      <a:pt x="124" y="454"/>
                    </a:cubicBezTo>
                    <a:cubicBezTo>
                      <a:pt x="122" y="460"/>
                      <a:pt x="125" y="466"/>
                      <a:pt x="123" y="472"/>
                    </a:cubicBezTo>
                    <a:cubicBezTo>
                      <a:pt x="122" y="476"/>
                      <a:pt x="119" y="476"/>
                      <a:pt x="117" y="480"/>
                    </a:cubicBezTo>
                    <a:cubicBezTo>
                      <a:pt x="112" y="488"/>
                      <a:pt x="126" y="489"/>
                      <a:pt x="129" y="494"/>
                    </a:cubicBezTo>
                    <a:cubicBezTo>
                      <a:pt x="132" y="498"/>
                      <a:pt x="130" y="502"/>
                      <a:pt x="134" y="506"/>
                    </a:cubicBezTo>
                    <a:cubicBezTo>
                      <a:pt x="136" y="509"/>
                      <a:pt x="139" y="514"/>
                      <a:pt x="142" y="516"/>
                    </a:cubicBezTo>
                    <a:cubicBezTo>
                      <a:pt x="146" y="518"/>
                      <a:pt x="152" y="516"/>
                      <a:pt x="155" y="519"/>
                    </a:cubicBezTo>
                    <a:cubicBezTo>
                      <a:pt x="156" y="520"/>
                      <a:pt x="156" y="524"/>
                      <a:pt x="156" y="526"/>
                    </a:cubicBezTo>
                    <a:cubicBezTo>
                      <a:pt x="157" y="531"/>
                      <a:pt x="159" y="536"/>
                      <a:pt x="159" y="541"/>
                    </a:cubicBezTo>
                    <a:cubicBezTo>
                      <a:pt x="160" y="553"/>
                      <a:pt x="155" y="552"/>
                      <a:pt x="145" y="554"/>
                    </a:cubicBezTo>
                    <a:cubicBezTo>
                      <a:pt x="144" y="558"/>
                      <a:pt x="144" y="562"/>
                      <a:pt x="143" y="566"/>
                    </a:cubicBezTo>
                    <a:cubicBezTo>
                      <a:pt x="143" y="569"/>
                      <a:pt x="143" y="572"/>
                      <a:pt x="143" y="575"/>
                    </a:cubicBezTo>
                    <a:cubicBezTo>
                      <a:pt x="142" y="578"/>
                      <a:pt x="141" y="578"/>
                      <a:pt x="138" y="580"/>
                    </a:cubicBezTo>
                    <a:cubicBezTo>
                      <a:pt x="134" y="585"/>
                      <a:pt x="136" y="590"/>
                      <a:pt x="136" y="596"/>
                    </a:cubicBezTo>
                    <a:cubicBezTo>
                      <a:pt x="136" y="602"/>
                      <a:pt x="132" y="604"/>
                      <a:pt x="130" y="610"/>
                    </a:cubicBezTo>
                    <a:cubicBezTo>
                      <a:pt x="129" y="615"/>
                      <a:pt x="131" y="617"/>
                      <a:pt x="133" y="622"/>
                    </a:cubicBezTo>
                    <a:cubicBezTo>
                      <a:pt x="135" y="626"/>
                      <a:pt x="135" y="632"/>
                      <a:pt x="136" y="636"/>
                    </a:cubicBezTo>
                    <a:cubicBezTo>
                      <a:pt x="137" y="642"/>
                      <a:pt x="135" y="643"/>
                      <a:pt x="130" y="646"/>
                    </a:cubicBezTo>
                    <a:cubicBezTo>
                      <a:pt x="127" y="647"/>
                      <a:pt x="126" y="648"/>
                      <a:pt x="125" y="649"/>
                    </a:cubicBezTo>
                    <a:cubicBezTo>
                      <a:pt x="126" y="649"/>
                      <a:pt x="127" y="649"/>
                      <a:pt x="128" y="650"/>
                    </a:cubicBezTo>
                    <a:cubicBezTo>
                      <a:pt x="132" y="652"/>
                      <a:pt x="132" y="656"/>
                      <a:pt x="137" y="657"/>
                    </a:cubicBezTo>
                    <a:cubicBezTo>
                      <a:pt x="141" y="658"/>
                      <a:pt x="146" y="658"/>
                      <a:pt x="151" y="657"/>
                    </a:cubicBezTo>
                    <a:cubicBezTo>
                      <a:pt x="153" y="657"/>
                      <a:pt x="156" y="655"/>
                      <a:pt x="158" y="655"/>
                    </a:cubicBezTo>
                    <a:cubicBezTo>
                      <a:pt x="160" y="656"/>
                      <a:pt x="162" y="658"/>
                      <a:pt x="164" y="658"/>
                    </a:cubicBezTo>
                    <a:cubicBezTo>
                      <a:pt x="168" y="660"/>
                      <a:pt x="170" y="652"/>
                      <a:pt x="172" y="650"/>
                    </a:cubicBezTo>
                    <a:cubicBezTo>
                      <a:pt x="175" y="647"/>
                      <a:pt x="179" y="646"/>
                      <a:pt x="182" y="643"/>
                    </a:cubicBezTo>
                    <a:cubicBezTo>
                      <a:pt x="186" y="640"/>
                      <a:pt x="186" y="636"/>
                      <a:pt x="192" y="637"/>
                    </a:cubicBezTo>
                    <a:cubicBezTo>
                      <a:pt x="195" y="637"/>
                      <a:pt x="203" y="637"/>
                      <a:pt x="204" y="633"/>
                    </a:cubicBezTo>
                    <a:cubicBezTo>
                      <a:pt x="205" y="629"/>
                      <a:pt x="203" y="626"/>
                      <a:pt x="205" y="622"/>
                    </a:cubicBezTo>
                    <a:cubicBezTo>
                      <a:pt x="208" y="617"/>
                      <a:pt x="212" y="618"/>
                      <a:pt x="215" y="614"/>
                    </a:cubicBezTo>
                    <a:cubicBezTo>
                      <a:pt x="217" y="613"/>
                      <a:pt x="217" y="610"/>
                      <a:pt x="218" y="608"/>
                    </a:cubicBezTo>
                    <a:cubicBezTo>
                      <a:pt x="219" y="607"/>
                      <a:pt x="222" y="607"/>
                      <a:pt x="223" y="605"/>
                    </a:cubicBezTo>
                    <a:cubicBezTo>
                      <a:pt x="225" y="603"/>
                      <a:pt x="227" y="596"/>
                      <a:pt x="230" y="600"/>
                    </a:cubicBezTo>
                    <a:cubicBezTo>
                      <a:pt x="230" y="598"/>
                      <a:pt x="231" y="597"/>
                      <a:pt x="232" y="596"/>
                    </a:cubicBezTo>
                    <a:cubicBezTo>
                      <a:pt x="235" y="592"/>
                      <a:pt x="240" y="592"/>
                      <a:pt x="243" y="589"/>
                    </a:cubicBezTo>
                    <a:cubicBezTo>
                      <a:pt x="245" y="586"/>
                      <a:pt x="244" y="582"/>
                      <a:pt x="244" y="578"/>
                    </a:cubicBezTo>
                    <a:cubicBezTo>
                      <a:pt x="243" y="576"/>
                      <a:pt x="243" y="575"/>
                      <a:pt x="244" y="573"/>
                    </a:cubicBezTo>
                    <a:cubicBezTo>
                      <a:pt x="246" y="572"/>
                      <a:pt x="246" y="571"/>
                      <a:pt x="246" y="569"/>
                    </a:cubicBezTo>
                    <a:cubicBezTo>
                      <a:pt x="246" y="568"/>
                      <a:pt x="246" y="566"/>
                      <a:pt x="246" y="564"/>
                    </a:cubicBezTo>
                    <a:cubicBezTo>
                      <a:pt x="246" y="560"/>
                      <a:pt x="246" y="560"/>
                      <a:pt x="250" y="558"/>
                    </a:cubicBezTo>
                    <a:cubicBezTo>
                      <a:pt x="253" y="556"/>
                      <a:pt x="255" y="554"/>
                      <a:pt x="259" y="553"/>
                    </a:cubicBezTo>
                    <a:cubicBezTo>
                      <a:pt x="261" y="552"/>
                      <a:pt x="265" y="554"/>
                      <a:pt x="267" y="553"/>
                    </a:cubicBezTo>
                    <a:cubicBezTo>
                      <a:pt x="269" y="552"/>
                      <a:pt x="269" y="549"/>
                      <a:pt x="271" y="549"/>
                    </a:cubicBezTo>
                    <a:cubicBezTo>
                      <a:pt x="273" y="548"/>
                      <a:pt x="275" y="550"/>
                      <a:pt x="277" y="548"/>
                    </a:cubicBezTo>
                    <a:cubicBezTo>
                      <a:pt x="279" y="546"/>
                      <a:pt x="280" y="543"/>
                      <a:pt x="281" y="541"/>
                    </a:cubicBezTo>
                    <a:cubicBezTo>
                      <a:pt x="282" y="540"/>
                      <a:pt x="282" y="538"/>
                      <a:pt x="283" y="537"/>
                    </a:cubicBezTo>
                    <a:cubicBezTo>
                      <a:pt x="283" y="537"/>
                      <a:pt x="284" y="536"/>
                      <a:pt x="285" y="536"/>
                    </a:cubicBezTo>
                    <a:cubicBezTo>
                      <a:pt x="286" y="534"/>
                      <a:pt x="287" y="532"/>
                      <a:pt x="287" y="531"/>
                    </a:cubicBezTo>
                    <a:cubicBezTo>
                      <a:pt x="287" y="529"/>
                      <a:pt x="287" y="527"/>
                      <a:pt x="289" y="525"/>
                    </a:cubicBezTo>
                    <a:cubicBezTo>
                      <a:pt x="290" y="524"/>
                      <a:pt x="292" y="524"/>
                      <a:pt x="294" y="525"/>
                    </a:cubicBezTo>
                    <a:cubicBezTo>
                      <a:pt x="298" y="526"/>
                      <a:pt x="302" y="524"/>
                      <a:pt x="306" y="524"/>
                    </a:cubicBezTo>
                    <a:cubicBezTo>
                      <a:pt x="308" y="524"/>
                      <a:pt x="310" y="525"/>
                      <a:pt x="312" y="524"/>
                    </a:cubicBezTo>
                    <a:cubicBezTo>
                      <a:pt x="314" y="524"/>
                      <a:pt x="316" y="523"/>
                      <a:pt x="318" y="522"/>
                    </a:cubicBezTo>
                    <a:cubicBezTo>
                      <a:pt x="321" y="520"/>
                      <a:pt x="323" y="518"/>
                      <a:pt x="325" y="515"/>
                    </a:cubicBezTo>
                    <a:cubicBezTo>
                      <a:pt x="327" y="513"/>
                      <a:pt x="329" y="514"/>
                      <a:pt x="331" y="512"/>
                    </a:cubicBezTo>
                    <a:cubicBezTo>
                      <a:pt x="332" y="511"/>
                      <a:pt x="331" y="510"/>
                      <a:pt x="332" y="509"/>
                    </a:cubicBezTo>
                    <a:cubicBezTo>
                      <a:pt x="333" y="508"/>
                      <a:pt x="333" y="508"/>
                      <a:pt x="334" y="507"/>
                    </a:cubicBezTo>
                    <a:cubicBezTo>
                      <a:pt x="334" y="506"/>
                      <a:pt x="334" y="505"/>
                      <a:pt x="335" y="505"/>
                    </a:cubicBezTo>
                    <a:cubicBezTo>
                      <a:pt x="336" y="503"/>
                      <a:pt x="337" y="502"/>
                      <a:pt x="338" y="500"/>
                    </a:cubicBezTo>
                    <a:cubicBezTo>
                      <a:pt x="341" y="496"/>
                      <a:pt x="341" y="490"/>
                      <a:pt x="342" y="485"/>
                    </a:cubicBezTo>
                    <a:cubicBezTo>
                      <a:pt x="342" y="483"/>
                      <a:pt x="342" y="481"/>
                      <a:pt x="342" y="480"/>
                    </a:cubicBezTo>
                    <a:cubicBezTo>
                      <a:pt x="341" y="479"/>
                      <a:pt x="339" y="478"/>
                      <a:pt x="340" y="476"/>
                    </a:cubicBezTo>
                    <a:cubicBezTo>
                      <a:pt x="340" y="474"/>
                      <a:pt x="343" y="472"/>
                      <a:pt x="342" y="469"/>
                    </a:cubicBezTo>
                    <a:cubicBezTo>
                      <a:pt x="341" y="467"/>
                      <a:pt x="340" y="468"/>
                      <a:pt x="339" y="466"/>
                    </a:cubicBezTo>
                    <a:cubicBezTo>
                      <a:pt x="339" y="465"/>
                      <a:pt x="340" y="463"/>
                      <a:pt x="340" y="462"/>
                    </a:cubicBezTo>
                    <a:cubicBezTo>
                      <a:pt x="341" y="461"/>
                      <a:pt x="341" y="459"/>
                      <a:pt x="342" y="458"/>
                    </a:cubicBezTo>
                    <a:cubicBezTo>
                      <a:pt x="343" y="457"/>
                      <a:pt x="344" y="454"/>
                      <a:pt x="345" y="454"/>
                    </a:cubicBezTo>
                    <a:cubicBezTo>
                      <a:pt x="346" y="453"/>
                      <a:pt x="348" y="454"/>
                      <a:pt x="349" y="453"/>
                    </a:cubicBezTo>
                    <a:cubicBezTo>
                      <a:pt x="350" y="452"/>
                      <a:pt x="349" y="450"/>
                      <a:pt x="349" y="449"/>
                    </a:cubicBezTo>
                    <a:cubicBezTo>
                      <a:pt x="349" y="448"/>
                      <a:pt x="350" y="446"/>
                      <a:pt x="351" y="446"/>
                    </a:cubicBezTo>
                    <a:cubicBezTo>
                      <a:pt x="352" y="445"/>
                      <a:pt x="353" y="445"/>
                      <a:pt x="353" y="443"/>
                    </a:cubicBezTo>
                    <a:cubicBezTo>
                      <a:pt x="354" y="442"/>
                      <a:pt x="354" y="441"/>
                      <a:pt x="354" y="440"/>
                    </a:cubicBezTo>
                    <a:cubicBezTo>
                      <a:pt x="354" y="439"/>
                      <a:pt x="355" y="438"/>
                      <a:pt x="355" y="437"/>
                    </a:cubicBezTo>
                    <a:cubicBezTo>
                      <a:pt x="354" y="434"/>
                      <a:pt x="352" y="432"/>
                      <a:pt x="353" y="429"/>
                    </a:cubicBezTo>
                    <a:cubicBezTo>
                      <a:pt x="353" y="428"/>
                      <a:pt x="355" y="428"/>
                      <a:pt x="356" y="426"/>
                    </a:cubicBezTo>
                    <a:cubicBezTo>
                      <a:pt x="356" y="426"/>
                      <a:pt x="356" y="425"/>
                      <a:pt x="356" y="424"/>
                    </a:cubicBezTo>
                    <a:cubicBezTo>
                      <a:pt x="356" y="423"/>
                      <a:pt x="357" y="422"/>
                      <a:pt x="357" y="422"/>
                    </a:cubicBezTo>
                    <a:cubicBezTo>
                      <a:pt x="360" y="416"/>
                      <a:pt x="355" y="409"/>
                      <a:pt x="360" y="404"/>
                    </a:cubicBezTo>
                    <a:cubicBezTo>
                      <a:pt x="363" y="402"/>
                      <a:pt x="365" y="399"/>
                      <a:pt x="364" y="396"/>
                    </a:cubicBezTo>
                    <a:cubicBezTo>
                      <a:pt x="362" y="393"/>
                      <a:pt x="360" y="390"/>
                      <a:pt x="360" y="387"/>
                    </a:cubicBezTo>
                    <a:cubicBezTo>
                      <a:pt x="359" y="384"/>
                      <a:pt x="361" y="381"/>
                      <a:pt x="361" y="377"/>
                    </a:cubicBezTo>
                    <a:cubicBezTo>
                      <a:pt x="361" y="375"/>
                      <a:pt x="362" y="371"/>
                      <a:pt x="361" y="369"/>
                    </a:cubicBezTo>
                    <a:cubicBezTo>
                      <a:pt x="360" y="367"/>
                      <a:pt x="359" y="367"/>
                      <a:pt x="360" y="364"/>
                    </a:cubicBezTo>
                    <a:cubicBezTo>
                      <a:pt x="361" y="362"/>
                      <a:pt x="362" y="361"/>
                      <a:pt x="362" y="359"/>
                    </a:cubicBezTo>
                    <a:cubicBezTo>
                      <a:pt x="363" y="356"/>
                      <a:pt x="363" y="353"/>
                      <a:pt x="362" y="350"/>
                    </a:cubicBezTo>
                    <a:cubicBezTo>
                      <a:pt x="361" y="349"/>
                      <a:pt x="360" y="347"/>
                      <a:pt x="359" y="345"/>
                    </a:cubicBezTo>
                    <a:cubicBezTo>
                      <a:pt x="358" y="344"/>
                      <a:pt x="358" y="342"/>
                      <a:pt x="358" y="340"/>
                    </a:cubicBezTo>
                    <a:cubicBezTo>
                      <a:pt x="357" y="337"/>
                      <a:pt x="354" y="334"/>
                      <a:pt x="350" y="334"/>
                    </a:cubicBezTo>
                    <a:cubicBezTo>
                      <a:pt x="347" y="333"/>
                      <a:pt x="344" y="335"/>
                      <a:pt x="341" y="332"/>
                    </a:cubicBezTo>
                    <a:cubicBezTo>
                      <a:pt x="341" y="331"/>
                      <a:pt x="341" y="331"/>
                      <a:pt x="341" y="331"/>
                    </a:cubicBezTo>
                    <a:cubicBezTo>
                      <a:pt x="340" y="331"/>
                      <a:pt x="340" y="332"/>
                      <a:pt x="339" y="332"/>
                    </a:cubicBezTo>
                    <a:cubicBezTo>
                      <a:pt x="336" y="334"/>
                      <a:pt x="335" y="333"/>
                      <a:pt x="331" y="331"/>
                    </a:cubicBez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nvGrpSpPr>
              <p:cNvPr id="62" name="グループ化 61">
                <a:extLst>
                  <a:ext uri="{FF2B5EF4-FFF2-40B4-BE49-F238E27FC236}">
                    <a16:creationId xmlns:a16="http://schemas.microsoft.com/office/drawing/2014/main" id="{46861E21-939D-42BD-856F-A2887A502980}"/>
                  </a:ext>
                </a:extLst>
              </p:cNvPr>
              <p:cNvGrpSpPr/>
              <p:nvPr/>
            </p:nvGrpSpPr>
            <p:grpSpPr>
              <a:xfrm>
                <a:off x="4156075" y="4219575"/>
                <a:ext cx="2254250" cy="2627313"/>
                <a:chOff x="4156075" y="4219575"/>
                <a:chExt cx="2254250" cy="2627313"/>
              </a:xfrm>
              <a:grpFill/>
            </p:grpSpPr>
            <p:sp>
              <p:nvSpPr>
                <p:cNvPr id="82" name="Freeform 87">
                  <a:extLst>
                    <a:ext uri="{FF2B5EF4-FFF2-40B4-BE49-F238E27FC236}">
                      <a16:creationId xmlns:a16="http://schemas.microsoft.com/office/drawing/2014/main" id="{FA2C50C0-8EBE-42F7-854B-CA683E941A40}"/>
                    </a:ext>
                  </a:extLst>
                </p:cNvPr>
                <p:cNvSpPr>
                  <a:spLocks/>
                </p:cNvSpPr>
                <p:nvPr/>
              </p:nvSpPr>
              <p:spPr bwMode="auto">
                <a:xfrm>
                  <a:off x="4194175" y="5018088"/>
                  <a:ext cx="130175" cy="160338"/>
                </a:xfrm>
                <a:custGeom>
                  <a:avLst/>
                  <a:gdLst>
                    <a:gd name="T0" fmla="*/ 28 w 82"/>
                    <a:gd name="T1" fmla="*/ 90 h 101"/>
                    <a:gd name="T2" fmla="*/ 56 w 82"/>
                    <a:gd name="T3" fmla="*/ 101 h 101"/>
                    <a:gd name="T4" fmla="*/ 82 w 82"/>
                    <a:gd name="T5" fmla="*/ 42 h 101"/>
                    <a:gd name="T6" fmla="*/ 33 w 82"/>
                    <a:gd name="T7" fmla="*/ 0 h 101"/>
                    <a:gd name="T8" fmla="*/ 0 w 82"/>
                    <a:gd name="T9" fmla="*/ 68 h 101"/>
                    <a:gd name="T10" fmla="*/ 30 w 82"/>
                    <a:gd name="T11" fmla="*/ 82 h 101"/>
                    <a:gd name="T12" fmla="*/ 28 w 82"/>
                    <a:gd name="T13" fmla="*/ 90 h 101"/>
                  </a:gdLst>
                  <a:ahLst/>
                  <a:cxnLst>
                    <a:cxn ang="0">
                      <a:pos x="T0" y="T1"/>
                    </a:cxn>
                    <a:cxn ang="0">
                      <a:pos x="T2" y="T3"/>
                    </a:cxn>
                    <a:cxn ang="0">
                      <a:pos x="T4" y="T5"/>
                    </a:cxn>
                    <a:cxn ang="0">
                      <a:pos x="T6" y="T7"/>
                    </a:cxn>
                    <a:cxn ang="0">
                      <a:pos x="T8" y="T9"/>
                    </a:cxn>
                    <a:cxn ang="0">
                      <a:pos x="T10" y="T11"/>
                    </a:cxn>
                    <a:cxn ang="0">
                      <a:pos x="T12" y="T13"/>
                    </a:cxn>
                  </a:cxnLst>
                  <a:rect l="0" t="0" r="r" b="b"/>
                  <a:pathLst>
                    <a:path w="82" h="101">
                      <a:moveTo>
                        <a:pt x="28" y="90"/>
                      </a:moveTo>
                      <a:lnTo>
                        <a:pt x="56" y="101"/>
                      </a:lnTo>
                      <a:lnTo>
                        <a:pt x="82" y="42"/>
                      </a:lnTo>
                      <a:lnTo>
                        <a:pt x="33" y="0"/>
                      </a:lnTo>
                      <a:lnTo>
                        <a:pt x="0" y="68"/>
                      </a:lnTo>
                      <a:lnTo>
                        <a:pt x="30" y="82"/>
                      </a:lnTo>
                      <a:lnTo>
                        <a:pt x="28" y="90"/>
                      </a:ln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83" name="Freeform 88">
                  <a:extLst>
                    <a:ext uri="{FF2B5EF4-FFF2-40B4-BE49-F238E27FC236}">
                      <a16:creationId xmlns:a16="http://schemas.microsoft.com/office/drawing/2014/main" id="{32A21D21-7EC6-470B-AE13-197B2EE6B17E}"/>
                    </a:ext>
                  </a:extLst>
                </p:cNvPr>
                <p:cNvSpPr>
                  <a:spLocks/>
                </p:cNvSpPr>
                <p:nvPr/>
              </p:nvSpPr>
              <p:spPr bwMode="auto">
                <a:xfrm>
                  <a:off x="4452938" y="5002213"/>
                  <a:ext cx="176212" cy="192088"/>
                </a:xfrm>
                <a:custGeom>
                  <a:avLst/>
                  <a:gdLst>
                    <a:gd name="T0" fmla="*/ 80 w 111"/>
                    <a:gd name="T1" fmla="*/ 0 h 121"/>
                    <a:gd name="T2" fmla="*/ 66 w 111"/>
                    <a:gd name="T3" fmla="*/ 26 h 121"/>
                    <a:gd name="T4" fmla="*/ 33 w 111"/>
                    <a:gd name="T5" fmla="*/ 17 h 121"/>
                    <a:gd name="T6" fmla="*/ 0 w 111"/>
                    <a:gd name="T7" fmla="*/ 78 h 121"/>
                    <a:gd name="T8" fmla="*/ 75 w 111"/>
                    <a:gd name="T9" fmla="*/ 121 h 121"/>
                    <a:gd name="T10" fmla="*/ 104 w 111"/>
                    <a:gd name="T11" fmla="*/ 69 h 121"/>
                    <a:gd name="T12" fmla="*/ 108 w 111"/>
                    <a:gd name="T13" fmla="*/ 66 h 121"/>
                    <a:gd name="T14" fmla="*/ 111 w 111"/>
                    <a:gd name="T15" fmla="*/ 12 h 121"/>
                    <a:gd name="T16" fmla="*/ 80 w 111"/>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21">
                      <a:moveTo>
                        <a:pt x="80" y="0"/>
                      </a:moveTo>
                      <a:lnTo>
                        <a:pt x="66" y="26"/>
                      </a:lnTo>
                      <a:lnTo>
                        <a:pt x="33" y="17"/>
                      </a:lnTo>
                      <a:lnTo>
                        <a:pt x="0" y="78"/>
                      </a:lnTo>
                      <a:lnTo>
                        <a:pt x="75" y="121"/>
                      </a:lnTo>
                      <a:lnTo>
                        <a:pt x="104" y="69"/>
                      </a:lnTo>
                      <a:lnTo>
                        <a:pt x="108" y="66"/>
                      </a:lnTo>
                      <a:lnTo>
                        <a:pt x="111" y="12"/>
                      </a:lnTo>
                      <a:lnTo>
                        <a:pt x="80" y="0"/>
                      </a:ln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84" name="Freeform 89">
                  <a:extLst>
                    <a:ext uri="{FF2B5EF4-FFF2-40B4-BE49-F238E27FC236}">
                      <a16:creationId xmlns:a16="http://schemas.microsoft.com/office/drawing/2014/main" id="{9513BA70-4E7F-40F0-9EC1-AED4D064AC25}"/>
                    </a:ext>
                  </a:extLst>
                </p:cNvPr>
                <p:cNvSpPr>
                  <a:spLocks/>
                </p:cNvSpPr>
                <p:nvPr/>
              </p:nvSpPr>
              <p:spPr bwMode="auto">
                <a:xfrm>
                  <a:off x="4156075" y="4219575"/>
                  <a:ext cx="2254250" cy="2627313"/>
                </a:xfrm>
                <a:custGeom>
                  <a:avLst/>
                  <a:gdLst>
                    <a:gd name="T0" fmla="*/ 583 w 601"/>
                    <a:gd name="T1" fmla="*/ 290 h 701"/>
                    <a:gd name="T2" fmla="*/ 566 w 601"/>
                    <a:gd name="T3" fmla="*/ 261 h 701"/>
                    <a:gd name="T4" fmla="*/ 554 w 601"/>
                    <a:gd name="T5" fmla="*/ 243 h 701"/>
                    <a:gd name="T6" fmla="*/ 534 w 601"/>
                    <a:gd name="T7" fmla="*/ 233 h 701"/>
                    <a:gd name="T8" fmla="*/ 535 w 601"/>
                    <a:gd name="T9" fmla="*/ 193 h 701"/>
                    <a:gd name="T10" fmla="*/ 515 w 601"/>
                    <a:gd name="T11" fmla="*/ 206 h 701"/>
                    <a:gd name="T12" fmla="*/ 507 w 601"/>
                    <a:gd name="T13" fmla="*/ 212 h 701"/>
                    <a:gd name="T14" fmla="*/ 488 w 601"/>
                    <a:gd name="T15" fmla="*/ 212 h 701"/>
                    <a:gd name="T16" fmla="*/ 476 w 601"/>
                    <a:gd name="T17" fmla="*/ 192 h 701"/>
                    <a:gd name="T18" fmla="*/ 474 w 601"/>
                    <a:gd name="T19" fmla="*/ 169 h 701"/>
                    <a:gd name="T20" fmla="*/ 436 w 601"/>
                    <a:gd name="T21" fmla="*/ 165 h 701"/>
                    <a:gd name="T22" fmla="*/ 423 w 601"/>
                    <a:gd name="T23" fmla="*/ 145 h 701"/>
                    <a:gd name="T24" fmla="*/ 413 w 601"/>
                    <a:gd name="T25" fmla="*/ 126 h 701"/>
                    <a:gd name="T26" fmla="*/ 390 w 601"/>
                    <a:gd name="T27" fmla="*/ 86 h 701"/>
                    <a:gd name="T28" fmla="*/ 389 w 601"/>
                    <a:gd name="T29" fmla="*/ 60 h 701"/>
                    <a:gd name="T30" fmla="*/ 347 w 601"/>
                    <a:gd name="T31" fmla="*/ 81 h 701"/>
                    <a:gd name="T32" fmla="*/ 291 w 601"/>
                    <a:gd name="T33" fmla="*/ 55 h 701"/>
                    <a:gd name="T34" fmla="*/ 189 w 601"/>
                    <a:gd name="T35" fmla="*/ 17 h 701"/>
                    <a:gd name="T36" fmla="*/ 115 w 601"/>
                    <a:gd name="T37" fmla="*/ 2 h 701"/>
                    <a:gd name="T38" fmla="*/ 102 w 601"/>
                    <a:gd name="T39" fmla="*/ 32 h 701"/>
                    <a:gd name="T40" fmla="*/ 133 w 601"/>
                    <a:gd name="T41" fmla="*/ 72 h 701"/>
                    <a:gd name="T42" fmla="*/ 191 w 601"/>
                    <a:gd name="T43" fmla="*/ 62 h 701"/>
                    <a:gd name="T44" fmla="*/ 206 w 601"/>
                    <a:gd name="T45" fmla="*/ 94 h 701"/>
                    <a:gd name="T46" fmla="*/ 164 w 601"/>
                    <a:gd name="T47" fmla="*/ 126 h 701"/>
                    <a:gd name="T48" fmla="*/ 166 w 601"/>
                    <a:gd name="T49" fmla="*/ 166 h 701"/>
                    <a:gd name="T50" fmla="*/ 99 w 601"/>
                    <a:gd name="T51" fmla="*/ 85 h 701"/>
                    <a:gd name="T52" fmla="*/ 60 w 601"/>
                    <a:gd name="T53" fmla="*/ 148 h 701"/>
                    <a:gd name="T54" fmla="*/ 28 w 601"/>
                    <a:gd name="T55" fmla="*/ 188 h 701"/>
                    <a:gd name="T56" fmla="*/ 132 w 601"/>
                    <a:gd name="T57" fmla="*/ 231 h 701"/>
                    <a:gd name="T58" fmla="*/ 136 w 601"/>
                    <a:gd name="T59" fmla="*/ 278 h 701"/>
                    <a:gd name="T60" fmla="*/ 144 w 601"/>
                    <a:gd name="T61" fmla="*/ 306 h 701"/>
                    <a:gd name="T62" fmla="*/ 143 w 601"/>
                    <a:gd name="T63" fmla="*/ 321 h 701"/>
                    <a:gd name="T64" fmla="*/ 168 w 601"/>
                    <a:gd name="T65" fmla="*/ 329 h 701"/>
                    <a:gd name="T66" fmla="*/ 188 w 601"/>
                    <a:gd name="T67" fmla="*/ 348 h 701"/>
                    <a:gd name="T68" fmla="*/ 170 w 601"/>
                    <a:gd name="T69" fmla="*/ 370 h 701"/>
                    <a:gd name="T70" fmla="*/ 195 w 601"/>
                    <a:gd name="T71" fmla="*/ 401 h 701"/>
                    <a:gd name="T72" fmla="*/ 206 w 601"/>
                    <a:gd name="T73" fmla="*/ 431 h 701"/>
                    <a:gd name="T74" fmla="*/ 225 w 601"/>
                    <a:gd name="T75" fmla="*/ 503 h 701"/>
                    <a:gd name="T76" fmla="*/ 260 w 601"/>
                    <a:gd name="T77" fmla="*/ 574 h 701"/>
                    <a:gd name="T78" fmla="*/ 309 w 601"/>
                    <a:gd name="T79" fmla="*/ 621 h 701"/>
                    <a:gd name="T80" fmla="*/ 325 w 601"/>
                    <a:gd name="T81" fmla="*/ 686 h 701"/>
                    <a:gd name="T82" fmla="*/ 377 w 601"/>
                    <a:gd name="T83" fmla="*/ 693 h 701"/>
                    <a:gd name="T84" fmla="*/ 410 w 601"/>
                    <a:gd name="T85" fmla="*/ 644 h 701"/>
                    <a:gd name="T86" fmla="*/ 448 w 601"/>
                    <a:gd name="T87" fmla="*/ 595 h 701"/>
                    <a:gd name="T88" fmla="*/ 447 w 601"/>
                    <a:gd name="T89" fmla="*/ 554 h 701"/>
                    <a:gd name="T90" fmla="*/ 432 w 601"/>
                    <a:gd name="T91" fmla="*/ 508 h 701"/>
                    <a:gd name="T92" fmla="*/ 427 w 601"/>
                    <a:gd name="T93" fmla="*/ 471 h 701"/>
                    <a:gd name="T94" fmla="*/ 440 w 601"/>
                    <a:gd name="T95" fmla="*/ 414 h 701"/>
                    <a:gd name="T96" fmla="*/ 425 w 601"/>
                    <a:gd name="T97" fmla="*/ 381 h 701"/>
                    <a:gd name="T98" fmla="*/ 448 w 601"/>
                    <a:gd name="T99" fmla="*/ 382 h 701"/>
                    <a:gd name="T100" fmla="*/ 486 w 601"/>
                    <a:gd name="T101" fmla="*/ 357 h 701"/>
                    <a:gd name="T102" fmla="*/ 496 w 601"/>
                    <a:gd name="T103" fmla="*/ 320 h 701"/>
                    <a:gd name="T104" fmla="*/ 522 w 601"/>
                    <a:gd name="T105" fmla="*/ 336 h 701"/>
                    <a:gd name="T106" fmla="*/ 543 w 601"/>
                    <a:gd name="T107" fmla="*/ 379 h 701"/>
                    <a:gd name="T108" fmla="*/ 582 w 601"/>
                    <a:gd name="T109" fmla="*/ 382 h 701"/>
                    <a:gd name="T110" fmla="*/ 592 w 601"/>
                    <a:gd name="T111" fmla="*/ 353 h 701"/>
                    <a:gd name="T112" fmla="*/ 599 w 601"/>
                    <a:gd name="T113" fmla="*/ 30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1" h="701">
                      <a:moveTo>
                        <a:pt x="595" y="301"/>
                      </a:moveTo>
                      <a:cubicBezTo>
                        <a:pt x="594" y="300"/>
                        <a:pt x="592" y="300"/>
                        <a:pt x="591" y="299"/>
                      </a:cubicBezTo>
                      <a:cubicBezTo>
                        <a:pt x="590" y="299"/>
                        <a:pt x="590" y="297"/>
                        <a:pt x="589" y="296"/>
                      </a:cubicBezTo>
                      <a:cubicBezTo>
                        <a:pt x="588" y="295"/>
                        <a:pt x="587" y="294"/>
                        <a:pt x="586" y="294"/>
                      </a:cubicBezTo>
                      <a:cubicBezTo>
                        <a:pt x="585" y="294"/>
                        <a:pt x="584" y="295"/>
                        <a:pt x="583" y="295"/>
                      </a:cubicBezTo>
                      <a:cubicBezTo>
                        <a:pt x="581" y="295"/>
                        <a:pt x="579" y="292"/>
                        <a:pt x="580" y="290"/>
                      </a:cubicBezTo>
                      <a:cubicBezTo>
                        <a:pt x="581" y="290"/>
                        <a:pt x="582" y="291"/>
                        <a:pt x="583" y="290"/>
                      </a:cubicBezTo>
                      <a:cubicBezTo>
                        <a:pt x="582" y="289"/>
                        <a:pt x="581" y="286"/>
                        <a:pt x="580" y="285"/>
                      </a:cubicBezTo>
                      <a:cubicBezTo>
                        <a:pt x="578" y="283"/>
                        <a:pt x="577" y="281"/>
                        <a:pt x="580" y="280"/>
                      </a:cubicBezTo>
                      <a:cubicBezTo>
                        <a:pt x="582" y="279"/>
                        <a:pt x="585" y="278"/>
                        <a:pt x="581" y="276"/>
                      </a:cubicBezTo>
                      <a:cubicBezTo>
                        <a:pt x="579" y="276"/>
                        <a:pt x="578" y="276"/>
                        <a:pt x="577" y="274"/>
                      </a:cubicBezTo>
                      <a:cubicBezTo>
                        <a:pt x="576" y="273"/>
                        <a:pt x="576" y="272"/>
                        <a:pt x="575" y="271"/>
                      </a:cubicBezTo>
                      <a:cubicBezTo>
                        <a:pt x="573" y="269"/>
                        <a:pt x="571" y="268"/>
                        <a:pt x="570" y="265"/>
                      </a:cubicBezTo>
                      <a:cubicBezTo>
                        <a:pt x="569" y="263"/>
                        <a:pt x="568" y="262"/>
                        <a:pt x="566" y="261"/>
                      </a:cubicBezTo>
                      <a:cubicBezTo>
                        <a:pt x="564" y="260"/>
                        <a:pt x="562" y="259"/>
                        <a:pt x="560" y="258"/>
                      </a:cubicBezTo>
                      <a:cubicBezTo>
                        <a:pt x="558" y="258"/>
                        <a:pt x="557" y="257"/>
                        <a:pt x="557" y="254"/>
                      </a:cubicBezTo>
                      <a:cubicBezTo>
                        <a:pt x="559" y="253"/>
                        <a:pt x="561" y="254"/>
                        <a:pt x="562" y="252"/>
                      </a:cubicBezTo>
                      <a:cubicBezTo>
                        <a:pt x="563" y="250"/>
                        <a:pt x="562" y="248"/>
                        <a:pt x="561" y="247"/>
                      </a:cubicBezTo>
                      <a:cubicBezTo>
                        <a:pt x="560" y="247"/>
                        <a:pt x="558" y="247"/>
                        <a:pt x="558" y="246"/>
                      </a:cubicBezTo>
                      <a:cubicBezTo>
                        <a:pt x="557" y="245"/>
                        <a:pt x="557" y="244"/>
                        <a:pt x="556" y="244"/>
                      </a:cubicBezTo>
                      <a:cubicBezTo>
                        <a:pt x="556" y="243"/>
                        <a:pt x="555" y="242"/>
                        <a:pt x="554" y="243"/>
                      </a:cubicBezTo>
                      <a:cubicBezTo>
                        <a:pt x="553" y="243"/>
                        <a:pt x="553" y="244"/>
                        <a:pt x="553" y="245"/>
                      </a:cubicBezTo>
                      <a:cubicBezTo>
                        <a:pt x="551" y="246"/>
                        <a:pt x="550" y="245"/>
                        <a:pt x="550" y="243"/>
                      </a:cubicBezTo>
                      <a:cubicBezTo>
                        <a:pt x="550" y="241"/>
                        <a:pt x="552" y="240"/>
                        <a:pt x="552" y="239"/>
                      </a:cubicBezTo>
                      <a:cubicBezTo>
                        <a:pt x="552" y="236"/>
                        <a:pt x="549" y="237"/>
                        <a:pt x="547" y="237"/>
                      </a:cubicBezTo>
                      <a:cubicBezTo>
                        <a:pt x="545" y="237"/>
                        <a:pt x="544" y="237"/>
                        <a:pt x="543" y="234"/>
                      </a:cubicBezTo>
                      <a:cubicBezTo>
                        <a:pt x="542" y="233"/>
                        <a:pt x="537" y="236"/>
                        <a:pt x="535" y="236"/>
                      </a:cubicBezTo>
                      <a:cubicBezTo>
                        <a:pt x="534" y="236"/>
                        <a:pt x="534" y="235"/>
                        <a:pt x="534" y="233"/>
                      </a:cubicBezTo>
                      <a:cubicBezTo>
                        <a:pt x="535" y="230"/>
                        <a:pt x="534" y="227"/>
                        <a:pt x="534" y="224"/>
                      </a:cubicBezTo>
                      <a:cubicBezTo>
                        <a:pt x="534" y="223"/>
                        <a:pt x="535" y="222"/>
                        <a:pt x="535" y="220"/>
                      </a:cubicBezTo>
                      <a:cubicBezTo>
                        <a:pt x="535" y="218"/>
                        <a:pt x="536" y="219"/>
                        <a:pt x="537" y="218"/>
                      </a:cubicBezTo>
                      <a:cubicBezTo>
                        <a:pt x="539" y="216"/>
                        <a:pt x="538" y="214"/>
                        <a:pt x="538" y="211"/>
                      </a:cubicBezTo>
                      <a:cubicBezTo>
                        <a:pt x="538" y="209"/>
                        <a:pt x="538" y="207"/>
                        <a:pt x="539" y="205"/>
                      </a:cubicBezTo>
                      <a:cubicBezTo>
                        <a:pt x="539" y="202"/>
                        <a:pt x="539" y="201"/>
                        <a:pt x="538" y="199"/>
                      </a:cubicBezTo>
                      <a:cubicBezTo>
                        <a:pt x="537" y="197"/>
                        <a:pt x="536" y="195"/>
                        <a:pt x="535" y="193"/>
                      </a:cubicBezTo>
                      <a:cubicBezTo>
                        <a:pt x="534" y="192"/>
                        <a:pt x="534" y="192"/>
                        <a:pt x="534" y="191"/>
                      </a:cubicBezTo>
                      <a:cubicBezTo>
                        <a:pt x="532" y="191"/>
                        <a:pt x="530" y="191"/>
                        <a:pt x="528" y="191"/>
                      </a:cubicBezTo>
                      <a:cubicBezTo>
                        <a:pt x="525" y="191"/>
                        <a:pt x="523" y="192"/>
                        <a:pt x="520" y="192"/>
                      </a:cubicBezTo>
                      <a:cubicBezTo>
                        <a:pt x="519" y="192"/>
                        <a:pt x="516" y="191"/>
                        <a:pt x="514" y="192"/>
                      </a:cubicBezTo>
                      <a:cubicBezTo>
                        <a:pt x="513" y="193"/>
                        <a:pt x="514" y="198"/>
                        <a:pt x="515" y="199"/>
                      </a:cubicBezTo>
                      <a:cubicBezTo>
                        <a:pt x="515" y="200"/>
                        <a:pt x="515" y="201"/>
                        <a:pt x="515" y="202"/>
                      </a:cubicBezTo>
                      <a:cubicBezTo>
                        <a:pt x="515" y="203"/>
                        <a:pt x="514" y="204"/>
                        <a:pt x="515" y="206"/>
                      </a:cubicBezTo>
                      <a:cubicBezTo>
                        <a:pt x="516" y="207"/>
                        <a:pt x="517" y="206"/>
                        <a:pt x="517" y="208"/>
                      </a:cubicBezTo>
                      <a:cubicBezTo>
                        <a:pt x="517" y="209"/>
                        <a:pt x="517" y="210"/>
                        <a:pt x="517" y="211"/>
                      </a:cubicBezTo>
                      <a:cubicBezTo>
                        <a:pt x="517" y="212"/>
                        <a:pt x="517" y="213"/>
                        <a:pt x="516" y="214"/>
                      </a:cubicBezTo>
                      <a:cubicBezTo>
                        <a:pt x="516" y="214"/>
                        <a:pt x="514" y="214"/>
                        <a:pt x="514" y="214"/>
                      </a:cubicBezTo>
                      <a:cubicBezTo>
                        <a:pt x="513" y="213"/>
                        <a:pt x="513" y="213"/>
                        <a:pt x="513" y="212"/>
                      </a:cubicBezTo>
                      <a:cubicBezTo>
                        <a:pt x="512" y="212"/>
                        <a:pt x="513" y="212"/>
                        <a:pt x="512" y="212"/>
                      </a:cubicBezTo>
                      <a:cubicBezTo>
                        <a:pt x="510" y="211"/>
                        <a:pt x="509" y="212"/>
                        <a:pt x="507" y="212"/>
                      </a:cubicBezTo>
                      <a:cubicBezTo>
                        <a:pt x="507" y="213"/>
                        <a:pt x="507" y="214"/>
                        <a:pt x="506" y="216"/>
                      </a:cubicBezTo>
                      <a:cubicBezTo>
                        <a:pt x="505" y="216"/>
                        <a:pt x="502" y="217"/>
                        <a:pt x="501" y="215"/>
                      </a:cubicBezTo>
                      <a:cubicBezTo>
                        <a:pt x="500" y="214"/>
                        <a:pt x="502" y="213"/>
                        <a:pt x="499" y="214"/>
                      </a:cubicBezTo>
                      <a:cubicBezTo>
                        <a:pt x="498" y="214"/>
                        <a:pt x="498" y="214"/>
                        <a:pt x="497" y="214"/>
                      </a:cubicBezTo>
                      <a:cubicBezTo>
                        <a:pt x="497" y="212"/>
                        <a:pt x="496" y="212"/>
                        <a:pt x="494" y="212"/>
                      </a:cubicBezTo>
                      <a:cubicBezTo>
                        <a:pt x="492" y="212"/>
                        <a:pt x="492" y="213"/>
                        <a:pt x="491" y="215"/>
                      </a:cubicBezTo>
                      <a:cubicBezTo>
                        <a:pt x="489" y="216"/>
                        <a:pt x="491" y="212"/>
                        <a:pt x="488" y="212"/>
                      </a:cubicBezTo>
                      <a:cubicBezTo>
                        <a:pt x="487" y="212"/>
                        <a:pt x="487" y="213"/>
                        <a:pt x="486" y="212"/>
                      </a:cubicBezTo>
                      <a:cubicBezTo>
                        <a:pt x="485" y="212"/>
                        <a:pt x="484" y="211"/>
                        <a:pt x="484" y="210"/>
                      </a:cubicBezTo>
                      <a:cubicBezTo>
                        <a:pt x="484" y="209"/>
                        <a:pt x="485" y="207"/>
                        <a:pt x="484" y="205"/>
                      </a:cubicBezTo>
                      <a:cubicBezTo>
                        <a:pt x="484" y="204"/>
                        <a:pt x="482" y="204"/>
                        <a:pt x="481" y="204"/>
                      </a:cubicBezTo>
                      <a:cubicBezTo>
                        <a:pt x="479" y="204"/>
                        <a:pt x="479" y="203"/>
                        <a:pt x="478" y="203"/>
                      </a:cubicBezTo>
                      <a:cubicBezTo>
                        <a:pt x="475" y="202"/>
                        <a:pt x="472" y="204"/>
                        <a:pt x="472" y="200"/>
                      </a:cubicBezTo>
                      <a:cubicBezTo>
                        <a:pt x="472" y="197"/>
                        <a:pt x="474" y="194"/>
                        <a:pt x="476" y="192"/>
                      </a:cubicBezTo>
                      <a:cubicBezTo>
                        <a:pt x="477" y="191"/>
                        <a:pt x="477" y="190"/>
                        <a:pt x="477" y="188"/>
                      </a:cubicBezTo>
                      <a:cubicBezTo>
                        <a:pt x="476" y="186"/>
                        <a:pt x="474" y="186"/>
                        <a:pt x="473" y="185"/>
                      </a:cubicBezTo>
                      <a:cubicBezTo>
                        <a:pt x="472" y="184"/>
                        <a:pt x="472" y="183"/>
                        <a:pt x="472" y="183"/>
                      </a:cubicBezTo>
                      <a:cubicBezTo>
                        <a:pt x="472" y="181"/>
                        <a:pt x="473" y="180"/>
                        <a:pt x="473" y="179"/>
                      </a:cubicBezTo>
                      <a:cubicBezTo>
                        <a:pt x="473" y="178"/>
                        <a:pt x="472" y="177"/>
                        <a:pt x="473" y="176"/>
                      </a:cubicBezTo>
                      <a:cubicBezTo>
                        <a:pt x="473" y="174"/>
                        <a:pt x="475" y="174"/>
                        <a:pt x="475" y="173"/>
                      </a:cubicBezTo>
                      <a:cubicBezTo>
                        <a:pt x="475" y="172"/>
                        <a:pt x="474" y="170"/>
                        <a:pt x="474" y="169"/>
                      </a:cubicBezTo>
                      <a:cubicBezTo>
                        <a:pt x="473" y="168"/>
                        <a:pt x="472" y="168"/>
                        <a:pt x="470" y="168"/>
                      </a:cubicBezTo>
                      <a:cubicBezTo>
                        <a:pt x="469" y="168"/>
                        <a:pt x="467" y="169"/>
                        <a:pt x="465" y="169"/>
                      </a:cubicBezTo>
                      <a:cubicBezTo>
                        <a:pt x="463" y="169"/>
                        <a:pt x="462" y="170"/>
                        <a:pt x="460" y="170"/>
                      </a:cubicBezTo>
                      <a:cubicBezTo>
                        <a:pt x="458" y="170"/>
                        <a:pt x="456" y="170"/>
                        <a:pt x="454" y="170"/>
                      </a:cubicBezTo>
                      <a:cubicBezTo>
                        <a:pt x="449" y="170"/>
                        <a:pt x="444" y="169"/>
                        <a:pt x="440" y="169"/>
                      </a:cubicBezTo>
                      <a:cubicBezTo>
                        <a:pt x="438" y="169"/>
                        <a:pt x="438" y="170"/>
                        <a:pt x="437" y="168"/>
                      </a:cubicBezTo>
                      <a:cubicBezTo>
                        <a:pt x="437" y="167"/>
                        <a:pt x="437" y="166"/>
                        <a:pt x="436" y="165"/>
                      </a:cubicBezTo>
                      <a:cubicBezTo>
                        <a:pt x="436" y="165"/>
                        <a:pt x="436" y="163"/>
                        <a:pt x="436" y="163"/>
                      </a:cubicBezTo>
                      <a:cubicBezTo>
                        <a:pt x="436" y="161"/>
                        <a:pt x="435" y="162"/>
                        <a:pt x="434" y="162"/>
                      </a:cubicBezTo>
                      <a:cubicBezTo>
                        <a:pt x="432" y="161"/>
                        <a:pt x="433" y="159"/>
                        <a:pt x="432" y="157"/>
                      </a:cubicBezTo>
                      <a:cubicBezTo>
                        <a:pt x="432" y="156"/>
                        <a:pt x="429" y="153"/>
                        <a:pt x="432" y="153"/>
                      </a:cubicBezTo>
                      <a:cubicBezTo>
                        <a:pt x="432" y="151"/>
                        <a:pt x="432" y="149"/>
                        <a:pt x="432" y="147"/>
                      </a:cubicBezTo>
                      <a:cubicBezTo>
                        <a:pt x="431" y="144"/>
                        <a:pt x="428" y="145"/>
                        <a:pt x="426" y="146"/>
                      </a:cubicBezTo>
                      <a:cubicBezTo>
                        <a:pt x="425" y="146"/>
                        <a:pt x="424" y="146"/>
                        <a:pt x="423" y="145"/>
                      </a:cubicBezTo>
                      <a:cubicBezTo>
                        <a:pt x="422" y="144"/>
                        <a:pt x="421" y="143"/>
                        <a:pt x="421" y="142"/>
                      </a:cubicBezTo>
                      <a:cubicBezTo>
                        <a:pt x="420" y="141"/>
                        <a:pt x="420" y="139"/>
                        <a:pt x="419" y="137"/>
                      </a:cubicBezTo>
                      <a:cubicBezTo>
                        <a:pt x="419" y="136"/>
                        <a:pt x="418" y="136"/>
                        <a:pt x="418" y="134"/>
                      </a:cubicBezTo>
                      <a:cubicBezTo>
                        <a:pt x="418" y="133"/>
                        <a:pt x="419" y="132"/>
                        <a:pt x="419" y="130"/>
                      </a:cubicBezTo>
                      <a:cubicBezTo>
                        <a:pt x="419" y="130"/>
                        <a:pt x="419" y="128"/>
                        <a:pt x="419" y="128"/>
                      </a:cubicBezTo>
                      <a:cubicBezTo>
                        <a:pt x="419" y="126"/>
                        <a:pt x="420" y="126"/>
                        <a:pt x="418" y="126"/>
                      </a:cubicBezTo>
                      <a:cubicBezTo>
                        <a:pt x="417" y="126"/>
                        <a:pt x="415" y="127"/>
                        <a:pt x="413" y="126"/>
                      </a:cubicBezTo>
                      <a:cubicBezTo>
                        <a:pt x="410" y="126"/>
                        <a:pt x="406" y="126"/>
                        <a:pt x="403" y="126"/>
                      </a:cubicBezTo>
                      <a:cubicBezTo>
                        <a:pt x="400" y="126"/>
                        <a:pt x="398" y="126"/>
                        <a:pt x="396" y="126"/>
                      </a:cubicBezTo>
                      <a:cubicBezTo>
                        <a:pt x="395" y="126"/>
                        <a:pt x="390" y="127"/>
                        <a:pt x="389" y="126"/>
                      </a:cubicBezTo>
                      <a:cubicBezTo>
                        <a:pt x="388" y="124"/>
                        <a:pt x="390" y="118"/>
                        <a:pt x="390" y="117"/>
                      </a:cubicBezTo>
                      <a:cubicBezTo>
                        <a:pt x="390" y="113"/>
                        <a:pt x="389" y="110"/>
                        <a:pt x="389" y="107"/>
                      </a:cubicBezTo>
                      <a:cubicBezTo>
                        <a:pt x="388" y="101"/>
                        <a:pt x="389" y="96"/>
                        <a:pt x="389" y="91"/>
                      </a:cubicBezTo>
                      <a:cubicBezTo>
                        <a:pt x="391" y="91"/>
                        <a:pt x="391" y="87"/>
                        <a:pt x="390" y="86"/>
                      </a:cubicBezTo>
                      <a:cubicBezTo>
                        <a:pt x="390" y="84"/>
                        <a:pt x="388" y="84"/>
                        <a:pt x="387" y="84"/>
                      </a:cubicBezTo>
                      <a:cubicBezTo>
                        <a:pt x="386" y="84"/>
                        <a:pt x="386" y="84"/>
                        <a:pt x="385" y="83"/>
                      </a:cubicBezTo>
                      <a:cubicBezTo>
                        <a:pt x="385" y="81"/>
                        <a:pt x="385" y="77"/>
                        <a:pt x="385" y="75"/>
                      </a:cubicBezTo>
                      <a:cubicBezTo>
                        <a:pt x="385" y="74"/>
                        <a:pt x="385" y="74"/>
                        <a:pt x="387" y="74"/>
                      </a:cubicBezTo>
                      <a:cubicBezTo>
                        <a:pt x="388" y="74"/>
                        <a:pt x="389" y="74"/>
                        <a:pt x="390" y="73"/>
                      </a:cubicBezTo>
                      <a:cubicBezTo>
                        <a:pt x="390" y="70"/>
                        <a:pt x="389" y="68"/>
                        <a:pt x="390" y="65"/>
                      </a:cubicBezTo>
                      <a:cubicBezTo>
                        <a:pt x="391" y="63"/>
                        <a:pt x="390" y="62"/>
                        <a:pt x="389" y="60"/>
                      </a:cubicBezTo>
                      <a:cubicBezTo>
                        <a:pt x="389" y="59"/>
                        <a:pt x="388" y="58"/>
                        <a:pt x="388" y="58"/>
                      </a:cubicBezTo>
                      <a:cubicBezTo>
                        <a:pt x="388" y="57"/>
                        <a:pt x="388" y="57"/>
                        <a:pt x="388" y="57"/>
                      </a:cubicBezTo>
                      <a:cubicBezTo>
                        <a:pt x="386" y="58"/>
                        <a:pt x="385" y="59"/>
                        <a:pt x="383" y="60"/>
                      </a:cubicBezTo>
                      <a:cubicBezTo>
                        <a:pt x="381" y="61"/>
                        <a:pt x="378" y="63"/>
                        <a:pt x="376" y="64"/>
                      </a:cubicBezTo>
                      <a:cubicBezTo>
                        <a:pt x="374" y="65"/>
                        <a:pt x="372" y="67"/>
                        <a:pt x="370" y="68"/>
                      </a:cubicBezTo>
                      <a:cubicBezTo>
                        <a:pt x="365" y="71"/>
                        <a:pt x="361" y="75"/>
                        <a:pt x="356" y="77"/>
                      </a:cubicBezTo>
                      <a:cubicBezTo>
                        <a:pt x="352" y="78"/>
                        <a:pt x="350" y="80"/>
                        <a:pt x="347" y="81"/>
                      </a:cubicBezTo>
                      <a:cubicBezTo>
                        <a:pt x="345" y="82"/>
                        <a:pt x="343" y="83"/>
                        <a:pt x="341" y="84"/>
                      </a:cubicBezTo>
                      <a:cubicBezTo>
                        <a:pt x="340" y="85"/>
                        <a:pt x="338" y="86"/>
                        <a:pt x="336" y="87"/>
                      </a:cubicBezTo>
                      <a:cubicBezTo>
                        <a:pt x="335" y="87"/>
                        <a:pt x="334" y="87"/>
                        <a:pt x="333" y="87"/>
                      </a:cubicBezTo>
                      <a:cubicBezTo>
                        <a:pt x="331" y="88"/>
                        <a:pt x="330" y="88"/>
                        <a:pt x="327" y="88"/>
                      </a:cubicBezTo>
                      <a:cubicBezTo>
                        <a:pt x="316" y="88"/>
                        <a:pt x="314" y="79"/>
                        <a:pt x="311" y="70"/>
                      </a:cubicBezTo>
                      <a:cubicBezTo>
                        <a:pt x="310" y="66"/>
                        <a:pt x="308" y="62"/>
                        <a:pt x="303" y="59"/>
                      </a:cubicBezTo>
                      <a:cubicBezTo>
                        <a:pt x="300" y="57"/>
                        <a:pt x="296" y="56"/>
                        <a:pt x="291" y="55"/>
                      </a:cubicBezTo>
                      <a:cubicBezTo>
                        <a:pt x="286" y="53"/>
                        <a:pt x="281" y="51"/>
                        <a:pt x="275" y="50"/>
                      </a:cubicBezTo>
                      <a:cubicBezTo>
                        <a:pt x="270" y="49"/>
                        <a:pt x="266" y="49"/>
                        <a:pt x="261" y="46"/>
                      </a:cubicBezTo>
                      <a:cubicBezTo>
                        <a:pt x="256" y="43"/>
                        <a:pt x="251" y="43"/>
                        <a:pt x="246" y="41"/>
                      </a:cubicBezTo>
                      <a:cubicBezTo>
                        <a:pt x="241" y="40"/>
                        <a:pt x="237" y="35"/>
                        <a:pt x="232" y="33"/>
                      </a:cubicBezTo>
                      <a:cubicBezTo>
                        <a:pt x="227" y="32"/>
                        <a:pt x="223" y="29"/>
                        <a:pt x="219" y="28"/>
                      </a:cubicBezTo>
                      <a:cubicBezTo>
                        <a:pt x="213" y="27"/>
                        <a:pt x="208" y="25"/>
                        <a:pt x="203" y="23"/>
                      </a:cubicBezTo>
                      <a:cubicBezTo>
                        <a:pt x="199" y="21"/>
                        <a:pt x="194" y="19"/>
                        <a:pt x="189" y="17"/>
                      </a:cubicBezTo>
                      <a:cubicBezTo>
                        <a:pt x="186" y="16"/>
                        <a:pt x="184" y="16"/>
                        <a:pt x="182" y="15"/>
                      </a:cubicBezTo>
                      <a:cubicBezTo>
                        <a:pt x="179" y="13"/>
                        <a:pt x="176" y="12"/>
                        <a:pt x="173" y="11"/>
                      </a:cubicBezTo>
                      <a:cubicBezTo>
                        <a:pt x="168" y="9"/>
                        <a:pt x="162" y="9"/>
                        <a:pt x="157" y="7"/>
                      </a:cubicBezTo>
                      <a:cubicBezTo>
                        <a:pt x="154" y="6"/>
                        <a:pt x="152" y="5"/>
                        <a:pt x="150" y="4"/>
                      </a:cubicBezTo>
                      <a:cubicBezTo>
                        <a:pt x="147" y="2"/>
                        <a:pt x="145" y="2"/>
                        <a:pt x="142" y="2"/>
                      </a:cubicBezTo>
                      <a:cubicBezTo>
                        <a:pt x="137" y="1"/>
                        <a:pt x="132" y="0"/>
                        <a:pt x="127" y="1"/>
                      </a:cubicBezTo>
                      <a:cubicBezTo>
                        <a:pt x="123" y="1"/>
                        <a:pt x="119" y="2"/>
                        <a:pt x="115" y="2"/>
                      </a:cubicBezTo>
                      <a:cubicBezTo>
                        <a:pt x="115" y="4"/>
                        <a:pt x="115" y="5"/>
                        <a:pt x="115" y="6"/>
                      </a:cubicBezTo>
                      <a:cubicBezTo>
                        <a:pt x="116" y="10"/>
                        <a:pt x="115" y="11"/>
                        <a:pt x="113" y="15"/>
                      </a:cubicBezTo>
                      <a:cubicBezTo>
                        <a:pt x="122" y="19"/>
                        <a:pt x="131" y="22"/>
                        <a:pt x="140" y="26"/>
                      </a:cubicBezTo>
                      <a:cubicBezTo>
                        <a:pt x="143" y="27"/>
                        <a:pt x="145" y="26"/>
                        <a:pt x="144" y="30"/>
                      </a:cubicBezTo>
                      <a:cubicBezTo>
                        <a:pt x="143" y="34"/>
                        <a:pt x="143" y="40"/>
                        <a:pt x="140" y="42"/>
                      </a:cubicBezTo>
                      <a:cubicBezTo>
                        <a:pt x="135" y="46"/>
                        <a:pt x="121" y="38"/>
                        <a:pt x="116" y="36"/>
                      </a:cubicBezTo>
                      <a:cubicBezTo>
                        <a:pt x="111" y="35"/>
                        <a:pt x="107" y="33"/>
                        <a:pt x="102" y="32"/>
                      </a:cubicBezTo>
                      <a:cubicBezTo>
                        <a:pt x="99" y="31"/>
                        <a:pt x="102" y="27"/>
                        <a:pt x="103" y="25"/>
                      </a:cubicBezTo>
                      <a:cubicBezTo>
                        <a:pt x="92" y="22"/>
                        <a:pt x="81" y="18"/>
                        <a:pt x="70" y="15"/>
                      </a:cubicBezTo>
                      <a:cubicBezTo>
                        <a:pt x="71" y="23"/>
                        <a:pt x="72" y="31"/>
                        <a:pt x="73" y="40"/>
                      </a:cubicBezTo>
                      <a:cubicBezTo>
                        <a:pt x="74" y="42"/>
                        <a:pt x="74" y="60"/>
                        <a:pt x="77" y="61"/>
                      </a:cubicBezTo>
                      <a:cubicBezTo>
                        <a:pt x="84" y="65"/>
                        <a:pt x="92" y="68"/>
                        <a:pt x="100" y="72"/>
                      </a:cubicBezTo>
                      <a:cubicBezTo>
                        <a:pt x="106" y="75"/>
                        <a:pt x="112" y="80"/>
                        <a:pt x="118" y="78"/>
                      </a:cubicBezTo>
                      <a:cubicBezTo>
                        <a:pt x="123" y="76"/>
                        <a:pt x="128" y="74"/>
                        <a:pt x="133" y="72"/>
                      </a:cubicBezTo>
                      <a:cubicBezTo>
                        <a:pt x="135" y="71"/>
                        <a:pt x="134" y="77"/>
                        <a:pt x="137" y="76"/>
                      </a:cubicBezTo>
                      <a:cubicBezTo>
                        <a:pt x="142" y="74"/>
                        <a:pt x="146" y="72"/>
                        <a:pt x="150" y="70"/>
                      </a:cubicBezTo>
                      <a:cubicBezTo>
                        <a:pt x="153" y="69"/>
                        <a:pt x="157" y="66"/>
                        <a:pt x="160" y="66"/>
                      </a:cubicBezTo>
                      <a:cubicBezTo>
                        <a:pt x="163" y="66"/>
                        <a:pt x="168" y="68"/>
                        <a:pt x="171" y="69"/>
                      </a:cubicBezTo>
                      <a:cubicBezTo>
                        <a:pt x="175" y="70"/>
                        <a:pt x="180" y="72"/>
                        <a:pt x="184" y="73"/>
                      </a:cubicBezTo>
                      <a:cubicBezTo>
                        <a:pt x="190" y="75"/>
                        <a:pt x="186" y="56"/>
                        <a:pt x="186" y="54"/>
                      </a:cubicBezTo>
                      <a:cubicBezTo>
                        <a:pt x="192" y="54"/>
                        <a:pt x="190" y="57"/>
                        <a:pt x="191" y="62"/>
                      </a:cubicBezTo>
                      <a:cubicBezTo>
                        <a:pt x="191" y="66"/>
                        <a:pt x="197" y="66"/>
                        <a:pt x="197" y="68"/>
                      </a:cubicBezTo>
                      <a:cubicBezTo>
                        <a:pt x="197" y="73"/>
                        <a:pt x="200" y="85"/>
                        <a:pt x="192" y="83"/>
                      </a:cubicBezTo>
                      <a:cubicBezTo>
                        <a:pt x="184" y="80"/>
                        <a:pt x="175" y="77"/>
                        <a:pt x="166" y="74"/>
                      </a:cubicBezTo>
                      <a:cubicBezTo>
                        <a:pt x="161" y="73"/>
                        <a:pt x="156" y="83"/>
                        <a:pt x="153" y="86"/>
                      </a:cubicBezTo>
                      <a:cubicBezTo>
                        <a:pt x="169" y="91"/>
                        <a:pt x="184" y="95"/>
                        <a:pt x="200" y="100"/>
                      </a:cubicBezTo>
                      <a:cubicBezTo>
                        <a:pt x="199" y="98"/>
                        <a:pt x="198" y="97"/>
                        <a:pt x="197" y="95"/>
                      </a:cubicBezTo>
                      <a:cubicBezTo>
                        <a:pt x="202" y="93"/>
                        <a:pt x="202" y="92"/>
                        <a:pt x="206" y="94"/>
                      </a:cubicBezTo>
                      <a:cubicBezTo>
                        <a:pt x="208" y="96"/>
                        <a:pt x="208" y="100"/>
                        <a:pt x="206" y="102"/>
                      </a:cubicBezTo>
                      <a:cubicBezTo>
                        <a:pt x="206" y="103"/>
                        <a:pt x="201" y="109"/>
                        <a:pt x="199" y="106"/>
                      </a:cubicBezTo>
                      <a:cubicBezTo>
                        <a:pt x="197" y="102"/>
                        <a:pt x="196" y="102"/>
                        <a:pt x="192" y="101"/>
                      </a:cubicBezTo>
                      <a:cubicBezTo>
                        <a:pt x="188" y="100"/>
                        <a:pt x="186" y="98"/>
                        <a:pt x="182" y="100"/>
                      </a:cubicBezTo>
                      <a:cubicBezTo>
                        <a:pt x="179" y="103"/>
                        <a:pt x="178" y="103"/>
                        <a:pt x="174" y="103"/>
                      </a:cubicBezTo>
                      <a:cubicBezTo>
                        <a:pt x="167" y="102"/>
                        <a:pt x="162" y="100"/>
                        <a:pt x="155" y="99"/>
                      </a:cubicBezTo>
                      <a:cubicBezTo>
                        <a:pt x="156" y="103"/>
                        <a:pt x="158" y="126"/>
                        <a:pt x="164" y="126"/>
                      </a:cubicBezTo>
                      <a:cubicBezTo>
                        <a:pt x="169" y="126"/>
                        <a:pt x="175" y="125"/>
                        <a:pt x="179" y="129"/>
                      </a:cubicBezTo>
                      <a:cubicBezTo>
                        <a:pt x="182" y="131"/>
                        <a:pt x="178" y="139"/>
                        <a:pt x="177" y="141"/>
                      </a:cubicBezTo>
                      <a:cubicBezTo>
                        <a:pt x="174" y="139"/>
                        <a:pt x="173" y="138"/>
                        <a:pt x="173" y="134"/>
                      </a:cubicBezTo>
                      <a:cubicBezTo>
                        <a:pt x="173" y="130"/>
                        <a:pt x="174" y="129"/>
                        <a:pt x="169" y="129"/>
                      </a:cubicBezTo>
                      <a:cubicBezTo>
                        <a:pt x="163" y="129"/>
                        <a:pt x="160" y="131"/>
                        <a:pt x="159" y="137"/>
                      </a:cubicBezTo>
                      <a:cubicBezTo>
                        <a:pt x="157" y="144"/>
                        <a:pt x="156" y="151"/>
                        <a:pt x="154" y="159"/>
                      </a:cubicBezTo>
                      <a:cubicBezTo>
                        <a:pt x="153" y="162"/>
                        <a:pt x="164" y="165"/>
                        <a:pt x="166" y="166"/>
                      </a:cubicBezTo>
                      <a:cubicBezTo>
                        <a:pt x="165" y="168"/>
                        <a:pt x="164" y="173"/>
                        <a:pt x="162" y="172"/>
                      </a:cubicBezTo>
                      <a:cubicBezTo>
                        <a:pt x="158" y="170"/>
                        <a:pt x="154" y="169"/>
                        <a:pt x="150" y="167"/>
                      </a:cubicBezTo>
                      <a:cubicBezTo>
                        <a:pt x="145" y="166"/>
                        <a:pt x="140" y="166"/>
                        <a:pt x="139" y="161"/>
                      </a:cubicBezTo>
                      <a:cubicBezTo>
                        <a:pt x="136" y="144"/>
                        <a:pt x="133" y="127"/>
                        <a:pt x="129" y="110"/>
                      </a:cubicBezTo>
                      <a:cubicBezTo>
                        <a:pt x="128" y="105"/>
                        <a:pt x="129" y="101"/>
                        <a:pt x="125" y="101"/>
                      </a:cubicBezTo>
                      <a:cubicBezTo>
                        <a:pt x="122" y="101"/>
                        <a:pt x="105" y="103"/>
                        <a:pt x="104" y="101"/>
                      </a:cubicBezTo>
                      <a:cubicBezTo>
                        <a:pt x="103" y="95"/>
                        <a:pt x="105" y="87"/>
                        <a:pt x="99" y="85"/>
                      </a:cubicBezTo>
                      <a:cubicBezTo>
                        <a:pt x="92" y="82"/>
                        <a:pt x="85" y="79"/>
                        <a:pt x="78" y="75"/>
                      </a:cubicBezTo>
                      <a:cubicBezTo>
                        <a:pt x="80" y="89"/>
                        <a:pt x="82" y="102"/>
                        <a:pt x="84" y="115"/>
                      </a:cubicBezTo>
                      <a:cubicBezTo>
                        <a:pt x="85" y="125"/>
                        <a:pt x="87" y="136"/>
                        <a:pt x="88" y="146"/>
                      </a:cubicBezTo>
                      <a:cubicBezTo>
                        <a:pt x="89" y="149"/>
                        <a:pt x="90" y="149"/>
                        <a:pt x="87" y="150"/>
                      </a:cubicBezTo>
                      <a:cubicBezTo>
                        <a:pt x="82" y="151"/>
                        <a:pt x="77" y="151"/>
                        <a:pt x="71" y="152"/>
                      </a:cubicBezTo>
                      <a:cubicBezTo>
                        <a:pt x="71" y="152"/>
                        <a:pt x="61" y="154"/>
                        <a:pt x="61" y="154"/>
                      </a:cubicBezTo>
                      <a:cubicBezTo>
                        <a:pt x="61" y="152"/>
                        <a:pt x="61" y="150"/>
                        <a:pt x="60" y="148"/>
                      </a:cubicBezTo>
                      <a:cubicBezTo>
                        <a:pt x="58" y="137"/>
                        <a:pt x="57" y="127"/>
                        <a:pt x="55" y="117"/>
                      </a:cubicBezTo>
                      <a:cubicBezTo>
                        <a:pt x="51" y="97"/>
                        <a:pt x="48" y="78"/>
                        <a:pt x="45" y="59"/>
                      </a:cubicBezTo>
                      <a:cubicBezTo>
                        <a:pt x="44" y="58"/>
                        <a:pt x="39" y="56"/>
                        <a:pt x="39" y="56"/>
                      </a:cubicBezTo>
                      <a:cubicBezTo>
                        <a:pt x="34" y="53"/>
                        <a:pt x="29" y="50"/>
                        <a:pt x="24" y="47"/>
                      </a:cubicBezTo>
                      <a:cubicBezTo>
                        <a:pt x="16" y="43"/>
                        <a:pt x="8" y="39"/>
                        <a:pt x="0" y="34"/>
                      </a:cubicBezTo>
                      <a:cubicBezTo>
                        <a:pt x="9" y="82"/>
                        <a:pt x="17" y="130"/>
                        <a:pt x="26" y="178"/>
                      </a:cubicBezTo>
                      <a:cubicBezTo>
                        <a:pt x="26" y="179"/>
                        <a:pt x="27" y="188"/>
                        <a:pt x="28" y="188"/>
                      </a:cubicBezTo>
                      <a:cubicBezTo>
                        <a:pt x="37" y="188"/>
                        <a:pt x="45" y="188"/>
                        <a:pt x="54" y="188"/>
                      </a:cubicBezTo>
                      <a:cubicBezTo>
                        <a:pt x="66" y="188"/>
                        <a:pt x="77" y="189"/>
                        <a:pt x="89" y="189"/>
                      </a:cubicBezTo>
                      <a:cubicBezTo>
                        <a:pt x="96" y="189"/>
                        <a:pt x="102" y="191"/>
                        <a:pt x="108" y="192"/>
                      </a:cubicBezTo>
                      <a:cubicBezTo>
                        <a:pt x="117" y="195"/>
                        <a:pt x="126" y="198"/>
                        <a:pt x="135" y="201"/>
                      </a:cubicBezTo>
                      <a:cubicBezTo>
                        <a:pt x="140" y="203"/>
                        <a:pt x="139" y="203"/>
                        <a:pt x="138" y="208"/>
                      </a:cubicBezTo>
                      <a:cubicBezTo>
                        <a:pt x="137" y="211"/>
                        <a:pt x="134" y="220"/>
                        <a:pt x="136" y="221"/>
                      </a:cubicBezTo>
                      <a:cubicBezTo>
                        <a:pt x="139" y="223"/>
                        <a:pt x="132" y="229"/>
                        <a:pt x="132" y="231"/>
                      </a:cubicBezTo>
                      <a:cubicBezTo>
                        <a:pt x="132" y="234"/>
                        <a:pt x="132" y="235"/>
                        <a:pt x="131" y="237"/>
                      </a:cubicBezTo>
                      <a:cubicBezTo>
                        <a:pt x="126" y="247"/>
                        <a:pt x="121" y="256"/>
                        <a:pt x="116" y="266"/>
                      </a:cubicBezTo>
                      <a:cubicBezTo>
                        <a:pt x="117" y="266"/>
                        <a:pt x="118" y="266"/>
                        <a:pt x="119" y="267"/>
                      </a:cubicBezTo>
                      <a:cubicBezTo>
                        <a:pt x="120" y="269"/>
                        <a:pt x="118" y="270"/>
                        <a:pt x="118" y="271"/>
                      </a:cubicBezTo>
                      <a:cubicBezTo>
                        <a:pt x="120" y="274"/>
                        <a:pt x="127" y="272"/>
                        <a:pt x="129" y="271"/>
                      </a:cubicBezTo>
                      <a:cubicBezTo>
                        <a:pt x="130" y="273"/>
                        <a:pt x="131" y="273"/>
                        <a:pt x="132" y="274"/>
                      </a:cubicBezTo>
                      <a:cubicBezTo>
                        <a:pt x="134" y="275"/>
                        <a:pt x="135" y="276"/>
                        <a:pt x="136" y="278"/>
                      </a:cubicBezTo>
                      <a:cubicBezTo>
                        <a:pt x="137" y="279"/>
                        <a:pt x="139" y="280"/>
                        <a:pt x="141" y="281"/>
                      </a:cubicBezTo>
                      <a:cubicBezTo>
                        <a:pt x="144" y="284"/>
                        <a:pt x="139" y="285"/>
                        <a:pt x="139" y="288"/>
                      </a:cubicBezTo>
                      <a:cubicBezTo>
                        <a:pt x="140" y="292"/>
                        <a:pt x="143" y="287"/>
                        <a:pt x="144" y="287"/>
                      </a:cubicBezTo>
                      <a:cubicBezTo>
                        <a:pt x="144" y="290"/>
                        <a:pt x="147" y="293"/>
                        <a:pt x="149" y="293"/>
                      </a:cubicBezTo>
                      <a:cubicBezTo>
                        <a:pt x="149" y="296"/>
                        <a:pt x="149" y="298"/>
                        <a:pt x="147" y="300"/>
                      </a:cubicBezTo>
                      <a:cubicBezTo>
                        <a:pt x="145" y="301"/>
                        <a:pt x="143" y="301"/>
                        <a:pt x="143" y="303"/>
                      </a:cubicBezTo>
                      <a:cubicBezTo>
                        <a:pt x="142" y="304"/>
                        <a:pt x="143" y="306"/>
                        <a:pt x="144" y="306"/>
                      </a:cubicBezTo>
                      <a:cubicBezTo>
                        <a:pt x="145" y="307"/>
                        <a:pt x="146" y="306"/>
                        <a:pt x="147" y="307"/>
                      </a:cubicBezTo>
                      <a:cubicBezTo>
                        <a:pt x="149" y="307"/>
                        <a:pt x="150" y="308"/>
                        <a:pt x="152" y="309"/>
                      </a:cubicBezTo>
                      <a:cubicBezTo>
                        <a:pt x="154" y="309"/>
                        <a:pt x="159" y="307"/>
                        <a:pt x="160" y="308"/>
                      </a:cubicBezTo>
                      <a:cubicBezTo>
                        <a:pt x="160" y="309"/>
                        <a:pt x="159" y="312"/>
                        <a:pt x="158" y="312"/>
                      </a:cubicBezTo>
                      <a:cubicBezTo>
                        <a:pt x="156" y="313"/>
                        <a:pt x="153" y="311"/>
                        <a:pt x="151" y="311"/>
                      </a:cubicBezTo>
                      <a:cubicBezTo>
                        <a:pt x="148" y="312"/>
                        <a:pt x="148" y="317"/>
                        <a:pt x="144" y="317"/>
                      </a:cubicBezTo>
                      <a:cubicBezTo>
                        <a:pt x="144" y="318"/>
                        <a:pt x="144" y="320"/>
                        <a:pt x="143" y="321"/>
                      </a:cubicBezTo>
                      <a:cubicBezTo>
                        <a:pt x="143" y="323"/>
                        <a:pt x="141" y="324"/>
                        <a:pt x="144" y="325"/>
                      </a:cubicBezTo>
                      <a:cubicBezTo>
                        <a:pt x="145" y="326"/>
                        <a:pt x="146" y="325"/>
                        <a:pt x="147" y="325"/>
                      </a:cubicBezTo>
                      <a:cubicBezTo>
                        <a:pt x="148" y="326"/>
                        <a:pt x="148" y="326"/>
                        <a:pt x="149" y="326"/>
                      </a:cubicBezTo>
                      <a:cubicBezTo>
                        <a:pt x="150" y="328"/>
                        <a:pt x="150" y="329"/>
                        <a:pt x="153" y="329"/>
                      </a:cubicBezTo>
                      <a:cubicBezTo>
                        <a:pt x="155" y="329"/>
                        <a:pt x="156" y="328"/>
                        <a:pt x="158" y="329"/>
                      </a:cubicBezTo>
                      <a:cubicBezTo>
                        <a:pt x="161" y="329"/>
                        <a:pt x="162" y="331"/>
                        <a:pt x="165" y="330"/>
                      </a:cubicBezTo>
                      <a:cubicBezTo>
                        <a:pt x="166" y="330"/>
                        <a:pt x="167" y="329"/>
                        <a:pt x="168" y="329"/>
                      </a:cubicBezTo>
                      <a:cubicBezTo>
                        <a:pt x="170" y="329"/>
                        <a:pt x="169" y="330"/>
                        <a:pt x="170" y="331"/>
                      </a:cubicBezTo>
                      <a:cubicBezTo>
                        <a:pt x="172" y="331"/>
                        <a:pt x="174" y="330"/>
                        <a:pt x="175" y="331"/>
                      </a:cubicBezTo>
                      <a:cubicBezTo>
                        <a:pt x="174" y="335"/>
                        <a:pt x="175" y="335"/>
                        <a:pt x="177" y="337"/>
                      </a:cubicBezTo>
                      <a:cubicBezTo>
                        <a:pt x="178" y="338"/>
                        <a:pt x="179" y="341"/>
                        <a:pt x="181" y="341"/>
                      </a:cubicBezTo>
                      <a:cubicBezTo>
                        <a:pt x="182" y="343"/>
                        <a:pt x="179" y="344"/>
                        <a:pt x="181" y="346"/>
                      </a:cubicBezTo>
                      <a:cubicBezTo>
                        <a:pt x="182" y="347"/>
                        <a:pt x="184" y="348"/>
                        <a:pt x="185" y="348"/>
                      </a:cubicBezTo>
                      <a:cubicBezTo>
                        <a:pt x="186" y="348"/>
                        <a:pt x="187" y="347"/>
                        <a:pt x="188" y="348"/>
                      </a:cubicBezTo>
                      <a:cubicBezTo>
                        <a:pt x="188" y="348"/>
                        <a:pt x="188" y="353"/>
                        <a:pt x="188" y="354"/>
                      </a:cubicBezTo>
                      <a:cubicBezTo>
                        <a:pt x="187" y="356"/>
                        <a:pt x="184" y="355"/>
                        <a:pt x="183" y="356"/>
                      </a:cubicBezTo>
                      <a:cubicBezTo>
                        <a:pt x="181" y="356"/>
                        <a:pt x="181" y="358"/>
                        <a:pt x="180" y="359"/>
                      </a:cubicBezTo>
                      <a:cubicBezTo>
                        <a:pt x="179" y="361"/>
                        <a:pt x="179" y="365"/>
                        <a:pt x="176" y="363"/>
                      </a:cubicBezTo>
                      <a:cubicBezTo>
                        <a:pt x="173" y="362"/>
                        <a:pt x="171" y="361"/>
                        <a:pt x="170" y="365"/>
                      </a:cubicBezTo>
                      <a:cubicBezTo>
                        <a:pt x="170" y="366"/>
                        <a:pt x="171" y="368"/>
                        <a:pt x="170" y="369"/>
                      </a:cubicBezTo>
                      <a:cubicBezTo>
                        <a:pt x="170" y="370"/>
                        <a:pt x="170" y="370"/>
                        <a:pt x="170" y="370"/>
                      </a:cubicBezTo>
                      <a:cubicBezTo>
                        <a:pt x="174" y="369"/>
                        <a:pt x="177" y="367"/>
                        <a:pt x="181" y="373"/>
                      </a:cubicBezTo>
                      <a:cubicBezTo>
                        <a:pt x="182" y="375"/>
                        <a:pt x="181" y="378"/>
                        <a:pt x="182" y="380"/>
                      </a:cubicBezTo>
                      <a:cubicBezTo>
                        <a:pt x="184" y="385"/>
                        <a:pt x="185" y="380"/>
                        <a:pt x="187" y="378"/>
                      </a:cubicBezTo>
                      <a:cubicBezTo>
                        <a:pt x="191" y="381"/>
                        <a:pt x="192" y="383"/>
                        <a:pt x="192" y="387"/>
                      </a:cubicBezTo>
                      <a:cubicBezTo>
                        <a:pt x="193" y="390"/>
                        <a:pt x="190" y="393"/>
                        <a:pt x="190" y="396"/>
                      </a:cubicBezTo>
                      <a:cubicBezTo>
                        <a:pt x="191" y="396"/>
                        <a:pt x="192" y="396"/>
                        <a:pt x="193" y="395"/>
                      </a:cubicBezTo>
                      <a:cubicBezTo>
                        <a:pt x="194" y="397"/>
                        <a:pt x="195" y="399"/>
                        <a:pt x="195" y="401"/>
                      </a:cubicBezTo>
                      <a:cubicBezTo>
                        <a:pt x="201" y="400"/>
                        <a:pt x="197" y="416"/>
                        <a:pt x="196" y="419"/>
                      </a:cubicBezTo>
                      <a:cubicBezTo>
                        <a:pt x="194" y="426"/>
                        <a:pt x="189" y="433"/>
                        <a:pt x="192" y="440"/>
                      </a:cubicBezTo>
                      <a:cubicBezTo>
                        <a:pt x="195" y="439"/>
                        <a:pt x="197" y="428"/>
                        <a:pt x="200" y="430"/>
                      </a:cubicBezTo>
                      <a:cubicBezTo>
                        <a:pt x="200" y="430"/>
                        <a:pt x="200" y="419"/>
                        <a:pt x="200" y="418"/>
                      </a:cubicBezTo>
                      <a:cubicBezTo>
                        <a:pt x="201" y="416"/>
                        <a:pt x="202" y="409"/>
                        <a:pt x="206" y="411"/>
                      </a:cubicBezTo>
                      <a:cubicBezTo>
                        <a:pt x="211" y="414"/>
                        <a:pt x="204" y="420"/>
                        <a:pt x="203" y="423"/>
                      </a:cubicBezTo>
                      <a:cubicBezTo>
                        <a:pt x="203" y="427"/>
                        <a:pt x="205" y="429"/>
                        <a:pt x="206" y="431"/>
                      </a:cubicBezTo>
                      <a:cubicBezTo>
                        <a:pt x="207" y="435"/>
                        <a:pt x="207" y="440"/>
                        <a:pt x="207" y="444"/>
                      </a:cubicBezTo>
                      <a:cubicBezTo>
                        <a:pt x="208" y="451"/>
                        <a:pt x="207" y="458"/>
                        <a:pt x="207" y="465"/>
                      </a:cubicBezTo>
                      <a:cubicBezTo>
                        <a:pt x="207" y="473"/>
                        <a:pt x="207" y="481"/>
                        <a:pt x="207" y="488"/>
                      </a:cubicBezTo>
                      <a:cubicBezTo>
                        <a:pt x="207" y="492"/>
                        <a:pt x="206" y="495"/>
                        <a:pt x="211" y="495"/>
                      </a:cubicBezTo>
                      <a:cubicBezTo>
                        <a:pt x="213" y="495"/>
                        <a:pt x="215" y="492"/>
                        <a:pt x="218" y="493"/>
                      </a:cubicBezTo>
                      <a:cubicBezTo>
                        <a:pt x="221" y="493"/>
                        <a:pt x="220" y="495"/>
                        <a:pt x="221" y="498"/>
                      </a:cubicBezTo>
                      <a:cubicBezTo>
                        <a:pt x="222" y="501"/>
                        <a:pt x="222" y="501"/>
                        <a:pt x="225" y="503"/>
                      </a:cubicBezTo>
                      <a:cubicBezTo>
                        <a:pt x="228" y="506"/>
                        <a:pt x="226" y="504"/>
                        <a:pt x="225" y="507"/>
                      </a:cubicBezTo>
                      <a:cubicBezTo>
                        <a:pt x="222" y="514"/>
                        <a:pt x="227" y="520"/>
                        <a:pt x="231" y="525"/>
                      </a:cubicBezTo>
                      <a:cubicBezTo>
                        <a:pt x="233" y="528"/>
                        <a:pt x="235" y="530"/>
                        <a:pt x="238" y="532"/>
                      </a:cubicBezTo>
                      <a:cubicBezTo>
                        <a:pt x="244" y="536"/>
                        <a:pt x="249" y="545"/>
                        <a:pt x="238" y="546"/>
                      </a:cubicBezTo>
                      <a:cubicBezTo>
                        <a:pt x="237" y="550"/>
                        <a:pt x="242" y="554"/>
                        <a:pt x="244" y="557"/>
                      </a:cubicBezTo>
                      <a:cubicBezTo>
                        <a:pt x="246" y="560"/>
                        <a:pt x="247" y="564"/>
                        <a:pt x="250" y="566"/>
                      </a:cubicBezTo>
                      <a:cubicBezTo>
                        <a:pt x="253" y="569"/>
                        <a:pt x="257" y="572"/>
                        <a:pt x="260" y="574"/>
                      </a:cubicBezTo>
                      <a:cubicBezTo>
                        <a:pt x="262" y="575"/>
                        <a:pt x="264" y="577"/>
                        <a:pt x="266" y="578"/>
                      </a:cubicBezTo>
                      <a:cubicBezTo>
                        <a:pt x="268" y="580"/>
                        <a:pt x="267" y="580"/>
                        <a:pt x="271" y="580"/>
                      </a:cubicBezTo>
                      <a:cubicBezTo>
                        <a:pt x="273" y="580"/>
                        <a:pt x="275" y="579"/>
                        <a:pt x="277" y="580"/>
                      </a:cubicBezTo>
                      <a:cubicBezTo>
                        <a:pt x="279" y="580"/>
                        <a:pt x="280" y="582"/>
                        <a:pt x="282" y="583"/>
                      </a:cubicBezTo>
                      <a:cubicBezTo>
                        <a:pt x="286" y="586"/>
                        <a:pt x="288" y="590"/>
                        <a:pt x="292" y="593"/>
                      </a:cubicBezTo>
                      <a:cubicBezTo>
                        <a:pt x="296" y="597"/>
                        <a:pt x="300" y="602"/>
                        <a:pt x="303" y="607"/>
                      </a:cubicBezTo>
                      <a:cubicBezTo>
                        <a:pt x="305" y="611"/>
                        <a:pt x="308" y="616"/>
                        <a:pt x="309" y="621"/>
                      </a:cubicBezTo>
                      <a:cubicBezTo>
                        <a:pt x="310" y="625"/>
                        <a:pt x="310" y="629"/>
                        <a:pt x="310" y="633"/>
                      </a:cubicBezTo>
                      <a:cubicBezTo>
                        <a:pt x="310" y="637"/>
                        <a:pt x="311" y="639"/>
                        <a:pt x="312" y="643"/>
                      </a:cubicBezTo>
                      <a:cubicBezTo>
                        <a:pt x="312" y="645"/>
                        <a:pt x="311" y="647"/>
                        <a:pt x="311" y="649"/>
                      </a:cubicBezTo>
                      <a:cubicBezTo>
                        <a:pt x="312" y="654"/>
                        <a:pt x="314" y="658"/>
                        <a:pt x="312" y="664"/>
                      </a:cubicBezTo>
                      <a:cubicBezTo>
                        <a:pt x="310" y="669"/>
                        <a:pt x="310" y="672"/>
                        <a:pt x="314" y="677"/>
                      </a:cubicBezTo>
                      <a:cubicBezTo>
                        <a:pt x="316" y="680"/>
                        <a:pt x="316" y="682"/>
                        <a:pt x="318" y="684"/>
                      </a:cubicBezTo>
                      <a:cubicBezTo>
                        <a:pt x="320" y="687"/>
                        <a:pt x="322" y="686"/>
                        <a:pt x="325" y="686"/>
                      </a:cubicBezTo>
                      <a:cubicBezTo>
                        <a:pt x="330" y="686"/>
                        <a:pt x="335" y="684"/>
                        <a:pt x="339" y="686"/>
                      </a:cubicBezTo>
                      <a:cubicBezTo>
                        <a:pt x="344" y="688"/>
                        <a:pt x="349" y="691"/>
                        <a:pt x="353" y="694"/>
                      </a:cubicBezTo>
                      <a:cubicBezTo>
                        <a:pt x="358" y="697"/>
                        <a:pt x="365" y="697"/>
                        <a:pt x="371" y="698"/>
                      </a:cubicBezTo>
                      <a:cubicBezTo>
                        <a:pt x="375" y="700"/>
                        <a:pt x="376" y="701"/>
                        <a:pt x="379" y="699"/>
                      </a:cubicBezTo>
                      <a:cubicBezTo>
                        <a:pt x="380" y="699"/>
                        <a:pt x="380" y="698"/>
                        <a:pt x="381" y="698"/>
                      </a:cubicBezTo>
                      <a:cubicBezTo>
                        <a:pt x="380" y="697"/>
                        <a:pt x="380" y="697"/>
                        <a:pt x="380" y="696"/>
                      </a:cubicBezTo>
                      <a:cubicBezTo>
                        <a:pt x="379" y="695"/>
                        <a:pt x="378" y="695"/>
                        <a:pt x="377" y="693"/>
                      </a:cubicBezTo>
                      <a:cubicBezTo>
                        <a:pt x="376" y="691"/>
                        <a:pt x="376" y="689"/>
                        <a:pt x="376" y="686"/>
                      </a:cubicBezTo>
                      <a:cubicBezTo>
                        <a:pt x="377" y="683"/>
                        <a:pt x="379" y="679"/>
                        <a:pt x="380" y="676"/>
                      </a:cubicBezTo>
                      <a:cubicBezTo>
                        <a:pt x="381" y="674"/>
                        <a:pt x="383" y="672"/>
                        <a:pt x="384" y="671"/>
                      </a:cubicBezTo>
                      <a:cubicBezTo>
                        <a:pt x="385" y="670"/>
                        <a:pt x="386" y="669"/>
                        <a:pt x="387" y="668"/>
                      </a:cubicBezTo>
                      <a:cubicBezTo>
                        <a:pt x="388" y="666"/>
                        <a:pt x="388" y="665"/>
                        <a:pt x="388" y="663"/>
                      </a:cubicBezTo>
                      <a:cubicBezTo>
                        <a:pt x="390" y="658"/>
                        <a:pt x="396" y="656"/>
                        <a:pt x="400" y="654"/>
                      </a:cubicBezTo>
                      <a:cubicBezTo>
                        <a:pt x="404" y="651"/>
                        <a:pt x="407" y="647"/>
                        <a:pt x="410" y="644"/>
                      </a:cubicBezTo>
                      <a:cubicBezTo>
                        <a:pt x="413" y="640"/>
                        <a:pt x="417" y="637"/>
                        <a:pt x="421" y="634"/>
                      </a:cubicBezTo>
                      <a:cubicBezTo>
                        <a:pt x="423" y="633"/>
                        <a:pt x="425" y="632"/>
                        <a:pt x="426" y="630"/>
                      </a:cubicBezTo>
                      <a:cubicBezTo>
                        <a:pt x="427" y="628"/>
                        <a:pt x="427" y="626"/>
                        <a:pt x="428" y="624"/>
                      </a:cubicBezTo>
                      <a:cubicBezTo>
                        <a:pt x="429" y="620"/>
                        <a:pt x="431" y="617"/>
                        <a:pt x="433" y="614"/>
                      </a:cubicBezTo>
                      <a:cubicBezTo>
                        <a:pt x="434" y="612"/>
                        <a:pt x="435" y="610"/>
                        <a:pt x="436" y="609"/>
                      </a:cubicBezTo>
                      <a:cubicBezTo>
                        <a:pt x="438" y="607"/>
                        <a:pt x="438" y="607"/>
                        <a:pt x="438" y="607"/>
                      </a:cubicBezTo>
                      <a:cubicBezTo>
                        <a:pt x="442" y="606"/>
                        <a:pt x="446" y="599"/>
                        <a:pt x="448" y="595"/>
                      </a:cubicBezTo>
                      <a:cubicBezTo>
                        <a:pt x="451" y="590"/>
                        <a:pt x="453" y="587"/>
                        <a:pt x="458" y="583"/>
                      </a:cubicBezTo>
                      <a:cubicBezTo>
                        <a:pt x="460" y="581"/>
                        <a:pt x="460" y="579"/>
                        <a:pt x="462" y="577"/>
                      </a:cubicBezTo>
                      <a:cubicBezTo>
                        <a:pt x="462" y="576"/>
                        <a:pt x="464" y="576"/>
                        <a:pt x="464" y="574"/>
                      </a:cubicBezTo>
                      <a:cubicBezTo>
                        <a:pt x="464" y="573"/>
                        <a:pt x="462" y="572"/>
                        <a:pt x="461" y="571"/>
                      </a:cubicBezTo>
                      <a:cubicBezTo>
                        <a:pt x="459" y="569"/>
                        <a:pt x="450" y="563"/>
                        <a:pt x="453" y="559"/>
                      </a:cubicBezTo>
                      <a:cubicBezTo>
                        <a:pt x="453" y="559"/>
                        <a:pt x="452" y="559"/>
                        <a:pt x="452" y="558"/>
                      </a:cubicBezTo>
                      <a:cubicBezTo>
                        <a:pt x="451" y="557"/>
                        <a:pt x="449" y="556"/>
                        <a:pt x="447" y="554"/>
                      </a:cubicBezTo>
                      <a:cubicBezTo>
                        <a:pt x="445" y="551"/>
                        <a:pt x="442" y="547"/>
                        <a:pt x="441" y="543"/>
                      </a:cubicBezTo>
                      <a:cubicBezTo>
                        <a:pt x="440" y="541"/>
                        <a:pt x="440" y="539"/>
                        <a:pt x="439" y="538"/>
                      </a:cubicBezTo>
                      <a:cubicBezTo>
                        <a:pt x="437" y="535"/>
                        <a:pt x="437" y="535"/>
                        <a:pt x="437" y="532"/>
                      </a:cubicBezTo>
                      <a:cubicBezTo>
                        <a:pt x="436" y="529"/>
                        <a:pt x="435" y="528"/>
                        <a:pt x="434" y="525"/>
                      </a:cubicBezTo>
                      <a:cubicBezTo>
                        <a:pt x="434" y="523"/>
                        <a:pt x="435" y="521"/>
                        <a:pt x="435" y="520"/>
                      </a:cubicBezTo>
                      <a:cubicBezTo>
                        <a:pt x="435" y="518"/>
                        <a:pt x="435" y="516"/>
                        <a:pt x="435" y="514"/>
                      </a:cubicBezTo>
                      <a:cubicBezTo>
                        <a:pt x="435" y="511"/>
                        <a:pt x="434" y="510"/>
                        <a:pt x="432" y="508"/>
                      </a:cubicBezTo>
                      <a:cubicBezTo>
                        <a:pt x="431" y="507"/>
                        <a:pt x="430" y="504"/>
                        <a:pt x="431" y="503"/>
                      </a:cubicBezTo>
                      <a:cubicBezTo>
                        <a:pt x="431" y="502"/>
                        <a:pt x="432" y="502"/>
                        <a:pt x="433" y="500"/>
                      </a:cubicBezTo>
                      <a:cubicBezTo>
                        <a:pt x="433" y="499"/>
                        <a:pt x="433" y="498"/>
                        <a:pt x="433" y="497"/>
                      </a:cubicBezTo>
                      <a:cubicBezTo>
                        <a:pt x="433" y="494"/>
                        <a:pt x="433" y="490"/>
                        <a:pt x="433" y="486"/>
                      </a:cubicBezTo>
                      <a:cubicBezTo>
                        <a:pt x="433" y="484"/>
                        <a:pt x="433" y="483"/>
                        <a:pt x="431" y="481"/>
                      </a:cubicBezTo>
                      <a:cubicBezTo>
                        <a:pt x="429" y="480"/>
                        <a:pt x="428" y="480"/>
                        <a:pt x="427" y="477"/>
                      </a:cubicBezTo>
                      <a:cubicBezTo>
                        <a:pt x="426" y="475"/>
                        <a:pt x="426" y="474"/>
                        <a:pt x="427" y="471"/>
                      </a:cubicBezTo>
                      <a:cubicBezTo>
                        <a:pt x="427" y="469"/>
                        <a:pt x="427" y="467"/>
                        <a:pt x="427" y="465"/>
                      </a:cubicBezTo>
                      <a:cubicBezTo>
                        <a:pt x="427" y="459"/>
                        <a:pt x="431" y="455"/>
                        <a:pt x="434" y="451"/>
                      </a:cubicBezTo>
                      <a:cubicBezTo>
                        <a:pt x="435" y="450"/>
                        <a:pt x="436" y="449"/>
                        <a:pt x="437" y="448"/>
                      </a:cubicBezTo>
                      <a:cubicBezTo>
                        <a:pt x="439" y="447"/>
                        <a:pt x="440" y="445"/>
                        <a:pt x="442" y="443"/>
                      </a:cubicBezTo>
                      <a:cubicBezTo>
                        <a:pt x="444" y="439"/>
                        <a:pt x="446" y="436"/>
                        <a:pt x="446" y="432"/>
                      </a:cubicBezTo>
                      <a:cubicBezTo>
                        <a:pt x="446" y="427"/>
                        <a:pt x="446" y="421"/>
                        <a:pt x="443" y="417"/>
                      </a:cubicBezTo>
                      <a:cubicBezTo>
                        <a:pt x="442" y="416"/>
                        <a:pt x="441" y="415"/>
                        <a:pt x="440" y="414"/>
                      </a:cubicBezTo>
                      <a:cubicBezTo>
                        <a:pt x="439" y="413"/>
                        <a:pt x="439" y="412"/>
                        <a:pt x="438" y="411"/>
                      </a:cubicBezTo>
                      <a:cubicBezTo>
                        <a:pt x="437" y="410"/>
                        <a:pt x="436" y="410"/>
                        <a:pt x="435" y="409"/>
                      </a:cubicBezTo>
                      <a:cubicBezTo>
                        <a:pt x="435" y="409"/>
                        <a:pt x="435" y="408"/>
                        <a:pt x="435" y="408"/>
                      </a:cubicBezTo>
                      <a:cubicBezTo>
                        <a:pt x="434" y="407"/>
                        <a:pt x="433" y="406"/>
                        <a:pt x="433" y="405"/>
                      </a:cubicBezTo>
                      <a:cubicBezTo>
                        <a:pt x="432" y="403"/>
                        <a:pt x="431" y="401"/>
                        <a:pt x="430" y="399"/>
                      </a:cubicBezTo>
                      <a:cubicBezTo>
                        <a:pt x="429" y="397"/>
                        <a:pt x="428" y="395"/>
                        <a:pt x="427" y="393"/>
                      </a:cubicBezTo>
                      <a:cubicBezTo>
                        <a:pt x="426" y="389"/>
                        <a:pt x="425" y="385"/>
                        <a:pt x="425" y="381"/>
                      </a:cubicBezTo>
                      <a:cubicBezTo>
                        <a:pt x="425" y="379"/>
                        <a:pt x="424" y="377"/>
                        <a:pt x="424" y="376"/>
                      </a:cubicBezTo>
                      <a:cubicBezTo>
                        <a:pt x="424" y="374"/>
                        <a:pt x="422" y="371"/>
                        <a:pt x="423" y="370"/>
                      </a:cubicBezTo>
                      <a:cubicBezTo>
                        <a:pt x="423" y="369"/>
                        <a:pt x="428" y="369"/>
                        <a:pt x="429" y="369"/>
                      </a:cubicBezTo>
                      <a:cubicBezTo>
                        <a:pt x="431" y="370"/>
                        <a:pt x="431" y="373"/>
                        <a:pt x="434" y="374"/>
                      </a:cubicBezTo>
                      <a:cubicBezTo>
                        <a:pt x="435" y="375"/>
                        <a:pt x="436" y="374"/>
                        <a:pt x="437" y="375"/>
                      </a:cubicBezTo>
                      <a:cubicBezTo>
                        <a:pt x="439" y="375"/>
                        <a:pt x="440" y="377"/>
                        <a:pt x="442" y="378"/>
                      </a:cubicBezTo>
                      <a:cubicBezTo>
                        <a:pt x="443" y="379"/>
                        <a:pt x="446" y="383"/>
                        <a:pt x="448" y="382"/>
                      </a:cubicBezTo>
                      <a:cubicBezTo>
                        <a:pt x="448" y="378"/>
                        <a:pt x="452" y="380"/>
                        <a:pt x="453" y="383"/>
                      </a:cubicBezTo>
                      <a:cubicBezTo>
                        <a:pt x="455" y="386"/>
                        <a:pt x="458" y="391"/>
                        <a:pt x="458" y="384"/>
                      </a:cubicBezTo>
                      <a:cubicBezTo>
                        <a:pt x="458" y="381"/>
                        <a:pt x="459" y="378"/>
                        <a:pt x="459" y="375"/>
                      </a:cubicBezTo>
                      <a:cubicBezTo>
                        <a:pt x="460" y="372"/>
                        <a:pt x="459" y="369"/>
                        <a:pt x="459" y="366"/>
                      </a:cubicBezTo>
                      <a:cubicBezTo>
                        <a:pt x="460" y="363"/>
                        <a:pt x="462" y="362"/>
                        <a:pt x="465" y="359"/>
                      </a:cubicBezTo>
                      <a:cubicBezTo>
                        <a:pt x="467" y="356"/>
                        <a:pt x="469" y="356"/>
                        <a:pt x="473" y="357"/>
                      </a:cubicBezTo>
                      <a:cubicBezTo>
                        <a:pt x="477" y="358"/>
                        <a:pt x="482" y="357"/>
                        <a:pt x="486" y="357"/>
                      </a:cubicBezTo>
                      <a:cubicBezTo>
                        <a:pt x="488" y="357"/>
                        <a:pt x="493" y="359"/>
                        <a:pt x="495" y="358"/>
                      </a:cubicBezTo>
                      <a:cubicBezTo>
                        <a:pt x="497" y="356"/>
                        <a:pt x="493" y="354"/>
                        <a:pt x="492" y="353"/>
                      </a:cubicBezTo>
                      <a:cubicBezTo>
                        <a:pt x="490" y="351"/>
                        <a:pt x="488" y="349"/>
                        <a:pt x="489" y="347"/>
                      </a:cubicBezTo>
                      <a:cubicBezTo>
                        <a:pt x="489" y="345"/>
                        <a:pt x="491" y="345"/>
                        <a:pt x="491" y="344"/>
                      </a:cubicBezTo>
                      <a:cubicBezTo>
                        <a:pt x="492" y="342"/>
                        <a:pt x="491" y="340"/>
                        <a:pt x="491" y="339"/>
                      </a:cubicBezTo>
                      <a:cubicBezTo>
                        <a:pt x="492" y="337"/>
                        <a:pt x="493" y="335"/>
                        <a:pt x="493" y="332"/>
                      </a:cubicBezTo>
                      <a:cubicBezTo>
                        <a:pt x="494" y="328"/>
                        <a:pt x="495" y="324"/>
                        <a:pt x="496" y="320"/>
                      </a:cubicBezTo>
                      <a:cubicBezTo>
                        <a:pt x="497" y="317"/>
                        <a:pt x="499" y="315"/>
                        <a:pt x="502" y="314"/>
                      </a:cubicBezTo>
                      <a:cubicBezTo>
                        <a:pt x="504" y="313"/>
                        <a:pt x="507" y="314"/>
                        <a:pt x="509" y="313"/>
                      </a:cubicBezTo>
                      <a:cubicBezTo>
                        <a:pt x="509" y="316"/>
                        <a:pt x="505" y="319"/>
                        <a:pt x="505" y="322"/>
                      </a:cubicBezTo>
                      <a:cubicBezTo>
                        <a:pt x="508" y="322"/>
                        <a:pt x="512" y="321"/>
                        <a:pt x="515" y="322"/>
                      </a:cubicBezTo>
                      <a:cubicBezTo>
                        <a:pt x="519" y="324"/>
                        <a:pt x="515" y="328"/>
                        <a:pt x="515" y="331"/>
                      </a:cubicBezTo>
                      <a:cubicBezTo>
                        <a:pt x="517" y="331"/>
                        <a:pt x="518" y="328"/>
                        <a:pt x="520" y="330"/>
                      </a:cubicBezTo>
                      <a:cubicBezTo>
                        <a:pt x="522" y="332"/>
                        <a:pt x="522" y="334"/>
                        <a:pt x="522" y="336"/>
                      </a:cubicBezTo>
                      <a:cubicBezTo>
                        <a:pt x="522" y="338"/>
                        <a:pt x="522" y="340"/>
                        <a:pt x="522" y="342"/>
                      </a:cubicBezTo>
                      <a:cubicBezTo>
                        <a:pt x="522" y="345"/>
                        <a:pt x="527" y="350"/>
                        <a:pt x="521" y="350"/>
                      </a:cubicBezTo>
                      <a:cubicBezTo>
                        <a:pt x="521" y="352"/>
                        <a:pt x="520" y="355"/>
                        <a:pt x="521" y="357"/>
                      </a:cubicBezTo>
                      <a:cubicBezTo>
                        <a:pt x="522" y="359"/>
                        <a:pt x="522" y="360"/>
                        <a:pt x="523" y="361"/>
                      </a:cubicBezTo>
                      <a:cubicBezTo>
                        <a:pt x="525" y="362"/>
                        <a:pt x="527" y="362"/>
                        <a:pt x="529" y="363"/>
                      </a:cubicBezTo>
                      <a:cubicBezTo>
                        <a:pt x="532" y="365"/>
                        <a:pt x="532" y="370"/>
                        <a:pt x="532" y="375"/>
                      </a:cubicBezTo>
                      <a:cubicBezTo>
                        <a:pt x="536" y="375"/>
                        <a:pt x="539" y="377"/>
                        <a:pt x="543" y="379"/>
                      </a:cubicBezTo>
                      <a:cubicBezTo>
                        <a:pt x="545" y="380"/>
                        <a:pt x="548" y="380"/>
                        <a:pt x="550" y="381"/>
                      </a:cubicBezTo>
                      <a:cubicBezTo>
                        <a:pt x="552" y="382"/>
                        <a:pt x="554" y="382"/>
                        <a:pt x="556" y="381"/>
                      </a:cubicBezTo>
                      <a:cubicBezTo>
                        <a:pt x="558" y="383"/>
                        <a:pt x="559" y="384"/>
                        <a:pt x="562" y="385"/>
                      </a:cubicBezTo>
                      <a:cubicBezTo>
                        <a:pt x="564" y="385"/>
                        <a:pt x="567" y="386"/>
                        <a:pt x="569" y="385"/>
                      </a:cubicBezTo>
                      <a:cubicBezTo>
                        <a:pt x="572" y="384"/>
                        <a:pt x="572" y="381"/>
                        <a:pt x="575" y="382"/>
                      </a:cubicBezTo>
                      <a:cubicBezTo>
                        <a:pt x="577" y="383"/>
                        <a:pt x="577" y="385"/>
                        <a:pt x="580" y="386"/>
                      </a:cubicBezTo>
                      <a:cubicBezTo>
                        <a:pt x="582" y="386"/>
                        <a:pt x="582" y="385"/>
                        <a:pt x="582" y="382"/>
                      </a:cubicBezTo>
                      <a:cubicBezTo>
                        <a:pt x="582" y="379"/>
                        <a:pt x="584" y="376"/>
                        <a:pt x="583" y="373"/>
                      </a:cubicBezTo>
                      <a:cubicBezTo>
                        <a:pt x="583" y="369"/>
                        <a:pt x="583" y="365"/>
                        <a:pt x="580" y="362"/>
                      </a:cubicBezTo>
                      <a:cubicBezTo>
                        <a:pt x="578" y="359"/>
                        <a:pt x="577" y="359"/>
                        <a:pt x="580" y="356"/>
                      </a:cubicBezTo>
                      <a:cubicBezTo>
                        <a:pt x="581" y="355"/>
                        <a:pt x="583" y="351"/>
                        <a:pt x="584" y="351"/>
                      </a:cubicBezTo>
                      <a:cubicBezTo>
                        <a:pt x="584" y="354"/>
                        <a:pt x="585" y="354"/>
                        <a:pt x="587" y="353"/>
                      </a:cubicBezTo>
                      <a:cubicBezTo>
                        <a:pt x="588" y="353"/>
                        <a:pt x="588" y="353"/>
                        <a:pt x="589" y="352"/>
                      </a:cubicBezTo>
                      <a:cubicBezTo>
                        <a:pt x="590" y="352"/>
                        <a:pt x="591" y="353"/>
                        <a:pt x="592" y="353"/>
                      </a:cubicBezTo>
                      <a:cubicBezTo>
                        <a:pt x="594" y="351"/>
                        <a:pt x="592" y="347"/>
                        <a:pt x="592" y="345"/>
                      </a:cubicBezTo>
                      <a:cubicBezTo>
                        <a:pt x="592" y="344"/>
                        <a:pt x="593" y="342"/>
                        <a:pt x="592" y="341"/>
                      </a:cubicBezTo>
                      <a:cubicBezTo>
                        <a:pt x="592" y="339"/>
                        <a:pt x="590" y="340"/>
                        <a:pt x="589" y="338"/>
                      </a:cubicBezTo>
                      <a:cubicBezTo>
                        <a:pt x="588" y="335"/>
                        <a:pt x="591" y="332"/>
                        <a:pt x="591" y="330"/>
                      </a:cubicBezTo>
                      <a:cubicBezTo>
                        <a:pt x="592" y="327"/>
                        <a:pt x="591" y="325"/>
                        <a:pt x="591" y="322"/>
                      </a:cubicBezTo>
                      <a:cubicBezTo>
                        <a:pt x="592" y="319"/>
                        <a:pt x="595" y="317"/>
                        <a:pt x="596" y="314"/>
                      </a:cubicBezTo>
                      <a:cubicBezTo>
                        <a:pt x="597" y="312"/>
                        <a:pt x="598" y="309"/>
                        <a:pt x="599" y="306"/>
                      </a:cubicBezTo>
                      <a:cubicBezTo>
                        <a:pt x="599" y="305"/>
                        <a:pt x="600" y="304"/>
                        <a:pt x="601" y="302"/>
                      </a:cubicBezTo>
                      <a:cubicBezTo>
                        <a:pt x="601" y="302"/>
                        <a:pt x="601" y="302"/>
                        <a:pt x="601" y="302"/>
                      </a:cubicBezTo>
                      <a:cubicBezTo>
                        <a:pt x="599" y="302"/>
                        <a:pt x="597" y="302"/>
                        <a:pt x="595" y="301"/>
                      </a:cubicBez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sp>
            <p:nvSpPr>
              <p:cNvPr id="63" name="Freeform 90">
                <a:extLst>
                  <a:ext uri="{FF2B5EF4-FFF2-40B4-BE49-F238E27FC236}">
                    <a16:creationId xmlns:a16="http://schemas.microsoft.com/office/drawing/2014/main" id="{FFA71C24-BBA8-4654-B6E5-8C862EC4925A}"/>
                  </a:ext>
                </a:extLst>
              </p:cNvPr>
              <p:cNvSpPr>
                <a:spLocks/>
              </p:cNvSpPr>
              <p:nvPr/>
            </p:nvSpPr>
            <p:spPr bwMode="auto">
              <a:xfrm>
                <a:off x="6091238" y="3592513"/>
                <a:ext cx="1241425" cy="998538"/>
              </a:xfrm>
              <a:custGeom>
                <a:avLst/>
                <a:gdLst>
                  <a:gd name="T0" fmla="*/ 314 w 331"/>
                  <a:gd name="T1" fmla="*/ 32 h 266"/>
                  <a:gd name="T2" fmla="*/ 291 w 331"/>
                  <a:gd name="T3" fmla="*/ 27 h 266"/>
                  <a:gd name="T4" fmla="*/ 258 w 331"/>
                  <a:gd name="T5" fmla="*/ 28 h 266"/>
                  <a:gd name="T6" fmla="*/ 224 w 331"/>
                  <a:gd name="T7" fmla="*/ 27 h 266"/>
                  <a:gd name="T8" fmla="*/ 207 w 331"/>
                  <a:gd name="T9" fmla="*/ 5 h 266"/>
                  <a:gd name="T10" fmla="*/ 179 w 331"/>
                  <a:gd name="T11" fmla="*/ 7 h 266"/>
                  <a:gd name="T12" fmla="*/ 164 w 331"/>
                  <a:gd name="T13" fmla="*/ 2 h 266"/>
                  <a:gd name="T14" fmla="*/ 111 w 331"/>
                  <a:gd name="T15" fmla="*/ 1 h 266"/>
                  <a:gd name="T16" fmla="*/ 111 w 331"/>
                  <a:gd name="T17" fmla="*/ 27 h 266"/>
                  <a:gd name="T18" fmla="*/ 94 w 331"/>
                  <a:gd name="T19" fmla="*/ 38 h 266"/>
                  <a:gd name="T20" fmla="*/ 82 w 331"/>
                  <a:gd name="T21" fmla="*/ 57 h 266"/>
                  <a:gd name="T22" fmla="*/ 42 w 331"/>
                  <a:gd name="T23" fmla="*/ 75 h 266"/>
                  <a:gd name="T24" fmla="*/ 46 w 331"/>
                  <a:gd name="T25" fmla="*/ 88 h 266"/>
                  <a:gd name="T26" fmla="*/ 42 w 331"/>
                  <a:gd name="T27" fmla="*/ 123 h 266"/>
                  <a:gd name="T28" fmla="*/ 15 w 331"/>
                  <a:gd name="T29" fmla="*/ 119 h 266"/>
                  <a:gd name="T30" fmla="*/ 0 w 331"/>
                  <a:gd name="T31" fmla="*/ 135 h 266"/>
                  <a:gd name="T32" fmla="*/ 22 w 331"/>
                  <a:gd name="T33" fmla="*/ 141 h 266"/>
                  <a:gd name="T34" fmla="*/ 40 w 331"/>
                  <a:gd name="T35" fmla="*/ 140 h 266"/>
                  <a:gd name="T36" fmla="*/ 69 w 331"/>
                  <a:gd name="T37" fmla="*/ 155 h 266"/>
                  <a:gd name="T38" fmla="*/ 82 w 331"/>
                  <a:gd name="T39" fmla="*/ 171 h 266"/>
                  <a:gd name="T40" fmla="*/ 76 w 331"/>
                  <a:gd name="T41" fmla="*/ 184 h 266"/>
                  <a:gd name="T42" fmla="*/ 64 w 331"/>
                  <a:gd name="T43" fmla="*/ 192 h 266"/>
                  <a:gd name="T44" fmla="*/ 59 w 331"/>
                  <a:gd name="T45" fmla="*/ 216 h 266"/>
                  <a:gd name="T46" fmla="*/ 47 w 331"/>
                  <a:gd name="T47" fmla="*/ 229 h 266"/>
                  <a:gd name="T48" fmla="*/ 77 w 331"/>
                  <a:gd name="T49" fmla="*/ 242 h 266"/>
                  <a:gd name="T50" fmla="*/ 82 w 331"/>
                  <a:gd name="T51" fmla="*/ 246 h 266"/>
                  <a:gd name="T52" fmla="*/ 86 w 331"/>
                  <a:gd name="T53" fmla="*/ 256 h 266"/>
                  <a:gd name="T54" fmla="*/ 98 w 331"/>
                  <a:gd name="T55" fmla="*/ 255 h 266"/>
                  <a:gd name="T56" fmla="*/ 110 w 331"/>
                  <a:gd name="T57" fmla="*/ 260 h 266"/>
                  <a:gd name="T58" fmla="*/ 125 w 331"/>
                  <a:gd name="T59" fmla="*/ 257 h 266"/>
                  <a:gd name="T60" fmla="*/ 128 w 331"/>
                  <a:gd name="T61" fmla="*/ 265 h 266"/>
                  <a:gd name="T62" fmla="*/ 142 w 331"/>
                  <a:gd name="T63" fmla="*/ 256 h 266"/>
                  <a:gd name="T64" fmla="*/ 150 w 331"/>
                  <a:gd name="T65" fmla="*/ 249 h 266"/>
                  <a:gd name="T66" fmla="*/ 148 w 331"/>
                  <a:gd name="T67" fmla="*/ 240 h 266"/>
                  <a:gd name="T68" fmla="*/ 163 w 331"/>
                  <a:gd name="T69" fmla="*/ 229 h 266"/>
                  <a:gd name="T70" fmla="*/ 186 w 331"/>
                  <a:gd name="T71" fmla="*/ 223 h 266"/>
                  <a:gd name="T72" fmla="*/ 199 w 331"/>
                  <a:gd name="T73" fmla="*/ 209 h 266"/>
                  <a:gd name="T74" fmla="*/ 211 w 331"/>
                  <a:gd name="T75" fmla="*/ 202 h 266"/>
                  <a:gd name="T76" fmla="*/ 230 w 331"/>
                  <a:gd name="T77" fmla="*/ 197 h 266"/>
                  <a:gd name="T78" fmla="*/ 255 w 331"/>
                  <a:gd name="T79" fmla="*/ 202 h 266"/>
                  <a:gd name="T80" fmla="*/ 266 w 331"/>
                  <a:gd name="T81" fmla="*/ 201 h 266"/>
                  <a:gd name="T82" fmla="*/ 283 w 331"/>
                  <a:gd name="T83" fmla="*/ 200 h 266"/>
                  <a:gd name="T84" fmla="*/ 288 w 331"/>
                  <a:gd name="T85" fmla="*/ 185 h 266"/>
                  <a:gd name="T86" fmla="*/ 286 w 331"/>
                  <a:gd name="T87" fmla="*/ 169 h 266"/>
                  <a:gd name="T88" fmla="*/ 305 w 331"/>
                  <a:gd name="T89" fmla="*/ 157 h 266"/>
                  <a:gd name="T90" fmla="*/ 313 w 331"/>
                  <a:gd name="T91" fmla="*/ 130 h 266"/>
                  <a:gd name="T92" fmla="*/ 327 w 331"/>
                  <a:gd name="T93" fmla="*/ 89 h 266"/>
                  <a:gd name="T94" fmla="*/ 327 w 331"/>
                  <a:gd name="T95" fmla="*/ 61 h 266"/>
                  <a:gd name="T96" fmla="*/ 331 w 331"/>
                  <a:gd name="T97" fmla="*/ 3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1" h="266">
                    <a:moveTo>
                      <a:pt x="323" y="30"/>
                    </a:moveTo>
                    <a:cubicBezTo>
                      <a:pt x="319" y="31"/>
                      <a:pt x="321" y="33"/>
                      <a:pt x="319" y="34"/>
                    </a:cubicBezTo>
                    <a:cubicBezTo>
                      <a:pt x="317" y="35"/>
                      <a:pt x="316" y="33"/>
                      <a:pt x="314" y="32"/>
                    </a:cubicBezTo>
                    <a:cubicBezTo>
                      <a:pt x="312" y="31"/>
                      <a:pt x="310" y="32"/>
                      <a:pt x="309" y="32"/>
                    </a:cubicBezTo>
                    <a:cubicBezTo>
                      <a:pt x="305" y="31"/>
                      <a:pt x="302" y="29"/>
                      <a:pt x="298" y="29"/>
                    </a:cubicBezTo>
                    <a:cubicBezTo>
                      <a:pt x="296" y="28"/>
                      <a:pt x="294" y="28"/>
                      <a:pt x="291" y="27"/>
                    </a:cubicBezTo>
                    <a:cubicBezTo>
                      <a:pt x="286" y="25"/>
                      <a:pt x="281" y="25"/>
                      <a:pt x="275" y="24"/>
                    </a:cubicBezTo>
                    <a:cubicBezTo>
                      <a:pt x="275" y="26"/>
                      <a:pt x="275" y="27"/>
                      <a:pt x="275" y="29"/>
                    </a:cubicBezTo>
                    <a:cubicBezTo>
                      <a:pt x="270" y="29"/>
                      <a:pt x="264" y="28"/>
                      <a:pt x="258" y="28"/>
                    </a:cubicBezTo>
                    <a:cubicBezTo>
                      <a:pt x="257" y="28"/>
                      <a:pt x="230" y="28"/>
                      <a:pt x="230" y="28"/>
                    </a:cubicBezTo>
                    <a:cubicBezTo>
                      <a:pt x="230" y="30"/>
                      <a:pt x="231" y="43"/>
                      <a:pt x="227" y="42"/>
                    </a:cubicBezTo>
                    <a:cubicBezTo>
                      <a:pt x="223" y="42"/>
                      <a:pt x="228" y="29"/>
                      <a:pt x="224" y="27"/>
                    </a:cubicBezTo>
                    <a:cubicBezTo>
                      <a:pt x="222" y="25"/>
                      <a:pt x="217" y="26"/>
                      <a:pt x="215" y="26"/>
                    </a:cubicBezTo>
                    <a:cubicBezTo>
                      <a:pt x="210" y="27"/>
                      <a:pt x="209" y="27"/>
                      <a:pt x="208" y="22"/>
                    </a:cubicBezTo>
                    <a:cubicBezTo>
                      <a:pt x="207" y="16"/>
                      <a:pt x="207" y="10"/>
                      <a:pt x="207" y="5"/>
                    </a:cubicBezTo>
                    <a:cubicBezTo>
                      <a:pt x="201" y="4"/>
                      <a:pt x="194" y="3"/>
                      <a:pt x="188" y="4"/>
                    </a:cubicBezTo>
                    <a:cubicBezTo>
                      <a:pt x="181" y="4"/>
                      <a:pt x="183" y="8"/>
                      <a:pt x="183" y="14"/>
                    </a:cubicBezTo>
                    <a:cubicBezTo>
                      <a:pt x="180" y="15"/>
                      <a:pt x="180" y="9"/>
                      <a:pt x="179" y="7"/>
                    </a:cubicBezTo>
                    <a:cubicBezTo>
                      <a:pt x="179" y="5"/>
                      <a:pt x="179" y="5"/>
                      <a:pt x="177" y="4"/>
                    </a:cubicBezTo>
                    <a:cubicBezTo>
                      <a:pt x="176" y="3"/>
                      <a:pt x="172" y="2"/>
                      <a:pt x="170" y="2"/>
                    </a:cubicBezTo>
                    <a:cubicBezTo>
                      <a:pt x="168" y="2"/>
                      <a:pt x="166" y="2"/>
                      <a:pt x="164" y="2"/>
                    </a:cubicBezTo>
                    <a:cubicBezTo>
                      <a:pt x="160" y="2"/>
                      <a:pt x="155" y="2"/>
                      <a:pt x="150" y="2"/>
                    </a:cubicBezTo>
                    <a:cubicBezTo>
                      <a:pt x="142" y="1"/>
                      <a:pt x="134" y="0"/>
                      <a:pt x="126" y="1"/>
                    </a:cubicBezTo>
                    <a:cubicBezTo>
                      <a:pt x="121" y="1"/>
                      <a:pt x="116" y="1"/>
                      <a:pt x="111" y="1"/>
                    </a:cubicBezTo>
                    <a:cubicBezTo>
                      <a:pt x="106" y="2"/>
                      <a:pt x="106" y="5"/>
                      <a:pt x="107" y="9"/>
                    </a:cubicBezTo>
                    <a:cubicBezTo>
                      <a:pt x="107" y="13"/>
                      <a:pt x="107" y="17"/>
                      <a:pt x="106" y="20"/>
                    </a:cubicBezTo>
                    <a:cubicBezTo>
                      <a:pt x="105" y="25"/>
                      <a:pt x="106" y="27"/>
                      <a:pt x="111" y="27"/>
                    </a:cubicBezTo>
                    <a:cubicBezTo>
                      <a:pt x="112" y="29"/>
                      <a:pt x="113" y="31"/>
                      <a:pt x="112" y="34"/>
                    </a:cubicBezTo>
                    <a:cubicBezTo>
                      <a:pt x="112" y="37"/>
                      <a:pt x="112" y="36"/>
                      <a:pt x="109" y="37"/>
                    </a:cubicBezTo>
                    <a:cubicBezTo>
                      <a:pt x="104" y="38"/>
                      <a:pt x="99" y="37"/>
                      <a:pt x="94" y="38"/>
                    </a:cubicBezTo>
                    <a:cubicBezTo>
                      <a:pt x="96" y="43"/>
                      <a:pt x="81" y="45"/>
                      <a:pt x="77" y="46"/>
                    </a:cubicBezTo>
                    <a:cubicBezTo>
                      <a:pt x="77" y="49"/>
                      <a:pt x="79" y="50"/>
                      <a:pt x="81" y="52"/>
                    </a:cubicBezTo>
                    <a:cubicBezTo>
                      <a:pt x="82" y="54"/>
                      <a:pt x="82" y="54"/>
                      <a:pt x="82" y="57"/>
                    </a:cubicBezTo>
                    <a:cubicBezTo>
                      <a:pt x="82" y="63"/>
                      <a:pt x="85" y="65"/>
                      <a:pt x="90" y="68"/>
                    </a:cubicBezTo>
                    <a:cubicBezTo>
                      <a:pt x="90" y="76"/>
                      <a:pt x="75" y="75"/>
                      <a:pt x="69" y="75"/>
                    </a:cubicBezTo>
                    <a:cubicBezTo>
                      <a:pt x="60" y="75"/>
                      <a:pt x="51" y="75"/>
                      <a:pt x="42" y="75"/>
                    </a:cubicBezTo>
                    <a:cubicBezTo>
                      <a:pt x="42" y="76"/>
                      <a:pt x="42" y="77"/>
                      <a:pt x="43" y="78"/>
                    </a:cubicBezTo>
                    <a:cubicBezTo>
                      <a:pt x="43" y="80"/>
                      <a:pt x="45" y="81"/>
                      <a:pt x="46" y="82"/>
                    </a:cubicBezTo>
                    <a:cubicBezTo>
                      <a:pt x="47" y="84"/>
                      <a:pt x="46" y="87"/>
                      <a:pt x="46" y="88"/>
                    </a:cubicBezTo>
                    <a:cubicBezTo>
                      <a:pt x="47" y="92"/>
                      <a:pt x="48" y="95"/>
                      <a:pt x="48" y="99"/>
                    </a:cubicBezTo>
                    <a:cubicBezTo>
                      <a:pt x="47" y="104"/>
                      <a:pt x="45" y="109"/>
                      <a:pt x="45" y="115"/>
                    </a:cubicBezTo>
                    <a:cubicBezTo>
                      <a:pt x="45" y="118"/>
                      <a:pt x="45" y="124"/>
                      <a:pt x="42" y="123"/>
                    </a:cubicBezTo>
                    <a:cubicBezTo>
                      <a:pt x="41" y="126"/>
                      <a:pt x="42" y="129"/>
                      <a:pt x="38" y="128"/>
                    </a:cubicBezTo>
                    <a:cubicBezTo>
                      <a:pt x="35" y="128"/>
                      <a:pt x="31" y="125"/>
                      <a:pt x="28" y="124"/>
                    </a:cubicBezTo>
                    <a:cubicBezTo>
                      <a:pt x="24" y="122"/>
                      <a:pt x="19" y="120"/>
                      <a:pt x="15" y="119"/>
                    </a:cubicBezTo>
                    <a:cubicBezTo>
                      <a:pt x="12" y="118"/>
                      <a:pt x="7" y="118"/>
                      <a:pt x="5" y="116"/>
                    </a:cubicBezTo>
                    <a:cubicBezTo>
                      <a:pt x="3" y="114"/>
                      <a:pt x="4" y="112"/>
                      <a:pt x="2" y="110"/>
                    </a:cubicBezTo>
                    <a:cubicBezTo>
                      <a:pt x="1" y="119"/>
                      <a:pt x="0" y="127"/>
                      <a:pt x="0" y="135"/>
                    </a:cubicBezTo>
                    <a:cubicBezTo>
                      <a:pt x="4" y="135"/>
                      <a:pt x="7" y="136"/>
                      <a:pt x="11" y="137"/>
                    </a:cubicBezTo>
                    <a:cubicBezTo>
                      <a:pt x="13" y="138"/>
                      <a:pt x="15" y="139"/>
                      <a:pt x="17" y="140"/>
                    </a:cubicBezTo>
                    <a:cubicBezTo>
                      <a:pt x="19" y="140"/>
                      <a:pt x="21" y="140"/>
                      <a:pt x="22" y="141"/>
                    </a:cubicBezTo>
                    <a:cubicBezTo>
                      <a:pt x="23" y="142"/>
                      <a:pt x="22" y="143"/>
                      <a:pt x="23" y="144"/>
                    </a:cubicBezTo>
                    <a:cubicBezTo>
                      <a:pt x="26" y="146"/>
                      <a:pt x="30" y="148"/>
                      <a:pt x="34" y="148"/>
                    </a:cubicBezTo>
                    <a:cubicBezTo>
                      <a:pt x="39" y="147"/>
                      <a:pt x="38" y="144"/>
                      <a:pt x="40" y="140"/>
                    </a:cubicBezTo>
                    <a:cubicBezTo>
                      <a:pt x="42" y="140"/>
                      <a:pt x="48" y="142"/>
                      <a:pt x="49" y="144"/>
                    </a:cubicBezTo>
                    <a:cubicBezTo>
                      <a:pt x="51" y="146"/>
                      <a:pt x="47" y="151"/>
                      <a:pt x="47" y="154"/>
                    </a:cubicBezTo>
                    <a:cubicBezTo>
                      <a:pt x="54" y="155"/>
                      <a:pt x="62" y="153"/>
                      <a:pt x="69" y="155"/>
                    </a:cubicBezTo>
                    <a:cubicBezTo>
                      <a:pt x="70" y="158"/>
                      <a:pt x="70" y="160"/>
                      <a:pt x="72" y="162"/>
                    </a:cubicBezTo>
                    <a:cubicBezTo>
                      <a:pt x="75" y="166"/>
                      <a:pt x="78" y="163"/>
                      <a:pt x="81" y="165"/>
                    </a:cubicBezTo>
                    <a:cubicBezTo>
                      <a:pt x="82" y="166"/>
                      <a:pt x="82" y="170"/>
                      <a:pt x="82" y="171"/>
                    </a:cubicBezTo>
                    <a:cubicBezTo>
                      <a:pt x="83" y="174"/>
                      <a:pt x="84" y="179"/>
                      <a:pt x="83" y="182"/>
                    </a:cubicBezTo>
                    <a:cubicBezTo>
                      <a:pt x="82" y="184"/>
                      <a:pt x="82" y="183"/>
                      <a:pt x="79" y="184"/>
                    </a:cubicBezTo>
                    <a:cubicBezTo>
                      <a:pt x="78" y="184"/>
                      <a:pt x="77" y="184"/>
                      <a:pt x="76" y="184"/>
                    </a:cubicBezTo>
                    <a:cubicBezTo>
                      <a:pt x="75" y="185"/>
                      <a:pt x="76" y="186"/>
                      <a:pt x="75" y="186"/>
                    </a:cubicBezTo>
                    <a:cubicBezTo>
                      <a:pt x="74" y="187"/>
                      <a:pt x="73" y="189"/>
                      <a:pt x="71" y="189"/>
                    </a:cubicBezTo>
                    <a:cubicBezTo>
                      <a:pt x="69" y="190"/>
                      <a:pt x="65" y="189"/>
                      <a:pt x="64" y="192"/>
                    </a:cubicBezTo>
                    <a:cubicBezTo>
                      <a:pt x="63" y="194"/>
                      <a:pt x="64" y="196"/>
                      <a:pt x="63" y="197"/>
                    </a:cubicBezTo>
                    <a:cubicBezTo>
                      <a:pt x="63" y="199"/>
                      <a:pt x="61" y="198"/>
                      <a:pt x="60" y="199"/>
                    </a:cubicBezTo>
                    <a:cubicBezTo>
                      <a:pt x="58" y="203"/>
                      <a:pt x="59" y="212"/>
                      <a:pt x="59" y="216"/>
                    </a:cubicBezTo>
                    <a:cubicBezTo>
                      <a:pt x="59" y="218"/>
                      <a:pt x="59" y="222"/>
                      <a:pt x="58" y="223"/>
                    </a:cubicBezTo>
                    <a:cubicBezTo>
                      <a:pt x="57" y="226"/>
                      <a:pt x="54" y="224"/>
                      <a:pt x="51" y="225"/>
                    </a:cubicBezTo>
                    <a:cubicBezTo>
                      <a:pt x="48" y="225"/>
                      <a:pt x="47" y="227"/>
                      <a:pt x="47" y="229"/>
                    </a:cubicBezTo>
                    <a:cubicBezTo>
                      <a:pt x="50" y="230"/>
                      <a:pt x="53" y="230"/>
                      <a:pt x="57" y="231"/>
                    </a:cubicBezTo>
                    <a:cubicBezTo>
                      <a:pt x="61" y="232"/>
                      <a:pt x="64" y="235"/>
                      <a:pt x="69" y="236"/>
                    </a:cubicBezTo>
                    <a:cubicBezTo>
                      <a:pt x="72" y="238"/>
                      <a:pt x="74" y="241"/>
                      <a:pt x="77" y="242"/>
                    </a:cubicBezTo>
                    <a:cubicBezTo>
                      <a:pt x="77" y="244"/>
                      <a:pt x="76" y="245"/>
                      <a:pt x="75" y="247"/>
                    </a:cubicBezTo>
                    <a:cubicBezTo>
                      <a:pt x="76" y="247"/>
                      <a:pt x="77" y="247"/>
                      <a:pt x="78" y="246"/>
                    </a:cubicBezTo>
                    <a:cubicBezTo>
                      <a:pt x="79" y="245"/>
                      <a:pt x="82" y="241"/>
                      <a:pt x="82" y="246"/>
                    </a:cubicBezTo>
                    <a:cubicBezTo>
                      <a:pt x="82" y="247"/>
                      <a:pt x="81" y="248"/>
                      <a:pt x="81" y="249"/>
                    </a:cubicBezTo>
                    <a:cubicBezTo>
                      <a:pt x="81" y="250"/>
                      <a:pt x="82" y="250"/>
                      <a:pt x="83" y="252"/>
                    </a:cubicBezTo>
                    <a:cubicBezTo>
                      <a:pt x="84" y="255"/>
                      <a:pt x="81" y="256"/>
                      <a:pt x="86" y="256"/>
                    </a:cubicBezTo>
                    <a:cubicBezTo>
                      <a:pt x="88" y="256"/>
                      <a:pt x="92" y="257"/>
                      <a:pt x="93" y="256"/>
                    </a:cubicBezTo>
                    <a:cubicBezTo>
                      <a:pt x="94" y="255"/>
                      <a:pt x="94" y="253"/>
                      <a:pt x="96" y="253"/>
                    </a:cubicBezTo>
                    <a:cubicBezTo>
                      <a:pt x="97" y="253"/>
                      <a:pt x="98" y="254"/>
                      <a:pt x="98" y="255"/>
                    </a:cubicBezTo>
                    <a:cubicBezTo>
                      <a:pt x="98" y="257"/>
                      <a:pt x="96" y="261"/>
                      <a:pt x="100" y="260"/>
                    </a:cubicBezTo>
                    <a:cubicBezTo>
                      <a:pt x="99" y="256"/>
                      <a:pt x="103" y="256"/>
                      <a:pt x="106" y="257"/>
                    </a:cubicBezTo>
                    <a:cubicBezTo>
                      <a:pt x="108" y="257"/>
                      <a:pt x="109" y="259"/>
                      <a:pt x="110" y="260"/>
                    </a:cubicBezTo>
                    <a:cubicBezTo>
                      <a:pt x="113" y="260"/>
                      <a:pt x="112" y="258"/>
                      <a:pt x="114" y="257"/>
                    </a:cubicBezTo>
                    <a:cubicBezTo>
                      <a:pt x="115" y="256"/>
                      <a:pt x="119" y="257"/>
                      <a:pt x="120" y="257"/>
                    </a:cubicBezTo>
                    <a:cubicBezTo>
                      <a:pt x="122" y="257"/>
                      <a:pt x="123" y="256"/>
                      <a:pt x="125" y="257"/>
                    </a:cubicBezTo>
                    <a:cubicBezTo>
                      <a:pt x="126" y="258"/>
                      <a:pt x="126" y="259"/>
                      <a:pt x="126" y="259"/>
                    </a:cubicBezTo>
                    <a:cubicBezTo>
                      <a:pt x="128" y="260"/>
                      <a:pt x="128" y="259"/>
                      <a:pt x="129" y="261"/>
                    </a:cubicBezTo>
                    <a:cubicBezTo>
                      <a:pt x="129" y="262"/>
                      <a:pt x="128" y="264"/>
                      <a:pt x="128" y="265"/>
                    </a:cubicBezTo>
                    <a:cubicBezTo>
                      <a:pt x="130" y="266"/>
                      <a:pt x="137" y="266"/>
                      <a:pt x="139" y="265"/>
                    </a:cubicBezTo>
                    <a:cubicBezTo>
                      <a:pt x="141" y="265"/>
                      <a:pt x="140" y="265"/>
                      <a:pt x="141" y="262"/>
                    </a:cubicBezTo>
                    <a:cubicBezTo>
                      <a:pt x="141" y="260"/>
                      <a:pt x="141" y="258"/>
                      <a:pt x="142" y="256"/>
                    </a:cubicBezTo>
                    <a:cubicBezTo>
                      <a:pt x="143" y="256"/>
                      <a:pt x="145" y="256"/>
                      <a:pt x="146" y="255"/>
                    </a:cubicBezTo>
                    <a:cubicBezTo>
                      <a:pt x="147" y="254"/>
                      <a:pt x="146" y="253"/>
                      <a:pt x="147" y="251"/>
                    </a:cubicBezTo>
                    <a:cubicBezTo>
                      <a:pt x="147" y="251"/>
                      <a:pt x="149" y="250"/>
                      <a:pt x="150" y="249"/>
                    </a:cubicBezTo>
                    <a:cubicBezTo>
                      <a:pt x="151" y="248"/>
                      <a:pt x="152" y="247"/>
                      <a:pt x="152" y="246"/>
                    </a:cubicBezTo>
                    <a:cubicBezTo>
                      <a:pt x="151" y="246"/>
                      <a:pt x="150" y="246"/>
                      <a:pt x="149" y="246"/>
                    </a:cubicBezTo>
                    <a:cubicBezTo>
                      <a:pt x="148" y="244"/>
                      <a:pt x="148" y="242"/>
                      <a:pt x="148" y="240"/>
                    </a:cubicBezTo>
                    <a:cubicBezTo>
                      <a:pt x="148" y="237"/>
                      <a:pt x="151" y="237"/>
                      <a:pt x="150" y="234"/>
                    </a:cubicBezTo>
                    <a:cubicBezTo>
                      <a:pt x="154" y="233"/>
                      <a:pt x="158" y="234"/>
                      <a:pt x="160" y="231"/>
                    </a:cubicBezTo>
                    <a:cubicBezTo>
                      <a:pt x="161" y="229"/>
                      <a:pt x="161" y="229"/>
                      <a:pt x="163" y="229"/>
                    </a:cubicBezTo>
                    <a:cubicBezTo>
                      <a:pt x="165" y="229"/>
                      <a:pt x="166" y="229"/>
                      <a:pt x="168" y="229"/>
                    </a:cubicBezTo>
                    <a:cubicBezTo>
                      <a:pt x="172" y="229"/>
                      <a:pt x="176" y="229"/>
                      <a:pt x="180" y="229"/>
                    </a:cubicBezTo>
                    <a:cubicBezTo>
                      <a:pt x="185" y="229"/>
                      <a:pt x="185" y="227"/>
                      <a:pt x="186" y="223"/>
                    </a:cubicBezTo>
                    <a:cubicBezTo>
                      <a:pt x="188" y="222"/>
                      <a:pt x="191" y="221"/>
                      <a:pt x="194" y="220"/>
                    </a:cubicBezTo>
                    <a:cubicBezTo>
                      <a:pt x="199" y="218"/>
                      <a:pt x="190" y="211"/>
                      <a:pt x="191" y="207"/>
                    </a:cubicBezTo>
                    <a:cubicBezTo>
                      <a:pt x="193" y="207"/>
                      <a:pt x="196" y="210"/>
                      <a:pt x="199" y="209"/>
                    </a:cubicBezTo>
                    <a:cubicBezTo>
                      <a:pt x="198" y="209"/>
                      <a:pt x="202" y="204"/>
                      <a:pt x="202" y="203"/>
                    </a:cubicBezTo>
                    <a:cubicBezTo>
                      <a:pt x="204" y="201"/>
                      <a:pt x="202" y="202"/>
                      <a:pt x="204" y="202"/>
                    </a:cubicBezTo>
                    <a:cubicBezTo>
                      <a:pt x="206" y="202"/>
                      <a:pt x="209" y="202"/>
                      <a:pt x="211" y="202"/>
                    </a:cubicBezTo>
                    <a:cubicBezTo>
                      <a:pt x="214" y="202"/>
                      <a:pt x="217" y="201"/>
                      <a:pt x="219" y="202"/>
                    </a:cubicBezTo>
                    <a:cubicBezTo>
                      <a:pt x="221" y="202"/>
                      <a:pt x="226" y="203"/>
                      <a:pt x="227" y="200"/>
                    </a:cubicBezTo>
                    <a:cubicBezTo>
                      <a:pt x="228" y="198"/>
                      <a:pt x="226" y="197"/>
                      <a:pt x="230" y="197"/>
                    </a:cubicBezTo>
                    <a:cubicBezTo>
                      <a:pt x="231" y="197"/>
                      <a:pt x="234" y="198"/>
                      <a:pt x="236" y="198"/>
                    </a:cubicBezTo>
                    <a:cubicBezTo>
                      <a:pt x="240" y="199"/>
                      <a:pt x="244" y="201"/>
                      <a:pt x="249" y="202"/>
                    </a:cubicBezTo>
                    <a:cubicBezTo>
                      <a:pt x="251" y="202"/>
                      <a:pt x="253" y="201"/>
                      <a:pt x="255" y="202"/>
                    </a:cubicBezTo>
                    <a:cubicBezTo>
                      <a:pt x="256" y="202"/>
                      <a:pt x="256" y="203"/>
                      <a:pt x="257" y="203"/>
                    </a:cubicBezTo>
                    <a:cubicBezTo>
                      <a:pt x="259" y="203"/>
                      <a:pt x="258" y="202"/>
                      <a:pt x="259" y="201"/>
                    </a:cubicBezTo>
                    <a:cubicBezTo>
                      <a:pt x="261" y="200"/>
                      <a:pt x="263" y="201"/>
                      <a:pt x="266" y="201"/>
                    </a:cubicBezTo>
                    <a:cubicBezTo>
                      <a:pt x="268" y="200"/>
                      <a:pt x="270" y="200"/>
                      <a:pt x="272" y="200"/>
                    </a:cubicBezTo>
                    <a:cubicBezTo>
                      <a:pt x="275" y="201"/>
                      <a:pt x="274" y="204"/>
                      <a:pt x="277" y="204"/>
                    </a:cubicBezTo>
                    <a:cubicBezTo>
                      <a:pt x="280" y="204"/>
                      <a:pt x="282" y="202"/>
                      <a:pt x="283" y="200"/>
                    </a:cubicBezTo>
                    <a:cubicBezTo>
                      <a:pt x="284" y="199"/>
                      <a:pt x="286" y="196"/>
                      <a:pt x="287" y="195"/>
                    </a:cubicBezTo>
                    <a:cubicBezTo>
                      <a:pt x="287" y="193"/>
                      <a:pt x="285" y="191"/>
                      <a:pt x="286" y="189"/>
                    </a:cubicBezTo>
                    <a:cubicBezTo>
                      <a:pt x="286" y="188"/>
                      <a:pt x="288" y="187"/>
                      <a:pt x="288" y="185"/>
                    </a:cubicBezTo>
                    <a:cubicBezTo>
                      <a:pt x="289" y="183"/>
                      <a:pt x="288" y="181"/>
                      <a:pt x="288" y="179"/>
                    </a:cubicBezTo>
                    <a:cubicBezTo>
                      <a:pt x="289" y="177"/>
                      <a:pt x="289" y="176"/>
                      <a:pt x="291" y="175"/>
                    </a:cubicBezTo>
                    <a:cubicBezTo>
                      <a:pt x="289" y="173"/>
                      <a:pt x="286" y="173"/>
                      <a:pt x="286" y="169"/>
                    </a:cubicBezTo>
                    <a:cubicBezTo>
                      <a:pt x="287" y="167"/>
                      <a:pt x="288" y="165"/>
                      <a:pt x="289" y="163"/>
                    </a:cubicBezTo>
                    <a:cubicBezTo>
                      <a:pt x="291" y="161"/>
                      <a:pt x="292" y="162"/>
                      <a:pt x="295" y="160"/>
                    </a:cubicBezTo>
                    <a:cubicBezTo>
                      <a:pt x="299" y="158"/>
                      <a:pt x="300" y="157"/>
                      <a:pt x="305" y="157"/>
                    </a:cubicBezTo>
                    <a:cubicBezTo>
                      <a:pt x="306" y="157"/>
                      <a:pt x="308" y="151"/>
                      <a:pt x="309" y="150"/>
                    </a:cubicBezTo>
                    <a:cubicBezTo>
                      <a:pt x="311" y="148"/>
                      <a:pt x="315" y="144"/>
                      <a:pt x="313" y="142"/>
                    </a:cubicBezTo>
                    <a:cubicBezTo>
                      <a:pt x="311" y="137"/>
                      <a:pt x="311" y="134"/>
                      <a:pt x="313" y="130"/>
                    </a:cubicBezTo>
                    <a:cubicBezTo>
                      <a:pt x="314" y="125"/>
                      <a:pt x="319" y="118"/>
                      <a:pt x="316" y="113"/>
                    </a:cubicBezTo>
                    <a:cubicBezTo>
                      <a:pt x="314" y="109"/>
                      <a:pt x="316" y="110"/>
                      <a:pt x="319" y="107"/>
                    </a:cubicBezTo>
                    <a:cubicBezTo>
                      <a:pt x="323" y="101"/>
                      <a:pt x="321" y="92"/>
                      <a:pt x="327" y="89"/>
                    </a:cubicBezTo>
                    <a:cubicBezTo>
                      <a:pt x="330" y="87"/>
                      <a:pt x="330" y="78"/>
                      <a:pt x="329" y="75"/>
                    </a:cubicBezTo>
                    <a:cubicBezTo>
                      <a:pt x="329" y="69"/>
                      <a:pt x="325" y="70"/>
                      <a:pt x="323" y="66"/>
                    </a:cubicBezTo>
                    <a:cubicBezTo>
                      <a:pt x="320" y="61"/>
                      <a:pt x="325" y="63"/>
                      <a:pt x="327" y="61"/>
                    </a:cubicBezTo>
                    <a:cubicBezTo>
                      <a:pt x="329" y="57"/>
                      <a:pt x="327" y="51"/>
                      <a:pt x="326" y="47"/>
                    </a:cubicBezTo>
                    <a:cubicBezTo>
                      <a:pt x="326" y="42"/>
                      <a:pt x="330" y="40"/>
                      <a:pt x="331" y="36"/>
                    </a:cubicBezTo>
                    <a:cubicBezTo>
                      <a:pt x="331" y="35"/>
                      <a:pt x="331" y="34"/>
                      <a:pt x="331" y="33"/>
                    </a:cubicBezTo>
                    <a:cubicBezTo>
                      <a:pt x="328" y="31"/>
                      <a:pt x="326" y="30"/>
                      <a:pt x="323" y="30"/>
                    </a:cubicBez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64" name="Freeform 91">
                <a:extLst>
                  <a:ext uri="{FF2B5EF4-FFF2-40B4-BE49-F238E27FC236}">
                    <a16:creationId xmlns:a16="http://schemas.microsoft.com/office/drawing/2014/main" id="{6E520DA1-BB61-4B02-9250-8199F228CC4F}"/>
                  </a:ext>
                </a:extLst>
              </p:cNvPr>
              <p:cNvSpPr>
                <a:spLocks/>
              </p:cNvSpPr>
              <p:nvPr/>
            </p:nvSpPr>
            <p:spPr bwMode="auto">
              <a:xfrm>
                <a:off x="6030913" y="2820988"/>
                <a:ext cx="1481137" cy="1057275"/>
              </a:xfrm>
              <a:custGeom>
                <a:avLst/>
                <a:gdLst>
                  <a:gd name="T0" fmla="*/ 385 w 395"/>
                  <a:gd name="T1" fmla="*/ 62 h 282"/>
                  <a:gd name="T2" fmla="*/ 378 w 395"/>
                  <a:gd name="T3" fmla="*/ 16 h 282"/>
                  <a:gd name="T4" fmla="*/ 360 w 395"/>
                  <a:gd name="T5" fmla="*/ 15 h 282"/>
                  <a:gd name="T6" fmla="*/ 344 w 395"/>
                  <a:gd name="T7" fmla="*/ 14 h 282"/>
                  <a:gd name="T8" fmla="*/ 311 w 395"/>
                  <a:gd name="T9" fmla="*/ 5 h 282"/>
                  <a:gd name="T10" fmla="*/ 276 w 395"/>
                  <a:gd name="T11" fmla="*/ 6 h 282"/>
                  <a:gd name="T12" fmla="*/ 250 w 395"/>
                  <a:gd name="T13" fmla="*/ 19 h 282"/>
                  <a:gd name="T14" fmla="*/ 227 w 395"/>
                  <a:gd name="T15" fmla="*/ 1 h 282"/>
                  <a:gd name="T16" fmla="*/ 208 w 395"/>
                  <a:gd name="T17" fmla="*/ 9 h 282"/>
                  <a:gd name="T18" fmla="*/ 201 w 395"/>
                  <a:gd name="T19" fmla="*/ 28 h 282"/>
                  <a:gd name="T20" fmla="*/ 181 w 395"/>
                  <a:gd name="T21" fmla="*/ 24 h 282"/>
                  <a:gd name="T22" fmla="*/ 158 w 395"/>
                  <a:gd name="T23" fmla="*/ 10 h 282"/>
                  <a:gd name="T24" fmla="*/ 137 w 395"/>
                  <a:gd name="T25" fmla="*/ 12 h 282"/>
                  <a:gd name="T26" fmla="*/ 111 w 395"/>
                  <a:gd name="T27" fmla="*/ 5 h 282"/>
                  <a:gd name="T28" fmla="*/ 95 w 395"/>
                  <a:gd name="T29" fmla="*/ 20 h 282"/>
                  <a:gd name="T30" fmla="*/ 83 w 395"/>
                  <a:gd name="T31" fmla="*/ 36 h 282"/>
                  <a:gd name="T32" fmla="*/ 52 w 395"/>
                  <a:gd name="T33" fmla="*/ 63 h 282"/>
                  <a:gd name="T34" fmla="*/ 20 w 395"/>
                  <a:gd name="T35" fmla="*/ 103 h 282"/>
                  <a:gd name="T36" fmla="*/ 17 w 395"/>
                  <a:gd name="T37" fmla="*/ 140 h 282"/>
                  <a:gd name="T38" fmla="*/ 2 w 395"/>
                  <a:gd name="T39" fmla="*/ 146 h 282"/>
                  <a:gd name="T40" fmla="*/ 6 w 395"/>
                  <a:gd name="T41" fmla="*/ 160 h 282"/>
                  <a:gd name="T42" fmla="*/ 13 w 395"/>
                  <a:gd name="T43" fmla="*/ 167 h 282"/>
                  <a:gd name="T44" fmla="*/ 22 w 395"/>
                  <a:gd name="T45" fmla="*/ 179 h 282"/>
                  <a:gd name="T46" fmla="*/ 7 w 395"/>
                  <a:gd name="T47" fmla="*/ 188 h 282"/>
                  <a:gd name="T48" fmla="*/ 16 w 395"/>
                  <a:gd name="T49" fmla="*/ 202 h 282"/>
                  <a:gd name="T50" fmla="*/ 14 w 395"/>
                  <a:gd name="T51" fmla="*/ 244 h 282"/>
                  <a:gd name="T52" fmla="*/ 28 w 395"/>
                  <a:gd name="T53" fmla="*/ 259 h 282"/>
                  <a:gd name="T54" fmla="*/ 41 w 395"/>
                  <a:gd name="T55" fmla="*/ 272 h 282"/>
                  <a:gd name="T56" fmla="*/ 58 w 395"/>
                  <a:gd name="T57" fmla="*/ 281 h 282"/>
                  <a:gd name="T58" fmla="*/ 98 w 395"/>
                  <a:gd name="T59" fmla="*/ 263 h 282"/>
                  <a:gd name="T60" fmla="*/ 110 w 395"/>
                  <a:gd name="T61" fmla="*/ 244 h 282"/>
                  <a:gd name="T62" fmla="*/ 127 w 395"/>
                  <a:gd name="T63" fmla="*/ 233 h 282"/>
                  <a:gd name="T64" fmla="*/ 127 w 395"/>
                  <a:gd name="T65" fmla="*/ 207 h 282"/>
                  <a:gd name="T66" fmla="*/ 180 w 395"/>
                  <a:gd name="T67" fmla="*/ 208 h 282"/>
                  <a:gd name="T68" fmla="*/ 195 w 395"/>
                  <a:gd name="T69" fmla="*/ 213 h 282"/>
                  <a:gd name="T70" fmla="*/ 223 w 395"/>
                  <a:gd name="T71" fmla="*/ 211 h 282"/>
                  <a:gd name="T72" fmla="*/ 240 w 395"/>
                  <a:gd name="T73" fmla="*/ 233 h 282"/>
                  <a:gd name="T74" fmla="*/ 274 w 395"/>
                  <a:gd name="T75" fmla="*/ 234 h 282"/>
                  <a:gd name="T76" fmla="*/ 307 w 395"/>
                  <a:gd name="T77" fmla="*/ 233 h 282"/>
                  <a:gd name="T78" fmla="*/ 330 w 395"/>
                  <a:gd name="T79" fmla="*/ 238 h 282"/>
                  <a:gd name="T80" fmla="*/ 347 w 395"/>
                  <a:gd name="T81" fmla="*/ 239 h 282"/>
                  <a:gd name="T82" fmla="*/ 352 w 395"/>
                  <a:gd name="T83" fmla="*/ 222 h 282"/>
                  <a:gd name="T84" fmla="*/ 349 w 395"/>
                  <a:gd name="T85" fmla="*/ 202 h 282"/>
                  <a:gd name="T86" fmla="*/ 366 w 395"/>
                  <a:gd name="T87" fmla="*/ 174 h 282"/>
                  <a:gd name="T88" fmla="*/ 370 w 395"/>
                  <a:gd name="T89" fmla="*/ 144 h 282"/>
                  <a:gd name="T90" fmla="*/ 389 w 395"/>
                  <a:gd name="T91" fmla="*/ 1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 h="282">
                    <a:moveTo>
                      <a:pt x="392" y="87"/>
                    </a:moveTo>
                    <a:cubicBezTo>
                      <a:pt x="393" y="82"/>
                      <a:pt x="395" y="78"/>
                      <a:pt x="390" y="74"/>
                    </a:cubicBezTo>
                    <a:cubicBezTo>
                      <a:pt x="387" y="71"/>
                      <a:pt x="388" y="66"/>
                      <a:pt x="385" y="62"/>
                    </a:cubicBezTo>
                    <a:cubicBezTo>
                      <a:pt x="383" y="60"/>
                      <a:pt x="381" y="55"/>
                      <a:pt x="378" y="54"/>
                    </a:cubicBezTo>
                    <a:cubicBezTo>
                      <a:pt x="375" y="54"/>
                      <a:pt x="377" y="45"/>
                      <a:pt x="376" y="42"/>
                    </a:cubicBezTo>
                    <a:cubicBezTo>
                      <a:pt x="376" y="33"/>
                      <a:pt x="382" y="26"/>
                      <a:pt x="378" y="16"/>
                    </a:cubicBezTo>
                    <a:cubicBezTo>
                      <a:pt x="377" y="15"/>
                      <a:pt x="377" y="13"/>
                      <a:pt x="376" y="11"/>
                    </a:cubicBezTo>
                    <a:cubicBezTo>
                      <a:pt x="374" y="11"/>
                      <a:pt x="372" y="12"/>
                      <a:pt x="370" y="12"/>
                    </a:cubicBezTo>
                    <a:cubicBezTo>
                      <a:pt x="367" y="13"/>
                      <a:pt x="363" y="14"/>
                      <a:pt x="360" y="15"/>
                    </a:cubicBezTo>
                    <a:cubicBezTo>
                      <a:pt x="356" y="17"/>
                      <a:pt x="355" y="19"/>
                      <a:pt x="351" y="19"/>
                    </a:cubicBezTo>
                    <a:cubicBezTo>
                      <a:pt x="349" y="19"/>
                      <a:pt x="347" y="19"/>
                      <a:pt x="345" y="18"/>
                    </a:cubicBezTo>
                    <a:cubicBezTo>
                      <a:pt x="344" y="17"/>
                      <a:pt x="345" y="15"/>
                      <a:pt x="344" y="14"/>
                    </a:cubicBezTo>
                    <a:cubicBezTo>
                      <a:pt x="342" y="12"/>
                      <a:pt x="338" y="11"/>
                      <a:pt x="336" y="10"/>
                    </a:cubicBezTo>
                    <a:cubicBezTo>
                      <a:pt x="329" y="9"/>
                      <a:pt x="322" y="7"/>
                      <a:pt x="315" y="6"/>
                    </a:cubicBezTo>
                    <a:cubicBezTo>
                      <a:pt x="314" y="5"/>
                      <a:pt x="312" y="5"/>
                      <a:pt x="311" y="5"/>
                    </a:cubicBezTo>
                    <a:cubicBezTo>
                      <a:pt x="309" y="5"/>
                      <a:pt x="309" y="7"/>
                      <a:pt x="307" y="7"/>
                    </a:cubicBezTo>
                    <a:cubicBezTo>
                      <a:pt x="304" y="8"/>
                      <a:pt x="299" y="7"/>
                      <a:pt x="296" y="7"/>
                    </a:cubicBezTo>
                    <a:cubicBezTo>
                      <a:pt x="289" y="7"/>
                      <a:pt x="283" y="6"/>
                      <a:pt x="276" y="6"/>
                    </a:cubicBezTo>
                    <a:cubicBezTo>
                      <a:pt x="274" y="6"/>
                      <a:pt x="270" y="6"/>
                      <a:pt x="268" y="6"/>
                    </a:cubicBezTo>
                    <a:cubicBezTo>
                      <a:pt x="263" y="7"/>
                      <a:pt x="266" y="9"/>
                      <a:pt x="265" y="13"/>
                    </a:cubicBezTo>
                    <a:cubicBezTo>
                      <a:pt x="264" y="19"/>
                      <a:pt x="256" y="20"/>
                      <a:pt x="250" y="19"/>
                    </a:cubicBezTo>
                    <a:cubicBezTo>
                      <a:pt x="249" y="13"/>
                      <a:pt x="253" y="7"/>
                      <a:pt x="244" y="7"/>
                    </a:cubicBezTo>
                    <a:cubicBezTo>
                      <a:pt x="242" y="7"/>
                      <a:pt x="237" y="8"/>
                      <a:pt x="234" y="7"/>
                    </a:cubicBezTo>
                    <a:cubicBezTo>
                      <a:pt x="231" y="6"/>
                      <a:pt x="231" y="0"/>
                      <a:pt x="227" y="1"/>
                    </a:cubicBezTo>
                    <a:cubicBezTo>
                      <a:pt x="226" y="4"/>
                      <a:pt x="232" y="9"/>
                      <a:pt x="226" y="10"/>
                    </a:cubicBezTo>
                    <a:cubicBezTo>
                      <a:pt x="224" y="10"/>
                      <a:pt x="221" y="9"/>
                      <a:pt x="219" y="9"/>
                    </a:cubicBezTo>
                    <a:cubicBezTo>
                      <a:pt x="215" y="9"/>
                      <a:pt x="211" y="9"/>
                      <a:pt x="208" y="9"/>
                    </a:cubicBezTo>
                    <a:cubicBezTo>
                      <a:pt x="206" y="9"/>
                      <a:pt x="198" y="11"/>
                      <a:pt x="197" y="10"/>
                    </a:cubicBezTo>
                    <a:cubicBezTo>
                      <a:pt x="201" y="13"/>
                      <a:pt x="200" y="15"/>
                      <a:pt x="199" y="19"/>
                    </a:cubicBezTo>
                    <a:cubicBezTo>
                      <a:pt x="199" y="23"/>
                      <a:pt x="202" y="24"/>
                      <a:pt x="201" y="28"/>
                    </a:cubicBezTo>
                    <a:cubicBezTo>
                      <a:pt x="198" y="27"/>
                      <a:pt x="196" y="27"/>
                      <a:pt x="193" y="27"/>
                    </a:cubicBezTo>
                    <a:cubicBezTo>
                      <a:pt x="188" y="26"/>
                      <a:pt x="187" y="24"/>
                      <a:pt x="184" y="21"/>
                    </a:cubicBezTo>
                    <a:cubicBezTo>
                      <a:pt x="183" y="22"/>
                      <a:pt x="183" y="24"/>
                      <a:pt x="181" y="24"/>
                    </a:cubicBezTo>
                    <a:cubicBezTo>
                      <a:pt x="179" y="25"/>
                      <a:pt x="177" y="23"/>
                      <a:pt x="176" y="23"/>
                    </a:cubicBezTo>
                    <a:cubicBezTo>
                      <a:pt x="171" y="22"/>
                      <a:pt x="168" y="23"/>
                      <a:pt x="165" y="19"/>
                    </a:cubicBezTo>
                    <a:cubicBezTo>
                      <a:pt x="163" y="17"/>
                      <a:pt x="160" y="11"/>
                      <a:pt x="158" y="10"/>
                    </a:cubicBezTo>
                    <a:cubicBezTo>
                      <a:pt x="155" y="9"/>
                      <a:pt x="152" y="13"/>
                      <a:pt x="150" y="10"/>
                    </a:cubicBezTo>
                    <a:cubicBezTo>
                      <a:pt x="148" y="10"/>
                      <a:pt x="148" y="13"/>
                      <a:pt x="145" y="13"/>
                    </a:cubicBezTo>
                    <a:cubicBezTo>
                      <a:pt x="144" y="14"/>
                      <a:pt x="139" y="12"/>
                      <a:pt x="137" y="12"/>
                    </a:cubicBezTo>
                    <a:cubicBezTo>
                      <a:pt x="133" y="12"/>
                      <a:pt x="132" y="12"/>
                      <a:pt x="129" y="10"/>
                    </a:cubicBezTo>
                    <a:cubicBezTo>
                      <a:pt x="125" y="6"/>
                      <a:pt x="125" y="0"/>
                      <a:pt x="118" y="3"/>
                    </a:cubicBezTo>
                    <a:cubicBezTo>
                      <a:pt x="116" y="4"/>
                      <a:pt x="113" y="3"/>
                      <a:pt x="111" y="5"/>
                    </a:cubicBezTo>
                    <a:cubicBezTo>
                      <a:pt x="108" y="7"/>
                      <a:pt x="111" y="8"/>
                      <a:pt x="110" y="11"/>
                    </a:cubicBezTo>
                    <a:cubicBezTo>
                      <a:pt x="109" y="13"/>
                      <a:pt x="104" y="15"/>
                      <a:pt x="102" y="16"/>
                    </a:cubicBezTo>
                    <a:cubicBezTo>
                      <a:pt x="100" y="18"/>
                      <a:pt x="98" y="19"/>
                      <a:pt x="95" y="20"/>
                    </a:cubicBezTo>
                    <a:cubicBezTo>
                      <a:pt x="93" y="20"/>
                      <a:pt x="92" y="19"/>
                      <a:pt x="89" y="20"/>
                    </a:cubicBezTo>
                    <a:cubicBezTo>
                      <a:pt x="86" y="22"/>
                      <a:pt x="86" y="25"/>
                      <a:pt x="83" y="26"/>
                    </a:cubicBezTo>
                    <a:cubicBezTo>
                      <a:pt x="84" y="30"/>
                      <a:pt x="85" y="32"/>
                      <a:pt x="83" y="36"/>
                    </a:cubicBezTo>
                    <a:cubicBezTo>
                      <a:pt x="82" y="38"/>
                      <a:pt x="81" y="40"/>
                      <a:pt x="80" y="42"/>
                    </a:cubicBezTo>
                    <a:cubicBezTo>
                      <a:pt x="77" y="50"/>
                      <a:pt x="75" y="56"/>
                      <a:pt x="66" y="60"/>
                    </a:cubicBezTo>
                    <a:cubicBezTo>
                      <a:pt x="62" y="61"/>
                      <a:pt x="56" y="62"/>
                      <a:pt x="52" y="63"/>
                    </a:cubicBezTo>
                    <a:cubicBezTo>
                      <a:pt x="47" y="64"/>
                      <a:pt x="42" y="62"/>
                      <a:pt x="37" y="62"/>
                    </a:cubicBezTo>
                    <a:cubicBezTo>
                      <a:pt x="24" y="61"/>
                      <a:pt x="27" y="73"/>
                      <a:pt x="24" y="81"/>
                    </a:cubicBezTo>
                    <a:cubicBezTo>
                      <a:pt x="21" y="88"/>
                      <a:pt x="22" y="96"/>
                      <a:pt x="20" y="103"/>
                    </a:cubicBezTo>
                    <a:cubicBezTo>
                      <a:pt x="19" y="108"/>
                      <a:pt x="18" y="112"/>
                      <a:pt x="17" y="116"/>
                    </a:cubicBezTo>
                    <a:cubicBezTo>
                      <a:pt x="16" y="120"/>
                      <a:pt x="17" y="125"/>
                      <a:pt x="17" y="129"/>
                    </a:cubicBezTo>
                    <a:cubicBezTo>
                      <a:pt x="17" y="131"/>
                      <a:pt x="18" y="139"/>
                      <a:pt x="17" y="140"/>
                    </a:cubicBezTo>
                    <a:cubicBezTo>
                      <a:pt x="16" y="142"/>
                      <a:pt x="9" y="141"/>
                      <a:pt x="7" y="141"/>
                    </a:cubicBezTo>
                    <a:cubicBezTo>
                      <a:pt x="5" y="140"/>
                      <a:pt x="4" y="139"/>
                      <a:pt x="2" y="141"/>
                    </a:cubicBezTo>
                    <a:cubicBezTo>
                      <a:pt x="1" y="142"/>
                      <a:pt x="2" y="145"/>
                      <a:pt x="2" y="146"/>
                    </a:cubicBezTo>
                    <a:cubicBezTo>
                      <a:pt x="2" y="148"/>
                      <a:pt x="0" y="157"/>
                      <a:pt x="1" y="158"/>
                    </a:cubicBezTo>
                    <a:cubicBezTo>
                      <a:pt x="2" y="159"/>
                      <a:pt x="3" y="158"/>
                      <a:pt x="4" y="158"/>
                    </a:cubicBezTo>
                    <a:cubicBezTo>
                      <a:pt x="5" y="159"/>
                      <a:pt x="6" y="159"/>
                      <a:pt x="6" y="160"/>
                    </a:cubicBezTo>
                    <a:cubicBezTo>
                      <a:pt x="8" y="161"/>
                      <a:pt x="7" y="161"/>
                      <a:pt x="9" y="162"/>
                    </a:cubicBezTo>
                    <a:cubicBezTo>
                      <a:pt x="10" y="162"/>
                      <a:pt x="11" y="162"/>
                      <a:pt x="12" y="162"/>
                    </a:cubicBezTo>
                    <a:cubicBezTo>
                      <a:pt x="13" y="163"/>
                      <a:pt x="12" y="166"/>
                      <a:pt x="13" y="167"/>
                    </a:cubicBezTo>
                    <a:cubicBezTo>
                      <a:pt x="14" y="169"/>
                      <a:pt x="15" y="169"/>
                      <a:pt x="16" y="172"/>
                    </a:cubicBezTo>
                    <a:cubicBezTo>
                      <a:pt x="17" y="173"/>
                      <a:pt x="16" y="175"/>
                      <a:pt x="17" y="177"/>
                    </a:cubicBezTo>
                    <a:cubicBezTo>
                      <a:pt x="18" y="180"/>
                      <a:pt x="20" y="177"/>
                      <a:pt x="22" y="179"/>
                    </a:cubicBezTo>
                    <a:cubicBezTo>
                      <a:pt x="24" y="180"/>
                      <a:pt x="24" y="182"/>
                      <a:pt x="23" y="184"/>
                    </a:cubicBezTo>
                    <a:cubicBezTo>
                      <a:pt x="23" y="188"/>
                      <a:pt x="22" y="187"/>
                      <a:pt x="18" y="187"/>
                    </a:cubicBezTo>
                    <a:cubicBezTo>
                      <a:pt x="15" y="187"/>
                      <a:pt x="9" y="186"/>
                      <a:pt x="7" y="188"/>
                    </a:cubicBezTo>
                    <a:cubicBezTo>
                      <a:pt x="4" y="190"/>
                      <a:pt x="6" y="191"/>
                      <a:pt x="7" y="193"/>
                    </a:cubicBezTo>
                    <a:cubicBezTo>
                      <a:pt x="8" y="196"/>
                      <a:pt x="8" y="198"/>
                      <a:pt x="9" y="201"/>
                    </a:cubicBezTo>
                    <a:cubicBezTo>
                      <a:pt x="11" y="201"/>
                      <a:pt x="14" y="200"/>
                      <a:pt x="16" y="202"/>
                    </a:cubicBezTo>
                    <a:cubicBezTo>
                      <a:pt x="17" y="203"/>
                      <a:pt x="16" y="208"/>
                      <a:pt x="16" y="210"/>
                    </a:cubicBezTo>
                    <a:cubicBezTo>
                      <a:pt x="12" y="210"/>
                      <a:pt x="13" y="226"/>
                      <a:pt x="13" y="229"/>
                    </a:cubicBezTo>
                    <a:cubicBezTo>
                      <a:pt x="13" y="234"/>
                      <a:pt x="12" y="239"/>
                      <a:pt x="14" y="244"/>
                    </a:cubicBezTo>
                    <a:cubicBezTo>
                      <a:pt x="15" y="248"/>
                      <a:pt x="19" y="247"/>
                      <a:pt x="23" y="247"/>
                    </a:cubicBezTo>
                    <a:cubicBezTo>
                      <a:pt x="27" y="248"/>
                      <a:pt x="26" y="247"/>
                      <a:pt x="27" y="250"/>
                    </a:cubicBezTo>
                    <a:cubicBezTo>
                      <a:pt x="28" y="253"/>
                      <a:pt x="28" y="256"/>
                      <a:pt x="28" y="259"/>
                    </a:cubicBezTo>
                    <a:cubicBezTo>
                      <a:pt x="30" y="259"/>
                      <a:pt x="36" y="258"/>
                      <a:pt x="38" y="260"/>
                    </a:cubicBezTo>
                    <a:cubicBezTo>
                      <a:pt x="40" y="262"/>
                      <a:pt x="38" y="267"/>
                      <a:pt x="38" y="269"/>
                    </a:cubicBezTo>
                    <a:cubicBezTo>
                      <a:pt x="39" y="272"/>
                      <a:pt x="38" y="271"/>
                      <a:pt x="41" y="272"/>
                    </a:cubicBezTo>
                    <a:cubicBezTo>
                      <a:pt x="43" y="273"/>
                      <a:pt x="45" y="272"/>
                      <a:pt x="47" y="273"/>
                    </a:cubicBezTo>
                    <a:cubicBezTo>
                      <a:pt x="50" y="273"/>
                      <a:pt x="54" y="273"/>
                      <a:pt x="56" y="275"/>
                    </a:cubicBezTo>
                    <a:cubicBezTo>
                      <a:pt x="58" y="277"/>
                      <a:pt x="58" y="279"/>
                      <a:pt x="58" y="281"/>
                    </a:cubicBezTo>
                    <a:cubicBezTo>
                      <a:pt x="67" y="281"/>
                      <a:pt x="76" y="281"/>
                      <a:pt x="85" y="281"/>
                    </a:cubicBezTo>
                    <a:cubicBezTo>
                      <a:pt x="91" y="281"/>
                      <a:pt x="106" y="282"/>
                      <a:pt x="106" y="274"/>
                    </a:cubicBezTo>
                    <a:cubicBezTo>
                      <a:pt x="101" y="271"/>
                      <a:pt x="98" y="269"/>
                      <a:pt x="98" y="263"/>
                    </a:cubicBezTo>
                    <a:cubicBezTo>
                      <a:pt x="98" y="260"/>
                      <a:pt x="98" y="260"/>
                      <a:pt x="97" y="258"/>
                    </a:cubicBezTo>
                    <a:cubicBezTo>
                      <a:pt x="95" y="256"/>
                      <a:pt x="93" y="255"/>
                      <a:pt x="93" y="252"/>
                    </a:cubicBezTo>
                    <a:cubicBezTo>
                      <a:pt x="97" y="251"/>
                      <a:pt x="112" y="249"/>
                      <a:pt x="110" y="244"/>
                    </a:cubicBezTo>
                    <a:cubicBezTo>
                      <a:pt x="115" y="243"/>
                      <a:pt x="120" y="244"/>
                      <a:pt x="125" y="243"/>
                    </a:cubicBezTo>
                    <a:cubicBezTo>
                      <a:pt x="128" y="242"/>
                      <a:pt x="128" y="243"/>
                      <a:pt x="128" y="240"/>
                    </a:cubicBezTo>
                    <a:cubicBezTo>
                      <a:pt x="129" y="237"/>
                      <a:pt x="128" y="235"/>
                      <a:pt x="127" y="233"/>
                    </a:cubicBezTo>
                    <a:cubicBezTo>
                      <a:pt x="122" y="233"/>
                      <a:pt x="121" y="231"/>
                      <a:pt x="122" y="226"/>
                    </a:cubicBezTo>
                    <a:cubicBezTo>
                      <a:pt x="123" y="223"/>
                      <a:pt x="123" y="219"/>
                      <a:pt x="123" y="215"/>
                    </a:cubicBezTo>
                    <a:cubicBezTo>
                      <a:pt x="122" y="211"/>
                      <a:pt x="122" y="208"/>
                      <a:pt x="127" y="207"/>
                    </a:cubicBezTo>
                    <a:cubicBezTo>
                      <a:pt x="132" y="207"/>
                      <a:pt x="137" y="207"/>
                      <a:pt x="142" y="207"/>
                    </a:cubicBezTo>
                    <a:cubicBezTo>
                      <a:pt x="150" y="206"/>
                      <a:pt x="158" y="207"/>
                      <a:pt x="166" y="208"/>
                    </a:cubicBezTo>
                    <a:cubicBezTo>
                      <a:pt x="171" y="208"/>
                      <a:pt x="176" y="208"/>
                      <a:pt x="180" y="208"/>
                    </a:cubicBezTo>
                    <a:cubicBezTo>
                      <a:pt x="182" y="208"/>
                      <a:pt x="184" y="208"/>
                      <a:pt x="186" y="208"/>
                    </a:cubicBezTo>
                    <a:cubicBezTo>
                      <a:pt x="188" y="208"/>
                      <a:pt x="192" y="209"/>
                      <a:pt x="193" y="210"/>
                    </a:cubicBezTo>
                    <a:cubicBezTo>
                      <a:pt x="195" y="211"/>
                      <a:pt x="195" y="211"/>
                      <a:pt x="195" y="213"/>
                    </a:cubicBezTo>
                    <a:cubicBezTo>
                      <a:pt x="196" y="215"/>
                      <a:pt x="196" y="221"/>
                      <a:pt x="199" y="220"/>
                    </a:cubicBezTo>
                    <a:cubicBezTo>
                      <a:pt x="199" y="214"/>
                      <a:pt x="197" y="210"/>
                      <a:pt x="204" y="210"/>
                    </a:cubicBezTo>
                    <a:cubicBezTo>
                      <a:pt x="210" y="209"/>
                      <a:pt x="217" y="210"/>
                      <a:pt x="223" y="211"/>
                    </a:cubicBezTo>
                    <a:cubicBezTo>
                      <a:pt x="223" y="216"/>
                      <a:pt x="223" y="222"/>
                      <a:pt x="224" y="228"/>
                    </a:cubicBezTo>
                    <a:cubicBezTo>
                      <a:pt x="225" y="233"/>
                      <a:pt x="226" y="233"/>
                      <a:pt x="231" y="232"/>
                    </a:cubicBezTo>
                    <a:cubicBezTo>
                      <a:pt x="233" y="232"/>
                      <a:pt x="238" y="231"/>
                      <a:pt x="240" y="233"/>
                    </a:cubicBezTo>
                    <a:cubicBezTo>
                      <a:pt x="244" y="235"/>
                      <a:pt x="239" y="248"/>
                      <a:pt x="243" y="248"/>
                    </a:cubicBezTo>
                    <a:cubicBezTo>
                      <a:pt x="247" y="249"/>
                      <a:pt x="246" y="236"/>
                      <a:pt x="246" y="234"/>
                    </a:cubicBezTo>
                    <a:cubicBezTo>
                      <a:pt x="246" y="234"/>
                      <a:pt x="273" y="234"/>
                      <a:pt x="274" y="234"/>
                    </a:cubicBezTo>
                    <a:cubicBezTo>
                      <a:pt x="280" y="234"/>
                      <a:pt x="286" y="235"/>
                      <a:pt x="291" y="235"/>
                    </a:cubicBezTo>
                    <a:cubicBezTo>
                      <a:pt x="291" y="233"/>
                      <a:pt x="291" y="232"/>
                      <a:pt x="291" y="230"/>
                    </a:cubicBezTo>
                    <a:cubicBezTo>
                      <a:pt x="297" y="231"/>
                      <a:pt x="302" y="231"/>
                      <a:pt x="307" y="233"/>
                    </a:cubicBezTo>
                    <a:cubicBezTo>
                      <a:pt x="310" y="234"/>
                      <a:pt x="312" y="234"/>
                      <a:pt x="314" y="235"/>
                    </a:cubicBezTo>
                    <a:cubicBezTo>
                      <a:pt x="318" y="235"/>
                      <a:pt x="321" y="237"/>
                      <a:pt x="325" y="238"/>
                    </a:cubicBezTo>
                    <a:cubicBezTo>
                      <a:pt x="326" y="238"/>
                      <a:pt x="328" y="237"/>
                      <a:pt x="330" y="238"/>
                    </a:cubicBezTo>
                    <a:cubicBezTo>
                      <a:pt x="332" y="239"/>
                      <a:pt x="333" y="241"/>
                      <a:pt x="335" y="240"/>
                    </a:cubicBezTo>
                    <a:cubicBezTo>
                      <a:pt x="337" y="239"/>
                      <a:pt x="335" y="237"/>
                      <a:pt x="339" y="236"/>
                    </a:cubicBezTo>
                    <a:cubicBezTo>
                      <a:pt x="342" y="236"/>
                      <a:pt x="344" y="237"/>
                      <a:pt x="347" y="239"/>
                    </a:cubicBezTo>
                    <a:cubicBezTo>
                      <a:pt x="347" y="238"/>
                      <a:pt x="348" y="238"/>
                      <a:pt x="348" y="238"/>
                    </a:cubicBezTo>
                    <a:cubicBezTo>
                      <a:pt x="349" y="237"/>
                      <a:pt x="351" y="237"/>
                      <a:pt x="352" y="235"/>
                    </a:cubicBezTo>
                    <a:cubicBezTo>
                      <a:pt x="353" y="231"/>
                      <a:pt x="352" y="226"/>
                      <a:pt x="352" y="222"/>
                    </a:cubicBezTo>
                    <a:cubicBezTo>
                      <a:pt x="352" y="219"/>
                      <a:pt x="354" y="214"/>
                      <a:pt x="351" y="212"/>
                    </a:cubicBezTo>
                    <a:cubicBezTo>
                      <a:pt x="348" y="211"/>
                      <a:pt x="346" y="212"/>
                      <a:pt x="348" y="208"/>
                    </a:cubicBezTo>
                    <a:cubicBezTo>
                      <a:pt x="349" y="206"/>
                      <a:pt x="349" y="204"/>
                      <a:pt x="349" y="202"/>
                    </a:cubicBezTo>
                    <a:cubicBezTo>
                      <a:pt x="351" y="199"/>
                      <a:pt x="355" y="198"/>
                      <a:pt x="357" y="195"/>
                    </a:cubicBezTo>
                    <a:cubicBezTo>
                      <a:pt x="358" y="193"/>
                      <a:pt x="360" y="184"/>
                      <a:pt x="363" y="184"/>
                    </a:cubicBezTo>
                    <a:cubicBezTo>
                      <a:pt x="367" y="184"/>
                      <a:pt x="366" y="177"/>
                      <a:pt x="366" y="174"/>
                    </a:cubicBezTo>
                    <a:cubicBezTo>
                      <a:pt x="368" y="170"/>
                      <a:pt x="372" y="168"/>
                      <a:pt x="369" y="164"/>
                    </a:cubicBezTo>
                    <a:cubicBezTo>
                      <a:pt x="366" y="160"/>
                      <a:pt x="368" y="159"/>
                      <a:pt x="369" y="155"/>
                    </a:cubicBezTo>
                    <a:cubicBezTo>
                      <a:pt x="370" y="152"/>
                      <a:pt x="368" y="147"/>
                      <a:pt x="370" y="144"/>
                    </a:cubicBezTo>
                    <a:cubicBezTo>
                      <a:pt x="373" y="140"/>
                      <a:pt x="379" y="138"/>
                      <a:pt x="379" y="133"/>
                    </a:cubicBezTo>
                    <a:cubicBezTo>
                      <a:pt x="380" y="127"/>
                      <a:pt x="381" y="124"/>
                      <a:pt x="385" y="120"/>
                    </a:cubicBezTo>
                    <a:cubicBezTo>
                      <a:pt x="388" y="118"/>
                      <a:pt x="388" y="113"/>
                      <a:pt x="389" y="110"/>
                    </a:cubicBezTo>
                    <a:cubicBezTo>
                      <a:pt x="391" y="107"/>
                      <a:pt x="395" y="103"/>
                      <a:pt x="395" y="100"/>
                    </a:cubicBezTo>
                    <a:cubicBezTo>
                      <a:pt x="394" y="95"/>
                      <a:pt x="391" y="93"/>
                      <a:pt x="392" y="87"/>
                    </a:cubicBez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65" name="Freeform 92">
                <a:extLst>
                  <a:ext uri="{FF2B5EF4-FFF2-40B4-BE49-F238E27FC236}">
                    <a16:creationId xmlns:a16="http://schemas.microsoft.com/office/drawing/2014/main" id="{54EC4DB6-B6B5-4CDE-9875-56FF088FBE73}"/>
                  </a:ext>
                </a:extLst>
              </p:cNvPr>
              <p:cNvSpPr>
                <a:spLocks/>
              </p:cNvSpPr>
              <p:nvPr/>
            </p:nvSpPr>
            <p:spPr bwMode="auto">
              <a:xfrm>
                <a:off x="6851650" y="2138363"/>
                <a:ext cx="976312" cy="704850"/>
              </a:xfrm>
              <a:custGeom>
                <a:avLst/>
                <a:gdLst>
                  <a:gd name="T0" fmla="*/ 25 w 260"/>
                  <a:gd name="T1" fmla="*/ 69 h 188"/>
                  <a:gd name="T2" fmla="*/ 49 w 260"/>
                  <a:gd name="T3" fmla="*/ 70 h 188"/>
                  <a:gd name="T4" fmla="*/ 75 w 260"/>
                  <a:gd name="T5" fmla="*/ 73 h 188"/>
                  <a:gd name="T6" fmla="*/ 91 w 260"/>
                  <a:gd name="T7" fmla="*/ 82 h 188"/>
                  <a:gd name="T8" fmla="*/ 99 w 260"/>
                  <a:gd name="T9" fmla="*/ 89 h 188"/>
                  <a:gd name="T10" fmla="*/ 106 w 260"/>
                  <a:gd name="T11" fmla="*/ 108 h 188"/>
                  <a:gd name="T12" fmla="*/ 119 w 260"/>
                  <a:gd name="T13" fmla="*/ 119 h 188"/>
                  <a:gd name="T14" fmla="*/ 134 w 260"/>
                  <a:gd name="T15" fmla="*/ 123 h 188"/>
                  <a:gd name="T16" fmla="*/ 143 w 260"/>
                  <a:gd name="T17" fmla="*/ 131 h 188"/>
                  <a:gd name="T18" fmla="*/ 158 w 260"/>
                  <a:gd name="T19" fmla="*/ 135 h 188"/>
                  <a:gd name="T20" fmla="*/ 162 w 260"/>
                  <a:gd name="T21" fmla="*/ 151 h 188"/>
                  <a:gd name="T22" fmla="*/ 162 w 260"/>
                  <a:gd name="T23" fmla="*/ 167 h 188"/>
                  <a:gd name="T24" fmla="*/ 159 w 260"/>
                  <a:gd name="T25" fmla="*/ 175 h 188"/>
                  <a:gd name="T26" fmla="*/ 158 w 260"/>
                  <a:gd name="T27" fmla="*/ 188 h 188"/>
                  <a:gd name="T28" fmla="*/ 165 w 260"/>
                  <a:gd name="T29" fmla="*/ 181 h 188"/>
                  <a:gd name="T30" fmla="*/ 190 w 260"/>
                  <a:gd name="T31" fmla="*/ 152 h 188"/>
                  <a:gd name="T32" fmla="*/ 211 w 260"/>
                  <a:gd name="T33" fmla="*/ 142 h 188"/>
                  <a:gd name="T34" fmla="*/ 228 w 260"/>
                  <a:gd name="T35" fmla="*/ 126 h 188"/>
                  <a:gd name="T36" fmla="*/ 254 w 260"/>
                  <a:gd name="T37" fmla="*/ 107 h 188"/>
                  <a:gd name="T38" fmla="*/ 250 w 260"/>
                  <a:gd name="T39" fmla="*/ 90 h 188"/>
                  <a:gd name="T40" fmla="*/ 237 w 260"/>
                  <a:gd name="T41" fmla="*/ 42 h 188"/>
                  <a:gd name="T42" fmla="*/ 235 w 260"/>
                  <a:gd name="T43" fmla="*/ 29 h 188"/>
                  <a:gd name="T44" fmla="*/ 227 w 260"/>
                  <a:gd name="T45" fmla="*/ 26 h 188"/>
                  <a:gd name="T46" fmla="*/ 215 w 260"/>
                  <a:gd name="T47" fmla="*/ 23 h 188"/>
                  <a:gd name="T48" fmla="*/ 200 w 260"/>
                  <a:gd name="T49" fmla="*/ 27 h 188"/>
                  <a:gd name="T50" fmla="*/ 190 w 260"/>
                  <a:gd name="T51" fmla="*/ 30 h 188"/>
                  <a:gd name="T52" fmla="*/ 185 w 260"/>
                  <a:gd name="T53" fmla="*/ 18 h 188"/>
                  <a:gd name="T54" fmla="*/ 174 w 260"/>
                  <a:gd name="T55" fmla="*/ 24 h 188"/>
                  <a:gd name="T56" fmla="*/ 158 w 260"/>
                  <a:gd name="T57" fmla="*/ 20 h 188"/>
                  <a:gd name="T58" fmla="*/ 152 w 260"/>
                  <a:gd name="T59" fmla="*/ 17 h 188"/>
                  <a:gd name="T60" fmla="*/ 143 w 260"/>
                  <a:gd name="T61" fmla="*/ 23 h 188"/>
                  <a:gd name="T62" fmla="*/ 123 w 260"/>
                  <a:gd name="T63" fmla="*/ 2 h 188"/>
                  <a:gd name="T64" fmla="*/ 114 w 260"/>
                  <a:gd name="T65" fmla="*/ 1 h 188"/>
                  <a:gd name="T66" fmla="*/ 106 w 260"/>
                  <a:gd name="T67" fmla="*/ 7 h 188"/>
                  <a:gd name="T68" fmla="*/ 98 w 260"/>
                  <a:gd name="T69" fmla="*/ 12 h 188"/>
                  <a:gd name="T70" fmla="*/ 70 w 260"/>
                  <a:gd name="T71" fmla="*/ 1 h 188"/>
                  <a:gd name="T72" fmla="*/ 22 w 260"/>
                  <a:gd name="T73" fmla="*/ 0 h 188"/>
                  <a:gd name="T74" fmla="*/ 18 w 260"/>
                  <a:gd name="T75" fmla="*/ 11 h 188"/>
                  <a:gd name="T76" fmla="*/ 11 w 260"/>
                  <a:gd name="T77" fmla="*/ 16 h 188"/>
                  <a:gd name="T78" fmla="*/ 6 w 260"/>
                  <a:gd name="T79" fmla="*/ 31 h 188"/>
                  <a:gd name="T80" fmla="*/ 7 w 260"/>
                  <a:gd name="T81" fmla="*/ 47 h 188"/>
                  <a:gd name="T82" fmla="*/ 1 w 260"/>
                  <a:gd name="T83" fmla="*/ 61 h 188"/>
                  <a:gd name="T84" fmla="*/ 24 w 260"/>
                  <a:gd name="T85" fmla="*/ 6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0" h="188">
                    <a:moveTo>
                      <a:pt x="24" y="69"/>
                    </a:moveTo>
                    <a:cubicBezTo>
                      <a:pt x="24" y="69"/>
                      <a:pt x="25" y="69"/>
                      <a:pt x="25" y="69"/>
                    </a:cubicBezTo>
                    <a:cubicBezTo>
                      <a:pt x="29" y="70"/>
                      <a:pt x="33" y="70"/>
                      <a:pt x="38" y="70"/>
                    </a:cubicBezTo>
                    <a:cubicBezTo>
                      <a:pt x="42" y="70"/>
                      <a:pt x="45" y="70"/>
                      <a:pt x="49" y="70"/>
                    </a:cubicBezTo>
                    <a:cubicBezTo>
                      <a:pt x="54" y="70"/>
                      <a:pt x="58" y="71"/>
                      <a:pt x="63" y="71"/>
                    </a:cubicBezTo>
                    <a:cubicBezTo>
                      <a:pt x="67" y="71"/>
                      <a:pt x="72" y="71"/>
                      <a:pt x="75" y="73"/>
                    </a:cubicBezTo>
                    <a:cubicBezTo>
                      <a:pt x="78" y="74"/>
                      <a:pt x="80" y="78"/>
                      <a:pt x="82" y="80"/>
                    </a:cubicBezTo>
                    <a:cubicBezTo>
                      <a:pt x="84" y="81"/>
                      <a:pt x="88" y="80"/>
                      <a:pt x="91" y="82"/>
                    </a:cubicBezTo>
                    <a:cubicBezTo>
                      <a:pt x="94" y="84"/>
                      <a:pt x="93" y="86"/>
                      <a:pt x="93" y="89"/>
                    </a:cubicBezTo>
                    <a:cubicBezTo>
                      <a:pt x="95" y="89"/>
                      <a:pt x="97" y="89"/>
                      <a:pt x="99" y="89"/>
                    </a:cubicBezTo>
                    <a:cubicBezTo>
                      <a:pt x="101" y="88"/>
                      <a:pt x="102" y="86"/>
                      <a:pt x="104" y="86"/>
                    </a:cubicBezTo>
                    <a:cubicBezTo>
                      <a:pt x="107" y="93"/>
                      <a:pt x="104" y="101"/>
                      <a:pt x="106" y="108"/>
                    </a:cubicBezTo>
                    <a:cubicBezTo>
                      <a:pt x="107" y="111"/>
                      <a:pt x="110" y="111"/>
                      <a:pt x="113" y="113"/>
                    </a:cubicBezTo>
                    <a:cubicBezTo>
                      <a:pt x="116" y="114"/>
                      <a:pt x="117" y="117"/>
                      <a:pt x="119" y="119"/>
                    </a:cubicBezTo>
                    <a:cubicBezTo>
                      <a:pt x="122" y="120"/>
                      <a:pt x="127" y="120"/>
                      <a:pt x="130" y="121"/>
                    </a:cubicBezTo>
                    <a:cubicBezTo>
                      <a:pt x="131" y="122"/>
                      <a:pt x="132" y="123"/>
                      <a:pt x="134" y="123"/>
                    </a:cubicBezTo>
                    <a:cubicBezTo>
                      <a:pt x="135" y="124"/>
                      <a:pt x="138" y="124"/>
                      <a:pt x="139" y="125"/>
                    </a:cubicBezTo>
                    <a:cubicBezTo>
                      <a:pt x="142" y="127"/>
                      <a:pt x="140" y="129"/>
                      <a:pt x="143" y="131"/>
                    </a:cubicBezTo>
                    <a:cubicBezTo>
                      <a:pt x="145" y="132"/>
                      <a:pt x="149" y="131"/>
                      <a:pt x="151" y="131"/>
                    </a:cubicBezTo>
                    <a:cubicBezTo>
                      <a:pt x="152" y="132"/>
                      <a:pt x="157" y="134"/>
                      <a:pt x="158" y="135"/>
                    </a:cubicBezTo>
                    <a:cubicBezTo>
                      <a:pt x="159" y="136"/>
                      <a:pt x="160" y="141"/>
                      <a:pt x="160" y="142"/>
                    </a:cubicBezTo>
                    <a:cubicBezTo>
                      <a:pt x="161" y="145"/>
                      <a:pt x="162" y="148"/>
                      <a:pt x="162" y="151"/>
                    </a:cubicBezTo>
                    <a:cubicBezTo>
                      <a:pt x="163" y="154"/>
                      <a:pt x="162" y="156"/>
                      <a:pt x="162" y="159"/>
                    </a:cubicBezTo>
                    <a:cubicBezTo>
                      <a:pt x="162" y="161"/>
                      <a:pt x="163" y="164"/>
                      <a:pt x="162" y="167"/>
                    </a:cubicBezTo>
                    <a:cubicBezTo>
                      <a:pt x="162" y="169"/>
                      <a:pt x="160" y="169"/>
                      <a:pt x="160" y="171"/>
                    </a:cubicBezTo>
                    <a:cubicBezTo>
                      <a:pt x="159" y="172"/>
                      <a:pt x="159" y="173"/>
                      <a:pt x="159" y="175"/>
                    </a:cubicBezTo>
                    <a:cubicBezTo>
                      <a:pt x="158" y="177"/>
                      <a:pt x="157" y="179"/>
                      <a:pt x="157" y="182"/>
                    </a:cubicBezTo>
                    <a:cubicBezTo>
                      <a:pt x="156" y="184"/>
                      <a:pt x="157" y="186"/>
                      <a:pt x="158" y="188"/>
                    </a:cubicBezTo>
                    <a:cubicBezTo>
                      <a:pt x="160" y="187"/>
                      <a:pt x="161" y="186"/>
                      <a:pt x="162" y="185"/>
                    </a:cubicBezTo>
                    <a:cubicBezTo>
                      <a:pt x="164" y="184"/>
                      <a:pt x="164" y="182"/>
                      <a:pt x="165" y="181"/>
                    </a:cubicBezTo>
                    <a:cubicBezTo>
                      <a:pt x="173" y="178"/>
                      <a:pt x="177" y="166"/>
                      <a:pt x="181" y="160"/>
                    </a:cubicBezTo>
                    <a:cubicBezTo>
                      <a:pt x="183" y="158"/>
                      <a:pt x="186" y="152"/>
                      <a:pt x="190" y="152"/>
                    </a:cubicBezTo>
                    <a:cubicBezTo>
                      <a:pt x="194" y="152"/>
                      <a:pt x="199" y="152"/>
                      <a:pt x="203" y="152"/>
                    </a:cubicBezTo>
                    <a:cubicBezTo>
                      <a:pt x="206" y="151"/>
                      <a:pt x="210" y="145"/>
                      <a:pt x="211" y="142"/>
                    </a:cubicBezTo>
                    <a:cubicBezTo>
                      <a:pt x="212" y="137"/>
                      <a:pt x="217" y="138"/>
                      <a:pt x="219" y="135"/>
                    </a:cubicBezTo>
                    <a:cubicBezTo>
                      <a:pt x="222" y="132"/>
                      <a:pt x="225" y="128"/>
                      <a:pt x="228" y="126"/>
                    </a:cubicBezTo>
                    <a:cubicBezTo>
                      <a:pt x="233" y="123"/>
                      <a:pt x="233" y="123"/>
                      <a:pt x="235" y="119"/>
                    </a:cubicBezTo>
                    <a:cubicBezTo>
                      <a:pt x="238" y="108"/>
                      <a:pt x="250" y="116"/>
                      <a:pt x="254" y="107"/>
                    </a:cubicBezTo>
                    <a:cubicBezTo>
                      <a:pt x="255" y="104"/>
                      <a:pt x="260" y="102"/>
                      <a:pt x="256" y="99"/>
                    </a:cubicBezTo>
                    <a:cubicBezTo>
                      <a:pt x="252" y="97"/>
                      <a:pt x="251" y="94"/>
                      <a:pt x="250" y="90"/>
                    </a:cubicBezTo>
                    <a:cubicBezTo>
                      <a:pt x="247" y="80"/>
                      <a:pt x="243" y="71"/>
                      <a:pt x="244" y="61"/>
                    </a:cubicBezTo>
                    <a:cubicBezTo>
                      <a:pt x="245" y="54"/>
                      <a:pt x="240" y="49"/>
                      <a:pt x="237" y="42"/>
                    </a:cubicBezTo>
                    <a:cubicBezTo>
                      <a:pt x="236" y="40"/>
                      <a:pt x="235" y="37"/>
                      <a:pt x="235" y="35"/>
                    </a:cubicBezTo>
                    <a:cubicBezTo>
                      <a:pt x="234" y="33"/>
                      <a:pt x="235" y="31"/>
                      <a:pt x="235" y="29"/>
                    </a:cubicBezTo>
                    <a:cubicBezTo>
                      <a:pt x="234" y="26"/>
                      <a:pt x="234" y="25"/>
                      <a:pt x="235" y="24"/>
                    </a:cubicBezTo>
                    <a:cubicBezTo>
                      <a:pt x="232" y="24"/>
                      <a:pt x="230" y="25"/>
                      <a:pt x="227" y="26"/>
                    </a:cubicBezTo>
                    <a:cubicBezTo>
                      <a:pt x="224" y="26"/>
                      <a:pt x="222" y="27"/>
                      <a:pt x="220" y="27"/>
                    </a:cubicBezTo>
                    <a:cubicBezTo>
                      <a:pt x="216" y="26"/>
                      <a:pt x="217" y="25"/>
                      <a:pt x="215" y="23"/>
                    </a:cubicBezTo>
                    <a:cubicBezTo>
                      <a:pt x="210" y="18"/>
                      <a:pt x="209" y="25"/>
                      <a:pt x="204" y="27"/>
                    </a:cubicBezTo>
                    <a:cubicBezTo>
                      <a:pt x="203" y="27"/>
                      <a:pt x="201" y="26"/>
                      <a:pt x="200" y="27"/>
                    </a:cubicBezTo>
                    <a:cubicBezTo>
                      <a:pt x="199" y="27"/>
                      <a:pt x="199" y="29"/>
                      <a:pt x="198" y="29"/>
                    </a:cubicBezTo>
                    <a:cubicBezTo>
                      <a:pt x="195" y="30"/>
                      <a:pt x="193" y="30"/>
                      <a:pt x="190" y="30"/>
                    </a:cubicBezTo>
                    <a:cubicBezTo>
                      <a:pt x="190" y="26"/>
                      <a:pt x="191" y="22"/>
                      <a:pt x="190" y="18"/>
                    </a:cubicBezTo>
                    <a:cubicBezTo>
                      <a:pt x="189" y="18"/>
                      <a:pt x="186" y="18"/>
                      <a:pt x="185" y="18"/>
                    </a:cubicBezTo>
                    <a:cubicBezTo>
                      <a:pt x="182" y="19"/>
                      <a:pt x="183" y="21"/>
                      <a:pt x="182" y="23"/>
                    </a:cubicBezTo>
                    <a:cubicBezTo>
                      <a:pt x="180" y="26"/>
                      <a:pt x="177" y="25"/>
                      <a:pt x="174" y="24"/>
                    </a:cubicBezTo>
                    <a:cubicBezTo>
                      <a:pt x="173" y="24"/>
                      <a:pt x="164" y="19"/>
                      <a:pt x="164" y="19"/>
                    </a:cubicBezTo>
                    <a:cubicBezTo>
                      <a:pt x="165" y="24"/>
                      <a:pt x="160" y="22"/>
                      <a:pt x="158" y="20"/>
                    </a:cubicBezTo>
                    <a:cubicBezTo>
                      <a:pt x="156" y="19"/>
                      <a:pt x="157" y="13"/>
                      <a:pt x="154" y="14"/>
                    </a:cubicBezTo>
                    <a:cubicBezTo>
                      <a:pt x="152" y="14"/>
                      <a:pt x="153" y="16"/>
                      <a:pt x="152" y="17"/>
                    </a:cubicBezTo>
                    <a:cubicBezTo>
                      <a:pt x="151" y="18"/>
                      <a:pt x="150" y="18"/>
                      <a:pt x="148" y="19"/>
                    </a:cubicBezTo>
                    <a:cubicBezTo>
                      <a:pt x="146" y="20"/>
                      <a:pt x="145" y="21"/>
                      <a:pt x="143" y="23"/>
                    </a:cubicBezTo>
                    <a:cubicBezTo>
                      <a:pt x="143" y="15"/>
                      <a:pt x="132" y="14"/>
                      <a:pt x="128" y="8"/>
                    </a:cubicBezTo>
                    <a:cubicBezTo>
                      <a:pt x="127" y="6"/>
                      <a:pt x="127" y="2"/>
                      <a:pt x="123" y="2"/>
                    </a:cubicBezTo>
                    <a:cubicBezTo>
                      <a:pt x="121" y="3"/>
                      <a:pt x="121" y="7"/>
                      <a:pt x="118" y="5"/>
                    </a:cubicBezTo>
                    <a:cubicBezTo>
                      <a:pt x="116" y="4"/>
                      <a:pt x="118" y="0"/>
                      <a:pt x="114" y="1"/>
                    </a:cubicBezTo>
                    <a:cubicBezTo>
                      <a:pt x="113" y="1"/>
                      <a:pt x="112" y="3"/>
                      <a:pt x="111" y="3"/>
                    </a:cubicBezTo>
                    <a:cubicBezTo>
                      <a:pt x="108" y="5"/>
                      <a:pt x="106" y="4"/>
                      <a:pt x="106" y="7"/>
                    </a:cubicBezTo>
                    <a:cubicBezTo>
                      <a:pt x="106" y="9"/>
                      <a:pt x="106" y="12"/>
                      <a:pt x="106" y="14"/>
                    </a:cubicBezTo>
                    <a:cubicBezTo>
                      <a:pt x="103" y="14"/>
                      <a:pt x="100" y="14"/>
                      <a:pt x="98" y="12"/>
                    </a:cubicBezTo>
                    <a:cubicBezTo>
                      <a:pt x="94" y="10"/>
                      <a:pt x="93" y="7"/>
                      <a:pt x="90" y="4"/>
                    </a:cubicBezTo>
                    <a:cubicBezTo>
                      <a:pt x="84" y="0"/>
                      <a:pt x="76" y="1"/>
                      <a:pt x="70" y="1"/>
                    </a:cubicBezTo>
                    <a:cubicBezTo>
                      <a:pt x="55" y="0"/>
                      <a:pt x="41" y="1"/>
                      <a:pt x="26" y="0"/>
                    </a:cubicBezTo>
                    <a:cubicBezTo>
                      <a:pt x="25" y="0"/>
                      <a:pt x="22" y="0"/>
                      <a:pt x="22" y="0"/>
                    </a:cubicBezTo>
                    <a:cubicBezTo>
                      <a:pt x="20" y="2"/>
                      <a:pt x="21" y="2"/>
                      <a:pt x="20" y="4"/>
                    </a:cubicBezTo>
                    <a:cubicBezTo>
                      <a:pt x="19" y="6"/>
                      <a:pt x="20" y="9"/>
                      <a:pt x="18" y="11"/>
                    </a:cubicBezTo>
                    <a:cubicBezTo>
                      <a:pt x="17" y="12"/>
                      <a:pt x="15" y="12"/>
                      <a:pt x="14" y="13"/>
                    </a:cubicBezTo>
                    <a:cubicBezTo>
                      <a:pt x="13" y="14"/>
                      <a:pt x="12" y="15"/>
                      <a:pt x="11" y="16"/>
                    </a:cubicBezTo>
                    <a:cubicBezTo>
                      <a:pt x="8" y="18"/>
                      <a:pt x="7" y="18"/>
                      <a:pt x="7" y="23"/>
                    </a:cubicBezTo>
                    <a:cubicBezTo>
                      <a:pt x="6" y="26"/>
                      <a:pt x="6" y="28"/>
                      <a:pt x="6" y="31"/>
                    </a:cubicBezTo>
                    <a:cubicBezTo>
                      <a:pt x="6" y="34"/>
                      <a:pt x="5" y="37"/>
                      <a:pt x="5" y="39"/>
                    </a:cubicBezTo>
                    <a:cubicBezTo>
                      <a:pt x="5" y="42"/>
                      <a:pt x="7" y="44"/>
                      <a:pt x="7" y="47"/>
                    </a:cubicBezTo>
                    <a:cubicBezTo>
                      <a:pt x="6" y="50"/>
                      <a:pt x="3" y="53"/>
                      <a:pt x="0" y="53"/>
                    </a:cubicBezTo>
                    <a:cubicBezTo>
                      <a:pt x="0" y="55"/>
                      <a:pt x="1" y="58"/>
                      <a:pt x="1" y="61"/>
                    </a:cubicBezTo>
                    <a:cubicBezTo>
                      <a:pt x="7" y="61"/>
                      <a:pt x="12" y="62"/>
                      <a:pt x="18" y="63"/>
                    </a:cubicBezTo>
                    <a:cubicBezTo>
                      <a:pt x="19" y="68"/>
                      <a:pt x="20" y="68"/>
                      <a:pt x="24" y="69"/>
                    </a:cubicBezTo>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66" name="Freeform 94">
                <a:extLst>
                  <a:ext uri="{FF2B5EF4-FFF2-40B4-BE49-F238E27FC236}">
                    <a16:creationId xmlns:a16="http://schemas.microsoft.com/office/drawing/2014/main" id="{7D3E20EC-5783-457B-9ADF-5D357975C98F}"/>
                  </a:ext>
                </a:extLst>
              </p:cNvPr>
              <p:cNvSpPr>
                <a:spLocks/>
              </p:cNvSpPr>
              <p:nvPr/>
            </p:nvSpPr>
            <p:spPr bwMode="auto">
              <a:xfrm>
                <a:off x="6199188" y="2127250"/>
                <a:ext cx="649287" cy="592138"/>
              </a:xfrm>
              <a:custGeom>
                <a:avLst/>
                <a:gdLst>
                  <a:gd name="T0" fmla="*/ 110 w 173"/>
                  <a:gd name="T1" fmla="*/ 132 h 158"/>
                  <a:gd name="T2" fmla="*/ 118 w 173"/>
                  <a:gd name="T3" fmla="*/ 122 h 158"/>
                  <a:gd name="T4" fmla="*/ 124 w 173"/>
                  <a:gd name="T5" fmla="*/ 118 h 158"/>
                  <a:gd name="T6" fmla="*/ 124 w 173"/>
                  <a:gd name="T7" fmla="*/ 116 h 158"/>
                  <a:gd name="T8" fmla="*/ 124 w 173"/>
                  <a:gd name="T9" fmla="*/ 116 h 158"/>
                  <a:gd name="T10" fmla="*/ 128 w 173"/>
                  <a:gd name="T11" fmla="*/ 115 h 158"/>
                  <a:gd name="T12" fmla="*/ 136 w 173"/>
                  <a:gd name="T13" fmla="*/ 118 h 158"/>
                  <a:gd name="T14" fmla="*/ 143 w 173"/>
                  <a:gd name="T15" fmla="*/ 119 h 158"/>
                  <a:gd name="T16" fmla="*/ 150 w 173"/>
                  <a:gd name="T17" fmla="*/ 120 h 158"/>
                  <a:gd name="T18" fmla="*/ 160 w 173"/>
                  <a:gd name="T19" fmla="*/ 123 h 158"/>
                  <a:gd name="T20" fmla="*/ 165 w 173"/>
                  <a:gd name="T21" fmla="*/ 116 h 158"/>
                  <a:gd name="T22" fmla="*/ 171 w 173"/>
                  <a:gd name="T23" fmla="*/ 115 h 158"/>
                  <a:gd name="T24" fmla="*/ 172 w 173"/>
                  <a:gd name="T25" fmla="*/ 113 h 158"/>
                  <a:gd name="T26" fmla="*/ 162 w 173"/>
                  <a:gd name="T27" fmla="*/ 84 h 158"/>
                  <a:gd name="T28" fmla="*/ 164 w 173"/>
                  <a:gd name="T29" fmla="*/ 77 h 158"/>
                  <a:gd name="T30" fmla="*/ 165 w 173"/>
                  <a:gd name="T31" fmla="*/ 64 h 158"/>
                  <a:gd name="T32" fmla="*/ 163 w 173"/>
                  <a:gd name="T33" fmla="*/ 36 h 158"/>
                  <a:gd name="T34" fmla="*/ 157 w 173"/>
                  <a:gd name="T35" fmla="*/ 28 h 158"/>
                  <a:gd name="T36" fmla="*/ 148 w 173"/>
                  <a:gd name="T37" fmla="*/ 26 h 158"/>
                  <a:gd name="T38" fmla="*/ 131 w 173"/>
                  <a:gd name="T39" fmla="*/ 18 h 158"/>
                  <a:gd name="T40" fmla="*/ 123 w 173"/>
                  <a:gd name="T41" fmla="*/ 15 h 158"/>
                  <a:gd name="T42" fmla="*/ 116 w 173"/>
                  <a:gd name="T43" fmla="*/ 1 h 158"/>
                  <a:gd name="T44" fmla="*/ 113 w 173"/>
                  <a:gd name="T45" fmla="*/ 11 h 158"/>
                  <a:gd name="T46" fmla="*/ 109 w 173"/>
                  <a:gd name="T47" fmla="*/ 20 h 158"/>
                  <a:gd name="T48" fmla="*/ 93 w 173"/>
                  <a:gd name="T49" fmla="*/ 23 h 158"/>
                  <a:gd name="T50" fmla="*/ 83 w 173"/>
                  <a:gd name="T51" fmla="*/ 19 h 158"/>
                  <a:gd name="T52" fmla="*/ 70 w 173"/>
                  <a:gd name="T53" fmla="*/ 12 h 158"/>
                  <a:gd name="T54" fmla="*/ 62 w 173"/>
                  <a:gd name="T55" fmla="*/ 12 h 158"/>
                  <a:gd name="T56" fmla="*/ 50 w 173"/>
                  <a:gd name="T57" fmla="*/ 13 h 158"/>
                  <a:gd name="T58" fmla="*/ 42 w 173"/>
                  <a:gd name="T59" fmla="*/ 11 h 158"/>
                  <a:gd name="T60" fmla="*/ 30 w 173"/>
                  <a:gd name="T61" fmla="*/ 21 h 158"/>
                  <a:gd name="T62" fmla="*/ 26 w 173"/>
                  <a:gd name="T63" fmla="*/ 31 h 158"/>
                  <a:gd name="T64" fmla="*/ 17 w 173"/>
                  <a:gd name="T65" fmla="*/ 41 h 158"/>
                  <a:gd name="T66" fmla="*/ 12 w 173"/>
                  <a:gd name="T67" fmla="*/ 39 h 158"/>
                  <a:gd name="T68" fmla="*/ 3 w 173"/>
                  <a:gd name="T69" fmla="*/ 41 h 158"/>
                  <a:gd name="T70" fmla="*/ 4 w 173"/>
                  <a:gd name="T71" fmla="*/ 46 h 158"/>
                  <a:gd name="T72" fmla="*/ 5 w 173"/>
                  <a:gd name="T73" fmla="*/ 51 h 158"/>
                  <a:gd name="T74" fmla="*/ 16 w 173"/>
                  <a:gd name="T75" fmla="*/ 54 h 158"/>
                  <a:gd name="T76" fmla="*/ 19 w 173"/>
                  <a:gd name="T77" fmla="*/ 65 h 158"/>
                  <a:gd name="T78" fmla="*/ 29 w 173"/>
                  <a:gd name="T79" fmla="*/ 74 h 158"/>
                  <a:gd name="T80" fmla="*/ 34 w 173"/>
                  <a:gd name="T81" fmla="*/ 85 h 158"/>
                  <a:gd name="T82" fmla="*/ 37 w 173"/>
                  <a:gd name="T83" fmla="*/ 92 h 158"/>
                  <a:gd name="T84" fmla="*/ 41 w 173"/>
                  <a:gd name="T85" fmla="*/ 103 h 158"/>
                  <a:gd name="T86" fmla="*/ 53 w 173"/>
                  <a:gd name="T87" fmla="*/ 137 h 158"/>
                  <a:gd name="T88" fmla="*/ 50 w 173"/>
                  <a:gd name="T89" fmla="*/ 154 h 158"/>
                  <a:gd name="T90" fmla="*/ 55 w 173"/>
                  <a:gd name="T91" fmla="*/ 153 h 158"/>
                  <a:gd name="T92" fmla="*/ 64 w 173"/>
                  <a:gd name="T93" fmla="*/ 146 h 158"/>
                  <a:gd name="T94" fmla="*/ 92 w 173"/>
                  <a:gd name="T95" fmla="*/ 142 h 158"/>
                  <a:gd name="T96" fmla="*/ 96 w 173"/>
                  <a:gd name="T97" fmla="*/ 14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158">
                    <a:moveTo>
                      <a:pt x="103" y="137"/>
                    </a:moveTo>
                    <a:cubicBezTo>
                      <a:pt x="105" y="135"/>
                      <a:pt x="108" y="134"/>
                      <a:pt x="110" y="132"/>
                    </a:cubicBezTo>
                    <a:cubicBezTo>
                      <a:pt x="112" y="131"/>
                      <a:pt x="115" y="130"/>
                      <a:pt x="117" y="128"/>
                    </a:cubicBezTo>
                    <a:cubicBezTo>
                      <a:pt x="118" y="126"/>
                      <a:pt x="116" y="123"/>
                      <a:pt x="118" y="122"/>
                    </a:cubicBezTo>
                    <a:cubicBezTo>
                      <a:pt x="120" y="120"/>
                      <a:pt x="123" y="124"/>
                      <a:pt x="124" y="119"/>
                    </a:cubicBezTo>
                    <a:cubicBezTo>
                      <a:pt x="124" y="119"/>
                      <a:pt x="124" y="119"/>
                      <a:pt x="124" y="118"/>
                    </a:cubicBezTo>
                    <a:cubicBezTo>
                      <a:pt x="124" y="118"/>
                      <a:pt x="124" y="118"/>
                      <a:pt x="124" y="118"/>
                    </a:cubicBezTo>
                    <a:cubicBezTo>
                      <a:pt x="124" y="118"/>
                      <a:pt x="124" y="117"/>
                      <a:pt x="124" y="116"/>
                    </a:cubicBezTo>
                    <a:cubicBezTo>
                      <a:pt x="124" y="116"/>
                      <a:pt x="124" y="116"/>
                      <a:pt x="124" y="116"/>
                    </a:cubicBezTo>
                    <a:cubicBezTo>
                      <a:pt x="124" y="116"/>
                      <a:pt x="124" y="116"/>
                      <a:pt x="124" y="116"/>
                    </a:cubicBezTo>
                    <a:cubicBezTo>
                      <a:pt x="124" y="115"/>
                      <a:pt x="124" y="114"/>
                      <a:pt x="124" y="114"/>
                    </a:cubicBezTo>
                    <a:cubicBezTo>
                      <a:pt x="125" y="113"/>
                      <a:pt x="127" y="114"/>
                      <a:pt x="128" y="115"/>
                    </a:cubicBezTo>
                    <a:cubicBezTo>
                      <a:pt x="128" y="115"/>
                      <a:pt x="129" y="115"/>
                      <a:pt x="129" y="115"/>
                    </a:cubicBezTo>
                    <a:cubicBezTo>
                      <a:pt x="131" y="116"/>
                      <a:pt x="134" y="117"/>
                      <a:pt x="136" y="118"/>
                    </a:cubicBezTo>
                    <a:cubicBezTo>
                      <a:pt x="137" y="119"/>
                      <a:pt x="138" y="120"/>
                      <a:pt x="139" y="120"/>
                    </a:cubicBezTo>
                    <a:cubicBezTo>
                      <a:pt x="141" y="120"/>
                      <a:pt x="142" y="119"/>
                      <a:pt x="143" y="119"/>
                    </a:cubicBezTo>
                    <a:cubicBezTo>
                      <a:pt x="144" y="119"/>
                      <a:pt x="146" y="120"/>
                      <a:pt x="147" y="120"/>
                    </a:cubicBezTo>
                    <a:cubicBezTo>
                      <a:pt x="148" y="120"/>
                      <a:pt x="149" y="119"/>
                      <a:pt x="150" y="120"/>
                    </a:cubicBezTo>
                    <a:cubicBezTo>
                      <a:pt x="152" y="120"/>
                      <a:pt x="153" y="123"/>
                      <a:pt x="154" y="124"/>
                    </a:cubicBezTo>
                    <a:cubicBezTo>
                      <a:pt x="156" y="125"/>
                      <a:pt x="159" y="126"/>
                      <a:pt x="160" y="123"/>
                    </a:cubicBezTo>
                    <a:cubicBezTo>
                      <a:pt x="161" y="122"/>
                      <a:pt x="161" y="120"/>
                      <a:pt x="162" y="119"/>
                    </a:cubicBezTo>
                    <a:cubicBezTo>
                      <a:pt x="163" y="118"/>
                      <a:pt x="164" y="117"/>
                      <a:pt x="165" y="116"/>
                    </a:cubicBezTo>
                    <a:cubicBezTo>
                      <a:pt x="166" y="116"/>
                      <a:pt x="168" y="115"/>
                      <a:pt x="169" y="115"/>
                    </a:cubicBezTo>
                    <a:cubicBezTo>
                      <a:pt x="169" y="115"/>
                      <a:pt x="171" y="115"/>
                      <a:pt x="171" y="115"/>
                    </a:cubicBezTo>
                    <a:cubicBezTo>
                      <a:pt x="171" y="115"/>
                      <a:pt x="171" y="116"/>
                      <a:pt x="172" y="115"/>
                    </a:cubicBezTo>
                    <a:cubicBezTo>
                      <a:pt x="172" y="115"/>
                      <a:pt x="172" y="114"/>
                      <a:pt x="172" y="113"/>
                    </a:cubicBezTo>
                    <a:cubicBezTo>
                      <a:pt x="173" y="108"/>
                      <a:pt x="169" y="103"/>
                      <a:pt x="167" y="98"/>
                    </a:cubicBezTo>
                    <a:cubicBezTo>
                      <a:pt x="165" y="94"/>
                      <a:pt x="163" y="89"/>
                      <a:pt x="162" y="84"/>
                    </a:cubicBezTo>
                    <a:cubicBezTo>
                      <a:pt x="162" y="84"/>
                      <a:pt x="162" y="83"/>
                      <a:pt x="162" y="82"/>
                    </a:cubicBezTo>
                    <a:cubicBezTo>
                      <a:pt x="163" y="80"/>
                      <a:pt x="163" y="79"/>
                      <a:pt x="164" y="77"/>
                    </a:cubicBezTo>
                    <a:cubicBezTo>
                      <a:pt x="164" y="75"/>
                      <a:pt x="164" y="72"/>
                      <a:pt x="164" y="70"/>
                    </a:cubicBezTo>
                    <a:cubicBezTo>
                      <a:pt x="164" y="68"/>
                      <a:pt x="164" y="66"/>
                      <a:pt x="165" y="64"/>
                    </a:cubicBezTo>
                    <a:cubicBezTo>
                      <a:pt x="166" y="62"/>
                      <a:pt x="167" y="61"/>
                      <a:pt x="169" y="59"/>
                    </a:cubicBezTo>
                    <a:cubicBezTo>
                      <a:pt x="173" y="53"/>
                      <a:pt x="165" y="42"/>
                      <a:pt x="163" y="36"/>
                    </a:cubicBezTo>
                    <a:cubicBezTo>
                      <a:pt x="161" y="33"/>
                      <a:pt x="161" y="32"/>
                      <a:pt x="159" y="30"/>
                    </a:cubicBezTo>
                    <a:cubicBezTo>
                      <a:pt x="158" y="30"/>
                      <a:pt x="158" y="30"/>
                      <a:pt x="157" y="28"/>
                    </a:cubicBezTo>
                    <a:cubicBezTo>
                      <a:pt x="156" y="28"/>
                      <a:pt x="157" y="27"/>
                      <a:pt x="156" y="26"/>
                    </a:cubicBezTo>
                    <a:cubicBezTo>
                      <a:pt x="154" y="24"/>
                      <a:pt x="150" y="26"/>
                      <a:pt x="148" y="26"/>
                    </a:cubicBezTo>
                    <a:cubicBezTo>
                      <a:pt x="146" y="27"/>
                      <a:pt x="143" y="26"/>
                      <a:pt x="141" y="26"/>
                    </a:cubicBezTo>
                    <a:cubicBezTo>
                      <a:pt x="136" y="25"/>
                      <a:pt x="132" y="23"/>
                      <a:pt x="131" y="18"/>
                    </a:cubicBezTo>
                    <a:cubicBezTo>
                      <a:pt x="130" y="16"/>
                      <a:pt x="131" y="14"/>
                      <a:pt x="128" y="13"/>
                    </a:cubicBezTo>
                    <a:cubicBezTo>
                      <a:pt x="125" y="11"/>
                      <a:pt x="125" y="16"/>
                      <a:pt x="123" y="15"/>
                    </a:cubicBezTo>
                    <a:cubicBezTo>
                      <a:pt x="121" y="15"/>
                      <a:pt x="122" y="10"/>
                      <a:pt x="122" y="8"/>
                    </a:cubicBezTo>
                    <a:cubicBezTo>
                      <a:pt x="121" y="6"/>
                      <a:pt x="119" y="0"/>
                      <a:pt x="116" y="1"/>
                    </a:cubicBezTo>
                    <a:cubicBezTo>
                      <a:pt x="116" y="3"/>
                      <a:pt x="117" y="4"/>
                      <a:pt x="116" y="6"/>
                    </a:cubicBezTo>
                    <a:cubicBezTo>
                      <a:pt x="116" y="8"/>
                      <a:pt x="115" y="9"/>
                      <a:pt x="113" y="11"/>
                    </a:cubicBezTo>
                    <a:cubicBezTo>
                      <a:pt x="112" y="13"/>
                      <a:pt x="112" y="13"/>
                      <a:pt x="112" y="16"/>
                    </a:cubicBezTo>
                    <a:cubicBezTo>
                      <a:pt x="112" y="18"/>
                      <a:pt x="112" y="20"/>
                      <a:pt x="109" y="20"/>
                    </a:cubicBezTo>
                    <a:cubicBezTo>
                      <a:pt x="107" y="21"/>
                      <a:pt x="103" y="20"/>
                      <a:pt x="100" y="20"/>
                    </a:cubicBezTo>
                    <a:cubicBezTo>
                      <a:pt x="97" y="20"/>
                      <a:pt x="95" y="20"/>
                      <a:pt x="93" y="23"/>
                    </a:cubicBezTo>
                    <a:cubicBezTo>
                      <a:pt x="91" y="22"/>
                      <a:pt x="88" y="24"/>
                      <a:pt x="86" y="22"/>
                    </a:cubicBezTo>
                    <a:cubicBezTo>
                      <a:pt x="85" y="20"/>
                      <a:pt x="86" y="20"/>
                      <a:pt x="83" y="19"/>
                    </a:cubicBezTo>
                    <a:cubicBezTo>
                      <a:pt x="80" y="18"/>
                      <a:pt x="77" y="17"/>
                      <a:pt x="74" y="16"/>
                    </a:cubicBezTo>
                    <a:cubicBezTo>
                      <a:pt x="72" y="15"/>
                      <a:pt x="71" y="14"/>
                      <a:pt x="70" y="12"/>
                    </a:cubicBezTo>
                    <a:cubicBezTo>
                      <a:pt x="69" y="11"/>
                      <a:pt x="68" y="10"/>
                      <a:pt x="66" y="10"/>
                    </a:cubicBezTo>
                    <a:cubicBezTo>
                      <a:pt x="64" y="10"/>
                      <a:pt x="64" y="11"/>
                      <a:pt x="62" y="12"/>
                    </a:cubicBezTo>
                    <a:cubicBezTo>
                      <a:pt x="60" y="14"/>
                      <a:pt x="57" y="13"/>
                      <a:pt x="54" y="13"/>
                    </a:cubicBezTo>
                    <a:cubicBezTo>
                      <a:pt x="53" y="13"/>
                      <a:pt x="51" y="13"/>
                      <a:pt x="50" y="13"/>
                    </a:cubicBezTo>
                    <a:cubicBezTo>
                      <a:pt x="49" y="12"/>
                      <a:pt x="49" y="11"/>
                      <a:pt x="47" y="11"/>
                    </a:cubicBezTo>
                    <a:cubicBezTo>
                      <a:pt x="45" y="11"/>
                      <a:pt x="43" y="11"/>
                      <a:pt x="42" y="11"/>
                    </a:cubicBezTo>
                    <a:cubicBezTo>
                      <a:pt x="37" y="11"/>
                      <a:pt x="33" y="10"/>
                      <a:pt x="31" y="15"/>
                    </a:cubicBezTo>
                    <a:cubicBezTo>
                      <a:pt x="29" y="17"/>
                      <a:pt x="30" y="19"/>
                      <a:pt x="30" y="21"/>
                    </a:cubicBezTo>
                    <a:cubicBezTo>
                      <a:pt x="29" y="23"/>
                      <a:pt x="28" y="23"/>
                      <a:pt x="27" y="25"/>
                    </a:cubicBezTo>
                    <a:cubicBezTo>
                      <a:pt x="27" y="28"/>
                      <a:pt x="28" y="29"/>
                      <a:pt x="26" y="31"/>
                    </a:cubicBezTo>
                    <a:cubicBezTo>
                      <a:pt x="24" y="32"/>
                      <a:pt x="22" y="33"/>
                      <a:pt x="20" y="35"/>
                    </a:cubicBezTo>
                    <a:cubicBezTo>
                      <a:pt x="19" y="36"/>
                      <a:pt x="18" y="40"/>
                      <a:pt x="17" y="41"/>
                    </a:cubicBezTo>
                    <a:cubicBezTo>
                      <a:pt x="16" y="41"/>
                      <a:pt x="15" y="41"/>
                      <a:pt x="14" y="41"/>
                    </a:cubicBezTo>
                    <a:cubicBezTo>
                      <a:pt x="13" y="41"/>
                      <a:pt x="13" y="40"/>
                      <a:pt x="12" y="39"/>
                    </a:cubicBezTo>
                    <a:cubicBezTo>
                      <a:pt x="11" y="38"/>
                      <a:pt x="9" y="39"/>
                      <a:pt x="7" y="39"/>
                    </a:cubicBezTo>
                    <a:cubicBezTo>
                      <a:pt x="4" y="39"/>
                      <a:pt x="3" y="38"/>
                      <a:pt x="3" y="41"/>
                    </a:cubicBezTo>
                    <a:cubicBezTo>
                      <a:pt x="3" y="41"/>
                      <a:pt x="3" y="43"/>
                      <a:pt x="3" y="43"/>
                    </a:cubicBezTo>
                    <a:cubicBezTo>
                      <a:pt x="3" y="44"/>
                      <a:pt x="4" y="46"/>
                      <a:pt x="4" y="46"/>
                    </a:cubicBezTo>
                    <a:cubicBezTo>
                      <a:pt x="4" y="49"/>
                      <a:pt x="2" y="48"/>
                      <a:pt x="0" y="49"/>
                    </a:cubicBezTo>
                    <a:cubicBezTo>
                      <a:pt x="1" y="51"/>
                      <a:pt x="3" y="51"/>
                      <a:pt x="5" y="51"/>
                    </a:cubicBezTo>
                    <a:cubicBezTo>
                      <a:pt x="8" y="52"/>
                      <a:pt x="11" y="52"/>
                      <a:pt x="14" y="52"/>
                    </a:cubicBezTo>
                    <a:cubicBezTo>
                      <a:pt x="16" y="53"/>
                      <a:pt x="15" y="53"/>
                      <a:pt x="16" y="54"/>
                    </a:cubicBezTo>
                    <a:cubicBezTo>
                      <a:pt x="17" y="56"/>
                      <a:pt x="18" y="56"/>
                      <a:pt x="19" y="58"/>
                    </a:cubicBezTo>
                    <a:cubicBezTo>
                      <a:pt x="21" y="60"/>
                      <a:pt x="18" y="62"/>
                      <a:pt x="19" y="65"/>
                    </a:cubicBezTo>
                    <a:cubicBezTo>
                      <a:pt x="19" y="67"/>
                      <a:pt x="22" y="68"/>
                      <a:pt x="23" y="69"/>
                    </a:cubicBezTo>
                    <a:cubicBezTo>
                      <a:pt x="25" y="70"/>
                      <a:pt x="28" y="72"/>
                      <a:pt x="29" y="74"/>
                    </a:cubicBezTo>
                    <a:cubicBezTo>
                      <a:pt x="29" y="76"/>
                      <a:pt x="29" y="77"/>
                      <a:pt x="30" y="79"/>
                    </a:cubicBezTo>
                    <a:cubicBezTo>
                      <a:pt x="31" y="81"/>
                      <a:pt x="33" y="83"/>
                      <a:pt x="34" y="85"/>
                    </a:cubicBezTo>
                    <a:cubicBezTo>
                      <a:pt x="35" y="87"/>
                      <a:pt x="36" y="88"/>
                      <a:pt x="37" y="90"/>
                    </a:cubicBezTo>
                    <a:cubicBezTo>
                      <a:pt x="37" y="91"/>
                      <a:pt x="37" y="92"/>
                      <a:pt x="37" y="92"/>
                    </a:cubicBezTo>
                    <a:cubicBezTo>
                      <a:pt x="38" y="94"/>
                      <a:pt x="39" y="96"/>
                      <a:pt x="40" y="98"/>
                    </a:cubicBezTo>
                    <a:cubicBezTo>
                      <a:pt x="41" y="100"/>
                      <a:pt x="41" y="101"/>
                      <a:pt x="41" y="103"/>
                    </a:cubicBezTo>
                    <a:cubicBezTo>
                      <a:pt x="42" y="107"/>
                      <a:pt x="44" y="110"/>
                      <a:pt x="47" y="114"/>
                    </a:cubicBezTo>
                    <a:cubicBezTo>
                      <a:pt x="51" y="120"/>
                      <a:pt x="55" y="128"/>
                      <a:pt x="53" y="137"/>
                    </a:cubicBezTo>
                    <a:cubicBezTo>
                      <a:pt x="53" y="140"/>
                      <a:pt x="53" y="145"/>
                      <a:pt x="51" y="148"/>
                    </a:cubicBezTo>
                    <a:cubicBezTo>
                      <a:pt x="49" y="150"/>
                      <a:pt x="48" y="151"/>
                      <a:pt x="50" y="154"/>
                    </a:cubicBezTo>
                    <a:cubicBezTo>
                      <a:pt x="51" y="156"/>
                      <a:pt x="52" y="158"/>
                      <a:pt x="55" y="158"/>
                    </a:cubicBezTo>
                    <a:cubicBezTo>
                      <a:pt x="56" y="156"/>
                      <a:pt x="55" y="155"/>
                      <a:pt x="55" y="153"/>
                    </a:cubicBezTo>
                    <a:cubicBezTo>
                      <a:pt x="55" y="152"/>
                      <a:pt x="56" y="150"/>
                      <a:pt x="57" y="149"/>
                    </a:cubicBezTo>
                    <a:cubicBezTo>
                      <a:pt x="59" y="146"/>
                      <a:pt x="61" y="147"/>
                      <a:pt x="64" y="146"/>
                    </a:cubicBezTo>
                    <a:cubicBezTo>
                      <a:pt x="70" y="146"/>
                      <a:pt x="77" y="147"/>
                      <a:pt x="83" y="145"/>
                    </a:cubicBezTo>
                    <a:cubicBezTo>
                      <a:pt x="86" y="144"/>
                      <a:pt x="89" y="143"/>
                      <a:pt x="92" y="142"/>
                    </a:cubicBezTo>
                    <a:cubicBezTo>
                      <a:pt x="93" y="142"/>
                      <a:pt x="93" y="141"/>
                      <a:pt x="93" y="141"/>
                    </a:cubicBezTo>
                    <a:cubicBezTo>
                      <a:pt x="94" y="141"/>
                      <a:pt x="95" y="141"/>
                      <a:pt x="96" y="140"/>
                    </a:cubicBezTo>
                    <a:cubicBezTo>
                      <a:pt x="98" y="139"/>
                      <a:pt x="101" y="138"/>
                      <a:pt x="103" y="137"/>
                    </a:cubicBezTo>
                    <a:close/>
                  </a:path>
                </a:pathLst>
              </a:custGeom>
              <a:solidFill>
                <a:schemeClr val="accent4">
                  <a:lumMod val="20000"/>
                  <a:lumOff val="8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67" name="Freeform 95">
                <a:extLst>
                  <a:ext uri="{FF2B5EF4-FFF2-40B4-BE49-F238E27FC236}">
                    <a16:creationId xmlns:a16="http://schemas.microsoft.com/office/drawing/2014/main" id="{85E93562-DB20-48B9-AC25-F696C7460129}"/>
                  </a:ext>
                </a:extLst>
              </p:cNvPr>
              <p:cNvSpPr>
                <a:spLocks/>
              </p:cNvSpPr>
              <p:nvPr/>
            </p:nvSpPr>
            <p:spPr bwMode="auto">
              <a:xfrm>
                <a:off x="6440488" y="2397125"/>
                <a:ext cx="1023937" cy="528638"/>
              </a:xfrm>
              <a:custGeom>
                <a:avLst/>
                <a:gdLst>
                  <a:gd name="T0" fmla="*/ 272 w 273"/>
                  <a:gd name="T1" fmla="*/ 82 h 141"/>
                  <a:gd name="T2" fmla="*/ 268 w 273"/>
                  <a:gd name="T3" fmla="*/ 66 h 141"/>
                  <a:gd name="T4" fmla="*/ 253 w 273"/>
                  <a:gd name="T5" fmla="*/ 62 h 141"/>
                  <a:gd name="T6" fmla="*/ 244 w 273"/>
                  <a:gd name="T7" fmla="*/ 54 h 141"/>
                  <a:gd name="T8" fmla="*/ 229 w 273"/>
                  <a:gd name="T9" fmla="*/ 50 h 141"/>
                  <a:gd name="T10" fmla="*/ 216 w 273"/>
                  <a:gd name="T11" fmla="*/ 39 h 141"/>
                  <a:gd name="T12" fmla="*/ 209 w 273"/>
                  <a:gd name="T13" fmla="*/ 20 h 141"/>
                  <a:gd name="T14" fmla="*/ 201 w 273"/>
                  <a:gd name="T15" fmla="*/ 13 h 141"/>
                  <a:gd name="T16" fmla="*/ 185 w 273"/>
                  <a:gd name="T17" fmla="*/ 4 h 141"/>
                  <a:gd name="T18" fmla="*/ 159 w 273"/>
                  <a:gd name="T19" fmla="*/ 1 h 141"/>
                  <a:gd name="T20" fmla="*/ 135 w 273"/>
                  <a:gd name="T21" fmla="*/ 0 h 141"/>
                  <a:gd name="T22" fmla="*/ 135 w 273"/>
                  <a:gd name="T23" fmla="*/ 5 h 141"/>
                  <a:gd name="T24" fmla="*/ 139 w 273"/>
                  <a:gd name="T25" fmla="*/ 11 h 141"/>
                  <a:gd name="T26" fmla="*/ 130 w 273"/>
                  <a:gd name="T27" fmla="*/ 15 h 141"/>
                  <a:gd name="T28" fmla="*/ 115 w 273"/>
                  <a:gd name="T29" fmla="*/ 13 h 141"/>
                  <a:gd name="T30" fmla="*/ 103 w 273"/>
                  <a:gd name="T31" fmla="*/ 26 h 141"/>
                  <a:gd name="T32" fmla="*/ 108 w 273"/>
                  <a:gd name="T33" fmla="*/ 43 h 141"/>
                  <a:gd name="T34" fmla="*/ 105 w 273"/>
                  <a:gd name="T35" fmla="*/ 43 h 141"/>
                  <a:gd name="T36" fmla="*/ 98 w 273"/>
                  <a:gd name="T37" fmla="*/ 47 h 141"/>
                  <a:gd name="T38" fmla="*/ 90 w 273"/>
                  <a:gd name="T39" fmla="*/ 52 h 141"/>
                  <a:gd name="T40" fmla="*/ 83 w 273"/>
                  <a:gd name="T41" fmla="*/ 48 h 141"/>
                  <a:gd name="T42" fmla="*/ 75 w 273"/>
                  <a:gd name="T43" fmla="*/ 48 h 141"/>
                  <a:gd name="T44" fmla="*/ 65 w 273"/>
                  <a:gd name="T45" fmla="*/ 43 h 141"/>
                  <a:gd name="T46" fmla="*/ 60 w 273"/>
                  <a:gd name="T47" fmla="*/ 42 h 141"/>
                  <a:gd name="T48" fmla="*/ 60 w 273"/>
                  <a:gd name="T49" fmla="*/ 44 h 141"/>
                  <a:gd name="T50" fmla="*/ 60 w 273"/>
                  <a:gd name="T51" fmla="*/ 46 h 141"/>
                  <a:gd name="T52" fmla="*/ 54 w 273"/>
                  <a:gd name="T53" fmla="*/ 50 h 141"/>
                  <a:gd name="T54" fmla="*/ 46 w 273"/>
                  <a:gd name="T55" fmla="*/ 60 h 141"/>
                  <a:gd name="T56" fmla="*/ 32 w 273"/>
                  <a:gd name="T57" fmla="*/ 68 h 141"/>
                  <a:gd name="T58" fmla="*/ 28 w 273"/>
                  <a:gd name="T59" fmla="*/ 73 h 141"/>
                  <a:gd name="T60" fmla="*/ 24 w 273"/>
                  <a:gd name="T61" fmla="*/ 91 h 141"/>
                  <a:gd name="T62" fmla="*/ 15 w 273"/>
                  <a:gd name="T63" fmla="*/ 100 h 141"/>
                  <a:gd name="T64" fmla="*/ 0 w 273"/>
                  <a:gd name="T65" fmla="*/ 99 h 141"/>
                  <a:gd name="T66" fmla="*/ 11 w 273"/>
                  <a:gd name="T67" fmla="*/ 109 h 141"/>
                  <a:gd name="T68" fmla="*/ 14 w 273"/>
                  <a:gd name="T69" fmla="*/ 116 h 141"/>
                  <a:gd name="T70" fmla="*/ 28 w 273"/>
                  <a:gd name="T71" fmla="*/ 125 h 141"/>
                  <a:gd name="T72" fmla="*/ 41 w 273"/>
                  <a:gd name="T73" fmla="*/ 123 h 141"/>
                  <a:gd name="T74" fmla="*/ 56 w 273"/>
                  <a:gd name="T75" fmla="*/ 132 h 141"/>
                  <a:gd name="T76" fmla="*/ 72 w 273"/>
                  <a:gd name="T77" fmla="*/ 137 h 141"/>
                  <a:gd name="T78" fmla="*/ 84 w 273"/>
                  <a:gd name="T79" fmla="*/ 140 h 141"/>
                  <a:gd name="T80" fmla="*/ 90 w 273"/>
                  <a:gd name="T81" fmla="*/ 132 h 141"/>
                  <a:gd name="T82" fmla="*/ 99 w 273"/>
                  <a:gd name="T83" fmla="*/ 122 h 141"/>
                  <a:gd name="T84" fmla="*/ 117 w 273"/>
                  <a:gd name="T85" fmla="*/ 123 h 141"/>
                  <a:gd name="T86" fmla="*/ 125 w 273"/>
                  <a:gd name="T87" fmla="*/ 120 h 141"/>
                  <a:gd name="T88" fmla="*/ 141 w 273"/>
                  <a:gd name="T89" fmla="*/ 132 h 141"/>
                  <a:gd name="T90" fmla="*/ 159 w 273"/>
                  <a:gd name="T91" fmla="*/ 119 h 141"/>
                  <a:gd name="T92" fmla="*/ 187 w 273"/>
                  <a:gd name="T93" fmla="*/ 120 h 141"/>
                  <a:gd name="T94" fmla="*/ 202 w 273"/>
                  <a:gd name="T95" fmla="*/ 118 h 141"/>
                  <a:gd name="T96" fmla="*/ 227 w 273"/>
                  <a:gd name="T97" fmla="*/ 123 h 141"/>
                  <a:gd name="T98" fmla="*/ 236 w 273"/>
                  <a:gd name="T99" fmla="*/ 131 h 141"/>
                  <a:gd name="T100" fmla="*/ 251 w 273"/>
                  <a:gd name="T101" fmla="*/ 128 h 141"/>
                  <a:gd name="T102" fmla="*/ 267 w 273"/>
                  <a:gd name="T103" fmla="*/ 124 h 141"/>
                  <a:gd name="T104" fmla="*/ 268 w 273"/>
                  <a:gd name="T105" fmla="*/ 119 h 141"/>
                  <a:gd name="T106" fmla="*/ 269 w 273"/>
                  <a:gd name="T107" fmla="*/ 106 h 141"/>
                  <a:gd name="T108" fmla="*/ 272 w 273"/>
                  <a:gd name="T109" fmla="*/ 9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141">
                    <a:moveTo>
                      <a:pt x="272" y="90"/>
                    </a:moveTo>
                    <a:cubicBezTo>
                      <a:pt x="272" y="87"/>
                      <a:pt x="273" y="85"/>
                      <a:pt x="272" y="82"/>
                    </a:cubicBezTo>
                    <a:cubicBezTo>
                      <a:pt x="272" y="79"/>
                      <a:pt x="271" y="76"/>
                      <a:pt x="270" y="73"/>
                    </a:cubicBezTo>
                    <a:cubicBezTo>
                      <a:pt x="270" y="72"/>
                      <a:pt x="269" y="67"/>
                      <a:pt x="268" y="66"/>
                    </a:cubicBezTo>
                    <a:cubicBezTo>
                      <a:pt x="267" y="65"/>
                      <a:pt x="262" y="63"/>
                      <a:pt x="261" y="62"/>
                    </a:cubicBezTo>
                    <a:cubicBezTo>
                      <a:pt x="259" y="62"/>
                      <a:pt x="255" y="63"/>
                      <a:pt x="253" y="62"/>
                    </a:cubicBezTo>
                    <a:cubicBezTo>
                      <a:pt x="250" y="60"/>
                      <a:pt x="252" y="58"/>
                      <a:pt x="249" y="56"/>
                    </a:cubicBezTo>
                    <a:cubicBezTo>
                      <a:pt x="248" y="55"/>
                      <a:pt x="245" y="55"/>
                      <a:pt x="244" y="54"/>
                    </a:cubicBezTo>
                    <a:cubicBezTo>
                      <a:pt x="242" y="54"/>
                      <a:pt x="241" y="53"/>
                      <a:pt x="240" y="52"/>
                    </a:cubicBezTo>
                    <a:cubicBezTo>
                      <a:pt x="237" y="51"/>
                      <a:pt x="232" y="51"/>
                      <a:pt x="229" y="50"/>
                    </a:cubicBezTo>
                    <a:cubicBezTo>
                      <a:pt x="227" y="48"/>
                      <a:pt x="226" y="45"/>
                      <a:pt x="223" y="44"/>
                    </a:cubicBezTo>
                    <a:cubicBezTo>
                      <a:pt x="220" y="42"/>
                      <a:pt x="217" y="42"/>
                      <a:pt x="216" y="39"/>
                    </a:cubicBezTo>
                    <a:cubicBezTo>
                      <a:pt x="214" y="32"/>
                      <a:pt x="217" y="24"/>
                      <a:pt x="214" y="17"/>
                    </a:cubicBezTo>
                    <a:cubicBezTo>
                      <a:pt x="212" y="17"/>
                      <a:pt x="211" y="19"/>
                      <a:pt x="209" y="20"/>
                    </a:cubicBezTo>
                    <a:cubicBezTo>
                      <a:pt x="207" y="20"/>
                      <a:pt x="205" y="20"/>
                      <a:pt x="203" y="20"/>
                    </a:cubicBezTo>
                    <a:cubicBezTo>
                      <a:pt x="203" y="17"/>
                      <a:pt x="204" y="15"/>
                      <a:pt x="201" y="13"/>
                    </a:cubicBezTo>
                    <a:cubicBezTo>
                      <a:pt x="198" y="11"/>
                      <a:pt x="194" y="12"/>
                      <a:pt x="192" y="11"/>
                    </a:cubicBezTo>
                    <a:cubicBezTo>
                      <a:pt x="190" y="9"/>
                      <a:pt x="188" y="5"/>
                      <a:pt x="185" y="4"/>
                    </a:cubicBezTo>
                    <a:cubicBezTo>
                      <a:pt x="182" y="2"/>
                      <a:pt x="177" y="2"/>
                      <a:pt x="173" y="2"/>
                    </a:cubicBezTo>
                    <a:cubicBezTo>
                      <a:pt x="168" y="2"/>
                      <a:pt x="164" y="1"/>
                      <a:pt x="159" y="1"/>
                    </a:cubicBezTo>
                    <a:cubicBezTo>
                      <a:pt x="155" y="1"/>
                      <a:pt x="152" y="1"/>
                      <a:pt x="148" y="1"/>
                    </a:cubicBezTo>
                    <a:cubicBezTo>
                      <a:pt x="143" y="1"/>
                      <a:pt x="139" y="1"/>
                      <a:pt x="135" y="0"/>
                    </a:cubicBezTo>
                    <a:cubicBezTo>
                      <a:pt x="135" y="0"/>
                      <a:pt x="134" y="0"/>
                      <a:pt x="134" y="0"/>
                    </a:cubicBezTo>
                    <a:cubicBezTo>
                      <a:pt x="134" y="2"/>
                      <a:pt x="134" y="3"/>
                      <a:pt x="135" y="5"/>
                    </a:cubicBezTo>
                    <a:cubicBezTo>
                      <a:pt x="136" y="6"/>
                      <a:pt x="137" y="7"/>
                      <a:pt x="138" y="8"/>
                    </a:cubicBezTo>
                    <a:cubicBezTo>
                      <a:pt x="139" y="9"/>
                      <a:pt x="138" y="9"/>
                      <a:pt x="139" y="11"/>
                    </a:cubicBezTo>
                    <a:cubicBezTo>
                      <a:pt x="140" y="13"/>
                      <a:pt x="141" y="16"/>
                      <a:pt x="138" y="16"/>
                    </a:cubicBezTo>
                    <a:cubicBezTo>
                      <a:pt x="136" y="16"/>
                      <a:pt x="133" y="15"/>
                      <a:pt x="130" y="15"/>
                    </a:cubicBezTo>
                    <a:cubicBezTo>
                      <a:pt x="127" y="15"/>
                      <a:pt x="125" y="14"/>
                      <a:pt x="122" y="13"/>
                    </a:cubicBezTo>
                    <a:cubicBezTo>
                      <a:pt x="120" y="13"/>
                      <a:pt x="117" y="13"/>
                      <a:pt x="115" y="13"/>
                    </a:cubicBezTo>
                    <a:cubicBezTo>
                      <a:pt x="110" y="13"/>
                      <a:pt x="104" y="12"/>
                      <a:pt x="98" y="12"/>
                    </a:cubicBezTo>
                    <a:cubicBezTo>
                      <a:pt x="99" y="17"/>
                      <a:pt x="101" y="22"/>
                      <a:pt x="103" y="26"/>
                    </a:cubicBezTo>
                    <a:cubicBezTo>
                      <a:pt x="105" y="31"/>
                      <a:pt x="109" y="36"/>
                      <a:pt x="108" y="41"/>
                    </a:cubicBezTo>
                    <a:cubicBezTo>
                      <a:pt x="108" y="42"/>
                      <a:pt x="108" y="43"/>
                      <a:pt x="108" y="43"/>
                    </a:cubicBezTo>
                    <a:cubicBezTo>
                      <a:pt x="107" y="44"/>
                      <a:pt x="107" y="43"/>
                      <a:pt x="107" y="43"/>
                    </a:cubicBezTo>
                    <a:cubicBezTo>
                      <a:pt x="107" y="43"/>
                      <a:pt x="105" y="43"/>
                      <a:pt x="105" y="43"/>
                    </a:cubicBezTo>
                    <a:cubicBezTo>
                      <a:pt x="104" y="43"/>
                      <a:pt x="102" y="44"/>
                      <a:pt x="101" y="44"/>
                    </a:cubicBezTo>
                    <a:cubicBezTo>
                      <a:pt x="100" y="45"/>
                      <a:pt x="99" y="46"/>
                      <a:pt x="98" y="47"/>
                    </a:cubicBezTo>
                    <a:cubicBezTo>
                      <a:pt x="97" y="48"/>
                      <a:pt x="97" y="50"/>
                      <a:pt x="96" y="51"/>
                    </a:cubicBezTo>
                    <a:cubicBezTo>
                      <a:pt x="95" y="54"/>
                      <a:pt x="92" y="53"/>
                      <a:pt x="90" y="52"/>
                    </a:cubicBezTo>
                    <a:cubicBezTo>
                      <a:pt x="89" y="51"/>
                      <a:pt x="88" y="48"/>
                      <a:pt x="86" y="48"/>
                    </a:cubicBezTo>
                    <a:cubicBezTo>
                      <a:pt x="85" y="47"/>
                      <a:pt x="84" y="48"/>
                      <a:pt x="83" y="48"/>
                    </a:cubicBezTo>
                    <a:cubicBezTo>
                      <a:pt x="82" y="48"/>
                      <a:pt x="80" y="47"/>
                      <a:pt x="79" y="47"/>
                    </a:cubicBezTo>
                    <a:cubicBezTo>
                      <a:pt x="78" y="47"/>
                      <a:pt x="77" y="48"/>
                      <a:pt x="75" y="48"/>
                    </a:cubicBezTo>
                    <a:cubicBezTo>
                      <a:pt x="74" y="48"/>
                      <a:pt x="73" y="47"/>
                      <a:pt x="72" y="46"/>
                    </a:cubicBezTo>
                    <a:cubicBezTo>
                      <a:pt x="70" y="45"/>
                      <a:pt x="67" y="44"/>
                      <a:pt x="65" y="43"/>
                    </a:cubicBezTo>
                    <a:cubicBezTo>
                      <a:pt x="65" y="43"/>
                      <a:pt x="64" y="43"/>
                      <a:pt x="64" y="43"/>
                    </a:cubicBezTo>
                    <a:cubicBezTo>
                      <a:pt x="63" y="42"/>
                      <a:pt x="61" y="41"/>
                      <a:pt x="60" y="42"/>
                    </a:cubicBezTo>
                    <a:cubicBezTo>
                      <a:pt x="60" y="42"/>
                      <a:pt x="60" y="43"/>
                      <a:pt x="60" y="44"/>
                    </a:cubicBezTo>
                    <a:cubicBezTo>
                      <a:pt x="60" y="44"/>
                      <a:pt x="60" y="44"/>
                      <a:pt x="60" y="44"/>
                    </a:cubicBezTo>
                    <a:cubicBezTo>
                      <a:pt x="60" y="45"/>
                      <a:pt x="60" y="46"/>
                      <a:pt x="60" y="46"/>
                    </a:cubicBezTo>
                    <a:cubicBezTo>
                      <a:pt x="60" y="46"/>
                      <a:pt x="60" y="46"/>
                      <a:pt x="60" y="46"/>
                    </a:cubicBezTo>
                    <a:cubicBezTo>
                      <a:pt x="60" y="47"/>
                      <a:pt x="60" y="47"/>
                      <a:pt x="60" y="47"/>
                    </a:cubicBezTo>
                    <a:cubicBezTo>
                      <a:pt x="59" y="52"/>
                      <a:pt x="56" y="48"/>
                      <a:pt x="54" y="50"/>
                    </a:cubicBezTo>
                    <a:cubicBezTo>
                      <a:pt x="52" y="51"/>
                      <a:pt x="54" y="54"/>
                      <a:pt x="53" y="56"/>
                    </a:cubicBezTo>
                    <a:cubicBezTo>
                      <a:pt x="51" y="58"/>
                      <a:pt x="48" y="59"/>
                      <a:pt x="46" y="60"/>
                    </a:cubicBezTo>
                    <a:cubicBezTo>
                      <a:pt x="44" y="62"/>
                      <a:pt x="41" y="63"/>
                      <a:pt x="39" y="65"/>
                    </a:cubicBezTo>
                    <a:cubicBezTo>
                      <a:pt x="37" y="66"/>
                      <a:pt x="34" y="67"/>
                      <a:pt x="32" y="68"/>
                    </a:cubicBezTo>
                    <a:cubicBezTo>
                      <a:pt x="31" y="69"/>
                      <a:pt x="30" y="69"/>
                      <a:pt x="29" y="69"/>
                    </a:cubicBezTo>
                    <a:cubicBezTo>
                      <a:pt x="29" y="71"/>
                      <a:pt x="29" y="72"/>
                      <a:pt x="28" y="73"/>
                    </a:cubicBezTo>
                    <a:cubicBezTo>
                      <a:pt x="28" y="75"/>
                      <a:pt x="27" y="77"/>
                      <a:pt x="26" y="79"/>
                    </a:cubicBezTo>
                    <a:cubicBezTo>
                      <a:pt x="24" y="83"/>
                      <a:pt x="25" y="87"/>
                      <a:pt x="24" y="91"/>
                    </a:cubicBezTo>
                    <a:cubicBezTo>
                      <a:pt x="23" y="94"/>
                      <a:pt x="22" y="96"/>
                      <a:pt x="21" y="98"/>
                    </a:cubicBezTo>
                    <a:cubicBezTo>
                      <a:pt x="20" y="101"/>
                      <a:pt x="19" y="100"/>
                      <a:pt x="15" y="100"/>
                    </a:cubicBezTo>
                    <a:cubicBezTo>
                      <a:pt x="13" y="100"/>
                      <a:pt x="10" y="100"/>
                      <a:pt x="8" y="100"/>
                    </a:cubicBezTo>
                    <a:cubicBezTo>
                      <a:pt x="6" y="99"/>
                      <a:pt x="2" y="98"/>
                      <a:pt x="0" y="99"/>
                    </a:cubicBezTo>
                    <a:cubicBezTo>
                      <a:pt x="2" y="101"/>
                      <a:pt x="5" y="102"/>
                      <a:pt x="7" y="104"/>
                    </a:cubicBezTo>
                    <a:cubicBezTo>
                      <a:pt x="9" y="106"/>
                      <a:pt x="10" y="107"/>
                      <a:pt x="11" y="109"/>
                    </a:cubicBezTo>
                    <a:cubicBezTo>
                      <a:pt x="12" y="111"/>
                      <a:pt x="14" y="113"/>
                      <a:pt x="14" y="115"/>
                    </a:cubicBezTo>
                    <a:cubicBezTo>
                      <a:pt x="14" y="115"/>
                      <a:pt x="14" y="115"/>
                      <a:pt x="14" y="116"/>
                    </a:cubicBezTo>
                    <a:cubicBezTo>
                      <a:pt x="16" y="117"/>
                      <a:pt x="17" y="120"/>
                      <a:pt x="20" y="123"/>
                    </a:cubicBezTo>
                    <a:cubicBezTo>
                      <a:pt x="23" y="125"/>
                      <a:pt x="24" y="125"/>
                      <a:pt x="28" y="125"/>
                    </a:cubicBezTo>
                    <a:cubicBezTo>
                      <a:pt x="30" y="125"/>
                      <a:pt x="35" y="127"/>
                      <a:pt x="36" y="126"/>
                    </a:cubicBezTo>
                    <a:cubicBezTo>
                      <a:pt x="39" y="126"/>
                      <a:pt x="39" y="123"/>
                      <a:pt x="41" y="123"/>
                    </a:cubicBezTo>
                    <a:cubicBezTo>
                      <a:pt x="43" y="126"/>
                      <a:pt x="46" y="122"/>
                      <a:pt x="49" y="123"/>
                    </a:cubicBezTo>
                    <a:cubicBezTo>
                      <a:pt x="51" y="124"/>
                      <a:pt x="54" y="130"/>
                      <a:pt x="56" y="132"/>
                    </a:cubicBezTo>
                    <a:cubicBezTo>
                      <a:pt x="59" y="136"/>
                      <a:pt x="62" y="135"/>
                      <a:pt x="67" y="136"/>
                    </a:cubicBezTo>
                    <a:cubicBezTo>
                      <a:pt x="68" y="136"/>
                      <a:pt x="70" y="138"/>
                      <a:pt x="72" y="137"/>
                    </a:cubicBezTo>
                    <a:cubicBezTo>
                      <a:pt x="74" y="137"/>
                      <a:pt x="74" y="135"/>
                      <a:pt x="75" y="134"/>
                    </a:cubicBezTo>
                    <a:cubicBezTo>
                      <a:pt x="78" y="137"/>
                      <a:pt x="79" y="139"/>
                      <a:pt x="84" y="140"/>
                    </a:cubicBezTo>
                    <a:cubicBezTo>
                      <a:pt x="87" y="140"/>
                      <a:pt x="89" y="140"/>
                      <a:pt x="92" y="141"/>
                    </a:cubicBezTo>
                    <a:cubicBezTo>
                      <a:pt x="93" y="137"/>
                      <a:pt x="90" y="136"/>
                      <a:pt x="90" y="132"/>
                    </a:cubicBezTo>
                    <a:cubicBezTo>
                      <a:pt x="91" y="128"/>
                      <a:pt x="92" y="126"/>
                      <a:pt x="88" y="123"/>
                    </a:cubicBezTo>
                    <a:cubicBezTo>
                      <a:pt x="89" y="124"/>
                      <a:pt x="97" y="122"/>
                      <a:pt x="99" y="122"/>
                    </a:cubicBezTo>
                    <a:cubicBezTo>
                      <a:pt x="102" y="122"/>
                      <a:pt x="106" y="122"/>
                      <a:pt x="110" y="122"/>
                    </a:cubicBezTo>
                    <a:cubicBezTo>
                      <a:pt x="112" y="122"/>
                      <a:pt x="115" y="123"/>
                      <a:pt x="117" y="123"/>
                    </a:cubicBezTo>
                    <a:cubicBezTo>
                      <a:pt x="123" y="122"/>
                      <a:pt x="117" y="117"/>
                      <a:pt x="118" y="114"/>
                    </a:cubicBezTo>
                    <a:cubicBezTo>
                      <a:pt x="122" y="113"/>
                      <a:pt x="122" y="119"/>
                      <a:pt x="125" y="120"/>
                    </a:cubicBezTo>
                    <a:cubicBezTo>
                      <a:pt x="128" y="121"/>
                      <a:pt x="133" y="120"/>
                      <a:pt x="135" y="120"/>
                    </a:cubicBezTo>
                    <a:cubicBezTo>
                      <a:pt x="144" y="120"/>
                      <a:pt x="140" y="126"/>
                      <a:pt x="141" y="132"/>
                    </a:cubicBezTo>
                    <a:cubicBezTo>
                      <a:pt x="147" y="133"/>
                      <a:pt x="155" y="132"/>
                      <a:pt x="156" y="126"/>
                    </a:cubicBezTo>
                    <a:cubicBezTo>
                      <a:pt x="157" y="122"/>
                      <a:pt x="154" y="120"/>
                      <a:pt x="159" y="119"/>
                    </a:cubicBezTo>
                    <a:cubicBezTo>
                      <a:pt x="161" y="119"/>
                      <a:pt x="165" y="119"/>
                      <a:pt x="167" y="119"/>
                    </a:cubicBezTo>
                    <a:cubicBezTo>
                      <a:pt x="174" y="119"/>
                      <a:pt x="180" y="120"/>
                      <a:pt x="187" y="120"/>
                    </a:cubicBezTo>
                    <a:cubicBezTo>
                      <a:pt x="190" y="120"/>
                      <a:pt x="195" y="121"/>
                      <a:pt x="198" y="120"/>
                    </a:cubicBezTo>
                    <a:cubicBezTo>
                      <a:pt x="200" y="120"/>
                      <a:pt x="200" y="118"/>
                      <a:pt x="202" y="118"/>
                    </a:cubicBezTo>
                    <a:cubicBezTo>
                      <a:pt x="203" y="118"/>
                      <a:pt x="205" y="118"/>
                      <a:pt x="206" y="119"/>
                    </a:cubicBezTo>
                    <a:cubicBezTo>
                      <a:pt x="213" y="120"/>
                      <a:pt x="220" y="122"/>
                      <a:pt x="227" y="123"/>
                    </a:cubicBezTo>
                    <a:cubicBezTo>
                      <a:pt x="229" y="124"/>
                      <a:pt x="233" y="125"/>
                      <a:pt x="235" y="127"/>
                    </a:cubicBezTo>
                    <a:cubicBezTo>
                      <a:pt x="236" y="128"/>
                      <a:pt x="235" y="130"/>
                      <a:pt x="236" y="131"/>
                    </a:cubicBezTo>
                    <a:cubicBezTo>
                      <a:pt x="238" y="132"/>
                      <a:pt x="240" y="132"/>
                      <a:pt x="242" y="132"/>
                    </a:cubicBezTo>
                    <a:cubicBezTo>
                      <a:pt x="246" y="132"/>
                      <a:pt x="247" y="130"/>
                      <a:pt x="251" y="128"/>
                    </a:cubicBezTo>
                    <a:cubicBezTo>
                      <a:pt x="254" y="127"/>
                      <a:pt x="258" y="126"/>
                      <a:pt x="261" y="125"/>
                    </a:cubicBezTo>
                    <a:cubicBezTo>
                      <a:pt x="263" y="125"/>
                      <a:pt x="265" y="124"/>
                      <a:pt x="267" y="124"/>
                    </a:cubicBezTo>
                    <a:cubicBezTo>
                      <a:pt x="267" y="122"/>
                      <a:pt x="267" y="120"/>
                      <a:pt x="268" y="119"/>
                    </a:cubicBezTo>
                    <a:cubicBezTo>
                      <a:pt x="268" y="119"/>
                      <a:pt x="268" y="119"/>
                      <a:pt x="268" y="119"/>
                    </a:cubicBezTo>
                    <a:cubicBezTo>
                      <a:pt x="267" y="117"/>
                      <a:pt x="266" y="115"/>
                      <a:pt x="267" y="113"/>
                    </a:cubicBezTo>
                    <a:cubicBezTo>
                      <a:pt x="267" y="110"/>
                      <a:pt x="268" y="108"/>
                      <a:pt x="269" y="106"/>
                    </a:cubicBezTo>
                    <a:cubicBezTo>
                      <a:pt x="269" y="104"/>
                      <a:pt x="269" y="103"/>
                      <a:pt x="270" y="102"/>
                    </a:cubicBezTo>
                    <a:cubicBezTo>
                      <a:pt x="270" y="100"/>
                      <a:pt x="272" y="100"/>
                      <a:pt x="272" y="98"/>
                    </a:cubicBezTo>
                    <a:cubicBezTo>
                      <a:pt x="273" y="95"/>
                      <a:pt x="272" y="92"/>
                      <a:pt x="272" y="90"/>
                    </a:cubicBez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68" name="Freeform 98">
                <a:extLst>
                  <a:ext uri="{FF2B5EF4-FFF2-40B4-BE49-F238E27FC236}">
                    <a16:creationId xmlns:a16="http://schemas.microsoft.com/office/drawing/2014/main" id="{2D128BCD-9A8F-4807-98B1-89398743DF09}"/>
                  </a:ext>
                </a:extLst>
              </p:cNvPr>
              <p:cNvSpPr>
                <a:spLocks/>
              </p:cNvSpPr>
              <p:nvPr/>
            </p:nvSpPr>
            <p:spPr bwMode="auto">
              <a:xfrm>
                <a:off x="7261225" y="1346200"/>
                <a:ext cx="712787" cy="904875"/>
              </a:xfrm>
              <a:custGeom>
                <a:avLst/>
                <a:gdLst>
                  <a:gd name="T0" fmla="*/ 185 w 190"/>
                  <a:gd name="T1" fmla="*/ 79 h 241"/>
                  <a:gd name="T2" fmla="*/ 188 w 190"/>
                  <a:gd name="T3" fmla="*/ 72 h 241"/>
                  <a:gd name="T4" fmla="*/ 188 w 190"/>
                  <a:gd name="T5" fmla="*/ 58 h 241"/>
                  <a:gd name="T6" fmla="*/ 183 w 190"/>
                  <a:gd name="T7" fmla="*/ 50 h 241"/>
                  <a:gd name="T8" fmla="*/ 180 w 190"/>
                  <a:gd name="T9" fmla="*/ 38 h 241"/>
                  <a:gd name="T10" fmla="*/ 175 w 190"/>
                  <a:gd name="T11" fmla="*/ 32 h 241"/>
                  <a:gd name="T12" fmla="*/ 165 w 190"/>
                  <a:gd name="T13" fmla="*/ 30 h 241"/>
                  <a:gd name="T14" fmla="*/ 155 w 190"/>
                  <a:gd name="T15" fmla="*/ 20 h 241"/>
                  <a:gd name="T16" fmla="*/ 139 w 190"/>
                  <a:gd name="T17" fmla="*/ 16 h 241"/>
                  <a:gd name="T18" fmla="*/ 130 w 190"/>
                  <a:gd name="T19" fmla="*/ 15 h 241"/>
                  <a:gd name="T20" fmla="*/ 117 w 190"/>
                  <a:gd name="T21" fmla="*/ 12 h 241"/>
                  <a:gd name="T22" fmla="*/ 99 w 190"/>
                  <a:gd name="T23" fmla="*/ 14 h 241"/>
                  <a:gd name="T24" fmla="*/ 91 w 190"/>
                  <a:gd name="T25" fmla="*/ 13 h 241"/>
                  <a:gd name="T26" fmla="*/ 82 w 190"/>
                  <a:gd name="T27" fmla="*/ 14 h 241"/>
                  <a:gd name="T28" fmla="*/ 70 w 190"/>
                  <a:gd name="T29" fmla="*/ 5 h 241"/>
                  <a:gd name="T30" fmla="*/ 59 w 190"/>
                  <a:gd name="T31" fmla="*/ 5 h 241"/>
                  <a:gd name="T32" fmla="*/ 55 w 190"/>
                  <a:gd name="T33" fmla="*/ 6 h 241"/>
                  <a:gd name="T34" fmla="*/ 51 w 190"/>
                  <a:gd name="T35" fmla="*/ 10 h 241"/>
                  <a:gd name="T36" fmla="*/ 33 w 190"/>
                  <a:gd name="T37" fmla="*/ 20 h 241"/>
                  <a:gd name="T38" fmla="*/ 26 w 190"/>
                  <a:gd name="T39" fmla="*/ 30 h 241"/>
                  <a:gd name="T40" fmla="*/ 28 w 190"/>
                  <a:gd name="T41" fmla="*/ 41 h 241"/>
                  <a:gd name="T42" fmla="*/ 36 w 190"/>
                  <a:gd name="T43" fmla="*/ 49 h 241"/>
                  <a:gd name="T44" fmla="*/ 41 w 190"/>
                  <a:gd name="T45" fmla="*/ 62 h 241"/>
                  <a:gd name="T46" fmla="*/ 41 w 190"/>
                  <a:gd name="T47" fmla="*/ 71 h 241"/>
                  <a:gd name="T48" fmla="*/ 41 w 190"/>
                  <a:gd name="T49" fmla="*/ 85 h 241"/>
                  <a:gd name="T50" fmla="*/ 43 w 190"/>
                  <a:gd name="T51" fmla="*/ 97 h 241"/>
                  <a:gd name="T52" fmla="*/ 29 w 190"/>
                  <a:gd name="T53" fmla="*/ 107 h 241"/>
                  <a:gd name="T54" fmla="*/ 15 w 190"/>
                  <a:gd name="T55" fmla="*/ 108 h 241"/>
                  <a:gd name="T56" fmla="*/ 10 w 190"/>
                  <a:gd name="T57" fmla="*/ 110 h 241"/>
                  <a:gd name="T58" fmla="*/ 6 w 190"/>
                  <a:gd name="T59" fmla="*/ 119 h 241"/>
                  <a:gd name="T60" fmla="*/ 11 w 190"/>
                  <a:gd name="T61" fmla="*/ 128 h 241"/>
                  <a:gd name="T62" fmla="*/ 11 w 190"/>
                  <a:gd name="T63" fmla="*/ 151 h 241"/>
                  <a:gd name="T64" fmla="*/ 7 w 190"/>
                  <a:gd name="T65" fmla="*/ 163 h 241"/>
                  <a:gd name="T66" fmla="*/ 3 w 190"/>
                  <a:gd name="T67" fmla="*/ 180 h 241"/>
                  <a:gd name="T68" fmla="*/ 0 w 190"/>
                  <a:gd name="T69" fmla="*/ 185 h 241"/>
                  <a:gd name="T70" fmla="*/ 4 w 190"/>
                  <a:gd name="T71" fmla="*/ 198 h 241"/>
                  <a:gd name="T72" fmla="*/ 3 w 190"/>
                  <a:gd name="T73" fmla="*/ 202 h 241"/>
                  <a:gd name="T74" fmla="*/ 6 w 190"/>
                  <a:gd name="T75" fmla="*/ 212 h 241"/>
                  <a:gd name="T76" fmla="*/ 14 w 190"/>
                  <a:gd name="T77" fmla="*/ 213 h 241"/>
                  <a:gd name="T78" fmla="*/ 34 w 190"/>
                  <a:gd name="T79" fmla="*/ 234 h 241"/>
                  <a:gd name="T80" fmla="*/ 43 w 190"/>
                  <a:gd name="T81" fmla="*/ 228 h 241"/>
                  <a:gd name="T82" fmla="*/ 49 w 190"/>
                  <a:gd name="T83" fmla="*/ 231 h 241"/>
                  <a:gd name="T84" fmla="*/ 65 w 190"/>
                  <a:gd name="T85" fmla="*/ 235 h 241"/>
                  <a:gd name="T86" fmla="*/ 76 w 190"/>
                  <a:gd name="T87" fmla="*/ 229 h 241"/>
                  <a:gd name="T88" fmla="*/ 81 w 190"/>
                  <a:gd name="T89" fmla="*/ 241 h 241"/>
                  <a:gd name="T90" fmla="*/ 91 w 190"/>
                  <a:gd name="T91" fmla="*/ 238 h 241"/>
                  <a:gd name="T92" fmla="*/ 106 w 190"/>
                  <a:gd name="T93" fmla="*/ 234 h 241"/>
                  <a:gd name="T94" fmla="*/ 118 w 190"/>
                  <a:gd name="T95" fmla="*/ 237 h 241"/>
                  <a:gd name="T96" fmla="*/ 130 w 190"/>
                  <a:gd name="T97" fmla="*/ 233 h 241"/>
                  <a:gd name="T98" fmla="*/ 134 w 190"/>
                  <a:gd name="T99" fmla="*/ 211 h 241"/>
                  <a:gd name="T100" fmla="*/ 150 w 190"/>
                  <a:gd name="T101" fmla="*/ 214 h 241"/>
                  <a:gd name="T102" fmla="*/ 168 w 190"/>
                  <a:gd name="T103" fmla="*/ 194 h 241"/>
                  <a:gd name="T104" fmla="*/ 167 w 190"/>
                  <a:gd name="T105" fmla="*/ 171 h 241"/>
                  <a:gd name="T106" fmla="*/ 163 w 190"/>
                  <a:gd name="T107" fmla="*/ 149 h 241"/>
                  <a:gd name="T108" fmla="*/ 168 w 190"/>
                  <a:gd name="T109" fmla="*/ 127 h 241"/>
                  <a:gd name="T110" fmla="*/ 158 w 190"/>
                  <a:gd name="T111" fmla="*/ 119 h 241"/>
                  <a:gd name="T112" fmla="*/ 168 w 190"/>
                  <a:gd name="T113" fmla="*/ 97 h 241"/>
                  <a:gd name="T114" fmla="*/ 174 w 190"/>
                  <a:gd name="T115" fmla="*/ 8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0" h="241">
                    <a:moveTo>
                      <a:pt x="178" y="83"/>
                    </a:moveTo>
                    <a:cubicBezTo>
                      <a:pt x="181" y="81"/>
                      <a:pt x="184" y="82"/>
                      <a:pt x="185" y="79"/>
                    </a:cubicBezTo>
                    <a:cubicBezTo>
                      <a:pt x="185" y="77"/>
                      <a:pt x="184" y="76"/>
                      <a:pt x="185" y="75"/>
                    </a:cubicBezTo>
                    <a:cubicBezTo>
                      <a:pt x="186" y="74"/>
                      <a:pt x="187" y="73"/>
                      <a:pt x="188" y="72"/>
                    </a:cubicBezTo>
                    <a:cubicBezTo>
                      <a:pt x="190" y="70"/>
                      <a:pt x="190" y="67"/>
                      <a:pt x="189" y="65"/>
                    </a:cubicBezTo>
                    <a:cubicBezTo>
                      <a:pt x="189" y="63"/>
                      <a:pt x="190" y="60"/>
                      <a:pt x="188" y="58"/>
                    </a:cubicBezTo>
                    <a:cubicBezTo>
                      <a:pt x="187" y="57"/>
                      <a:pt x="186" y="56"/>
                      <a:pt x="185" y="54"/>
                    </a:cubicBezTo>
                    <a:cubicBezTo>
                      <a:pt x="184" y="53"/>
                      <a:pt x="183" y="52"/>
                      <a:pt x="183" y="50"/>
                    </a:cubicBezTo>
                    <a:cubicBezTo>
                      <a:pt x="183" y="49"/>
                      <a:pt x="184" y="47"/>
                      <a:pt x="184" y="46"/>
                    </a:cubicBezTo>
                    <a:cubicBezTo>
                      <a:pt x="184" y="43"/>
                      <a:pt x="183" y="40"/>
                      <a:pt x="180" y="38"/>
                    </a:cubicBezTo>
                    <a:cubicBezTo>
                      <a:pt x="179" y="37"/>
                      <a:pt x="178" y="38"/>
                      <a:pt x="177" y="36"/>
                    </a:cubicBezTo>
                    <a:cubicBezTo>
                      <a:pt x="176" y="34"/>
                      <a:pt x="177" y="32"/>
                      <a:pt x="175" y="32"/>
                    </a:cubicBezTo>
                    <a:cubicBezTo>
                      <a:pt x="173" y="32"/>
                      <a:pt x="171" y="34"/>
                      <a:pt x="169" y="32"/>
                    </a:cubicBezTo>
                    <a:cubicBezTo>
                      <a:pt x="168" y="30"/>
                      <a:pt x="168" y="31"/>
                      <a:pt x="165" y="30"/>
                    </a:cubicBezTo>
                    <a:cubicBezTo>
                      <a:pt x="165" y="29"/>
                      <a:pt x="165" y="27"/>
                      <a:pt x="165" y="26"/>
                    </a:cubicBezTo>
                    <a:cubicBezTo>
                      <a:pt x="164" y="20"/>
                      <a:pt x="159" y="20"/>
                      <a:pt x="155" y="20"/>
                    </a:cubicBezTo>
                    <a:cubicBezTo>
                      <a:pt x="150" y="20"/>
                      <a:pt x="147" y="17"/>
                      <a:pt x="142" y="16"/>
                    </a:cubicBezTo>
                    <a:cubicBezTo>
                      <a:pt x="141" y="16"/>
                      <a:pt x="140" y="17"/>
                      <a:pt x="139" y="16"/>
                    </a:cubicBezTo>
                    <a:cubicBezTo>
                      <a:pt x="137" y="16"/>
                      <a:pt x="137" y="15"/>
                      <a:pt x="136" y="15"/>
                    </a:cubicBezTo>
                    <a:cubicBezTo>
                      <a:pt x="134" y="15"/>
                      <a:pt x="132" y="15"/>
                      <a:pt x="130" y="15"/>
                    </a:cubicBezTo>
                    <a:cubicBezTo>
                      <a:pt x="128" y="15"/>
                      <a:pt x="126" y="13"/>
                      <a:pt x="124" y="12"/>
                    </a:cubicBezTo>
                    <a:cubicBezTo>
                      <a:pt x="122" y="12"/>
                      <a:pt x="119" y="12"/>
                      <a:pt x="117" y="12"/>
                    </a:cubicBezTo>
                    <a:cubicBezTo>
                      <a:pt x="113" y="11"/>
                      <a:pt x="109" y="12"/>
                      <a:pt x="105" y="14"/>
                    </a:cubicBezTo>
                    <a:cubicBezTo>
                      <a:pt x="103" y="14"/>
                      <a:pt x="100" y="13"/>
                      <a:pt x="99" y="14"/>
                    </a:cubicBezTo>
                    <a:cubicBezTo>
                      <a:pt x="97" y="15"/>
                      <a:pt x="96" y="18"/>
                      <a:pt x="93" y="16"/>
                    </a:cubicBezTo>
                    <a:cubicBezTo>
                      <a:pt x="92" y="15"/>
                      <a:pt x="92" y="14"/>
                      <a:pt x="91" y="13"/>
                    </a:cubicBezTo>
                    <a:cubicBezTo>
                      <a:pt x="90" y="13"/>
                      <a:pt x="89" y="13"/>
                      <a:pt x="88" y="13"/>
                    </a:cubicBezTo>
                    <a:cubicBezTo>
                      <a:pt x="86" y="13"/>
                      <a:pt x="84" y="14"/>
                      <a:pt x="82" y="14"/>
                    </a:cubicBezTo>
                    <a:cubicBezTo>
                      <a:pt x="79" y="14"/>
                      <a:pt x="76" y="13"/>
                      <a:pt x="74" y="11"/>
                    </a:cubicBezTo>
                    <a:cubicBezTo>
                      <a:pt x="73" y="10"/>
                      <a:pt x="71" y="6"/>
                      <a:pt x="70" y="5"/>
                    </a:cubicBezTo>
                    <a:cubicBezTo>
                      <a:pt x="69" y="4"/>
                      <a:pt x="67" y="6"/>
                      <a:pt x="66" y="6"/>
                    </a:cubicBezTo>
                    <a:cubicBezTo>
                      <a:pt x="64" y="6"/>
                      <a:pt x="61" y="6"/>
                      <a:pt x="59" y="5"/>
                    </a:cubicBezTo>
                    <a:cubicBezTo>
                      <a:pt x="59" y="3"/>
                      <a:pt x="62" y="2"/>
                      <a:pt x="60" y="0"/>
                    </a:cubicBezTo>
                    <a:cubicBezTo>
                      <a:pt x="57" y="1"/>
                      <a:pt x="57" y="5"/>
                      <a:pt x="55" y="6"/>
                    </a:cubicBezTo>
                    <a:cubicBezTo>
                      <a:pt x="53" y="7"/>
                      <a:pt x="52" y="6"/>
                      <a:pt x="51" y="7"/>
                    </a:cubicBezTo>
                    <a:cubicBezTo>
                      <a:pt x="51" y="8"/>
                      <a:pt x="51" y="10"/>
                      <a:pt x="51" y="10"/>
                    </a:cubicBezTo>
                    <a:cubicBezTo>
                      <a:pt x="51" y="17"/>
                      <a:pt x="45" y="16"/>
                      <a:pt x="40" y="17"/>
                    </a:cubicBezTo>
                    <a:cubicBezTo>
                      <a:pt x="38" y="17"/>
                      <a:pt x="35" y="19"/>
                      <a:pt x="33" y="20"/>
                    </a:cubicBezTo>
                    <a:cubicBezTo>
                      <a:pt x="31" y="20"/>
                      <a:pt x="26" y="22"/>
                      <a:pt x="26" y="24"/>
                    </a:cubicBezTo>
                    <a:cubicBezTo>
                      <a:pt x="24" y="26"/>
                      <a:pt x="30" y="27"/>
                      <a:pt x="26" y="30"/>
                    </a:cubicBezTo>
                    <a:cubicBezTo>
                      <a:pt x="24" y="31"/>
                      <a:pt x="22" y="31"/>
                      <a:pt x="19" y="31"/>
                    </a:cubicBezTo>
                    <a:cubicBezTo>
                      <a:pt x="18" y="34"/>
                      <a:pt x="26" y="39"/>
                      <a:pt x="28" y="41"/>
                    </a:cubicBezTo>
                    <a:cubicBezTo>
                      <a:pt x="29" y="42"/>
                      <a:pt x="31" y="42"/>
                      <a:pt x="33" y="43"/>
                    </a:cubicBezTo>
                    <a:cubicBezTo>
                      <a:pt x="35" y="45"/>
                      <a:pt x="35" y="46"/>
                      <a:pt x="36" y="49"/>
                    </a:cubicBezTo>
                    <a:cubicBezTo>
                      <a:pt x="36" y="52"/>
                      <a:pt x="38" y="53"/>
                      <a:pt x="38" y="56"/>
                    </a:cubicBezTo>
                    <a:cubicBezTo>
                      <a:pt x="39" y="59"/>
                      <a:pt x="38" y="59"/>
                      <a:pt x="41" y="62"/>
                    </a:cubicBezTo>
                    <a:cubicBezTo>
                      <a:pt x="43" y="64"/>
                      <a:pt x="44" y="65"/>
                      <a:pt x="45" y="68"/>
                    </a:cubicBezTo>
                    <a:cubicBezTo>
                      <a:pt x="46" y="72"/>
                      <a:pt x="42" y="70"/>
                      <a:pt x="41" y="71"/>
                    </a:cubicBezTo>
                    <a:cubicBezTo>
                      <a:pt x="38" y="73"/>
                      <a:pt x="40" y="79"/>
                      <a:pt x="40" y="81"/>
                    </a:cubicBezTo>
                    <a:cubicBezTo>
                      <a:pt x="40" y="83"/>
                      <a:pt x="40" y="84"/>
                      <a:pt x="41" y="85"/>
                    </a:cubicBezTo>
                    <a:cubicBezTo>
                      <a:pt x="41" y="87"/>
                      <a:pt x="43" y="87"/>
                      <a:pt x="43" y="89"/>
                    </a:cubicBezTo>
                    <a:cubicBezTo>
                      <a:pt x="44" y="91"/>
                      <a:pt x="44" y="94"/>
                      <a:pt x="43" y="97"/>
                    </a:cubicBezTo>
                    <a:cubicBezTo>
                      <a:pt x="39" y="97"/>
                      <a:pt x="36" y="99"/>
                      <a:pt x="33" y="102"/>
                    </a:cubicBezTo>
                    <a:cubicBezTo>
                      <a:pt x="31" y="104"/>
                      <a:pt x="31" y="106"/>
                      <a:pt x="29" y="107"/>
                    </a:cubicBezTo>
                    <a:cubicBezTo>
                      <a:pt x="27" y="107"/>
                      <a:pt x="25" y="107"/>
                      <a:pt x="23" y="107"/>
                    </a:cubicBezTo>
                    <a:cubicBezTo>
                      <a:pt x="21" y="107"/>
                      <a:pt x="18" y="107"/>
                      <a:pt x="15" y="108"/>
                    </a:cubicBezTo>
                    <a:cubicBezTo>
                      <a:pt x="14" y="108"/>
                      <a:pt x="13" y="108"/>
                      <a:pt x="12" y="109"/>
                    </a:cubicBezTo>
                    <a:cubicBezTo>
                      <a:pt x="11" y="109"/>
                      <a:pt x="11" y="109"/>
                      <a:pt x="10" y="110"/>
                    </a:cubicBezTo>
                    <a:cubicBezTo>
                      <a:pt x="8" y="110"/>
                      <a:pt x="6" y="111"/>
                      <a:pt x="5" y="112"/>
                    </a:cubicBezTo>
                    <a:cubicBezTo>
                      <a:pt x="6" y="114"/>
                      <a:pt x="6" y="116"/>
                      <a:pt x="6" y="119"/>
                    </a:cubicBezTo>
                    <a:cubicBezTo>
                      <a:pt x="6" y="120"/>
                      <a:pt x="6" y="122"/>
                      <a:pt x="6" y="124"/>
                    </a:cubicBezTo>
                    <a:cubicBezTo>
                      <a:pt x="7" y="127"/>
                      <a:pt x="10" y="126"/>
                      <a:pt x="11" y="128"/>
                    </a:cubicBezTo>
                    <a:cubicBezTo>
                      <a:pt x="14" y="131"/>
                      <a:pt x="13" y="136"/>
                      <a:pt x="13" y="139"/>
                    </a:cubicBezTo>
                    <a:cubicBezTo>
                      <a:pt x="13" y="144"/>
                      <a:pt x="13" y="148"/>
                      <a:pt x="11" y="151"/>
                    </a:cubicBezTo>
                    <a:cubicBezTo>
                      <a:pt x="10" y="153"/>
                      <a:pt x="9" y="155"/>
                      <a:pt x="8" y="157"/>
                    </a:cubicBezTo>
                    <a:cubicBezTo>
                      <a:pt x="7" y="159"/>
                      <a:pt x="8" y="161"/>
                      <a:pt x="7" y="163"/>
                    </a:cubicBezTo>
                    <a:cubicBezTo>
                      <a:pt x="5" y="167"/>
                      <a:pt x="2" y="169"/>
                      <a:pt x="1" y="174"/>
                    </a:cubicBezTo>
                    <a:cubicBezTo>
                      <a:pt x="1" y="176"/>
                      <a:pt x="4" y="178"/>
                      <a:pt x="3" y="180"/>
                    </a:cubicBezTo>
                    <a:cubicBezTo>
                      <a:pt x="2" y="180"/>
                      <a:pt x="1" y="180"/>
                      <a:pt x="0" y="180"/>
                    </a:cubicBezTo>
                    <a:cubicBezTo>
                      <a:pt x="0" y="181"/>
                      <a:pt x="0" y="183"/>
                      <a:pt x="0" y="185"/>
                    </a:cubicBezTo>
                    <a:cubicBezTo>
                      <a:pt x="0" y="187"/>
                      <a:pt x="1" y="189"/>
                      <a:pt x="1" y="191"/>
                    </a:cubicBezTo>
                    <a:cubicBezTo>
                      <a:pt x="2" y="194"/>
                      <a:pt x="2" y="196"/>
                      <a:pt x="4" y="198"/>
                    </a:cubicBezTo>
                    <a:cubicBezTo>
                      <a:pt x="6" y="199"/>
                      <a:pt x="8" y="200"/>
                      <a:pt x="8" y="203"/>
                    </a:cubicBezTo>
                    <a:cubicBezTo>
                      <a:pt x="6" y="203"/>
                      <a:pt x="5" y="202"/>
                      <a:pt x="3" y="202"/>
                    </a:cubicBezTo>
                    <a:cubicBezTo>
                      <a:pt x="1" y="205"/>
                      <a:pt x="6" y="207"/>
                      <a:pt x="6" y="210"/>
                    </a:cubicBezTo>
                    <a:cubicBezTo>
                      <a:pt x="6" y="211"/>
                      <a:pt x="6" y="211"/>
                      <a:pt x="6" y="212"/>
                    </a:cubicBezTo>
                    <a:cubicBezTo>
                      <a:pt x="9" y="212"/>
                      <a:pt x="8" y="216"/>
                      <a:pt x="9" y="216"/>
                    </a:cubicBezTo>
                    <a:cubicBezTo>
                      <a:pt x="12" y="218"/>
                      <a:pt x="12" y="214"/>
                      <a:pt x="14" y="213"/>
                    </a:cubicBezTo>
                    <a:cubicBezTo>
                      <a:pt x="18" y="213"/>
                      <a:pt x="18" y="217"/>
                      <a:pt x="19" y="219"/>
                    </a:cubicBezTo>
                    <a:cubicBezTo>
                      <a:pt x="23" y="225"/>
                      <a:pt x="34" y="226"/>
                      <a:pt x="34" y="234"/>
                    </a:cubicBezTo>
                    <a:cubicBezTo>
                      <a:pt x="36" y="232"/>
                      <a:pt x="37" y="231"/>
                      <a:pt x="39" y="230"/>
                    </a:cubicBezTo>
                    <a:cubicBezTo>
                      <a:pt x="41" y="229"/>
                      <a:pt x="42" y="229"/>
                      <a:pt x="43" y="228"/>
                    </a:cubicBezTo>
                    <a:cubicBezTo>
                      <a:pt x="44" y="227"/>
                      <a:pt x="43" y="225"/>
                      <a:pt x="45" y="225"/>
                    </a:cubicBezTo>
                    <a:cubicBezTo>
                      <a:pt x="48" y="224"/>
                      <a:pt x="47" y="230"/>
                      <a:pt x="49" y="231"/>
                    </a:cubicBezTo>
                    <a:cubicBezTo>
                      <a:pt x="51" y="233"/>
                      <a:pt x="56" y="235"/>
                      <a:pt x="55" y="230"/>
                    </a:cubicBezTo>
                    <a:cubicBezTo>
                      <a:pt x="55" y="230"/>
                      <a:pt x="64" y="235"/>
                      <a:pt x="65" y="235"/>
                    </a:cubicBezTo>
                    <a:cubicBezTo>
                      <a:pt x="68" y="236"/>
                      <a:pt x="71" y="237"/>
                      <a:pt x="73" y="234"/>
                    </a:cubicBezTo>
                    <a:cubicBezTo>
                      <a:pt x="74" y="232"/>
                      <a:pt x="73" y="230"/>
                      <a:pt x="76" y="229"/>
                    </a:cubicBezTo>
                    <a:cubicBezTo>
                      <a:pt x="77" y="229"/>
                      <a:pt x="80" y="229"/>
                      <a:pt x="81" y="229"/>
                    </a:cubicBezTo>
                    <a:cubicBezTo>
                      <a:pt x="82" y="233"/>
                      <a:pt x="81" y="237"/>
                      <a:pt x="81" y="241"/>
                    </a:cubicBezTo>
                    <a:cubicBezTo>
                      <a:pt x="84" y="241"/>
                      <a:pt x="86" y="241"/>
                      <a:pt x="89" y="240"/>
                    </a:cubicBezTo>
                    <a:cubicBezTo>
                      <a:pt x="90" y="240"/>
                      <a:pt x="90" y="238"/>
                      <a:pt x="91" y="238"/>
                    </a:cubicBezTo>
                    <a:cubicBezTo>
                      <a:pt x="92" y="237"/>
                      <a:pt x="94" y="238"/>
                      <a:pt x="95" y="238"/>
                    </a:cubicBezTo>
                    <a:cubicBezTo>
                      <a:pt x="100" y="236"/>
                      <a:pt x="101" y="229"/>
                      <a:pt x="106" y="234"/>
                    </a:cubicBezTo>
                    <a:cubicBezTo>
                      <a:pt x="108" y="236"/>
                      <a:pt x="107" y="237"/>
                      <a:pt x="111" y="238"/>
                    </a:cubicBezTo>
                    <a:cubicBezTo>
                      <a:pt x="113" y="238"/>
                      <a:pt x="115" y="237"/>
                      <a:pt x="118" y="237"/>
                    </a:cubicBezTo>
                    <a:cubicBezTo>
                      <a:pt x="121" y="236"/>
                      <a:pt x="123" y="235"/>
                      <a:pt x="126" y="235"/>
                    </a:cubicBezTo>
                    <a:cubicBezTo>
                      <a:pt x="126" y="234"/>
                      <a:pt x="127" y="234"/>
                      <a:pt x="130" y="233"/>
                    </a:cubicBezTo>
                    <a:cubicBezTo>
                      <a:pt x="137" y="229"/>
                      <a:pt x="126" y="219"/>
                      <a:pt x="128" y="213"/>
                    </a:cubicBezTo>
                    <a:cubicBezTo>
                      <a:pt x="129" y="211"/>
                      <a:pt x="132" y="212"/>
                      <a:pt x="134" y="211"/>
                    </a:cubicBezTo>
                    <a:cubicBezTo>
                      <a:pt x="137" y="211"/>
                      <a:pt x="137" y="208"/>
                      <a:pt x="140" y="208"/>
                    </a:cubicBezTo>
                    <a:cubicBezTo>
                      <a:pt x="144" y="207"/>
                      <a:pt x="147" y="212"/>
                      <a:pt x="150" y="214"/>
                    </a:cubicBezTo>
                    <a:cubicBezTo>
                      <a:pt x="159" y="223"/>
                      <a:pt x="158" y="207"/>
                      <a:pt x="161" y="202"/>
                    </a:cubicBezTo>
                    <a:cubicBezTo>
                      <a:pt x="164" y="198"/>
                      <a:pt x="168" y="200"/>
                      <a:pt x="168" y="194"/>
                    </a:cubicBezTo>
                    <a:cubicBezTo>
                      <a:pt x="168" y="189"/>
                      <a:pt x="168" y="185"/>
                      <a:pt x="166" y="181"/>
                    </a:cubicBezTo>
                    <a:cubicBezTo>
                      <a:pt x="165" y="176"/>
                      <a:pt x="164" y="174"/>
                      <a:pt x="167" y="171"/>
                    </a:cubicBezTo>
                    <a:cubicBezTo>
                      <a:pt x="170" y="168"/>
                      <a:pt x="166" y="166"/>
                      <a:pt x="164" y="164"/>
                    </a:cubicBezTo>
                    <a:cubicBezTo>
                      <a:pt x="162" y="160"/>
                      <a:pt x="166" y="153"/>
                      <a:pt x="163" y="149"/>
                    </a:cubicBezTo>
                    <a:cubicBezTo>
                      <a:pt x="162" y="147"/>
                      <a:pt x="163" y="140"/>
                      <a:pt x="163" y="137"/>
                    </a:cubicBezTo>
                    <a:cubicBezTo>
                      <a:pt x="163" y="133"/>
                      <a:pt x="166" y="130"/>
                      <a:pt x="168" y="127"/>
                    </a:cubicBezTo>
                    <a:cubicBezTo>
                      <a:pt x="166" y="124"/>
                      <a:pt x="164" y="123"/>
                      <a:pt x="161" y="125"/>
                    </a:cubicBezTo>
                    <a:cubicBezTo>
                      <a:pt x="156" y="128"/>
                      <a:pt x="157" y="121"/>
                      <a:pt x="158" y="119"/>
                    </a:cubicBezTo>
                    <a:cubicBezTo>
                      <a:pt x="159" y="116"/>
                      <a:pt x="162" y="113"/>
                      <a:pt x="164" y="110"/>
                    </a:cubicBezTo>
                    <a:cubicBezTo>
                      <a:pt x="166" y="107"/>
                      <a:pt x="167" y="101"/>
                      <a:pt x="168" y="97"/>
                    </a:cubicBezTo>
                    <a:cubicBezTo>
                      <a:pt x="168" y="93"/>
                      <a:pt x="165" y="92"/>
                      <a:pt x="170" y="90"/>
                    </a:cubicBezTo>
                    <a:cubicBezTo>
                      <a:pt x="172" y="89"/>
                      <a:pt x="172" y="87"/>
                      <a:pt x="174" y="88"/>
                    </a:cubicBezTo>
                    <a:cubicBezTo>
                      <a:pt x="174" y="86"/>
                      <a:pt x="175" y="84"/>
                      <a:pt x="178" y="83"/>
                    </a:cubicBez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69" name="Freeform 99">
                <a:extLst>
                  <a:ext uri="{FF2B5EF4-FFF2-40B4-BE49-F238E27FC236}">
                    <a16:creationId xmlns:a16="http://schemas.microsoft.com/office/drawing/2014/main" id="{C9FBC4C6-CE07-493D-827C-9EFA30F5AD23}"/>
                  </a:ext>
                </a:extLst>
              </p:cNvPr>
              <p:cNvSpPr>
                <a:spLocks/>
              </p:cNvSpPr>
              <p:nvPr/>
            </p:nvSpPr>
            <p:spPr bwMode="auto">
              <a:xfrm>
                <a:off x="6724650" y="192088"/>
                <a:ext cx="1609725" cy="1604963"/>
              </a:xfrm>
              <a:custGeom>
                <a:avLst/>
                <a:gdLst>
                  <a:gd name="T0" fmla="*/ 408 w 429"/>
                  <a:gd name="T1" fmla="*/ 282 h 428"/>
                  <a:gd name="T2" fmla="*/ 395 w 429"/>
                  <a:gd name="T3" fmla="*/ 252 h 428"/>
                  <a:gd name="T4" fmla="*/ 372 w 429"/>
                  <a:gd name="T5" fmla="*/ 233 h 428"/>
                  <a:gd name="T6" fmla="*/ 344 w 429"/>
                  <a:gd name="T7" fmla="*/ 206 h 428"/>
                  <a:gd name="T8" fmla="*/ 334 w 429"/>
                  <a:gd name="T9" fmla="*/ 182 h 428"/>
                  <a:gd name="T10" fmla="*/ 318 w 429"/>
                  <a:gd name="T11" fmla="*/ 165 h 428"/>
                  <a:gd name="T12" fmla="*/ 310 w 429"/>
                  <a:gd name="T13" fmla="*/ 146 h 428"/>
                  <a:gd name="T14" fmla="*/ 296 w 429"/>
                  <a:gd name="T15" fmla="*/ 124 h 428"/>
                  <a:gd name="T16" fmla="*/ 262 w 429"/>
                  <a:gd name="T17" fmla="*/ 133 h 428"/>
                  <a:gd name="T18" fmla="*/ 249 w 429"/>
                  <a:gd name="T19" fmla="*/ 102 h 428"/>
                  <a:gd name="T20" fmla="*/ 251 w 429"/>
                  <a:gd name="T21" fmla="*/ 63 h 428"/>
                  <a:gd name="T22" fmla="*/ 220 w 429"/>
                  <a:gd name="T23" fmla="*/ 32 h 428"/>
                  <a:gd name="T24" fmla="*/ 214 w 429"/>
                  <a:gd name="T25" fmla="*/ 0 h 428"/>
                  <a:gd name="T26" fmla="*/ 187 w 429"/>
                  <a:gd name="T27" fmla="*/ 59 h 428"/>
                  <a:gd name="T28" fmla="*/ 169 w 429"/>
                  <a:gd name="T29" fmla="*/ 97 h 428"/>
                  <a:gd name="T30" fmla="*/ 119 w 429"/>
                  <a:gd name="T31" fmla="*/ 131 h 428"/>
                  <a:gd name="T32" fmla="*/ 104 w 429"/>
                  <a:gd name="T33" fmla="*/ 179 h 428"/>
                  <a:gd name="T34" fmla="*/ 103 w 429"/>
                  <a:gd name="T35" fmla="*/ 208 h 428"/>
                  <a:gd name="T36" fmla="*/ 77 w 429"/>
                  <a:gd name="T37" fmla="*/ 268 h 428"/>
                  <a:gd name="T38" fmla="*/ 31 w 429"/>
                  <a:gd name="T39" fmla="*/ 287 h 428"/>
                  <a:gd name="T40" fmla="*/ 14 w 429"/>
                  <a:gd name="T41" fmla="*/ 314 h 428"/>
                  <a:gd name="T42" fmla="*/ 2 w 429"/>
                  <a:gd name="T43" fmla="*/ 341 h 428"/>
                  <a:gd name="T44" fmla="*/ 31 w 429"/>
                  <a:gd name="T45" fmla="*/ 361 h 428"/>
                  <a:gd name="T46" fmla="*/ 58 w 429"/>
                  <a:gd name="T47" fmla="*/ 377 h 428"/>
                  <a:gd name="T48" fmla="*/ 90 w 429"/>
                  <a:gd name="T49" fmla="*/ 377 h 428"/>
                  <a:gd name="T50" fmla="*/ 112 w 429"/>
                  <a:gd name="T51" fmla="*/ 389 h 428"/>
                  <a:gd name="T52" fmla="*/ 123 w 429"/>
                  <a:gd name="T53" fmla="*/ 420 h 428"/>
                  <a:gd name="T54" fmla="*/ 137 w 429"/>
                  <a:gd name="T55" fmla="*/ 419 h 428"/>
                  <a:gd name="T56" fmla="*/ 155 w 429"/>
                  <a:gd name="T57" fmla="*/ 417 h 428"/>
                  <a:gd name="T58" fmla="*/ 176 w 429"/>
                  <a:gd name="T59" fmla="*/ 410 h 428"/>
                  <a:gd name="T60" fmla="*/ 183 w 429"/>
                  <a:gd name="T61" fmla="*/ 389 h 428"/>
                  <a:gd name="T62" fmla="*/ 181 w 429"/>
                  <a:gd name="T63" fmla="*/ 364 h 428"/>
                  <a:gd name="T64" fmla="*/ 162 w 429"/>
                  <a:gd name="T65" fmla="*/ 339 h 428"/>
                  <a:gd name="T66" fmla="*/ 183 w 429"/>
                  <a:gd name="T67" fmla="*/ 325 h 428"/>
                  <a:gd name="T68" fmla="*/ 203 w 429"/>
                  <a:gd name="T69" fmla="*/ 308 h 428"/>
                  <a:gd name="T70" fmla="*/ 217 w 429"/>
                  <a:gd name="T71" fmla="*/ 319 h 428"/>
                  <a:gd name="T72" fmla="*/ 236 w 429"/>
                  <a:gd name="T73" fmla="*/ 324 h 428"/>
                  <a:gd name="T74" fmla="*/ 267 w 429"/>
                  <a:gd name="T75" fmla="*/ 320 h 428"/>
                  <a:gd name="T76" fmla="*/ 285 w 429"/>
                  <a:gd name="T77" fmla="*/ 324 h 428"/>
                  <a:gd name="T78" fmla="*/ 312 w 429"/>
                  <a:gd name="T79" fmla="*/ 340 h 428"/>
                  <a:gd name="T80" fmla="*/ 327 w 429"/>
                  <a:gd name="T81" fmla="*/ 354 h 428"/>
                  <a:gd name="T82" fmla="*/ 332 w 429"/>
                  <a:gd name="T83" fmla="*/ 373 h 428"/>
                  <a:gd name="T84" fmla="*/ 321 w 429"/>
                  <a:gd name="T85" fmla="*/ 391 h 428"/>
                  <a:gd name="T86" fmla="*/ 331 w 429"/>
                  <a:gd name="T87" fmla="*/ 402 h 428"/>
                  <a:gd name="T88" fmla="*/ 365 w 429"/>
                  <a:gd name="T89" fmla="*/ 417 h 428"/>
                  <a:gd name="T90" fmla="*/ 393 w 429"/>
                  <a:gd name="T91" fmla="*/ 383 h 428"/>
                  <a:gd name="T92" fmla="*/ 414 w 429"/>
                  <a:gd name="T93" fmla="*/ 348 h 428"/>
                  <a:gd name="T94" fmla="*/ 426 w 429"/>
                  <a:gd name="T95" fmla="*/ 30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9" h="428">
                    <a:moveTo>
                      <a:pt x="426" y="307"/>
                    </a:moveTo>
                    <a:cubicBezTo>
                      <a:pt x="425" y="305"/>
                      <a:pt x="420" y="302"/>
                      <a:pt x="418" y="301"/>
                    </a:cubicBezTo>
                    <a:cubicBezTo>
                      <a:pt x="415" y="301"/>
                      <a:pt x="415" y="294"/>
                      <a:pt x="415" y="292"/>
                    </a:cubicBezTo>
                    <a:cubicBezTo>
                      <a:pt x="414" y="287"/>
                      <a:pt x="411" y="285"/>
                      <a:pt x="408" y="282"/>
                    </a:cubicBezTo>
                    <a:cubicBezTo>
                      <a:pt x="407" y="280"/>
                      <a:pt x="407" y="278"/>
                      <a:pt x="404" y="277"/>
                    </a:cubicBezTo>
                    <a:cubicBezTo>
                      <a:pt x="402" y="276"/>
                      <a:pt x="402" y="275"/>
                      <a:pt x="402" y="273"/>
                    </a:cubicBezTo>
                    <a:cubicBezTo>
                      <a:pt x="400" y="270"/>
                      <a:pt x="396" y="270"/>
                      <a:pt x="397" y="265"/>
                    </a:cubicBezTo>
                    <a:cubicBezTo>
                      <a:pt x="398" y="262"/>
                      <a:pt x="396" y="255"/>
                      <a:pt x="395" y="252"/>
                    </a:cubicBezTo>
                    <a:cubicBezTo>
                      <a:pt x="395" y="249"/>
                      <a:pt x="393" y="245"/>
                      <a:pt x="391" y="243"/>
                    </a:cubicBezTo>
                    <a:cubicBezTo>
                      <a:pt x="390" y="241"/>
                      <a:pt x="387" y="242"/>
                      <a:pt x="386" y="239"/>
                    </a:cubicBezTo>
                    <a:cubicBezTo>
                      <a:pt x="385" y="237"/>
                      <a:pt x="385" y="236"/>
                      <a:pt x="383" y="234"/>
                    </a:cubicBezTo>
                    <a:cubicBezTo>
                      <a:pt x="380" y="232"/>
                      <a:pt x="376" y="235"/>
                      <a:pt x="372" y="233"/>
                    </a:cubicBezTo>
                    <a:cubicBezTo>
                      <a:pt x="367" y="230"/>
                      <a:pt x="366" y="231"/>
                      <a:pt x="361" y="231"/>
                    </a:cubicBezTo>
                    <a:cubicBezTo>
                      <a:pt x="357" y="231"/>
                      <a:pt x="355" y="227"/>
                      <a:pt x="354" y="224"/>
                    </a:cubicBezTo>
                    <a:cubicBezTo>
                      <a:pt x="353" y="220"/>
                      <a:pt x="354" y="216"/>
                      <a:pt x="352" y="213"/>
                    </a:cubicBezTo>
                    <a:cubicBezTo>
                      <a:pt x="350" y="210"/>
                      <a:pt x="347" y="206"/>
                      <a:pt x="344" y="206"/>
                    </a:cubicBezTo>
                    <a:cubicBezTo>
                      <a:pt x="340" y="204"/>
                      <a:pt x="342" y="201"/>
                      <a:pt x="340" y="198"/>
                    </a:cubicBezTo>
                    <a:cubicBezTo>
                      <a:pt x="340" y="196"/>
                      <a:pt x="337" y="196"/>
                      <a:pt x="337" y="194"/>
                    </a:cubicBezTo>
                    <a:cubicBezTo>
                      <a:pt x="336" y="192"/>
                      <a:pt x="336" y="191"/>
                      <a:pt x="335" y="189"/>
                    </a:cubicBezTo>
                    <a:cubicBezTo>
                      <a:pt x="334" y="186"/>
                      <a:pt x="335" y="184"/>
                      <a:pt x="334" y="182"/>
                    </a:cubicBezTo>
                    <a:cubicBezTo>
                      <a:pt x="333" y="180"/>
                      <a:pt x="331" y="179"/>
                      <a:pt x="330" y="178"/>
                    </a:cubicBezTo>
                    <a:cubicBezTo>
                      <a:pt x="328" y="175"/>
                      <a:pt x="328" y="171"/>
                      <a:pt x="325" y="168"/>
                    </a:cubicBezTo>
                    <a:cubicBezTo>
                      <a:pt x="324" y="167"/>
                      <a:pt x="323" y="166"/>
                      <a:pt x="322" y="165"/>
                    </a:cubicBezTo>
                    <a:cubicBezTo>
                      <a:pt x="320" y="164"/>
                      <a:pt x="320" y="165"/>
                      <a:pt x="318" y="165"/>
                    </a:cubicBezTo>
                    <a:cubicBezTo>
                      <a:pt x="317" y="165"/>
                      <a:pt x="315" y="161"/>
                      <a:pt x="314" y="160"/>
                    </a:cubicBezTo>
                    <a:cubicBezTo>
                      <a:pt x="314" y="159"/>
                      <a:pt x="316" y="154"/>
                      <a:pt x="316" y="153"/>
                    </a:cubicBezTo>
                    <a:cubicBezTo>
                      <a:pt x="315" y="152"/>
                      <a:pt x="315" y="150"/>
                      <a:pt x="314" y="148"/>
                    </a:cubicBezTo>
                    <a:cubicBezTo>
                      <a:pt x="313" y="146"/>
                      <a:pt x="311" y="148"/>
                      <a:pt x="310" y="146"/>
                    </a:cubicBezTo>
                    <a:cubicBezTo>
                      <a:pt x="310" y="146"/>
                      <a:pt x="311" y="142"/>
                      <a:pt x="311" y="142"/>
                    </a:cubicBezTo>
                    <a:cubicBezTo>
                      <a:pt x="312" y="137"/>
                      <a:pt x="310" y="137"/>
                      <a:pt x="307" y="134"/>
                    </a:cubicBezTo>
                    <a:cubicBezTo>
                      <a:pt x="306" y="132"/>
                      <a:pt x="304" y="128"/>
                      <a:pt x="302" y="127"/>
                    </a:cubicBezTo>
                    <a:cubicBezTo>
                      <a:pt x="299" y="126"/>
                      <a:pt x="298" y="126"/>
                      <a:pt x="296" y="124"/>
                    </a:cubicBezTo>
                    <a:cubicBezTo>
                      <a:pt x="296" y="122"/>
                      <a:pt x="295" y="121"/>
                      <a:pt x="293" y="120"/>
                    </a:cubicBezTo>
                    <a:cubicBezTo>
                      <a:pt x="289" y="118"/>
                      <a:pt x="286" y="117"/>
                      <a:pt x="283" y="121"/>
                    </a:cubicBezTo>
                    <a:cubicBezTo>
                      <a:pt x="280" y="124"/>
                      <a:pt x="275" y="124"/>
                      <a:pt x="272" y="127"/>
                    </a:cubicBezTo>
                    <a:cubicBezTo>
                      <a:pt x="270" y="129"/>
                      <a:pt x="266" y="133"/>
                      <a:pt x="262" y="133"/>
                    </a:cubicBezTo>
                    <a:cubicBezTo>
                      <a:pt x="262" y="131"/>
                      <a:pt x="261" y="125"/>
                      <a:pt x="260" y="122"/>
                    </a:cubicBezTo>
                    <a:cubicBezTo>
                      <a:pt x="259" y="119"/>
                      <a:pt x="256" y="118"/>
                      <a:pt x="253" y="116"/>
                    </a:cubicBezTo>
                    <a:cubicBezTo>
                      <a:pt x="250" y="113"/>
                      <a:pt x="252" y="111"/>
                      <a:pt x="254" y="108"/>
                    </a:cubicBezTo>
                    <a:cubicBezTo>
                      <a:pt x="255" y="104"/>
                      <a:pt x="251" y="103"/>
                      <a:pt x="249" y="102"/>
                    </a:cubicBezTo>
                    <a:cubicBezTo>
                      <a:pt x="243" y="97"/>
                      <a:pt x="254" y="86"/>
                      <a:pt x="258" y="85"/>
                    </a:cubicBezTo>
                    <a:cubicBezTo>
                      <a:pt x="261" y="84"/>
                      <a:pt x="264" y="79"/>
                      <a:pt x="259" y="81"/>
                    </a:cubicBezTo>
                    <a:cubicBezTo>
                      <a:pt x="257" y="82"/>
                      <a:pt x="253" y="81"/>
                      <a:pt x="252" y="81"/>
                    </a:cubicBezTo>
                    <a:cubicBezTo>
                      <a:pt x="244" y="78"/>
                      <a:pt x="255" y="64"/>
                      <a:pt x="251" y="63"/>
                    </a:cubicBezTo>
                    <a:cubicBezTo>
                      <a:pt x="248" y="63"/>
                      <a:pt x="252" y="50"/>
                      <a:pt x="247" y="49"/>
                    </a:cubicBezTo>
                    <a:cubicBezTo>
                      <a:pt x="242" y="48"/>
                      <a:pt x="240" y="49"/>
                      <a:pt x="236" y="46"/>
                    </a:cubicBezTo>
                    <a:cubicBezTo>
                      <a:pt x="232" y="44"/>
                      <a:pt x="230" y="41"/>
                      <a:pt x="226" y="39"/>
                    </a:cubicBezTo>
                    <a:cubicBezTo>
                      <a:pt x="223" y="37"/>
                      <a:pt x="220" y="37"/>
                      <a:pt x="220" y="32"/>
                    </a:cubicBezTo>
                    <a:cubicBezTo>
                      <a:pt x="221" y="28"/>
                      <a:pt x="219" y="24"/>
                      <a:pt x="222" y="21"/>
                    </a:cubicBezTo>
                    <a:cubicBezTo>
                      <a:pt x="225" y="17"/>
                      <a:pt x="224" y="16"/>
                      <a:pt x="223" y="11"/>
                    </a:cubicBezTo>
                    <a:cubicBezTo>
                      <a:pt x="223" y="8"/>
                      <a:pt x="221" y="4"/>
                      <a:pt x="218" y="4"/>
                    </a:cubicBezTo>
                    <a:cubicBezTo>
                      <a:pt x="216" y="3"/>
                      <a:pt x="215" y="1"/>
                      <a:pt x="214" y="0"/>
                    </a:cubicBezTo>
                    <a:cubicBezTo>
                      <a:pt x="212" y="6"/>
                      <a:pt x="212" y="13"/>
                      <a:pt x="208" y="19"/>
                    </a:cubicBezTo>
                    <a:cubicBezTo>
                      <a:pt x="205" y="23"/>
                      <a:pt x="203" y="27"/>
                      <a:pt x="200" y="31"/>
                    </a:cubicBezTo>
                    <a:cubicBezTo>
                      <a:pt x="198" y="36"/>
                      <a:pt x="194" y="40"/>
                      <a:pt x="192" y="45"/>
                    </a:cubicBezTo>
                    <a:cubicBezTo>
                      <a:pt x="189" y="49"/>
                      <a:pt x="188" y="54"/>
                      <a:pt x="187" y="59"/>
                    </a:cubicBezTo>
                    <a:cubicBezTo>
                      <a:pt x="186" y="62"/>
                      <a:pt x="186" y="65"/>
                      <a:pt x="185" y="67"/>
                    </a:cubicBezTo>
                    <a:cubicBezTo>
                      <a:pt x="182" y="72"/>
                      <a:pt x="179" y="75"/>
                      <a:pt x="177" y="80"/>
                    </a:cubicBezTo>
                    <a:cubicBezTo>
                      <a:pt x="176" y="83"/>
                      <a:pt x="176" y="86"/>
                      <a:pt x="174" y="89"/>
                    </a:cubicBezTo>
                    <a:cubicBezTo>
                      <a:pt x="173" y="91"/>
                      <a:pt x="170" y="94"/>
                      <a:pt x="169" y="97"/>
                    </a:cubicBezTo>
                    <a:cubicBezTo>
                      <a:pt x="167" y="102"/>
                      <a:pt x="165" y="106"/>
                      <a:pt x="160" y="109"/>
                    </a:cubicBezTo>
                    <a:cubicBezTo>
                      <a:pt x="156" y="111"/>
                      <a:pt x="153" y="113"/>
                      <a:pt x="150" y="115"/>
                    </a:cubicBezTo>
                    <a:cubicBezTo>
                      <a:pt x="147" y="117"/>
                      <a:pt x="145" y="118"/>
                      <a:pt x="141" y="119"/>
                    </a:cubicBezTo>
                    <a:cubicBezTo>
                      <a:pt x="134" y="123"/>
                      <a:pt x="125" y="125"/>
                      <a:pt x="119" y="131"/>
                    </a:cubicBezTo>
                    <a:cubicBezTo>
                      <a:pt x="114" y="138"/>
                      <a:pt x="110" y="148"/>
                      <a:pt x="108" y="156"/>
                    </a:cubicBezTo>
                    <a:cubicBezTo>
                      <a:pt x="108" y="158"/>
                      <a:pt x="108" y="160"/>
                      <a:pt x="107" y="162"/>
                    </a:cubicBezTo>
                    <a:cubicBezTo>
                      <a:pt x="107" y="164"/>
                      <a:pt x="106" y="166"/>
                      <a:pt x="105" y="168"/>
                    </a:cubicBezTo>
                    <a:cubicBezTo>
                      <a:pt x="104" y="172"/>
                      <a:pt x="103" y="175"/>
                      <a:pt x="104" y="179"/>
                    </a:cubicBezTo>
                    <a:cubicBezTo>
                      <a:pt x="105" y="183"/>
                      <a:pt x="105" y="187"/>
                      <a:pt x="106" y="191"/>
                    </a:cubicBezTo>
                    <a:cubicBezTo>
                      <a:pt x="106" y="193"/>
                      <a:pt x="106" y="195"/>
                      <a:pt x="106" y="197"/>
                    </a:cubicBezTo>
                    <a:cubicBezTo>
                      <a:pt x="106" y="199"/>
                      <a:pt x="105" y="201"/>
                      <a:pt x="105" y="202"/>
                    </a:cubicBezTo>
                    <a:cubicBezTo>
                      <a:pt x="105" y="205"/>
                      <a:pt x="104" y="206"/>
                      <a:pt x="103" y="208"/>
                    </a:cubicBezTo>
                    <a:cubicBezTo>
                      <a:pt x="101" y="212"/>
                      <a:pt x="98" y="215"/>
                      <a:pt x="96" y="218"/>
                    </a:cubicBezTo>
                    <a:cubicBezTo>
                      <a:pt x="92" y="224"/>
                      <a:pt x="88" y="231"/>
                      <a:pt x="89" y="238"/>
                    </a:cubicBezTo>
                    <a:cubicBezTo>
                      <a:pt x="90" y="244"/>
                      <a:pt x="90" y="250"/>
                      <a:pt x="87" y="256"/>
                    </a:cubicBezTo>
                    <a:cubicBezTo>
                      <a:pt x="85" y="260"/>
                      <a:pt x="81" y="265"/>
                      <a:pt x="77" y="268"/>
                    </a:cubicBezTo>
                    <a:cubicBezTo>
                      <a:pt x="75" y="269"/>
                      <a:pt x="72" y="271"/>
                      <a:pt x="70" y="272"/>
                    </a:cubicBezTo>
                    <a:cubicBezTo>
                      <a:pt x="67" y="273"/>
                      <a:pt x="64" y="273"/>
                      <a:pt x="62" y="273"/>
                    </a:cubicBezTo>
                    <a:cubicBezTo>
                      <a:pt x="56" y="274"/>
                      <a:pt x="50" y="275"/>
                      <a:pt x="46" y="278"/>
                    </a:cubicBezTo>
                    <a:cubicBezTo>
                      <a:pt x="41" y="282"/>
                      <a:pt x="35" y="283"/>
                      <a:pt x="31" y="287"/>
                    </a:cubicBezTo>
                    <a:cubicBezTo>
                      <a:pt x="29" y="289"/>
                      <a:pt x="27" y="291"/>
                      <a:pt x="25" y="293"/>
                    </a:cubicBezTo>
                    <a:cubicBezTo>
                      <a:pt x="23" y="295"/>
                      <a:pt x="21" y="296"/>
                      <a:pt x="20" y="299"/>
                    </a:cubicBezTo>
                    <a:cubicBezTo>
                      <a:pt x="18" y="301"/>
                      <a:pt x="17" y="305"/>
                      <a:pt x="16" y="308"/>
                    </a:cubicBezTo>
                    <a:cubicBezTo>
                      <a:pt x="16" y="310"/>
                      <a:pt x="15" y="312"/>
                      <a:pt x="14" y="314"/>
                    </a:cubicBezTo>
                    <a:cubicBezTo>
                      <a:pt x="13" y="316"/>
                      <a:pt x="11" y="319"/>
                      <a:pt x="9" y="321"/>
                    </a:cubicBezTo>
                    <a:cubicBezTo>
                      <a:pt x="7" y="323"/>
                      <a:pt x="4" y="324"/>
                      <a:pt x="3" y="327"/>
                    </a:cubicBezTo>
                    <a:cubicBezTo>
                      <a:pt x="2" y="329"/>
                      <a:pt x="3" y="331"/>
                      <a:pt x="3" y="333"/>
                    </a:cubicBezTo>
                    <a:cubicBezTo>
                      <a:pt x="3" y="336"/>
                      <a:pt x="2" y="338"/>
                      <a:pt x="2" y="341"/>
                    </a:cubicBezTo>
                    <a:cubicBezTo>
                      <a:pt x="2" y="345"/>
                      <a:pt x="2" y="349"/>
                      <a:pt x="1" y="354"/>
                    </a:cubicBezTo>
                    <a:cubicBezTo>
                      <a:pt x="1" y="354"/>
                      <a:pt x="1" y="354"/>
                      <a:pt x="0" y="355"/>
                    </a:cubicBezTo>
                    <a:cubicBezTo>
                      <a:pt x="8" y="356"/>
                      <a:pt x="16" y="357"/>
                      <a:pt x="24" y="359"/>
                    </a:cubicBezTo>
                    <a:cubicBezTo>
                      <a:pt x="26" y="360"/>
                      <a:pt x="28" y="361"/>
                      <a:pt x="31" y="361"/>
                    </a:cubicBezTo>
                    <a:cubicBezTo>
                      <a:pt x="33" y="361"/>
                      <a:pt x="35" y="360"/>
                      <a:pt x="37" y="359"/>
                    </a:cubicBezTo>
                    <a:cubicBezTo>
                      <a:pt x="41" y="359"/>
                      <a:pt x="47" y="359"/>
                      <a:pt x="50" y="360"/>
                    </a:cubicBezTo>
                    <a:cubicBezTo>
                      <a:pt x="54" y="361"/>
                      <a:pt x="60" y="365"/>
                      <a:pt x="60" y="370"/>
                    </a:cubicBezTo>
                    <a:cubicBezTo>
                      <a:pt x="60" y="372"/>
                      <a:pt x="58" y="375"/>
                      <a:pt x="58" y="377"/>
                    </a:cubicBezTo>
                    <a:cubicBezTo>
                      <a:pt x="58" y="381"/>
                      <a:pt x="60" y="380"/>
                      <a:pt x="62" y="380"/>
                    </a:cubicBezTo>
                    <a:cubicBezTo>
                      <a:pt x="66" y="379"/>
                      <a:pt x="69" y="379"/>
                      <a:pt x="72" y="379"/>
                    </a:cubicBezTo>
                    <a:cubicBezTo>
                      <a:pt x="75" y="379"/>
                      <a:pt x="79" y="379"/>
                      <a:pt x="82" y="379"/>
                    </a:cubicBezTo>
                    <a:cubicBezTo>
                      <a:pt x="85" y="378"/>
                      <a:pt x="87" y="376"/>
                      <a:pt x="90" y="377"/>
                    </a:cubicBezTo>
                    <a:cubicBezTo>
                      <a:pt x="92" y="378"/>
                      <a:pt x="94" y="379"/>
                      <a:pt x="96" y="380"/>
                    </a:cubicBezTo>
                    <a:cubicBezTo>
                      <a:pt x="97" y="382"/>
                      <a:pt x="98" y="384"/>
                      <a:pt x="98" y="386"/>
                    </a:cubicBezTo>
                    <a:cubicBezTo>
                      <a:pt x="101" y="386"/>
                      <a:pt x="102" y="385"/>
                      <a:pt x="103" y="384"/>
                    </a:cubicBezTo>
                    <a:cubicBezTo>
                      <a:pt x="107" y="384"/>
                      <a:pt x="111" y="386"/>
                      <a:pt x="112" y="389"/>
                    </a:cubicBezTo>
                    <a:cubicBezTo>
                      <a:pt x="113" y="390"/>
                      <a:pt x="115" y="392"/>
                      <a:pt x="115" y="394"/>
                    </a:cubicBezTo>
                    <a:cubicBezTo>
                      <a:pt x="116" y="396"/>
                      <a:pt x="115" y="397"/>
                      <a:pt x="114" y="399"/>
                    </a:cubicBezTo>
                    <a:cubicBezTo>
                      <a:pt x="114" y="403"/>
                      <a:pt x="117" y="410"/>
                      <a:pt x="120" y="414"/>
                    </a:cubicBezTo>
                    <a:cubicBezTo>
                      <a:pt x="121" y="416"/>
                      <a:pt x="123" y="417"/>
                      <a:pt x="123" y="420"/>
                    </a:cubicBezTo>
                    <a:cubicBezTo>
                      <a:pt x="124" y="422"/>
                      <a:pt x="123" y="425"/>
                      <a:pt x="124" y="427"/>
                    </a:cubicBezTo>
                    <a:cubicBezTo>
                      <a:pt x="125" y="428"/>
                      <a:pt x="128" y="428"/>
                      <a:pt x="129" y="427"/>
                    </a:cubicBezTo>
                    <a:cubicBezTo>
                      <a:pt x="130" y="425"/>
                      <a:pt x="130" y="423"/>
                      <a:pt x="132" y="421"/>
                    </a:cubicBezTo>
                    <a:cubicBezTo>
                      <a:pt x="133" y="420"/>
                      <a:pt x="136" y="420"/>
                      <a:pt x="137" y="419"/>
                    </a:cubicBezTo>
                    <a:cubicBezTo>
                      <a:pt x="140" y="417"/>
                      <a:pt x="140" y="414"/>
                      <a:pt x="144" y="416"/>
                    </a:cubicBezTo>
                    <a:cubicBezTo>
                      <a:pt x="146" y="417"/>
                      <a:pt x="147" y="419"/>
                      <a:pt x="148" y="420"/>
                    </a:cubicBezTo>
                    <a:cubicBezTo>
                      <a:pt x="149" y="419"/>
                      <a:pt x="151" y="418"/>
                      <a:pt x="153" y="418"/>
                    </a:cubicBezTo>
                    <a:cubicBezTo>
                      <a:pt x="154" y="417"/>
                      <a:pt x="154" y="417"/>
                      <a:pt x="155" y="417"/>
                    </a:cubicBezTo>
                    <a:cubicBezTo>
                      <a:pt x="156" y="416"/>
                      <a:pt x="157" y="416"/>
                      <a:pt x="158" y="416"/>
                    </a:cubicBezTo>
                    <a:cubicBezTo>
                      <a:pt x="161" y="415"/>
                      <a:pt x="164" y="415"/>
                      <a:pt x="166" y="415"/>
                    </a:cubicBezTo>
                    <a:cubicBezTo>
                      <a:pt x="168" y="415"/>
                      <a:pt x="170" y="415"/>
                      <a:pt x="172" y="415"/>
                    </a:cubicBezTo>
                    <a:cubicBezTo>
                      <a:pt x="174" y="414"/>
                      <a:pt x="174" y="412"/>
                      <a:pt x="176" y="410"/>
                    </a:cubicBezTo>
                    <a:cubicBezTo>
                      <a:pt x="179" y="407"/>
                      <a:pt x="182" y="405"/>
                      <a:pt x="186" y="405"/>
                    </a:cubicBezTo>
                    <a:cubicBezTo>
                      <a:pt x="187" y="402"/>
                      <a:pt x="187" y="399"/>
                      <a:pt x="186" y="397"/>
                    </a:cubicBezTo>
                    <a:cubicBezTo>
                      <a:pt x="186" y="395"/>
                      <a:pt x="184" y="395"/>
                      <a:pt x="184" y="393"/>
                    </a:cubicBezTo>
                    <a:cubicBezTo>
                      <a:pt x="183" y="392"/>
                      <a:pt x="183" y="391"/>
                      <a:pt x="183" y="389"/>
                    </a:cubicBezTo>
                    <a:cubicBezTo>
                      <a:pt x="183" y="387"/>
                      <a:pt x="181" y="381"/>
                      <a:pt x="184" y="379"/>
                    </a:cubicBezTo>
                    <a:cubicBezTo>
                      <a:pt x="185" y="378"/>
                      <a:pt x="189" y="380"/>
                      <a:pt x="188" y="376"/>
                    </a:cubicBezTo>
                    <a:cubicBezTo>
                      <a:pt x="187" y="373"/>
                      <a:pt x="186" y="372"/>
                      <a:pt x="184" y="370"/>
                    </a:cubicBezTo>
                    <a:cubicBezTo>
                      <a:pt x="181" y="367"/>
                      <a:pt x="182" y="367"/>
                      <a:pt x="181" y="364"/>
                    </a:cubicBezTo>
                    <a:cubicBezTo>
                      <a:pt x="181" y="361"/>
                      <a:pt x="179" y="360"/>
                      <a:pt x="179" y="357"/>
                    </a:cubicBezTo>
                    <a:cubicBezTo>
                      <a:pt x="178" y="354"/>
                      <a:pt x="178" y="353"/>
                      <a:pt x="176" y="351"/>
                    </a:cubicBezTo>
                    <a:cubicBezTo>
                      <a:pt x="174" y="350"/>
                      <a:pt x="172" y="350"/>
                      <a:pt x="171" y="349"/>
                    </a:cubicBezTo>
                    <a:cubicBezTo>
                      <a:pt x="169" y="347"/>
                      <a:pt x="161" y="342"/>
                      <a:pt x="162" y="339"/>
                    </a:cubicBezTo>
                    <a:cubicBezTo>
                      <a:pt x="165" y="339"/>
                      <a:pt x="167" y="339"/>
                      <a:pt x="169" y="338"/>
                    </a:cubicBezTo>
                    <a:cubicBezTo>
                      <a:pt x="173" y="335"/>
                      <a:pt x="167" y="334"/>
                      <a:pt x="169" y="332"/>
                    </a:cubicBezTo>
                    <a:cubicBezTo>
                      <a:pt x="169" y="330"/>
                      <a:pt x="174" y="328"/>
                      <a:pt x="176" y="328"/>
                    </a:cubicBezTo>
                    <a:cubicBezTo>
                      <a:pt x="178" y="327"/>
                      <a:pt x="181" y="325"/>
                      <a:pt x="183" y="325"/>
                    </a:cubicBezTo>
                    <a:cubicBezTo>
                      <a:pt x="188" y="324"/>
                      <a:pt x="194" y="325"/>
                      <a:pt x="194" y="318"/>
                    </a:cubicBezTo>
                    <a:cubicBezTo>
                      <a:pt x="194" y="318"/>
                      <a:pt x="194" y="316"/>
                      <a:pt x="194" y="315"/>
                    </a:cubicBezTo>
                    <a:cubicBezTo>
                      <a:pt x="195" y="314"/>
                      <a:pt x="196" y="315"/>
                      <a:pt x="198" y="314"/>
                    </a:cubicBezTo>
                    <a:cubicBezTo>
                      <a:pt x="200" y="313"/>
                      <a:pt x="200" y="309"/>
                      <a:pt x="203" y="308"/>
                    </a:cubicBezTo>
                    <a:cubicBezTo>
                      <a:pt x="205" y="310"/>
                      <a:pt x="202" y="311"/>
                      <a:pt x="202" y="313"/>
                    </a:cubicBezTo>
                    <a:cubicBezTo>
                      <a:pt x="204" y="314"/>
                      <a:pt x="207" y="314"/>
                      <a:pt x="209" y="314"/>
                    </a:cubicBezTo>
                    <a:cubicBezTo>
                      <a:pt x="210" y="314"/>
                      <a:pt x="212" y="312"/>
                      <a:pt x="213" y="313"/>
                    </a:cubicBezTo>
                    <a:cubicBezTo>
                      <a:pt x="214" y="314"/>
                      <a:pt x="216" y="318"/>
                      <a:pt x="217" y="319"/>
                    </a:cubicBezTo>
                    <a:cubicBezTo>
                      <a:pt x="219" y="321"/>
                      <a:pt x="222" y="322"/>
                      <a:pt x="225" y="322"/>
                    </a:cubicBezTo>
                    <a:cubicBezTo>
                      <a:pt x="227" y="322"/>
                      <a:pt x="229" y="321"/>
                      <a:pt x="231" y="321"/>
                    </a:cubicBezTo>
                    <a:cubicBezTo>
                      <a:pt x="232" y="321"/>
                      <a:pt x="233" y="321"/>
                      <a:pt x="234" y="321"/>
                    </a:cubicBezTo>
                    <a:cubicBezTo>
                      <a:pt x="235" y="322"/>
                      <a:pt x="235" y="323"/>
                      <a:pt x="236" y="324"/>
                    </a:cubicBezTo>
                    <a:cubicBezTo>
                      <a:pt x="239" y="326"/>
                      <a:pt x="240" y="323"/>
                      <a:pt x="242" y="322"/>
                    </a:cubicBezTo>
                    <a:cubicBezTo>
                      <a:pt x="243" y="321"/>
                      <a:pt x="246" y="322"/>
                      <a:pt x="248" y="322"/>
                    </a:cubicBezTo>
                    <a:cubicBezTo>
                      <a:pt x="252" y="320"/>
                      <a:pt x="256" y="319"/>
                      <a:pt x="260" y="320"/>
                    </a:cubicBezTo>
                    <a:cubicBezTo>
                      <a:pt x="262" y="320"/>
                      <a:pt x="265" y="320"/>
                      <a:pt x="267" y="320"/>
                    </a:cubicBezTo>
                    <a:cubicBezTo>
                      <a:pt x="269" y="321"/>
                      <a:pt x="271" y="323"/>
                      <a:pt x="273" y="323"/>
                    </a:cubicBezTo>
                    <a:cubicBezTo>
                      <a:pt x="275" y="323"/>
                      <a:pt x="277" y="323"/>
                      <a:pt x="279" y="323"/>
                    </a:cubicBezTo>
                    <a:cubicBezTo>
                      <a:pt x="280" y="323"/>
                      <a:pt x="280" y="324"/>
                      <a:pt x="282" y="324"/>
                    </a:cubicBezTo>
                    <a:cubicBezTo>
                      <a:pt x="283" y="325"/>
                      <a:pt x="284" y="324"/>
                      <a:pt x="285" y="324"/>
                    </a:cubicBezTo>
                    <a:cubicBezTo>
                      <a:pt x="290" y="325"/>
                      <a:pt x="293" y="328"/>
                      <a:pt x="298" y="328"/>
                    </a:cubicBezTo>
                    <a:cubicBezTo>
                      <a:pt x="302" y="328"/>
                      <a:pt x="307" y="328"/>
                      <a:pt x="308" y="334"/>
                    </a:cubicBezTo>
                    <a:cubicBezTo>
                      <a:pt x="308" y="335"/>
                      <a:pt x="308" y="337"/>
                      <a:pt x="308" y="338"/>
                    </a:cubicBezTo>
                    <a:cubicBezTo>
                      <a:pt x="311" y="339"/>
                      <a:pt x="311" y="338"/>
                      <a:pt x="312" y="340"/>
                    </a:cubicBezTo>
                    <a:cubicBezTo>
                      <a:pt x="314" y="342"/>
                      <a:pt x="316" y="340"/>
                      <a:pt x="318" y="340"/>
                    </a:cubicBezTo>
                    <a:cubicBezTo>
                      <a:pt x="320" y="340"/>
                      <a:pt x="319" y="342"/>
                      <a:pt x="320" y="344"/>
                    </a:cubicBezTo>
                    <a:cubicBezTo>
                      <a:pt x="321" y="346"/>
                      <a:pt x="322" y="345"/>
                      <a:pt x="323" y="346"/>
                    </a:cubicBezTo>
                    <a:cubicBezTo>
                      <a:pt x="326" y="348"/>
                      <a:pt x="327" y="351"/>
                      <a:pt x="327" y="354"/>
                    </a:cubicBezTo>
                    <a:cubicBezTo>
                      <a:pt x="327" y="355"/>
                      <a:pt x="326" y="357"/>
                      <a:pt x="326" y="358"/>
                    </a:cubicBezTo>
                    <a:cubicBezTo>
                      <a:pt x="326" y="360"/>
                      <a:pt x="327" y="361"/>
                      <a:pt x="328" y="362"/>
                    </a:cubicBezTo>
                    <a:cubicBezTo>
                      <a:pt x="329" y="364"/>
                      <a:pt x="330" y="365"/>
                      <a:pt x="331" y="366"/>
                    </a:cubicBezTo>
                    <a:cubicBezTo>
                      <a:pt x="333" y="368"/>
                      <a:pt x="332" y="371"/>
                      <a:pt x="332" y="373"/>
                    </a:cubicBezTo>
                    <a:cubicBezTo>
                      <a:pt x="333" y="375"/>
                      <a:pt x="333" y="378"/>
                      <a:pt x="331" y="380"/>
                    </a:cubicBezTo>
                    <a:cubicBezTo>
                      <a:pt x="330" y="381"/>
                      <a:pt x="329" y="382"/>
                      <a:pt x="328" y="383"/>
                    </a:cubicBezTo>
                    <a:cubicBezTo>
                      <a:pt x="327" y="384"/>
                      <a:pt x="328" y="385"/>
                      <a:pt x="328" y="387"/>
                    </a:cubicBezTo>
                    <a:cubicBezTo>
                      <a:pt x="327" y="390"/>
                      <a:pt x="324" y="389"/>
                      <a:pt x="321" y="391"/>
                    </a:cubicBezTo>
                    <a:cubicBezTo>
                      <a:pt x="318" y="392"/>
                      <a:pt x="317" y="394"/>
                      <a:pt x="317" y="396"/>
                    </a:cubicBezTo>
                    <a:cubicBezTo>
                      <a:pt x="317" y="396"/>
                      <a:pt x="317" y="396"/>
                      <a:pt x="317" y="397"/>
                    </a:cubicBezTo>
                    <a:cubicBezTo>
                      <a:pt x="318" y="397"/>
                      <a:pt x="319" y="399"/>
                      <a:pt x="321" y="400"/>
                    </a:cubicBezTo>
                    <a:cubicBezTo>
                      <a:pt x="324" y="402"/>
                      <a:pt x="328" y="400"/>
                      <a:pt x="331" y="402"/>
                    </a:cubicBezTo>
                    <a:cubicBezTo>
                      <a:pt x="334" y="405"/>
                      <a:pt x="334" y="410"/>
                      <a:pt x="337" y="414"/>
                    </a:cubicBezTo>
                    <a:cubicBezTo>
                      <a:pt x="339" y="416"/>
                      <a:pt x="341" y="421"/>
                      <a:pt x="344" y="422"/>
                    </a:cubicBezTo>
                    <a:cubicBezTo>
                      <a:pt x="349" y="424"/>
                      <a:pt x="354" y="420"/>
                      <a:pt x="358" y="418"/>
                    </a:cubicBezTo>
                    <a:cubicBezTo>
                      <a:pt x="360" y="417"/>
                      <a:pt x="363" y="418"/>
                      <a:pt x="365" y="417"/>
                    </a:cubicBezTo>
                    <a:cubicBezTo>
                      <a:pt x="367" y="416"/>
                      <a:pt x="368" y="414"/>
                      <a:pt x="369" y="412"/>
                    </a:cubicBezTo>
                    <a:cubicBezTo>
                      <a:pt x="372" y="409"/>
                      <a:pt x="373" y="404"/>
                      <a:pt x="376" y="400"/>
                    </a:cubicBezTo>
                    <a:cubicBezTo>
                      <a:pt x="377" y="397"/>
                      <a:pt x="380" y="395"/>
                      <a:pt x="382" y="392"/>
                    </a:cubicBezTo>
                    <a:cubicBezTo>
                      <a:pt x="383" y="387"/>
                      <a:pt x="389" y="386"/>
                      <a:pt x="393" y="383"/>
                    </a:cubicBezTo>
                    <a:cubicBezTo>
                      <a:pt x="397" y="381"/>
                      <a:pt x="397" y="376"/>
                      <a:pt x="400" y="373"/>
                    </a:cubicBezTo>
                    <a:cubicBezTo>
                      <a:pt x="403" y="370"/>
                      <a:pt x="408" y="371"/>
                      <a:pt x="409" y="367"/>
                    </a:cubicBezTo>
                    <a:cubicBezTo>
                      <a:pt x="410" y="363"/>
                      <a:pt x="405" y="360"/>
                      <a:pt x="407" y="355"/>
                    </a:cubicBezTo>
                    <a:cubicBezTo>
                      <a:pt x="409" y="350"/>
                      <a:pt x="409" y="348"/>
                      <a:pt x="414" y="348"/>
                    </a:cubicBezTo>
                    <a:cubicBezTo>
                      <a:pt x="419" y="348"/>
                      <a:pt x="419" y="345"/>
                      <a:pt x="420" y="341"/>
                    </a:cubicBezTo>
                    <a:cubicBezTo>
                      <a:pt x="421" y="338"/>
                      <a:pt x="423" y="335"/>
                      <a:pt x="424" y="332"/>
                    </a:cubicBezTo>
                    <a:cubicBezTo>
                      <a:pt x="426" y="328"/>
                      <a:pt x="427" y="325"/>
                      <a:pt x="428" y="321"/>
                    </a:cubicBezTo>
                    <a:cubicBezTo>
                      <a:pt x="429" y="318"/>
                      <a:pt x="429" y="310"/>
                      <a:pt x="426" y="307"/>
                    </a:cubicBez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nvGrpSpPr>
              <p:cNvPr id="70" name="グループ化 69">
                <a:extLst>
                  <a:ext uri="{FF2B5EF4-FFF2-40B4-BE49-F238E27FC236}">
                    <a16:creationId xmlns:a16="http://schemas.microsoft.com/office/drawing/2014/main" id="{BBBBB0FE-195F-48E9-8B0D-A53D3899BE5D}"/>
                  </a:ext>
                </a:extLst>
              </p:cNvPr>
              <p:cNvGrpSpPr/>
              <p:nvPr/>
            </p:nvGrpSpPr>
            <p:grpSpPr>
              <a:xfrm>
                <a:off x="3803650" y="1860550"/>
                <a:ext cx="2744787" cy="2689225"/>
                <a:chOff x="3803650" y="1860550"/>
                <a:chExt cx="2744787" cy="2689225"/>
              </a:xfrm>
              <a:grpFill/>
            </p:grpSpPr>
            <p:sp>
              <p:nvSpPr>
                <p:cNvPr id="77" name="Freeform 100">
                  <a:extLst>
                    <a:ext uri="{FF2B5EF4-FFF2-40B4-BE49-F238E27FC236}">
                      <a16:creationId xmlns:a16="http://schemas.microsoft.com/office/drawing/2014/main" id="{99992D2E-1876-4E14-9FA4-A1709CC159E4}"/>
                    </a:ext>
                  </a:extLst>
                </p:cNvPr>
                <p:cNvSpPr>
                  <a:spLocks/>
                </p:cNvSpPr>
                <p:nvPr/>
              </p:nvSpPr>
              <p:spPr bwMode="auto">
                <a:xfrm>
                  <a:off x="4125913" y="4043363"/>
                  <a:ext cx="255587" cy="146050"/>
                </a:xfrm>
                <a:custGeom>
                  <a:avLst/>
                  <a:gdLst>
                    <a:gd name="T0" fmla="*/ 24 w 161"/>
                    <a:gd name="T1" fmla="*/ 80 h 92"/>
                    <a:gd name="T2" fmla="*/ 7 w 161"/>
                    <a:gd name="T3" fmla="*/ 28 h 92"/>
                    <a:gd name="T4" fmla="*/ 14 w 161"/>
                    <a:gd name="T5" fmla="*/ 21 h 92"/>
                    <a:gd name="T6" fmla="*/ 5 w 161"/>
                    <a:gd name="T7" fmla="*/ 19 h 92"/>
                    <a:gd name="T8" fmla="*/ 0 w 161"/>
                    <a:gd name="T9" fmla="*/ 0 h 92"/>
                    <a:gd name="T10" fmla="*/ 22 w 161"/>
                    <a:gd name="T11" fmla="*/ 2 h 92"/>
                    <a:gd name="T12" fmla="*/ 43 w 161"/>
                    <a:gd name="T13" fmla="*/ 11 h 92"/>
                    <a:gd name="T14" fmla="*/ 50 w 161"/>
                    <a:gd name="T15" fmla="*/ 9 h 92"/>
                    <a:gd name="T16" fmla="*/ 147 w 161"/>
                    <a:gd name="T17" fmla="*/ 11 h 92"/>
                    <a:gd name="T18" fmla="*/ 161 w 161"/>
                    <a:gd name="T19" fmla="*/ 73 h 92"/>
                    <a:gd name="T20" fmla="*/ 149 w 161"/>
                    <a:gd name="T21" fmla="*/ 73 h 92"/>
                    <a:gd name="T22" fmla="*/ 149 w 161"/>
                    <a:gd name="T23" fmla="*/ 92 h 92"/>
                    <a:gd name="T24" fmla="*/ 137 w 161"/>
                    <a:gd name="T25" fmla="*/ 92 h 92"/>
                    <a:gd name="T26" fmla="*/ 133 w 161"/>
                    <a:gd name="T27" fmla="*/ 80 h 92"/>
                    <a:gd name="T28" fmla="*/ 24 w 161"/>
                    <a:gd name="T29" fmla="*/ 8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 h="92">
                      <a:moveTo>
                        <a:pt x="24" y="80"/>
                      </a:moveTo>
                      <a:lnTo>
                        <a:pt x="7" y="28"/>
                      </a:lnTo>
                      <a:lnTo>
                        <a:pt x="14" y="21"/>
                      </a:lnTo>
                      <a:lnTo>
                        <a:pt x="5" y="19"/>
                      </a:lnTo>
                      <a:lnTo>
                        <a:pt x="0" y="0"/>
                      </a:lnTo>
                      <a:lnTo>
                        <a:pt x="22" y="2"/>
                      </a:lnTo>
                      <a:lnTo>
                        <a:pt x="43" y="11"/>
                      </a:lnTo>
                      <a:lnTo>
                        <a:pt x="50" y="9"/>
                      </a:lnTo>
                      <a:lnTo>
                        <a:pt x="147" y="11"/>
                      </a:lnTo>
                      <a:lnTo>
                        <a:pt x="161" y="73"/>
                      </a:lnTo>
                      <a:lnTo>
                        <a:pt x="149" y="73"/>
                      </a:lnTo>
                      <a:lnTo>
                        <a:pt x="149" y="92"/>
                      </a:lnTo>
                      <a:lnTo>
                        <a:pt x="137" y="92"/>
                      </a:lnTo>
                      <a:lnTo>
                        <a:pt x="133" y="80"/>
                      </a:lnTo>
                      <a:lnTo>
                        <a:pt x="24" y="80"/>
                      </a:ln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78" name="Freeform 101">
                  <a:extLst>
                    <a:ext uri="{FF2B5EF4-FFF2-40B4-BE49-F238E27FC236}">
                      <a16:creationId xmlns:a16="http://schemas.microsoft.com/office/drawing/2014/main" id="{C9970A38-75D6-453C-AAE5-044C9821F891}"/>
                    </a:ext>
                  </a:extLst>
                </p:cNvPr>
                <p:cNvSpPr>
                  <a:spLocks/>
                </p:cNvSpPr>
                <p:nvPr/>
              </p:nvSpPr>
              <p:spPr bwMode="auto">
                <a:xfrm>
                  <a:off x="4114800" y="3686175"/>
                  <a:ext cx="525462" cy="338138"/>
                </a:xfrm>
                <a:custGeom>
                  <a:avLst/>
                  <a:gdLst>
                    <a:gd name="T0" fmla="*/ 0 w 140"/>
                    <a:gd name="T1" fmla="*/ 53 h 90"/>
                    <a:gd name="T2" fmla="*/ 0 w 140"/>
                    <a:gd name="T3" fmla="*/ 26 h 90"/>
                    <a:gd name="T4" fmla="*/ 10 w 140"/>
                    <a:gd name="T5" fmla="*/ 20 h 90"/>
                    <a:gd name="T6" fmla="*/ 22 w 140"/>
                    <a:gd name="T7" fmla="*/ 16 h 90"/>
                    <a:gd name="T8" fmla="*/ 58 w 140"/>
                    <a:gd name="T9" fmla="*/ 0 h 90"/>
                    <a:gd name="T10" fmla="*/ 61 w 140"/>
                    <a:gd name="T11" fmla="*/ 2 h 90"/>
                    <a:gd name="T12" fmla="*/ 63 w 140"/>
                    <a:gd name="T13" fmla="*/ 1 h 90"/>
                    <a:gd name="T14" fmla="*/ 82 w 140"/>
                    <a:gd name="T15" fmla="*/ 9 h 90"/>
                    <a:gd name="T16" fmla="*/ 108 w 140"/>
                    <a:gd name="T17" fmla="*/ 4 h 90"/>
                    <a:gd name="T18" fmla="*/ 110 w 140"/>
                    <a:gd name="T19" fmla="*/ 7 h 90"/>
                    <a:gd name="T20" fmla="*/ 115 w 140"/>
                    <a:gd name="T21" fmla="*/ 5 h 90"/>
                    <a:gd name="T22" fmla="*/ 128 w 140"/>
                    <a:gd name="T23" fmla="*/ 13 h 90"/>
                    <a:gd name="T24" fmla="*/ 128 w 140"/>
                    <a:gd name="T25" fmla="*/ 15 h 90"/>
                    <a:gd name="T26" fmla="*/ 132 w 140"/>
                    <a:gd name="T27" fmla="*/ 14 h 90"/>
                    <a:gd name="T28" fmla="*/ 140 w 140"/>
                    <a:gd name="T29" fmla="*/ 63 h 90"/>
                    <a:gd name="T30" fmla="*/ 136 w 140"/>
                    <a:gd name="T31" fmla="*/ 67 h 90"/>
                    <a:gd name="T32" fmla="*/ 113 w 140"/>
                    <a:gd name="T33" fmla="*/ 77 h 90"/>
                    <a:gd name="T34" fmla="*/ 111 w 140"/>
                    <a:gd name="T35" fmla="*/ 80 h 90"/>
                    <a:gd name="T36" fmla="*/ 107 w 140"/>
                    <a:gd name="T37" fmla="*/ 80 h 90"/>
                    <a:gd name="T38" fmla="*/ 76 w 140"/>
                    <a:gd name="T39" fmla="*/ 90 h 90"/>
                    <a:gd name="T40" fmla="*/ 71 w 140"/>
                    <a:gd name="T41" fmla="*/ 75 h 90"/>
                    <a:gd name="T42" fmla="*/ 38 w 140"/>
                    <a:gd name="T43" fmla="*/ 74 h 90"/>
                    <a:gd name="T44" fmla="*/ 29 w 140"/>
                    <a:gd name="T45" fmla="*/ 61 h 90"/>
                    <a:gd name="T46" fmla="*/ 52 w 140"/>
                    <a:gd name="T47" fmla="*/ 39 h 90"/>
                    <a:gd name="T48" fmla="*/ 44 w 140"/>
                    <a:gd name="T49" fmla="*/ 31 h 90"/>
                    <a:gd name="T50" fmla="*/ 20 w 140"/>
                    <a:gd name="T51" fmla="*/ 53 h 90"/>
                    <a:gd name="T52" fmla="*/ 0 w 140"/>
                    <a:gd name="T53" fmla="*/ 5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90">
                      <a:moveTo>
                        <a:pt x="0" y="53"/>
                      </a:moveTo>
                      <a:cubicBezTo>
                        <a:pt x="0" y="26"/>
                        <a:pt x="0" y="26"/>
                        <a:pt x="0" y="26"/>
                      </a:cubicBezTo>
                      <a:cubicBezTo>
                        <a:pt x="10" y="20"/>
                        <a:pt x="10" y="20"/>
                        <a:pt x="10" y="20"/>
                      </a:cubicBezTo>
                      <a:cubicBezTo>
                        <a:pt x="16" y="24"/>
                        <a:pt x="24" y="20"/>
                        <a:pt x="22" y="16"/>
                      </a:cubicBezTo>
                      <a:cubicBezTo>
                        <a:pt x="58" y="0"/>
                        <a:pt x="58" y="0"/>
                        <a:pt x="58" y="0"/>
                      </a:cubicBezTo>
                      <a:cubicBezTo>
                        <a:pt x="61" y="2"/>
                        <a:pt x="61" y="2"/>
                        <a:pt x="61" y="2"/>
                      </a:cubicBezTo>
                      <a:cubicBezTo>
                        <a:pt x="63" y="1"/>
                        <a:pt x="63" y="1"/>
                        <a:pt x="63" y="1"/>
                      </a:cubicBezTo>
                      <a:cubicBezTo>
                        <a:pt x="82" y="9"/>
                        <a:pt x="82" y="9"/>
                        <a:pt x="82" y="9"/>
                      </a:cubicBezTo>
                      <a:cubicBezTo>
                        <a:pt x="108" y="4"/>
                        <a:pt x="108" y="4"/>
                        <a:pt x="108" y="4"/>
                      </a:cubicBezTo>
                      <a:cubicBezTo>
                        <a:pt x="110" y="7"/>
                        <a:pt x="110" y="7"/>
                        <a:pt x="110" y="7"/>
                      </a:cubicBezTo>
                      <a:cubicBezTo>
                        <a:pt x="115" y="5"/>
                        <a:pt x="115" y="5"/>
                        <a:pt x="115" y="5"/>
                      </a:cubicBezTo>
                      <a:cubicBezTo>
                        <a:pt x="128" y="13"/>
                        <a:pt x="128" y="13"/>
                        <a:pt x="128" y="13"/>
                      </a:cubicBezTo>
                      <a:cubicBezTo>
                        <a:pt x="128" y="15"/>
                        <a:pt x="128" y="15"/>
                        <a:pt x="128" y="15"/>
                      </a:cubicBezTo>
                      <a:cubicBezTo>
                        <a:pt x="132" y="14"/>
                        <a:pt x="132" y="14"/>
                        <a:pt x="132" y="14"/>
                      </a:cubicBezTo>
                      <a:cubicBezTo>
                        <a:pt x="140" y="63"/>
                        <a:pt x="140" y="63"/>
                        <a:pt x="140" y="63"/>
                      </a:cubicBezTo>
                      <a:cubicBezTo>
                        <a:pt x="136" y="67"/>
                        <a:pt x="136" y="67"/>
                        <a:pt x="136" y="67"/>
                      </a:cubicBezTo>
                      <a:cubicBezTo>
                        <a:pt x="113" y="77"/>
                        <a:pt x="113" y="77"/>
                        <a:pt x="113" y="77"/>
                      </a:cubicBezTo>
                      <a:cubicBezTo>
                        <a:pt x="111" y="80"/>
                        <a:pt x="111" y="80"/>
                        <a:pt x="111" y="80"/>
                      </a:cubicBezTo>
                      <a:cubicBezTo>
                        <a:pt x="107" y="80"/>
                        <a:pt x="107" y="80"/>
                        <a:pt x="107" y="80"/>
                      </a:cubicBezTo>
                      <a:cubicBezTo>
                        <a:pt x="76" y="90"/>
                        <a:pt x="76" y="90"/>
                        <a:pt x="76" y="90"/>
                      </a:cubicBezTo>
                      <a:cubicBezTo>
                        <a:pt x="71" y="75"/>
                        <a:pt x="71" y="75"/>
                        <a:pt x="71" y="75"/>
                      </a:cubicBezTo>
                      <a:cubicBezTo>
                        <a:pt x="38" y="74"/>
                        <a:pt x="38" y="74"/>
                        <a:pt x="38" y="74"/>
                      </a:cubicBezTo>
                      <a:cubicBezTo>
                        <a:pt x="29" y="61"/>
                        <a:pt x="29" y="61"/>
                        <a:pt x="29" y="61"/>
                      </a:cubicBezTo>
                      <a:cubicBezTo>
                        <a:pt x="52" y="39"/>
                        <a:pt x="52" y="39"/>
                        <a:pt x="52" y="39"/>
                      </a:cubicBezTo>
                      <a:cubicBezTo>
                        <a:pt x="44" y="31"/>
                        <a:pt x="44" y="31"/>
                        <a:pt x="44" y="31"/>
                      </a:cubicBezTo>
                      <a:cubicBezTo>
                        <a:pt x="20" y="53"/>
                        <a:pt x="20" y="53"/>
                        <a:pt x="20" y="53"/>
                      </a:cubicBezTo>
                      <a:lnTo>
                        <a:pt x="0" y="53"/>
                      </a:ln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79" name="Freeform 102">
                  <a:extLst>
                    <a:ext uri="{FF2B5EF4-FFF2-40B4-BE49-F238E27FC236}">
                      <a16:creationId xmlns:a16="http://schemas.microsoft.com/office/drawing/2014/main" id="{9F811628-8F1B-48DB-91C4-B11F230BCD01}"/>
                    </a:ext>
                  </a:extLst>
                </p:cNvPr>
                <p:cNvSpPr>
                  <a:spLocks/>
                </p:cNvSpPr>
                <p:nvPr/>
              </p:nvSpPr>
              <p:spPr bwMode="auto">
                <a:xfrm>
                  <a:off x="3803650" y="3465513"/>
                  <a:ext cx="379412" cy="261938"/>
                </a:xfrm>
                <a:custGeom>
                  <a:avLst/>
                  <a:gdLst>
                    <a:gd name="T0" fmla="*/ 149 w 239"/>
                    <a:gd name="T1" fmla="*/ 165 h 165"/>
                    <a:gd name="T2" fmla="*/ 45 w 239"/>
                    <a:gd name="T3" fmla="*/ 153 h 165"/>
                    <a:gd name="T4" fmla="*/ 0 w 239"/>
                    <a:gd name="T5" fmla="*/ 75 h 165"/>
                    <a:gd name="T6" fmla="*/ 47 w 239"/>
                    <a:gd name="T7" fmla="*/ 0 h 165"/>
                    <a:gd name="T8" fmla="*/ 203 w 239"/>
                    <a:gd name="T9" fmla="*/ 28 h 165"/>
                    <a:gd name="T10" fmla="*/ 239 w 239"/>
                    <a:gd name="T11" fmla="*/ 57 h 165"/>
                    <a:gd name="T12" fmla="*/ 149 w 239"/>
                    <a:gd name="T13" fmla="*/ 165 h 165"/>
                  </a:gdLst>
                  <a:ahLst/>
                  <a:cxnLst>
                    <a:cxn ang="0">
                      <a:pos x="T0" y="T1"/>
                    </a:cxn>
                    <a:cxn ang="0">
                      <a:pos x="T2" y="T3"/>
                    </a:cxn>
                    <a:cxn ang="0">
                      <a:pos x="T4" y="T5"/>
                    </a:cxn>
                    <a:cxn ang="0">
                      <a:pos x="T6" y="T7"/>
                    </a:cxn>
                    <a:cxn ang="0">
                      <a:pos x="T8" y="T9"/>
                    </a:cxn>
                    <a:cxn ang="0">
                      <a:pos x="T10" y="T11"/>
                    </a:cxn>
                    <a:cxn ang="0">
                      <a:pos x="T12" y="T13"/>
                    </a:cxn>
                  </a:cxnLst>
                  <a:rect l="0" t="0" r="r" b="b"/>
                  <a:pathLst>
                    <a:path w="239" h="165">
                      <a:moveTo>
                        <a:pt x="149" y="165"/>
                      </a:moveTo>
                      <a:lnTo>
                        <a:pt x="45" y="153"/>
                      </a:lnTo>
                      <a:lnTo>
                        <a:pt x="0" y="75"/>
                      </a:lnTo>
                      <a:lnTo>
                        <a:pt x="47" y="0"/>
                      </a:lnTo>
                      <a:lnTo>
                        <a:pt x="203" y="28"/>
                      </a:lnTo>
                      <a:lnTo>
                        <a:pt x="239" y="57"/>
                      </a:lnTo>
                      <a:lnTo>
                        <a:pt x="149" y="165"/>
                      </a:ln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80" name="Freeform 103">
                  <a:extLst>
                    <a:ext uri="{FF2B5EF4-FFF2-40B4-BE49-F238E27FC236}">
                      <a16:creationId xmlns:a16="http://schemas.microsoft.com/office/drawing/2014/main" id="{888059C0-6BE8-4638-A408-33D06A21FEB5}"/>
                    </a:ext>
                  </a:extLst>
                </p:cNvPr>
                <p:cNvSpPr>
                  <a:spLocks/>
                </p:cNvSpPr>
                <p:nvPr/>
              </p:nvSpPr>
              <p:spPr bwMode="auto">
                <a:xfrm>
                  <a:off x="3971925" y="3273425"/>
                  <a:ext cx="293687" cy="206375"/>
                </a:xfrm>
                <a:custGeom>
                  <a:avLst/>
                  <a:gdLst>
                    <a:gd name="T0" fmla="*/ 0 w 185"/>
                    <a:gd name="T1" fmla="*/ 97 h 130"/>
                    <a:gd name="T2" fmla="*/ 10 w 185"/>
                    <a:gd name="T3" fmla="*/ 43 h 130"/>
                    <a:gd name="T4" fmla="*/ 121 w 185"/>
                    <a:gd name="T5" fmla="*/ 0 h 130"/>
                    <a:gd name="T6" fmla="*/ 173 w 185"/>
                    <a:gd name="T7" fmla="*/ 41 h 130"/>
                    <a:gd name="T8" fmla="*/ 170 w 185"/>
                    <a:gd name="T9" fmla="*/ 64 h 130"/>
                    <a:gd name="T10" fmla="*/ 185 w 185"/>
                    <a:gd name="T11" fmla="*/ 67 h 130"/>
                    <a:gd name="T12" fmla="*/ 175 w 185"/>
                    <a:gd name="T13" fmla="*/ 130 h 130"/>
                    <a:gd name="T14" fmla="*/ 0 w 185"/>
                    <a:gd name="T15" fmla="*/ 97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130">
                      <a:moveTo>
                        <a:pt x="0" y="97"/>
                      </a:moveTo>
                      <a:lnTo>
                        <a:pt x="10" y="43"/>
                      </a:lnTo>
                      <a:lnTo>
                        <a:pt x="121" y="0"/>
                      </a:lnTo>
                      <a:lnTo>
                        <a:pt x="173" y="41"/>
                      </a:lnTo>
                      <a:lnTo>
                        <a:pt x="170" y="64"/>
                      </a:lnTo>
                      <a:lnTo>
                        <a:pt x="185" y="67"/>
                      </a:lnTo>
                      <a:lnTo>
                        <a:pt x="175" y="130"/>
                      </a:lnTo>
                      <a:lnTo>
                        <a:pt x="0" y="97"/>
                      </a:ln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81" name="Freeform 104">
                  <a:extLst>
                    <a:ext uri="{FF2B5EF4-FFF2-40B4-BE49-F238E27FC236}">
                      <a16:creationId xmlns:a16="http://schemas.microsoft.com/office/drawing/2014/main" id="{2AF9F411-C7AE-4D54-A9BF-99D7411B4BFA}"/>
                    </a:ext>
                  </a:extLst>
                </p:cNvPr>
                <p:cNvSpPr>
                  <a:spLocks/>
                </p:cNvSpPr>
                <p:nvPr/>
              </p:nvSpPr>
              <p:spPr bwMode="auto">
                <a:xfrm>
                  <a:off x="4197350" y="1860550"/>
                  <a:ext cx="2351087" cy="2689225"/>
                </a:xfrm>
                <a:custGeom>
                  <a:avLst/>
                  <a:gdLst>
                    <a:gd name="T0" fmla="*/ 468 w 627"/>
                    <a:gd name="T1" fmla="*/ 32 h 717"/>
                    <a:gd name="T2" fmla="*/ 454 w 627"/>
                    <a:gd name="T3" fmla="*/ 0 h 717"/>
                    <a:gd name="T4" fmla="*/ 424 w 627"/>
                    <a:gd name="T5" fmla="*/ 31 h 717"/>
                    <a:gd name="T6" fmla="*/ 399 w 627"/>
                    <a:gd name="T7" fmla="*/ 56 h 717"/>
                    <a:gd name="T8" fmla="*/ 399 w 627"/>
                    <a:gd name="T9" fmla="*/ 75 h 717"/>
                    <a:gd name="T10" fmla="*/ 350 w 627"/>
                    <a:gd name="T11" fmla="*/ 79 h 717"/>
                    <a:gd name="T12" fmla="*/ 311 w 627"/>
                    <a:gd name="T13" fmla="*/ 86 h 717"/>
                    <a:gd name="T14" fmla="*/ 289 w 627"/>
                    <a:gd name="T15" fmla="*/ 70 h 717"/>
                    <a:gd name="T16" fmla="*/ 257 w 627"/>
                    <a:gd name="T17" fmla="*/ 83 h 717"/>
                    <a:gd name="T18" fmla="*/ 242 w 627"/>
                    <a:gd name="T19" fmla="*/ 120 h 717"/>
                    <a:gd name="T20" fmla="*/ 209 w 627"/>
                    <a:gd name="T21" fmla="*/ 142 h 717"/>
                    <a:gd name="T22" fmla="*/ 176 w 627"/>
                    <a:gd name="T23" fmla="*/ 139 h 717"/>
                    <a:gd name="T24" fmla="*/ 91 w 627"/>
                    <a:gd name="T25" fmla="*/ 217 h 717"/>
                    <a:gd name="T26" fmla="*/ 20 w 627"/>
                    <a:gd name="T27" fmla="*/ 305 h 717"/>
                    <a:gd name="T28" fmla="*/ 36 w 627"/>
                    <a:gd name="T29" fmla="*/ 375 h 717"/>
                    <a:gd name="T30" fmla="*/ 60 w 627"/>
                    <a:gd name="T31" fmla="*/ 413 h 717"/>
                    <a:gd name="T32" fmla="*/ 38 w 627"/>
                    <a:gd name="T33" fmla="*/ 444 h 717"/>
                    <a:gd name="T34" fmla="*/ 75 w 627"/>
                    <a:gd name="T35" fmla="*/ 454 h 717"/>
                    <a:gd name="T36" fmla="*/ 113 w 627"/>
                    <a:gd name="T37" fmla="*/ 471 h 717"/>
                    <a:gd name="T38" fmla="*/ 128 w 627"/>
                    <a:gd name="T39" fmla="*/ 480 h 717"/>
                    <a:gd name="T40" fmla="*/ 139 w 627"/>
                    <a:gd name="T41" fmla="*/ 526 h 717"/>
                    <a:gd name="T42" fmla="*/ 120 w 627"/>
                    <a:gd name="T43" fmla="*/ 586 h 717"/>
                    <a:gd name="T44" fmla="*/ 85 w 627"/>
                    <a:gd name="T45" fmla="*/ 595 h 717"/>
                    <a:gd name="T46" fmla="*/ 67 w 627"/>
                    <a:gd name="T47" fmla="*/ 601 h 717"/>
                    <a:gd name="T48" fmla="*/ 104 w 627"/>
                    <a:gd name="T49" fmla="*/ 631 h 717"/>
                    <a:gd name="T50" fmla="*/ 178 w 627"/>
                    <a:gd name="T51" fmla="*/ 646 h 717"/>
                    <a:gd name="T52" fmla="*/ 280 w 627"/>
                    <a:gd name="T53" fmla="*/ 684 h 717"/>
                    <a:gd name="T54" fmla="*/ 336 w 627"/>
                    <a:gd name="T55" fmla="*/ 710 h 717"/>
                    <a:gd name="T56" fmla="*/ 396 w 627"/>
                    <a:gd name="T57" fmla="*/ 683 h 717"/>
                    <a:gd name="T58" fmla="*/ 447 w 627"/>
                    <a:gd name="T59" fmla="*/ 669 h 717"/>
                    <a:gd name="T60" fmla="*/ 499 w 627"/>
                    <a:gd name="T61" fmla="*/ 682 h 717"/>
                    <a:gd name="T62" fmla="*/ 526 w 627"/>
                    <a:gd name="T63" fmla="*/ 694 h 717"/>
                    <a:gd name="T64" fmla="*/ 538 w 627"/>
                    <a:gd name="T65" fmla="*/ 693 h 717"/>
                    <a:gd name="T66" fmla="*/ 564 w 627"/>
                    <a:gd name="T67" fmla="*/ 678 h 717"/>
                    <a:gd name="T68" fmla="*/ 584 w 627"/>
                    <a:gd name="T69" fmla="*/ 646 h 717"/>
                    <a:gd name="T70" fmla="*/ 554 w 627"/>
                    <a:gd name="T71" fmla="*/ 606 h 717"/>
                    <a:gd name="T72" fmla="*/ 505 w 627"/>
                    <a:gd name="T73" fmla="*/ 597 h 717"/>
                    <a:gd name="T74" fmla="*/ 550 w 627"/>
                    <a:gd name="T75" fmla="*/ 577 h 717"/>
                    <a:gd name="T76" fmla="*/ 530 w 627"/>
                    <a:gd name="T77" fmla="*/ 528 h 717"/>
                    <a:gd name="T78" fmla="*/ 502 w 627"/>
                    <a:gd name="T79" fmla="*/ 485 h 717"/>
                    <a:gd name="T80" fmla="*/ 512 w 627"/>
                    <a:gd name="T81" fmla="*/ 440 h 717"/>
                    <a:gd name="T82" fmla="*/ 495 w 627"/>
                    <a:gd name="T83" fmla="*/ 416 h 717"/>
                    <a:gd name="T84" fmla="*/ 506 w 627"/>
                    <a:gd name="T85" fmla="*/ 385 h 717"/>
                    <a:gd name="T86" fmla="*/ 569 w 627"/>
                    <a:gd name="T87" fmla="*/ 298 h 717"/>
                    <a:gd name="T88" fmla="*/ 600 w 627"/>
                    <a:gd name="T89" fmla="*/ 261 h 717"/>
                    <a:gd name="T90" fmla="*/ 606 w 627"/>
                    <a:gd name="T91" fmla="*/ 243 h 717"/>
                    <a:gd name="T92" fmla="*/ 626 w 627"/>
                    <a:gd name="T93" fmla="*/ 213 h 717"/>
                    <a:gd name="T94" fmla="*/ 585 w 627"/>
                    <a:gd name="T95" fmla="*/ 219 h 717"/>
                    <a:gd name="T96" fmla="*/ 574 w 627"/>
                    <a:gd name="T97" fmla="*/ 188 h 717"/>
                    <a:gd name="T98" fmla="*/ 556 w 627"/>
                    <a:gd name="T99" fmla="*/ 221 h 717"/>
                    <a:gd name="T100" fmla="*/ 531 w 627"/>
                    <a:gd name="T101" fmla="*/ 229 h 717"/>
                    <a:gd name="T102" fmla="*/ 511 w 627"/>
                    <a:gd name="T103" fmla="*/ 172 h 717"/>
                    <a:gd name="T104" fmla="*/ 483 w 627"/>
                    <a:gd name="T105" fmla="*/ 157 h 717"/>
                    <a:gd name="T106" fmla="*/ 503 w 627"/>
                    <a:gd name="T107" fmla="*/ 115 h 717"/>
                    <a:gd name="T108" fmla="*/ 499 w 627"/>
                    <a:gd name="T109" fmla="*/ 55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7" h="717">
                      <a:moveTo>
                        <a:pt x="496" y="51"/>
                      </a:moveTo>
                      <a:cubicBezTo>
                        <a:pt x="495" y="50"/>
                        <a:pt x="494" y="48"/>
                        <a:pt x="493" y="47"/>
                      </a:cubicBezTo>
                      <a:cubicBezTo>
                        <a:pt x="492" y="46"/>
                        <a:pt x="490" y="47"/>
                        <a:pt x="489" y="46"/>
                      </a:cubicBezTo>
                      <a:cubicBezTo>
                        <a:pt x="486" y="46"/>
                        <a:pt x="483" y="46"/>
                        <a:pt x="480" y="46"/>
                      </a:cubicBezTo>
                      <a:cubicBezTo>
                        <a:pt x="479" y="46"/>
                        <a:pt x="477" y="46"/>
                        <a:pt x="475" y="46"/>
                      </a:cubicBezTo>
                      <a:cubicBezTo>
                        <a:pt x="473" y="46"/>
                        <a:pt x="472" y="47"/>
                        <a:pt x="471" y="46"/>
                      </a:cubicBezTo>
                      <a:cubicBezTo>
                        <a:pt x="471" y="41"/>
                        <a:pt x="468" y="37"/>
                        <a:pt x="468" y="32"/>
                      </a:cubicBezTo>
                      <a:cubicBezTo>
                        <a:pt x="468" y="29"/>
                        <a:pt x="468" y="27"/>
                        <a:pt x="469" y="25"/>
                      </a:cubicBezTo>
                      <a:cubicBezTo>
                        <a:pt x="470" y="23"/>
                        <a:pt x="469" y="21"/>
                        <a:pt x="470" y="18"/>
                      </a:cubicBezTo>
                      <a:cubicBezTo>
                        <a:pt x="470" y="16"/>
                        <a:pt x="472" y="15"/>
                        <a:pt x="472" y="12"/>
                      </a:cubicBezTo>
                      <a:cubicBezTo>
                        <a:pt x="472" y="10"/>
                        <a:pt x="472" y="8"/>
                        <a:pt x="471" y="7"/>
                      </a:cubicBezTo>
                      <a:cubicBezTo>
                        <a:pt x="469" y="4"/>
                        <a:pt x="467" y="3"/>
                        <a:pt x="464" y="2"/>
                      </a:cubicBezTo>
                      <a:cubicBezTo>
                        <a:pt x="462" y="2"/>
                        <a:pt x="459" y="2"/>
                        <a:pt x="457" y="2"/>
                      </a:cubicBezTo>
                      <a:cubicBezTo>
                        <a:pt x="456" y="1"/>
                        <a:pt x="455" y="0"/>
                        <a:pt x="454" y="0"/>
                      </a:cubicBezTo>
                      <a:cubicBezTo>
                        <a:pt x="453" y="0"/>
                        <a:pt x="450" y="0"/>
                        <a:pt x="448" y="1"/>
                      </a:cubicBezTo>
                      <a:cubicBezTo>
                        <a:pt x="445" y="2"/>
                        <a:pt x="442" y="6"/>
                        <a:pt x="440" y="10"/>
                      </a:cubicBezTo>
                      <a:cubicBezTo>
                        <a:pt x="440" y="11"/>
                        <a:pt x="440" y="13"/>
                        <a:pt x="439" y="15"/>
                      </a:cubicBezTo>
                      <a:cubicBezTo>
                        <a:pt x="439" y="17"/>
                        <a:pt x="438" y="18"/>
                        <a:pt x="437" y="20"/>
                      </a:cubicBezTo>
                      <a:cubicBezTo>
                        <a:pt x="437" y="22"/>
                        <a:pt x="437" y="23"/>
                        <a:pt x="436" y="25"/>
                      </a:cubicBezTo>
                      <a:cubicBezTo>
                        <a:pt x="434" y="28"/>
                        <a:pt x="431" y="30"/>
                        <a:pt x="428" y="31"/>
                      </a:cubicBezTo>
                      <a:cubicBezTo>
                        <a:pt x="427" y="31"/>
                        <a:pt x="425" y="31"/>
                        <a:pt x="424" y="31"/>
                      </a:cubicBezTo>
                      <a:cubicBezTo>
                        <a:pt x="422" y="32"/>
                        <a:pt x="421" y="33"/>
                        <a:pt x="419" y="33"/>
                      </a:cubicBezTo>
                      <a:cubicBezTo>
                        <a:pt x="417" y="34"/>
                        <a:pt x="416" y="33"/>
                        <a:pt x="414" y="34"/>
                      </a:cubicBezTo>
                      <a:cubicBezTo>
                        <a:pt x="412" y="34"/>
                        <a:pt x="411" y="35"/>
                        <a:pt x="410" y="37"/>
                      </a:cubicBezTo>
                      <a:cubicBezTo>
                        <a:pt x="409" y="38"/>
                        <a:pt x="408" y="40"/>
                        <a:pt x="407" y="42"/>
                      </a:cubicBezTo>
                      <a:cubicBezTo>
                        <a:pt x="406" y="45"/>
                        <a:pt x="404" y="47"/>
                        <a:pt x="403" y="50"/>
                      </a:cubicBezTo>
                      <a:cubicBezTo>
                        <a:pt x="402" y="51"/>
                        <a:pt x="402" y="52"/>
                        <a:pt x="401" y="53"/>
                      </a:cubicBezTo>
                      <a:cubicBezTo>
                        <a:pt x="401" y="54"/>
                        <a:pt x="399" y="55"/>
                        <a:pt x="399" y="56"/>
                      </a:cubicBezTo>
                      <a:cubicBezTo>
                        <a:pt x="399" y="57"/>
                        <a:pt x="400" y="59"/>
                        <a:pt x="401" y="60"/>
                      </a:cubicBezTo>
                      <a:cubicBezTo>
                        <a:pt x="402" y="61"/>
                        <a:pt x="403" y="61"/>
                        <a:pt x="404" y="62"/>
                      </a:cubicBezTo>
                      <a:cubicBezTo>
                        <a:pt x="405" y="62"/>
                        <a:pt x="407" y="62"/>
                        <a:pt x="408" y="63"/>
                      </a:cubicBezTo>
                      <a:cubicBezTo>
                        <a:pt x="408" y="65"/>
                        <a:pt x="407" y="66"/>
                        <a:pt x="406" y="67"/>
                      </a:cubicBezTo>
                      <a:cubicBezTo>
                        <a:pt x="405" y="68"/>
                        <a:pt x="405" y="69"/>
                        <a:pt x="404" y="70"/>
                      </a:cubicBezTo>
                      <a:cubicBezTo>
                        <a:pt x="403" y="70"/>
                        <a:pt x="402" y="70"/>
                        <a:pt x="401" y="71"/>
                      </a:cubicBezTo>
                      <a:cubicBezTo>
                        <a:pt x="400" y="72"/>
                        <a:pt x="400" y="74"/>
                        <a:pt x="399" y="75"/>
                      </a:cubicBezTo>
                      <a:cubicBezTo>
                        <a:pt x="398" y="76"/>
                        <a:pt x="398" y="76"/>
                        <a:pt x="397" y="77"/>
                      </a:cubicBezTo>
                      <a:cubicBezTo>
                        <a:pt x="395" y="79"/>
                        <a:pt x="392" y="81"/>
                        <a:pt x="389" y="82"/>
                      </a:cubicBezTo>
                      <a:cubicBezTo>
                        <a:pt x="385" y="82"/>
                        <a:pt x="384" y="80"/>
                        <a:pt x="381" y="79"/>
                      </a:cubicBezTo>
                      <a:cubicBezTo>
                        <a:pt x="379" y="78"/>
                        <a:pt x="377" y="78"/>
                        <a:pt x="375" y="78"/>
                      </a:cubicBezTo>
                      <a:cubicBezTo>
                        <a:pt x="374" y="78"/>
                        <a:pt x="368" y="79"/>
                        <a:pt x="368" y="78"/>
                      </a:cubicBezTo>
                      <a:cubicBezTo>
                        <a:pt x="368" y="76"/>
                        <a:pt x="368" y="75"/>
                        <a:pt x="367" y="73"/>
                      </a:cubicBezTo>
                      <a:cubicBezTo>
                        <a:pt x="361" y="72"/>
                        <a:pt x="355" y="75"/>
                        <a:pt x="350" y="79"/>
                      </a:cubicBezTo>
                      <a:cubicBezTo>
                        <a:pt x="348" y="81"/>
                        <a:pt x="346" y="82"/>
                        <a:pt x="344" y="85"/>
                      </a:cubicBezTo>
                      <a:cubicBezTo>
                        <a:pt x="342" y="87"/>
                        <a:pt x="339" y="88"/>
                        <a:pt x="337" y="90"/>
                      </a:cubicBezTo>
                      <a:cubicBezTo>
                        <a:pt x="336" y="92"/>
                        <a:pt x="333" y="94"/>
                        <a:pt x="331" y="94"/>
                      </a:cubicBezTo>
                      <a:cubicBezTo>
                        <a:pt x="329" y="95"/>
                        <a:pt x="328" y="94"/>
                        <a:pt x="327" y="94"/>
                      </a:cubicBezTo>
                      <a:cubicBezTo>
                        <a:pt x="325" y="93"/>
                        <a:pt x="324" y="93"/>
                        <a:pt x="323" y="92"/>
                      </a:cubicBezTo>
                      <a:cubicBezTo>
                        <a:pt x="321" y="90"/>
                        <a:pt x="317" y="89"/>
                        <a:pt x="315" y="88"/>
                      </a:cubicBezTo>
                      <a:cubicBezTo>
                        <a:pt x="314" y="87"/>
                        <a:pt x="312" y="87"/>
                        <a:pt x="311" y="86"/>
                      </a:cubicBezTo>
                      <a:cubicBezTo>
                        <a:pt x="309" y="86"/>
                        <a:pt x="304" y="83"/>
                        <a:pt x="304" y="81"/>
                      </a:cubicBezTo>
                      <a:cubicBezTo>
                        <a:pt x="304" y="79"/>
                        <a:pt x="308" y="75"/>
                        <a:pt x="306" y="74"/>
                      </a:cubicBezTo>
                      <a:cubicBezTo>
                        <a:pt x="305" y="74"/>
                        <a:pt x="304" y="74"/>
                        <a:pt x="304" y="74"/>
                      </a:cubicBezTo>
                      <a:cubicBezTo>
                        <a:pt x="303" y="74"/>
                        <a:pt x="303" y="74"/>
                        <a:pt x="302" y="73"/>
                      </a:cubicBezTo>
                      <a:cubicBezTo>
                        <a:pt x="300" y="72"/>
                        <a:pt x="298" y="72"/>
                        <a:pt x="296" y="71"/>
                      </a:cubicBezTo>
                      <a:cubicBezTo>
                        <a:pt x="295" y="71"/>
                        <a:pt x="294" y="69"/>
                        <a:pt x="292" y="69"/>
                      </a:cubicBezTo>
                      <a:cubicBezTo>
                        <a:pt x="291" y="69"/>
                        <a:pt x="290" y="69"/>
                        <a:pt x="289" y="70"/>
                      </a:cubicBezTo>
                      <a:cubicBezTo>
                        <a:pt x="287" y="70"/>
                        <a:pt x="286" y="70"/>
                        <a:pt x="284" y="69"/>
                      </a:cubicBezTo>
                      <a:cubicBezTo>
                        <a:pt x="281" y="68"/>
                        <a:pt x="276" y="68"/>
                        <a:pt x="273" y="69"/>
                      </a:cubicBezTo>
                      <a:cubicBezTo>
                        <a:pt x="271" y="70"/>
                        <a:pt x="270" y="71"/>
                        <a:pt x="269" y="73"/>
                      </a:cubicBezTo>
                      <a:cubicBezTo>
                        <a:pt x="268" y="74"/>
                        <a:pt x="266" y="75"/>
                        <a:pt x="265" y="76"/>
                      </a:cubicBezTo>
                      <a:cubicBezTo>
                        <a:pt x="264" y="77"/>
                        <a:pt x="264" y="77"/>
                        <a:pt x="262" y="77"/>
                      </a:cubicBezTo>
                      <a:cubicBezTo>
                        <a:pt x="261" y="78"/>
                        <a:pt x="261" y="78"/>
                        <a:pt x="260" y="79"/>
                      </a:cubicBezTo>
                      <a:cubicBezTo>
                        <a:pt x="259" y="80"/>
                        <a:pt x="257" y="81"/>
                        <a:pt x="257" y="83"/>
                      </a:cubicBezTo>
                      <a:cubicBezTo>
                        <a:pt x="256" y="85"/>
                        <a:pt x="256" y="87"/>
                        <a:pt x="256" y="89"/>
                      </a:cubicBezTo>
                      <a:cubicBezTo>
                        <a:pt x="256" y="90"/>
                        <a:pt x="255" y="92"/>
                        <a:pt x="255" y="93"/>
                      </a:cubicBezTo>
                      <a:cubicBezTo>
                        <a:pt x="255" y="96"/>
                        <a:pt x="255" y="97"/>
                        <a:pt x="254" y="100"/>
                      </a:cubicBezTo>
                      <a:cubicBezTo>
                        <a:pt x="254" y="101"/>
                        <a:pt x="254" y="102"/>
                        <a:pt x="253" y="104"/>
                      </a:cubicBezTo>
                      <a:cubicBezTo>
                        <a:pt x="253" y="105"/>
                        <a:pt x="252" y="106"/>
                        <a:pt x="251" y="108"/>
                      </a:cubicBezTo>
                      <a:cubicBezTo>
                        <a:pt x="251" y="110"/>
                        <a:pt x="250" y="112"/>
                        <a:pt x="248" y="115"/>
                      </a:cubicBezTo>
                      <a:cubicBezTo>
                        <a:pt x="247" y="117"/>
                        <a:pt x="244" y="119"/>
                        <a:pt x="242" y="120"/>
                      </a:cubicBezTo>
                      <a:cubicBezTo>
                        <a:pt x="239" y="123"/>
                        <a:pt x="237" y="124"/>
                        <a:pt x="233" y="125"/>
                      </a:cubicBezTo>
                      <a:cubicBezTo>
                        <a:pt x="231" y="126"/>
                        <a:pt x="230" y="127"/>
                        <a:pt x="228" y="128"/>
                      </a:cubicBezTo>
                      <a:cubicBezTo>
                        <a:pt x="227" y="129"/>
                        <a:pt x="225" y="128"/>
                        <a:pt x="224" y="130"/>
                      </a:cubicBezTo>
                      <a:cubicBezTo>
                        <a:pt x="223" y="131"/>
                        <a:pt x="222" y="132"/>
                        <a:pt x="221" y="133"/>
                      </a:cubicBezTo>
                      <a:cubicBezTo>
                        <a:pt x="221" y="135"/>
                        <a:pt x="220" y="136"/>
                        <a:pt x="219" y="137"/>
                      </a:cubicBezTo>
                      <a:cubicBezTo>
                        <a:pt x="217" y="138"/>
                        <a:pt x="215" y="138"/>
                        <a:pt x="214" y="139"/>
                      </a:cubicBezTo>
                      <a:cubicBezTo>
                        <a:pt x="212" y="140"/>
                        <a:pt x="211" y="141"/>
                        <a:pt x="209" y="142"/>
                      </a:cubicBezTo>
                      <a:cubicBezTo>
                        <a:pt x="209" y="144"/>
                        <a:pt x="209" y="146"/>
                        <a:pt x="209" y="148"/>
                      </a:cubicBezTo>
                      <a:cubicBezTo>
                        <a:pt x="208" y="148"/>
                        <a:pt x="207" y="149"/>
                        <a:pt x="205" y="150"/>
                      </a:cubicBezTo>
                      <a:cubicBezTo>
                        <a:pt x="204" y="150"/>
                        <a:pt x="202" y="149"/>
                        <a:pt x="201" y="149"/>
                      </a:cubicBezTo>
                      <a:cubicBezTo>
                        <a:pt x="198" y="148"/>
                        <a:pt x="195" y="147"/>
                        <a:pt x="192" y="146"/>
                      </a:cubicBezTo>
                      <a:cubicBezTo>
                        <a:pt x="189" y="145"/>
                        <a:pt x="186" y="143"/>
                        <a:pt x="183" y="142"/>
                      </a:cubicBezTo>
                      <a:cubicBezTo>
                        <a:pt x="181" y="142"/>
                        <a:pt x="180" y="141"/>
                        <a:pt x="178" y="141"/>
                      </a:cubicBezTo>
                      <a:cubicBezTo>
                        <a:pt x="178" y="140"/>
                        <a:pt x="177" y="140"/>
                        <a:pt x="176" y="139"/>
                      </a:cubicBezTo>
                      <a:cubicBezTo>
                        <a:pt x="176" y="139"/>
                        <a:pt x="175" y="139"/>
                        <a:pt x="175" y="139"/>
                      </a:cubicBezTo>
                      <a:cubicBezTo>
                        <a:pt x="170" y="137"/>
                        <a:pt x="166" y="136"/>
                        <a:pt x="161" y="135"/>
                      </a:cubicBezTo>
                      <a:cubicBezTo>
                        <a:pt x="152" y="134"/>
                        <a:pt x="142" y="134"/>
                        <a:pt x="135" y="141"/>
                      </a:cubicBezTo>
                      <a:cubicBezTo>
                        <a:pt x="128" y="147"/>
                        <a:pt x="129" y="159"/>
                        <a:pt x="133" y="167"/>
                      </a:cubicBezTo>
                      <a:cubicBezTo>
                        <a:pt x="136" y="176"/>
                        <a:pt x="140" y="183"/>
                        <a:pt x="137" y="192"/>
                      </a:cubicBezTo>
                      <a:cubicBezTo>
                        <a:pt x="133" y="200"/>
                        <a:pt x="124" y="202"/>
                        <a:pt x="118" y="205"/>
                      </a:cubicBezTo>
                      <a:cubicBezTo>
                        <a:pt x="109" y="209"/>
                        <a:pt x="100" y="213"/>
                        <a:pt x="91" y="217"/>
                      </a:cubicBezTo>
                      <a:cubicBezTo>
                        <a:pt x="81" y="221"/>
                        <a:pt x="76" y="229"/>
                        <a:pt x="70" y="237"/>
                      </a:cubicBezTo>
                      <a:cubicBezTo>
                        <a:pt x="64" y="246"/>
                        <a:pt x="57" y="250"/>
                        <a:pt x="48" y="252"/>
                      </a:cubicBezTo>
                      <a:cubicBezTo>
                        <a:pt x="43" y="253"/>
                        <a:pt x="40" y="256"/>
                        <a:pt x="35" y="257"/>
                      </a:cubicBezTo>
                      <a:cubicBezTo>
                        <a:pt x="31" y="259"/>
                        <a:pt x="28" y="260"/>
                        <a:pt x="24" y="262"/>
                      </a:cubicBezTo>
                      <a:cubicBezTo>
                        <a:pt x="21" y="264"/>
                        <a:pt x="5" y="277"/>
                        <a:pt x="8" y="281"/>
                      </a:cubicBezTo>
                      <a:cubicBezTo>
                        <a:pt x="10" y="285"/>
                        <a:pt x="10" y="289"/>
                        <a:pt x="12" y="293"/>
                      </a:cubicBezTo>
                      <a:cubicBezTo>
                        <a:pt x="13" y="298"/>
                        <a:pt x="16" y="302"/>
                        <a:pt x="20" y="305"/>
                      </a:cubicBezTo>
                      <a:cubicBezTo>
                        <a:pt x="26" y="312"/>
                        <a:pt x="38" y="314"/>
                        <a:pt x="42" y="323"/>
                      </a:cubicBezTo>
                      <a:cubicBezTo>
                        <a:pt x="46" y="332"/>
                        <a:pt x="51" y="341"/>
                        <a:pt x="55" y="350"/>
                      </a:cubicBezTo>
                      <a:cubicBezTo>
                        <a:pt x="41" y="355"/>
                        <a:pt x="27" y="361"/>
                        <a:pt x="14" y="366"/>
                      </a:cubicBezTo>
                      <a:cubicBezTo>
                        <a:pt x="7" y="368"/>
                        <a:pt x="6" y="369"/>
                        <a:pt x="2" y="374"/>
                      </a:cubicBezTo>
                      <a:cubicBezTo>
                        <a:pt x="0" y="377"/>
                        <a:pt x="12" y="384"/>
                        <a:pt x="14" y="386"/>
                      </a:cubicBezTo>
                      <a:cubicBezTo>
                        <a:pt x="17" y="380"/>
                        <a:pt x="22" y="380"/>
                        <a:pt x="28" y="378"/>
                      </a:cubicBezTo>
                      <a:cubicBezTo>
                        <a:pt x="31" y="377"/>
                        <a:pt x="34" y="376"/>
                        <a:pt x="36" y="375"/>
                      </a:cubicBezTo>
                      <a:cubicBezTo>
                        <a:pt x="37" y="375"/>
                        <a:pt x="40" y="381"/>
                        <a:pt x="40" y="382"/>
                      </a:cubicBezTo>
                      <a:cubicBezTo>
                        <a:pt x="42" y="385"/>
                        <a:pt x="42" y="385"/>
                        <a:pt x="41" y="388"/>
                      </a:cubicBezTo>
                      <a:cubicBezTo>
                        <a:pt x="40" y="390"/>
                        <a:pt x="38" y="392"/>
                        <a:pt x="38" y="394"/>
                      </a:cubicBezTo>
                      <a:cubicBezTo>
                        <a:pt x="38" y="401"/>
                        <a:pt x="37" y="407"/>
                        <a:pt x="37" y="413"/>
                      </a:cubicBezTo>
                      <a:cubicBezTo>
                        <a:pt x="44" y="411"/>
                        <a:pt x="51" y="409"/>
                        <a:pt x="58" y="407"/>
                      </a:cubicBezTo>
                      <a:cubicBezTo>
                        <a:pt x="62" y="405"/>
                        <a:pt x="64" y="399"/>
                        <a:pt x="66" y="395"/>
                      </a:cubicBezTo>
                      <a:cubicBezTo>
                        <a:pt x="69" y="397"/>
                        <a:pt x="63" y="411"/>
                        <a:pt x="60" y="413"/>
                      </a:cubicBezTo>
                      <a:cubicBezTo>
                        <a:pt x="58" y="416"/>
                        <a:pt x="52" y="417"/>
                        <a:pt x="49" y="418"/>
                      </a:cubicBezTo>
                      <a:cubicBezTo>
                        <a:pt x="46" y="419"/>
                        <a:pt x="43" y="421"/>
                        <a:pt x="40" y="421"/>
                      </a:cubicBezTo>
                      <a:cubicBezTo>
                        <a:pt x="35" y="421"/>
                        <a:pt x="36" y="420"/>
                        <a:pt x="35" y="425"/>
                      </a:cubicBezTo>
                      <a:cubicBezTo>
                        <a:pt x="34" y="429"/>
                        <a:pt x="33" y="433"/>
                        <a:pt x="32" y="438"/>
                      </a:cubicBezTo>
                      <a:cubicBezTo>
                        <a:pt x="31" y="445"/>
                        <a:pt x="30" y="453"/>
                        <a:pt x="28" y="461"/>
                      </a:cubicBezTo>
                      <a:cubicBezTo>
                        <a:pt x="34" y="459"/>
                        <a:pt x="34" y="458"/>
                        <a:pt x="35" y="452"/>
                      </a:cubicBezTo>
                      <a:cubicBezTo>
                        <a:pt x="36" y="449"/>
                        <a:pt x="38" y="448"/>
                        <a:pt x="38" y="444"/>
                      </a:cubicBezTo>
                      <a:cubicBezTo>
                        <a:pt x="39" y="439"/>
                        <a:pt x="40" y="435"/>
                        <a:pt x="41" y="430"/>
                      </a:cubicBezTo>
                      <a:cubicBezTo>
                        <a:pt x="41" y="428"/>
                        <a:pt x="47" y="427"/>
                        <a:pt x="49" y="427"/>
                      </a:cubicBezTo>
                      <a:cubicBezTo>
                        <a:pt x="48" y="436"/>
                        <a:pt x="46" y="445"/>
                        <a:pt x="45" y="453"/>
                      </a:cubicBezTo>
                      <a:cubicBezTo>
                        <a:pt x="49" y="452"/>
                        <a:pt x="51" y="452"/>
                        <a:pt x="53" y="449"/>
                      </a:cubicBezTo>
                      <a:cubicBezTo>
                        <a:pt x="54" y="445"/>
                        <a:pt x="56" y="442"/>
                        <a:pt x="58" y="438"/>
                      </a:cubicBezTo>
                      <a:cubicBezTo>
                        <a:pt x="63" y="441"/>
                        <a:pt x="67" y="444"/>
                        <a:pt x="72" y="447"/>
                      </a:cubicBezTo>
                      <a:cubicBezTo>
                        <a:pt x="74" y="448"/>
                        <a:pt x="74" y="452"/>
                        <a:pt x="75" y="454"/>
                      </a:cubicBezTo>
                      <a:cubicBezTo>
                        <a:pt x="76" y="457"/>
                        <a:pt x="77" y="457"/>
                        <a:pt x="74" y="458"/>
                      </a:cubicBezTo>
                      <a:cubicBezTo>
                        <a:pt x="70" y="460"/>
                        <a:pt x="61" y="462"/>
                        <a:pt x="67" y="466"/>
                      </a:cubicBezTo>
                      <a:cubicBezTo>
                        <a:pt x="71" y="469"/>
                        <a:pt x="75" y="460"/>
                        <a:pt x="78" y="462"/>
                      </a:cubicBezTo>
                      <a:cubicBezTo>
                        <a:pt x="80" y="463"/>
                        <a:pt x="89" y="471"/>
                        <a:pt x="91" y="470"/>
                      </a:cubicBezTo>
                      <a:cubicBezTo>
                        <a:pt x="93" y="469"/>
                        <a:pt x="103" y="462"/>
                        <a:pt x="105" y="463"/>
                      </a:cubicBezTo>
                      <a:cubicBezTo>
                        <a:pt x="108" y="465"/>
                        <a:pt x="111" y="467"/>
                        <a:pt x="114" y="468"/>
                      </a:cubicBezTo>
                      <a:cubicBezTo>
                        <a:pt x="114" y="469"/>
                        <a:pt x="113" y="471"/>
                        <a:pt x="113" y="471"/>
                      </a:cubicBezTo>
                      <a:cubicBezTo>
                        <a:pt x="112" y="471"/>
                        <a:pt x="110" y="470"/>
                        <a:pt x="110" y="470"/>
                      </a:cubicBezTo>
                      <a:cubicBezTo>
                        <a:pt x="107" y="468"/>
                        <a:pt x="100" y="473"/>
                        <a:pt x="97" y="474"/>
                      </a:cubicBezTo>
                      <a:cubicBezTo>
                        <a:pt x="101" y="476"/>
                        <a:pt x="105" y="478"/>
                        <a:pt x="109" y="480"/>
                      </a:cubicBezTo>
                      <a:cubicBezTo>
                        <a:pt x="112" y="482"/>
                        <a:pt x="113" y="481"/>
                        <a:pt x="116" y="479"/>
                      </a:cubicBezTo>
                      <a:cubicBezTo>
                        <a:pt x="118" y="478"/>
                        <a:pt x="124" y="474"/>
                        <a:pt x="125" y="475"/>
                      </a:cubicBezTo>
                      <a:cubicBezTo>
                        <a:pt x="128" y="476"/>
                        <a:pt x="132" y="478"/>
                        <a:pt x="135" y="479"/>
                      </a:cubicBezTo>
                      <a:cubicBezTo>
                        <a:pt x="133" y="483"/>
                        <a:pt x="131" y="479"/>
                        <a:pt x="128" y="480"/>
                      </a:cubicBezTo>
                      <a:cubicBezTo>
                        <a:pt x="125" y="482"/>
                        <a:pt x="122" y="483"/>
                        <a:pt x="118" y="485"/>
                      </a:cubicBezTo>
                      <a:cubicBezTo>
                        <a:pt x="121" y="486"/>
                        <a:pt x="124" y="489"/>
                        <a:pt x="127" y="488"/>
                      </a:cubicBezTo>
                      <a:cubicBezTo>
                        <a:pt x="131" y="486"/>
                        <a:pt x="135" y="484"/>
                        <a:pt x="140" y="482"/>
                      </a:cubicBezTo>
                      <a:cubicBezTo>
                        <a:pt x="144" y="480"/>
                        <a:pt x="144" y="480"/>
                        <a:pt x="146" y="484"/>
                      </a:cubicBezTo>
                      <a:cubicBezTo>
                        <a:pt x="148" y="486"/>
                        <a:pt x="147" y="491"/>
                        <a:pt x="148" y="494"/>
                      </a:cubicBezTo>
                      <a:cubicBezTo>
                        <a:pt x="148" y="500"/>
                        <a:pt x="134" y="497"/>
                        <a:pt x="135" y="503"/>
                      </a:cubicBezTo>
                      <a:cubicBezTo>
                        <a:pt x="136" y="511"/>
                        <a:pt x="138" y="518"/>
                        <a:pt x="139" y="526"/>
                      </a:cubicBezTo>
                      <a:cubicBezTo>
                        <a:pt x="142" y="525"/>
                        <a:pt x="152" y="522"/>
                        <a:pt x="153" y="527"/>
                      </a:cubicBezTo>
                      <a:cubicBezTo>
                        <a:pt x="154" y="534"/>
                        <a:pt x="154" y="542"/>
                        <a:pt x="155" y="549"/>
                      </a:cubicBezTo>
                      <a:cubicBezTo>
                        <a:pt x="149" y="545"/>
                        <a:pt x="145" y="543"/>
                        <a:pt x="138" y="542"/>
                      </a:cubicBezTo>
                      <a:cubicBezTo>
                        <a:pt x="139" y="550"/>
                        <a:pt x="140" y="558"/>
                        <a:pt x="139" y="565"/>
                      </a:cubicBezTo>
                      <a:cubicBezTo>
                        <a:pt x="138" y="574"/>
                        <a:pt x="137" y="584"/>
                        <a:pt x="136" y="593"/>
                      </a:cubicBezTo>
                      <a:cubicBezTo>
                        <a:pt x="133" y="593"/>
                        <a:pt x="129" y="591"/>
                        <a:pt x="125" y="591"/>
                      </a:cubicBezTo>
                      <a:cubicBezTo>
                        <a:pt x="120" y="592"/>
                        <a:pt x="121" y="591"/>
                        <a:pt x="120" y="586"/>
                      </a:cubicBezTo>
                      <a:cubicBezTo>
                        <a:pt x="119" y="578"/>
                        <a:pt x="117" y="569"/>
                        <a:pt x="116" y="560"/>
                      </a:cubicBezTo>
                      <a:cubicBezTo>
                        <a:pt x="111" y="563"/>
                        <a:pt x="106" y="565"/>
                        <a:pt x="102" y="567"/>
                      </a:cubicBezTo>
                      <a:cubicBezTo>
                        <a:pt x="99" y="568"/>
                        <a:pt x="97" y="569"/>
                        <a:pt x="95" y="571"/>
                      </a:cubicBezTo>
                      <a:cubicBezTo>
                        <a:pt x="93" y="571"/>
                        <a:pt x="90" y="571"/>
                        <a:pt x="89" y="572"/>
                      </a:cubicBezTo>
                      <a:cubicBezTo>
                        <a:pt x="87" y="574"/>
                        <a:pt x="91" y="575"/>
                        <a:pt x="86" y="576"/>
                      </a:cubicBezTo>
                      <a:cubicBezTo>
                        <a:pt x="83" y="576"/>
                        <a:pt x="84" y="577"/>
                        <a:pt x="84" y="580"/>
                      </a:cubicBezTo>
                      <a:cubicBezTo>
                        <a:pt x="85" y="585"/>
                        <a:pt x="85" y="590"/>
                        <a:pt x="85" y="595"/>
                      </a:cubicBezTo>
                      <a:cubicBezTo>
                        <a:pt x="84" y="594"/>
                        <a:pt x="82" y="594"/>
                        <a:pt x="80" y="593"/>
                      </a:cubicBezTo>
                      <a:cubicBezTo>
                        <a:pt x="80" y="595"/>
                        <a:pt x="79" y="600"/>
                        <a:pt x="81" y="601"/>
                      </a:cubicBezTo>
                      <a:cubicBezTo>
                        <a:pt x="82" y="601"/>
                        <a:pt x="89" y="604"/>
                        <a:pt x="89" y="605"/>
                      </a:cubicBezTo>
                      <a:cubicBezTo>
                        <a:pt x="89" y="608"/>
                        <a:pt x="90" y="612"/>
                        <a:pt x="87" y="612"/>
                      </a:cubicBezTo>
                      <a:cubicBezTo>
                        <a:pt x="83" y="612"/>
                        <a:pt x="79" y="612"/>
                        <a:pt x="75" y="612"/>
                      </a:cubicBezTo>
                      <a:cubicBezTo>
                        <a:pt x="74" y="612"/>
                        <a:pt x="69" y="613"/>
                        <a:pt x="69" y="612"/>
                      </a:cubicBezTo>
                      <a:cubicBezTo>
                        <a:pt x="68" y="608"/>
                        <a:pt x="68" y="604"/>
                        <a:pt x="67" y="601"/>
                      </a:cubicBezTo>
                      <a:cubicBezTo>
                        <a:pt x="67" y="599"/>
                        <a:pt x="68" y="594"/>
                        <a:pt x="66" y="593"/>
                      </a:cubicBezTo>
                      <a:cubicBezTo>
                        <a:pt x="64" y="591"/>
                        <a:pt x="61" y="590"/>
                        <a:pt x="59" y="588"/>
                      </a:cubicBezTo>
                      <a:cubicBezTo>
                        <a:pt x="58" y="598"/>
                        <a:pt x="58" y="608"/>
                        <a:pt x="58" y="618"/>
                      </a:cubicBezTo>
                      <a:cubicBezTo>
                        <a:pt x="58" y="621"/>
                        <a:pt x="58" y="621"/>
                        <a:pt x="61" y="621"/>
                      </a:cubicBezTo>
                      <a:cubicBezTo>
                        <a:pt x="66" y="621"/>
                        <a:pt x="71" y="621"/>
                        <a:pt x="76" y="621"/>
                      </a:cubicBezTo>
                      <a:cubicBezTo>
                        <a:pt x="85" y="621"/>
                        <a:pt x="94" y="622"/>
                        <a:pt x="104" y="622"/>
                      </a:cubicBezTo>
                      <a:cubicBezTo>
                        <a:pt x="104" y="622"/>
                        <a:pt x="104" y="628"/>
                        <a:pt x="104" y="631"/>
                      </a:cubicBezTo>
                      <a:cubicBezTo>
                        <a:pt x="108" y="631"/>
                        <a:pt x="112" y="630"/>
                        <a:pt x="116" y="630"/>
                      </a:cubicBezTo>
                      <a:cubicBezTo>
                        <a:pt x="121" y="629"/>
                        <a:pt x="126" y="630"/>
                        <a:pt x="131" y="631"/>
                      </a:cubicBezTo>
                      <a:cubicBezTo>
                        <a:pt x="134" y="631"/>
                        <a:pt x="136" y="631"/>
                        <a:pt x="139" y="633"/>
                      </a:cubicBezTo>
                      <a:cubicBezTo>
                        <a:pt x="141" y="634"/>
                        <a:pt x="143" y="635"/>
                        <a:pt x="146" y="636"/>
                      </a:cubicBezTo>
                      <a:cubicBezTo>
                        <a:pt x="151" y="638"/>
                        <a:pt x="157" y="638"/>
                        <a:pt x="162" y="640"/>
                      </a:cubicBezTo>
                      <a:cubicBezTo>
                        <a:pt x="165" y="641"/>
                        <a:pt x="168" y="642"/>
                        <a:pt x="171" y="644"/>
                      </a:cubicBezTo>
                      <a:cubicBezTo>
                        <a:pt x="173" y="645"/>
                        <a:pt x="175" y="645"/>
                        <a:pt x="178" y="646"/>
                      </a:cubicBezTo>
                      <a:cubicBezTo>
                        <a:pt x="183" y="648"/>
                        <a:pt x="188" y="650"/>
                        <a:pt x="192" y="652"/>
                      </a:cubicBezTo>
                      <a:cubicBezTo>
                        <a:pt x="197" y="654"/>
                        <a:pt x="202" y="656"/>
                        <a:pt x="208" y="657"/>
                      </a:cubicBezTo>
                      <a:cubicBezTo>
                        <a:pt x="212" y="658"/>
                        <a:pt x="216" y="661"/>
                        <a:pt x="221" y="662"/>
                      </a:cubicBezTo>
                      <a:cubicBezTo>
                        <a:pt x="226" y="664"/>
                        <a:pt x="230" y="669"/>
                        <a:pt x="235" y="670"/>
                      </a:cubicBezTo>
                      <a:cubicBezTo>
                        <a:pt x="240" y="672"/>
                        <a:pt x="245" y="672"/>
                        <a:pt x="250" y="675"/>
                      </a:cubicBezTo>
                      <a:cubicBezTo>
                        <a:pt x="255" y="678"/>
                        <a:pt x="259" y="678"/>
                        <a:pt x="264" y="679"/>
                      </a:cubicBezTo>
                      <a:cubicBezTo>
                        <a:pt x="270" y="680"/>
                        <a:pt x="275" y="682"/>
                        <a:pt x="280" y="684"/>
                      </a:cubicBezTo>
                      <a:cubicBezTo>
                        <a:pt x="285" y="685"/>
                        <a:pt x="289" y="686"/>
                        <a:pt x="292" y="688"/>
                      </a:cubicBezTo>
                      <a:cubicBezTo>
                        <a:pt x="297" y="691"/>
                        <a:pt x="299" y="695"/>
                        <a:pt x="300" y="699"/>
                      </a:cubicBezTo>
                      <a:cubicBezTo>
                        <a:pt x="303" y="708"/>
                        <a:pt x="305" y="717"/>
                        <a:pt x="316" y="717"/>
                      </a:cubicBezTo>
                      <a:cubicBezTo>
                        <a:pt x="319" y="717"/>
                        <a:pt x="320" y="717"/>
                        <a:pt x="322" y="716"/>
                      </a:cubicBezTo>
                      <a:cubicBezTo>
                        <a:pt x="323" y="716"/>
                        <a:pt x="324" y="716"/>
                        <a:pt x="325" y="716"/>
                      </a:cubicBezTo>
                      <a:cubicBezTo>
                        <a:pt x="327" y="715"/>
                        <a:pt x="329" y="714"/>
                        <a:pt x="330" y="713"/>
                      </a:cubicBezTo>
                      <a:cubicBezTo>
                        <a:pt x="332" y="712"/>
                        <a:pt x="334" y="711"/>
                        <a:pt x="336" y="710"/>
                      </a:cubicBezTo>
                      <a:cubicBezTo>
                        <a:pt x="339" y="709"/>
                        <a:pt x="341" y="707"/>
                        <a:pt x="345" y="706"/>
                      </a:cubicBezTo>
                      <a:cubicBezTo>
                        <a:pt x="350" y="704"/>
                        <a:pt x="354" y="700"/>
                        <a:pt x="359" y="697"/>
                      </a:cubicBezTo>
                      <a:cubicBezTo>
                        <a:pt x="361" y="696"/>
                        <a:pt x="363" y="694"/>
                        <a:pt x="365" y="693"/>
                      </a:cubicBezTo>
                      <a:cubicBezTo>
                        <a:pt x="367" y="692"/>
                        <a:pt x="370" y="690"/>
                        <a:pt x="372" y="689"/>
                      </a:cubicBezTo>
                      <a:cubicBezTo>
                        <a:pt x="376" y="686"/>
                        <a:pt x="380" y="684"/>
                        <a:pt x="384" y="681"/>
                      </a:cubicBezTo>
                      <a:cubicBezTo>
                        <a:pt x="386" y="680"/>
                        <a:pt x="387" y="678"/>
                        <a:pt x="389" y="679"/>
                      </a:cubicBezTo>
                      <a:cubicBezTo>
                        <a:pt x="392" y="679"/>
                        <a:pt x="394" y="682"/>
                        <a:pt x="396" y="683"/>
                      </a:cubicBezTo>
                      <a:cubicBezTo>
                        <a:pt x="398" y="684"/>
                        <a:pt x="401" y="685"/>
                        <a:pt x="403" y="685"/>
                      </a:cubicBezTo>
                      <a:cubicBezTo>
                        <a:pt x="406" y="684"/>
                        <a:pt x="405" y="681"/>
                        <a:pt x="406" y="679"/>
                      </a:cubicBezTo>
                      <a:cubicBezTo>
                        <a:pt x="408" y="677"/>
                        <a:pt x="409" y="677"/>
                        <a:pt x="409" y="674"/>
                      </a:cubicBezTo>
                      <a:cubicBezTo>
                        <a:pt x="409" y="671"/>
                        <a:pt x="409" y="670"/>
                        <a:pt x="412" y="668"/>
                      </a:cubicBezTo>
                      <a:cubicBezTo>
                        <a:pt x="419" y="665"/>
                        <a:pt x="425" y="665"/>
                        <a:pt x="432" y="665"/>
                      </a:cubicBezTo>
                      <a:cubicBezTo>
                        <a:pt x="436" y="665"/>
                        <a:pt x="439" y="664"/>
                        <a:pt x="442" y="665"/>
                      </a:cubicBezTo>
                      <a:cubicBezTo>
                        <a:pt x="445" y="665"/>
                        <a:pt x="446" y="666"/>
                        <a:pt x="447" y="669"/>
                      </a:cubicBezTo>
                      <a:cubicBezTo>
                        <a:pt x="447" y="671"/>
                        <a:pt x="448" y="673"/>
                        <a:pt x="448" y="675"/>
                      </a:cubicBezTo>
                      <a:cubicBezTo>
                        <a:pt x="448" y="677"/>
                        <a:pt x="447" y="681"/>
                        <a:pt x="448" y="682"/>
                      </a:cubicBezTo>
                      <a:cubicBezTo>
                        <a:pt x="449" y="684"/>
                        <a:pt x="456" y="682"/>
                        <a:pt x="458" y="682"/>
                      </a:cubicBezTo>
                      <a:cubicBezTo>
                        <a:pt x="460" y="682"/>
                        <a:pt x="461" y="682"/>
                        <a:pt x="462" y="682"/>
                      </a:cubicBezTo>
                      <a:cubicBezTo>
                        <a:pt x="464" y="682"/>
                        <a:pt x="464" y="681"/>
                        <a:pt x="466" y="681"/>
                      </a:cubicBezTo>
                      <a:cubicBezTo>
                        <a:pt x="465" y="686"/>
                        <a:pt x="486" y="683"/>
                        <a:pt x="489" y="682"/>
                      </a:cubicBezTo>
                      <a:cubicBezTo>
                        <a:pt x="492" y="682"/>
                        <a:pt x="495" y="681"/>
                        <a:pt x="499" y="682"/>
                      </a:cubicBezTo>
                      <a:cubicBezTo>
                        <a:pt x="502" y="682"/>
                        <a:pt x="505" y="683"/>
                        <a:pt x="508" y="683"/>
                      </a:cubicBezTo>
                      <a:cubicBezTo>
                        <a:pt x="510" y="683"/>
                        <a:pt x="511" y="684"/>
                        <a:pt x="512" y="683"/>
                      </a:cubicBezTo>
                      <a:cubicBezTo>
                        <a:pt x="514" y="682"/>
                        <a:pt x="513" y="680"/>
                        <a:pt x="515" y="679"/>
                      </a:cubicBezTo>
                      <a:cubicBezTo>
                        <a:pt x="516" y="678"/>
                        <a:pt x="520" y="679"/>
                        <a:pt x="521" y="680"/>
                      </a:cubicBezTo>
                      <a:cubicBezTo>
                        <a:pt x="523" y="681"/>
                        <a:pt x="523" y="683"/>
                        <a:pt x="524" y="686"/>
                      </a:cubicBezTo>
                      <a:cubicBezTo>
                        <a:pt x="524" y="687"/>
                        <a:pt x="525" y="688"/>
                        <a:pt x="526" y="690"/>
                      </a:cubicBezTo>
                      <a:cubicBezTo>
                        <a:pt x="526" y="691"/>
                        <a:pt x="526" y="693"/>
                        <a:pt x="526" y="694"/>
                      </a:cubicBezTo>
                      <a:cubicBezTo>
                        <a:pt x="527" y="698"/>
                        <a:pt x="530" y="699"/>
                        <a:pt x="530" y="703"/>
                      </a:cubicBezTo>
                      <a:cubicBezTo>
                        <a:pt x="530" y="707"/>
                        <a:pt x="529" y="711"/>
                        <a:pt x="529" y="715"/>
                      </a:cubicBezTo>
                      <a:cubicBezTo>
                        <a:pt x="531" y="715"/>
                        <a:pt x="532" y="715"/>
                        <a:pt x="533" y="715"/>
                      </a:cubicBezTo>
                      <a:cubicBezTo>
                        <a:pt x="536" y="715"/>
                        <a:pt x="536" y="715"/>
                        <a:pt x="536" y="713"/>
                      </a:cubicBezTo>
                      <a:cubicBezTo>
                        <a:pt x="537" y="710"/>
                        <a:pt x="535" y="707"/>
                        <a:pt x="535" y="704"/>
                      </a:cubicBezTo>
                      <a:cubicBezTo>
                        <a:pt x="535" y="701"/>
                        <a:pt x="535" y="697"/>
                        <a:pt x="536" y="695"/>
                      </a:cubicBezTo>
                      <a:cubicBezTo>
                        <a:pt x="537" y="694"/>
                        <a:pt x="538" y="694"/>
                        <a:pt x="538" y="693"/>
                      </a:cubicBezTo>
                      <a:cubicBezTo>
                        <a:pt x="539" y="693"/>
                        <a:pt x="538" y="691"/>
                        <a:pt x="538" y="691"/>
                      </a:cubicBezTo>
                      <a:cubicBezTo>
                        <a:pt x="538" y="689"/>
                        <a:pt x="538" y="689"/>
                        <a:pt x="540" y="688"/>
                      </a:cubicBezTo>
                      <a:cubicBezTo>
                        <a:pt x="543" y="687"/>
                        <a:pt x="547" y="690"/>
                        <a:pt x="550" y="691"/>
                      </a:cubicBezTo>
                      <a:cubicBezTo>
                        <a:pt x="551" y="691"/>
                        <a:pt x="551" y="691"/>
                        <a:pt x="552" y="691"/>
                      </a:cubicBezTo>
                      <a:cubicBezTo>
                        <a:pt x="552" y="689"/>
                        <a:pt x="553" y="687"/>
                        <a:pt x="556" y="687"/>
                      </a:cubicBezTo>
                      <a:cubicBezTo>
                        <a:pt x="559" y="686"/>
                        <a:pt x="562" y="688"/>
                        <a:pt x="563" y="685"/>
                      </a:cubicBezTo>
                      <a:cubicBezTo>
                        <a:pt x="564" y="684"/>
                        <a:pt x="564" y="680"/>
                        <a:pt x="564" y="678"/>
                      </a:cubicBezTo>
                      <a:cubicBezTo>
                        <a:pt x="564" y="674"/>
                        <a:pt x="563" y="665"/>
                        <a:pt x="565" y="661"/>
                      </a:cubicBezTo>
                      <a:cubicBezTo>
                        <a:pt x="566" y="660"/>
                        <a:pt x="568" y="661"/>
                        <a:pt x="568" y="659"/>
                      </a:cubicBezTo>
                      <a:cubicBezTo>
                        <a:pt x="569" y="658"/>
                        <a:pt x="568" y="656"/>
                        <a:pt x="569" y="654"/>
                      </a:cubicBezTo>
                      <a:cubicBezTo>
                        <a:pt x="570" y="651"/>
                        <a:pt x="574" y="652"/>
                        <a:pt x="576" y="651"/>
                      </a:cubicBezTo>
                      <a:cubicBezTo>
                        <a:pt x="578" y="651"/>
                        <a:pt x="579" y="649"/>
                        <a:pt x="580" y="648"/>
                      </a:cubicBezTo>
                      <a:cubicBezTo>
                        <a:pt x="581" y="648"/>
                        <a:pt x="580" y="647"/>
                        <a:pt x="581" y="646"/>
                      </a:cubicBezTo>
                      <a:cubicBezTo>
                        <a:pt x="582" y="646"/>
                        <a:pt x="583" y="646"/>
                        <a:pt x="584" y="646"/>
                      </a:cubicBezTo>
                      <a:cubicBezTo>
                        <a:pt x="587" y="645"/>
                        <a:pt x="587" y="646"/>
                        <a:pt x="588" y="644"/>
                      </a:cubicBezTo>
                      <a:cubicBezTo>
                        <a:pt x="589" y="641"/>
                        <a:pt x="588" y="636"/>
                        <a:pt x="587" y="633"/>
                      </a:cubicBezTo>
                      <a:cubicBezTo>
                        <a:pt x="587" y="632"/>
                        <a:pt x="587" y="628"/>
                        <a:pt x="586" y="627"/>
                      </a:cubicBezTo>
                      <a:cubicBezTo>
                        <a:pt x="583" y="625"/>
                        <a:pt x="580" y="628"/>
                        <a:pt x="577" y="624"/>
                      </a:cubicBezTo>
                      <a:cubicBezTo>
                        <a:pt x="575" y="622"/>
                        <a:pt x="575" y="620"/>
                        <a:pt x="574" y="617"/>
                      </a:cubicBezTo>
                      <a:cubicBezTo>
                        <a:pt x="567" y="615"/>
                        <a:pt x="559" y="617"/>
                        <a:pt x="552" y="616"/>
                      </a:cubicBezTo>
                      <a:cubicBezTo>
                        <a:pt x="552" y="613"/>
                        <a:pt x="556" y="608"/>
                        <a:pt x="554" y="606"/>
                      </a:cubicBezTo>
                      <a:cubicBezTo>
                        <a:pt x="553" y="604"/>
                        <a:pt x="547" y="602"/>
                        <a:pt x="545" y="602"/>
                      </a:cubicBezTo>
                      <a:cubicBezTo>
                        <a:pt x="543" y="606"/>
                        <a:pt x="544" y="609"/>
                        <a:pt x="539" y="610"/>
                      </a:cubicBezTo>
                      <a:cubicBezTo>
                        <a:pt x="535" y="610"/>
                        <a:pt x="531" y="608"/>
                        <a:pt x="528" y="606"/>
                      </a:cubicBezTo>
                      <a:cubicBezTo>
                        <a:pt x="527" y="605"/>
                        <a:pt x="528" y="604"/>
                        <a:pt x="527" y="603"/>
                      </a:cubicBezTo>
                      <a:cubicBezTo>
                        <a:pt x="526" y="602"/>
                        <a:pt x="524" y="602"/>
                        <a:pt x="522" y="602"/>
                      </a:cubicBezTo>
                      <a:cubicBezTo>
                        <a:pt x="520" y="601"/>
                        <a:pt x="518" y="600"/>
                        <a:pt x="516" y="599"/>
                      </a:cubicBezTo>
                      <a:cubicBezTo>
                        <a:pt x="512" y="598"/>
                        <a:pt x="509" y="597"/>
                        <a:pt x="505" y="597"/>
                      </a:cubicBezTo>
                      <a:cubicBezTo>
                        <a:pt x="505" y="589"/>
                        <a:pt x="506" y="581"/>
                        <a:pt x="507" y="572"/>
                      </a:cubicBezTo>
                      <a:cubicBezTo>
                        <a:pt x="509" y="574"/>
                        <a:pt x="508" y="576"/>
                        <a:pt x="510" y="578"/>
                      </a:cubicBezTo>
                      <a:cubicBezTo>
                        <a:pt x="512" y="580"/>
                        <a:pt x="517" y="580"/>
                        <a:pt x="520" y="581"/>
                      </a:cubicBezTo>
                      <a:cubicBezTo>
                        <a:pt x="524" y="582"/>
                        <a:pt x="529" y="584"/>
                        <a:pt x="533" y="586"/>
                      </a:cubicBezTo>
                      <a:cubicBezTo>
                        <a:pt x="536" y="587"/>
                        <a:pt x="540" y="590"/>
                        <a:pt x="543" y="590"/>
                      </a:cubicBezTo>
                      <a:cubicBezTo>
                        <a:pt x="547" y="591"/>
                        <a:pt x="546" y="588"/>
                        <a:pt x="547" y="585"/>
                      </a:cubicBezTo>
                      <a:cubicBezTo>
                        <a:pt x="550" y="586"/>
                        <a:pt x="550" y="580"/>
                        <a:pt x="550" y="577"/>
                      </a:cubicBezTo>
                      <a:cubicBezTo>
                        <a:pt x="550" y="571"/>
                        <a:pt x="552" y="566"/>
                        <a:pt x="553" y="561"/>
                      </a:cubicBezTo>
                      <a:cubicBezTo>
                        <a:pt x="553" y="557"/>
                        <a:pt x="552" y="554"/>
                        <a:pt x="551" y="550"/>
                      </a:cubicBezTo>
                      <a:cubicBezTo>
                        <a:pt x="551" y="549"/>
                        <a:pt x="552" y="546"/>
                        <a:pt x="551" y="544"/>
                      </a:cubicBezTo>
                      <a:cubicBezTo>
                        <a:pt x="550" y="543"/>
                        <a:pt x="548" y="542"/>
                        <a:pt x="548" y="540"/>
                      </a:cubicBezTo>
                      <a:cubicBezTo>
                        <a:pt x="546" y="538"/>
                        <a:pt x="547" y="534"/>
                        <a:pt x="545" y="531"/>
                      </a:cubicBezTo>
                      <a:cubicBezTo>
                        <a:pt x="543" y="529"/>
                        <a:pt x="539" y="529"/>
                        <a:pt x="536" y="529"/>
                      </a:cubicBezTo>
                      <a:cubicBezTo>
                        <a:pt x="534" y="528"/>
                        <a:pt x="532" y="529"/>
                        <a:pt x="530" y="528"/>
                      </a:cubicBezTo>
                      <a:cubicBezTo>
                        <a:pt x="527" y="527"/>
                        <a:pt x="528" y="528"/>
                        <a:pt x="527" y="525"/>
                      </a:cubicBezTo>
                      <a:cubicBezTo>
                        <a:pt x="527" y="523"/>
                        <a:pt x="529" y="518"/>
                        <a:pt x="527" y="516"/>
                      </a:cubicBezTo>
                      <a:cubicBezTo>
                        <a:pt x="525" y="514"/>
                        <a:pt x="519" y="515"/>
                        <a:pt x="517" y="515"/>
                      </a:cubicBezTo>
                      <a:cubicBezTo>
                        <a:pt x="517" y="512"/>
                        <a:pt x="517" y="509"/>
                        <a:pt x="516" y="506"/>
                      </a:cubicBezTo>
                      <a:cubicBezTo>
                        <a:pt x="515" y="503"/>
                        <a:pt x="516" y="504"/>
                        <a:pt x="512" y="503"/>
                      </a:cubicBezTo>
                      <a:cubicBezTo>
                        <a:pt x="508" y="503"/>
                        <a:pt x="504" y="504"/>
                        <a:pt x="503" y="500"/>
                      </a:cubicBezTo>
                      <a:cubicBezTo>
                        <a:pt x="501" y="495"/>
                        <a:pt x="502" y="490"/>
                        <a:pt x="502" y="485"/>
                      </a:cubicBezTo>
                      <a:cubicBezTo>
                        <a:pt x="502" y="482"/>
                        <a:pt x="501" y="466"/>
                        <a:pt x="505" y="466"/>
                      </a:cubicBezTo>
                      <a:cubicBezTo>
                        <a:pt x="505" y="464"/>
                        <a:pt x="506" y="459"/>
                        <a:pt x="505" y="458"/>
                      </a:cubicBezTo>
                      <a:cubicBezTo>
                        <a:pt x="503" y="456"/>
                        <a:pt x="500" y="457"/>
                        <a:pt x="498" y="457"/>
                      </a:cubicBezTo>
                      <a:cubicBezTo>
                        <a:pt x="497" y="454"/>
                        <a:pt x="497" y="452"/>
                        <a:pt x="496" y="449"/>
                      </a:cubicBezTo>
                      <a:cubicBezTo>
                        <a:pt x="495" y="447"/>
                        <a:pt x="493" y="446"/>
                        <a:pt x="496" y="444"/>
                      </a:cubicBezTo>
                      <a:cubicBezTo>
                        <a:pt x="498" y="442"/>
                        <a:pt x="504" y="443"/>
                        <a:pt x="507" y="443"/>
                      </a:cubicBezTo>
                      <a:cubicBezTo>
                        <a:pt x="511" y="443"/>
                        <a:pt x="512" y="444"/>
                        <a:pt x="512" y="440"/>
                      </a:cubicBezTo>
                      <a:cubicBezTo>
                        <a:pt x="513" y="438"/>
                        <a:pt x="513" y="436"/>
                        <a:pt x="511" y="435"/>
                      </a:cubicBezTo>
                      <a:cubicBezTo>
                        <a:pt x="509" y="433"/>
                        <a:pt x="507" y="436"/>
                        <a:pt x="506" y="433"/>
                      </a:cubicBezTo>
                      <a:cubicBezTo>
                        <a:pt x="505" y="431"/>
                        <a:pt x="506" y="429"/>
                        <a:pt x="505" y="428"/>
                      </a:cubicBezTo>
                      <a:cubicBezTo>
                        <a:pt x="504" y="425"/>
                        <a:pt x="503" y="425"/>
                        <a:pt x="502" y="423"/>
                      </a:cubicBezTo>
                      <a:cubicBezTo>
                        <a:pt x="501" y="422"/>
                        <a:pt x="502" y="419"/>
                        <a:pt x="501" y="418"/>
                      </a:cubicBezTo>
                      <a:cubicBezTo>
                        <a:pt x="500" y="418"/>
                        <a:pt x="499" y="418"/>
                        <a:pt x="498" y="418"/>
                      </a:cubicBezTo>
                      <a:cubicBezTo>
                        <a:pt x="496" y="417"/>
                        <a:pt x="497" y="417"/>
                        <a:pt x="495" y="416"/>
                      </a:cubicBezTo>
                      <a:cubicBezTo>
                        <a:pt x="495" y="415"/>
                        <a:pt x="494" y="415"/>
                        <a:pt x="493" y="414"/>
                      </a:cubicBezTo>
                      <a:cubicBezTo>
                        <a:pt x="492" y="414"/>
                        <a:pt x="491" y="415"/>
                        <a:pt x="490" y="414"/>
                      </a:cubicBezTo>
                      <a:cubicBezTo>
                        <a:pt x="489" y="413"/>
                        <a:pt x="491" y="404"/>
                        <a:pt x="491" y="402"/>
                      </a:cubicBezTo>
                      <a:cubicBezTo>
                        <a:pt x="491" y="401"/>
                        <a:pt x="490" y="398"/>
                        <a:pt x="491" y="397"/>
                      </a:cubicBezTo>
                      <a:cubicBezTo>
                        <a:pt x="493" y="395"/>
                        <a:pt x="494" y="396"/>
                        <a:pt x="496" y="397"/>
                      </a:cubicBezTo>
                      <a:cubicBezTo>
                        <a:pt x="498" y="397"/>
                        <a:pt x="505" y="398"/>
                        <a:pt x="506" y="396"/>
                      </a:cubicBezTo>
                      <a:cubicBezTo>
                        <a:pt x="507" y="395"/>
                        <a:pt x="506" y="387"/>
                        <a:pt x="506" y="385"/>
                      </a:cubicBezTo>
                      <a:cubicBezTo>
                        <a:pt x="506" y="381"/>
                        <a:pt x="505" y="376"/>
                        <a:pt x="506" y="372"/>
                      </a:cubicBezTo>
                      <a:cubicBezTo>
                        <a:pt x="507" y="368"/>
                        <a:pt x="508" y="364"/>
                        <a:pt x="509" y="359"/>
                      </a:cubicBezTo>
                      <a:cubicBezTo>
                        <a:pt x="511" y="352"/>
                        <a:pt x="510" y="344"/>
                        <a:pt x="513" y="337"/>
                      </a:cubicBezTo>
                      <a:cubicBezTo>
                        <a:pt x="516" y="329"/>
                        <a:pt x="513" y="317"/>
                        <a:pt x="526" y="318"/>
                      </a:cubicBezTo>
                      <a:cubicBezTo>
                        <a:pt x="531" y="318"/>
                        <a:pt x="536" y="320"/>
                        <a:pt x="541" y="319"/>
                      </a:cubicBezTo>
                      <a:cubicBezTo>
                        <a:pt x="545" y="318"/>
                        <a:pt x="551" y="317"/>
                        <a:pt x="555" y="316"/>
                      </a:cubicBezTo>
                      <a:cubicBezTo>
                        <a:pt x="564" y="312"/>
                        <a:pt x="566" y="306"/>
                        <a:pt x="569" y="298"/>
                      </a:cubicBezTo>
                      <a:cubicBezTo>
                        <a:pt x="570" y="296"/>
                        <a:pt x="571" y="294"/>
                        <a:pt x="572" y="292"/>
                      </a:cubicBezTo>
                      <a:cubicBezTo>
                        <a:pt x="574" y="288"/>
                        <a:pt x="573" y="286"/>
                        <a:pt x="572" y="282"/>
                      </a:cubicBezTo>
                      <a:cubicBezTo>
                        <a:pt x="575" y="281"/>
                        <a:pt x="575" y="278"/>
                        <a:pt x="578" y="276"/>
                      </a:cubicBezTo>
                      <a:cubicBezTo>
                        <a:pt x="581" y="275"/>
                        <a:pt x="582" y="276"/>
                        <a:pt x="584" y="276"/>
                      </a:cubicBezTo>
                      <a:cubicBezTo>
                        <a:pt x="587" y="275"/>
                        <a:pt x="589" y="274"/>
                        <a:pt x="591" y="272"/>
                      </a:cubicBezTo>
                      <a:cubicBezTo>
                        <a:pt x="593" y="271"/>
                        <a:pt x="598" y="269"/>
                        <a:pt x="599" y="267"/>
                      </a:cubicBezTo>
                      <a:cubicBezTo>
                        <a:pt x="600" y="264"/>
                        <a:pt x="597" y="263"/>
                        <a:pt x="600" y="261"/>
                      </a:cubicBezTo>
                      <a:cubicBezTo>
                        <a:pt x="602" y="259"/>
                        <a:pt x="605" y="260"/>
                        <a:pt x="607" y="259"/>
                      </a:cubicBezTo>
                      <a:cubicBezTo>
                        <a:pt x="609" y="258"/>
                        <a:pt x="611" y="258"/>
                        <a:pt x="612" y="259"/>
                      </a:cubicBezTo>
                      <a:cubicBezTo>
                        <a:pt x="612" y="258"/>
                        <a:pt x="612" y="258"/>
                        <a:pt x="612" y="258"/>
                      </a:cubicBezTo>
                      <a:cubicBezTo>
                        <a:pt x="612" y="256"/>
                        <a:pt x="610" y="254"/>
                        <a:pt x="609" y="252"/>
                      </a:cubicBezTo>
                      <a:cubicBezTo>
                        <a:pt x="608" y="250"/>
                        <a:pt x="607" y="249"/>
                        <a:pt x="605" y="247"/>
                      </a:cubicBezTo>
                      <a:cubicBezTo>
                        <a:pt x="603" y="245"/>
                        <a:pt x="600" y="244"/>
                        <a:pt x="598" y="242"/>
                      </a:cubicBezTo>
                      <a:cubicBezTo>
                        <a:pt x="600" y="241"/>
                        <a:pt x="604" y="242"/>
                        <a:pt x="606" y="243"/>
                      </a:cubicBezTo>
                      <a:cubicBezTo>
                        <a:pt x="608" y="243"/>
                        <a:pt x="611" y="243"/>
                        <a:pt x="613" y="243"/>
                      </a:cubicBezTo>
                      <a:cubicBezTo>
                        <a:pt x="617" y="243"/>
                        <a:pt x="618" y="244"/>
                        <a:pt x="619" y="241"/>
                      </a:cubicBezTo>
                      <a:cubicBezTo>
                        <a:pt x="620" y="239"/>
                        <a:pt x="621" y="237"/>
                        <a:pt x="622" y="234"/>
                      </a:cubicBezTo>
                      <a:cubicBezTo>
                        <a:pt x="623" y="230"/>
                        <a:pt x="622" y="226"/>
                        <a:pt x="624" y="222"/>
                      </a:cubicBezTo>
                      <a:cubicBezTo>
                        <a:pt x="625" y="220"/>
                        <a:pt x="626" y="218"/>
                        <a:pt x="626" y="216"/>
                      </a:cubicBezTo>
                      <a:cubicBezTo>
                        <a:pt x="627" y="215"/>
                        <a:pt x="627" y="214"/>
                        <a:pt x="627" y="212"/>
                      </a:cubicBezTo>
                      <a:cubicBezTo>
                        <a:pt x="627" y="212"/>
                        <a:pt x="627" y="213"/>
                        <a:pt x="626" y="213"/>
                      </a:cubicBezTo>
                      <a:cubicBezTo>
                        <a:pt x="623" y="214"/>
                        <a:pt x="620" y="215"/>
                        <a:pt x="617" y="216"/>
                      </a:cubicBezTo>
                      <a:cubicBezTo>
                        <a:pt x="611" y="218"/>
                        <a:pt x="604" y="217"/>
                        <a:pt x="598" y="217"/>
                      </a:cubicBezTo>
                      <a:cubicBezTo>
                        <a:pt x="595" y="218"/>
                        <a:pt x="593" y="217"/>
                        <a:pt x="591" y="220"/>
                      </a:cubicBezTo>
                      <a:cubicBezTo>
                        <a:pt x="590" y="221"/>
                        <a:pt x="589" y="223"/>
                        <a:pt x="589" y="224"/>
                      </a:cubicBezTo>
                      <a:cubicBezTo>
                        <a:pt x="589" y="226"/>
                        <a:pt x="590" y="227"/>
                        <a:pt x="589" y="229"/>
                      </a:cubicBezTo>
                      <a:cubicBezTo>
                        <a:pt x="586" y="229"/>
                        <a:pt x="585" y="227"/>
                        <a:pt x="584" y="225"/>
                      </a:cubicBezTo>
                      <a:cubicBezTo>
                        <a:pt x="582" y="222"/>
                        <a:pt x="583" y="221"/>
                        <a:pt x="585" y="219"/>
                      </a:cubicBezTo>
                      <a:cubicBezTo>
                        <a:pt x="587" y="216"/>
                        <a:pt x="587" y="211"/>
                        <a:pt x="587" y="208"/>
                      </a:cubicBezTo>
                      <a:cubicBezTo>
                        <a:pt x="589" y="199"/>
                        <a:pt x="585" y="191"/>
                        <a:pt x="581" y="185"/>
                      </a:cubicBezTo>
                      <a:cubicBezTo>
                        <a:pt x="580" y="184"/>
                        <a:pt x="579" y="183"/>
                        <a:pt x="579" y="182"/>
                      </a:cubicBezTo>
                      <a:cubicBezTo>
                        <a:pt x="576" y="180"/>
                        <a:pt x="573" y="179"/>
                        <a:pt x="570" y="178"/>
                      </a:cubicBezTo>
                      <a:cubicBezTo>
                        <a:pt x="570" y="180"/>
                        <a:pt x="570" y="182"/>
                        <a:pt x="571" y="183"/>
                      </a:cubicBezTo>
                      <a:cubicBezTo>
                        <a:pt x="571" y="184"/>
                        <a:pt x="570" y="185"/>
                        <a:pt x="571" y="186"/>
                      </a:cubicBezTo>
                      <a:cubicBezTo>
                        <a:pt x="572" y="187"/>
                        <a:pt x="573" y="187"/>
                        <a:pt x="574" y="188"/>
                      </a:cubicBezTo>
                      <a:cubicBezTo>
                        <a:pt x="574" y="189"/>
                        <a:pt x="573" y="191"/>
                        <a:pt x="573" y="193"/>
                      </a:cubicBezTo>
                      <a:cubicBezTo>
                        <a:pt x="573" y="195"/>
                        <a:pt x="574" y="197"/>
                        <a:pt x="573" y="199"/>
                      </a:cubicBezTo>
                      <a:cubicBezTo>
                        <a:pt x="573" y="202"/>
                        <a:pt x="573" y="202"/>
                        <a:pt x="570" y="203"/>
                      </a:cubicBezTo>
                      <a:cubicBezTo>
                        <a:pt x="567" y="203"/>
                        <a:pt x="566" y="202"/>
                        <a:pt x="563" y="202"/>
                      </a:cubicBezTo>
                      <a:cubicBezTo>
                        <a:pt x="559" y="201"/>
                        <a:pt x="554" y="201"/>
                        <a:pt x="549" y="201"/>
                      </a:cubicBezTo>
                      <a:cubicBezTo>
                        <a:pt x="549" y="205"/>
                        <a:pt x="553" y="208"/>
                        <a:pt x="554" y="211"/>
                      </a:cubicBezTo>
                      <a:cubicBezTo>
                        <a:pt x="555" y="215"/>
                        <a:pt x="556" y="218"/>
                        <a:pt x="556" y="221"/>
                      </a:cubicBezTo>
                      <a:cubicBezTo>
                        <a:pt x="554" y="221"/>
                        <a:pt x="552" y="220"/>
                        <a:pt x="551" y="220"/>
                      </a:cubicBezTo>
                      <a:cubicBezTo>
                        <a:pt x="548" y="221"/>
                        <a:pt x="548" y="222"/>
                        <a:pt x="547" y="224"/>
                      </a:cubicBezTo>
                      <a:cubicBezTo>
                        <a:pt x="546" y="227"/>
                        <a:pt x="546" y="231"/>
                        <a:pt x="545" y="234"/>
                      </a:cubicBezTo>
                      <a:cubicBezTo>
                        <a:pt x="544" y="236"/>
                        <a:pt x="544" y="236"/>
                        <a:pt x="541" y="236"/>
                      </a:cubicBezTo>
                      <a:cubicBezTo>
                        <a:pt x="540" y="236"/>
                        <a:pt x="538" y="236"/>
                        <a:pt x="537" y="236"/>
                      </a:cubicBezTo>
                      <a:cubicBezTo>
                        <a:pt x="535" y="236"/>
                        <a:pt x="532" y="236"/>
                        <a:pt x="531" y="235"/>
                      </a:cubicBezTo>
                      <a:cubicBezTo>
                        <a:pt x="531" y="233"/>
                        <a:pt x="532" y="230"/>
                        <a:pt x="531" y="229"/>
                      </a:cubicBezTo>
                      <a:cubicBezTo>
                        <a:pt x="528" y="228"/>
                        <a:pt x="529" y="222"/>
                        <a:pt x="530" y="220"/>
                      </a:cubicBezTo>
                      <a:cubicBezTo>
                        <a:pt x="530" y="217"/>
                        <a:pt x="530" y="214"/>
                        <a:pt x="529" y="211"/>
                      </a:cubicBezTo>
                      <a:cubicBezTo>
                        <a:pt x="529" y="208"/>
                        <a:pt x="526" y="206"/>
                        <a:pt x="525" y="202"/>
                      </a:cubicBezTo>
                      <a:cubicBezTo>
                        <a:pt x="524" y="199"/>
                        <a:pt x="523" y="196"/>
                        <a:pt x="521" y="194"/>
                      </a:cubicBezTo>
                      <a:cubicBezTo>
                        <a:pt x="520" y="191"/>
                        <a:pt x="518" y="187"/>
                        <a:pt x="518" y="184"/>
                      </a:cubicBezTo>
                      <a:cubicBezTo>
                        <a:pt x="517" y="181"/>
                        <a:pt x="517" y="179"/>
                        <a:pt x="515" y="176"/>
                      </a:cubicBezTo>
                      <a:cubicBezTo>
                        <a:pt x="514" y="175"/>
                        <a:pt x="513" y="173"/>
                        <a:pt x="511" y="172"/>
                      </a:cubicBezTo>
                      <a:cubicBezTo>
                        <a:pt x="510" y="171"/>
                        <a:pt x="509" y="172"/>
                        <a:pt x="507" y="171"/>
                      </a:cubicBezTo>
                      <a:cubicBezTo>
                        <a:pt x="505" y="171"/>
                        <a:pt x="503" y="171"/>
                        <a:pt x="502" y="170"/>
                      </a:cubicBezTo>
                      <a:cubicBezTo>
                        <a:pt x="501" y="169"/>
                        <a:pt x="500" y="167"/>
                        <a:pt x="499" y="166"/>
                      </a:cubicBezTo>
                      <a:cubicBezTo>
                        <a:pt x="498" y="170"/>
                        <a:pt x="491" y="169"/>
                        <a:pt x="488" y="171"/>
                      </a:cubicBezTo>
                      <a:cubicBezTo>
                        <a:pt x="487" y="171"/>
                        <a:pt x="486" y="172"/>
                        <a:pt x="484" y="172"/>
                      </a:cubicBezTo>
                      <a:cubicBezTo>
                        <a:pt x="482" y="171"/>
                        <a:pt x="483" y="170"/>
                        <a:pt x="483" y="168"/>
                      </a:cubicBezTo>
                      <a:cubicBezTo>
                        <a:pt x="483" y="164"/>
                        <a:pt x="483" y="161"/>
                        <a:pt x="483" y="157"/>
                      </a:cubicBezTo>
                      <a:cubicBezTo>
                        <a:pt x="483" y="155"/>
                        <a:pt x="483" y="153"/>
                        <a:pt x="484" y="151"/>
                      </a:cubicBezTo>
                      <a:cubicBezTo>
                        <a:pt x="484" y="148"/>
                        <a:pt x="483" y="148"/>
                        <a:pt x="481" y="146"/>
                      </a:cubicBezTo>
                      <a:cubicBezTo>
                        <a:pt x="480" y="144"/>
                        <a:pt x="477" y="142"/>
                        <a:pt x="479" y="140"/>
                      </a:cubicBezTo>
                      <a:cubicBezTo>
                        <a:pt x="480" y="139"/>
                        <a:pt x="482" y="138"/>
                        <a:pt x="483" y="137"/>
                      </a:cubicBezTo>
                      <a:cubicBezTo>
                        <a:pt x="486" y="135"/>
                        <a:pt x="488" y="133"/>
                        <a:pt x="490" y="132"/>
                      </a:cubicBezTo>
                      <a:cubicBezTo>
                        <a:pt x="493" y="129"/>
                        <a:pt x="497" y="129"/>
                        <a:pt x="500" y="126"/>
                      </a:cubicBezTo>
                      <a:cubicBezTo>
                        <a:pt x="502" y="124"/>
                        <a:pt x="503" y="119"/>
                        <a:pt x="503" y="115"/>
                      </a:cubicBezTo>
                      <a:cubicBezTo>
                        <a:pt x="503" y="111"/>
                        <a:pt x="500" y="108"/>
                        <a:pt x="498" y="105"/>
                      </a:cubicBezTo>
                      <a:cubicBezTo>
                        <a:pt x="496" y="101"/>
                        <a:pt x="493" y="97"/>
                        <a:pt x="491" y="94"/>
                      </a:cubicBezTo>
                      <a:cubicBezTo>
                        <a:pt x="489" y="91"/>
                        <a:pt x="487" y="87"/>
                        <a:pt x="487" y="83"/>
                      </a:cubicBezTo>
                      <a:cubicBezTo>
                        <a:pt x="486" y="80"/>
                        <a:pt x="489" y="76"/>
                        <a:pt x="490" y="72"/>
                      </a:cubicBezTo>
                      <a:cubicBezTo>
                        <a:pt x="491" y="68"/>
                        <a:pt x="492" y="65"/>
                        <a:pt x="496" y="61"/>
                      </a:cubicBezTo>
                      <a:cubicBezTo>
                        <a:pt x="497" y="60"/>
                        <a:pt x="499" y="59"/>
                        <a:pt x="501" y="58"/>
                      </a:cubicBezTo>
                      <a:cubicBezTo>
                        <a:pt x="500" y="57"/>
                        <a:pt x="500" y="56"/>
                        <a:pt x="499" y="55"/>
                      </a:cubicBezTo>
                      <a:cubicBezTo>
                        <a:pt x="498" y="54"/>
                        <a:pt x="497" y="52"/>
                        <a:pt x="496" y="51"/>
                      </a:cubicBez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sp>
            <p:nvSpPr>
              <p:cNvPr id="71" name="Freeform 105">
                <a:extLst>
                  <a:ext uri="{FF2B5EF4-FFF2-40B4-BE49-F238E27FC236}">
                    <a16:creationId xmlns:a16="http://schemas.microsoft.com/office/drawing/2014/main" id="{9D2B1186-188E-4D0B-BCD0-F576DCA606EE}"/>
                  </a:ext>
                </a:extLst>
              </p:cNvPr>
              <p:cNvSpPr>
                <a:spLocks/>
              </p:cNvSpPr>
              <p:nvPr/>
            </p:nvSpPr>
            <p:spPr bwMode="auto">
              <a:xfrm>
                <a:off x="4629150" y="1023938"/>
                <a:ext cx="812800" cy="1398588"/>
              </a:xfrm>
              <a:custGeom>
                <a:avLst/>
                <a:gdLst>
                  <a:gd name="T0" fmla="*/ 153 w 217"/>
                  <a:gd name="T1" fmla="*/ 233 h 373"/>
                  <a:gd name="T2" fmla="*/ 163 w 217"/>
                  <a:gd name="T3" fmla="*/ 218 h 373"/>
                  <a:gd name="T4" fmla="*/ 178 w 217"/>
                  <a:gd name="T5" fmla="*/ 213 h 373"/>
                  <a:gd name="T6" fmla="*/ 185 w 217"/>
                  <a:gd name="T7" fmla="*/ 200 h 373"/>
                  <a:gd name="T8" fmla="*/ 190 w 217"/>
                  <a:gd name="T9" fmla="*/ 191 h 373"/>
                  <a:gd name="T10" fmla="*/ 175 w 217"/>
                  <a:gd name="T11" fmla="*/ 182 h 373"/>
                  <a:gd name="T12" fmla="*/ 164 w 217"/>
                  <a:gd name="T13" fmla="*/ 162 h 373"/>
                  <a:gd name="T14" fmla="*/ 167 w 217"/>
                  <a:gd name="T15" fmla="*/ 143 h 373"/>
                  <a:gd name="T16" fmla="*/ 174 w 217"/>
                  <a:gd name="T17" fmla="*/ 132 h 373"/>
                  <a:gd name="T18" fmla="*/ 177 w 217"/>
                  <a:gd name="T19" fmla="*/ 118 h 373"/>
                  <a:gd name="T20" fmla="*/ 201 w 217"/>
                  <a:gd name="T21" fmla="*/ 102 h 373"/>
                  <a:gd name="T22" fmla="*/ 203 w 217"/>
                  <a:gd name="T23" fmla="*/ 73 h 373"/>
                  <a:gd name="T24" fmla="*/ 207 w 217"/>
                  <a:gd name="T25" fmla="*/ 67 h 373"/>
                  <a:gd name="T26" fmla="*/ 213 w 217"/>
                  <a:gd name="T27" fmla="*/ 53 h 373"/>
                  <a:gd name="T28" fmla="*/ 208 w 217"/>
                  <a:gd name="T29" fmla="*/ 42 h 373"/>
                  <a:gd name="T30" fmla="*/ 195 w 217"/>
                  <a:gd name="T31" fmla="*/ 21 h 373"/>
                  <a:gd name="T32" fmla="*/ 178 w 217"/>
                  <a:gd name="T33" fmla="*/ 8 h 373"/>
                  <a:gd name="T34" fmla="*/ 167 w 217"/>
                  <a:gd name="T35" fmla="*/ 22 h 373"/>
                  <a:gd name="T36" fmla="*/ 146 w 217"/>
                  <a:gd name="T37" fmla="*/ 35 h 373"/>
                  <a:gd name="T38" fmla="*/ 109 w 217"/>
                  <a:gd name="T39" fmla="*/ 20 h 373"/>
                  <a:gd name="T40" fmla="*/ 84 w 217"/>
                  <a:gd name="T41" fmla="*/ 36 h 373"/>
                  <a:gd name="T42" fmla="*/ 58 w 217"/>
                  <a:gd name="T43" fmla="*/ 58 h 373"/>
                  <a:gd name="T44" fmla="*/ 47 w 217"/>
                  <a:gd name="T45" fmla="*/ 66 h 373"/>
                  <a:gd name="T46" fmla="*/ 22 w 217"/>
                  <a:gd name="T47" fmla="*/ 67 h 373"/>
                  <a:gd name="T48" fmla="*/ 28 w 217"/>
                  <a:gd name="T49" fmla="*/ 77 h 373"/>
                  <a:gd name="T50" fmla="*/ 35 w 217"/>
                  <a:gd name="T51" fmla="*/ 80 h 373"/>
                  <a:gd name="T52" fmla="*/ 18 w 217"/>
                  <a:gd name="T53" fmla="*/ 83 h 373"/>
                  <a:gd name="T54" fmla="*/ 20 w 217"/>
                  <a:gd name="T55" fmla="*/ 101 h 373"/>
                  <a:gd name="T56" fmla="*/ 11 w 217"/>
                  <a:gd name="T57" fmla="*/ 102 h 373"/>
                  <a:gd name="T58" fmla="*/ 10 w 217"/>
                  <a:gd name="T59" fmla="*/ 114 h 373"/>
                  <a:gd name="T60" fmla="*/ 1 w 217"/>
                  <a:gd name="T61" fmla="*/ 129 h 373"/>
                  <a:gd name="T62" fmla="*/ 1 w 217"/>
                  <a:gd name="T63" fmla="*/ 136 h 373"/>
                  <a:gd name="T64" fmla="*/ 5 w 217"/>
                  <a:gd name="T65" fmla="*/ 157 h 373"/>
                  <a:gd name="T66" fmla="*/ 13 w 217"/>
                  <a:gd name="T67" fmla="*/ 177 h 373"/>
                  <a:gd name="T68" fmla="*/ 14 w 217"/>
                  <a:gd name="T69" fmla="*/ 212 h 373"/>
                  <a:gd name="T70" fmla="*/ 31 w 217"/>
                  <a:gd name="T71" fmla="*/ 231 h 373"/>
                  <a:gd name="T72" fmla="*/ 33 w 217"/>
                  <a:gd name="T73" fmla="*/ 263 h 373"/>
                  <a:gd name="T74" fmla="*/ 48 w 217"/>
                  <a:gd name="T75" fmla="*/ 278 h 373"/>
                  <a:gd name="T76" fmla="*/ 59 w 217"/>
                  <a:gd name="T77" fmla="*/ 296 h 373"/>
                  <a:gd name="T78" fmla="*/ 58 w 217"/>
                  <a:gd name="T79" fmla="*/ 356 h 373"/>
                  <a:gd name="T80" fmla="*/ 68 w 217"/>
                  <a:gd name="T81" fmla="*/ 365 h 373"/>
                  <a:gd name="T82" fmla="*/ 90 w 217"/>
                  <a:gd name="T83" fmla="*/ 373 h 373"/>
                  <a:gd name="T84" fmla="*/ 99 w 217"/>
                  <a:gd name="T85" fmla="*/ 362 h 373"/>
                  <a:gd name="T86" fmla="*/ 109 w 217"/>
                  <a:gd name="T87" fmla="*/ 353 h 373"/>
                  <a:gd name="T88" fmla="*/ 127 w 217"/>
                  <a:gd name="T89" fmla="*/ 343 h 373"/>
                  <a:gd name="T90" fmla="*/ 138 w 217"/>
                  <a:gd name="T91" fmla="*/ 327 h 373"/>
                  <a:gd name="T92" fmla="*/ 141 w 217"/>
                  <a:gd name="T93" fmla="*/ 312 h 373"/>
                  <a:gd name="T94" fmla="*/ 147 w 217"/>
                  <a:gd name="T95" fmla="*/ 300 h 373"/>
                  <a:gd name="T96" fmla="*/ 148 w 217"/>
                  <a:gd name="T97" fmla="*/ 28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7" h="373">
                    <a:moveTo>
                      <a:pt x="150" y="268"/>
                    </a:moveTo>
                    <a:cubicBezTo>
                      <a:pt x="151" y="262"/>
                      <a:pt x="153" y="256"/>
                      <a:pt x="153" y="250"/>
                    </a:cubicBezTo>
                    <a:cubicBezTo>
                      <a:pt x="153" y="244"/>
                      <a:pt x="153" y="238"/>
                      <a:pt x="153" y="233"/>
                    </a:cubicBezTo>
                    <a:cubicBezTo>
                      <a:pt x="153" y="229"/>
                      <a:pt x="155" y="226"/>
                      <a:pt x="158" y="222"/>
                    </a:cubicBezTo>
                    <a:cubicBezTo>
                      <a:pt x="158" y="221"/>
                      <a:pt x="159" y="219"/>
                      <a:pt x="160" y="218"/>
                    </a:cubicBezTo>
                    <a:cubicBezTo>
                      <a:pt x="161" y="218"/>
                      <a:pt x="162" y="219"/>
                      <a:pt x="163" y="218"/>
                    </a:cubicBezTo>
                    <a:cubicBezTo>
                      <a:pt x="165" y="216"/>
                      <a:pt x="163" y="216"/>
                      <a:pt x="165" y="214"/>
                    </a:cubicBezTo>
                    <a:cubicBezTo>
                      <a:pt x="167" y="213"/>
                      <a:pt x="168" y="213"/>
                      <a:pt x="170" y="213"/>
                    </a:cubicBezTo>
                    <a:cubicBezTo>
                      <a:pt x="173" y="213"/>
                      <a:pt x="175" y="214"/>
                      <a:pt x="178" y="213"/>
                    </a:cubicBezTo>
                    <a:cubicBezTo>
                      <a:pt x="178" y="210"/>
                      <a:pt x="180" y="208"/>
                      <a:pt x="181" y="205"/>
                    </a:cubicBezTo>
                    <a:cubicBezTo>
                      <a:pt x="181" y="203"/>
                      <a:pt x="181" y="202"/>
                      <a:pt x="183" y="201"/>
                    </a:cubicBezTo>
                    <a:cubicBezTo>
                      <a:pt x="183" y="200"/>
                      <a:pt x="184" y="200"/>
                      <a:pt x="185" y="200"/>
                    </a:cubicBezTo>
                    <a:cubicBezTo>
                      <a:pt x="185" y="199"/>
                      <a:pt x="184" y="198"/>
                      <a:pt x="185" y="198"/>
                    </a:cubicBezTo>
                    <a:cubicBezTo>
                      <a:pt x="185" y="196"/>
                      <a:pt x="186" y="195"/>
                      <a:pt x="188" y="194"/>
                    </a:cubicBezTo>
                    <a:cubicBezTo>
                      <a:pt x="188" y="194"/>
                      <a:pt x="191" y="191"/>
                      <a:pt x="190" y="191"/>
                    </a:cubicBezTo>
                    <a:cubicBezTo>
                      <a:pt x="187" y="190"/>
                      <a:pt x="185" y="188"/>
                      <a:pt x="183" y="187"/>
                    </a:cubicBezTo>
                    <a:cubicBezTo>
                      <a:pt x="181" y="185"/>
                      <a:pt x="177" y="186"/>
                      <a:pt x="176" y="185"/>
                    </a:cubicBezTo>
                    <a:cubicBezTo>
                      <a:pt x="175" y="184"/>
                      <a:pt x="175" y="183"/>
                      <a:pt x="175" y="182"/>
                    </a:cubicBezTo>
                    <a:cubicBezTo>
                      <a:pt x="175" y="181"/>
                      <a:pt x="175" y="179"/>
                      <a:pt x="174" y="177"/>
                    </a:cubicBezTo>
                    <a:cubicBezTo>
                      <a:pt x="171" y="176"/>
                      <a:pt x="166" y="176"/>
                      <a:pt x="164" y="172"/>
                    </a:cubicBezTo>
                    <a:cubicBezTo>
                      <a:pt x="163" y="169"/>
                      <a:pt x="164" y="164"/>
                      <a:pt x="164" y="162"/>
                    </a:cubicBezTo>
                    <a:cubicBezTo>
                      <a:pt x="164" y="159"/>
                      <a:pt x="164" y="154"/>
                      <a:pt x="167" y="152"/>
                    </a:cubicBezTo>
                    <a:cubicBezTo>
                      <a:pt x="168" y="150"/>
                      <a:pt x="170" y="150"/>
                      <a:pt x="170" y="148"/>
                    </a:cubicBezTo>
                    <a:cubicBezTo>
                      <a:pt x="170" y="146"/>
                      <a:pt x="169" y="144"/>
                      <a:pt x="167" y="143"/>
                    </a:cubicBezTo>
                    <a:cubicBezTo>
                      <a:pt x="166" y="143"/>
                      <a:pt x="164" y="144"/>
                      <a:pt x="163" y="143"/>
                    </a:cubicBezTo>
                    <a:cubicBezTo>
                      <a:pt x="162" y="141"/>
                      <a:pt x="167" y="139"/>
                      <a:pt x="168" y="138"/>
                    </a:cubicBezTo>
                    <a:cubicBezTo>
                      <a:pt x="170" y="136"/>
                      <a:pt x="172" y="134"/>
                      <a:pt x="174" y="132"/>
                    </a:cubicBezTo>
                    <a:cubicBezTo>
                      <a:pt x="176" y="130"/>
                      <a:pt x="176" y="130"/>
                      <a:pt x="179" y="130"/>
                    </a:cubicBezTo>
                    <a:cubicBezTo>
                      <a:pt x="180" y="128"/>
                      <a:pt x="179" y="125"/>
                      <a:pt x="179" y="124"/>
                    </a:cubicBezTo>
                    <a:cubicBezTo>
                      <a:pt x="179" y="122"/>
                      <a:pt x="177" y="119"/>
                      <a:pt x="177" y="118"/>
                    </a:cubicBezTo>
                    <a:cubicBezTo>
                      <a:pt x="176" y="114"/>
                      <a:pt x="182" y="111"/>
                      <a:pt x="186" y="110"/>
                    </a:cubicBezTo>
                    <a:cubicBezTo>
                      <a:pt x="190" y="110"/>
                      <a:pt x="194" y="111"/>
                      <a:pt x="197" y="108"/>
                    </a:cubicBezTo>
                    <a:cubicBezTo>
                      <a:pt x="199" y="106"/>
                      <a:pt x="199" y="104"/>
                      <a:pt x="201" y="102"/>
                    </a:cubicBezTo>
                    <a:cubicBezTo>
                      <a:pt x="202" y="100"/>
                      <a:pt x="204" y="100"/>
                      <a:pt x="206" y="100"/>
                    </a:cubicBezTo>
                    <a:cubicBezTo>
                      <a:pt x="206" y="96"/>
                      <a:pt x="205" y="92"/>
                      <a:pt x="204" y="88"/>
                    </a:cubicBezTo>
                    <a:cubicBezTo>
                      <a:pt x="203" y="84"/>
                      <a:pt x="202" y="77"/>
                      <a:pt x="203" y="73"/>
                    </a:cubicBezTo>
                    <a:cubicBezTo>
                      <a:pt x="203" y="72"/>
                      <a:pt x="203" y="71"/>
                      <a:pt x="203" y="71"/>
                    </a:cubicBezTo>
                    <a:cubicBezTo>
                      <a:pt x="204" y="70"/>
                      <a:pt x="205" y="70"/>
                      <a:pt x="206" y="70"/>
                    </a:cubicBezTo>
                    <a:cubicBezTo>
                      <a:pt x="207" y="69"/>
                      <a:pt x="207" y="68"/>
                      <a:pt x="207" y="67"/>
                    </a:cubicBezTo>
                    <a:cubicBezTo>
                      <a:pt x="209" y="65"/>
                      <a:pt x="211" y="64"/>
                      <a:pt x="213" y="62"/>
                    </a:cubicBezTo>
                    <a:cubicBezTo>
                      <a:pt x="214" y="62"/>
                      <a:pt x="217" y="60"/>
                      <a:pt x="217" y="60"/>
                    </a:cubicBezTo>
                    <a:cubicBezTo>
                      <a:pt x="217" y="58"/>
                      <a:pt x="213" y="56"/>
                      <a:pt x="213" y="53"/>
                    </a:cubicBezTo>
                    <a:cubicBezTo>
                      <a:pt x="213" y="51"/>
                      <a:pt x="214" y="50"/>
                      <a:pt x="214" y="49"/>
                    </a:cubicBezTo>
                    <a:cubicBezTo>
                      <a:pt x="214" y="48"/>
                      <a:pt x="213" y="47"/>
                      <a:pt x="211" y="46"/>
                    </a:cubicBezTo>
                    <a:cubicBezTo>
                      <a:pt x="210" y="45"/>
                      <a:pt x="209" y="44"/>
                      <a:pt x="208" y="42"/>
                    </a:cubicBezTo>
                    <a:cubicBezTo>
                      <a:pt x="207" y="40"/>
                      <a:pt x="207" y="38"/>
                      <a:pt x="206" y="36"/>
                    </a:cubicBezTo>
                    <a:cubicBezTo>
                      <a:pt x="205" y="33"/>
                      <a:pt x="202" y="31"/>
                      <a:pt x="201" y="28"/>
                    </a:cubicBezTo>
                    <a:cubicBezTo>
                      <a:pt x="200" y="25"/>
                      <a:pt x="197" y="23"/>
                      <a:pt x="195" y="21"/>
                    </a:cubicBezTo>
                    <a:cubicBezTo>
                      <a:pt x="190" y="17"/>
                      <a:pt x="188" y="12"/>
                      <a:pt x="185" y="6"/>
                    </a:cubicBezTo>
                    <a:cubicBezTo>
                      <a:pt x="184" y="5"/>
                      <a:pt x="183" y="3"/>
                      <a:pt x="182" y="0"/>
                    </a:cubicBezTo>
                    <a:cubicBezTo>
                      <a:pt x="181" y="3"/>
                      <a:pt x="179" y="5"/>
                      <a:pt x="178" y="8"/>
                    </a:cubicBezTo>
                    <a:cubicBezTo>
                      <a:pt x="177" y="9"/>
                      <a:pt x="176" y="12"/>
                      <a:pt x="175" y="13"/>
                    </a:cubicBezTo>
                    <a:cubicBezTo>
                      <a:pt x="173" y="14"/>
                      <a:pt x="171" y="13"/>
                      <a:pt x="169" y="14"/>
                    </a:cubicBezTo>
                    <a:cubicBezTo>
                      <a:pt x="167" y="15"/>
                      <a:pt x="167" y="20"/>
                      <a:pt x="167" y="22"/>
                    </a:cubicBezTo>
                    <a:cubicBezTo>
                      <a:pt x="166" y="24"/>
                      <a:pt x="168" y="28"/>
                      <a:pt x="167" y="30"/>
                    </a:cubicBezTo>
                    <a:cubicBezTo>
                      <a:pt x="165" y="33"/>
                      <a:pt x="159" y="33"/>
                      <a:pt x="156" y="33"/>
                    </a:cubicBezTo>
                    <a:cubicBezTo>
                      <a:pt x="152" y="35"/>
                      <a:pt x="151" y="35"/>
                      <a:pt x="146" y="35"/>
                    </a:cubicBezTo>
                    <a:cubicBezTo>
                      <a:pt x="138" y="34"/>
                      <a:pt x="133" y="30"/>
                      <a:pt x="126" y="27"/>
                    </a:cubicBezTo>
                    <a:cubicBezTo>
                      <a:pt x="123" y="24"/>
                      <a:pt x="120" y="21"/>
                      <a:pt x="116" y="19"/>
                    </a:cubicBezTo>
                    <a:cubicBezTo>
                      <a:pt x="113" y="17"/>
                      <a:pt x="112" y="17"/>
                      <a:pt x="109" y="20"/>
                    </a:cubicBezTo>
                    <a:cubicBezTo>
                      <a:pt x="107" y="22"/>
                      <a:pt x="108" y="22"/>
                      <a:pt x="104" y="23"/>
                    </a:cubicBezTo>
                    <a:cubicBezTo>
                      <a:pt x="101" y="25"/>
                      <a:pt x="98" y="27"/>
                      <a:pt x="95" y="29"/>
                    </a:cubicBezTo>
                    <a:cubicBezTo>
                      <a:pt x="90" y="30"/>
                      <a:pt x="88" y="33"/>
                      <a:pt x="84" y="36"/>
                    </a:cubicBezTo>
                    <a:cubicBezTo>
                      <a:pt x="81" y="38"/>
                      <a:pt x="77" y="40"/>
                      <a:pt x="74" y="43"/>
                    </a:cubicBezTo>
                    <a:cubicBezTo>
                      <a:pt x="70" y="46"/>
                      <a:pt x="69" y="50"/>
                      <a:pt x="65" y="54"/>
                    </a:cubicBezTo>
                    <a:cubicBezTo>
                      <a:pt x="63" y="55"/>
                      <a:pt x="61" y="58"/>
                      <a:pt x="58" y="58"/>
                    </a:cubicBezTo>
                    <a:cubicBezTo>
                      <a:pt x="55" y="59"/>
                      <a:pt x="54" y="57"/>
                      <a:pt x="51" y="60"/>
                    </a:cubicBezTo>
                    <a:cubicBezTo>
                      <a:pt x="51" y="61"/>
                      <a:pt x="51" y="62"/>
                      <a:pt x="50" y="63"/>
                    </a:cubicBezTo>
                    <a:cubicBezTo>
                      <a:pt x="49" y="64"/>
                      <a:pt x="48" y="65"/>
                      <a:pt x="47" y="66"/>
                    </a:cubicBezTo>
                    <a:cubicBezTo>
                      <a:pt x="42" y="69"/>
                      <a:pt x="40" y="73"/>
                      <a:pt x="34" y="71"/>
                    </a:cubicBezTo>
                    <a:cubicBezTo>
                      <a:pt x="30" y="70"/>
                      <a:pt x="26" y="69"/>
                      <a:pt x="23" y="67"/>
                    </a:cubicBezTo>
                    <a:cubicBezTo>
                      <a:pt x="23" y="67"/>
                      <a:pt x="23" y="67"/>
                      <a:pt x="22" y="67"/>
                    </a:cubicBezTo>
                    <a:cubicBezTo>
                      <a:pt x="22" y="68"/>
                      <a:pt x="22" y="70"/>
                      <a:pt x="22" y="71"/>
                    </a:cubicBezTo>
                    <a:cubicBezTo>
                      <a:pt x="22" y="72"/>
                      <a:pt x="22" y="74"/>
                      <a:pt x="23" y="75"/>
                    </a:cubicBezTo>
                    <a:cubicBezTo>
                      <a:pt x="23" y="76"/>
                      <a:pt x="27" y="77"/>
                      <a:pt x="28" y="77"/>
                    </a:cubicBezTo>
                    <a:cubicBezTo>
                      <a:pt x="29" y="76"/>
                      <a:pt x="30" y="75"/>
                      <a:pt x="32" y="75"/>
                    </a:cubicBezTo>
                    <a:cubicBezTo>
                      <a:pt x="33" y="74"/>
                      <a:pt x="36" y="74"/>
                      <a:pt x="37" y="75"/>
                    </a:cubicBezTo>
                    <a:cubicBezTo>
                      <a:pt x="38" y="76"/>
                      <a:pt x="36" y="79"/>
                      <a:pt x="35" y="80"/>
                    </a:cubicBezTo>
                    <a:cubicBezTo>
                      <a:pt x="34" y="80"/>
                      <a:pt x="31" y="79"/>
                      <a:pt x="30" y="79"/>
                    </a:cubicBezTo>
                    <a:cubicBezTo>
                      <a:pt x="28" y="80"/>
                      <a:pt x="27" y="82"/>
                      <a:pt x="25" y="83"/>
                    </a:cubicBezTo>
                    <a:cubicBezTo>
                      <a:pt x="23" y="84"/>
                      <a:pt x="21" y="83"/>
                      <a:pt x="18" y="83"/>
                    </a:cubicBezTo>
                    <a:cubicBezTo>
                      <a:pt x="18" y="87"/>
                      <a:pt x="18" y="93"/>
                      <a:pt x="22" y="95"/>
                    </a:cubicBezTo>
                    <a:cubicBezTo>
                      <a:pt x="22" y="97"/>
                      <a:pt x="23" y="99"/>
                      <a:pt x="23" y="101"/>
                    </a:cubicBezTo>
                    <a:cubicBezTo>
                      <a:pt x="22" y="101"/>
                      <a:pt x="21" y="101"/>
                      <a:pt x="20" y="101"/>
                    </a:cubicBezTo>
                    <a:cubicBezTo>
                      <a:pt x="19" y="101"/>
                      <a:pt x="18" y="102"/>
                      <a:pt x="17" y="102"/>
                    </a:cubicBezTo>
                    <a:cubicBezTo>
                      <a:pt x="16" y="101"/>
                      <a:pt x="16" y="101"/>
                      <a:pt x="15" y="101"/>
                    </a:cubicBezTo>
                    <a:cubicBezTo>
                      <a:pt x="13" y="100"/>
                      <a:pt x="12" y="102"/>
                      <a:pt x="11" y="102"/>
                    </a:cubicBezTo>
                    <a:cubicBezTo>
                      <a:pt x="9" y="102"/>
                      <a:pt x="8" y="101"/>
                      <a:pt x="6" y="101"/>
                    </a:cubicBezTo>
                    <a:cubicBezTo>
                      <a:pt x="6" y="104"/>
                      <a:pt x="7" y="108"/>
                      <a:pt x="8" y="110"/>
                    </a:cubicBezTo>
                    <a:cubicBezTo>
                      <a:pt x="9" y="112"/>
                      <a:pt x="10" y="112"/>
                      <a:pt x="10" y="114"/>
                    </a:cubicBezTo>
                    <a:cubicBezTo>
                      <a:pt x="10" y="116"/>
                      <a:pt x="8" y="117"/>
                      <a:pt x="7" y="119"/>
                    </a:cubicBezTo>
                    <a:cubicBezTo>
                      <a:pt x="5" y="120"/>
                      <a:pt x="4" y="122"/>
                      <a:pt x="3" y="124"/>
                    </a:cubicBezTo>
                    <a:cubicBezTo>
                      <a:pt x="2" y="126"/>
                      <a:pt x="2" y="127"/>
                      <a:pt x="1" y="129"/>
                    </a:cubicBezTo>
                    <a:cubicBezTo>
                      <a:pt x="1" y="130"/>
                      <a:pt x="1" y="131"/>
                      <a:pt x="0" y="131"/>
                    </a:cubicBezTo>
                    <a:cubicBezTo>
                      <a:pt x="1" y="132"/>
                      <a:pt x="2" y="132"/>
                      <a:pt x="3" y="133"/>
                    </a:cubicBezTo>
                    <a:cubicBezTo>
                      <a:pt x="7" y="135"/>
                      <a:pt x="4" y="135"/>
                      <a:pt x="1" y="136"/>
                    </a:cubicBezTo>
                    <a:cubicBezTo>
                      <a:pt x="2" y="137"/>
                      <a:pt x="7" y="137"/>
                      <a:pt x="5" y="140"/>
                    </a:cubicBezTo>
                    <a:cubicBezTo>
                      <a:pt x="4" y="142"/>
                      <a:pt x="2" y="140"/>
                      <a:pt x="3" y="143"/>
                    </a:cubicBezTo>
                    <a:cubicBezTo>
                      <a:pt x="3" y="148"/>
                      <a:pt x="7" y="152"/>
                      <a:pt x="5" y="157"/>
                    </a:cubicBezTo>
                    <a:cubicBezTo>
                      <a:pt x="3" y="161"/>
                      <a:pt x="5" y="160"/>
                      <a:pt x="8" y="162"/>
                    </a:cubicBezTo>
                    <a:cubicBezTo>
                      <a:pt x="9" y="163"/>
                      <a:pt x="8" y="166"/>
                      <a:pt x="9" y="168"/>
                    </a:cubicBezTo>
                    <a:cubicBezTo>
                      <a:pt x="9" y="171"/>
                      <a:pt x="14" y="173"/>
                      <a:pt x="13" y="177"/>
                    </a:cubicBezTo>
                    <a:cubicBezTo>
                      <a:pt x="13" y="180"/>
                      <a:pt x="13" y="187"/>
                      <a:pt x="15" y="189"/>
                    </a:cubicBezTo>
                    <a:cubicBezTo>
                      <a:pt x="18" y="191"/>
                      <a:pt x="19" y="197"/>
                      <a:pt x="16" y="198"/>
                    </a:cubicBezTo>
                    <a:cubicBezTo>
                      <a:pt x="13" y="199"/>
                      <a:pt x="14" y="209"/>
                      <a:pt x="14" y="212"/>
                    </a:cubicBezTo>
                    <a:cubicBezTo>
                      <a:pt x="14" y="214"/>
                      <a:pt x="8" y="221"/>
                      <a:pt x="11" y="223"/>
                    </a:cubicBezTo>
                    <a:cubicBezTo>
                      <a:pt x="16" y="225"/>
                      <a:pt x="23" y="221"/>
                      <a:pt x="27" y="226"/>
                    </a:cubicBezTo>
                    <a:cubicBezTo>
                      <a:pt x="28" y="228"/>
                      <a:pt x="30" y="230"/>
                      <a:pt x="31" y="231"/>
                    </a:cubicBezTo>
                    <a:cubicBezTo>
                      <a:pt x="32" y="234"/>
                      <a:pt x="29" y="235"/>
                      <a:pt x="28" y="237"/>
                    </a:cubicBezTo>
                    <a:cubicBezTo>
                      <a:pt x="27" y="242"/>
                      <a:pt x="33" y="246"/>
                      <a:pt x="30" y="252"/>
                    </a:cubicBezTo>
                    <a:cubicBezTo>
                      <a:pt x="28" y="256"/>
                      <a:pt x="29" y="259"/>
                      <a:pt x="33" y="263"/>
                    </a:cubicBezTo>
                    <a:cubicBezTo>
                      <a:pt x="38" y="269"/>
                      <a:pt x="40" y="261"/>
                      <a:pt x="42" y="258"/>
                    </a:cubicBezTo>
                    <a:cubicBezTo>
                      <a:pt x="46" y="255"/>
                      <a:pt x="51" y="255"/>
                      <a:pt x="51" y="261"/>
                    </a:cubicBezTo>
                    <a:cubicBezTo>
                      <a:pt x="51" y="266"/>
                      <a:pt x="47" y="272"/>
                      <a:pt x="48" y="278"/>
                    </a:cubicBezTo>
                    <a:cubicBezTo>
                      <a:pt x="49" y="281"/>
                      <a:pt x="49" y="289"/>
                      <a:pt x="52" y="292"/>
                    </a:cubicBezTo>
                    <a:cubicBezTo>
                      <a:pt x="53" y="290"/>
                      <a:pt x="57" y="286"/>
                      <a:pt x="59" y="288"/>
                    </a:cubicBezTo>
                    <a:cubicBezTo>
                      <a:pt x="63" y="290"/>
                      <a:pt x="58" y="294"/>
                      <a:pt x="59" y="296"/>
                    </a:cubicBezTo>
                    <a:cubicBezTo>
                      <a:pt x="63" y="305"/>
                      <a:pt x="61" y="316"/>
                      <a:pt x="60" y="326"/>
                    </a:cubicBezTo>
                    <a:cubicBezTo>
                      <a:pt x="60" y="331"/>
                      <a:pt x="60" y="337"/>
                      <a:pt x="59" y="342"/>
                    </a:cubicBezTo>
                    <a:cubicBezTo>
                      <a:pt x="59" y="347"/>
                      <a:pt x="56" y="350"/>
                      <a:pt x="58" y="356"/>
                    </a:cubicBezTo>
                    <a:cubicBezTo>
                      <a:pt x="59" y="357"/>
                      <a:pt x="63" y="362"/>
                      <a:pt x="61" y="362"/>
                    </a:cubicBezTo>
                    <a:cubicBezTo>
                      <a:pt x="62" y="363"/>
                      <a:pt x="63" y="363"/>
                      <a:pt x="63" y="364"/>
                    </a:cubicBezTo>
                    <a:cubicBezTo>
                      <a:pt x="65" y="364"/>
                      <a:pt x="66" y="365"/>
                      <a:pt x="68" y="365"/>
                    </a:cubicBezTo>
                    <a:cubicBezTo>
                      <a:pt x="71" y="366"/>
                      <a:pt x="74" y="368"/>
                      <a:pt x="77" y="369"/>
                    </a:cubicBezTo>
                    <a:cubicBezTo>
                      <a:pt x="80" y="370"/>
                      <a:pt x="83" y="371"/>
                      <a:pt x="86" y="372"/>
                    </a:cubicBezTo>
                    <a:cubicBezTo>
                      <a:pt x="87" y="372"/>
                      <a:pt x="89" y="373"/>
                      <a:pt x="90" y="373"/>
                    </a:cubicBezTo>
                    <a:cubicBezTo>
                      <a:pt x="92" y="372"/>
                      <a:pt x="93" y="371"/>
                      <a:pt x="94" y="371"/>
                    </a:cubicBezTo>
                    <a:cubicBezTo>
                      <a:pt x="94" y="369"/>
                      <a:pt x="94" y="367"/>
                      <a:pt x="94" y="365"/>
                    </a:cubicBezTo>
                    <a:cubicBezTo>
                      <a:pt x="96" y="364"/>
                      <a:pt x="97" y="363"/>
                      <a:pt x="99" y="362"/>
                    </a:cubicBezTo>
                    <a:cubicBezTo>
                      <a:pt x="100" y="361"/>
                      <a:pt x="102" y="361"/>
                      <a:pt x="104" y="360"/>
                    </a:cubicBezTo>
                    <a:cubicBezTo>
                      <a:pt x="105" y="359"/>
                      <a:pt x="106" y="358"/>
                      <a:pt x="106" y="356"/>
                    </a:cubicBezTo>
                    <a:cubicBezTo>
                      <a:pt x="107" y="355"/>
                      <a:pt x="108" y="354"/>
                      <a:pt x="109" y="353"/>
                    </a:cubicBezTo>
                    <a:cubicBezTo>
                      <a:pt x="110" y="351"/>
                      <a:pt x="112" y="352"/>
                      <a:pt x="113" y="351"/>
                    </a:cubicBezTo>
                    <a:cubicBezTo>
                      <a:pt x="115" y="350"/>
                      <a:pt x="116" y="349"/>
                      <a:pt x="118" y="348"/>
                    </a:cubicBezTo>
                    <a:cubicBezTo>
                      <a:pt x="122" y="347"/>
                      <a:pt x="124" y="346"/>
                      <a:pt x="127" y="343"/>
                    </a:cubicBezTo>
                    <a:cubicBezTo>
                      <a:pt x="129" y="342"/>
                      <a:pt x="132" y="340"/>
                      <a:pt x="133" y="338"/>
                    </a:cubicBezTo>
                    <a:cubicBezTo>
                      <a:pt x="135" y="335"/>
                      <a:pt x="136" y="333"/>
                      <a:pt x="136" y="331"/>
                    </a:cubicBezTo>
                    <a:cubicBezTo>
                      <a:pt x="137" y="329"/>
                      <a:pt x="138" y="328"/>
                      <a:pt x="138" y="327"/>
                    </a:cubicBezTo>
                    <a:cubicBezTo>
                      <a:pt x="139" y="325"/>
                      <a:pt x="139" y="324"/>
                      <a:pt x="139" y="323"/>
                    </a:cubicBezTo>
                    <a:cubicBezTo>
                      <a:pt x="140" y="320"/>
                      <a:pt x="140" y="319"/>
                      <a:pt x="140" y="316"/>
                    </a:cubicBezTo>
                    <a:cubicBezTo>
                      <a:pt x="140" y="315"/>
                      <a:pt x="141" y="313"/>
                      <a:pt x="141" y="312"/>
                    </a:cubicBezTo>
                    <a:cubicBezTo>
                      <a:pt x="141" y="310"/>
                      <a:pt x="141" y="308"/>
                      <a:pt x="142" y="306"/>
                    </a:cubicBezTo>
                    <a:cubicBezTo>
                      <a:pt x="142" y="304"/>
                      <a:pt x="144" y="303"/>
                      <a:pt x="145" y="302"/>
                    </a:cubicBezTo>
                    <a:cubicBezTo>
                      <a:pt x="146" y="301"/>
                      <a:pt x="146" y="301"/>
                      <a:pt x="147" y="300"/>
                    </a:cubicBezTo>
                    <a:cubicBezTo>
                      <a:pt x="149" y="300"/>
                      <a:pt x="149" y="300"/>
                      <a:pt x="150" y="299"/>
                    </a:cubicBezTo>
                    <a:cubicBezTo>
                      <a:pt x="150" y="299"/>
                      <a:pt x="151" y="298"/>
                      <a:pt x="151" y="298"/>
                    </a:cubicBezTo>
                    <a:cubicBezTo>
                      <a:pt x="149" y="293"/>
                      <a:pt x="148" y="286"/>
                      <a:pt x="148" y="284"/>
                    </a:cubicBezTo>
                    <a:cubicBezTo>
                      <a:pt x="148" y="279"/>
                      <a:pt x="149" y="273"/>
                      <a:pt x="150" y="268"/>
                    </a:cubicBez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72" name="Freeform 106">
                <a:extLst>
                  <a:ext uri="{FF2B5EF4-FFF2-40B4-BE49-F238E27FC236}">
                    <a16:creationId xmlns:a16="http://schemas.microsoft.com/office/drawing/2014/main" id="{2569A5F2-C1AC-4A9C-83A6-EF7221B992F5}"/>
                  </a:ext>
                </a:extLst>
              </p:cNvPr>
              <p:cNvSpPr>
                <a:spLocks/>
              </p:cNvSpPr>
              <p:nvPr/>
            </p:nvSpPr>
            <p:spPr bwMode="auto">
              <a:xfrm>
                <a:off x="6892925" y="-595312"/>
                <a:ext cx="671512" cy="963613"/>
              </a:xfrm>
              <a:custGeom>
                <a:avLst/>
                <a:gdLst>
                  <a:gd name="T0" fmla="*/ 166 w 179"/>
                  <a:gd name="T1" fmla="*/ 175 h 257"/>
                  <a:gd name="T2" fmla="*/ 156 w 179"/>
                  <a:gd name="T3" fmla="*/ 157 h 257"/>
                  <a:gd name="T4" fmla="*/ 155 w 179"/>
                  <a:gd name="T5" fmla="*/ 140 h 257"/>
                  <a:gd name="T6" fmla="*/ 140 w 179"/>
                  <a:gd name="T7" fmla="*/ 128 h 257"/>
                  <a:gd name="T8" fmla="*/ 121 w 179"/>
                  <a:gd name="T9" fmla="*/ 122 h 257"/>
                  <a:gd name="T10" fmla="*/ 113 w 179"/>
                  <a:gd name="T11" fmla="*/ 117 h 257"/>
                  <a:gd name="T12" fmla="*/ 95 w 179"/>
                  <a:gd name="T13" fmla="*/ 112 h 257"/>
                  <a:gd name="T14" fmla="*/ 82 w 179"/>
                  <a:gd name="T15" fmla="*/ 101 h 257"/>
                  <a:gd name="T16" fmla="*/ 66 w 179"/>
                  <a:gd name="T17" fmla="*/ 99 h 257"/>
                  <a:gd name="T18" fmla="*/ 65 w 179"/>
                  <a:gd name="T19" fmla="*/ 83 h 257"/>
                  <a:gd name="T20" fmla="*/ 65 w 179"/>
                  <a:gd name="T21" fmla="*/ 73 h 257"/>
                  <a:gd name="T22" fmla="*/ 80 w 179"/>
                  <a:gd name="T23" fmla="*/ 71 h 257"/>
                  <a:gd name="T24" fmla="*/ 80 w 179"/>
                  <a:gd name="T25" fmla="*/ 66 h 257"/>
                  <a:gd name="T26" fmla="*/ 73 w 179"/>
                  <a:gd name="T27" fmla="*/ 44 h 257"/>
                  <a:gd name="T28" fmla="*/ 65 w 179"/>
                  <a:gd name="T29" fmla="*/ 33 h 257"/>
                  <a:gd name="T30" fmla="*/ 51 w 179"/>
                  <a:gd name="T31" fmla="*/ 23 h 257"/>
                  <a:gd name="T32" fmla="*/ 42 w 179"/>
                  <a:gd name="T33" fmla="*/ 15 h 257"/>
                  <a:gd name="T34" fmla="*/ 25 w 179"/>
                  <a:gd name="T35" fmla="*/ 12 h 257"/>
                  <a:gd name="T36" fmla="*/ 11 w 179"/>
                  <a:gd name="T37" fmla="*/ 0 h 257"/>
                  <a:gd name="T38" fmla="*/ 0 w 179"/>
                  <a:gd name="T39" fmla="*/ 4 h 257"/>
                  <a:gd name="T40" fmla="*/ 4 w 179"/>
                  <a:gd name="T41" fmla="*/ 29 h 257"/>
                  <a:gd name="T42" fmla="*/ 6 w 179"/>
                  <a:gd name="T43" fmla="*/ 39 h 257"/>
                  <a:gd name="T44" fmla="*/ 15 w 179"/>
                  <a:gd name="T45" fmla="*/ 47 h 257"/>
                  <a:gd name="T46" fmla="*/ 10 w 179"/>
                  <a:gd name="T47" fmla="*/ 56 h 257"/>
                  <a:gd name="T48" fmla="*/ 5 w 179"/>
                  <a:gd name="T49" fmla="*/ 73 h 257"/>
                  <a:gd name="T50" fmla="*/ 7 w 179"/>
                  <a:gd name="T51" fmla="*/ 81 h 257"/>
                  <a:gd name="T52" fmla="*/ 7 w 179"/>
                  <a:gd name="T53" fmla="*/ 98 h 257"/>
                  <a:gd name="T54" fmla="*/ 16 w 179"/>
                  <a:gd name="T55" fmla="*/ 107 h 257"/>
                  <a:gd name="T56" fmla="*/ 24 w 179"/>
                  <a:gd name="T57" fmla="*/ 100 h 257"/>
                  <a:gd name="T58" fmla="*/ 27 w 179"/>
                  <a:gd name="T59" fmla="*/ 104 h 257"/>
                  <a:gd name="T60" fmla="*/ 25 w 179"/>
                  <a:gd name="T61" fmla="*/ 112 h 257"/>
                  <a:gd name="T62" fmla="*/ 22 w 179"/>
                  <a:gd name="T63" fmla="*/ 127 h 257"/>
                  <a:gd name="T64" fmla="*/ 20 w 179"/>
                  <a:gd name="T65" fmla="*/ 137 h 257"/>
                  <a:gd name="T66" fmla="*/ 21 w 179"/>
                  <a:gd name="T67" fmla="*/ 154 h 257"/>
                  <a:gd name="T68" fmla="*/ 22 w 179"/>
                  <a:gd name="T69" fmla="*/ 163 h 257"/>
                  <a:gd name="T70" fmla="*/ 36 w 179"/>
                  <a:gd name="T71" fmla="*/ 171 h 257"/>
                  <a:gd name="T72" fmla="*/ 41 w 179"/>
                  <a:gd name="T73" fmla="*/ 182 h 257"/>
                  <a:gd name="T74" fmla="*/ 53 w 179"/>
                  <a:gd name="T75" fmla="*/ 189 h 257"/>
                  <a:gd name="T76" fmla="*/ 56 w 179"/>
                  <a:gd name="T77" fmla="*/ 200 h 257"/>
                  <a:gd name="T78" fmla="*/ 56 w 179"/>
                  <a:gd name="T79" fmla="*/ 207 h 257"/>
                  <a:gd name="T80" fmla="*/ 59 w 179"/>
                  <a:gd name="T81" fmla="*/ 210 h 257"/>
                  <a:gd name="T82" fmla="*/ 71 w 179"/>
                  <a:gd name="T83" fmla="*/ 213 h 257"/>
                  <a:gd name="T84" fmla="*/ 78 w 179"/>
                  <a:gd name="T85" fmla="*/ 225 h 257"/>
                  <a:gd name="T86" fmla="*/ 84 w 179"/>
                  <a:gd name="T87" fmla="*/ 232 h 257"/>
                  <a:gd name="T88" fmla="*/ 90 w 179"/>
                  <a:gd name="T89" fmla="*/ 240 h 257"/>
                  <a:gd name="T90" fmla="*/ 91 w 179"/>
                  <a:gd name="T91" fmla="*/ 246 h 257"/>
                  <a:gd name="T92" fmla="*/ 96 w 179"/>
                  <a:gd name="T93" fmla="*/ 244 h 257"/>
                  <a:gd name="T94" fmla="*/ 102 w 179"/>
                  <a:gd name="T95" fmla="*/ 241 h 257"/>
                  <a:gd name="T96" fmla="*/ 108 w 179"/>
                  <a:gd name="T97" fmla="*/ 241 h 257"/>
                  <a:gd name="T98" fmla="*/ 115 w 179"/>
                  <a:gd name="T99" fmla="*/ 247 h 257"/>
                  <a:gd name="T100" fmla="*/ 146 w 179"/>
                  <a:gd name="T101" fmla="*/ 257 h 257"/>
                  <a:gd name="T102" fmla="*/ 155 w 179"/>
                  <a:gd name="T103" fmla="*/ 241 h 257"/>
                  <a:gd name="T104" fmla="*/ 169 w 179"/>
                  <a:gd name="T105" fmla="*/ 210 h 257"/>
                  <a:gd name="T106" fmla="*/ 173 w 179"/>
                  <a:gd name="T107" fmla="*/ 183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257">
                    <a:moveTo>
                      <a:pt x="173" y="183"/>
                    </a:moveTo>
                    <a:cubicBezTo>
                      <a:pt x="170" y="180"/>
                      <a:pt x="167" y="179"/>
                      <a:pt x="166" y="175"/>
                    </a:cubicBezTo>
                    <a:cubicBezTo>
                      <a:pt x="164" y="170"/>
                      <a:pt x="163" y="166"/>
                      <a:pt x="160" y="162"/>
                    </a:cubicBezTo>
                    <a:cubicBezTo>
                      <a:pt x="158" y="159"/>
                      <a:pt x="160" y="156"/>
                      <a:pt x="156" y="157"/>
                    </a:cubicBezTo>
                    <a:cubicBezTo>
                      <a:pt x="149" y="159"/>
                      <a:pt x="160" y="148"/>
                      <a:pt x="156" y="145"/>
                    </a:cubicBezTo>
                    <a:cubicBezTo>
                      <a:pt x="153" y="142"/>
                      <a:pt x="156" y="141"/>
                      <a:pt x="155" y="140"/>
                    </a:cubicBezTo>
                    <a:cubicBezTo>
                      <a:pt x="153" y="138"/>
                      <a:pt x="149" y="137"/>
                      <a:pt x="147" y="136"/>
                    </a:cubicBezTo>
                    <a:cubicBezTo>
                      <a:pt x="145" y="133"/>
                      <a:pt x="144" y="129"/>
                      <a:pt x="140" y="128"/>
                    </a:cubicBezTo>
                    <a:cubicBezTo>
                      <a:pt x="137" y="127"/>
                      <a:pt x="135" y="124"/>
                      <a:pt x="132" y="123"/>
                    </a:cubicBezTo>
                    <a:cubicBezTo>
                      <a:pt x="130" y="122"/>
                      <a:pt x="123" y="119"/>
                      <a:pt x="121" y="122"/>
                    </a:cubicBezTo>
                    <a:cubicBezTo>
                      <a:pt x="120" y="124"/>
                      <a:pt x="120" y="128"/>
                      <a:pt x="117" y="129"/>
                    </a:cubicBezTo>
                    <a:cubicBezTo>
                      <a:pt x="116" y="126"/>
                      <a:pt x="122" y="115"/>
                      <a:pt x="113" y="117"/>
                    </a:cubicBezTo>
                    <a:cubicBezTo>
                      <a:pt x="111" y="118"/>
                      <a:pt x="115" y="126"/>
                      <a:pt x="108" y="122"/>
                    </a:cubicBezTo>
                    <a:cubicBezTo>
                      <a:pt x="104" y="119"/>
                      <a:pt x="102" y="112"/>
                      <a:pt x="95" y="112"/>
                    </a:cubicBezTo>
                    <a:cubicBezTo>
                      <a:pt x="92" y="112"/>
                      <a:pt x="90" y="108"/>
                      <a:pt x="88" y="105"/>
                    </a:cubicBezTo>
                    <a:cubicBezTo>
                      <a:pt x="86" y="102"/>
                      <a:pt x="85" y="102"/>
                      <a:pt x="82" y="101"/>
                    </a:cubicBezTo>
                    <a:cubicBezTo>
                      <a:pt x="79" y="99"/>
                      <a:pt x="78" y="99"/>
                      <a:pt x="74" y="100"/>
                    </a:cubicBezTo>
                    <a:cubicBezTo>
                      <a:pt x="72" y="101"/>
                      <a:pt x="68" y="102"/>
                      <a:pt x="66" y="99"/>
                    </a:cubicBezTo>
                    <a:cubicBezTo>
                      <a:pt x="65" y="97"/>
                      <a:pt x="66" y="94"/>
                      <a:pt x="66" y="91"/>
                    </a:cubicBezTo>
                    <a:cubicBezTo>
                      <a:pt x="67" y="88"/>
                      <a:pt x="65" y="86"/>
                      <a:pt x="65" y="83"/>
                    </a:cubicBezTo>
                    <a:cubicBezTo>
                      <a:pt x="65" y="81"/>
                      <a:pt x="69" y="79"/>
                      <a:pt x="66" y="77"/>
                    </a:cubicBezTo>
                    <a:cubicBezTo>
                      <a:pt x="65" y="76"/>
                      <a:pt x="65" y="75"/>
                      <a:pt x="65" y="73"/>
                    </a:cubicBezTo>
                    <a:cubicBezTo>
                      <a:pt x="65" y="71"/>
                      <a:pt x="66" y="70"/>
                      <a:pt x="68" y="72"/>
                    </a:cubicBezTo>
                    <a:cubicBezTo>
                      <a:pt x="71" y="72"/>
                      <a:pt x="77" y="69"/>
                      <a:pt x="80" y="71"/>
                    </a:cubicBezTo>
                    <a:cubicBezTo>
                      <a:pt x="80" y="71"/>
                      <a:pt x="83" y="74"/>
                      <a:pt x="83" y="73"/>
                    </a:cubicBezTo>
                    <a:cubicBezTo>
                      <a:pt x="84" y="68"/>
                      <a:pt x="83" y="69"/>
                      <a:pt x="80" y="66"/>
                    </a:cubicBezTo>
                    <a:cubicBezTo>
                      <a:pt x="77" y="63"/>
                      <a:pt x="74" y="60"/>
                      <a:pt x="73" y="56"/>
                    </a:cubicBezTo>
                    <a:cubicBezTo>
                      <a:pt x="73" y="53"/>
                      <a:pt x="75" y="46"/>
                      <a:pt x="73" y="44"/>
                    </a:cubicBezTo>
                    <a:cubicBezTo>
                      <a:pt x="70" y="42"/>
                      <a:pt x="71" y="39"/>
                      <a:pt x="68" y="37"/>
                    </a:cubicBezTo>
                    <a:cubicBezTo>
                      <a:pt x="67" y="36"/>
                      <a:pt x="66" y="34"/>
                      <a:pt x="65" y="33"/>
                    </a:cubicBezTo>
                    <a:cubicBezTo>
                      <a:pt x="63" y="32"/>
                      <a:pt x="60" y="32"/>
                      <a:pt x="58" y="30"/>
                    </a:cubicBezTo>
                    <a:cubicBezTo>
                      <a:pt x="55" y="28"/>
                      <a:pt x="53" y="25"/>
                      <a:pt x="51" y="23"/>
                    </a:cubicBezTo>
                    <a:cubicBezTo>
                      <a:pt x="49" y="21"/>
                      <a:pt x="49" y="19"/>
                      <a:pt x="48" y="18"/>
                    </a:cubicBezTo>
                    <a:cubicBezTo>
                      <a:pt x="46" y="15"/>
                      <a:pt x="44" y="16"/>
                      <a:pt x="42" y="15"/>
                    </a:cubicBezTo>
                    <a:cubicBezTo>
                      <a:pt x="40" y="14"/>
                      <a:pt x="36" y="10"/>
                      <a:pt x="34" y="11"/>
                    </a:cubicBezTo>
                    <a:cubicBezTo>
                      <a:pt x="30" y="12"/>
                      <a:pt x="28" y="16"/>
                      <a:pt x="25" y="12"/>
                    </a:cubicBezTo>
                    <a:cubicBezTo>
                      <a:pt x="21" y="8"/>
                      <a:pt x="22" y="9"/>
                      <a:pt x="21" y="4"/>
                    </a:cubicBezTo>
                    <a:cubicBezTo>
                      <a:pt x="20" y="0"/>
                      <a:pt x="14" y="0"/>
                      <a:pt x="11" y="0"/>
                    </a:cubicBezTo>
                    <a:cubicBezTo>
                      <a:pt x="6" y="0"/>
                      <a:pt x="5" y="1"/>
                      <a:pt x="2" y="3"/>
                    </a:cubicBezTo>
                    <a:cubicBezTo>
                      <a:pt x="1" y="4"/>
                      <a:pt x="1" y="4"/>
                      <a:pt x="0" y="4"/>
                    </a:cubicBezTo>
                    <a:cubicBezTo>
                      <a:pt x="4" y="10"/>
                      <a:pt x="5" y="16"/>
                      <a:pt x="5" y="24"/>
                    </a:cubicBezTo>
                    <a:cubicBezTo>
                      <a:pt x="5" y="25"/>
                      <a:pt x="5" y="27"/>
                      <a:pt x="4" y="29"/>
                    </a:cubicBezTo>
                    <a:cubicBezTo>
                      <a:pt x="4" y="30"/>
                      <a:pt x="2" y="33"/>
                      <a:pt x="2" y="34"/>
                    </a:cubicBezTo>
                    <a:cubicBezTo>
                      <a:pt x="2" y="36"/>
                      <a:pt x="5" y="37"/>
                      <a:pt x="6" y="39"/>
                    </a:cubicBezTo>
                    <a:cubicBezTo>
                      <a:pt x="8" y="41"/>
                      <a:pt x="9" y="43"/>
                      <a:pt x="12" y="44"/>
                    </a:cubicBezTo>
                    <a:cubicBezTo>
                      <a:pt x="14" y="45"/>
                      <a:pt x="15" y="44"/>
                      <a:pt x="15" y="47"/>
                    </a:cubicBezTo>
                    <a:cubicBezTo>
                      <a:pt x="15" y="48"/>
                      <a:pt x="15" y="51"/>
                      <a:pt x="15" y="52"/>
                    </a:cubicBezTo>
                    <a:cubicBezTo>
                      <a:pt x="14" y="54"/>
                      <a:pt x="12" y="55"/>
                      <a:pt x="10" y="56"/>
                    </a:cubicBezTo>
                    <a:cubicBezTo>
                      <a:pt x="9" y="58"/>
                      <a:pt x="7" y="60"/>
                      <a:pt x="6" y="62"/>
                    </a:cubicBezTo>
                    <a:cubicBezTo>
                      <a:pt x="5" y="65"/>
                      <a:pt x="5" y="69"/>
                      <a:pt x="5" y="73"/>
                    </a:cubicBezTo>
                    <a:cubicBezTo>
                      <a:pt x="5" y="74"/>
                      <a:pt x="5" y="77"/>
                      <a:pt x="5" y="78"/>
                    </a:cubicBezTo>
                    <a:cubicBezTo>
                      <a:pt x="6" y="80"/>
                      <a:pt x="7" y="80"/>
                      <a:pt x="7" y="81"/>
                    </a:cubicBezTo>
                    <a:cubicBezTo>
                      <a:pt x="9" y="83"/>
                      <a:pt x="9" y="87"/>
                      <a:pt x="9" y="89"/>
                    </a:cubicBezTo>
                    <a:cubicBezTo>
                      <a:pt x="10" y="92"/>
                      <a:pt x="8" y="95"/>
                      <a:pt x="7" y="98"/>
                    </a:cubicBezTo>
                    <a:cubicBezTo>
                      <a:pt x="6" y="101"/>
                      <a:pt x="4" y="111"/>
                      <a:pt x="10" y="110"/>
                    </a:cubicBezTo>
                    <a:cubicBezTo>
                      <a:pt x="12" y="110"/>
                      <a:pt x="15" y="109"/>
                      <a:pt x="16" y="107"/>
                    </a:cubicBezTo>
                    <a:cubicBezTo>
                      <a:pt x="18" y="106"/>
                      <a:pt x="18" y="105"/>
                      <a:pt x="19" y="103"/>
                    </a:cubicBezTo>
                    <a:cubicBezTo>
                      <a:pt x="21" y="102"/>
                      <a:pt x="22" y="101"/>
                      <a:pt x="24" y="100"/>
                    </a:cubicBezTo>
                    <a:cubicBezTo>
                      <a:pt x="25" y="99"/>
                      <a:pt x="27" y="97"/>
                      <a:pt x="28" y="99"/>
                    </a:cubicBezTo>
                    <a:cubicBezTo>
                      <a:pt x="28" y="100"/>
                      <a:pt x="27" y="102"/>
                      <a:pt x="27" y="104"/>
                    </a:cubicBezTo>
                    <a:cubicBezTo>
                      <a:pt x="27" y="105"/>
                      <a:pt x="28" y="107"/>
                      <a:pt x="28" y="108"/>
                    </a:cubicBezTo>
                    <a:cubicBezTo>
                      <a:pt x="28" y="111"/>
                      <a:pt x="26" y="110"/>
                      <a:pt x="25" y="112"/>
                    </a:cubicBezTo>
                    <a:cubicBezTo>
                      <a:pt x="25" y="113"/>
                      <a:pt x="27" y="116"/>
                      <a:pt x="27" y="117"/>
                    </a:cubicBezTo>
                    <a:cubicBezTo>
                      <a:pt x="27" y="122"/>
                      <a:pt x="26" y="124"/>
                      <a:pt x="22" y="127"/>
                    </a:cubicBezTo>
                    <a:cubicBezTo>
                      <a:pt x="20" y="128"/>
                      <a:pt x="19" y="129"/>
                      <a:pt x="19" y="131"/>
                    </a:cubicBezTo>
                    <a:cubicBezTo>
                      <a:pt x="18" y="134"/>
                      <a:pt x="19" y="135"/>
                      <a:pt x="20" y="137"/>
                    </a:cubicBezTo>
                    <a:cubicBezTo>
                      <a:pt x="20" y="140"/>
                      <a:pt x="18" y="142"/>
                      <a:pt x="19" y="145"/>
                    </a:cubicBezTo>
                    <a:cubicBezTo>
                      <a:pt x="19" y="148"/>
                      <a:pt x="21" y="150"/>
                      <a:pt x="21" y="154"/>
                    </a:cubicBezTo>
                    <a:cubicBezTo>
                      <a:pt x="21" y="155"/>
                      <a:pt x="21" y="157"/>
                      <a:pt x="21" y="159"/>
                    </a:cubicBezTo>
                    <a:cubicBezTo>
                      <a:pt x="21" y="160"/>
                      <a:pt x="22" y="161"/>
                      <a:pt x="22" y="163"/>
                    </a:cubicBezTo>
                    <a:cubicBezTo>
                      <a:pt x="22" y="166"/>
                      <a:pt x="23" y="170"/>
                      <a:pt x="25" y="172"/>
                    </a:cubicBezTo>
                    <a:cubicBezTo>
                      <a:pt x="29" y="175"/>
                      <a:pt x="32" y="171"/>
                      <a:pt x="36" y="171"/>
                    </a:cubicBezTo>
                    <a:cubicBezTo>
                      <a:pt x="40" y="172"/>
                      <a:pt x="43" y="174"/>
                      <a:pt x="44" y="177"/>
                    </a:cubicBezTo>
                    <a:cubicBezTo>
                      <a:pt x="44" y="180"/>
                      <a:pt x="42" y="181"/>
                      <a:pt x="41" y="182"/>
                    </a:cubicBezTo>
                    <a:cubicBezTo>
                      <a:pt x="43" y="183"/>
                      <a:pt x="45" y="184"/>
                      <a:pt x="47" y="185"/>
                    </a:cubicBezTo>
                    <a:cubicBezTo>
                      <a:pt x="49" y="186"/>
                      <a:pt x="50" y="188"/>
                      <a:pt x="53" y="189"/>
                    </a:cubicBezTo>
                    <a:cubicBezTo>
                      <a:pt x="56" y="189"/>
                      <a:pt x="61" y="188"/>
                      <a:pt x="57" y="191"/>
                    </a:cubicBezTo>
                    <a:cubicBezTo>
                      <a:pt x="54" y="194"/>
                      <a:pt x="56" y="196"/>
                      <a:pt x="56" y="200"/>
                    </a:cubicBezTo>
                    <a:cubicBezTo>
                      <a:pt x="56" y="202"/>
                      <a:pt x="54" y="202"/>
                      <a:pt x="54" y="204"/>
                    </a:cubicBezTo>
                    <a:cubicBezTo>
                      <a:pt x="54" y="206"/>
                      <a:pt x="55" y="208"/>
                      <a:pt x="56" y="207"/>
                    </a:cubicBezTo>
                    <a:cubicBezTo>
                      <a:pt x="57" y="208"/>
                      <a:pt x="58" y="208"/>
                      <a:pt x="58" y="208"/>
                    </a:cubicBezTo>
                    <a:cubicBezTo>
                      <a:pt x="59" y="209"/>
                      <a:pt x="59" y="209"/>
                      <a:pt x="59" y="210"/>
                    </a:cubicBezTo>
                    <a:cubicBezTo>
                      <a:pt x="61" y="211"/>
                      <a:pt x="62" y="212"/>
                      <a:pt x="64" y="212"/>
                    </a:cubicBezTo>
                    <a:cubicBezTo>
                      <a:pt x="66" y="213"/>
                      <a:pt x="69" y="213"/>
                      <a:pt x="71" y="213"/>
                    </a:cubicBezTo>
                    <a:cubicBezTo>
                      <a:pt x="74" y="214"/>
                      <a:pt x="73" y="216"/>
                      <a:pt x="75" y="219"/>
                    </a:cubicBezTo>
                    <a:cubicBezTo>
                      <a:pt x="76" y="221"/>
                      <a:pt x="77" y="223"/>
                      <a:pt x="78" y="225"/>
                    </a:cubicBezTo>
                    <a:cubicBezTo>
                      <a:pt x="79" y="227"/>
                      <a:pt x="79" y="230"/>
                      <a:pt x="81" y="231"/>
                    </a:cubicBezTo>
                    <a:cubicBezTo>
                      <a:pt x="82" y="231"/>
                      <a:pt x="83" y="231"/>
                      <a:pt x="84" y="232"/>
                    </a:cubicBezTo>
                    <a:cubicBezTo>
                      <a:pt x="86" y="233"/>
                      <a:pt x="87" y="234"/>
                      <a:pt x="88" y="235"/>
                    </a:cubicBezTo>
                    <a:cubicBezTo>
                      <a:pt x="89" y="236"/>
                      <a:pt x="91" y="239"/>
                      <a:pt x="90" y="240"/>
                    </a:cubicBezTo>
                    <a:cubicBezTo>
                      <a:pt x="90" y="243"/>
                      <a:pt x="86" y="243"/>
                      <a:pt x="87" y="246"/>
                    </a:cubicBezTo>
                    <a:cubicBezTo>
                      <a:pt x="88" y="246"/>
                      <a:pt x="89" y="246"/>
                      <a:pt x="91" y="246"/>
                    </a:cubicBezTo>
                    <a:cubicBezTo>
                      <a:pt x="92" y="246"/>
                      <a:pt x="94" y="247"/>
                      <a:pt x="95" y="247"/>
                    </a:cubicBezTo>
                    <a:cubicBezTo>
                      <a:pt x="96" y="247"/>
                      <a:pt x="96" y="245"/>
                      <a:pt x="96" y="244"/>
                    </a:cubicBezTo>
                    <a:cubicBezTo>
                      <a:pt x="97" y="242"/>
                      <a:pt x="98" y="243"/>
                      <a:pt x="99" y="242"/>
                    </a:cubicBezTo>
                    <a:cubicBezTo>
                      <a:pt x="101" y="241"/>
                      <a:pt x="101" y="242"/>
                      <a:pt x="102" y="241"/>
                    </a:cubicBezTo>
                    <a:cubicBezTo>
                      <a:pt x="103" y="239"/>
                      <a:pt x="103" y="238"/>
                      <a:pt x="105" y="237"/>
                    </a:cubicBezTo>
                    <a:cubicBezTo>
                      <a:pt x="109" y="235"/>
                      <a:pt x="108" y="238"/>
                      <a:pt x="108" y="241"/>
                    </a:cubicBezTo>
                    <a:cubicBezTo>
                      <a:pt x="110" y="241"/>
                      <a:pt x="112" y="241"/>
                      <a:pt x="113" y="242"/>
                    </a:cubicBezTo>
                    <a:cubicBezTo>
                      <a:pt x="114" y="244"/>
                      <a:pt x="114" y="245"/>
                      <a:pt x="115" y="247"/>
                    </a:cubicBezTo>
                    <a:cubicBezTo>
                      <a:pt x="120" y="243"/>
                      <a:pt x="126" y="248"/>
                      <a:pt x="131" y="250"/>
                    </a:cubicBezTo>
                    <a:cubicBezTo>
                      <a:pt x="136" y="252"/>
                      <a:pt x="141" y="254"/>
                      <a:pt x="146" y="257"/>
                    </a:cubicBezTo>
                    <a:cubicBezTo>
                      <a:pt x="146" y="256"/>
                      <a:pt x="146" y="255"/>
                      <a:pt x="147" y="255"/>
                    </a:cubicBezTo>
                    <a:cubicBezTo>
                      <a:pt x="149" y="250"/>
                      <a:pt x="153" y="246"/>
                      <a:pt x="155" y="241"/>
                    </a:cubicBezTo>
                    <a:cubicBezTo>
                      <a:pt x="158" y="237"/>
                      <a:pt x="160" y="233"/>
                      <a:pt x="163" y="229"/>
                    </a:cubicBezTo>
                    <a:cubicBezTo>
                      <a:pt x="167" y="223"/>
                      <a:pt x="167" y="216"/>
                      <a:pt x="169" y="210"/>
                    </a:cubicBezTo>
                    <a:cubicBezTo>
                      <a:pt x="168" y="204"/>
                      <a:pt x="173" y="196"/>
                      <a:pt x="175" y="192"/>
                    </a:cubicBezTo>
                    <a:cubicBezTo>
                      <a:pt x="177" y="187"/>
                      <a:pt x="179" y="186"/>
                      <a:pt x="173" y="183"/>
                    </a:cubicBez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73" name="Freeform 107">
                <a:extLst>
                  <a:ext uri="{FF2B5EF4-FFF2-40B4-BE49-F238E27FC236}">
                    <a16:creationId xmlns:a16="http://schemas.microsoft.com/office/drawing/2014/main" id="{A1F40126-8540-4207-9121-75A2A41AC99B}"/>
                  </a:ext>
                </a:extLst>
              </p:cNvPr>
              <p:cNvSpPr>
                <a:spLocks/>
              </p:cNvSpPr>
              <p:nvPr/>
            </p:nvSpPr>
            <p:spPr bwMode="auto">
              <a:xfrm>
                <a:off x="6038850" y="-1217612"/>
                <a:ext cx="1401762" cy="2898775"/>
              </a:xfrm>
              <a:custGeom>
                <a:avLst/>
                <a:gdLst>
                  <a:gd name="T0" fmla="*/ 333 w 374"/>
                  <a:gd name="T1" fmla="*/ 403 h 773"/>
                  <a:gd name="T2" fmla="*/ 319 w 374"/>
                  <a:gd name="T3" fmla="*/ 412 h 773"/>
                  <a:gd name="T4" fmla="*/ 309 w 374"/>
                  <a:gd name="T5" fmla="*/ 397 h 773"/>
                  <a:gd name="T6" fmla="*/ 287 w 374"/>
                  <a:gd name="T7" fmla="*/ 376 h 773"/>
                  <a:gd name="T8" fmla="*/ 285 w 374"/>
                  <a:gd name="T9" fmla="*/ 357 h 773"/>
                  <a:gd name="T10" fmla="*/ 264 w 374"/>
                  <a:gd name="T11" fmla="*/ 337 h 773"/>
                  <a:gd name="T12" fmla="*/ 247 w 374"/>
                  <a:gd name="T13" fmla="*/ 311 h 773"/>
                  <a:gd name="T14" fmla="*/ 253 w 374"/>
                  <a:gd name="T15" fmla="*/ 278 h 773"/>
                  <a:gd name="T16" fmla="*/ 247 w 374"/>
                  <a:gd name="T17" fmla="*/ 269 h 773"/>
                  <a:gd name="T18" fmla="*/ 235 w 374"/>
                  <a:gd name="T19" fmla="*/ 247 h 773"/>
                  <a:gd name="T20" fmla="*/ 243 w 374"/>
                  <a:gd name="T21" fmla="*/ 218 h 773"/>
                  <a:gd name="T22" fmla="*/ 232 w 374"/>
                  <a:gd name="T23" fmla="*/ 195 h 773"/>
                  <a:gd name="T24" fmla="*/ 195 w 374"/>
                  <a:gd name="T25" fmla="*/ 186 h 773"/>
                  <a:gd name="T26" fmla="*/ 136 w 374"/>
                  <a:gd name="T27" fmla="*/ 191 h 773"/>
                  <a:gd name="T28" fmla="*/ 155 w 374"/>
                  <a:gd name="T29" fmla="*/ 165 h 773"/>
                  <a:gd name="T30" fmla="*/ 172 w 374"/>
                  <a:gd name="T31" fmla="*/ 147 h 773"/>
                  <a:gd name="T32" fmla="*/ 181 w 374"/>
                  <a:gd name="T33" fmla="*/ 117 h 773"/>
                  <a:gd name="T34" fmla="*/ 195 w 374"/>
                  <a:gd name="T35" fmla="*/ 77 h 773"/>
                  <a:gd name="T36" fmla="*/ 182 w 374"/>
                  <a:gd name="T37" fmla="*/ 26 h 773"/>
                  <a:gd name="T38" fmla="*/ 144 w 374"/>
                  <a:gd name="T39" fmla="*/ 26 h 773"/>
                  <a:gd name="T40" fmla="*/ 110 w 374"/>
                  <a:gd name="T41" fmla="*/ 41 h 773"/>
                  <a:gd name="T42" fmla="*/ 81 w 374"/>
                  <a:gd name="T43" fmla="*/ 1 h 773"/>
                  <a:gd name="T44" fmla="*/ 45 w 374"/>
                  <a:gd name="T45" fmla="*/ 38 h 773"/>
                  <a:gd name="T46" fmla="*/ 54 w 374"/>
                  <a:gd name="T47" fmla="*/ 86 h 773"/>
                  <a:gd name="T48" fmla="*/ 19 w 374"/>
                  <a:gd name="T49" fmla="*/ 99 h 773"/>
                  <a:gd name="T50" fmla="*/ 7 w 374"/>
                  <a:gd name="T51" fmla="*/ 144 h 773"/>
                  <a:gd name="T52" fmla="*/ 7 w 374"/>
                  <a:gd name="T53" fmla="*/ 172 h 773"/>
                  <a:gd name="T54" fmla="*/ 25 w 374"/>
                  <a:gd name="T55" fmla="*/ 143 h 773"/>
                  <a:gd name="T56" fmla="*/ 24 w 374"/>
                  <a:gd name="T57" fmla="*/ 173 h 773"/>
                  <a:gd name="T58" fmla="*/ 61 w 374"/>
                  <a:gd name="T59" fmla="*/ 151 h 773"/>
                  <a:gd name="T60" fmla="*/ 77 w 374"/>
                  <a:gd name="T61" fmla="*/ 191 h 773"/>
                  <a:gd name="T62" fmla="*/ 53 w 374"/>
                  <a:gd name="T63" fmla="*/ 232 h 773"/>
                  <a:gd name="T64" fmla="*/ 61 w 374"/>
                  <a:gd name="T65" fmla="*/ 256 h 773"/>
                  <a:gd name="T66" fmla="*/ 58 w 374"/>
                  <a:gd name="T67" fmla="*/ 278 h 773"/>
                  <a:gd name="T68" fmla="*/ 45 w 374"/>
                  <a:gd name="T69" fmla="*/ 291 h 773"/>
                  <a:gd name="T70" fmla="*/ 38 w 374"/>
                  <a:gd name="T71" fmla="*/ 308 h 773"/>
                  <a:gd name="T72" fmla="*/ 39 w 374"/>
                  <a:gd name="T73" fmla="*/ 326 h 773"/>
                  <a:gd name="T74" fmla="*/ 38 w 374"/>
                  <a:gd name="T75" fmla="*/ 347 h 773"/>
                  <a:gd name="T76" fmla="*/ 35 w 374"/>
                  <a:gd name="T77" fmla="*/ 364 h 773"/>
                  <a:gd name="T78" fmla="*/ 45 w 374"/>
                  <a:gd name="T79" fmla="*/ 382 h 773"/>
                  <a:gd name="T80" fmla="*/ 31 w 374"/>
                  <a:gd name="T81" fmla="*/ 391 h 773"/>
                  <a:gd name="T82" fmla="*/ 23 w 374"/>
                  <a:gd name="T83" fmla="*/ 409 h 773"/>
                  <a:gd name="T84" fmla="*/ 33 w 374"/>
                  <a:gd name="T85" fmla="*/ 425 h 773"/>
                  <a:gd name="T86" fmla="*/ 39 w 374"/>
                  <a:gd name="T87" fmla="*/ 457 h 773"/>
                  <a:gd name="T88" fmla="*/ 44 w 374"/>
                  <a:gd name="T89" fmla="*/ 500 h 773"/>
                  <a:gd name="T90" fmla="*/ 75 w 374"/>
                  <a:gd name="T91" fmla="*/ 511 h 773"/>
                  <a:gd name="T92" fmla="*/ 84 w 374"/>
                  <a:gd name="T93" fmla="*/ 563 h 773"/>
                  <a:gd name="T94" fmla="*/ 94 w 374"/>
                  <a:gd name="T95" fmla="*/ 599 h 773"/>
                  <a:gd name="T96" fmla="*/ 118 w 374"/>
                  <a:gd name="T97" fmla="*/ 616 h 773"/>
                  <a:gd name="T98" fmla="*/ 157 w 374"/>
                  <a:gd name="T99" fmla="*/ 634 h 773"/>
                  <a:gd name="T100" fmla="*/ 138 w 374"/>
                  <a:gd name="T101" fmla="*/ 644 h 773"/>
                  <a:gd name="T102" fmla="*/ 131 w 374"/>
                  <a:gd name="T103" fmla="*/ 700 h 773"/>
                  <a:gd name="T104" fmla="*/ 133 w 374"/>
                  <a:gd name="T105" fmla="*/ 739 h 773"/>
                  <a:gd name="T106" fmla="*/ 146 w 374"/>
                  <a:gd name="T107" fmla="*/ 771 h 773"/>
                  <a:gd name="T108" fmla="*/ 182 w 374"/>
                  <a:gd name="T109" fmla="*/ 737 h 773"/>
                  <a:gd name="T110" fmla="*/ 192 w 374"/>
                  <a:gd name="T111" fmla="*/ 697 h 773"/>
                  <a:gd name="T112" fmla="*/ 214 w 374"/>
                  <a:gd name="T113" fmla="*/ 663 h 773"/>
                  <a:gd name="T114" fmla="*/ 270 w 374"/>
                  <a:gd name="T115" fmla="*/ 632 h 773"/>
                  <a:gd name="T116" fmla="*/ 289 w 374"/>
                  <a:gd name="T117" fmla="*/ 573 h 773"/>
                  <a:gd name="T118" fmla="*/ 291 w 374"/>
                  <a:gd name="T119" fmla="*/ 532 h 773"/>
                  <a:gd name="T120" fmla="*/ 352 w 374"/>
                  <a:gd name="T121" fmla="*/ 473 h 773"/>
                  <a:gd name="T122" fmla="*/ 374 w 374"/>
                  <a:gd name="T123" fmla="*/ 42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4" h="773">
                    <a:moveTo>
                      <a:pt x="359" y="416"/>
                    </a:moveTo>
                    <a:cubicBezTo>
                      <a:pt x="354" y="414"/>
                      <a:pt x="348" y="409"/>
                      <a:pt x="343" y="413"/>
                    </a:cubicBezTo>
                    <a:cubicBezTo>
                      <a:pt x="342" y="411"/>
                      <a:pt x="342" y="410"/>
                      <a:pt x="341" y="408"/>
                    </a:cubicBezTo>
                    <a:cubicBezTo>
                      <a:pt x="340" y="407"/>
                      <a:pt x="338" y="407"/>
                      <a:pt x="336" y="407"/>
                    </a:cubicBezTo>
                    <a:cubicBezTo>
                      <a:pt x="336" y="404"/>
                      <a:pt x="337" y="401"/>
                      <a:pt x="333" y="403"/>
                    </a:cubicBezTo>
                    <a:cubicBezTo>
                      <a:pt x="331" y="404"/>
                      <a:pt x="331" y="405"/>
                      <a:pt x="330" y="407"/>
                    </a:cubicBezTo>
                    <a:cubicBezTo>
                      <a:pt x="329" y="408"/>
                      <a:pt x="329" y="407"/>
                      <a:pt x="327" y="408"/>
                    </a:cubicBezTo>
                    <a:cubicBezTo>
                      <a:pt x="326" y="409"/>
                      <a:pt x="325" y="408"/>
                      <a:pt x="324" y="410"/>
                    </a:cubicBezTo>
                    <a:cubicBezTo>
                      <a:pt x="324" y="411"/>
                      <a:pt x="324" y="413"/>
                      <a:pt x="323" y="413"/>
                    </a:cubicBezTo>
                    <a:cubicBezTo>
                      <a:pt x="322" y="413"/>
                      <a:pt x="320" y="412"/>
                      <a:pt x="319" y="412"/>
                    </a:cubicBezTo>
                    <a:cubicBezTo>
                      <a:pt x="317" y="412"/>
                      <a:pt x="316" y="412"/>
                      <a:pt x="315" y="412"/>
                    </a:cubicBezTo>
                    <a:cubicBezTo>
                      <a:pt x="314" y="409"/>
                      <a:pt x="318" y="409"/>
                      <a:pt x="318" y="406"/>
                    </a:cubicBezTo>
                    <a:cubicBezTo>
                      <a:pt x="319" y="405"/>
                      <a:pt x="317" y="402"/>
                      <a:pt x="316" y="401"/>
                    </a:cubicBezTo>
                    <a:cubicBezTo>
                      <a:pt x="315" y="400"/>
                      <a:pt x="314" y="399"/>
                      <a:pt x="312" y="398"/>
                    </a:cubicBezTo>
                    <a:cubicBezTo>
                      <a:pt x="311" y="397"/>
                      <a:pt x="310" y="397"/>
                      <a:pt x="309" y="397"/>
                    </a:cubicBezTo>
                    <a:cubicBezTo>
                      <a:pt x="307" y="396"/>
                      <a:pt x="307" y="393"/>
                      <a:pt x="306" y="391"/>
                    </a:cubicBezTo>
                    <a:cubicBezTo>
                      <a:pt x="305" y="389"/>
                      <a:pt x="304" y="387"/>
                      <a:pt x="303" y="385"/>
                    </a:cubicBezTo>
                    <a:cubicBezTo>
                      <a:pt x="301" y="382"/>
                      <a:pt x="302" y="380"/>
                      <a:pt x="299" y="379"/>
                    </a:cubicBezTo>
                    <a:cubicBezTo>
                      <a:pt x="297" y="379"/>
                      <a:pt x="294" y="379"/>
                      <a:pt x="292" y="378"/>
                    </a:cubicBezTo>
                    <a:cubicBezTo>
                      <a:pt x="290" y="378"/>
                      <a:pt x="289" y="377"/>
                      <a:pt x="287" y="376"/>
                    </a:cubicBezTo>
                    <a:cubicBezTo>
                      <a:pt x="287" y="375"/>
                      <a:pt x="287" y="375"/>
                      <a:pt x="286" y="374"/>
                    </a:cubicBezTo>
                    <a:cubicBezTo>
                      <a:pt x="286" y="374"/>
                      <a:pt x="285" y="374"/>
                      <a:pt x="284" y="373"/>
                    </a:cubicBezTo>
                    <a:cubicBezTo>
                      <a:pt x="283" y="374"/>
                      <a:pt x="282" y="372"/>
                      <a:pt x="282" y="370"/>
                    </a:cubicBezTo>
                    <a:cubicBezTo>
                      <a:pt x="282" y="368"/>
                      <a:pt x="284" y="368"/>
                      <a:pt x="284" y="366"/>
                    </a:cubicBezTo>
                    <a:cubicBezTo>
                      <a:pt x="284" y="362"/>
                      <a:pt x="282" y="360"/>
                      <a:pt x="285" y="357"/>
                    </a:cubicBezTo>
                    <a:cubicBezTo>
                      <a:pt x="289" y="354"/>
                      <a:pt x="284" y="355"/>
                      <a:pt x="281" y="355"/>
                    </a:cubicBezTo>
                    <a:cubicBezTo>
                      <a:pt x="278" y="354"/>
                      <a:pt x="277" y="352"/>
                      <a:pt x="275" y="351"/>
                    </a:cubicBezTo>
                    <a:cubicBezTo>
                      <a:pt x="273" y="350"/>
                      <a:pt x="271" y="349"/>
                      <a:pt x="269" y="348"/>
                    </a:cubicBezTo>
                    <a:cubicBezTo>
                      <a:pt x="270" y="347"/>
                      <a:pt x="272" y="346"/>
                      <a:pt x="272" y="343"/>
                    </a:cubicBezTo>
                    <a:cubicBezTo>
                      <a:pt x="271" y="340"/>
                      <a:pt x="268" y="338"/>
                      <a:pt x="264" y="337"/>
                    </a:cubicBezTo>
                    <a:cubicBezTo>
                      <a:pt x="260" y="337"/>
                      <a:pt x="257" y="341"/>
                      <a:pt x="253" y="338"/>
                    </a:cubicBezTo>
                    <a:cubicBezTo>
                      <a:pt x="251" y="336"/>
                      <a:pt x="250" y="332"/>
                      <a:pt x="250" y="329"/>
                    </a:cubicBezTo>
                    <a:cubicBezTo>
                      <a:pt x="250" y="327"/>
                      <a:pt x="249" y="326"/>
                      <a:pt x="249" y="325"/>
                    </a:cubicBezTo>
                    <a:cubicBezTo>
                      <a:pt x="249" y="323"/>
                      <a:pt x="249" y="321"/>
                      <a:pt x="249" y="320"/>
                    </a:cubicBezTo>
                    <a:cubicBezTo>
                      <a:pt x="249" y="316"/>
                      <a:pt x="247" y="314"/>
                      <a:pt x="247" y="311"/>
                    </a:cubicBezTo>
                    <a:cubicBezTo>
                      <a:pt x="246" y="308"/>
                      <a:pt x="248" y="306"/>
                      <a:pt x="248" y="303"/>
                    </a:cubicBezTo>
                    <a:cubicBezTo>
                      <a:pt x="247" y="301"/>
                      <a:pt x="246" y="300"/>
                      <a:pt x="247" y="297"/>
                    </a:cubicBezTo>
                    <a:cubicBezTo>
                      <a:pt x="247" y="295"/>
                      <a:pt x="248" y="294"/>
                      <a:pt x="250" y="293"/>
                    </a:cubicBezTo>
                    <a:cubicBezTo>
                      <a:pt x="254" y="290"/>
                      <a:pt x="255" y="288"/>
                      <a:pt x="255" y="283"/>
                    </a:cubicBezTo>
                    <a:cubicBezTo>
                      <a:pt x="255" y="282"/>
                      <a:pt x="253" y="279"/>
                      <a:pt x="253" y="278"/>
                    </a:cubicBezTo>
                    <a:cubicBezTo>
                      <a:pt x="254" y="276"/>
                      <a:pt x="256" y="277"/>
                      <a:pt x="256" y="274"/>
                    </a:cubicBezTo>
                    <a:cubicBezTo>
                      <a:pt x="256" y="273"/>
                      <a:pt x="255" y="271"/>
                      <a:pt x="255" y="270"/>
                    </a:cubicBezTo>
                    <a:cubicBezTo>
                      <a:pt x="255" y="268"/>
                      <a:pt x="256" y="266"/>
                      <a:pt x="256" y="265"/>
                    </a:cubicBezTo>
                    <a:cubicBezTo>
                      <a:pt x="255" y="263"/>
                      <a:pt x="253" y="265"/>
                      <a:pt x="252" y="266"/>
                    </a:cubicBezTo>
                    <a:cubicBezTo>
                      <a:pt x="250" y="267"/>
                      <a:pt x="249" y="268"/>
                      <a:pt x="247" y="269"/>
                    </a:cubicBezTo>
                    <a:cubicBezTo>
                      <a:pt x="246" y="271"/>
                      <a:pt x="246" y="272"/>
                      <a:pt x="244" y="273"/>
                    </a:cubicBezTo>
                    <a:cubicBezTo>
                      <a:pt x="243" y="275"/>
                      <a:pt x="240" y="276"/>
                      <a:pt x="238" y="276"/>
                    </a:cubicBezTo>
                    <a:cubicBezTo>
                      <a:pt x="232" y="277"/>
                      <a:pt x="234" y="267"/>
                      <a:pt x="235" y="264"/>
                    </a:cubicBezTo>
                    <a:cubicBezTo>
                      <a:pt x="236" y="261"/>
                      <a:pt x="238" y="258"/>
                      <a:pt x="237" y="255"/>
                    </a:cubicBezTo>
                    <a:cubicBezTo>
                      <a:pt x="237" y="253"/>
                      <a:pt x="237" y="249"/>
                      <a:pt x="235" y="247"/>
                    </a:cubicBezTo>
                    <a:cubicBezTo>
                      <a:pt x="235" y="246"/>
                      <a:pt x="234" y="246"/>
                      <a:pt x="233" y="244"/>
                    </a:cubicBezTo>
                    <a:cubicBezTo>
                      <a:pt x="233" y="243"/>
                      <a:pt x="233" y="240"/>
                      <a:pt x="233" y="239"/>
                    </a:cubicBezTo>
                    <a:cubicBezTo>
                      <a:pt x="233" y="235"/>
                      <a:pt x="233" y="231"/>
                      <a:pt x="234" y="228"/>
                    </a:cubicBezTo>
                    <a:cubicBezTo>
                      <a:pt x="235" y="226"/>
                      <a:pt x="237" y="224"/>
                      <a:pt x="238" y="222"/>
                    </a:cubicBezTo>
                    <a:cubicBezTo>
                      <a:pt x="240" y="221"/>
                      <a:pt x="242" y="220"/>
                      <a:pt x="243" y="218"/>
                    </a:cubicBezTo>
                    <a:cubicBezTo>
                      <a:pt x="243" y="217"/>
                      <a:pt x="243" y="214"/>
                      <a:pt x="243" y="213"/>
                    </a:cubicBezTo>
                    <a:cubicBezTo>
                      <a:pt x="243" y="210"/>
                      <a:pt x="242" y="211"/>
                      <a:pt x="240" y="210"/>
                    </a:cubicBezTo>
                    <a:cubicBezTo>
                      <a:pt x="237" y="209"/>
                      <a:pt x="236" y="207"/>
                      <a:pt x="234" y="205"/>
                    </a:cubicBezTo>
                    <a:cubicBezTo>
                      <a:pt x="233" y="203"/>
                      <a:pt x="230" y="202"/>
                      <a:pt x="230" y="200"/>
                    </a:cubicBezTo>
                    <a:cubicBezTo>
                      <a:pt x="230" y="199"/>
                      <a:pt x="232" y="196"/>
                      <a:pt x="232" y="195"/>
                    </a:cubicBezTo>
                    <a:cubicBezTo>
                      <a:pt x="233" y="193"/>
                      <a:pt x="233" y="191"/>
                      <a:pt x="233" y="190"/>
                    </a:cubicBezTo>
                    <a:cubicBezTo>
                      <a:pt x="233" y="182"/>
                      <a:pt x="232" y="176"/>
                      <a:pt x="228" y="170"/>
                    </a:cubicBezTo>
                    <a:cubicBezTo>
                      <a:pt x="225" y="171"/>
                      <a:pt x="221" y="168"/>
                      <a:pt x="218" y="167"/>
                    </a:cubicBezTo>
                    <a:cubicBezTo>
                      <a:pt x="215" y="166"/>
                      <a:pt x="211" y="170"/>
                      <a:pt x="209" y="172"/>
                    </a:cubicBezTo>
                    <a:cubicBezTo>
                      <a:pt x="203" y="176"/>
                      <a:pt x="197" y="179"/>
                      <a:pt x="195" y="186"/>
                    </a:cubicBezTo>
                    <a:cubicBezTo>
                      <a:pt x="194" y="188"/>
                      <a:pt x="192" y="193"/>
                      <a:pt x="189" y="194"/>
                    </a:cubicBezTo>
                    <a:cubicBezTo>
                      <a:pt x="184" y="195"/>
                      <a:pt x="180" y="193"/>
                      <a:pt x="176" y="192"/>
                    </a:cubicBezTo>
                    <a:cubicBezTo>
                      <a:pt x="173" y="191"/>
                      <a:pt x="166" y="191"/>
                      <a:pt x="163" y="192"/>
                    </a:cubicBezTo>
                    <a:cubicBezTo>
                      <a:pt x="161" y="193"/>
                      <a:pt x="158" y="195"/>
                      <a:pt x="155" y="196"/>
                    </a:cubicBezTo>
                    <a:cubicBezTo>
                      <a:pt x="153" y="196"/>
                      <a:pt x="135" y="194"/>
                      <a:pt x="136" y="191"/>
                    </a:cubicBezTo>
                    <a:cubicBezTo>
                      <a:pt x="136" y="189"/>
                      <a:pt x="139" y="188"/>
                      <a:pt x="141" y="187"/>
                    </a:cubicBezTo>
                    <a:cubicBezTo>
                      <a:pt x="143" y="185"/>
                      <a:pt x="139" y="185"/>
                      <a:pt x="139" y="184"/>
                    </a:cubicBezTo>
                    <a:cubicBezTo>
                      <a:pt x="138" y="181"/>
                      <a:pt x="143" y="177"/>
                      <a:pt x="143" y="174"/>
                    </a:cubicBezTo>
                    <a:cubicBezTo>
                      <a:pt x="144" y="170"/>
                      <a:pt x="151" y="168"/>
                      <a:pt x="150" y="164"/>
                    </a:cubicBezTo>
                    <a:cubicBezTo>
                      <a:pt x="149" y="160"/>
                      <a:pt x="154" y="162"/>
                      <a:pt x="155" y="165"/>
                    </a:cubicBezTo>
                    <a:cubicBezTo>
                      <a:pt x="156" y="169"/>
                      <a:pt x="159" y="165"/>
                      <a:pt x="160" y="163"/>
                    </a:cubicBezTo>
                    <a:cubicBezTo>
                      <a:pt x="161" y="162"/>
                      <a:pt x="163" y="161"/>
                      <a:pt x="162" y="159"/>
                    </a:cubicBezTo>
                    <a:cubicBezTo>
                      <a:pt x="162" y="157"/>
                      <a:pt x="160" y="156"/>
                      <a:pt x="162" y="155"/>
                    </a:cubicBezTo>
                    <a:cubicBezTo>
                      <a:pt x="165" y="153"/>
                      <a:pt x="163" y="150"/>
                      <a:pt x="165" y="148"/>
                    </a:cubicBezTo>
                    <a:cubicBezTo>
                      <a:pt x="168" y="144"/>
                      <a:pt x="170" y="150"/>
                      <a:pt x="172" y="147"/>
                    </a:cubicBezTo>
                    <a:cubicBezTo>
                      <a:pt x="175" y="144"/>
                      <a:pt x="173" y="141"/>
                      <a:pt x="173" y="137"/>
                    </a:cubicBezTo>
                    <a:cubicBezTo>
                      <a:pt x="175" y="137"/>
                      <a:pt x="182" y="142"/>
                      <a:pt x="181" y="137"/>
                    </a:cubicBezTo>
                    <a:cubicBezTo>
                      <a:pt x="179" y="135"/>
                      <a:pt x="176" y="134"/>
                      <a:pt x="176" y="131"/>
                    </a:cubicBezTo>
                    <a:cubicBezTo>
                      <a:pt x="176" y="129"/>
                      <a:pt x="189" y="119"/>
                      <a:pt x="179" y="120"/>
                    </a:cubicBezTo>
                    <a:cubicBezTo>
                      <a:pt x="179" y="118"/>
                      <a:pt x="180" y="118"/>
                      <a:pt x="181" y="117"/>
                    </a:cubicBezTo>
                    <a:cubicBezTo>
                      <a:pt x="182" y="116"/>
                      <a:pt x="182" y="114"/>
                      <a:pt x="183" y="112"/>
                    </a:cubicBezTo>
                    <a:cubicBezTo>
                      <a:pt x="184" y="111"/>
                      <a:pt x="183" y="106"/>
                      <a:pt x="184" y="105"/>
                    </a:cubicBezTo>
                    <a:cubicBezTo>
                      <a:pt x="189" y="104"/>
                      <a:pt x="185" y="97"/>
                      <a:pt x="189" y="95"/>
                    </a:cubicBezTo>
                    <a:cubicBezTo>
                      <a:pt x="184" y="90"/>
                      <a:pt x="193" y="88"/>
                      <a:pt x="193" y="82"/>
                    </a:cubicBezTo>
                    <a:cubicBezTo>
                      <a:pt x="192" y="78"/>
                      <a:pt x="191" y="78"/>
                      <a:pt x="195" y="77"/>
                    </a:cubicBezTo>
                    <a:cubicBezTo>
                      <a:pt x="199" y="77"/>
                      <a:pt x="198" y="74"/>
                      <a:pt x="198" y="71"/>
                    </a:cubicBezTo>
                    <a:cubicBezTo>
                      <a:pt x="197" y="64"/>
                      <a:pt x="194" y="62"/>
                      <a:pt x="189" y="57"/>
                    </a:cubicBezTo>
                    <a:cubicBezTo>
                      <a:pt x="185" y="53"/>
                      <a:pt x="191" y="45"/>
                      <a:pt x="187" y="41"/>
                    </a:cubicBezTo>
                    <a:cubicBezTo>
                      <a:pt x="184" y="38"/>
                      <a:pt x="182" y="39"/>
                      <a:pt x="183" y="35"/>
                    </a:cubicBezTo>
                    <a:cubicBezTo>
                      <a:pt x="183" y="32"/>
                      <a:pt x="183" y="29"/>
                      <a:pt x="182" y="26"/>
                    </a:cubicBezTo>
                    <a:cubicBezTo>
                      <a:pt x="180" y="21"/>
                      <a:pt x="170" y="26"/>
                      <a:pt x="166" y="28"/>
                    </a:cubicBezTo>
                    <a:cubicBezTo>
                      <a:pt x="160" y="30"/>
                      <a:pt x="164" y="28"/>
                      <a:pt x="160" y="25"/>
                    </a:cubicBezTo>
                    <a:cubicBezTo>
                      <a:pt x="159" y="25"/>
                      <a:pt x="157" y="28"/>
                      <a:pt x="155" y="27"/>
                    </a:cubicBezTo>
                    <a:cubicBezTo>
                      <a:pt x="152" y="27"/>
                      <a:pt x="151" y="26"/>
                      <a:pt x="150" y="24"/>
                    </a:cubicBezTo>
                    <a:cubicBezTo>
                      <a:pt x="147" y="20"/>
                      <a:pt x="145" y="25"/>
                      <a:pt x="144" y="26"/>
                    </a:cubicBezTo>
                    <a:cubicBezTo>
                      <a:pt x="141" y="27"/>
                      <a:pt x="141" y="24"/>
                      <a:pt x="138" y="26"/>
                    </a:cubicBezTo>
                    <a:cubicBezTo>
                      <a:pt x="136" y="29"/>
                      <a:pt x="129" y="32"/>
                      <a:pt x="126" y="32"/>
                    </a:cubicBezTo>
                    <a:cubicBezTo>
                      <a:pt x="123" y="33"/>
                      <a:pt x="124" y="30"/>
                      <a:pt x="121" y="29"/>
                    </a:cubicBezTo>
                    <a:cubicBezTo>
                      <a:pt x="119" y="28"/>
                      <a:pt x="118" y="33"/>
                      <a:pt x="117" y="34"/>
                    </a:cubicBezTo>
                    <a:cubicBezTo>
                      <a:pt x="117" y="36"/>
                      <a:pt x="114" y="46"/>
                      <a:pt x="110" y="41"/>
                    </a:cubicBezTo>
                    <a:cubicBezTo>
                      <a:pt x="107" y="36"/>
                      <a:pt x="104" y="41"/>
                      <a:pt x="102" y="35"/>
                    </a:cubicBezTo>
                    <a:cubicBezTo>
                      <a:pt x="100" y="31"/>
                      <a:pt x="96" y="27"/>
                      <a:pt x="96" y="24"/>
                    </a:cubicBezTo>
                    <a:cubicBezTo>
                      <a:pt x="95" y="19"/>
                      <a:pt x="92" y="13"/>
                      <a:pt x="89" y="9"/>
                    </a:cubicBezTo>
                    <a:cubicBezTo>
                      <a:pt x="88" y="7"/>
                      <a:pt x="90" y="5"/>
                      <a:pt x="88" y="3"/>
                    </a:cubicBezTo>
                    <a:cubicBezTo>
                      <a:pt x="87" y="2"/>
                      <a:pt x="82" y="0"/>
                      <a:pt x="81" y="1"/>
                    </a:cubicBezTo>
                    <a:cubicBezTo>
                      <a:pt x="81" y="4"/>
                      <a:pt x="76" y="9"/>
                      <a:pt x="74" y="10"/>
                    </a:cubicBezTo>
                    <a:cubicBezTo>
                      <a:pt x="71" y="12"/>
                      <a:pt x="67" y="11"/>
                      <a:pt x="63" y="13"/>
                    </a:cubicBezTo>
                    <a:cubicBezTo>
                      <a:pt x="59" y="15"/>
                      <a:pt x="59" y="19"/>
                      <a:pt x="54" y="20"/>
                    </a:cubicBezTo>
                    <a:cubicBezTo>
                      <a:pt x="50" y="22"/>
                      <a:pt x="48" y="26"/>
                      <a:pt x="45" y="28"/>
                    </a:cubicBezTo>
                    <a:cubicBezTo>
                      <a:pt x="43" y="30"/>
                      <a:pt x="45" y="36"/>
                      <a:pt x="45" y="38"/>
                    </a:cubicBezTo>
                    <a:cubicBezTo>
                      <a:pt x="45" y="42"/>
                      <a:pt x="43" y="45"/>
                      <a:pt x="44" y="49"/>
                    </a:cubicBezTo>
                    <a:cubicBezTo>
                      <a:pt x="46" y="59"/>
                      <a:pt x="55" y="65"/>
                      <a:pt x="64" y="64"/>
                    </a:cubicBezTo>
                    <a:cubicBezTo>
                      <a:pt x="69" y="64"/>
                      <a:pt x="69" y="68"/>
                      <a:pt x="70" y="72"/>
                    </a:cubicBezTo>
                    <a:cubicBezTo>
                      <a:pt x="70" y="74"/>
                      <a:pt x="69" y="82"/>
                      <a:pt x="67" y="83"/>
                    </a:cubicBezTo>
                    <a:cubicBezTo>
                      <a:pt x="65" y="86"/>
                      <a:pt x="58" y="84"/>
                      <a:pt x="54" y="86"/>
                    </a:cubicBezTo>
                    <a:cubicBezTo>
                      <a:pt x="51" y="88"/>
                      <a:pt x="47" y="85"/>
                      <a:pt x="43" y="88"/>
                    </a:cubicBezTo>
                    <a:cubicBezTo>
                      <a:pt x="40" y="90"/>
                      <a:pt x="38" y="87"/>
                      <a:pt x="35" y="88"/>
                    </a:cubicBezTo>
                    <a:cubicBezTo>
                      <a:pt x="32" y="89"/>
                      <a:pt x="32" y="95"/>
                      <a:pt x="29" y="94"/>
                    </a:cubicBezTo>
                    <a:cubicBezTo>
                      <a:pt x="27" y="93"/>
                      <a:pt x="19" y="88"/>
                      <a:pt x="19" y="93"/>
                    </a:cubicBezTo>
                    <a:cubicBezTo>
                      <a:pt x="19" y="95"/>
                      <a:pt x="20" y="97"/>
                      <a:pt x="19" y="99"/>
                    </a:cubicBezTo>
                    <a:cubicBezTo>
                      <a:pt x="18" y="101"/>
                      <a:pt x="16" y="101"/>
                      <a:pt x="16" y="103"/>
                    </a:cubicBezTo>
                    <a:cubicBezTo>
                      <a:pt x="16" y="107"/>
                      <a:pt x="16" y="111"/>
                      <a:pt x="15" y="115"/>
                    </a:cubicBezTo>
                    <a:cubicBezTo>
                      <a:pt x="15" y="119"/>
                      <a:pt x="10" y="121"/>
                      <a:pt x="14" y="125"/>
                    </a:cubicBezTo>
                    <a:cubicBezTo>
                      <a:pt x="19" y="130"/>
                      <a:pt x="16" y="133"/>
                      <a:pt x="11" y="135"/>
                    </a:cubicBezTo>
                    <a:cubicBezTo>
                      <a:pt x="7" y="137"/>
                      <a:pt x="9" y="140"/>
                      <a:pt x="7" y="144"/>
                    </a:cubicBezTo>
                    <a:cubicBezTo>
                      <a:pt x="6" y="146"/>
                      <a:pt x="0" y="148"/>
                      <a:pt x="1" y="151"/>
                    </a:cubicBezTo>
                    <a:cubicBezTo>
                      <a:pt x="1" y="154"/>
                      <a:pt x="5" y="155"/>
                      <a:pt x="4" y="158"/>
                    </a:cubicBezTo>
                    <a:cubicBezTo>
                      <a:pt x="4" y="161"/>
                      <a:pt x="1" y="162"/>
                      <a:pt x="1" y="165"/>
                    </a:cubicBezTo>
                    <a:cubicBezTo>
                      <a:pt x="0" y="167"/>
                      <a:pt x="1" y="169"/>
                      <a:pt x="2" y="171"/>
                    </a:cubicBezTo>
                    <a:cubicBezTo>
                      <a:pt x="2" y="175"/>
                      <a:pt x="6" y="177"/>
                      <a:pt x="7" y="172"/>
                    </a:cubicBezTo>
                    <a:cubicBezTo>
                      <a:pt x="7" y="169"/>
                      <a:pt x="4" y="168"/>
                      <a:pt x="4" y="166"/>
                    </a:cubicBezTo>
                    <a:cubicBezTo>
                      <a:pt x="5" y="163"/>
                      <a:pt x="6" y="159"/>
                      <a:pt x="9" y="158"/>
                    </a:cubicBezTo>
                    <a:cubicBezTo>
                      <a:pt x="13" y="156"/>
                      <a:pt x="15" y="153"/>
                      <a:pt x="17" y="149"/>
                    </a:cubicBezTo>
                    <a:cubicBezTo>
                      <a:pt x="17" y="145"/>
                      <a:pt x="14" y="139"/>
                      <a:pt x="19" y="137"/>
                    </a:cubicBezTo>
                    <a:cubicBezTo>
                      <a:pt x="24" y="135"/>
                      <a:pt x="23" y="140"/>
                      <a:pt x="25" y="143"/>
                    </a:cubicBezTo>
                    <a:cubicBezTo>
                      <a:pt x="27" y="148"/>
                      <a:pt x="29" y="146"/>
                      <a:pt x="27" y="151"/>
                    </a:cubicBezTo>
                    <a:cubicBezTo>
                      <a:pt x="25" y="154"/>
                      <a:pt x="27" y="157"/>
                      <a:pt x="25" y="159"/>
                    </a:cubicBezTo>
                    <a:cubicBezTo>
                      <a:pt x="23" y="161"/>
                      <a:pt x="22" y="162"/>
                      <a:pt x="20" y="164"/>
                    </a:cubicBezTo>
                    <a:cubicBezTo>
                      <a:pt x="19" y="166"/>
                      <a:pt x="14" y="172"/>
                      <a:pt x="19" y="172"/>
                    </a:cubicBezTo>
                    <a:cubicBezTo>
                      <a:pt x="20" y="172"/>
                      <a:pt x="22" y="173"/>
                      <a:pt x="24" y="173"/>
                    </a:cubicBezTo>
                    <a:cubicBezTo>
                      <a:pt x="25" y="172"/>
                      <a:pt x="26" y="169"/>
                      <a:pt x="27" y="167"/>
                    </a:cubicBezTo>
                    <a:cubicBezTo>
                      <a:pt x="31" y="164"/>
                      <a:pt x="31" y="164"/>
                      <a:pt x="31" y="159"/>
                    </a:cubicBezTo>
                    <a:cubicBezTo>
                      <a:pt x="36" y="158"/>
                      <a:pt x="36" y="158"/>
                      <a:pt x="40" y="155"/>
                    </a:cubicBezTo>
                    <a:cubicBezTo>
                      <a:pt x="43" y="153"/>
                      <a:pt x="45" y="152"/>
                      <a:pt x="47" y="149"/>
                    </a:cubicBezTo>
                    <a:cubicBezTo>
                      <a:pt x="51" y="152"/>
                      <a:pt x="57" y="150"/>
                      <a:pt x="61" y="151"/>
                    </a:cubicBezTo>
                    <a:cubicBezTo>
                      <a:pt x="65" y="153"/>
                      <a:pt x="67" y="156"/>
                      <a:pt x="71" y="157"/>
                    </a:cubicBezTo>
                    <a:cubicBezTo>
                      <a:pt x="74" y="157"/>
                      <a:pt x="76" y="157"/>
                      <a:pt x="78" y="159"/>
                    </a:cubicBezTo>
                    <a:cubicBezTo>
                      <a:pt x="81" y="163"/>
                      <a:pt x="77" y="170"/>
                      <a:pt x="77" y="175"/>
                    </a:cubicBezTo>
                    <a:cubicBezTo>
                      <a:pt x="77" y="179"/>
                      <a:pt x="75" y="181"/>
                      <a:pt x="76" y="185"/>
                    </a:cubicBezTo>
                    <a:cubicBezTo>
                      <a:pt x="76" y="187"/>
                      <a:pt x="77" y="189"/>
                      <a:pt x="77" y="191"/>
                    </a:cubicBezTo>
                    <a:cubicBezTo>
                      <a:pt x="77" y="192"/>
                      <a:pt x="77" y="195"/>
                      <a:pt x="79" y="195"/>
                    </a:cubicBezTo>
                    <a:cubicBezTo>
                      <a:pt x="79" y="197"/>
                      <a:pt x="77" y="201"/>
                      <a:pt x="76" y="203"/>
                    </a:cubicBezTo>
                    <a:cubicBezTo>
                      <a:pt x="74" y="207"/>
                      <a:pt x="80" y="212"/>
                      <a:pt x="76" y="216"/>
                    </a:cubicBezTo>
                    <a:cubicBezTo>
                      <a:pt x="73" y="220"/>
                      <a:pt x="65" y="224"/>
                      <a:pt x="61" y="226"/>
                    </a:cubicBezTo>
                    <a:cubicBezTo>
                      <a:pt x="59" y="227"/>
                      <a:pt x="54" y="230"/>
                      <a:pt x="53" y="232"/>
                    </a:cubicBezTo>
                    <a:cubicBezTo>
                      <a:pt x="53" y="234"/>
                      <a:pt x="53" y="236"/>
                      <a:pt x="51" y="238"/>
                    </a:cubicBezTo>
                    <a:cubicBezTo>
                      <a:pt x="51" y="238"/>
                      <a:pt x="52" y="239"/>
                      <a:pt x="52" y="240"/>
                    </a:cubicBezTo>
                    <a:cubicBezTo>
                      <a:pt x="53" y="241"/>
                      <a:pt x="53" y="242"/>
                      <a:pt x="53" y="243"/>
                    </a:cubicBezTo>
                    <a:cubicBezTo>
                      <a:pt x="54" y="244"/>
                      <a:pt x="54" y="244"/>
                      <a:pt x="55" y="245"/>
                    </a:cubicBezTo>
                    <a:cubicBezTo>
                      <a:pt x="58" y="248"/>
                      <a:pt x="61" y="251"/>
                      <a:pt x="61" y="256"/>
                    </a:cubicBezTo>
                    <a:cubicBezTo>
                      <a:pt x="62" y="260"/>
                      <a:pt x="62" y="263"/>
                      <a:pt x="58" y="266"/>
                    </a:cubicBezTo>
                    <a:cubicBezTo>
                      <a:pt x="55" y="267"/>
                      <a:pt x="56" y="267"/>
                      <a:pt x="56" y="270"/>
                    </a:cubicBezTo>
                    <a:cubicBezTo>
                      <a:pt x="56" y="272"/>
                      <a:pt x="56" y="271"/>
                      <a:pt x="55" y="273"/>
                    </a:cubicBezTo>
                    <a:cubicBezTo>
                      <a:pt x="55" y="274"/>
                      <a:pt x="53" y="274"/>
                      <a:pt x="54" y="276"/>
                    </a:cubicBezTo>
                    <a:cubicBezTo>
                      <a:pt x="54" y="278"/>
                      <a:pt x="57" y="276"/>
                      <a:pt x="58" y="278"/>
                    </a:cubicBezTo>
                    <a:cubicBezTo>
                      <a:pt x="60" y="281"/>
                      <a:pt x="56" y="283"/>
                      <a:pt x="55" y="283"/>
                    </a:cubicBezTo>
                    <a:cubicBezTo>
                      <a:pt x="53" y="284"/>
                      <a:pt x="53" y="284"/>
                      <a:pt x="52" y="285"/>
                    </a:cubicBezTo>
                    <a:cubicBezTo>
                      <a:pt x="51" y="286"/>
                      <a:pt x="51" y="287"/>
                      <a:pt x="50" y="288"/>
                    </a:cubicBezTo>
                    <a:cubicBezTo>
                      <a:pt x="49" y="289"/>
                      <a:pt x="49" y="289"/>
                      <a:pt x="48" y="289"/>
                    </a:cubicBezTo>
                    <a:cubicBezTo>
                      <a:pt x="47" y="290"/>
                      <a:pt x="46" y="290"/>
                      <a:pt x="45" y="291"/>
                    </a:cubicBezTo>
                    <a:cubicBezTo>
                      <a:pt x="43" y="293"/>
                      <a:pt x="42" y="293"/>
                      <a:pt x="40" y="294"/>
                    </a:cubicBezTo>
                    <a:cubicBezTo>
                      <a:pt x="38" y="294"/>
                      <a:pt x="36" y="295"/>
                      <a:pt x="34" y="297"/>
                    </a:cubicBezTo>
                    <a:cubicBezTo>
                      <a:pt x="33" y="298"/>
                      <a:pt x="31" y="300"/>
                      <a:pt x="30" y="301"/>
                    </a:cubicBezTo>
                    <a:cubicBezTo>
                      <a:pt x="28" y="303"/>
                      <a:pt x="26" y="303"/>
                      <a:pt x="28" y="306"/>
                    </a:cubicBezTo>
                    <a:cubicBezTo>
                      <a:pt x="31" y="309"/>
                      <a:pt x="35" y="307"/>
                      <a:pt x="38" y="308"/>
                    </a:cubicBezTo>
                    <a:cubicBezTo>
                      <a:pt x="40" y="309"/>
                      <a:pt x="42" y="310"/>
                      <a:pt x="43" y="312"/>
                    </a:cubicBezTo>
                    <a:cubicBezTo>
                      <a:pt x="44" y="314"/>
                      <a:pt x="44" y="314"/>
                      <a:pt x="42" y="315"/>
                    </a:cubicBezTo>
                    <a:cubicBezTo>
                      <a:pt x="40" y="316"/>
                      <a:pt x="39" y="316"/>
                      <a:pt x="39" y="318"/>
                    </a:cubicBezTo>
                    <a:cubicBezTo>
                      <a:pt x="38" y="319"/>
                      <a:pt x="39" y="320"/>
                      <a:pt x="39" y="321"/>
                    </a:cubicBezTo>
                    <a:cubicBezTo>
                      <a:pt x="39" y="323"/>
                      <a:pt x="39" y="324"/>
                      <a:pt x="39" y="326"/>
                    </a:cubicBezTo>
                    <a:cubicBezTo>
                      <a:pt x="39" y="328"/>
                      <a:pt x="38" y="330"/>
                      <a:pt x="39" y="332"/>
                    </a:cubicBezTo>
                    <a:cubicBezTo>
                      <a:pt x="39" y="334"/>
                      <a:pt x="41" y="334"/>
                      <a:pt x="41" y="336"/>
                    </a:cubicBezTo>
                    <a:cubicBezTo>
                      <a:pt x="42" y="337"/>
                      <a:pt x="42" y="338"/>
                      <a:pt x="42" y="340"/>
                    </a:cubicBezTo>
                    <a:cubicBezTo>
                      <a:pt x="41" y="342"/>
                      <a:pt x="40" y="341"/>
                      <a:pt x="39" y="343"/>
                    </a:cubicBezTo>
                    <a:cubicBezTo>
                      <a:pt x="38" y="344"/>
                      <a:pt x="39" y="346"/>
                      <a:pt x="38" y="347"/>
                    </a:cubicBezTo>
                    <a:cubicBezTo>
                      <a:pt x="35" y="349"/>
                      <a:pt x="32" y="347"/>
                      <a:pt x="29" y="350"/>
                    </a:cubicBezTo>
                    <a:cubicBezTo>
                      <a:pt x="28" y="352"/>
                      <a:pt x="28" y="353"/>
                      <a:pt x="28" y="355"/>
                    </a:cubicBezTo>
                    <a:cubicBezTo>
                      <a:pt x="28" y="356"/>
                      <a:pt x="30" y="356"/>
                      <a:pt x="30" y="357"/>
                    </a:cubicBezTo>
                    <a:cubicBezTo>
                      <a:pt x="30" y="358"/>
                      <a:pt x="30" y="359"/>
                      <a:pt x="30" y="360"/>
                    </a:cubicBezTo>
                    <a:cubicBezTo>
                      <a:pt x="31" y="362"/>
                      <a:pt x="33" y="362"/>
                      <a:pt x="35" y="364"/>
                    </a:cubicBezTo>
                    <a:cubicBezTo>
                      <a:pt x="36" y="366"/>
                      <a:pt x="36" y="368"/>
                      <a:pt x="37" y="369"/>
                    </a:cubicBezTo>
                    <a:cubicBezTo>
                      <a:pt x="38" y="371"/>
                      <a:pt x="42" y="371"/>
                      <a:pt x="44" y="372"/>
                    </a:cubicBezTo>
                    <a:cubicBezTo>
                      <a:pt x="45" y="373"/>
                      <a:pt x="46" y="375"/>
                      <a:pt x="47" y="377"/>
                    </a:cubicBezTo>
                    <a:cubicBezTo>
                      <a:pt x="49" y="378"/>
                      <a:pt x="54" y="379"/>
                      <a:pt x="52" y="381"/>
                    </a:cubicBezTo>
                    <a:cubicBezTo>
                      <a:pt x="51" y="382"/>
                      <a:pt x="46" y="382"/>
                      <a:pt x="45" y="382"/>
                    </a:cubicBezTo>
                    <a:cubicBezTo>
                      <a:pt x="42" y="381"/>
                      <a:pt x="41" y="379"/>
                      <a:pt x="40" y="382"/>
                    </a:cubicBezTo>
                    <a:cubicBezTo>
                      <a:pt x="39" y="383"/>
                      <a:pt x="39" y="384"/>
                      <a:pt x="38" y="385"/>
                    </a:cubicBezTo>
                    <a:cubicBezTo>
                      <a:pt x="37" y="386"/>
                      <a:pt x="36" y="386"/>
                      <a:pt x="35" y="386"/>
                    </a:cubicBezTo>
                    <a:cubicBezTo>
                      <a:pt x="35" y="387"/>
                      <a:pt x="34" y="388"/>
                      <a:pt x="33" y="388"/>
                    </a:cubicBezTo>
                    <a:cubicBezTo>
                      <a:pt x="32" y="389"/>
                      <a:pt x="32" y="390"/>
                      <a:pt x="31" y="391"/>
                    </a:cubicBezTo>
                    <a:cubicBezTo>
                      <a:pt x="29" y="393"/>
                      <a:pt x="22" y="396"/>
                      <a:pt x="26" y="398"/>
                    </a:cubicBezTo>
                    <a:cubicBezTo>
                      <a:pt x="28" y="399"/>
                      <a:pt x="31" y="399"/>
                      <a:pt x="31" y="402"/>
                    </a:cubicBezTo>
                    <a:cubicBezTo>
                      <a:pt x="32" y="405"/>
                      <a:pt x="27" y="403"/>
                      <a:pt x="26" y="405"/>
                    </a:cubicBezTo>
                    <a:cubicBezTo>
                      <a:pt x="25" y="406"/>
                      <a:pt x="26" y="407"/>
                      <a:pt x="25" y="408"/>
                    </a:cubicBezTo>
                    <a:cubicBezTo>
                      <a:pt x="25" y="409"/>
                      <a:pt x="24" y="409"/>
                      <a:pt x="23" y="409"/>
                    </a:cubicBezTo>
                    <a:cubicBezTo>
                      <a:pt x="22" y="411"/>
                      <a:pt x="20" y="414"/>
                      <a:pt x="18" y="414"/>
                    </a:cubicBezTo>
                    <a:cubicBezTo>
                      <a:pt x="17" y="414"/>
                      <a:pt x="18" y="415"/>
                      <a:pt x="18" y="416"/>
                    </a:cubicBezTo>
                    <a:cubicBezTo>
                      <a:pt x="18" y="416"/>
                      <a:pt x="22" y="418"/>
                      <a:pt x="22" y="418"/>
                    </a:cubicBezTo>
                    <a:cubicBezTo>
                      <a:pt x="24" y="420"/>
                      <a:pt x="26" y="421"/>
                      <a:pt x="28" y="422"/>
                    </a:cubicBezTo>
                    <a:cubicBezTo>
                      <a:pt x="30" y="423"/>
                      <a:pt x="31" y="424"/>
                      <a:pt x="33" y="425"/>
                    </a:cubicBezTo>
                    <a:cubicBezTo>
                      <a:pt x="36" y="427"/>
                      <a:pt x="37" y="427"/>
                      <a:pt x="37" y="430"/>
                    </a:cubicBezTo>
                    <a:cubicBezTo>
                      <a:pt x="37" y="432"/>
                      <a:pt x="37" y="434"/>
                      <a:pt x="38" y="436"/>
                    </a:cubicBezTo>
                    <a:cubicBezTo>
                      <a:pt x="39" y="438"/>
                      <a:pt x="40" y="438"/>
                      <a:pt x="40" y="441"/>
                    </a:cubicBezTo>
                    <a:cubicBezTo>
                      <a:pt x="40" y="443"/>
                      <a:pt x="40" y="445"/>
                      <a:pt x="40" y="447"/>
                    </a:cubicBezTo>
                    <a:cubicBezTo>
                      <a:pt x="40" y="450"/>
                      <a:pt x="39" y="453"/>
                      <a:pt x="39" y="457"/>
                    </a:cubicBezTo>
                    <a:cubicBezTo>
                      <a:pt x="39" y="462"/>
                      <a:pt x="38" y="464"/>
                      <a:pt x="35" y="467"/>
                    </a:cubicBezTo>
                    <a:cubicBezTo>
                      <a:pt x="33" y="468"/>
                      <a:pt x="31" y="470"/>
                      <a:pt x="31" y="472"/>
                    </a:cubicBezTo>
                    <a:cubicBezTo>
                      <a:pt x="30" y="475"/>
                      <a:pt x="33" y="478"/>
                      <a:pt x="33" y="481"/>
                    </a:cubicBezTo>
                    <a:cubicBezTo>
                      <a:pt x="35" y="485"/>
                      <a:pt x="38" y="489"/>
                      <a:pt x="40" y="494"/>
                    </a:cubicBezTo>
                    <a:cubicBezTo>
                      <a:pt x="41" y="496"/>
                      <a:pt x="42" y="498"/>
                      <a:pt x="44" y="500"/>
                    </a:cubicBezTo>
                    <a:cubicBezTo>
                      <a:pt x="45" y="501"/>
                      <a:pt x="45" y="504"/>
                      <a:pt x="46" y="505"/>
                    </a:cubicBezTo>
                    <a:cubicBezTo>
                      <a:pt x="49" y="508"/>
                      <a:pt x="54" y="505"/>
                      <a:pt x="58" y="506"/>
                    </a:cubicBezTo>
                    <a:cubicBezTo>
                      <a:pt x="60" y="506"/>
                      <a:pt x="61" y="507"/>
                      <a:pt x="63" y="508"/>
                    </a:cubicBezTo>
                    <a:cubicBezTo>
                      <a:pt x="65" y="509"/>
                      <a:pt x="67" y="509"/>
                      <a:pt x="69" y="510"/>
                    </a:cubicBezTo>
                    <a:cubicBezTo>
                      <a:pt x="71" y="511"/>
                      <a:pt x="72" y="511"/>
                      <a:pt x="75" y="511"/>
                    </a:cubicBezTo>
                    <a:cubicBezTo>
                      <a:pt x="78" y="512"/>
                      <a:pt x="79" y="511"/>
                      <a:pt x="80" y="514"/>
                    </a:cubicBezTo>
                    <a:cubicBezTo>
                      <a:pt x="82" y="518"/>
                      <a:pt x="82" y="522"/>
                      <a:pt x="84" y="525"/>
                    </a:cubicBezTo>
                    <a:cubicBezTo>
                      <a:pt x="86" y="529"/>
                      <a:pt x="89" y="532"/>
                      <a:pt x="91" y="536"/>
                    </a:cubicBezTo>
                    <a:cubicBezTo>
                      <a:pt x="93" y="541"/>
                      <a:pt x="89" y="541"/>
                      <a:pt x="84" y="542"/>
                    </a:cubicBezTo>
                    <a:cubicBezTo>
                      <a:pt x="84" y="549"/>
                      <a:pt x="82" y="555"/>
                      <a:pt x="84" y="563"/>
                    </a:cubicBezTo>
                    <a:cubicBezTo>
                      <a:pt x="84" y="564"/>
                      <a:pt x="84" y="566"/>
                      <a:pt x="85" y="568"/>
                    </a:cubicBezTo>
                    <a:cubicBezTo>
                      <a:pt x="86" y="571"/>
                      <a:pt x="87" y="572"/>
                      <a:pt x="90" y="573"/>
                    </a:cubicBezTo>
                    <a:cubicBezTo>
                      <a:pt x="93" y="573"/>
                      <a:pt x="93" y="574"/>
                      <a:pt x="93" y="577"/>
                    </a:cubicBezTo>
                    <a:cubicBezTo>
                      <a:pt x="92" y="580"/>
                      <a:pt x="93" y="581"/>
                      <a:pt x="94" y="584"/>
                    </a:cubicBezTo>
                    <a:cubicBezTo>
                      <a:pt x="95" y="589"/>
                      <a:pt x="94" y="594"/>
                      <a:pt x="94" y="599"/>
                    </a:cubicBezTo>
                    <a:cubicBezTo>
                      <a:pt x="95" y="602"/>
                      <a:pt x="94" y="604"/>
                      <a:pt x="97" y="606"/>
                    </a:cubicBezTo>
                    <a:cubicBezTo>
                      <a:pt x="99" y="607"/>
                      <a:pt x="102" y="609"/>
                      <a:pt x="104" y="609"/>
                    </a:cubicBezTo>
                    <a:cubicBezTo>
                      <a:pt x="106" y="610"/>
                      <a:pt x="107" y="610"/>
                      <a:pt x="108" y="611"/>
                    </a:cubicBezTo>
                    <a:cubicBezTo>
                      <a:pt x="110" y="612"/>
                      <a:pt x="110" y="613"/>
                      <a:pt x="112" y="614"/>
                    </a:cubicBezTo>
                    <a:cubicBezTo>
                      <a:pt x="114" y="614"/>
                      <a:pt x="118" y="613"/>
                      <a:pt x="118" y="616"/>
                    </a:cubicBezTo>
                    <a:cubicBezTo>
                      <a:pt x="121" y="616"/>
                      <a:pt x="135" y="615"/>
                      <a:pt x="135" y="619"/>
                    </a:cubicBezTo>
                    <a:cubicBezTo>
                      <a:pt x="135" y="622"/>
                      <a:pt x="133" y="624"/>
                      <a:pt x="137" y="624"/>
                    </a:cubicBezTo>
                    <a:cubicBezTo>
                      <a:pt x="143" y="624"/>
                      <a:pt x="151" y="622"/>
                      <a:pt x="156" y="625"/>
                    </a:cubicBezTo>
                    <a:cubicBezTo>
                      <a:pt x="156" y="626"/>
                      <a:pt x="158" y="627"/>
                      <a:pt x="158" y="629"/>
                    </a:cubicBezTo>
                    <a:cubicBezTo>
                      <a:pt x="159" y="631"/>
                      <a:pt x="159" y="633"/>
                      <a:pt x="157" y="634"/>
                    </a:cubicBezTo>
                    <a:cubicBezTo>
                      <a:pt x="155" y="635"/>
                      <a:pt x="153" y="634"/>
                      <a:pt x="152" y="634"/>
                    </a:cubicBezTo>
                    <a:cubicBezTo>
                      <a:pt x="151" y="635"/>
                      <a:pt x="151" y="636"/>
                      <a:pt x="150" y="637"/>
                    </a:cubicBezTo>
                    <a:cubicBezTo>
                      <a:pt x="150" y="637"/>
                      <a:pt x="148" y="638"/>
                      <a:pt x="147" y="638"/>
                    </a:cubicBezTo>
                    <a:cubicBezTo>
                      <a:pt x="146" y="639"/>
                      <a:pt x="145" y="641"/>
                      <a:pt x="143" y="642"/>
                    </a:cubicBezTo>
                    <a:cubicBezTo>
                      <a:pt x="142" y="643"/>
                      <a:pt x="139" y="643"/>
                      <a:pt x="138" y="644"/>
                    </a:cubicBezTo>
                    <a:cubicBezTo>
                      <a:pt x="134" y="645"/>
                      <a:pt x="133" y="648"/>
                      <a:pt x="133" y="651"/>
                    </a:cubicBezTo>
                    <a:cubicBezTo>
                      <a:pt x="133" y="655"/>
                      <a:pt x="132" y="660"/>
                      <a:pt x="133" y="663"/>
                    </a:cubicBezTo>
                    <a:cubicBezTo>
                      <a:pt x="133" y="668"/>
                      <a:pt x="134" y="672"/>
                      <a:pt x="134" y="677"/>
                    </a:cubicBezTo>
                    <a:cubicBezTo>
                      <a:pt x="134" y="681"/>
                      <a:pt x="135" y="686"/>
                      <a:pt x="134" y="689"/>
                    </a:cubicBezTo>
                    <a:cubicBezTo>
                      <a:pt x="133" y="693"/>
                      <a:pt x="132" y="697"/>
                      <a:pt x="131" y="700"/>
                    </a:cubicBezTo>
                    <a:cubicBezTo>
                      <a:pt x="130" y="703"/>
                      <a:pt x="129" y="703"/>
                      <a:pt x="131" y="705"/>
                    </a:cubicBezTo>
                    <a:cubicBezTo>
                      <a:pt x="133" y="708"/>
                      <a:pt x="134" y="708"/>
                      <a:pt x="134" y="711"/>
                    </a:cubicBezTo>
                    <a:cubicBezTo>
                      <a:pt x="134" y="713"/>
                      <a:pt x="133" y="714"/>
                      <a:pt x="132" y="716"/>
                    </a:cubicBezTo>
                    <a:cubicBezTo>
                      <a:pt x="131" y="720"/>
                      <a:pt x="133" y="722"/>
                      <a:pt x="133" y="726"/>
                    </a:cubicBezTo>
                    <a:cubicBezTo>
                      <a:pt x="133" y="730"/>
                      <a:pt x="133" y="734"/>
                      <a:pt x="133" y="739"/>
                    </a:cubicBezTo>
                    <a:cubicBezTo>
                      <a:pt x="133" y="743"/>
                      <a:pt x="133" y="748"/>
                      <a:pt x="132" y="752"/>
                    </a:cubicBezTo>
                    <a:cubicBezTo>
                      <a:pt x="132" y="755"/>
                      <a:pt x="133" y="756"/>
                      <a:pt x="135" y="758"/>
                    </a:cubicBezTo>
                    <a:cubicBezTo>
                      <a:pt x="137" y="761"/>
                      <a:pt x="138" y="762"/>
                      <a:pt x="139" y="765"/>
                    </a:cubicBezTo>
                    <a:cubicBezTo>
                      <a:pt x="141" y="768"/>
                      <a:pt x="143" y="770"/>
                      <a:pt x="145" y="773"/>
                    </a:cubicBezTo>
                    <a:cubicBezTo>
                      <a:pt x="145" y="772"/>
                      <a:pt x="145" y="772"/>
                      <a:pt x="146" y="771"/>
                    </a:cubicBezTo>
                    <a:cubicBezTo>
                      <a:pt x="147" y="770"/>
                      <a:pt x="148" y="771"/>
                      <a:pt x="149" y="770"/>
                    </a:cubicBezTo>
                    <a:cubicBezTo>
                      <a:pt x="152" y="770"/>
                      <a:pt x="154" y="768"/>
                      <a:pt x="156" y="766"/>
                    </a:cubicBezTo>
                    <a:cubicBezTo>
                      <a:pt x="163" y="762"/>
                      <a:pt x="171" y="756"/>
                      <a:pt x="174" y="749"/>
                    </a:cubicBezTo>
                    <a:cubicBezTo>
                      <a:pt x="175" y="747"/>
                      <a:pt x="175" y="747"/>
                      <a:pt x="176" y="745"/>
                    </a:cubicBezTo>
                    <a:cubicBezTo>
                      <a:pt x="178" y="743"/>
                      <a:pt x="181" y="740"/>
                      <a:pt x="182" y="737"/>
                    </a:cubicBezTo>
                    <a:cubicBezTo>
                      <a:pt x="183" y="735"/>
                      <a:pt x="183" y="732"/>
                      <a:pt x="184" y="730"/>
                    </a:cubicBezTo>
                    <a:cubicBezTo>
                      <a:pt x="185" y="725"/>
                      <a:pt x="185" y="721"/>
                      <a:pt x="185" y="717"/>
                    </a:cubicBezTo>
                    <a:cubicBezTo>
                      <a:pt x="185" y="714"/>
                      <a:pt x="186" y="712"/>
                      <a:pt x="186" y="709"/>
                    </a:cubicBezTo>
                    <a:cubicBezTo>
                      <a:pt x="186" y="707"/>
                      <a:pt x="185" y="705"/>
                      <a:pt x="186" y="703"/>
                    </a:cubicBezTo>
                    <a:cubicBezTo>
                      <a:pt x="187" y="700"/>
                      <a:pt x="190" y="699"/>
                      <a:pt x="192" y="697"/>
                    </a:cubicBezTo>
                    <a:cubicBezTo>
                      <a:pt x="194" y="695"/>
                      <a:pt x="196" y="692"/>
                      <a:pt x="197" y="690"/>
                    </a:cubicBezTo>
                    <a:cubicBezTo>
                      <a:pt x="198" y="688"/>
                      <a:pt x="199" y="686"/>
                      <a:pt x="199" y="684"/>
                    </a:cubicBezTo>
                    <a:cubicBezTo>
                      <a:pt x="200" y="681"/>
                      <a:pt x="201" y="677"/>
                      <a:pt x="203" y="675"/>
                    </a:cubicBezTo>
                    <a:cubicBezTo>
                      <a:pt x="204" y="672"/>
                      <a:pt x="206" y="671"/>
                      <a:pt x="208" y="669"/>
                    </a:cubicBezTo>
                    <a:cubicBezTo>
                      <a:pt x="210" y="667"/>
                      <a:pt x="212" y="665"/>
                      <a:pt x="214" y="663"/>
                    </a:cubicBezTo>
                    <a:cubicBezTo>
                      <a:pt x="218" y="659"/>
                      <a:pt x="224" y="658"/>
                      <a:pt x="229" y="654"/>
                    </a:cubicBezTo>
                    <a:cubicBezTo>
                      <a:pt x="233" y="651"/>
                      <a:pt x="239" y="650"/>
                      <a:pt x="245" y="649"/>
                    </a:cubicBezTo>
                    <a:cubicBezTo>
                      <a:pt x="247" y="649"/>
                      <a:pt x="250" y="649"/>
                      <a:pt x="253" y="648"/>
                    </a:cubicBezTo>
                    <a:cubicBezTo>
                      <a:pt x="255" y="647"/>
                      <a:pt x="258" y="645"/>
                      <a:pt x="260" y="644"/>
                    </a:cubicBezTo>
                    <a:cubicBezTo>
                      <a:pt x="264" y="641"/>
                      <a:pt x="268" y="636"/>
                      <a:pt x="270" y="632"/>
                    </a:cubicBezTo>
                    <a:cubicBezTo>
                      <a:pt x="273" y="626"/>
                      <a:pt x="273" y="620"/>
                      <a:pt x="272" y="614"/>
                    </a:cubicBezTo>
                    <a:cubicBezTo>
                      <a:pt x="271" y="607"/>
                      <a:pt x="275" y="600"/>
                      <a:pt x="279" y="594"/>
                    </a:cubicBezTo>
                    <a:cubicBezTo>
                      <a:pt x="281" y="591"/>
                      <a:pt x="284" y="588"/>
                      <a:pt x="286" y="584"/>
                    </a:cubicBezTo>
                    <a:cubicBezTo>
                      <a:pt x="287" y="582"/>
                      <a:pt x="288" y="581"/>
                      <a:pt x="288" y="578"/>
                    </a:cubicBezTo>
                    <a:cubicBezTo>
                      <a:pt x="288" y="577"/>
                      <a:pt x="289" y="575"/>
                      <a:pt x="289" y="573"/>
                    </a:cubicBezTo>
                    <a:cubicBezTo>
                      <a:pt x="289" y="571"/>
                      <a:pt x="289" y="569"/>
                      <a:pt x="289" y="567"/>
                    </a:cubicBezTo>
                    <a:cubicBezTo>
                      <a:pt x="288" y="563"/>
                      <a:pt x="288" y="559"/>
                      <a:pt x="287" y="555"/>
                    </a:cubicBezTo>
                    <a:cubicBezTo>
                      <a:pt x="286" y="551"/>
                      <a:pt x="287" y="548"/>
                      <a:pt x="288" y="544"/>
                    </a:cubicBezTo>
                    <a:cubicBezTo>
                      <a:pt x="289" y="542"/>
                      <a:pt x="290" y="540"/>
                      <a:pt x="290" y="538"/>
                    </a:cubicBezTo>
                    <a:cubicBezTo>
                      <a:pt x="291" y="536"/>
                      <a:pt x="291" y="534"/>
                      <a:pt x="291" y="532"/>
                    </a:cubicBezTo>
                    <a:cubicBezTo>
                      <a:pt x="293" y="524"/>
                      <a:pt x="297" y="514"/>
                      <a:pt x="302" y="507"/>
                    </a:cubicBezTo>
                    <a:cubicBezTo>
                      <a:pt x="308" y="501"/>
                      <a:pt x="317" y="499"/>
                      <a:pt x="324" y="495"/>
                    </a:cubicBezTo>
                    <a:cubicBezTo>
                      <a:pt x="328" y="494"/>
                      <a:pt x="330" y="493"/>
                      <a:pt x="333" y="491"/>
                    </a:cubicBezTo>
                    <a:cubicBezTo>
                      <a:pt x="336" y="489"/>
                      <a:pt x="339" y="487"/>
                      <a:pt x="343" y="485"/>
                    </a:cubicBezTo>
                    <a:cubicBezTo>
                      <a:pt x="348" y="482"/>
                      <a:pt x="350" y="478"/>
                      <a:pt x="352" y="473"/>
                    </a:cubicBezTo>
                    <a:cubicBezTo>
                      <a:pt x="353" y="470"/>
                      <a:pt x="356" y="467"/>
                      <a:pt x="357" y="465"/>
                    </a:cubicBezTo>
                    <a:cubicBezTo>
                      <a:pt x="359" y="462"/>
                      <a:pt x="359" y="459"/>
                      <a:pt x="360" y="456"/>
                    </a:cubicBezTo>
                    <a:cubicBezTo>
                      <a:pt x="362" y="451"/>
                      <a:pt x="365" y="448"/>
                      <a:pt x="368" y="443"/>
                    </a:cubicBezTo>
                    <a:cubicBezTo>
                      <a:pt x="369" y="441"/>
                      <a:pt x="369" y="438"/>
                      <a:pt x="370" y="435"/>
                    </a:cubicBezTo>
                    <a:cubicBezTo>
                      <a:pt x="371" y="431"/>
                      <a:pt x="372" y="426"/>
                      <a:pt x="374" y="423"/>
                    </a:cubicBezTo>
                    <a:cubicBezTo>
                      <a:pt x="369" y="420"/>
                      <a:pt x="364" y="418"/>
                      <a:pt x="359" y="416"/>
                    </a:cubicBez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74" name="Freeform 108">
                <a:extLst>
                  <a:ext uri="{FF2B5EF4-FFF2-40B4-BE49-F238E27FC236}">
                    <a16:creationId xmlns:a16="http://schemas.microsoft.com/office/drawing/2014/main" id="{DF6C9A7C-3D58-481F-9E01-2BDFA3B6A14A}"/>
                  </a:ext>
                </a:extLst>
              </p:cNvPr>
              <p:cNvSpPr>
                <a:spLocks/>
              </p:cNvSpPr>
              <p:nvPr/>
            </p:nvSpPr>
            <p:spPr bwMode="auto">
              <a:xfrm>
                <a:off x="5788025" y="1422400"/>
                <a:ext cx="793750" cy="655638"/>
              </a:xfrm>
              <a:custGeom>
                <a:avLst/>
                <a:gdLst>
                  <a:gd name="T0" fmla="*/ 176 w 212"/>
                  <a:gd name="T1" fmla="*/ 16 h 175"/>
                  <a:gd name="T2" fmla="*/ 172 w 212"/>
                  <a:gd name="T3" fmla="*/ 17 h 175"/>
                  <a:gd name="T4" fmla="*/ 165 w 212"/>
                  <a:gd name="T5" fmla="*/ 23 h 175"/>
                  <a:gd name="T6" fmla="*/ 158 w 212"/>
                  <a:gd name="T7" fmla="*/ 34 h 175"/>
                  <a:gd name="T8" fmla="*/ 129 w 212"/>
                  <a:gd name="T9" fmla="*/ 60 h 175"/>
                  <a:gd name="T10" fmla="*/ 122 w 212"/>
                  <a:gd name="T11" fmla="*/ 70 h 175"/>
                  <a:gd name="T12" fmla="*/ 115 w 212"/>
                  <a:gd name="T13" fmla="*/ 81 h 175"/>
                  <a:gd name="T14" fmla="*/ 110 w 212"/>
                  <a:gd name="T15" fmla="*/ 86 h 175"/>
                  <a:gd name="T16" fmla="*/ 98 w 212"/>
                  <a:gd name="T17" fmla="*/ 90 h 175"/>
                  <a:gd name="T18" fmla="*/ 95 w 212"/>
                  <a:gd name="T19" fmla="*/ 87 h 175"/>
                  <a:gd name="T20" fmla="*/ 101 w 212"/>
                  <a:gd name="T21" fmla="*/ 76 h 175"/>
                  <a:gd name="T22" fmla="*/ 102 w 212"/>
                  <a:gd name="T23" fmla="*/ 52 h 175"/>
                  <a:gd name="T24" fmla="*/ 94 w 212"/>
                  <a:gd name="T25" fmla="*/ 55 h 175"/>
                  <a:gd name="T26" fmla="*/ 84 w 212"/>
                  <a:gd name="T27" fmla="*/ 60 h 175"/>
                  <a:gd name="T28" fmla="*/ 85 w 212"/>
                  <a:gd name="T29" fmla="*/ 41 h 175"/>
                  <a:gd name="T30" fmla="*/ 83 w 212"/>
                  <a:gd name="T31" fmla="*/ 27 h 175"/>
                  <a:gd name="T32" fmla="*/ 71 w 212"/>
                  <a:gd name="T33" fmla="*/ 22 h 175"/>
                  <a:gd name="T34" fmla="*/ 63 w 212"/>
                  <a:gd name="T35" fmla="*/ 27 h 175"/>
                  <a:gd name="T36" fmla="*/ 48 w 212"/>
                  <a:gd name="T37" fmla="*/ 21 h 175"/>
                  <a:gd name="T38" fmla="*/ 26 w 212"/>
                  <a:gd name="T39" fmla="*/ 34 h 175"/>
                  <a:gd name="T40" fmla="*/ 18 w 212"/>
                  <a:gd name="T41" fmla="*/ 39 h 175"/>
                  <a:gd name="T42" fmla="*/ 9 w 212"/>
                  <a:gd name="T43" fmla="*/ 37 h 175"/>
                  <a:gd name="T44" fmla="*/ 4 w 212"/>
                  <a:gd name="T45" fmla="*/ 40 h 175"/>
                  <a:gd name="T46" fmla="*/ 2 w 212"/>
                  <a:gd name="T47" fmla="*/ 46 h 175"/>
                  <a:gd name="T48" fmla="*/ 6 w 212"/>
                  <a:gd name="T49" fmla="*/ 55 h 175"/>
                  <a:gd name="T50" fmla="*/ 18 w 212"/>
                  <a:gd name="T51" fmla="*/ 73 h 175"/>
                  <a:gd name="T52" fmla="*/ 25 w 212"/>
                  <a:gd name="T53" fmla="*/ 83 h 175"/>
                  <a:gd name="T54" fmla="*/ 40 w 212"/>
                  <a:gd name="T55" fmla="*/ 106 h 175"/>
                  <a:gd name="T56" fmla="*/ 48 w 212"/>
                  <a:gd name="T57" fmla="*/ 116 h 175"/>
                  <a:gd name="T58" fmla="*/ 38 w 212"/>
                  <a:gd name="T59" fmla="*/ 119 h 175"/>
                  <a:gd name="T60" fmla="*/ 47 w 212"/>
                  <a:gd name="T61" fmla="*/ 124 h 175"/>
                  <a:gd name="T62" fmla="*/ 46 w 212"/>
                  <a:gd name="T63" fmla="*/ 135 h 175"/>
                  <a:gd name="T64" fmla="*/ 44 w 212"/>
                  <a:gd name="T65" fmla="*/ 149 h 175"/>
                  <a:gd name="T66" fmla="*/ 51 w 212"/>
                  <a:gd name="T67" fmla="*/ 163 h 175"/>
                  <a:gd name="T68" fmla="*/ 65 w 212"/>
                  <a:gd name="T69" fmla="*/ 163 h 175"/>
                  <a:gd name="T70" fmla="*/ 72 w 212"/>
                  <a:gd name="T71" fmla="*/ 168 h 175"/>
                  <a:gd name="T72" fmla="*/ 77 w 212"/>
                  <a:gd name="T73" fmla="*/ 175 h 175"/>
                  <a:gd name="T74" fmla="*/ 95 w 212"/>
                  <a:gd name="T75" fmla="*/ 167 h 175"/>
                  <a:gd name="T76" fmla="*/ 116 w 212"/>
                  <a:gd name="T77" fmla="*/ 161 h 175"/>
                  <a:gd name="T78" fmla="*/ 134 w 212"/>
                  <a:gd name="T79" fmla="*/ 151 h 175"/>
                  <a:gd name="T80" fmla="*/ 139 w 212"/>
                  <a:gd name="T81" fmla="*/ 148 h 175"/>
                  <a:gd name="T82" fmla="*/ 150 w 212"/>
                  <a:gd name="T83" fmla="*/ 137 h 175"/>
                  <a:gd name="T84" fmla="*/ 157 w 212"/>
                  <a:gd name="T85" fmla="*/ 129 h 175"/>
                  <a:gd name="T86" fmla="*/ 165 w 212"/>
                  <a:gd name="T87" fmla="*/ 119 h 175"/>
                  <a:gd name="T88" fmla="*/ 179 w 212"/>
                  <a:gd name="T89" fmla="*/ 105 h 175"/>
                  <a:gd name="T90" fmla="*/ 200 w 212"/>
                  <a:gd name="T91" fmla="*/ 86 h 175"/>
                  <a:gd name="T92" fmla="*/ 207 w 212"/>
                  <a:gd name="T93" fmla="*/ 79 h 175"/>
                  <a:gd name="T94" fmla="*/ 212 w 212"/>
                  <a:gd name="T95" fmla="*/ 71 h 175"/>
                  <a:gd name="T96" fmla="*/ 206 w 212"/>
                  <a:gd name="T97" fmla="*/ 61 h 175"/>
                  <a:gd name="T98" fmla="*/ 199 w 212"/>
                  <a:gd name="T99" fmla="*/ 48 h 175"/>
                  <a:gd name="T100" fmla="*/ 200 w 212"/>
                  <a:gd name="T101" fmla="*/ 22 h 175"/>
                  <a:gd name="T102" fmla="*/ 201 w 212"/>
                  <a:gd name="T103" fmla="*/ 7 h 175"/>
                  <a:gd name="T104" fmla="*/ 197 w 212"/>
                  <a:gd name="T105" fmla="*/ 0 h 175"/>
                  <a:gd name="T106" fmla="*/ 180 w 212"/>
                  <a:gd name="T107" fmla="*/ 1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2" h="175">
                    <a:moveTo>
                      <a:pt x="180" y="13"/>
                    </a:moveTo>
                    <a:cubicBezTo>
                      <a:pt x="179" y="14"/>
                      <a:pt x="177" y="15"/>
                      <a:pt x="176" y="16"/>
                    </a:cubicBezTo>
                    <a:cubicBezTo>
                      <a:pt x="176" y="17"/>
                      <a:pt x="175" y="19"/>
                      <a:pt x="174" y="20"/>
                    </a:cubicBezTo>
                    <a:cubicBezTo>
                      <a:pt x="171" y="21"/>
                      <a:pt x="173" y="18"/>
                      <a:pt x="172" y="17"/>
                    </a:cubicBezTo>
                    <a:cubicBezTo>
                      <a:pt x="171" y="17"/>
                      <a:pt x="171" y="19"/>
                      <a:pt x="170" y="19"/>
                    </a:cubicBezTo>
                    <a:cubicBezTo>
                      <a:pt x="168" y="21"/>
                      <a:pt x="167" y="21"/>
                      <a:pt x="165" y="23"/>
                    </a:cubicBezTo>
                    <a:cubicBezTo>
                      <a:pt x="165" y="24"/>
                      <a:pt x="165" y="25"/>
                      <a:pt x="164" y="26"/>
                    </a:cubicBezTo>
                    <a:cubicBezTo>
                      <a:pt x="163" y="29"/>
                      <a:pt x="160" y="31"/>
                      <a:pt x="158" y="34"/>
                    </a:cubicBezTo>
                    <a:cubicBezTo>
                      <a:pt x="153" y="40"/>
                      <a:pt x="148" y="48"/>
                      <a:pt x="140" y="51"/>
                    </a:cubicBezTo>
                    <a:cubicBezTo>
                      <a:pt x="135" y="53"/>
                      <a:pt x="132" y="56"/>
                      <a:pt x="129" y="60"/>
                    </a:cubicBezTo>
                    <a:cubicBezTo>
                      <a:pt x="127" y="61"/>
                      <a:pt x="128" y="63"/>
                      <a:pt x="126" y="65"/>
                    </a:cubicBezTo>
                    <a:cubicBezTo>
                      <a:pt x="124" y="67"/>
                      <a:pt x="123" y="68"/>
                      <a:pt x="122" y="70"/>
                    </a:cubicBezTo>
                    <a:cubicBezTo>
                      <a:pt x="121" y="72"/>
                      <a:pt x="121" y="74"/>
                      <a:pt x="120" y="76"/>
                    </a:cubicBezTo>
                    <a:cubicBezTo>
                      <a:pt x="119" y="79"/>
                      <a:pt x="117" y="80"/>
                      <a:pt x="115" y="81"/>
                    </a:cubicBezTo>
                    <a:cubicBezTo>
                      <a:pt x="114" y="82"/>
                      <a:pt x="113" y="83"/>
                      <a:pt x="113" y="84"/>
                    </a:cubicBezTo>
                    <a:cubicBezTo>
                      <a:pt x="111" y="85"/>
                      <a:pt x="112" y="85"/>
                      <a:pt x="110" y="86"/>
                    </a:cubicBezTo>
                    <a:cubicBezTo>
                      <a:pt x="108" y="86"/>
                      <a:pt x="106" y="85"/>
                      <a:pt x="104" y="86"/>
                    </a:cubicBezTo>
                    <a:cubicBezTo>
                      <a:pt x="101" y="86"/>
                      <a:pt x="100" y="88"/>
                      <a:pt x="98" y="90"/>
                    </a:cubicBezTo>
                    <a:cubicBezTo>
                      <a:pt x="97" y="91"/>
                      <a:pt x="98" y="91"/>
                      <a:pt x="96" y="90"/>
                    </a:cubicBezTo>
                    <a:cubicBezTo>
                      <a:pt x="96" y="90"/>
                      <a:pt x="95" y="88"/>
                      <a:pt x="95" y="87"/>
                    </a:cubicBezTo>
                    <a:cubicBezTo>
                      <a:pt x="95" y="85"/>
                      <a:pt x="99" y="83"/>
                      <a:pt x="100" y="81"/>
                    </a:cubicBezTo>
                    <a:cubicBezTo>
                      <a:pt x="101" y="80"/>
                      <a:pt x="101" y="78"/>
                      <a:pt x="101" y="76"/>
                    </a:cubicBezTo>
                    <a:cubicBezTo>
                      <a:pt x="100" y="73"/>
                      <a:pt x="100" y="69"/>
                      <a:pt x="101" y="65"/>
                    </a:cubicBezTo>
                    <a:cubicBezTo>
                      <a:pt x="101" y="61"/>
                      <a:pt x="102" y="57"/>
                      <a:pt x="102" y="52"/>
                    </a:cubicBezTo>
                    <a:cubicBezTo>
                      <a:pt x="100" y="52"/>
                      <a:pt x="99" y="54"/>
                      <a:pt x="98" y="55"/>
                    </a:cubicBezTo>
                    <a:cubicBezTo>
                      <a:pt x="97" y="55"/>
                      <a:pt x="95" y="55"/>
                      <a:pt x="94" y="55"/>
                    </a:cubicBezTo>
                    <a:cubicBezTo>
                      <a:pt x="92" y="56"/>
                      <a:pt x="90" y="56"/>
                      <a:pt x="88" y="57"/>
                    </a:cubicBezTo>
                    <a:cubicBezTo>
                      <a:pt x="87" y="58"/>
                      <a:pt x="86" y="59"/>
                      <a:pt x="84" y="60"/>
                    </a:cubicBezTo>
                    <a:cubicBezTo>
                      <a:pt x="84" y="56"/>
                      <a:pt x="87" y="53"/>
                      <a:pt x="87" y="50"/>
                    </a:cubicBezTo>
                    <a:cubicBezTo>
                      <a:pt x="87" y="47"/>
                      <a:pt x="85" y="44"/>
                      <a:pt x="85" y="41"/>
                    </a:cubicBezTo>
                    <a:cubicBezTo>
                      <a:pt x="84" y="38"/>
                      <a:pt x="84" y="35"/>
                      <a:pt x="83" y="32"/>
                    </a:cubicBezTo>
                    <a:cubicBezTo>
                      <a:pt x="83" y="29"/>
                      <a:pt x="82" y="29"/>
                      <a:pt x="83" y="27"/>
                    </a:cubicBezTo>
                    <a:cubicBezTo>
                      <a:pt x="84" y="25"/>
                      <a:pt x="85" y="25"/>
                      <a:pt x="85" y="23"/>
                    </a:cubicBezTo>
                    <a:cubicBezTo>
                      <a:pt x="80" y="23"/>
                      <a:pt x="75" y="21"/>
                      <a:pt x="71" y="22"/>
                    </a:cubicBezTo>
                    <a:cubicBezTo>
                      <a:pt x="71" y="23"/>
                      <a:pt x="72" y="27"/>
                      <a:pt x="71" y="28"/>
                    </a:cubicBezTo>
                    <a:cubicBezTo>
                      <a:pt x="69" y="29"/>
                      <a:pt x="64" y="28"/>
                      <a:pt x="63" y="27"/>
                    </a:cubicBezTo>
                    <a:cubicBezTo>
                      <a:pt x="60" y="26"/>
                      <a:pt x="61" y="23"/>
                      <a:pt x="59" y="21"/>
                    </a:cubicBezTo>
                    <a:cubicBezTo>
                      <a:pt x="56" y="18"/>
                      <a:pt x="51" y="20"/>
                      <a:pt x="48" y="21"/>
                    </a:cubicBezTo>
                    <a:cubicBezTo>
                      <a:pt x="45" y="21"/>
                      <a:pt x="43" y="23"/>
                      <a:pt x="41" y="24"/>
                    </a:cubicBezTo>
                    <a:cubicBezTo>
                      <a:pt x="35" y="27"/>
                      <a:pt x="30" y="30"/>
                      <a:pt x="26" y="34"/>
                    </a:cubicBezTo>
                    <a:cubicBezTo>
                      <a:pt x="25" y="36"/>
                      <a:pt x="23" y="37"/>
                      <a:pt x="22" y="38"/>
                    </a:cubicBezTo>
                    <a:cubicBezTo>
                      <a:pt x="20" y="38"/>
                      <a:pt x="19" y="39"/>
                      <a:pt x="18" y="39"/>
                    </a:cubicBezTo>
                    <a:cubicBezTo>
                      <a:pt x="17" y="40"/>
                      <a:pt x="16" y="42"/>
                      <a:pt x="15" y="42"/>
                    </a:cubicBezTo>
                    <a:cubicBezTo>
                      <a:pt x="11" y="41"/>
                      <a:pt x="14" y="35"/>
                      <a:pt x="9" y="37"/>
                    </a:cubicBezTo>
                    <a:cubicBezTo>
                      <a:pt x="8" y="38"/>
                      <a:pt x="7" y="39"/>
                      <a:pt x="6" y="39"/>
                    </a:cubicBezTo>
                    <a:cubicBezTo>
                      <a:pt x="6" y="40"/>
                      <a:pt x="4" y="39"/>
                      <a:pt x="4" y="40"/>
                    </a:cubicBezTo>
                    <a:cubicBezTo>
                      <a:pt x="3" y="41"/>
                      <a:pt x="4" y="42"/>
                      <a:pt x="4" y="43"/>
                    </a:cubicBezTo>
                    <a:cubicBezTo>
                      <a:pt x="4" y="45"/>
                      <a:pt x="3" y="45"/>
                      <a:pt x="2" y="46"/>
                    </a:cubicBezTo>
                    <a:cubicBezTo>
                      <a:pt x="1" y="47"/>
                      <a:pt x="0" y="49"/>
                      <a:pt x="1" y="51"/>
                    </a:cubicBezTo>
                    <a:cubicBezTo>
                      <a:pt x="3" y="53"/>
                      <a:pt x="5" y="53"/>
                      <a:pt x="6" y="55"/>
                    </a:cubicBezTo>
                    <a:cubicBezTo>
                      <a:pt x="7" y="57"/>
                      <a:pt x="8" y="59"/>
                      <a:pt x="9" y="61"/>
                    </a:cubicBezTo>
                    <a:cubicBezTo>
                      <a:pt x="12" y="65"/>
                      <a:pt x="15" y="69"/>
                      <a:pt x="18" y="73"/>
                    </a:cubicBezTo>
                    <a:cubicBezTo>
                      <a:pt x="19" y="74"/>
                      <a:pt x="20" y="77"/>
                      <a:pt x="21" y="78"/>
                    </a:cubicBezTo>
                    <a:cubicBezTo>
                      <a:pt x="22" y="80"/>
                      <a:pt x="24" y="82"/>
                      <a:pt x="25" y="83"/>
                    </a:cubicBezTo>
                    <a:cubicBezTo>
                      <a:pt x="28" y="87"/>
                      <a:pt x="31" y="91"/>
                      <a:pt x="33" y="95"/>
                    </a:cubicBezTo>
                    <a:cubicBezTo>
                      <a:pt x="35" y="99"/>
                      <a:pt x="37" y="102"/>
                      <a:pt x="40" y="106"/>
                    </a:cubicBezTo>
                    <a:cubicBezTo>
                      <a:pt x="41" y="108"/>
                      <a:pt x="43" y="110"/>
                      <a:pt x="44" y="112"/>
                    </a:cubicBezTo>
                    <a:cubicBezTo>
                      <a:pt x="45" y="113"/>
                      <a:pt x="48" y="115"/>
                      <a:pt x="48" y="116"/>
                    </a:cubicBezTo>
                    <a:cubicBezTo>
                      <a:pt x="46" y="116"/>
                      <a:pt x="44" y="115"/>
                      <a:pt x="42" y="116"/>
                    </a:cubicBezTo>
                    <a:cubicBezTo>
                      <a:pt x="41" y="117"/>
                      <a:pt x="39" y="118"/>
                      <a:pt x="38" y="119"/>
                    </a:cubicBezTo>
                    <a:cubicBezTo>
                      <a:pt x="39" y="119"/>
                      <a:pt x="40" y="119"/>
                      <a:pt x="40" y="119"/>
                    </a:cubicBezTo>
                    <a:cubicBezTo>
                      <a:pt x="43" y="120"/>
                      <a:pt x="45" y="121"/>
                      <a:pt x="47" y="124"/>
                    </a:cubicBezTo>
                    <a:cubicBezTo>
                      <a:pt x="48" y="125"/>
                      <a:pt x="48" y="127"/>
                      <a:pt x="48" y="129"/>
                    </a:cubicBezTo>
                    <a:cubicBezTo>
                      <a:pt x="48" y="132"/>
                      <a:pt x="46" y="133"/>
                      <a:pt x="46" y="135"/>
                    </a:cubicBezTo>
                    <a:cubicBezTo>
                      <a:pt x="45" y="138"/>
                      <a:pt x="46" y="140"/>
                      <a:pt x="45" y="142"/>
                    </a:cubicBezTo>
                    <a:cubicBezTo>
                      <a:pt x="44" y="144"/>
                      <a:pt x="44" y="146"/>
                      <a:pt x="44" y="149"/>
                    </a:cubicBezTo>
                    <a:cubicBezTo>
                      <a:pt x="44" y="154"/>
                      <a:pt x="47" y="158"/>
                      <a:pt x="47" y="163"/>
                    </a:cubicBezTo>
                    <a:cubicBezTo>
                      <a:pt x="48" y="164"/>
                      <a:pt x="49" y="163"/>
                      <a:pt x="51" y="163"/>
                    </a:cubicBezTo>
                    <a:cubicBezTo>
                      <a:pt x="53" y="163"/>
                      <a:pt x="55" y="163"/>
                      <a:pt x="56" y="163"/>
                    </a:cubicBezTo>
                    <a:cubicBezTo>
                      <a:pt x="59" y="163"/>
                      <a:pt x="62" y="163"/>
                      <a:pt x="65" y="163"/>
                    </a:cubicBezTo>
                    <a:cubicBezTo>
                      <a:pt x="66" y="164"/>
                      <a:pt x="68" y="163"/>
                      <a:pt x="69" y="164"/>
                    </a:cubicBezTo>
                    <a:cubicBezTo>
                      <a:pt x="70" y="165"/>
                      <a:pt x="71" y="167"/>
                      <a:pt x="72" y="168"/>
                    </a:cubicBezTo>
                    <a:cubicBezTo>
                      <a:pt x="73" y="169"/>
                      <a:pt x="74" y="171"/>
                      <a:pt x="75" y="172"/>
                    </a:cubicBezTo>
                    <a:cubicBezTo>
                      <a:pt x="76" y="173"/>
                      <a:pt x="76" y="174"/>
                      <a:pt x="77" y="175"/>
                    </a:cubicBezTo>
                    <a:cubicBezTo>
                      <a:pt x="79" y="174"/>
                      <a:pt x="81" y="173"/>
                      <a:pt x="83" y="171"/>
                    </a:cubicBezTo>
                    <a:cubicBezTo>
                      <a:pt x="87" y="168"/>
                      <a:pt x="90" y="168"/>
                      <a:pt x="95" y="167"/>
                    </a:cubicBezTo>
                    <a:cubicBezTo>
                      <a:pt x="98" y="167"/>
                      <a:pt x="100" y="165"/>
                      <a:pt x="102" y="164"/>
                    </a:cubicBezTo>
                    <a:cubicBezTo>
                      <a:pt x="107" y="163"/>
                      <a:pt x="111" y="162"/>
                      <a:pt x="116" y="161"/>
                    </a:cubicBezTo>
                    <a:cubicBezTo>
                      <a:pt x="118" y="159"/>
                      <a:pt x="121" y="160"/>
                      <a:pt x="123" y="158"/>
                    </a:cubicBezTo>
                    <a:cubicBezTo>
                      <a:pt x="127" y="156"/>
                      <a:pt x="131" y="154"/>
                      <a:pt x="134" y="151"/>
                    </a:cubicBezTo>
                    <a:cubicBezTo>
                      <a:pt x="135" y="151"/>
                      <a:pt x="136" y="150"/>
                      <a:pt x="136" y="150"/>
                    </a:cubicBezTo>
                    <a:cubicBezTo>
                      <a:pt x="137" y="149"/>
                      <a:pt x="138" y="148"/>
                      <a:pt x="139" y="148"/>
                    </a:cubicBezTo>
                    <a:cubicBezTo>
                      <a:pt x="141" y="146"/>
                      <a:pt x="143" y="144"/>
                      <a:pt x="145" y="142"/>
                    </a:cubicBezTo>
                    <a:cubicBezTo>
                      <a:pt x="147" y="141"/>
                      <a:pt x="148" y="139"/>
                      <a:pt x="150" y="137"/>
                    </a:cubicBezTo>
                    <a:cubicBezTo>
                      <a:pt x="151" y="135"/>
                      <a:pt x="153" y="134"/>
                      <a:pt x="154" y="132"/>
                    </a:cubicBezTo>
                    <a:cubicBezTo>
                      <a:pt x="155" y="131"/>
                      <a:pt x="156" y="130"/>
                      <a:pt x="157" y="129"/>
                    </a:cubicBezTo>
                    <a:cubicBezTo>
                      <a:pt x="158" y="128"/>
                      <a:pt x="159" y="127"/>
                      <a:pt x="160" y="126"/>
                    </a:cubicBezTo>
                    <a:cubicBezTo>
                      <a:pt x="161" y="124"/>
                      <a:pt x="163" y="121"/>
                      <a:pt x="165" y="119"/>
                    </a:cubicBezTo>
                    <a:cubicBezTo>
                      <a:pt x="167" y="117"/>
                      <a:pt x="168" y="114"/>
                      <a:pt x="171" y="112"/>
                    </a:cubicBezTo>
                    <a:cubicBezTo>
                      <a:pt x="173" y="110"/>
                      <a:pt x="176" y="108"/>
                      <a:pt x="179" y="105"/>
                    </a:cubicBezTo>
                    <a:cubicBezTo>
                      <a:pt x="182" y="102"/>
                      <a:pt x="186" y="99"/>
                      <a:pt x="189" y="95"/>
                    </a:cubicBezTo>
                    <a:cubicBezTo>
                      <a:pt x="193" y="92"/>
                      <a:pt x="197" y="89"/>
                      <a:pt x="200" y="86"/>
                    </a:cubicBezTo>
                    <a:cubicBezTo>
                      <a:pt x="202" y="84"/>
                      <a:pt x="203" y="82"/>
                      <a:pt x="205" y="80"/>
                    </a:cubicBezTo>
                    <a:cubicBezTo>
                      <a:pt x="205" y="80"/>
                      <a:pt x="206" y="80"/>
                      <a:pt x="207" y="79"/>
                    </a:cubicBezTo>
                    <a:cubicBezTo>
                      <a:pt x="207" y="79"/>
                      <a:pt x="207" y="78"/>
                      <a:pt x="208" y="77"/>
                    </a:cubicBezTo>
                    <a:cubicBezTo>
                      <a:pt x="209" y="75"/>
                      <a:pt x="210" y="73"/>
                      <a:pt x="212" y="71"/>
                    </a:cubicBezTo>
                    <a:cubicBezTo>
                      <a:pt x="212" y="70"/>
                      <a:pt x="212" y="70"/>
                      <a:pt x="212" y="69"/>
                    </a:cubicBezTo>
                    <a:cubicBezTo>
                      <a:pt x="210" y="66"/>
                      <a:pt x="208" y="64"/>
                      <a:pt x="206" y="61"/>
                    </a:cubicBezTo>
                    <a:cubicBezTo>
                      <a:pt x="205" y="58"/>
                      <a:pt x="204" y="57"/>
                      <a:pt x="202" y="54"/>
                    </a:cubicBezTo>
                    <a:cubicBezTo>
                      <a:pt x="200" y="52"/>
                      <a:pt x="199" y="51"/>
                      <a:pt x="199" y="48"/>
                    </a:cubicBezTo>
                    <a:cubicBezTo>
                      <a:pt x="200" y="44"/>
                      <a:pt x="200" y="39"/>
                      <a:pt x="200" y="35"/>
                    </a:cubicBezTo>
                    <a:cubicBezTo>
                      <a:pt x="200" y="30"/>
                      <a:pt x="200" y="26"/>
                      <a:pt x="200" y="22"/>
                    </a:cubicBezTo>
                    <a:cubicBezTo>
                      <a:pt x="200" y="18"/>
                      <a:pt x="198" y="16"/>
                      <a:pt x="199" y="12"/>
                    </a:cubicBezTo>
                    <a:cubicBezTo>
                      <a:pt x="200" y="10"/>
                      <a:pt x="201" y="9"/>
                      <a:pt x="201" y="7"/>
                    </a:cubicBezTo>
                    <a:cubicBezTo>
                      <a:pt x="201" y="4"/>
                      <a:pt x="200" y="4"/>
                      <a:pt x="198" y="1"/>
                    </a:cubicBezTo>
                    <a:cubicBezTo>
                      <a:pt x="198" y="1"/>
                      <a:pt x="197" y="0"/>
                      <a:pt x="197" y="0"/>
                    </a:cubicBezTo>
                    <a:cubicBezTo>
                      <a:pt x="193" y="2"/>
                      <a:pt x="190" y="6"/>
                      <a:pt x="187" y="9"/>
                    </a:cubicBezTo>
                    <a:cubicBezTo>
                      <a:pt x="185" y="10"/>
                      <a:pt x="182" y="11"/>
                      <a:pt x="180" y="13"/>
                    </a:cubicBez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75" name="Freeform 109">
                <a:extLst>
                  <a:ext uri="{FF2B5EF4-FFF2-40B4-BE49-F238E27FC236}">
                    <a16:creationId xmlns:a16="http://schemas.microsoft.com/office/drawing/2014/main" id="{31747439-8092-43C4-B02D-A6A526E071BC}"/>
                  </a:ext>
                </a:extLst>
              </p:cNvPr>
              <p:cNvSpPr>
                <a:spLocks/>
              </p:cNvSpPr>
              <p:nvPr/>
            </p:nvSpPr>
            <p:spPr bwMode="auto">
              <a:xfrm>
                <a:off x="5183188" y="938213"/>
                <a:ext cx="833437" cy="1277938"/>
              </a:xfrm>
              <a:custGeom>
                <a:avLst/>
                <a:gdLst>
                  <a:gd name="T0" fmla="*/ 216 w 222"/>
                  <a:gd name="T1" fmla="*/ 108 h 341"/>
                  <a:gd name="T2" fmla="*/ 213 w 222"/>
                  <a:gd name="T3" fmla="*/ 92 h 341"/>
                  <a:gd name="T4" fmla="*/ 200 w 222"/>
                  <a:gd name="T5" fmla="*/ 84 h 341"/>
                  <a:gd name="T6" fmla="*/ 187 w 222"/>
                  <a:gd name="T7" fmla="*/ 77 h 341"/>
                  <a:gd name="T8" fmla="*/ 176 w 222"/>
                  <a:gd name="T9" fmla="*/ 69 h 341"/>
                  <a:gd name="T10" fmla="*/ 168 w 222"/>
                  <a:gd name="T11" fmla="*/ 69 h 341"/>
                  <a:gd name="T12" fmla="*/ 156 w 222"/>
                  <a:gd name="T13" fmla="*/ 62 h 341"/>
                  <a:gd name="T14" fmla="*/ 139 w 222"/>
                  <a:gd name="T15" fmla="*/ 58 h 341"/>
                  <a:gd name="T16" fmla="*/ 138 w 222"/>
                  <a:gd name="T17" fmla="*/ 48 h 341"/>
                  <a:gd name="T18" fmla="*/ 118 w 222"/>
                  <a:gd name="T19" fmla="*/ 25 h 341"/>
                  <a:gd name="T20" fmla="*/ 113 w 222"/>
                  <a:gd name="T21" fmla="*/ 19 h 341"/>
                  <a:gd name="T22" fmla="*/ 90 w 222"/>
                  <a:gd name="T23" fmla="*/ 14 h 341"/>
                  <a:gd name="T24" fmla="*/ 77 w 222"/>
                  <a:gd name="T25" fmla="*/ 12 h 341"/>
                  <a:gd name="T26" fmla="*/ 63 w 222"/>
                  <a:gd name="T27" fmla="*/ 2 h 341"/>
                  <a:gd name="T28" fmla="*/ 47 w 222"/>
                  <a:gd name="T29" fmla="*/ 12 h 341"/>
                  <a:gd name="T30" fmla="*/ 34 w 222"/>
                  <a:gd name="T31" fmla="*/ 23 h 341"/>
                  <a:gd name="T32" fmla="*/ 53 w 222"/>
                  <a:gd name="T33" fmla="*/ 51 h 341"/>
                  <a:gd name="T34" fmla="*/ 63 w 222"/>
                  <a:gd name="T35" fmla="*/ 69 h 341"/>
                  <a:gd name="T36" fmla="*/ 69 w 222"/>
                  <a:gd name="T37" fmla="*/ 83 h 341"/>
                  <a:gd name="T38" fmla="*/ 58 w 222"/>
                  <a:gd name="T39" fmla="*/ 93 h 341"/>
                  <a:gd name="T40" fmla="*/ 56 w 222"/>
                  <a:gd name="T41" fmla="*/ 111 h 341"/>
                  <a:gd name="T42" fmla="*/ 49 w 222"/>
                  <a:gd name="T43" fmla="*/ 131 h 341"/>
                  <a:gd name="T44" fmla="*/ 31 w 222"/>
                  <a:gd name="T45" fmla="*/ 147 h 341"/>
                  <a:gd name="T46" fmla="*/ 20 w 222"/>
                  <a:gd name="T47" fmla="*/ 161 h 341"/>
                  <a:gd name="T48" fmla="*/ 22 w 222"/>
                  <a:gd name="T49" fmla="*/ 171 h 341"/>
                  <a:gd name="T50" fmla="*/ 16 w 222"/>
                  <a:gd name="T51" fmla="*/ 195 h 341"/>
                  <a:gd name="T52" fmla="*/ 28 w 222"/>
                  <a:gd name="T53" fmla="*/ 208 h 341"/>
                  <a:gd name="T54" fmla="*/ 40 w 222"/>
                  <a:gd name="T55" fmla="*/ 217 h 341"/>
                  <a:gd name="T56" fmla="*/ 35 w 222"/>
                  <a:gd name="T57" fmla="*/ 224 h 341"/>
                  <a:gd name="T58" fmla="*/ 22 w 222"/>
                  <a:gd name="T59" fmla="*/ 236 h 341"/>
                  <a:gd name="T60" fmla="*/ 12 w 222"/>
                  <a:gd name="T61" fmla="*/ 241 h 341"/>
                  <a:gd name="T62" fmla="*/ 5 w 222"/>
                  <a:gd name="T63" fmla="*/ 273 h 341"/>
                  <a:gd name="T64" fmla="*/ 3 w 222"/>
                  <a:gd name="T65" fmla="*/ 321 h 341"/>
                  <a:gd name="T66" fmla="*/ 21 w 222"/>
                  <a:gd name="T67" fmla="*/ 315 h 341"/>
                  <a:gd name="T68" fmla="*/ 33 w 222"/>
                  <a:gd name="T69" fmla="*/ 317 h 341"/>
                  <a:gd name="T70" fmla="*/ 43 w 222"/>
                  <a:gd name="T71" fmla="*/ 320 h 341"/>
                  <a:gd name="T72" fmla="*/ 52 w 222"/>
                  <a:gd name="T73" fmla="*/ 334 h 341"/>
                  <a:gd name="T74" fmla="*/ 68 w 222"/>
                  <a:gd name="T75" fmla="*/ 340 h 341"/>
                  <a:gd name="T76" fmla="*/ 87 w 222"/>
                  <a:gd name="T77" fmla="*/ 325 h 341"/>
                  <a:gd name="T78" fmla="*/ 112 w 222"/>
                  <a:gd name="T79" fmla="*/ 324 h 341"/>
                  <a:gd name="T80" fmla="*/ 134 w 222"/>
                  <a:gd name="T81" fmla="*/ 323 h 341"/>
                  <a:gd name="T82" fmla="*/ 141 w 222"/>
                  <a:gd name="T83" fmla="*/ 316 h 341"/>
                  <a:gd name="T84" fmla="*/ 141 w 222"/>
                  <a:gd name="T85" fmla="*/ 308 h 341"/>
                  <a:gd name="T86" fmla="*/ 138 w 222"/>
                  <a:gd name="T87" fmla="*/ 299 h 341"/>
                  <a:gd name="T88" fmla="*/ 147 w 222"/>
                  <a:gd name="T89" fmla="*/ 283 h 341"/>
                  <a:gd name="T90" fmla="*/ 161 w 222"/>
                  <a:gd name="T91" fmla="*/ 277 h 341"/>
                  <a:gd name="T92" fmla="*/ 174 w 222"/>
                  <a:gd name="T93" fmla="*/ 266 h 341"/>
                  <a:gd name="T94" fmla="*/ 185 w 222"/>
                  <a:gd name="T95" fmla="*/ 247 h 341"/>
                  <a:gd name="T96" fmla="*/ 199 w 222"/>
                  <a:gd name="T97" fmla="*/ 248 h 341"/>
                  <a:gd name="T98" fmla="*/ 205 w 222"/>
                  <a:gd name="T99" fmla="*/ 241 h 341"/>
                  <a:gd name="T100" fmla="*/ 186 w 222"/>
                  <a:gd name="T101" fmla="*/ 212 h 341"/>
                  <a:gd name="T102" fmla="*/ 170 w 222"/>
                  <a:gd name="T103" fmla="*/ 190 h 341"/>
                  <a:gd name="T104" fmla="*/ 163 w 222"/>
                  <a:gd name="T105" fmla="*/ 175 h 341"/>
                  <a:gd name="T106" fmla="*/ 167 w 222"/>
                  <a:gd name="T107" fmla="*/ 168 h 341"/>
                  <a:gd name="T108" fmla="*/ 179 w 222"/>
                  <a:gd name="T109" fmla="*/ 168 h 341"/>
                  <a:gd name="T110" fmla="*/ 202 w 222"/>
                  <a:gd name="T111" fmla="*/ 153 h 341"/>
                  <a:gd name="T112" fmla="*/ 212 w 222"/>
                  <a:gd name="T113" fmla="*/ 14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2" h="341">
                    <a:moveTo>
                      <a:pt x="218" y="131"/>
                    </a:moveTo>
                    <a:cubicBezTo>
                      <a:pt x="219" y="126"/>
                      <a:pt x="222" y="124"/>
                      <a:pt x="221" y="119"/>
                    </a:cubicBezTo>
                    <a:cubicBezTo>
                      <a:pt x="220" y="114"/>
                      <a:pt x="215" y="113"/>
                      <a:pt x="216" y="108"/>
                    </a:cubicBezTo>
                    <a:cubicBezTo>
                      <a:pt x="218" y="104"/>
                      <a:pt x="221" y="100"/>
                      <a:pt x="220" y="96"/>
                    </a:cubicBezTo>
                    <a:cubicBezTo>
                      <a:pt x="219" y="94"/>
                      <a:pt x="219" y="94"/>
                      <a:pt x="217" y="94"/>
                    </a:cubicBezTo>
                    <a:cubicBezTo>
                      <a:pt x="216" y="93"/>
                      <a:pt x="213" y="93"/>
                      <a:pt x="213" y="92"/>
                    </a:cubicBezTo>
                    <a:cubicBezTo>
                      <a:pt x="212" y="90"/>
                      <a:pt x="215" y="90"/>
                      <a:pt x="215" y="89"/>
                    </a:cubicBezTo>
                    <a:cubicBezTo>
                      <a:pt x="216" y="86"/>
                      <a:pt x="211" y="85"/>
                      <a:pt x="210" y="88"/>
                    </a:cubicBezTo>
                    <a:cubicBezTo>
                      <a:pt x="206" y="87"/>
                      <a:pt x="203" y="85"/>
                      <a:pt x="200" y="84"/>
                    </a:cubicBezTo>
                    <a:cubicBezTo>
                      <a:pt x="198" y="83"/>
                      <a:pt x="198" y="83"/>
                      <a:pt x="196" y="82"/>
                    </a:cubicBezTo>
                    <a:cubicBezTo>
                      <a:pt x="195" y="81"/>
                      <a:pt x="194" y="81"/>
                      <a:pt x="192" y="81"/>
                    </a:cubicBezTo>
                    <a:cubicBezTo>
                      <a:pt x="190" y="80"/>
                      <a:pt x="189" y="78"/>
                      <a:pt x="187" y="77"/>
                    </a:cubicBezTo>
                    <a:cubicBezTo>
                      <a:pt x="185" y="77"/>
                      <a:pt x="183" y="76"/>
                      <a:pt x="182" y="76"/>
                    </a:cubicBezTo>
                    <a:cubicBezTo>
                      <a:pt x="180" y="74"/>
                      <a:pt x="178" y="71"/>
                      <a:pt x="178" y="68"/>
                    </a:cubicBezTo>
                    <a:cubicBezTo>
                      <a:pt x="177" y="69"/>
                      <a:pt x="177" y="68"/>
                      <a:pt x="176" y="69"/>
                    </a:cubicBezTo>
                    <a:cubicBezTo>
                      <a:pt x="175" y="69"/>
                      <a:pt x="174" y="69"/>
                      <a:pt x="173" y="70"/>
                    </a:cubicBezTo>
                    <a:cubicBezTo>
                      <a:pt x="171" y="70"/>
                      <a:pt x="172" y="70"/>
                      <a:pt x="171" y="70"/>
                    </a:cubicBezTo>
                    <a:cubicBezTo>
                      <a:pt x="170" y="70"/>
                      <a:pt x="169" y="69"/>
                      <a:pt x="168" y="69"/>
                    </a:cubicBezTo>
                    <a:cubicBezTo>
                      <a:pt x="167" y="68"/>
                      <a:pt x="164" y="66"/>
                      <a:pt x="164" y="65"/>
                    </a:cubicBezTo>
                    <a:cubicBezTo>
                      <a:pt x="163" y="63"/>
                      <a:pt x="163" y="62"/>
                      <a:pt x="161" y="61"/>
                    </a:cubicBezTo>
                    <a:cubicBezTo>
                      <a:pt x="159" y="59"/>
                      <a:pt x="159" y="62"/>
                      <a:pt x="156" y="62"/>
                    </a:cubicBezTo>
                    <a:cubicBezTo>
                      <a:pt x="155" y="63"/>
                      <a:pt x="153" y="63"/>
                      <a:pt x="152" y="63"/>
                    </a:cubicBezTo>
                    <a:cubicBezTo>
                      <a:pt x="149" y="62"/>
                      <a:pt x="148" y="61"/>
                      <a:pt x="146" y="60"/>
                    </a:cubicBezTo>
                    <a:cubicBezTo>
                      <a:pt x="144" y="59"/>
                      <a:pt x="141" y="59"/>
                      <a:pt x="139" y="58"/>
                    </a:cubicBezTo>
                    <a:cubicBezTo>
                      <a:pt x="139" y="57"/>
                      <a:pt x="139" y="55"/>
                      <a:pt x="139" y="54"/>
                    </a:cubicBezTo>
                    <a:cubicBezTo>
                      <a:pt x="139" y="53"/>
                      <a:pt x="138" y="52"/>
                      <a:pt x="138" y="51"/>
                    </a:cubicBezTo>
                    <a:cubicBezTo>
                      <a:pt x="138" y="50"/>
                      <a:pt x="138" y="49"/>
                      <a:pt x="138" y="48"/>
                    </a:cubicBezTo>
                    <a:cubicBezTo>
                      <a:pt x="138" y="44"/>
                      <a:pt x="137" y="43"/>
                      <a:pt x="135" y="41"/>
                    </a:cubicBezTo>
                    <a:cubicBezTo>
                      <a:pt x="130" y="36"/>
                      <a:pt x="126" y="31"/>
                      <a:pt x="120" y="28"/>
                    </a:cubicBezTo>
                    <a:cubicBezTo>
                      <a:pt x="118" y="27"/>
                      <a:pt x="117" y="27"/>
                      <a:pt x="118" y="25"/>
                    </a:cubicBezTo>
                    <a:cubicBezTo>
                      <a:pt x="118" y="23"/>
                      <a:pt x="119" y="22"/>
                      <a:pt x="119" y="21"/>
                    </a:cubicBezTo>
                    <a:cubicBezTo>
                      <a:pt x="120" y="21"/>
                      <a:pt x="120" y="20"/>
                      <a:pt x="120" y="19"/>
                    </a:cubicBezTo>
                    <a:cubicBezTo>
                      <a:pt x="118" y="20"/>
                      <a:pt x="116" y="20"/>
                      <a:pt x="113" y="19"/>
                    </a:cubicBezTo>
                    <a:cubicBezTo>
                      <a:pt x="112" y="20"/>
                      <a:pt x="105" y="19"/>
                      <a:pt x="104" y="17"/>
                    </a:cubicBezTo>
                    <a:cubicBezTo>
                      <a:pt x="100" y="14"/>
                      <a:pt x="105" y="12"/>
                      <a:pt x="98" y="12"/>
                    </a:cubicBezTo>
                    <a:cubicBezTo>
                      <a:pt x="94" y="12"/>
                      <a:pt x="92" y="12"/>
                      <a:pt x="90" y="14"/>
                    </a:cubicBezTo>
                    <a:cubicBezTo>
                      <a:pt x="88" y="15"/>
                      <a:pt x="88" y="15"/>
                      <a:pt x="86" y="16"/>
                    </a:cubicBezTo>
                    <a:cubicBezTo>
                      <a:pt x="85" y="16"/>
                      <a:pt x="82" y="17"/>
                      <a:pt x="80" y="17"/>
                    </a:cubicBezTo>
                    <a:cubicBezTo>
                      <a:pt x="78" y="16"/>
                      <a:pt x="78" y="14"/>
                      <a:pt x="77" y="12"/>
                    </a:cubicBezTo>
                    <a:cubicBezTo>
                      <a:pt x="76" y="11"/>
                      <a:pt x="73" y="9"/>
                      <a:pt x="71" y="9"/>
                    </a:cubicBezTo>
                    <a:cubicBezTo>
                      <a:pt x="70" y="8"/>
                      <a:pt x="68" y="9"/>
                      <a:pt x="67" y="8"/>
                    </a:cubicBezTo>
                    <a:cubicBezTo>
                      <a:pt x="65" y="6"/>
                      <a:pt x="66" y="4"/>
                      <a:pt x="63" y="2"/>
                    </a:cubicBezTo>
                    <a:cubicBezTo>
                      <a:pt x="57" y="0"/>
                      <a:pt x="50" y="4"/>
                      <a:pt x="44" y="4"/>
                    </a:cubicBezTo>
                    <a:cubicBezTo>
                      <a:pt x="44" y="5"/>
                      <a:pt x="43" y="8"/>
                      <a:pt x="44" y="9"/>
                    </a:cubicBezTo>
                    <a:cubicBezTo>
                      <a:pt x="45" y="10"/>
                      <a:pt x="48" y="9"/>
                      <a:pt x="47" y="12"/>
                    </a:cubicBezTo>
                    <a:cubicBezTo>
                      <a:pt x="46" y="14"/>
                      <a:pt x="42" y="14"/>
                      <a:pt x="41" y="15"/>
                    </a:cubicBezTo>
                    <a:cubicBezTo>
                      <a:pt x="40" y="16"/>
                      <a:pt x="38" y="17"/>
                      <a:pt x="37" y="19"/>
                    </a:cubicBezTo>
                    <a:cubicBezTo>
                      <a:pt x="36" y="20"/>
                      <a:pt x="35" y="22"/>
                      <a:pt x="34" y="23"/>
                    </a:cubicBezTo>
                    <a:cubicBezTo>
                      <a:pt x="35" y="26"/>
                      <a:pt x="36" y="28"/>
                      <a:pt x="37" y="29"/>
                    </a:cubicBezTo>
                    <a:cubicBezTo>
                      <a:pt x="40" y="35"/>
                      <a:pt x="42" y="40"/>
                      <a:pt x="47" y="44"/>
                    </a:cubicBezTo>
                    <a:cubicBezTo>
                      <a:pt x="49" y="46"/>
                      <a:pt x="52" y="48"/>
                      <a:pt x="53" y="51"/>
                    </a:cubicBezTo>
                    <a:cubicBezTo>
                      <a:pt x="54" y="54"/>
                      <a:pt x="57" y="56"/>
                      <a:pt x="58" y="59"/>
                    </a:cubicBezTo>
                    <a:cubicBezTo>
                      <a:pt x="59" y="61"/>
                      <a:pt x="59" y="63"/>
                      <a:pt x="60" y="65"/>
                    </a:cubicBezTo>
                    <a:cubicBezTo>
                      <a:pt x="61" y="67"/>
                      <a:pt x="62" y="68"/>
                      <a:pt x="63" y="69"/>
                    </a:cubicBezTo>
                    <a:cubicBezTo>
                      <a:pt x="65" y="70"/>
                      <a:pt x="66" y="71"/>
                      <a:pt x="66" y="72"/>
                    </a:cubicBezTo>
                    <a:cubicBezTo>
                      <a:pt x="66" y="73"/>
                      <a:pt x="65" y="74"/>
                      <a:pt x="65" y="76"/>
                    </a:cubicBezTo>
                    <a:cubicBezTo>
                      <a:pt x="65" y="79"/>
                      <a:pt x="69" y="81"/>
                      <a:pt x="69" y="83"/>
                    </a:cubicBezTo>
                    <a:cubicBezTo>
                      <a:pt x="69" y="83"/>
                      <a:pt x="66" y="85"/>
                      <a:pt x="65" y="85"/>
                    </a:cubicBezTo>
                    <a:cubicBezTo>
                      <a:pt x="63" y="87"/>
                      <a:pt x="61" y="88"/>
                      <a:pt x="59" y="90"/>
                    </a:cubicBezTo>
                    <a:cubicBezTo>
                      <a:pt x="59" y="91"/>
                      <a:pt x="59" y="92"/>
                      <a:pt x="58" y="93"/>
                    </a:cubicBezTo>
                    <a:cubicBezTo>
                      <a:pt x="57" y="93"/>
                      <a:pt x="56" y="93"/>
                      <a:pt x="55" y="94"/>
                    </a:cubicBezTo>
                    <a:cubicBezTo>
                      <a:pt x="55" y="94"/>
                      <a:pt x="55" y="95"/>
                      <a:pt x="55" y="96"/>
                    </a:cubicBezTo>
                    <a:cubicBezTo>
                      <a:pt x="54" y="100"/>
                      <a:pt x="55" y="107"/>
                      <a:pt x="56" y="111"/>
                    </a:cubicBezTo>
                    <a:cubicBezTo>
                      <a:pt x="57" y="115"/>
                      <a:pt x="58" y="119"/>
                      <a:pt x="58" y="123"/>
                    </a:cubicBezTo>
                    <a:cubicBezTo>
                      <a:pt x="56" y="123"/>
                      <a:pt x="54" y="123"/>
                      <a:pt x="53" y="125"/>
                    </a:cubicBezTo>
                    <a:cubicBezTo>
                      <a:pt x="51" y="127"/>
                      <a:pt x="51" y="129"/>
                      <a:pt x="49" y="131"/>
                    </a:cubicBezTo>
                    <a:cubicBezTo>
                      <a:pt x="46" y="134"/>
                      <a:pt x="42" y="133"/>
                      <a:pt x="38" y="133"/>
                    </a:cubicBezTo>
                    <a:cubicBezTo>
                      <a:pt x="34" y="134"/>
                      <a:pt x="28" y="137"/>
                      <a:pt x="29" y="141"/>
                    </a:cubicBezTo>
                    <a:cubicBezTo>
                      <a:pt x="29" y="142"/>
                      <a:pt x="31" y="145"/>
                      <a:pt x="31" y="147"/>
                    </a:cubicBezTo>
                    <a:cubicBezTo>
                      <a:pt x="31" y="148"/>
                      <a:pt x="32" y="151"/>
                      <a:pt x="31" y="153"/>
                    </a:cubicBezTo>
                    <a:cubicBezTo>
                      <a:pt x="28" y="153"/>
                      <a:pt x="28" y="153"/>
                      <a:pt x="26" y="155"/>
                    </a:cubicBezTo>
                    <a:cubicBezTo>
                      <a:pt x="24" y="157"/>
                      <a:pt x="22" y="159"/>
                      <a:pt x="20" y="161"/>
                    </a:cubicBezTo>
                    <a:cubicBezTo>
                      <a:pt x="19" y="162"/>
                      <a:pt x="14" y="164"/>
                      <a:pt x="15" y="166"/>
                    </a:cubicBezTo>
                    <a:cubicBezTo>
                      <a:pt x="16" y="167"/>
                      <a:pt x="18" y="166"/>
                      <a:pt x="19" y="166"/>
                    </a:cubicBezTo>
                    <a:cubicBezTo>
                      <a:pt x="21" y="167"/>
                      <a:pt x="22" y="169"/>
                      <a:pt x="22" y="171"/>
                    </a:cubicBezTo>
                    <a:cubicBezTo>
                      <a:pt x="22" y="173"/>
                      <a:pt x="20" y="173"/>
                      <a:pt x="19" y="175"/>
                    </a:cubicBezTo>
                    <a:cubicBezTo>
                      <a:pt x="16" y="177"/>
                      <a:pt x="16" y="182"/>
                      <a:pt x="16" y="185"/>
                    </a:cubicBezTo>
                    <a:cubicBezTo>
                      <a:pt x="16" y="187"/>
                      <a:pt x="15" y="192"/>
                      <a:pt x="16" y="195"/>
                    </a:cubicBezTo>
                    <a:cubicBezTo>
                      <a:pt x="18" y="199"/>
                      <a:pt x="23" y="199"/>
                      <a:pt x="26" y="200"/>
                    </a:cubicBezTo>
                    <a:cubicBezTo>
                      <a:pt x="27" y="202"/>
                      <a:pt x="27" y="204"/>
                      <a:pt x="27" y="205"/>
                    </a:cubicBezTo>
                    <a:cubicBezTo>
                      <a:pt x="27" y="206"/>
                      <a:pt x="27" y="207"/>
                      <a:pt x="28" y="208"/>
                    </a:cubicBezTo>
                    <a:cubicBezTo>
                      <a:pt x="29" y="209"/>
                      <a:pt x="33" y="208"/>
                      <a:pt x="35" y="210"/>
                    </a:cubicBezTo>
                    <a:cubicBezTo>
                      <a:pt x="37" y="211"/>
                      <a:pt x="39" y="213"/>
                      <a:pt x="42" y="214"/>
                    </a:cubicBezTo>
                    <a:cubicBezTo>
                      <a:pt x="43" y="214"/>
                      <a:pt x="40" y="217"/>
                      <a:pt x="40" y="217"/>
                    </a:cubicBezTo>
                    <a:cubicBezTo>
                      <a:pt x="38" y="218"/>
                      <a:pt x="37" y="219"/>
                      <a:pt x="37" y="221"/>
                    </a:cubicBezTo>
                    <a:cubicBezTo>
                      <a:pt x="36" y="221"/>
                      <a:pt x="37" y="222"/>
                      <a:pt x="37" y="223"/>
                    </a:cubicBezTo>
                    <a:cubicBezTo>
                      <a:pt x="36" y="223"/>
                      <a:pt x="35" y="223"/>
                      <a:pt x="35" y="224"/>
                    </a:cubicBezTo>
                    <a:cubicBezTo>
                      <a:pt x="33" y="225"/>
                      <a:pt x="33" y="226"/>
                      <a:pt x="33" y="228"/>
                    </a:cubicBezTo>
                    <a:cubicBezTo>
                      <a:pt x="32" y="231"/>
                      <a:pt x="30" y="233"/>
                      <a:pt x="30" y="236"/>
                    </a:cubicBezTo>
                    <a:cubicBezTo>
                      <a:pt x="27" y="237"/>
                      <a:pt x="25" y="236"/>
                      <a:pt x="22" y="236"/>
                    </a:cubicBezTo>
                    <a:cubicBezTo>
                      <a:pt x="20" y="236"/>
                      <a:pt x="19" y="236"/>
                      <a:pt x="17" y="237"/>
                    </a:cubicBezTo>
                    <a:cubicBezTo>
                      <a:pt x="15" y="239"/>
                      <a:pt x="17" y="239"/>
                      <a:pt x="15" y="241"/>
                    </a:cubicBezTo>
                    <a:cubicBezTo>
                      <a:pt x="14" y="242"/>
                      <a:pt x="13" y="241"/>
                      <a:pt x="12" y="241"/>
                    </a:cubicBezTo>
                    <a:cubicBezTo>
                      <a:pt x="11" y="242"/>
                      <a:pt x="10" y="244"/>
                      <a:pt x="10" y="245"/>
                    </a:cubicBezTo>
                    <a:cubicBezTo>
                      <a:pt x="7" y="249"/>
                      <a:pt x="5" y="252"/>
                      <a:pt x="5" y="256"/>
                    </a:cubicBezTo>
                    <a:cubicBezTo>
                      <a:pt x="5" y="261"/>
                      <a:pt x="5" y="267"/>
                      <a:pt x="5" y="273"/>
                    </a:cubicBezTo>
                    <a:cubicBezTo>
                      <a:pt x="5" y="279"/>
                      <a:pt x="3" y="285"/>
                      <a:pt x="2" y="291"/>
                    </a:cubicBezTo>
                    <a:cubicBezTo>
                      <a:pt x="1" y="296"/>
                      <a:pt x="0" y="302"/>
                      <a:pt x="0" y="307"/>
                    </a:cubicBezTo>
                    <a:cubicBezTo>
                      <a:pt x="0" y="309"/>
                      <a:pt x="1" y="316"/>
                      <a:pt x="3" y="321"/>
                    </a:cubicBezTo>
                    <a:cubicBezTo>
                      <a:pt x="4" y="320"/>
                      <a:pt x="5" y="319"/>
                      <a:pt x="6" y="319"/>
                    </a:cubicBezTo>
                    <a:cubicBezTo>
                      <a:pt x="7" y="317"/>
                      <a:pt x="8" y="316"/>
                      <a:pt x="10" y="315"/>
                    </a:cubicBezTo>
                    <a:cubicBezTo>
                      <a:pt x="13" y="314"/>
                      <a:pt x="18" y="314"/>
                      <a:pt x="21" y="315"/>
                    </a:cubicBezTo>
                    <a:cubicBezTo>
                      <a:pt x="23" y="316"/>
                      <a:pt x="24" y="316"/>
                      <a:pt x="26" y="316"/>
                    </a:cubicBezTo>
                    <a:cubicBezTo>
                      <a:pt x="27" y="315"/>
                      <a:pt x="28" y="315"/>
                      <a:pt x="29" y="315"/>
                    </a:cubicBezTo>
                    <a:cubicBezTo>
                      <a:pt x="31" y="315"/>
                      <a:pt x="32" y="317"/>
                      <a:pt x="33" y="317"/>
                    </a:cubicBezTo>
                    <a:cubicBezTo>
                      <a:pt x="35" y="318"/>
                      <a:pt x="37" y="318"/>
                      <a:pt x="39" y="319"/>
                    </a:cubicBezTo>
                    <a:cubicBezTo>
                      <a:pt x="40" y="320"/>
                      <a:pt x="40" y="320"/>
                      <a:pt x="41" y="320"/>
                    </a:cubicBezTo>
                    <a:cubicBezTo>
                      <a:pt x="41" y="320"/>
                      <a:pt x="42" y="320"/>
                      <a:pt x="43" y="320"/>
                    </a:cubicBezTo>
                    <a:cubicBezTo>
                      <a:pt x="45" y="321"/>
                      <a:pt x="41" y="325"/>
                      <a:pt x="41" y="327"/>
                    </a:cubicBezTo>
                    <a:cubicBezTo>
                      <a:pt x="41" y="329"/>
                      <a:pt x="46" y="332"/>
                      <a:pt x="48" y="332"/>
                    </a:cubicBezTo>
                    <a:cubicBezTo>
                      <a:pt x="49" y="333"/>
                      <a:pt x="51" y="333"/>
                      <a:pt x="52" y="334"/>
                    </a:cubicBezTo>
                    <a:cubicBezTo>
                      <a:pt x="54" y="335"/>
                      <a:pt x="58" y="336"/>
                      <a:pt x="60" y="338"/>
                    </a:cubicBezTo>
                    <a:cubicBezTo>
                      <a:pt x="61" y="339"/>
                      <a:pt x="62" y="339"/>
                      <a:pt x="64" y="340"/>
                    </a:cubicBezTo>
                    <a:cubicBezTo>
                      <a:pt x="65" y="340"/>
                      <a:pt x="66" y="341"/>
                      <a:pt x="68" y="340"/>
                    </a:cubicBezTo>
                    <a:cubicBezTo>
                      <a:pt x="70" y="340"/>
                      <a:pt x="73" y="338"/>
                      <a:pt x="74" y="336"/>
                    </a:cubicBezTo>
                    <a:cubicBezTo>
                      <a:pt x="76" y="334"/>
                      <a:pt x="79" y="333"/>
                      <a:pt x="81" y="331"/>
                    </a:cubicBezTo>
                    <a:cubicBezTo>
                      <a:pt x="83" y="328"/>
                      <a:pt x="85" y="327"/>
                      <a:pt x="87" y="325"/>
                    </a:cubicBezTo>
                    <a:cubicBezTo>
                      <a:pt x="92" y="321"/>
                      <a:pt x="98" y="318"/>
                      <a:pt x="104" y="319"/>
                    </a:cubicBezTo>
                    <a:cubicBezTo>
                      <a:pt x="105" y="321"/>
                      <a:pt x="105" y="322"/>
                      <a:pt x="105" y="324"/>
                    </a:cubicBezTo>
                    <a:cubicBezTo>
                      <a:pt x="105" y="325"/>
                      <a:pt x="111" y="324"/>
                      <a:pt x="112" y="324"/>
                    </a:cubicBezTo>
                    <a:cubicBezTo>
                      <a:pt x="114" y="324"/>
                      <a:pt x="116" y="324"/>
                      <a:pt x="118" y="325"/>
                    </a:cubicBezTo>
                    <a:cubicBezTo>
                      <a:pt x="121" y="326"/>
                      <a:pt x="122" y="328"/>
                      <a:pt x="126" y="328"/>
                    </a:cubicBezTo>
                    <a:cubicBezTo>
                      <a:pt x="129" y="327"/>
                      <a:pt x="132" y="325"/>
                      <a:pt x="134" y="323"/>
                    </a:cubicBezTo>
                    <a:cubicBezTo>
                      <a:pt x="135" y="322"/>
                      <a:pt x="135" y="322"/>
                      <a:pt x="136" y="321"/>
                    </a:cubicBezTo>
                    <a:cubicBezTo>
                      <a:pt x="137" y="320"/>
                      <a:pt x="137" y="318"/>
                      <a:pt x="138" y="317"/>
                    </a:cubicBezTo>
                    <a:cubicBezTo>
                      <a:pt x="139" y="316"/>
                      <a:pt x="140" y="316"/>
                      <a:pt x="141" y="316"/>
                    </a:cubicBezTo>
                    <a:cubicBezTo>
                      <a:pt x="142" y="315"/>
                      <a:pt x="142" y="314"/>
                      <a:pt x="143" y="313"/>
                    </a:cubicBezTo>
                    <a:cubicBezTo>
                      <a:pt x="144" y="312"/>
                      <a:pt x="145" y="311"/>
                      <a:pt x="145" y="309"/>
                    </a:cubicBezTo>
                    <a:cubicBezTo>
                      <a:pt x="144" y="308"/>
                      <a:pt x="142" y="308"/>
                      <a:pt x="141" y="308"/>
                    </a:cubicBezTo>
                    <a:cubicBezTo>
                      <a:pt x="140" y="307"/>
                      <a:pt x="139" y="307"/>
                      <a:pt x="138" y="306"/>
                    </a:cubicBezTo>
                    <a:cubicBezTo>
                      <a:pt x="137" y="305"/>
                      <a:pt x="136" y="303"/>
                      <a:pt x="136" y="302"/>
                    </a:cubicBezTo>
                    <a:cubicBezTo>
                      <a:pt x="136" y="301"/>
                      <a:pt x="138" y="300"/>
                      <a:pt x="138" y="299"/>
                    </a:cubicBezTo>
                    <a:cubicBezTo>
                      <a:pt x="139" y="298"/>
                      <a:pt x="139" y="297"/>
                      <a:pt x="140" y="296"/>
                    </a:cubicBezTo>
                    <a:cubicBezTo>
                      <a:pt x="141" y="293"/>
                      <a:pt x="143" y="291"/>
                      <a:pt x="144" y="288"/>
                    </a:cubicBezTo>
                    <a:cubicBezTo>
                      <a:pt x="145" y="286"/>
                      <a:pt x="146" y="284"/>
                      <a:pt x="147" y="283"/>
                    </a:cubicBezTo>
                    <a:cubicBezTo>
                      <a:pt x="148" y="281"/>
                      <a:pt x="149" y="280"/>
                      <a:pt x="151" y="280"/>
                    </a:cubicBezTo>
                    <a:cubicBezTo>
                      <a:pt x="153" y="279"/>
                      <a:pt x="154" y="280"/>
                      <a:pt x="156" y="279"/>
                    </a:cubicBezTo>
                    <a:cubicBezTo>
                      <a:pt x="158" y="279"/>
                      <a:pt x="159" y="278"/>
                      <a:pt x="161" y="277"/>
                    </a:cubicBezTo>
                    <a:cubicBezTo>
                      <a:pt x="162" y="277"/>
                      <a:pt x="164" y="277"/>
                      <a:pt x="165" y="277"/>
                    </a:cubicBezTo>
                    <a:cubicBezTo>
                      <a:pt x="168" y="276"/>
                      <a:pt x="171" y="274"/>
                      <a:pt x="173" y="271"/>
                    </a:cubicBezTo>
                    <a:cubicBezTo>
                      <a:pt x="174" y="269"/>
                      <a:pt x="174" y="268"/>
                      <a:pt x="174" y="266"/>
                    </a:cubicBezTo>
                    <a:cubicBezTo>
                      <a:pt x="175" y="264"/>
                      <a:pt x="176" y="263"/>
                      <a:pt x="176" y="261"/>
                    </a:cubicBezTo>
                    <a:cubicBezTo>
                      <a:pt x="177" y="259"/>
                      <a:pt x="177" y="257"/>
                      <a:pt x="177" y="256"/>
                    </a:cubicBezTo>
                    <a:cubicBezTo>
                      <a:pt x="179" y="252"/>
                      <a:pt x="182" y="248"/>
                      <a:pt x="185" y="247"/>
                    </a:cubicBezTo>
                    <a:cubicBezTo>
                      <a:pt x="187" y="246"/>
                      <a:pt x="190" y="246"/>
                      <a:pt x="191" y="246"/>
                    </a:cubicBezTo>
                    <a:cubicBezTo>
                      <a:pt x="192" y="246"/>
                      <a:pt x="193" y="247"/>
                      <a:pt x="194" y="248"/>
                    </a:cubicBezTo>
                    <a:cubicBezTo>
                      <a:pt x="195" y="248"/>
                      <a:pt x="197" y="248"/>
                      <a:pt x="199" y="248"/>
                    </a:cubicBezTo>
                    <a:cubicBezTo>
                      <a:pt x="200" y="247"/>
                      <a:pt x="202" y="246"/>
                      <a:pt x="203" y="245"/>
                    </a:cubicBezTo>
                    <a:cubicBezTo>
                      <a:pt x="205" y="244"/>
                      <a:pt x="207" y="245"/>
                      <a:pt x="209" y="245"/>
                    </a:cubicBezTo>
                    <a:cubicBezTo>
                      <a:pt x="209" y="244"/>
                      <a:pt x="206" y="242"/>
                      <a:pt x="205" y="241"/>
                    </a:cubicBezTo>
                    <a:cubicBezTo>
                      <a:pt x="204" y="239"/>
                      <a:pt x="202" y="237"/>
                      <a:pt x="201" y="235"/>
                    </a:cubicBezTo>
                    <a:cubicBezTo>
                      <a:pt x="198" y="231"/>
                      <a:pt x="196" y="228"/>
                      <a:pt x="194" y="224"/>
                    </a:cubicBezTo>
                    <a:cubicBezTo>
                      <a:pt x="192" y="220"/>
                      <a:pt x="189" y="216"/>
                      <a:pt x="186" y="212"/>
                    </a:cubicBezTo>
                    <a:cubicBezTo>
                      <a:pt x="185" y="211"/>
                      <a:pt x="183" y="209"/>
                      <a:pt x="182" y="207"/>
                    </a:cubicBezTo>
                    <a:cubicBezTo>
                      <a:pt x="181" y="206"/>
                      <a:pt x="180" y="203"/>
                      <a:pt x="179" y="202"/>
                    </a:cubicBezTo>
                    <a:cubicBezTo>
                      <a:pt x="176" y="198"/>
                      <a:pt x="173" y="194"/>
                      <a:pt x="170" y="190"/>
                    </a:cubicBezTo>
                    <a:cubicBezTo>
                      <a:pt x="169" y="188"/>
                      <a:pt x="168" y="186"/>
                      <a:pt x="167" y="184"/>
                    </a:cubicBezTo>
                    <a:cubicBezTo>
                      <a:pt x="166" y="182"/>
                      <a:pt x="164" y="182"/>
                      <a:pt x="162" y="180"/>
                    </a:cubicBezTo>
                    <a:cubicBezTo>
                      <a:pt x="161" y="178"/>
                      <a:pt x="162" y="176"/>
                      <a:pt x="163" y="175"/>
                    </a:cubicBezTo>
                    <a:cubicBezTo>
                      <a:pt x="164" y="174"/>
                      <a:pt x="165" y="174"/>
                      <a:pt x="165" y="172"/>
                    </a:cubicBezTo>
                    <a:cubicBezTo>
                      <a:pt x="165" y="171"/>
                      <a:pt x="164" y="170"/>
                      <a:pt x="165" y="169"/>
                    </a:cubicBezTo>
                    <a:cubicBezTo>
                      <a:pt x="165" y="168"/>
                      <a:pt x="167" y="169"/>
                      <a:pt x="167" y="168"/>
                    </a:cubicBezTo>
                    <a:cubicBezTo>
                      <a:pt x="168" y="168"/>
                      <a:pt x="169" y="167"/>
                      <a:pt x="170" y="166"/>
                    </a:cubicBezTo>
                    <a:cubicBezTo>
                      <a:pt x="175" y="164"/>
                      <a:pt x="172" y="170"/>
                      <a:pt x="176" y="171"/>
                    </a:cubicBezTo>
                    <a:cubicBezTo>
                      <a:pt x="177" y="171"/>
                      <a:pt x="178" y="169"/>
                      <a:pt x="179" y="168"/>
                    </a:cubicBezTo>
                    <a:cubicBezTo>
                      <a:pt x="180" y="168"/>
                      <a:pt x="181" y="167"/>
                      <a:pt x="183" y="167"/>
                    </a:cubicBezTo>
                    <a:cubicBezTo>
                      <a:pt x="184" y="166"/>
                      <a:pt x="186" y="165"/>
                      <a:pt x="187" y="163"/>
                    </a:cubicBezTo>
                    <a:cubicBezTo>
                      <a:pt x="191" y="159"/>
                      <a:pt x="196" y="156"/>
                      <a:pt x="202" y="153"/>
                    </a:cubicBezTo>
                    <a:cubicBezTo>
                      <a:pt x="204" y="152"/>
                      <a:pt x="206" y="150"/>
                      <a:pt x="209" y="150"/>
                    </a:cubicBezTo>
                    <a:cubicBezTo>
                      <a:pt x="209" y="149"/>
                      <a:pt x="210" y="149"/>
                      <a:pt x="211" y="149"/>
                    </a:cubicBezTo>
                    <a:cubicBezTo>
                      <a:pt x="212" y="147"/>
                      <a:pt x="212" y="146"/>
                      <a:pt x="212" y="144"/>
                    </a:cubicBezTo>
                    <a:cubicBezTo>
                      <a:pt x="213" y="139"/>
                      <a:pt x="216" y="135"/>
                      <a:pt x="218" y="131"/>
                    </a:cubicBez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76" name="Freeform 110">
                <a:extLst>
                  <a:ext uri="{FF2B5EF4-FFF2-40B4-BE49-F238E27FC236}">
                    <a16:creationId xmlns:a16="http://schemas.microsoft.com/office/drawing/2014/main" id="{6A8BBB4A-5609-4E50-814F-69610A746DB9}"/>
                  </a:ext>
                </a:extLst>
              </p:cNvPr>
              <p:cNvSpPr>
                <a:spLocks/>
              </p:cNvSpPr>
              <p:nvPr/>
            </p:nvSpPr>
            <p:spPr bwMode="auto">
              <a:xfrm>
                <a:off x="5292725" y="-509587"/>
                <a:ext cx="1341437" cy="2273300"/>
              </a:xfrm>
              <a:custGeom>
                <a:avLst/>
                <a:gdLst>
                  <a:gd name="T0" fmla="*/ 317 w 358"/>
                  <a:gd name="T1" fmla="*/ 427 h 606"/>
                  <a:gd name="T2" fmla="*/ 293 w 358"/>
                  <a:gd name="T3" fmla="*/ 410 h 606"/>
                  <a:gd name="T4" fmla="*/ 283 w 358"/>
                  <a:gd name="T5" fmla="*/ 374 h 606"/>
                  <a:gd name="T6" fmla="*/ 274 w 358"/>
                  <a:gd name="T7" fmla="*/ 322 h 606"/>
                  <a:gd name="T8" fmla="*/ 243 w 358"/>
                  <a:gd name="T9" fmla="*/ 311 h 606"/>
                  <a:gd name="T10" fmla="*/ 238 w 358"/>
                  <a:gd name="T11" fmla="*/ 268 h 606"/>
                  <a:gd name="T12" fmla="*/ 232 w 358"/>
                  <a:gd name="T13" fmla="*/ 236 h 606"/>
                  <a:gd name="T14" fmla="*/ 222 w 358"/>
                  <a:gd name="T15" fmla="*/ 220 h 606"/>
                  <a:gd name="T16" fmla="*/ 230 w 358"/>
                  <a:gd name="T17" fmla="*/ 202 h 606"/>
                  <a:gd name="T18" fmla="*/ 244 w 358"/>
                  <a:gd name="T19" fmla="*/ 193 h 606"/>
                  <a:gd name="T20" fmla="*/ 234 w 358"/>
                  <a:gd name="T21" fmla="*/ 175 h 606"/>
                  <a:gd name="T22" fmla="*/ 237 w 358"/>
                  <a:gd name="T23" fmla="*/ 158 h 606"/>
                  <a:gd name="T24" fmla="*/ 238 w 358"/>
                  <a:gd name="T25" fmla="*/ 137 h 606"/>
                  <a:gd name="T26" fmla="*/ 237 w 358"/>
                  <a:gd name="T27" fmla="*/ 119 h 606"/>
                  <a:gd name="T28" fmla="*/ 244 w 358"/>
                  <a:gd name="T29" fmla="*/ 102 h 606"/>
                  <a:gd name="T30" fmla="*/ 257 w 358"/>
                  <a:gd name="T31" fmla="*/ 89 h 606"/>
                  <a:gd name="T32" fmla="*/ 260 w 358"/>
                  <a:gd name="T33" fmla="*/ 67 h 606"/>
                  <a:gd name="T34" fmla="*/ 249 w 358"/>
                  <a:gd name="T35" fmla="*/ 49 h 606"/>
                  <a:gd name="T36" fmla="*/ 196 w 358"/>
                  <a:gd name="T37" fmla="*/ 49 h 606"/>
                  <a:gd name="T38" fmla="*/ 157 w 358"/>
                  <a:gd name="T39" fmla="*/ 45 h 606"/>
                  <a:gd name="T40" fmla="*/ 131 w 358"/>
                  <a:gd name="T41" fmla="*/ 29 h 606"/>
                  <a:gd name="T42" fmla="*/ 113 w 358"/>
                  <a:gd name="T43" fmla="*/ 8 h 606"/>
                  <a:gd name="T44" fmla="*/ 97 w 358"/>
                  <a:gd name="T45" fmla="*/ 8 h 606"/>
                  <a:gd name="T46" fmla="*/ 93 w 358"/>
                  <a:gd name="T47" fmla="*/ 36 h 606"/>
                  <a:gd name="T48" fmla="*/ 79 w 358"/>
                  <a:gd name="T49" fmla="*/ 59 h 606"/>
                  <a:gd name="T50" fmla="*/ 69 w 358"/>
                  <a:gd name="T51" fmla="*/ 70 h 606"/>
                  <a:gd name="T52" fmla="*/ 69 w 358"/>
                  <a:gd name="T53" fmla="*/ 90 h 606"/>
                  <a:gd name="T54" fmla="*/ 63 w 358"/>
                  <a:gd name="T55" fmla="*/ 104 h 606"/>
                  <a:gd name="T56" fmla="*/ 51 w 358"/>
                  <a:gd name="T57" fmla="*/ 122 h 606"/>
                  <a:gd name="T58" fmla="*/ 24 w 358"/>
                  <a:gd name="T59" fmla="*/ 131 h 606"/>
                  <a:gd name="T60" fmla="*/ 15 w 358"/>
                  <a:gd name="T61" fmla="*/ 158 h 606"/>
                  <a:gd name="T62" fmla="*/ 1 w 358"/>
                  <a:gd name="T63" fmla="*/ 182 h 606"/>
                  <a:gd name="T64" fmla="*/ 11 w 358"/>
                  <a:gd name="T65" fmla="*/ 199 h 606"/>
                  <a:gd name="T66" fmla="*/ 26 w 358"/>
                  <a:gd name="T67" fmla="*/ 229 h 606"/>
                  <a:gd name="T68" fmla="*/ 57 w 358"/>
                  <a:gd name="T69" fmla="*/ 227 h 606"/>
                  <a:gd name="T70" fmla="*/ 64 w 358"/>
                  <a:gd name="T71" fmla="*/ 257 h 606"/>
                  <a:gd name="T72" fmla="*/ 77 w 358"/>
                  <a:gd name="T73" fmla="*/ 285 h 606"/>
                  <a:gd name="T74" fmla="*/ 95 w 358"/>
                  <a:gd name="T75" fmla="*/ 323 h 606"/>
                  <a:gd name="T76" fmla="*/ 91 w 358"/>
                  <a:gd name="T77" fmla="*/ 350 h 606"/>
                  <a:gd name="T78" fmla="*/ 95 w 358"/>
                  <a:gd name="T79" fmla="*/ 376 h 606"/>
                  <a:gd name="T80" fmla="*/ 90 w 358"/>
                  <a:gd name="T81" fmla="*/ 407 h 606"/>
                  <a:gd name="T82" fmla="*/ 109 w 358"/>
                  <a:gd name="T83" fmla="*/ 437 h 606"/>
                  <a:gd name="T84" fmla="*/ 127 w 358"/>
                  <a:gd name="T85" fmla="*/ 448 h 606"/>
                  <a:gd name="T86" fmla="*/ 144 w 358"/>
                  <a:gd name="T87" fmla="*/ 456 h 606"/>
                  <a:gd name="T88" fmla="*/ 163 w 358"/>
                  <a:gd name="T89" fmla="*/ 467 h 606"/>
                  <a:gd name="T90" fmla="*/ 184 w 358"/>
                  <a:gd name="T91" fmla="*/ 478 h 606"/>
                  <a:gd name="T92" fmla="*/ 189 w 358"/>
                  <a:gd name="T93" fmla="*/ 517 h 606"/>
                  <a:gd name="T94" fmla="*/ 203 w 358"/>
                  <a:gd name="T95" fmla="*/ 543 h 606"/>
                  <a:gd name="T96" fmla="*/ 217 w 358"/>
                  <a:gd name="T97" fmla="*/ 556 h 606"/>
                  <a:gd name="T98" fmla="*/ 230 w 358"/>
                  <a:gd name="T99" fmla="*/ 570 h 606"/>
                  <a:gd name="T100" fmla="*/ 227 w 358"/>
                  <a:gd name="T101" fmla="*/ 602 h 606"/>
                  <a:gd name="T102" fmla="*/ 245 w 358"/>
                  <a:gd name="T103" fmla="*/ 599 h 606"/>
                  <a:gd name="T104" fmla="*/ 261 w 358"/>
                  <a:gd name="T105" fmla="*/ 575 h 606"/>
                  <a:gd name="T106" fmla="*/ 302 w 358"/>
                  <a:gd name="T107" fmla="*/ 534 h 606"/>
                  <a:gd name="T108" fmla="*/ 319 w 358"/>
                  <a:gd name="T109" fmla="*/ 524 h 606"/>
                  <a:gd name="T110" fmla="*/ 332 w 358"/>
                  <a:gd name="T111" fmla="*/ 474 h 606"/>
                  <a:gd name="T112" fmla="*/ 349 w 358"/>
                  <a:gd name="T113" fmla="*/ 44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8" h="606">
                    <a:moveTo>
                      <a:pt x="357" y="440"/>
                    </a:moveTo>
                    <a:cubicBezTo>
                      <a:pt x="357" y="438"/>
                      <a:pt x="355" y="437"/>
                      <a:pt x="355" y="436"/>
                    </a:cubicBezTo>
                    <a:cubicBezTo>
                      <a:pt x="350" y="433"/>
                      <a:pt x="342" y="435"/>
                      <a:pt x="336" y="435"/>
                    </a:cubicBezTo>
                    <a:cubicBezTo>
                      <a:pt x="332" y="435"/>
                      <a:pt x="334" y="433"/>
                      <a:pt x="334" y="430"/>
                    </a:cubicBezTo>
                    <a:cubicBezTo>
                      <a:pt x="334" y="426"/>
                      <a:pt x="320" y="427"/>
                      <a:pt x="317" y="427"/>
                    </a:cubicBezTo>
                    <a:cubicBezTo>
                      <a:pt x="317" y="424"/>
                      <a:pt x="313" y="425"/>
                      <a:pt x="311" y="425"/>
                    </a:cubicBezTo>
                    <a:cubicBezTo>
                      <a:pt x="309" y="424"/>
                      <a:pt x="309" y="423"/>
                      <a:pt x="307" y="422"/>
                    </a:cubicBezTo>
                    <a:cubicBezTo>
                      <a:pt x="306" y="421"/>
                      <a:pt x="305" y="421"/>
                      <a:pt x="303" y="420"/>
                    </a:cubicBezTo>
                    <a:cubicBezTo>
                      <a:pt x="301" y="420"/>
                      <a:pt x="298" y="418"/>
                      <a:pt x="296" y="417"/>
                    </a:cubicBezTo>
                    <a:cubicBezTo>
                      <a:pt x="293" y="415"/>
                      <a:pt x="294" y="413"/>
                      <a:pt x="293" y="410"/>
                    </a:cubicBezTo>
                    <a:cubicBezTo>
                      <a:pt x="293" y="405"/>
                      <a:pt x="294" y="400"/>
                      <a:pt x="293" y="395"/>
                    </a:cubicBezTo>
                    <a:cubicBezTo>
                      <a:pt x="292" y="392"/>
                      <a:pt x="291" y="391"/>
                      <a:pt x="292" y="388"/>
                    </a:cubicBezTo>
                    <a:cubicBezTo>
                      <a:pt x="292" y="385"/>
                      <a:pt x="292" y="384"/>
                      <a:pt x="289" y="384"/>
                    </a:cubicBezTo>
                    <a:cubicBezTo>
                      <a:pt x="286" y="383"/>
                      <a:pt x="285" y="382"/>
                      <a:pt x="284" y="379"/>
                    </a:cubicBezTo>
                    <a:cubicBezTo>
                      <a:pt x="283" y="377"/>
                      <a:pt x="283" y="375"/>
                      <a:pt x="283" y="374"/>
                    </a:cubicBezTo>
                    <a:cubicBezTo>
                      <a:pt x="281" y="366"/>
                      <a:pt x="283" y="360"/>
                      <a:pt x="283" y="353"/>
                    </a:cubicBezTo>
                    <a:cubicBezTo>
                      <a:pt x="288" y="352"/>
                      <a:pt x="292" y="352"/>
                      <a:pt x="290" y="347"/>
                    </a:cubicBezTo>
                    <a:cubicBezTo>
                      <a:pt x="288" y="343"/>
                      <a:pt x="285" y="340"/>
                      <a:pt x="283" y="336"/>
                    </a:cubicBezTo>
                    <a:cubicBezTo>
                      <a:pt x="281" y="333"/>
                      <a:pt x="281" y="329"/>
                      <a:pt x="279" y="325"/>
                    </a:cubicBezTo>
                    <a:cubicBezTo>
                      <a:pt x="278" y="322"/>
                      <a:pt x="277" y="323"/>
                      <a:pt x="274" y="322"/>
                    </a:cubicBezTo>
                    <a:cubicBezTo>
                      <a:pt x="271" y="322"/>
                      <a:pt x="270" y="322"/>
                      <a:pt x="268" y="321"/>
                    </a:cubicBezTo>
                    <a:cubicBezTo>
                      <a:pt x="266" y="320"/>
                      <a:pt x="264" y="320"/>
                      <a:pt x="262" y="319"/>
                    </a:cubicBezTo>
                    <a:cubicBezTo>
                      <a:pt x="260" y="318"/>
                      <a:pt x="259" y="317"/>
                      <a:pt x="257" y="317"/>
                    </a:cubicBezTo>
                    <a:cubicBezTo>
                      <a:pt x="253" y="316"/>
                      <a:pt x="248" y="319"/>
                      <a:pt x="245" y="316"/>
                    </a:cubicBezTo>
                    <a:cubicBezTo>
                      <a:pt x="244" y="315"/>
                      <a:pt x="244" y="312"/>
                      <a:pt x="243" y="311"/>
                    </a:cubicBezTo>
                    <a:cubicBezTo>
                      <a:pt x="241" y="309"/>
                      <a:pt x="240" y="307"/>
                      <a:pt x="239" y="305"/>
                    </a:cubicBezTo>
                    <a:cubicBezTo>
                      <a:pt x="237" y="300"/>
                      <a:pt x="234" y="296"/>
                      <a:pt x="232" y="292"/>
                    </a:cubicBezTo>
                    <a:cubicBezTo>
                      <a:pt x="232" y="289"/>
                      <a:pt x="229" y="286"/>
                      <a:pt x="230" y="283"/>
                    </a:cubicBezTo>
                    <a:cubicBezTo>
                      <a:pt x="230" y="281"/>
                      <a:pt x="232" y="279"/>
                      <a:pt x="234" y="278"/>
                    </a:cubicBezTo>
                    <a:cubicBezTo>
                      <a:pt x="237" y="275"/>
                      <a:pt x="238" y="273"/>
                      <a:pt x="238" y="268"/>
                    </a:cubicBezTo>
                    <a:cubicBezTo>
                      <a:pt x="238" y="264"/>
                      <a:pt x="239" y="261"/>
                      <a:pt x="239" y="258"/>
                    </a:cubicBezTo>
                    <a:cubicBezTo>
                      <a:pt x="239" y="256"/>
                      <a:pt x="239" y="254"/>
                      <a:pt x="239" y="252"/>
                    </a:cubicBezTo>
                    <a:cubicBezTo>
                      <a:pt x="239" y="249"/>
                      <a:pt x="238" y="249"/>
                      <a:pt x="237" y="247"/>
                    </a:cubicBezTo>
                    <a:cubicBezTo>
                      <a:pt x="236" y="245"/>
                      <a:pt x="236" y="243"/>
                      <a:pt x="236" y="241"/>
                    </a:cubicBezTo>
                    <a:cubicBezTo>
                      <a:pt x="236" y="238"/>
                      <a:pt x="235" y="238"/>
                      <a:pt x="232" y="236"/>
                    </a:cubicBezTo>
                    <a:cubicBezTo>
                      <a:pt x="230" y="235"/>
                      <a:pt x="229" y="234"/>
                      <a:pt x="227" y="233"/>
                    </a:cubicBezTo>
                    <a:cubicBezTo>
                      <a:pt x="225" y="232"/>
                      <a:pt x="223" y="231"/>
                      <a:pt x="221" y="229"/>
                    </a:cubicBezTo>
                    <a:cubicBezTo>
                      <a:pt x="221" y="229"/>
                      <a:pt x="217" y="227"/>
                      <a:pt x="217" y="227"/>
                    </a:cubicBezTo>
                    <a:cubicBezTo>
                      <a:pt x="217" y="226"/>
                      <a:pt x="216" y="225"/>
                      <a:pt x="217" y="225"/>
                    </a:cubicBezTo>
                    <a:cubicBezTo>
                      <a:pt x="219" y="225"/>
                      <a:pt x="221" y="222"/>
                      <a:pt x="222" y="220"/>
                    </a:cubicBezTo>
                    <a:cubicBezTo>
                      <a:pt x="223" y="220"/>
                      <a:pt x="224" y="220"/>
                      <a:pt x="224" y="219"/>
                    </a:cubicBezTo>
                    <a:cubicBezTo>
                      <a:pt x="225" y="218"/>
                      <a:pt x="224" y="217"/>
                      <a:pt x="225" y="216"/>
                    </a:cubicBezTo>
                    <a:cubicBezTo>
                      <a:pt x="226" y="214"/>
                      <a:pt x="231" y="216"/>
                      <a:pt x="230" y="213"/>
                    </a:cubicBezTo>
                    <a:cubicBezTo>
                      <a:pt x="230" y="210"/>
                      <a:pt x="227" y="210"/>
                      <a:pt x="225" y="209"/>
                    </a:cubicBezTo>
                    <a:cubicBezTo>
                      <a:pt x="221" y="207"/>
                      <a:pt x="228" y="204"/>
                      <a:pt x="230" y="202"/>
                    </a:cubicBezTo>
                    <a:cubicBezTo>
                      <a:pt x="231" y="201"/>
                      <a:pt x="231" y="200"/>
                      <a:pt x="232" y="199"/>
                    </a:cubicBezTo>
                    <a:cubicBezTo>
                      <a:pt x="233" y="199"/>
                      <a:pt x="234" y="198"/>
                      <a:pt x="234" y="197"/>
                    </a:cubicBezTo>
                    <a:cubicBezTo>
                      <a:pt x="235" y="197"/>
                      <a:pt x="236" y="197"/>
                      <a:pt x="237" y="196"/>
                    </a:cubicBezTo>
                    <a:cubicBezTo>
                      <a:pt x="238" y="195"/>
                      <a:pt x="238" y="194"/>
                      <a:pt x="239" y="193"/>
                    </a:cubicBezTo>
                    <a:cubicBezTo>
                      <a:pt x="240" y="190"/>
                      <a:pt x="241" y="192"/>
                      <a:pt x="244" y="193"/>
                    </a:cubicBezTo>
                    <a:cubicBezTo>
                      <a:pt x="245" y="193"/>
                      <a:pt x="250" y="193"/>
                      <a:pt x="251" y="192"/>
                    </a:cubicBezTo>
                    <a:cubicBezTo>
                      <a:pt x="253" y="190"/>
                      <a:pt x="248" y="189"/>
                      <a:pt x="246" y="188"/>
                    </a:cubicBezTo>
                    <a:cubicBezTo>
                      <a:pt x="245" y="186"/>
                      <a:pt x="244" y="184"/>
                      <a:pt x="243" y="183"/>
                    </a:cubicBezTo>
                    <a:cubicBezTo>
                      <a:pt x="241" y="182"/>
                      <a:pt x="237" y="182"/>
                      <a:pt x="236" y="180"/>
                    </a:cubicBezTo>
                    <a:cubicBezTo>
                      <a:pt x="235" y="179"/>
                      <a:pt x="235" y="177"/>
                      <a:pt x="234" y="175"/>
                    </a:cubicBezTo>
                    <a:cubicBezTo>
                      <a:pt x="232" y="173"/>
                      <a:pt x="230" y="173"/>
                      <a:pt x="229" y="171"/>
                    </a:cubicBezTo>
                    <a:cubicBezTo>
                      <a:pt x="229" y="170"/>
                      <a:pt x="229" y="169"/>
                      <a:pt x="229" y="168"/>
                    </a:cubicBezTo>
                    <a:cubicBezTo>
                      <a:pt x="229" y="167"/>
                      <a:pt x="227" y="167"/>
                      <a:pt x="227" y="166"/>
                    </a:cubicBezTo>
                    <a:cubicBezTo>
                      <a:pt x="227" y="164"/>
                      <a:pt x="227" y="163"/>
                      <a:pt x="228" y="161"/>
                    </a:cubicBezTo>
                    <a:cubicBezTo>
                      <a:pt x="231" y="158"/>
                      <a:pt x="234" y="160"/>
                      <a:pt x="237" y="158"/>
                    </a:cubicBezTo>
                    <a:cubicBezTo>
                      <a:pt x="238" y="157"/>
                      <a:pt x="237" y="155"/>
                      <a:pt x="238" y="154"/>
                    </a:cubicBezTo>
                    <a:cubicBezTo>
                      <a:pt x="239" y="152"/>
                      <a:pt x="240" y="153"/>
                      <a:pt x="241" y="151"/>
                    </a:cubicBezTo>
                    <a:cubicBezTo>
                      <a:pt x="241" y="149"/>
                      <a:pt x="241" y="148"/>
                      <a:pt x="240" y="147"/>
                    </a:cubicBezTo>
                    <a:cubicBezTo>
                      <a:pt x="240" y="145"/>
                      <a:pt x="238" y="145"/>
                      <a:pt x="238" y="143"/>
                    </a:cubicBezTo>
                    <a:cubicBezTo>
                      <a:pt x="237" y="141"/>
                      <a:pt x="238" y="139"/>
                      <a:pt x="238" y="137"/>
                    </a:cubicBezTo>
                    <a:cubicBezTo>
                      <a:pt x="238" y="135"/>
                      <a:pt x="238" y="134"/>
                      <a:pt x="238" y="132"/>
                    </a:cubicBezTo>
                    <a:cubicBezTo>
                      <a:pt x="238" y="131"/>
                      <a:pt x="237" y="130"/>
                      <a:pt x="238" y="129"/>
                    </a:cubicBezTo>
                    <a:cubicBezTo>
                      <a:pt x="238" y="127"/>
                      <a:pt x="239" y="127"/>
                      <a:pt x="241" y="126"/>
                    </a:cubicBezTo>
                    <a:cubicBezTo>
                      <a:pt x="243" y="125"/>
                      <a:pt x="243" y="125"/>
                      <a:pt x="242" y="123"/>
                    </a:cubicBezTo>
                    <a:cubicBezTo>
                      <a:pt x="241" y="121"/>
                      <a:pt x="239" y="120"/>
                      <a:pt x="237" y="119"/>
                    </a:cubicBezTo>
                    <a:cubicBezTo>
                      <a:pt x="234" y="118"/>
                      <a:pt x="230" y="120"/>
                      <a:pt x="227" y="117"/>
                    </a:cubicBezTo>
                    <a:cubicBezTo>
                      <a:pt x="225" y="114"/>
                      <a:pt x="227" y="114"/>
                      <a:pt x="229" y="112"/>
                    </a:cubicBezTo>
                    <a:cubicBezTo>
                      <a:pt x="230" y="111"/>
                      <a:pt x="232" y="109"/>
                      <a:pt x="233" y="108"/>
                    </a:cubicBezTo>
                    <a:cubicBezTo>
                      <a:pt x="235" y="106"/>
                      <a:pt x="237" y="105"/>
                      <a:pt x="239" y="105"/>
                    </a:cubicBezTo>
                    <a:cubicBezTo>
                      <a:pt x="241" y="104"/>
                      <a:pt x="242" y="104"/>
                      <a:pt x="244" y="102"/>
                    </a:cubicBezTo>
                    <a:cubicBezTo>
                      <a:pt x="245" y="101"/>
                      <a:pt x="246" y="101"/>
                      <a:pt x="247" y="100"/>
                    </a:cubicBezTo>
                    <a:cubicBezTo>
                      <a:pt x="248" y="100"/>
                      <a:pt x="248" y="100"/>
                      <a:pt x="249" y="99"/>
                    </a:cubicBezTo>
                    <a:cubicBezTo>
                      <a:pt x="250" y="98"/>
                      <a:pt x="250" y="97"/>
                      <a:pt x="251" y="96"/>
                    </a:cubicBezTo>
                    <a:cubicBezTo>
                      <a:pt x="252" y="95"/>
                      <a:pt x="252" y="95"/>
                      <a:pt x="254" y="94"/>
                    </a:cubicBezTo>
                    <a:cubicBezTo>
                      <a:pt x="255" y="94"/>
                      <a:pt x="259" y="92"/>
                      <a:pt x="257" y="89"/>
                    </a:cubicBezTo>
                    <a:cubicBezTo>
                      <a:pt x="256" y="87"/>
                      <a:pt x="253" y="89"/>
                      <a:pt x="253" y="87"/>
                    </a:cubicBezTo>
                    <a:cubicBezTo>
                      <a:pt x="252" y="85"/>
                      <a:pt x="254" y="85"/>
                      <a:pt x="254" y="84"/>
                    </a:cubicBezTo>
                    <a:cubicBezTo>
                      <a:pt x="255" y="82"/>
                      <a:pt x="255" y="83"/>
                      <a:pt x="255" y="81"/>
                    </a:cubicBezTo>
                    <a:cubicBezTo>
                      <a:pt x="255" y="78"/>
                      <a:pt x="254" y="78"/>
                      <a:pt x="257" y="77"/>
                    </a:cubicBezTo>
                    <a:cubicBezTo>
                      <a:pt x="261" y="74"/>
                      <a:pt x="261" y="71"/>
                      <a:pt x="260" y="67"/>
                    </a:cubicBezTo>
                    <a:cubicBezTo>
                      <a:pt x="260" y="62"/>
                      <a:pt x="257" y="59"/>
                      <a:pt x="254" y="56"/>
                    </a:cubicBezTo>
                    <a:cubicBezTo>
                      <a:pt x="253" y="55"/>
                      <a:pt x="253" y="55"/>
                      <a:pt x="252" y="54"/>
                    </a:cubicBezTo>
                    <a:cubicBezTo>
                      <a:pt x="252" y="53"/>
                      <a:pt x="252" y="52"/>
                      <a:pt x="251" y="51"/>
                    </a:cubicBezTo>
                    <a:cubicBezTo>
                      <a:pt x="251" y="50"/>
                      <a:pt x="250" y="49"/>
                      <a:pt x="250" y="49"/>
                    </a:cubicBezTo>
                    <a:cubicBezTo>
                      <a:pt x="249" y="49"/>
                      <a:pt x="249" y="49"/>
                      <a:pt x="249" y="49"/>
                    </a:cubicBezTo>
                    <a:cubicBezTo>
                      <a:pt x="246" y="50"/>
                      <a:pt x="242" y="48"/>
                      <a:pt x="238" y="49"/>
                    </a:cubicBezTo>
                    <a:cubicBezTo>
                      <a:pt x="236" y="50"/>
                      <a:pt x="233" y="50"/>
                      <a:pt x="231" y="50"/>
                    </a:cubicBezTo>
                    <a:cubicBezTo>
                      <a:pt x="228" y="49"/>
                      <a:pt x="222" y="47"/>
                      <a:pt x="219" y="46"/>
                    </a:cubicBezTo>
                    <a:cubicBezTo>
                      <a:pt x="215" y="43"/>
                      <a:pt x="209" y="45"/>
                      <a:pt x="204" y="46"/>
                    </a:cubicBezTo>
                    <a:cubicBezTo>
                      <a:pt x="201" y="46"/>
                      <a:pt x="197" y="45"/>
                      <a:pt x="196" y="49"/>
                    </a:cubicBezTo>
                    <a:cubicBezTo>
                      <a:pt x="195" y="51"/>
                      <a:pt x="192" y="50"/>
                      <a:pt x="190" y="52"/>
                    </a:cubicBezTo>
                    <a:cubicBezTo>
                      <a:pt x="186" y="57"/>
                      <a:pt x="182" y="45"/>
                      <a:pt x="179" y="43"/>
                    </a:cubicBezTo>
                    <a:cubicBezTo>
                      <a:pt x="173" y="39"/>
                      <a:pt x="172" y="43"/>
                      <a:pt x="170" y="49"/>
                    </a:cubicBezTo>
                    <a:cubicBezTo>
                      <a:pt x="167" y="49"/>
                      <a:pt x="164" y="49"/>
                      <a:pt x="161" y="49"/>
                    </a:cubicBezTo>
                    <a:cubicBezTo>
                      <a:pt x="160" y="48"/>
                      <a:pt x="158" y="45"/>
                      <a:pt x="157" y="45"/>
                    </a:cubicBezTo>
                    <a:cubicBezTo>
                      <a:pt x="156" y="49"/>
                      <a:pt x="153" y="55"/>
                      <a:pt x="148" y="55"/>
                    </a:cubicBezTo>
                    <a:cubicBezTo>
                      <a:pt x="144" y="54"/>
                      <a:pt x="142" y="49"/>
                      <a:pt x="140" y="46"/>
                    </a:cubicBezTo>
                    <a:cubicBezTo>
                      <a:pt x="139" y="45"/>
                      <a:pt x="139" y="43"/>
                      <a:pt x="138" y="41"/>
                    </a:cubicBezTo>
                    <a:cubicBezTo>
                      <a:pt x="137" y="40"/>
                      <a:pt x="136" y="41"/>
                      <a:pt x="135" y="40"/>
                    </a:cubicBezTo>
                    <a:cubicBezTo>
                      <a:pt x="131" y="39"/>
                      <a:pt x="130" y="33"/>
                      <a:pt x="131" y="29"/>
                    </a:cubicBezTo>
                    <a:cubicBezTo>
                      <a:pt x="132" y="25"/>
                      <a:pt x="132" y="20"/>
                      <a:pt x="136" y="16"/>
                    </a:cubicBezTo>
                    <a:cubicBezTo>
                      <a:pt x="139" y="14"/>
                      <a:pt x="131" y="13"/>
                      <a:pt x="130" y="13"/>
                    </a:cubicBezTo>
                    <a:cubicBezTo>
                      <a:pt x="128" y="12"/>
                      <a:pt x="126" y="11"/>
                      <a:pt x="125" y="11"/>
                    </a:cubicBezTo>
                    <a:cubicBezTo>
                      <a:pt x="123" y="10"/>
                      <a:pt x="123" y="9"/>
                      <a:pt x="122" y="8"/>
                    </a:cubicBezTo>
                    <a:cubicBezTo>
                      <a:pt x="119" y="8"/>
                      <a:pt x="116" y="8"/>
                      <a:pt x="113" y="8"/>
                    </a:cubicBezTo>
                    <a:cubicBezTo>
                      <a:pt x="110" y="7"/>
                      <a:pt x="104" y="5"/>
                      <a:pt x="102" y="2"/>
                    </a:cubicBezTo>
                    <a:cubicBezTo>
                      <a:pt x="101" y="0"/>
                      <a:pt x="99" y="0"/>
                      <a:pt x="96" y="0"/>
                    </a:cubicBezTo>
                    <a:cubicBezTo>
                      <a:pt x="96" y="1"/>
                      <a:pt x="96" y="2"/>
                      <a:pt x="96" y="3"/>
                    </a:cubicBezTo>
                    <a:cubicBezTo>
                      <a:pt x="96" y="4"/>
                      <a:pt x="95" y="4"/>
                      <a:pt x="95" y="5"/>
                    </a:cubicBezTo>
                    <a:cubicBezTo>
                      <a:pt x="95" y="6"/>
                      <a:pt x="96" y="7"/>
                      <a:pt x="97" y="8"/>
                    </a:cubicBezTo>
                    <a:cubicBezTo>
                      <a:pt x="97" y="9"/>
                      <a:pt x="95" y="10"/>
                      <a:pt x="95" y="12"/>
                    </a:cubicBezTo>
                    <a:cubicBezTo>
                      <a:pt x="95" y="14"/>
                      <a:pt x="96" y="15"/>
                      <a:pt x="96" y="17"/>
                    </a:cubicBezTo>
                    <a:cubicBezTo>
                      <a:pt x="96" y="20"/>
                      <a:pt x="96" y="23"/>
                      <a:pt x="95" y="26"/>
                    </a:cubicBezTo>
                    <a:cubicBezTo>
                      <a:pt x="94" y="27"/>
                      <a:pt x="93" y="28"/>
                      <a:pt x="93" y="30"/>
                    </a:cubicBezTo>
                    <a:cubicBezTo>
                      <a:pt x="93" y="32"/>
                      <a:pt x="93" y="34"/>
                      <a:pt x="93" y="36"/>
                    </a:cubicBezTo>
                    <a:cubicBezTo>
                      <a:pt x="92" y="39"/>
                      <a:pt x="91" y="38"/>
                      <a:pt x="89" y="40"/>
                    </a:cubicBezTo>
                    <a:cubicBezTo>
                      <a:pt x="88" y="41"/>
                      <a:pt x="88" y="43"/>
                      <a:pt x="87" y="45"/>
                    </a:cubicBezTo>
                    <a:cubicBezTo>
                      <a:pt x="86" y="48"/>
                      <a:pt x="83" y="49"/>
                      <a:pt x="80" y="52"/>
                    </a:cubicBezTo>
                    <a:cubicBezTo>
                      <a:pt x="79" y="53"/>
                      <a:pt x="78" y="55"/>
                      <a:pt x="77" y="56"/>
                    </a:cubicBezTo>
                    <a:cubicBezTo>
                      <a:pt x="77" y="58"/>
                      <a:pt x="78" y="58"/>
                      <a:pt x="79" y="59"/>
                    </a:cubicBezTo>
                    <a:cubicBezTo>
                      <a:pt x="79" y="60"/>
                      <a:pt x="79" y="60"/>
                      <a:pt x="79" y="61"/>
                    </a:cubicBezTo>
                    <a:cubicBezTo>
                      <a:pt x="79" y="62"/>
                      <a:pt x="79" y="64"/>
                      <a:pt x="79" y="65"/>
                    </a:cubicBezTo>
                    <a:cubicBezTo>
                      <a:pt x="78" y="66"/>
                      <a:pt x="74" y="67"/>
                      <a:pt x="73" y="69"/>
                    </a:cubicBezTo>
                    <a:cubicBezTo>
                      <a:pt x="72" y="69"/>
                      <a:pt x="72" y="69"/>
                      <a:pt x="72" y="70"/>
                    </a:cubicBezTo>
                    <a:cubicBezTo>
                      <a:pt x="71" y="70"/>
                      <a:pt x="70" y="70"/>
                      <a:pt x="69" y="70"/>
                    </a:cubicBezTo>
                    <a:cubicBezTo>
                      <a:pt x="68" y="71"/>
                      <a:pt x="67" y="72"/>
                      <a:pt x="68" y="74"/>
                    </a:cubicBezTo>
                    <a:cubicBezTo>
                      <a:pt x="68" y="75"/>
                      <a:pt x="69" y="77"/>
                      <a:pt x="68" y="79"/>
                    </a:cubicBezTo>
                    <a:cubicBezTo>
                      <a:pt x="67" y="81"/>
                      <a:pt x="65" y="83"/>
                      <a:pt x="66" y="86"/>
                    </a:cubicBezTo>
                    <a:cubicBezTo>
                      <a:pt x="67" y="88"/>
                      <a:pt x="67" y="86"/>
                      <a:pt x="68" y="87"/>
                    </a:cubicBezTo>
                    <a:cubicBezTo>
                      <a:pt x="69" y="88"/>
                      <a:pt x="69" y="88"/>
                      <a:pt x="69" y="90"/>
                    </a:cubicBezTo>
                    <a:cubicBezTo>
                      <a:pt x="69" y="91"/>
                      <a:pt x="70" y="91"/>
                      <a:pt x="70" y="92"/>
                    </a:cubicBezTo>
                    <a:cubicBezTo>
                      <a:pt x="71" y="94"/>
                      <a:pt x="72" y="95"/>
                      <a:pt x="72" y="97"/>
                    </a:cubicBezTo>
                    <a:cubicBezTo>
                      <a:pt x="72" y="100"/>
                      <a:pt x="69" y="100"/>
                      <a:pt x="68" y="102"/>
                    </a:cubicBezTo>
                    <a:cubicBezTo>
                      <a:pt x="68" y="102"/>
                      <a:pt x="67" y="103"/>
                      <a:pt x="67" y="104"/>
                    </a:cubicBezTo>
                    <a:cubicBezTo>
                      <a:pt x="66" y="104"/>
                      <a:pt x="64" y="104"/>
                      <a:pt x="63" y="104"/>
                    </a:cubicBezTo>
                    <a:cubicBezTo>
                      <a:pt x="61" y="104"/>
                      <a:pt x="60" y="103"/>
                      <a:pt x="58" y="104"/>
                    </a:cubicBezTo>
                    <a:cubicBezTo>
                      <a:pt x="57" y="105"/>
                      <a:pt x="55" y="107"/>
                      <a:pt x="54" y="108"/>
                    </a:cubicBezTo>
                    <a:cubicBezTo>
                      <a:pt x="53" y="109"/>
                      <a:pt x="53" y="111"/>
                      <a:pt x="52" y="112"/>
                    </a:cubicBezTo>
                    <a:cubicBezTo>
                      <a:pt x="51" y="114"/>
                      <a:pt x="50" y="115"/>
                      <a:pt x="51" y="117"/>
                    </a:cubicBezTo>
                    <a:cubicBezTo>
                      <a:pt x="51" y="118"/>
                      <a:pt x="52" y="121"/>
                      <a:pt x="51" y="122"/>
                    </a:cubicBezTo>
                    <a:cubicBezTo>
                      <a:pt x="50" y="124"/>
                      <a:pt x="42" y="123"/>
                      <a:pt x="43" y="120"/>
                    </a:cubicBezTo>
                    <a:cubicBezTo>
                      <a:pt x="42" y="120"/>
                      <a:pt x="40" y="119"/>
                      <a:pt x="39" y="120"/>
                    </a:cubicBezTo>
                    <a:cubicBezTo>
                      <a:pt x="38" y="120"/>
                      <a:pt x="38" y="122"/>
                      <a:pt x="38" y="123"/>
                    </a:cubicBezTo>
                    <a:cubicBezTo>
                      <a:pt x="36" y="124"/>
                      <a:pt x="33" y="125"/>
                      <a:pt x="31" y="126"/>
                    </a:cubicBezTo>
                    <a:cubicBezTo>
                      <a:pt x="28" y="128"/>
                      <a:pt x="27" y="130"/>
                      <a:pt x="24" y="131"/>
                    </a:cubicBezTo>
                    <a:cubicBezTo>
                      <a:pt x="21" y="131"/>
                      <a:pt x="18" y="130"/>
                      <a:pt x="15" y="131"/>
                    </a:cubicBezTo>
                    <a:cubicBezTo>
                      <a:pt x="14" y="132"/>
                      <a:pt x="17" y="133"/>
                      <a:pt x="18" y="134"/>
                    </a:cubicBezTo>
                    <a:cubicBezTo>
                      <a:pt x="21" y="137"/>
                      <a:pt x="18" y="140"/>
                      <a:pt x="17" y="144"/>
                    </a:cubicBezTo>
                    <a:cubicBezTo>
                      <a:pt x="16" y="145"/>
                      <a:pt x="17" y="147"/>
                      <a:pt x="17" y="148"/>
                    </a:cubicBezTo>
                    <a:cubicBezTo>
                      <a:pt x="17" y="152"/>
                      <a:pt x="15" y="154"/>
                      <a:pt x="15" y="158"/>
                    </a:cubicBezTo>
                    <a:cubicBezTo>
                      <a:pt x="15" y="159"/>
                      <a:pt x="15" y="160"/>
                      <a:pt x="15" y="161"/>
                    </a:cubicBezTo>
                    <a:cubicBezTo>
                      <a:pt x="14" y="163"/>
                      <a:pt x="13" y="164"/>
                      <a:pt x="12" y="166"/>
                    </a:cubicBezTo>
                    <a:cubicBezTo>
                      <a:pt x="12" y="167"/>
                      <a:pt x="12" y="169"/>
                      <a:pt x="11" y="170"/>
                    </a:cubicBezTo>
                    <a:cubicBezTo>
                      <a:pt x="10" y="172"/>
                      <a:pt x="10" y="174"/>
                      <a:pt x="9" y="175"/>
                    </a:cubicBezTo>
                    <a:cubicBezTo>
                      <a:pt x="7" y="178"/>
                      <a:pt x="3" y="179"/>
                      <a:pt x="1" y="182"/>
                    </a:cubicBezTo>
                    <a:cubicBezTo>
                      <a:pt x="1" y="183"/>
                      <a:pt x="0" y="185"/>
                      <a:pt x="0" y="187"/>
                    </a:cubicBezTo>
                    <a:cubicBezTo>
                      <a:pt x="0" y="191"/>
                      <a:pt x="2" y="189"/>
                      <a:pt x="5" y="191"/>
                    </a:cubicBezTo>
                    <a:cubicBezTo>
                      <a:pt x="6" y="192"/>
                      <a:pt x="7" y="193"/>
                      <a:pt x="8" y="193"/>
                    </a:cubicBezTo>
                    <a:cubicBezTo>
                      <a:pt x="9" y="194"/>
                      <a:pt x="10" y="194"/>
                      <a:pt x="11" y="194"/>
                    </a:cubicBezTo>
                    <a:cubicBezTo>
                      <a:pt x="12" y="195"/>
                      <a:pt x="12" y="198"/>
                      <a:pt x="11" y="199"/>
                    </a:cubicBezTo>
                    <a:cubicBezTo>
                      <a:pt x="11" y="200"/>
                      <a:pt x="11" y="201"/>
                      <a:pt x="11" y="202"/>
                    </a:cubicBezTo>
                    <a:cubicBezTo>
                      <a:pt x="11" y="202"/>
                      <a:pt x="11" y="202"/>
                      <a:pt x="12" y="202"/>
                    </a:cubicBezTo>
                    <a:cubicBezTo>
                      <a:pt x="12" y="210"/>
                      <a:pt x="17" y="217"/>
                      <a:pt x="20" y="225"/>
                    </a:cubicBezTo>
                    <a:cubicBezTo>
                      <a:pt x="21" y="227"/>
                      <a:pt x="23" y="234"/>
                      <a:pt x="26" y="232"/>
                    </a:cubicBezTo>
                    <a:cubicBezTo>
                      <a:pt x="26" y="232"/>
                      <a:pt x="26" y="230"/>
                      <a:pt x="26" y="229"/>
                    </a:cubicBezTo>
                    <a:cubicBezTo>
                      <a:pt x="27" y="228"/>
                      <a:pt x="28" y="227"/>
                      <a:pt x="29" y="227"/>
                    </a:cubicBezTo>
                    <a:cubicBezTo>
                      <a:pt x="31" y="225"/>
                      <a:pt x="32" y="225"/>
                      <a:pt x="34" y="223"/>
                    </a:cubicBezTo>
                    <a:cubicBezTo>
                      <a:pt x="36" y="220"/>
                      <a:pt x="38" y="216"/>
                      <a:pt x="40" y="214"/>
                    </a:cubicBezTo>
                    <a:cubicBezTo>
                      <a:pt x="43" y="210"/>
                      <a:pt x="49" y="212"/>
                      <a:pt x="52" y="215"/>
                    </a:cubicBezTo>
                    <a:cubicBezTo>
                      <a:pt x="55" y="218"/>
                      <a:pt x="57" y="223"/>
                      <a:pt x="57" y="227"/>
                    </a:cubicBezTo>
                    <a:cubicBezTo>
                      <a:pt x="58" y="233"/>
                      <a:pt x="53" y="235"/>
                      <a:pt x="52" y="240"/>
                    </a:cubicBezTo>
                    <a:cubicBezTo>
                      <a:pt x="52" y="244"/>
                      <a:pt x="53" y="244"/>
                      <a:pt x="55" y="247"/>
                    </a:cubicBezTo>
                    <a:cubicBezTo>
                      <a:pt x="56" y="249"/>
                      <a:pt x="56" y="252"/>
                      <a:pt x="58" y="254"/>
                    </a:cubicBezTo>
                    <a:cubicBezTo>
                      <a:pt x="60" y="255"/>
                      <a:pt x="60" y="255"/>
                      <a:pt x="61" y="256"/>
                    </a:cubicBezTo>
                    <a:cubicBezTo>
                      <a:pt x="62" y="256"/>
                      <a:pt x="64" y="256"/>
                      <a:pt x="64" y="257"/>
                    </a:cubicBezTo>
                    <a:cubicBezTo>
                      <a:pt x="67" y="259"/>
                      <a:pt x="65" y="267"/>
                      <a:pt x="63" y="269"/>
                    </a:cubicBezTo>
                    <a:cubicBezTo>
                      <a:pt x="61" y="273"/>
                      <a:pt x="61" y="272"/>
                      <a:pt x="64" y="275"/>
                    </a:cubicBezTo>
                    <a:cubicBezTo>
                      <a:pt x="66" y="277"/>
                      <a:pt x="68" y="279"/>
                      <a:pt x="70" y="281"/>
                    </a:cubicBezTo>
                    <a:cubicBezTo>
                      <a:pt x="71" y="282"/>
                      <a:pt x="71" y="284"/>
                      <a:pt x="73" y="284"/>
                    </a:cubicBezTo>
                    <a:cubicBezTo>
                      <a:pt x="74" y="285"/>
                      <a:pt x="76" y="284"/>
                      <a:pt x="77" y="285"/>
                    </a:cubicBezTo>
                    <a:cubicBezTo>
                      <a:pt x="79" y="286"/>
                      <a:pt x="79" y="289"/>
                      <a:pt x="79" y="291"/>
                    </a:cubicBezTo>
                    <a:cubicBezTo>
                      <a:pt x="80" y="296"/>
                      <a:pt x="78" y="301"/>
                      <a:pt x="82" y="303"/>
                    </a:cubicBezTo>
                    <a:cubicBezTo>
                      <a:pt x="85" y="305"/>
                      <a:pt x="86" y="304"/>
                      <a:pt x="87" y="307"/>
                    </a:cubicBezTo>
                    <a:cubicBezTo>
                      <a:pt x="88" y="310"/>
                      <a:pt x="88" y="314"/>
                      <a:pt x="88" y="317"/>
                    </a:cubicBezTo>
                    <a:cubicBezTo>
                      <a:pt x="88" y="323"/>
                      <a:pt x="90" y="323"/>
                      <a:pt x="95" y="323"/>
                    </a:cubicBezTo>
                    <a:cubicBezTo>
                      <a:pt x="95" y="324"/>
                      <a:pt x="96" y="326"/>
                      <a:pt x="95" y="327"/>
                    </a:cubicBezTo>
                    <a:cubicBezTo>
                      <a:pt x="95" y="329"/>
                      <a:pt x="92" y="329"/>
                      <a:pt x="92" y="330"/>
                    </a:cubicBezTo>
                    <a:cubicBezTo>
                      <a:pt x="89" y="335"/>
                      <a:pt x="97" y="335"/>
                      <a:pt x="96" y="338"/>
                    </a:cubicBezTo>
                    <a:cubicBezTo>
                      <a:pt x="96" y="338"/>
                      <a:pt x="95" y="339"/>
                      <a:pt x="94" y="339"/>
                    </a:cubicBezTo>
                    <a:cubicBezTo>
                      <a:pt x="93" y="343"/>
                      <a:pt x="96" y="348"/>
                      <a:pt x="91" y="350"/>
                    </a:cubicBezTo>
                    <a:cubicBezTo>
                      <a:pt x="85" y="352"/>
                      <a:pt x="74" y="348"/>
                      <a:pt x="73" y="356"/>
                    </a:cubicBezTo>
                    <a:cubicBezTo>
                      <a:pt x="76" y="356"/>
                      <a:pt x="76" y="358"/>
                      <a:pt x="77" y="361"/>
                    </a:cubicBezTo>
                    <a:cubicBezTo>
                      <a:pt x="78" y="363"/>
                      <a:pt x="78" y="366"/>
                      <a:pt x="80" y="367"/>
                    </a:cubicBezTo>
                    <a:cubicBezTo>
                      <a:pt x="84" y="371"/>
                      <a:pt x="89" y="371"/>
                      <a:pt x="95" y="371"/>
                    </a:cubicBezTo>
                    <a:cubicBezTo>
                      <a:pt x="95" y="373"/>
                      <a:pt x="95" y="374"/>
                      <a:pt x="95" y="376"/>
                    </a:cubicBezTo>
                    <a:cubicBezTo>
                      <a:pt x="94" y="377"/>
                      <a:pt x="92" y="377"/>
                      <a:pt x="93" y="380"/>
                    </a:cubicBezTo>
                    <a:cubicBezTo>
                      <a:pt x="93" y="382"/>
                      <a:pt x="95" y="382"/>
                      <a:pt x="96" y="384"/>
                    </a:cubicBezTo>
                    <a:cubicBezTo>
                      <a:pt x="97" y="386"/>
                      <a:pt x="96" y="388"/>
                      <a:pt x="96" y="390"/>
                    </a:cubicBezTo>
                    <a:cubicBezTo>
                      <a:pt x="96" y="395"/>
                      <a:pt x="95" y="403"/>
                      <a:pt x="91" y="405"/>
                    </a:cubicBezTo>
                    <a:cubicBezTo>
                      <a:pt x="91" y="406"/>
                      <a:pt x="91" y="407"/>
                      <a:pt x="90" y="407"/>
                    </a:cubicBezTo>
                    <a:cubicBezTo>
                      <a:pt x="90" y="408"/>
                      <a:pt x="89" y="409"/>
                      <a:pt x="89" y="411"/>
                    </a:cubicBezTo>
                    <a:cubicBezTo>
                      <a:pt x="88" y="413"/>
                      <a:pt x="89" y="413"/>
                      <a:pt x="91" y="414"/>
                    </a:cubicBezTo>
                    <a:cubicBezTo>
                      <a:pt x="97" y="417"/>
                      <a:pt x="101" y="422"/>
                      <a:pt x="106" y="427"/>
                    </a:cubicBezTo>
                    <a:cubicBezTo>
                      <a:pt x="108" y="429"/>
                      <a:pt x="109" y="430"/>
                      <a:pt x="109" y="434"/>
                    </a:cubicBezTo>
                    <a:cubicBezTo>
                      <a:pt x="109" y="435"/>
                      <a:pt x="109" y="436"/>
                      <a:pt x="109" y="437"/>
                    </a:cubicBezTo>
                    <a:cubicBezTo>
                      <a:pt x="109" y="438"/>
                      <a:pt x="110" y="439"/>
                      <a:pt x="110" y="440"/>
                    </a:cubicBezTo>
                    <a:cubicBezTo>
                      <a:pt x="110" y="441"/>
                      <a:pt x="110" y="443"/>
                      <a:pt x="110" y="444"/>
                    </a:cubicBezTo>
                    <a:cubicBezTo>
                      <a:pt x="112" y="445"/>
                      <a:pt x="115" y="445"/>
                      <a:pt x="117" y="446"/>
                    </a:cubicBezTo>
                    <a:cubicBezTo>
                      <a:pt x="119" y="447"/>
                      <a:pt x="120" y="448"/>
                      <a:pt x="123" y="449"/>
                    </a:cubicBezTo>
                    <a:cubicBezTo>
                      <a:pt x="124" y="449"/>
                      <a:pt x="126" y="449"/>
                      <a:pt x="127" y="448"/>
                    </a:cubicBezTo>
                    <a:cubicBezTo>
                      <a:pt x="130" y="448"/>
                      <a:pt x="130" y="445"/>
                      <a:pt x="132" y="447"/>
                    </a:cubicBezTo>
                    <a:cubicBezTo>
                      <a:pt x="134" y="448"/>
                      <a:pt x="134" y="449"/>
                      <a:pt x="135" y="451"/>
                    </a:cubicBezTo>
                    <a:cubicBezTo>
                      <a:pt x="135" y="452"/>
                      <a:pt x="138" y="454"/>
                      <a:pt x="139" y="455"/>
                    </a:cubicBezTo>
                    <a:cubicBezTo>
                      <a:pt x="140" y="455"/>
                      <a:pt x="141" y="456"/>
                      <a:pt x="142" y="456"/>
                    </a:cubicBezTo>
                    <a:cubicBezTo>
                      <a:pt x="143" y="456"/>
                      <a:pt x="142" y="456"/>
                      <a:pt x="144" y="456"/>
                    </a:cubicBezTo>
                    <a:cubicBezTo>
                      <a:pt x="145" y="455"/>
                      <a:pt x="146" y="455"/>
                      <a:pt x="147" y="455"/>
                    </a:cubicBezTo>
                    <a:cubicBezTo>
                      <a:pt x="148" y="454"/>
                      <a:pt x="148" y="455"/>
                      <a:pt x="149" y="454"/>
                    </a:cubicBezTo>
                    <a:cubicBezTo>
                      <a:pt x="149" y="457"/>
                      <a:pt x="151" y="460"/>
                      <a:pt x="153" y="462"/>
                    </a:cubicBezTo>
                    <a:cubicBezTo>
                      <a:pt x="154" y="462"/>
                      <a:pt x="156" y="463"/>
                      <a:pt x="158" y="463"/>
                    </a:cubicBezTo>
                    <a:cubicBezTo>
                      <a:pt x="160" y="464"/>
                      <a:pt x="161" y="466"/>
                      <a:pt x="163" y="467"/>
                    </a:cubicBezTo>
                    <a:cubicBezTo>
                      <a:pt x="165" y="467"/>
                      <a:pt x="166" y="467"/>
                      <a:pt x="167" y="468"/>
                    </a:cubicBezTo>
                    <a:cubicBezTo>
                      <a:pt x="169" y="469"/>
                      <a:pt x="169" y="469"/>
                      <a:pt x="171" y="470"/>
                    </a:cubicBezTo>
                    <a:cubicBezTo>
                      <a:pt x="174" y="471"/>
                      <a:pt x="177" y="473"/>
                      <a:pt x="181" y="474"/>
                    </a:cubicBezTo>
                    <a:cubicBezTo>
                      <a:pt x="182" y="471"/>
                      <a:pt x="187" y="472"/>
                      <a:pt x="186" y="475"/>
                    </a:cubicBezTo>
                    <a:cubicBezTo>
                      <a:pt x="186" y="476"/>
                      <a:pt x="183" y="476"/>
                      <a:pt x="184" y="478"/>
                    </a:cubicBezTo>
                    <a:cubicBezTo>
                      <a:pt x="184" y="479"/>
                      <a:pt x="187" y="479"/>
                      <a:pt x="188" y="480"/>
                    </a:cubicBezTo>
                    <a:cubicBezTo>
                      <a:pt x="190" y="480"/>
                      <a:pt x="190" y="480"/>
                      <a:pt x="191" y="482"/>
                    </a:cubicBezTo>
                    <a:cubicBezTo>
                      <a:pt x="192" y="486"/>
                      <a:pt x="189" y="490"/>
                      <a:pt x="187" y="494"/>
                    </a:cubicBezTo>
                    <a:cubicBezTo>
                      <a:pt x="186" y="499"/>
                      <a:pt x="191" y="500"/>
                      <a:pt x="192" y="505"/>
                    </a:cubicBezTo>
                    <a:cubicBezTo>
                      <a:pt x="193" y="510"/>
                      <a:pt x="190" y="512"/>
                      <a:pt x="189" y="517"/>
                    </a:cubicBezTo>
                    <a:cubicBezTo>
                      <a:pt x="187" y="521"/>
                      <a:pt x="184" y="525"/>
                      <a:pt x="183" y="530"/>
                    </a:cubicBezTo>
                    <a:cubicBezTo>
                      <a:pt x="183" y="532"/>
                      <a:pt x="183" y="533"/>
                      <a:pt x="182" y="535"/>
                    </a:cubicBezTo>
                    <a:cubicBezTo>
                      <a:pt x="185" y="534"/>
                      <a:pt x="189" y="534"/>
                      <a:pt x="191" y="536"/>
                    </a:cubicBezTo>
                    <a:cubicBezTo>
                      <a:pt x="193" y="538"/>
                      <a:pt x="192" y="541"/>
                      <a:pt x="195" y="542"/>
                    </a:cubicBezTo>
                    <a:cubicBezTo>
                      <a:pt x="196" y="543"/>
                      <a:pt x="201" y="544"/>
                      <a:pt x="203" y="543"/>
                    </a:cubicBezTo>
                    <a:cubicBezTo>
                      <a:pt x="204" y="542"/>
                      <a:pt x="203" y="538"/>
                      <a:pt x="203" y="537"/>
                    </a:cubicBezTo>
                    <a:cubicBezTo>
                      <a:pt x="207" y="536"/>
                      <a:pt x="212" y="538"/>
                      <a:pt x="217" y="538"/>
                    </a:cubicBezTo>
                    <a:cubicBezTo>
                      <a:pt x="217" y="540"/>
                      <a:pt x="216" y="540"/>
                      <a:pt x="215" y="542"/>
                    </a:cubicBezTo>
                    <a:cubicBezTo>
                      <a:pt x="214" y="544"/>
                      <a:pt x="215" y="544"/>
                      <a:pt x="215" y="547"/>
                    </a:cubicBezTo>
                    <a:cubicBezTo>
                      <a:pt x="216" y="550"/>
                      <a:pt x="216" y="553"/>
                      <a:pt x="217" y="556"/>
                    </a:cubicBezTo>
                    <a:cubicBezTo>
                      <a:pt x="217" y="559"/>
                      <a:pt x="219" y="562"/>
                      <a:pt x="219" y="565"/>
                    </a:cubicBezTo>
                    <a:cubicBezTo>
                      <a:pt x="219" y="568"/>
                      <a:pt x="216" y="571"/>
                      <a:pt x="216" y="575"/>
                    </a:cubicBezTo>
                    <a:cubicBezTo>
                      <a:pt x="218" y="574"/>
                      <a:pt x="219" y="573"/>
                      <a:pt x="220" y="572"/>
                    </a:cubicBezTo>
                    <a:cubicBezTo>
                      <a:pt x="222" y="571"/>
                      <a:pt x="224" y="571"/>
                      <a:pt x="226" y="570"/>
                    </a:cubicBezTo>
                    <a:cubicBezTo>
                      <a:pt x="227" y="570"/>
                      <a:pt x="229" y="570"/>
                      <a:pt x="230" y="570"/>
                    </a:cubicBezTo>
                    <a:cubicBezTo>
                      <a:pt x="231" y="569"/>
                      <a:pt x="232" y="567"/>
                      <a:pt x="234" y="567"/>
                    </a:cubicBezTo>
                    <a:cubicBezTo>
                      <a:pt x="234" y="572"/>
                      <a:pt x="233" y="576"/>
                      <a:pt x="233" y="580"/>
                    </a:cubicBezTo>
                    <a:cubicBezTo>
                      <a:pt x="232" y="584"/>
                      <a:pt x="232" y="588"/>
                      <a:pt x="233" y="591"/>
                    </a:cubicBezTo>
                    <a:cubicBezTo>
                      <a:pt x="233" y="593"/>
                      <a:pt x="233" y="595"/>
                      <a:pt x="232" y="596"/>
                    </a:cubicBezTo>
                    <a:cubicBezTo>
                      <a:pt x="231" y="598"/>
                      <a:pt x="227" y="600"/>
                      <a:pt x="227" y="602"/>
                    </a:cubicBezTo>
                    <a:cubicBezTo>
                      <a:pt x="227" y="603"/>
                      <a:pt x="228" y="605"/>
                      <a:pt x="228" y="605"/>
                    </a:cubicBezTo>
                    <a:cubicBezTo>
                      <a:pt x="230" y="606"/>
                      <a:pt x="229" y="606"/>
                      <a:pt x="230" y="605"/>
                    </a:cubicBezTo>
                    <a:cubicBezTo>
                      <a:pt x="232" y="603"/>
                      <a:pt x="233" y="601"/>
                      <a:pt x="236" y="601"/>
                    </a:cubicBezTo>
                    <a:cubicBezTo>
                      <a:pt x="238" y="600"/>
                      <a:pt x="240" y="601"/>
                      <a:pt x="242" y="601"/>
                    </a:cubicBezTo>
                    <a:cubicBezTo>
                      <a:pt x="244" y="600"/>
                      <a:pt x="243" y="600"/>
                      <a:pt x="245" y="599"/>
                    </a:cubicBezTo>
                    <a:cubicBezTo>
                      <a:pt x="245" y="598"/>
                      <a:pt x="246" y="597"/>
                      <a:pt x="247" y="596"/>
                    </a:cubicBezTo>
                    <a:cubicBezTo>
                      <a:pt x="249" y="595"/>
                      <a:pt x="251" y="594"/>
                      <a:pt x="252" y="591"/>
                    </a:cubicBezTo>
                    <a:cubicBezTo>
                      <a:pt x="253" y="589"/>
                      <a:pt x="253" y="587"/>
                      <a:pt x="254" y="585"/>
                    </a:cubicBezTo>
                    <a:cubicBezTo>
                      <a:pt x="255" y="583"/>
                      <a:pt x="256" y="582"/>
                      <a:pt x="258" y="580"/>
                    </a:cubicBezTo>
                    <a:cubicBezTo>
                      <a:pt x="260" y="578"/>
                      <a:pt x="259" y="576"/>
                      <a:pt x="261" y="575"/>
                    </a:cubicBezTo>
                    <a:cubicBezTo>
                      <a:pt x="264" y="571"/>
                      <a:pt x="267" y="568"/>
                      <a:pt x="272" y="566"/>
                    </a:cubicBezTo>
                    <a:cubicBezTo>
                      <a:pt x="280" y="563"/>
                      <a:pt x="285" y="555"/>
                      <a:pt x="290" y="549"/>
                    </a:cubicBezTo>
                    <a:cubicBezTo>
                      <a:pt x="292" y="546"/>
                      <a:pt x="295" y="544"/>
                      <a:pt x="296" y="541"/>
                    </a:cubicBezTo>
                    <a:cubicBezTo>
                      <a:pt x="297" y="540"/>
                      <a:pt x="297" y="539"/>
                      <a:pt x="297" y="538"/>
                    </a:cubicBezTo>
                    <a:cubicBezTo>
                      <a:pt x="299" y="536"/>
                      <a:pt x="300" y="536"/>
                      <a:pt x="302" y="534"/>
                    </a:cubicBezTo>
                    <a:cubicBezTo>
                      <a:pt x="303" y="534"/>
                      <a:pt x="303" y="532"/>
                      <a:pt x="304" y="532"/>
                    </a:cubicBezTo>
                    <a:cubicBezTo>
                      <a:pt x="305" y="533"/>
                      <a:pt x="303" y="536"/>
                      <a:pt x="306" y="535"/>
                    </a:cubicBezTo>
                    <a:cubicBezTo>
                      <a:pt x="307" y="534"/>
                      <a:pt x="308" y="532"/>
                      <a:pt x="308" y="531"/>
                    </a:cubicBezTo>
                    <a:cubicBezTo>
                      <a:pt x="309" y="530"/>
                      <a:pt x="311" y="529"/>
                      <a:pt x="312" y="528"/>
                    </a:cubicBezTo>
                    <a:cubicBezTo>
                      <a:pt x="314" y="526"/>
                      <a:pt x="317" y="525"/>
                      <a:pt x="319" y="524"/>
                    </a:cubicBezTo>
                    <a:cubicBezTo>
                      <a:pt x="322" y="521"/>
                      <a:pt x="325" y="517"/>
                      <a:pt x="329" y="515"/>
                    </a:cubicBezTo>
                    <a:cubicBezTo>
                      <a:pt x="329" y="514"/>
                      <a:pt x="329" y="513"/>
                      <a:pt x="330" y="511"/>
                    </a:cubicBezTo>
                    <a:cubicBezTo>
                      <a:pt x="331" y="508"/>
                      <a:pt x="332" y="504"/>
                      <a:pt x="333" y="500"/>
                    </a:cubicBezTo>
                    <a:cubicBezTo>
                      <a:pt x="334" y="497"/>
                      <a:pt x="333" y="492"/>
                      <a:pt x="333" y="488"/>
                    </a:cubicBezTo>
                    <a:cubicBezTo>
                      <a:pt x="333" y="483"/>
                      <a:pt x="332" y="479"/>
                      <a:pt x="332" y="474"/>
                    </a:cubicBezTo>
                    <a:cubicBezTo>
                      <a:pt x="331" y="471"/>
                      <a:pt x="332" y="466"/>
                      <a:pt x="332" y="462"/>
                    </a:cubicBezTo>
                    <a:cubicBezTo>
                      <a:pt x="332" y="459"/>
                      <a:pt x="333" y="456"/>
                      <a:pt x="337" y="455"/>
                    </a:cubicBezTo>
                    <a:cubicBezTo>
                      <a:pt x="338" y="454"/>
                      <a:pt x="341" y="454"/>
                      <a:pt x="342" y="453"/>
                    </a:cubicBezTo>
                    <a:cubicBezTo>
                      <a:pt x="344" y="452"/>
                      <a:pt x="345" y="450"/>
                      <a:pt x="346" y="449"/>
                    </a:cubicBezTo>
                    <a:cubicBezTo>
                      <a:pt x="347" y="449"/>
                      <a:pt x="349" y="448"/>
                      <a:pt x="349" y="448"/>
                    </a:cubicBezTo>
                    <a:cubicBezTo>
                      <a:pt x="350" y="447"/>
                      <a:pt x="350" y="446"/>
                      <a:pt x="351" y="445"/>
                    </a:cubicBezTo>
                    <a:cubicBezTo>
                      <a:pt x="352" y="445"/>
                      <a:pt x="354" y="446"/>
                      <a:pt x="356" y="445"/>
                    </a:cubicBezTo>
                    <a:cubicBezTo>
                      <a:pt x="358" y="444"/>
                      <a:pt x="358" y="442"/>
                      <a:pt x="357" y="440"/>
                    </a:cubicBez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grpSp>
          <p:nvGrpSpPr>
            <p:cNvPr id="10" name="グループ化 9">
              <a:extLst>
                <a:ext uri="{FF2B5EF4-FFF2-40B4-BE49-F238E27FC236}">
                  <a16:creationId xmlns:a16="http://schemas.microsoft.com/office/drawing/2014/main" id="{71A42D51-AB45-4569-8D97-44B416A33FEE}"/>
                </a:ext>
              </a:extLst>
            </p:cNvPr>
            <p:cNvGrpSpPr/>
            <p:nvPr/>
          </p:nvGrpSpPr>
          <p:grpSpPr>
            <a:xfrm>
              <a:off x="3700460" y="2027449"/>
              <a:ext cx="3000452" cy="4078165"/>
              <a:chOff x="3700460" y="2027449"/>
              <a:chExt cx="3000452" cy="4078165"/>
            </a:xfrm>
          </p:grpSpPr>
          <p:sp>
            <p:nvSpPr>
              <p:cNvPr id="11" name="Rectangle 8">
                <a:extLst>
                  <a:ext uri="{FF2B5EF4-FFF2-40B4-BE49-F238E27FC236}">
                    <a16:creationId xmlns:a16="http://schemas.microsoft.com/office/drawing/2014/main" id="{9CBA3EDE-6986-42FE-9EF3-DFD7D5619A69}"/>
                  </a:ext>
                </a:extLst>
              </p:cNvPr>
              <p:cNvSpPr>
                <a:spLocks noChangeArrowheads="1"/>
              </p:cNvSpPr>
              <p:nvPr/>
            </p:nvSpPr>
            <p:spPr bwMode="auto">
              <a:xfrm>
                <a:off x="5187655" y="3383908"/>
                <a:ext cx="2308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大阪市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12" name="Rectangle 9">
                <a:extLst>
                  <a:ext uri="{FF2B5EF4-FFF2-40B4-BE49-F238E27FC236}">
                    <a16:creationId xmlns:a16="http://schemas.microsoft.com/office/drawing/2014/main" id="{120BF0DC-3C1D-4934-BF7C-D0BA36A9A25F}"/>
                  </a:ext>
                </a:extLst>
              </p:cNvPr>
              <p:cNvSpPr>
                <a:spLocks noChangeArrowheads="1"/>
              </p:cNvSpPr>
              <p:nvPr/>
            </p:nvSpPr>
            <p:spPr bwMode="auto">
              <a:xfrm>
                <a:off x="5200055" y="4557133"/>
                <a:ext cx="15388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堺市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13" name="Rectangle 10">
                <a:extLst>
                  <a:ext uri="{FF2B5EF4-FFF2-40B4-BE49-F238E27FC236}">
                    <a16:creationId xmlns:a16="http://schemas.microsoft.com/office/drawing/2014/main" id="{F4F0A592-FB8C-4369-AECB-61629E42F383}"/>
                  </a:ext>
                </a:extLst>
              </p:cNvPr>
              <p:cNvSpPr>
                <a:spLocks noChangeArrowheads="1"/>
              </p:cNvSpPr>
              <p:nvPr/>
            </p:nvSpPr>
            <p:spPr bwMode="auto">
              <a:xfrm>
                <a:off x="4969223" y="2412921"/>
                <a:ext cx="2308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豊中市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14" name="Rectangle 12">
                <a:extLst>
                  <a:ext uri="{FF2B5EF4-FFF2-40B4-BE49-F238E27FC236}">
                    <a16:creationId xmlns:a16="http://schemas.microsoft.com/office/drawing/2014/main" id="{D6FE4719-52DD-42B2-9FE7-F22252D708E8}"/>
                  </a:ext>
                </a:extLst>
              </p:cNvPr>
              <p:cNvSpPr>
                <a:spLocks noChangeArrowheads="1"/>
              </p:cNvSpPr>
              <p:nvPr/>
            </p:nvSpPr>
            <p:spPr bwMode="auto">
              <a:xfrm>
                <a:off x="5296140" y="2351776"/>
                <a:ext cx="246950" cy="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i="0" u="none" strike="noStrike" cap="none" normalizeH="0" baseline="0" dirty="0">
                    <a:ln>
                      <a:noFill/>
                    </a:ln>
                    <a:effectLst/>
                    <a:latin typeface="メイリオ" pitchFamily="50" charset="-128"/>
                    <a:ea typeface="メイリオ" pitchFamily="50" charset="-128"/>
                    <a:cs typeface="ＭＳ Ｐゴシック" pitchFamily="50" charset="-128"/>
                  </a:rPr>
                  <a:t>吹田市</a:t>
                </a:r>
                <a:endParaRPr kumimoji="1" lang="ja-JP" altLang="ja-JP" sz="600" i="0" u="none" strike="noStrike" cap="none" normalizeH="0" baseline="0" dirty="0">
                  <a:ln>
                    <a:noFill/>
                  </a:ln>
                  <a:effectLst/>
                  <a:cs typeface="ＭＳ Ｐゴシック" pitchFamily="50" charset="-128"/>
                </a:endParaRPr>
              </a:p>
            </p:txBody>
          </p:sp>
          <p:sp>
            <p:nvSpPr>
              <p:cNvPr id="15" name="Rectangle 13">
                <a:extLst>
                  <a:ext uri="{FF2B5EF4-FFF2-40B4-BE49-F238E27FC236}">
                    <a16:creationId xmlns:a16="http://schemas.microsoft.com/office/drawing/2014/main" id="{9DF336C3-A470-4F61-9607-B6013078C404}"/>
                  </a:ext>
                </a:extLst>
              </p:cNvPr>
              <p:cNvSpPr>
                <a:spLocks noChangeArrowheads="1"/>
              </p:cNvSpPr>
              <p:nvPr/>
            </p:nvSpPr>
            <p:spPr bwMode="auto">
              <a:xfrm>
                <a:off x="6421947" y="2027449"/>
                <a:ext cx="2308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枚方市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16" name="Rectangle 15">
                <a:extLst>
                  <a:ext uri="{FF2B5EF4-FFF2-40B4-BE49-F238E27FC236}">
                    <a16:creationId xmlns:a16="http://schemas.microsoft.com/office/drawing/2014/main" id="{66D742BF-5176-4AAF-B893-85F0EC402398}"/>
                  </a:ext>
                </a:extLst>
              </p:cNvPr>
              <p:cNvSpPr>
                <a:spLocks noChangeArrowheads="1"/>
              </p:cNvSpPr>
              <p:nvPr/>
            </p:nvSpPr>
            <p:spPr bwMode="auto">
              <a:xfrm>
                <a:off x="5960423" y="3315885"/>
                <a:ext cx="30777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東大阪市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0" name="Rectangle 16">
                <a:extLst>
                  <a:ext uri="{FF2B5EF4-FFF2-40B4-BE49-F238E27FC236}">
                    <a16:creationId xmlns:a16="http://schemas.microsoft.com/office/drawing/2014/main" id="{3313E769-DDA8-4420-8C66-1FB523BCD6FD}"/>
                  </a:ext>
                </a:extLst>
              </p:cNvPr>
              <p:cNvSpPr>
                <a:spLocks noChangeArrowheads="1"/>
              </p:cNvSpPr>
              <p:nvPr/>
            </p:nvSpPr>
            <p:spPr bwMode="auto">
              <a:xfrm>
                <a:off x="6012129" y="3721474"/>
                <a:ext cx="2308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八尾市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1" name="Rectangle 18">
                <a:extLst>
                  <a:ext uri="{FF2B5EF4-FFF2-40B4-BE49-F238E27FC236}">
                    <a16:creationId xmlns:a16="http://schemas.microsoft.com/office/drawing/2014/main" id="{43B109B9-1E6C-406B-83CA-D34E0A0867DF}"/>
                  </a:ext>
                </a:extLst>
              </p:cNvPr>
              <p:cNvSpPr>
                <a:spLocks noChangeArrowheads="1"/>
              </p:cNvSpPr>
              <p:nvPr/>
            </p:nvSpPr>
            <p:spPr bwMode="auto">
              <a:xfrm>
                <a:off x="4518922" y="5334355"/>
                <a:ext cx="30777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岸和田市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2" name="Rectangle 26">
                <a:extLst>
                  <a:ext uri="{FF2B5EF4-FFF2-40B4-BE49-F238E27FC236}">
                    <a16:creationId xmlns:a16="http://schemas.microsoft.com/office/drawing/2014/main" id="{606A1F4D-7AE9-4032-A170-391A4315812E}"/>
                  </a:ext>
                </a:extLst>
              </p:cNvPr>
              <p:cNvSpPr>
                <a:spLocks noChangeArrowheads="1"/>
              </p:cNvSpPr>
              <p:nvPr/>
            </p:nvSpPr>
            <p:spPr bwMode="auto">
              <a:xfrm>
                <a:off x="5043516" y="5429112"/>
                <a:ext cx="299867" cy="119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ja-JP" sz="600" dirty="0">
                    <a:latin typeface="メイリオ" pitchFamily="50" charset="-128"/>
                    <a:ea typeface="メイリオ" pitchFamily="50" charset="-128"/>
                  </a:rPr>
                  <a:t>和泉市</a:t>
                </a:r>
              </a:p>
            </p:txBody>
          </p:sp>
          <p:sp>
            <p:nvSpPr>
              <p:cNvPr id="23" name="Rectangle 30">
                <a:extLst>
                  <a:ext uri="{FF2B5EF4-FFF2-40B4-BE49-F238E27FC236}">
                    <a16:creationId xmlns:a16="http://schemas.microsoft.com/office/drawing/2014/main" id="{800E065E-951E-4754-B675-B5B4E29B5BBC}"/>
                  </a:ext>
                </a:extLst>
              </p:cNvPr>
              <p:cNvSpPr>
                <a:spLocks noChangeArrowheads="1"/>
              </p:cNvSpPr>
              <p:nvPr/>
            </p:nvSpPr>
            <p:spPr bwMode="auto">
              <a:xfrm>
                <a:off x="3995936" y="5820723"/>
                <a:ext cx="30777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泉佐野市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4" name="Rectangle 31">
                <a:extLst>
                  <a:ext uri="{FF2B5EF4-FFF2-40B4-BE49-F238E27FC236}">
                    <a16:creationId xmlns:a16="http://schemas.microsoft.com/office/drawing/2014/main" id="{ADFB893A-CD76-4701-AD5B-4E7E8871F91C}"/>
                  </a:ext>
                </a:extLst>
              </p:cNvPr>
              <p:cNvSpPr>
                <a:spLocks noChangeArrowheads="1"/>
              </p:cNvSpPr>
              <p:nvPr/>
            </p:nvSpPr>
            <p:spPr bwMode="auto">
              <a:xfrm>
                <a:off x="3765104" y="6013281"/>
                <a:ext cx="2308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泉南市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5" name="Rectangle 33">
                <a:extLst>
                  <a:ext uri="{FF2B5EF4-FFF2-40B4-BE49-F238E27FC236}">
                    <a16:creationId xmlns:a16="http://schemas.microsoft.com/office/drawing/2014/main" id="{D11E5A52-BDBD-42C0-8CF5-59213EA38CF0}"/>
                  </a:ext>
                </a:extLst>
              </p:cNvPr>
              <p:cNvSpPr>
                <a:spLocks noChangeArrowheads="1"/>
              </p:cNvSpPr>
              <p:nvPr/>
            </p:nvSpPr>
            <p:spPr bwMode="auto">
              <a:xfrm>
                <a:off x="4255516" y="5689990"/>
                <a:ext cx="70" cy="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6" name="Rectangle 34">
                <a:extLst>
                  <a:ext uri="{FF2B5EF4-FFF2-40B4-BE49-F238E27FC236}">
                    <a16:creationId xmlns:a16="http://schemas.microsoft.com/office/drawing/2014/main" id="{A4B48DE1-C39B-4B41-A2CA-5A1E91E48118}"/>
                  </a:ext>
                </a:extLst>
              </p:cNvPr>
              <p:cNvSpPr>
                <a:spLocks noChangeArrowheads="1"/>
              </p:cNvSpPr>
              <p:nvPr/>
            </p:nvSpPr>
            <p:spPr bwMode="auto">
              <a:xfrm>
                <a:off x="3700460" y="5650837"/>
                <a:ext cx="2308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田尻町</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7" name="Rectangle 40">
                <a:extLst>
                  <a:ext uri="{FF2B5EF4-FFF2-40B4-BE49-F238E27FC236}">
                    <a16:creationId xmlns:a16="http://schemas.microsoft.com/office/drawing/2014/main" id="{659CE12C-14CD-4973-A169-3F298A20F898}"/>
                  </a:ext>
                </a:extLst>
              </p:cNvPr>
              <p:cNvSpPr>
                <a:spLocks noChangeArrowheads="1"/>
              </p:cNvSpPr>
              <p:nvPr/>
            </p:nvSpPr>
            <p:spPr bwMode="auto">
              <a:xfrm>
                <a:off x="6470080" y="2483149"/>
                <a:ext cx="2308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交野市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8" name="Rectangle 42">
                <a:extLst>
                  <a:ext uri="{FF2B5EF4-FFF2-40B4-BE49-F238E27FC236}">
                    <a16:creationId xmlns:a16="http://schemas.microsoft.com/office/drawing/2014/main" id="{89E4369B-149E-46D8-AD62-4F3051E1713B}"/>
                  </a:ext>
                </a:extLst>
              </p:cNvPr>
              <p:cNvSpPr>
                <a:spLocks noChangeArrowheads="1"/>
              </p:cNvSpPr>
              <p:nvPr/>
            </p:nvSpPr>
            <p:spPr bwMode="auto">
              <a:xfrm>
                <a:off x="5759304" y="4841808"/>
                <a:ext cx="30777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富田林市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9" name="Rectangle 43">
                <a:extLst>
                  <a:ext uri="{FF2B5EF4-FFF2-40B4-BE49-F238E27FC236}">
                    <a16:creationId xmlns:a16="http://schemas.microsoft.com/office/drawing/2014/main" id="{36957203-9829-46C9-B6B4-978F29C3BD5D}"/>
                  </a:ext>
                </a:extLst>
              </p:cNvPr>
              <p:cNvSpPr>
                <a:spLocks noChangeArrowheads="1"/>
              </p:cNvSpPr>
              <p:nvPr/>
            </p:nvSpPr>
            <p:spPr bwMode="auto">
              <a:xfrm>
                <a:off x="5620639" y="5507581"/>
                <a:ext cx="411584" cy="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ja-JP" sz="600" dirty="0">
                    <a:latin typeface="メイリオ" pitchFamily="50" charset="-128"/>
                    <a:ea typeface="メイリオ" pitchFamily="50" charset="-128"/>
                  </a:rPr>
                  <a:t>河内長野市</a:t>
                </a:r>
              </a:p>
            </p:txBody>
          </p:sp>
          <p:sp>
            <p:nvSpPr>
              <p:cNvPr id="30" name="Rectangle 47">
                <a:extLst>
                  <a:ext uri="{FF2B5EF4-FFF2-40B4-BE49-F238E27FC236}">
                    <a16:creationId xmlns:a16="http://schemas.microsoft.com/office/drawing/2014/main" id="{0AF42543-EB93-4634-AAC6-77DD43FD1052}"/>
                  </a:ext>
                </a:extLst>
              </p:cNvPr>
              <p:cNvSpPr>
                <a:spLocks noChangeArrowheads="1"/>
              </p:cNvSpPr>
              <p:nvPr/>
            </p:nvSpPr>
            <p:spPr bwMode="auto">
              <a:xfrm>
                <a:off x="5448916" y="4691853"/>
                <a:ext cx="38472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大阪狭山市</a:t>
                </a:r>
                <a:endParaRPr kumimoji="1" lang="ja-JP" altLang="ja-JP" sz="600" b="0" i="0" u="none" strike="noStrike" cap="none" normalizeH="0" baseline="0" dirty="0">
                  <a:ln>
                    <a:noFill/>
                  </a:ln>
                  <a:solidFill>
                    <a:schemeClr val="tx1"/>
                  </a:solidFill>
                  <a:effectLst/>
                  <a:cs typeface="ＭＳ Ｐゴシック" pitchFamily="50" charset="-128"/>
                </a:endParaRPr>
              </a:p>
            </p:txBody>
          </p:sp>
        </p:grpSp>
      </p:grpSp>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（３）権利擁護支援体制の整備状況（中核機関整備状況）</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latin typeface="BIZ UDゴシック" panose="020B0400000000000000" pitchFamily="49" charset="-128"/>
                <a:ea typeface="BIZ UDゴシック" panose="020B0400000000000000" pitchFamily="49" charset="-128"/>
              </a:rPr>
              <a:t>４</a:t>
            </a:r>
            <a:endParaRPr lang="en-US" altLang="ja-JP" sz="1600" dirty="0">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67F98CD8-1BC6-42AA-B89C-6113140B440D}"/>
              </a:ext>
            </a:extLst>
          </p:cNvPr>
          <p:cNvSpPr/>
          <p:nvPr/>
        </p:nvSpPr>
        <p:spPr>
          <a:xfrm>
            <a:off x="282094" y="511204"/>
            <a:ext cx="9342289" cy="1301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50C20A8A-8F35-4A03-A7FF-423210DAF093}"/>
              </a:ext>
            </a:extLst>
          </p:cNvPr>
          <p:cNvSpPr txBox="1"/>
          <p:nvPr/>
        </p:nvSpPr>
        <p:spPr>
          <a:xfrm>
            <a:off x="397330" y="518512"/>
            <a:ext cx="9226576" cy="360548"/>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〇府内の中核機関整備状況は４割と、全国と比較すると低調。</a:t>
            </a:r>
            <a:endParaRPr kumimoji="1" lang="en-US" altLang="ja-JP" sz="1400" dirty="0">
              <a:latin typeface="BIZ UDゴシック" panose="020B0400000000000000" pitchFamily="49" charset="-128"/>
              <a:ea typeface="BIZ UDゴシック" panose="020B0400000000000000" pitchFamily="49" charset="-128"/>
            </a:endParaRPr>
          </a:p>
        </p:txBody>
      </p:sp>
      <p:sp>
        <p:nvSpPr>
          <p:cNvPr id="91" name="Rectangle 11">
            <a:extLst>
              <a:ext uri="{FF2B5EF4-FFF2-40B4-BE49-F238E27FC236}">
                <a16:creationId xmlns:a16="http://schemas.microsoft.com/office/drawing/2014/main" id="{EB9DF746-252A-47A7-8A54-5898BD703F55}"/>
              </a:ext>
            </a:extLst>
          </p:cNvPr>
          <p:cNvSpPr>
            <a:spLocks noChangeArrowheads="1"/>
          </p:cNvSpPr>
          <p:nvPr/>
        </p:nvSpPr>
        <p:spPr bwMode="auto">
          <a:xfrm>
            <a:off x="8452877" y="2933052"/>
            <a:ext cx="42327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高槻市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92" name="Rectangle 29">
            <a:extLst>
              <a:ext uri="{FF2B5EF4-FFF2-40B4-BE49-F238E27FC236}">
                <a16:creationId xmlns:a16="http://schemas.microsoft.com/office/drawing/2014/main" id="{5F4E8988-AE7E-4AD9-8020-79465E40B0D0}"/>
              </a:ext>
            </a:extLst>
          </p:cNvPr>
          <p:cNvSpPr>
            <a:spLocks noChangeArrowheads="1"/>
          </p:cNvSpPr>
          <p:nvPr/>
        </p:nvSpPr>
        <p:spPr bwMode="auto">
          <a:xfrm>
            <a:off x="7302278" y="6040530"/>
            <a:ext cx="52536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貝塚市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94" name="Rectangle 12">
            <a:extLst>
              <a:ext uri="{FF2B5EF4-FFF2-40B4-BE49-F238E27FC236}">
                <a16:creationId xmlns:a16="http://schemas.microsoft.com/office/drawing/2014/main" id="{A56CF01C-CEBF-44E2-90F9-90AA3F22ABF1}"/>
              </a:ext>
            </a:extLst>
          </p:cNvPr>
          <p:cNvSpPr>
            <a:spLocks noChangeArrowheads="1"/>
          </p:cNvSpPr>
          <p:nvPr/>
        </p:nvSpPr>
        <p:spPr bwMode="auto">
          <a:xfrm>
            <a:off x="7771035" y="3083386"/>
            <a:ext cx="34505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600" dirty="0">
                <a:latin typeface="メイリオ" pitchFamily="50" charset="-128"/>
                <a:ea typeface="メイリオ" pitchFamily="50" charset="-128"/>
              </a:rPr>
              <a:t>箕面</a:t>
            </a:r>
            <a:r>
              <a:rPr kumimoji="1" lang="ja-JP" altLang="ja-JP" sz="600" i="0" u="none" strike="noStrike" cap="none" normalizeH="0" baseline="0" dirty="0">
                <a:ln>
                  <a:noFill/>
                </a:ln>
                <a:effectLst/>
                <a:latin typeface="メイリオ" pitchFamily="50" charset="-128"/>
                <a:ea typeface="メイリオ" pitchFamily="50" charset="-128"/>
                <a:cs typeface="ＭＳ Ｐゴシック" pitchFamily="50" charset="-128"/>
              </a:rPr>
              <a:t>市</a:t>
            </a:r>
            <a:endParaRPr kumimoji="1" lang="ja-JP" altLang="ja-JP" sz="600" i="0" u="none" strike="noStrike" cap="none" normalizeH="0" baseline="0" dirty="0">
              <a:ln>
                <a:noFill/>
              </a:ln>
              <a:effectLst/>
              <a:cs typeface="ＭＳ Ｐゴシック" pitchFamily="50" charset="-128"/>
            </a:endParaRPr>
          </a:p>
        </p:txBody>
      </p:sp>
      <p:sp>
        <p:nvSpPr>
          <p:cNvPr id="96" name="Rectangle 12">
            <a:extLst>
              <a:ext uri="{FF2B5EF4-FFF2-40B4-BE49-F238E27FC236}">
                <a16:creationId xmlns:a16="http://schemas.microsoft.com/office/drawing/2014/main" id="{9CF4B318-9345-4E12-A7EA-A7DC0EB50CD8}"/>
              </a:ext>
            </a:extLst>
          </p:cNvPr>
          <p:cNvSpPr>
            <a:spLocks noChangeArrowheads="1"/>
          </p:cNvSpPr>
          <p:nvPr/>
        </p:nvSpPr>
        <p:spPr bwMode="auto">
          <a:xfrm>
            <a:off x="8393575" y="3823061"/>
            <a:ext cx="34505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600" i="0" u="none" strike="noStrike" cap="none" normalizeH="0" baseline="0" dirty="0">
                <a:ln>
                  <a:noFill/>
                </a:ln>
                <a:effectLst/>
                <a:latin typeface="メイリオ" pitchFamily="50" charset="-128"/>
                <a:ea typeface="メイリオ" pitchFamily="50" charset="-128"/>
                <a:cs typeface="ＭＳ Ｐゴシック" pitchFamily="50" charset="-128"/>
              </a:rPr>
              <a:t>門真</a:t>
            </a:r>
            <a:r>
              <a:rPr kumimoji="1" lang="ja-JP" altLang="ja-JP" sz="600" i="0" u="none" strike="noStrike" cap="none" normalizeH="0" baseline="0" dirty="0">
                <a:ln>
                  <a:noFill/>
                </a:ln>
                <a:effectLst/>
                <a:latin typeface="メイリオ" pitchFamily="50" charset="-128"/>
                <a:ea typeface="メイリオ" pitchFamily="50" charset="-128"/>
                <a:cs typeface="ＭＳ Ｐゴシック" pitchFamily="50" charset="-128"/>
              </a:rPr>
              <a:t>市</a:t>
            </a:r>
            <a:endParaRPr kumimoji="1" lang="ja-JP" altLang="ja-JP" sz="600" i="0" u="none" strike="noStrike" cap="none" normalizeH="0" baseline="0" dirty="0">
              <a:ln>
                <a:noFill/>
              </a:ln>
              <a:effectLst/>
              <a:cs typeface="ＭＳ Ｐゴシック" pitchFamily="50" charset="-128"/>
            </a:endParaRPr>
          </a:p>
        </p:txBody>
      </p:sp>
      <p:sp>
        <p:nvSpPr>
          <p:cNvPr id="97" name="正方形/長方形 96">
            <a:extLst>
              <a:ext uri="{FF2B5EF4-FFF2-40B4-BE49-F238E27FC236}">
                <a16:creationId xmlns:a16="http://schemas.microsoft.com/office/drawing/2014/main" id="{7263422A-60D1-4EA2-B072-962B71B3E0FC}"/>
              </a:ext>
            </a:extLst>
          </p:cNvPr>
          <p:cNvSpPr/>
          <p:nvPr/>
        </p:nvSpPr>
        <p:spPr>
          <a:xfrm>
            <a:off x="4797398" y="2803362"/>
            <a:ext cx="1093574" cy="30290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latin typeface="BIZ UDゴシック" panose="020B0400000000000000" pitchFamily="49" charset="-128"/>
                <a:ea typeface="BIZ UDゴシック" panose="020B0400000000000000" pitchFamily="49" charset="-128"/>
              </a:rPr>
              <a:t>R6</a:t>
            </a:r>
            <a:r>
              <a:rPr kumimoji="1" lang="ja-JP" altLang="en-US" sz="900" b="1" dirty="0">
                <a:solidFill>
                  <a:schemeClr val="tx1"/>
                </a:solidFill>
                <a:latin typeface="BIZ UDゴシック" panose="020B0400000000000000" pitchFamily="49" charset="-128"/>
                <a:ea typeface="BIZ UDゴシック" panose="020B0400000000000000" pitchFamily="49" charset="-128"/>
              </a:rPr>
              <a:t>整備済み</a:t>
            </a:r>
            <a:endParaRPr kumimoji="1" lang="en-US" altLang="ja-JP" sz="900" b="1" dirty="0">
              <a:solidFill>
                <a:schemeClr val="tx1"/>
              </a:solidFill>
              <a:latin typeface="BIZ UDゴシック" panose="020B0400000000000000" pitchFamily="49" charset="-128"/>
              <a:ea typeface="BIZ UDゴシック" panose="020B0400000000000000" pitchFamily="49" charset="-128"/>
            </a:endParaRPr>
          </a:p>
          <a:p>
            <a:pPr algn="ctr"/>
            <a:r>
              <a:rPr kumimoji="1" lang="en-US" altLang="ja-JP" sz="900" b="1" dirty="0">
                <a:solidFill>
                  <a:schemeClr val="tx1"/>
                </a:solidFill>
                <a:latin typeface="BIZ UDゴシック" panose="020B0400000000000000" pitchFamily="49" charset="-128"/>
                <a:ea typeface="BIZ UDゴシック" panose="020B0400000000000000" pitchFamily="49" charset="-128"/>
              </a:rPr>
              <a:t>17</a:t>
            </a:r>
            <a:r>
              <a:rPr kumimoji="1" lang="ja-JP" altLang="en-US" sz="900" b="1" dirty="0">
                <a:solidFill>
                  <a:schemeClr val="tx1"/>
                </a:solidFill>
                <a:latin typeface="BIZ UDゴシック" panose="020B0400000000000000" pitchFamily="49" charset="-128"/>
                <a:ea typeface="BIZ UDゴシック" panose="020B0400000000000000" pitchFamily="49" charset="-128"/>
              </a:rPr>
              <a:t>市町（</a:t>
            </a:r>
            <a:r>
              <a:rPr kumimoji="1" lang="en-US" altLang="ja-JP" sz="900" b="1" dirty="0">
                <a:solidFill>
                  <a:schemeClr val="tx1"/>
                </a:solidFill>
                <a:latin typeface="BIZ UDゴシック" panose="020B0400000000000000" pitchFamily="49" charset="-128"/>
                <a:ea typeface="BIZ UDゴシック" panose="020B0400000000000000" pitchFamily="49" charset="-128"/>
              </a:rPr>
              <a:t>39</a:t>
            </a:r>
            <a:r>
              <a:rPr kumimoji="1" lang="ja-JP" altLang="en-US" sz="900" b="1" dirty="0">
                <a:solidFill>
                  <a:schemeClr val="tx1"/>
                </a:solidFill>
                <a:latin typeface="BIZ UDゴシック" panose="020B0400000000000000" pitchFamily="49" charset="-128"/>
                <a:ea typeface="BIZ UDゴシック" panose="020B0400000000000000" pitchFamily="49" charset="-128"/>
              </a:rPr>
              <a:t>％）</a:t>
            </a:r>
          </a:p>
        </p:txBody>
      </p:sp>
      <p:sp>
        <p:nvSpPr>
          <p:cNvPr id="99" name="正方形/長方形 98">
            <a:extLst>
              <a:ext uri="{FF2B5EF4-FFF2-40B4-BE49-F238E27FC236}">
                <a16:creationId xmlns:a16="http://schemas.microsoft.com/office/drawing/2014/main" id="{19B3F387-1778-489D-A13D-C42281213F92}"/>
              </a:ext>
            </a:extLst>
          </p:cNvPr>
          <p:cNvSpPr/>
          <p:nvPr/>
        </p:nvSpPr>
        <p:spPr>
          <a:xfrm>
            <a:off x="5987954" y="2808861"/>
            <a:ext cx="1093574" cy="30290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latin typeface="BIZ UDゴシック" panose="020B0400000000000000" pitchFamily="49" charset="-128"/>
                <a:ea typeface="BIZ UDゴシック" panose="020B0400000000000000" pitchFamily="49" charset="-128"/>
              </a:rPr>
              <a:t>R7</a:t>
            </a:r>
            <a:r>
              <a:rPr kumimoji="1" lang="ja-JP" altLang="en-US" sz="900" b="1" dirty="0">
                <a:solidFill>
                  <a:schemeClr val="tx1"/>
                </a:solidFill>
                <a:latin typeface="BIZ UDゴシック" panose="020B0400000000000000" pitchFamily="49" charset="-128"/>
                <a:ea typeface="BIZ UDゴシック" panose="020B0400000000000000" pitchFamily="49" charset="-128"/>
              </a:rPr>
              <a:t>整備予定</a:t>
            </a:r>
            <a:endParaRPr kumimoji="1" lang="en-US" altLang="ja-JP" sz="900" b="1" dirty="0">
              <a:solidFill>
                <a:schemeClr val="tx1"/>
              </a:solidFill>
              <a:latin typeface="BIZ UDゴシック" panose="020B0400000000000000" pitchFamily="49" charset="-128"/>
              <a:ea typeface="BIZ UDゴシック" panose="020B0400000000000000" pitchFamily="49" charset="-128"/>
            </a:endParaRPr>
          </a:p>
          <a:p>
            <a:pPr algn="ctr"/>
            <a:r>
              <a:rPr kumimoji="1" lang="en-US" altLang="ja-JP" sz="900" b="1" dirty="0">
                <a:solidFill>
                  <a:schemeClr val="tx1"/>
                </a:solidFill>
                <a:latin typeface="BIZ UDゴシック" panose="020B0400000000000000" pitchFamily="49" charset="-128"/>
                <a:ea typeface="BIZ UDゴシック" panose="020B0400000000000000" pitchFamily="49" charset="-128"/>
              </a:rPr>
              <a:t>20</a:t>
            </a:r>
            <a:r>
              <a:rPr kumimoji="1" lang="ja-JP" altLang="en-US" sz="900" b="1" dirty="0">
                <a:solidFill>
                  <a:schemeClr val="tx1"/>
                </a:solidFill>
                <a:latin typeface="BIZ UDゴシック" panose="020B0400000000000000" pitchFamily="49" charset="-128"/>
                <a:ea typeface="BIZ UDゴシック" panose="020B0400000000000000" pitchFamily="49" charset="-128"/>
              </a:rPr>
              <a:t>市町（</a:t>
            </a:r>
            <a:r>
              <a:rPr kumimoji="1" lang="en-US" altLang="ja-JP" sz="900" b="1" dirty="0">
                <a:solidFill>
                  <a:schemeClr val="tx1"/>
                </a:solidFill>
                <a:latin typeface="BIZ UDゴシック" panose="020B0400000000000000" pitchFamily="49" charset="-128"/>
                <a:ea typeface="BIZ UDゴシック" panose="020B0400000000000000" pitchFamily="49" charset="-128"/>
              </a:rPr>
              <a:t>47</a:t>
            </a:r>
            <a:r>
              <a:rPr kumimoji="1" lang="ja-JP" altLang="en-US" sz="900" b="1" dirty="0">
                <a:solidFill>
                  <a:schemeClr val="tx1"/>
                </a:solidFill>
                <a:latin typeface="BIZ UDゴシック" panose="020B0400000000000000" pitchFamily="49" charset="-128"/>
                <a:ea typeface="BIZ UDゴシック" panose="020B0400000000000000" pitchFamily="49" charset="-128"/>
              </a:rPr>
              <a:t>％）</a:t>
            </a:r>
            <a:endParaRPr kumimoji="1" lang="en-US" altLang="ja-JP" sz="900" b="1" dirty="0">
              <a:solidFill>
                <a:schemeClr val="tx1"/>
              </a:solidFill>
              <a:latin typeface="BIZ UDゴシック" panose="020B0400000000000000" pitchFamily="49" charset="-128"/>
              <a:ea typeface="BIZ UDゴシック" panose="020B0400000000000000" pitchFamily="49" charset="-128"/>
            </a:endParaRPr>
          </a:p>
        </p:txBody>
      </p:sp>
      <p:graphicFrame>
        <p:nvGraphicFramePr>
          <p:cNvPr id="101" name="表 11">
            <a:extLst>
              <a:ext uri="{FF2B5EF4-FFF2-40B4-BE49-F238E27FC236}">
                <a16:creationId xmlns:a16="http://schemas.microsoft.com/office/drawing/2014/main" id="{0AA95B74-3D8B-4E14-BBEB-9C628AB01BD3}"/>
              </a:ext>
            </a:extLst>
          </p:cNvPr>
          <p:cNvGraphicFramePr>
            <a:graphicFrameLocks noGrp="1"/>
          </p:cNvGraphicFramePr>
          <p:nvPr>
            <p:extLst>
              <p:ext uri="{D42A27DB-BD31-4B8C-83A1-F6EECF244321}">
                <p14:modId xmlns:p14="http://schemas.microsoft.com/office/powerpoint/2010/main" val="2570149253"/>
              </p:ext>
            </p:extLst>
          </p:nvPr>
        </p:nvGraphicFramePr>
        <p:xfrm>
          <a:off x="914535" y="1893828"/>
          <a:ext cx="3604652" cy="4526280"/>
        </p:xfrm>
        <a:graphic>
          <a:graphicData uri="http://schemas.openxmlformats.org/drawingml/2006/table">
            <a:tbl>
              <a:tblPr firstRow="1" bandRow="1">
                <a:tableStyleId>{912C8C85-51F0-491E-9774-3900AFEF0FD7}</a:tableStyleId>
              </a:tblPr>
              <a:tblGrid>
                <a:gridCol w="940652">
                  <a:extLst>
                    <a:ext uri="{9D8B030D-6E8A-4147-A177-3AD203B41FA5}">
                      <a16:colId xmlns:a16="http://schemas.microsoft.com/office/drawing/2014/main" val="1503453852"/>
                    </a:ext>
                  </a:extLst>
                </a:gridCol>
                <a:gridCol w="1188000">
                  <a:extLst>
                    <a:ext uri="{9D8B030D-6E8A-4147-A177-3AD203B41FA5}">
                      <a16:colId xmlns:a16="http://schemas.microsoft.com/office/drawing/2014/main" val="2663142177"/>
                    </a:ext>
                  </a:extLst>
                </a:gridCol>
                <a:gridCol w="1476000">
                  <a:extLst>
                    <a:ext uri="{9D8B030D-6E8A-4147-A177-3AD203B41FA5}">
                      <a16:colId xmlns:a16="http://schemas.microsoft.com/office/drawing/2014/main" val="1376741185"/>
                    </a:ext>
                  </a:extLst>
                </a:gridCol>
              </a:tblGrid>
              <a:tr h="216000">
                <a:tc gridSpan="2">
                  <a:txBody>
                    <a:bodyPr/>
                    <a:lstStyle/>
                    <a:p>
                      <a:pPr algn="ctr"/>
                      <a:r>
                        <a:rPr kumimoji="1" lang="ja-JP" altLang="en-US" sz="1050" dirty="0">
                          <a:latin typeface="BIZ UDゴシック" panose="020B0400000000000000" pitchFamily="49" charset="-128"/>
                          <a:ea typeface="BIZ UDゴシック" panose="020B0400000000000000" pitchFamily="49" charset="-128"/>
                        </a:rPr>
                        <a:t>整備年月日</a:t>
                      </a:r>
                    </a:p>
                  </a:txBody>
                  <a:tcPr anchor="ctr"/>
                </a:tc>
                <a:tc hMerge="1">
                  <a:txBody>
                    <a:bodyPr/>
                    <a:lstStyle/>
                    <a:p>
                      <a:endParaRPr kumimoji="1" lang="ja-JP" altLang="en-US" sz="1100" dirty="0">
                        <a:latin typeface="游ゴシック" panose="020B0400000000000000" pitchFamily="50" charset="-128"/>
                        <a:ea typeface="游ゴシック" panose="020B0400000000000000" pitchFamily="50" charset="-128"/>
                      </a:endParaRPr>
                    </a:p>
                  </a:txBody>
                  <a:tcPr/>
                </a:tc>
                <a:tc>
                  <a:txBody>
                    <a:bodyPr/>
                    <a:lstStyle/>
                    <a:p>
                      <a:pPr algn="ctr"/>
                      <a:r>
                        <a:rPr kumimoji="1" lang="ja-JP" altLang="en-US" sz="1050" dirty="0">
                          <a:latin typeface="BIZ UDゴシック" panose="020B0400000000000000" pitchFamily="49" charset="-128"/>
                          <a:ea typeface="BIZ UDゴシック" panose="020B0400000000000000" pitchFamily="49" charset="-128"/>
                        </a:rPr>
                        <a:t>市町村名</a:t>
                      </a:r>
                    </a:p>
                  </a:txBody>
                  <a:tcPr anchor="ctr"/>
                </a:tc>
                <a:extLst>
                  <a:ext uri="{0D108BD9-81ED-4DB2-BD59-A6C34878D82A}">
                    <a16:rowId xmlns:a16="http://schemas.microsoft.com/office/drawing/2014/main" val="4016341554"/>
                  </a:ext>
                </a:extLst>
              </a:tr>
              <a:tr h="216000">
                <a:tc>
                  <a:txBody>
                    <a:bodyPr/>
                    <a:lstStyle/>
                    <a:p>
                      <a:pPr algn="ctr"/>
                      <a:r>
                        <a:rPr kumimoji="1" lang="en-US" altLang="ja-JP" sz="1050" dirty="0">
                          <a:latin typeface="BIZ UDゴシック" panose="020B0400000000000000" pitchFamily="49" charset="-128"/>
                          <a:ea typeface="BIZ UDゴシック" panose="020B0400000000000000" pitchFamily="49" charset="-128"/>
                        </a:rPr>
                        <a:t>H30</a:t>
                      </a:r>
                      <a:r>
                        <a:rPr kumimoji="1" lang="ja-JP" altLang="en-US" sz="1050" dirty="0">
                          <a:latin typeface="BIZ UDゴシック" panose="020B0400000000000000" pitchFamily="49" charset="-128"/>
                          <a:ea typeface="BIZ UDゴシック" panose="020B0400000000000000" pitchFamily="49" charset="-128"/>
                        </a:rPr>
                        <a:t>年度</a:t>
                      </a:r>
                    </a:p>
                  </a:txBody>
                  <a:tcPr anchor="ctr"/>
                </a:tc>
                <a:tc>
                  <a:txBody>
                    <a:bodyPr/>
                    <a:lstStyle/>
                    <a:p>
                      <a:pPr algn="ctr"/>
                      <a:r>
                        <a:rPr kumimoji="1" lang="en-US" altLang="ja-JP" sz="1050" dirty="0">
                          <a:latin typeface="BIZ UDゴシック" panose="020B0400000000000000" pitchFamily="49" charset="-128"/>
                          <a:ea typeface="BIZ UDゴシック" panose="020B0400000000000000" pitchFamily="49" charset="-128"/>
                        </a:rPr>
                        <a:t>H30.4.1</a:t>
                      </a:r>
                      <a:endParaRPr kumimoji="1" lang="ja-JP" altLang="en-US" sz="1050" dirty="0">
                        <a:latin typeface="BIZ UDゴシック" panose="020B0400000000000000" pitchFamily="49" charset="-128"/>
                        <a:ea typeface="BIZ UDゴシック" panose="020B0400000000000000" pitchFamily="49" charset="-128"/>
                      </a:endParaRPr>
                    </a:p>
                  </a:txBody>
                  <a:tcPr anchor="ctr"/>
                </a:tc>
                <a:tc>
                  <a:txBody>
                    <a:bodyPr/>
                    <a:lstStyle/>
                    <a:p>
                      <a:pPr algn="ctr"/>
                      <a:r>
                        <a:rPr kumimoji="1" lang="ja-JP" altLang="en-US" sz="1050" dirty="0">
                          <a:latin typeface="BIZ UDゴシック" panose="020B0400000000000000" pitchFamily="49" charset="-128"/>
                          <a:ea typeface="BIZ UDゴシック" panose="020B0400000000000000" pitchFamily="49" charset="-128"/>
                        </a:rPr>
                        <a:t>大阪市</a:t>
                      </a:r>
                    </a:p>
                  </a:txBody>
                  <a:tcPr anchor="ctr"/>
                </a:tc>
                <a:extLst>
                  <a:ext uri="{0D108BD9-81ED-4DB2-BD59-A6C34878D82A}">
                    <a16:rowId xmlns:a16="http://schemas.microsoft.com/office/drawing/2014/main" val="3368959171"/>
                  </a:ext>
                </a:extLst>
              </a:tr>
              <a:tr h="216000">
                <a:tc rowSpan="2">
                  <a:txBody>
                    <a:bodyPr/>
                    <a:lstStyle/>
                    <a:p>
                      <a:pPr algn="ctr"/>
                      <a:r>
                        <a:rPr kumimoji="1" lang="en-US" altLang="ja-JP" sz="1050" dirty="0">
                          <a:latin typeface="BIZ UDゴシック" panose="020B0400000000000000" pitchFamily="49" charset="-128"/>
                          <a:ea typeface="BIZ UDゴシック" panose="020B0400000000000000" pitchFamily="49" charset="-128"/>
                        </a:rPr>
                        <a:t>R1</a:t>
                      </a:r>
                      <a:r>
                        <a:rPr kumimoji="1" lang="ja-JP" altLang="en-US" sz="1050" dirty="0">
                          <a:latin typeface="BIZ UDゴシック" panose="020B0400000000000000" pitchFamily="49" charset="-128"/>
                          <a:ea typeface="BIZ UDゴシック" panose="020B0400000000000000" pitchFamily="49" charset="-128"/>
                        </a:rPr>
                        <a:t>年度</a:t>
                      </a:r>
                    </a:p>
                  </a:txBody>
                  <a:tcPr anchor="ctr">
                    <a:lnB w="12700" cap="flat" cmpd="sng" algn="ctr">
                      <a:solidFill>
                        <a:schemeClr val="accent6">
                          <a:lumMod val="60000"/>
                          <a:lumOff val="40000"/>
                        </a:schemeClr>
                      </a:solidFill>
                      <a:prstDash val="solid"/>
                      <a:round/>
                      <a:headEnd type="none" w="med" len="med"/>
                      <a:tailEnd type="none" w="med" len="med"/>
                    </a:lnB>
                  </a:tcPr>
                </a:tc>
                <a:tc>
                  <a:txBody>
                    <a:bodyPr/>
                    <a:lstStyle/>
                    <a:p>
                      <a:pPr algn="ctr"/>
                      <a:r>
                        <a:rPr kumimoji="1" lang="en-US" altLang="ja-JP" sz="1050" dirty="0">
                          <a:latin typeface="BIZ UDゴシック" panose="020B0400000000000000" pitchFamily="49" charset="-128"/>
                          <a:ea typeface="BIZ UDゴシック" panose="020B0400000000000000" pitchFamily="49" charset="-128"/>
                        </a:rPr>
                        <a:t>H31.4.1</a:t>
                      </a:r>
                      <a:endParaRPr kumimoji="1" lang="ja-JP" altLang="en-US" sz="1050" dirty="0">
                        <a:latin typeface="BIZ UDゴシック" panose="020B0400000000000000" pitchFamily="49" charset="-128"/>
                        <a:ea typeface="BIZ UDゴシック" panose="020B0400000000000000" pitchFamily="49" charset="-128"/>
                      </a:endParaRPr>
                    </a:p>
                  </a:txBody>
                  <a:tcPr anchor="ctr"/>
                </a:tc>
                <a:tc>
                  <a:txBody>
                    <a:bodyPr/>
                    <a:lstStyle/>
                    <a:p>
                      <a:pPr algn="ctr"/>
                      <a:r>
                        <a:rPr kumimoji="1" lang="ja-JP" altLang="en-US" sz="1050" dirty="0">
                          <a:latin typeface="BIZ UDゴシック" panose="020B0400000000000000" pitchFamily="49" charset="-128"/>
                          <a:ea typeface="BIZ UDゴシック" panose="020B0400000000000000" pitchFamily="49" charset="-128"/>
                        </a:rPr>
                        <a:t>豊中市</a:t>
                      </a:r>
                    </a:p>
                  </a:txBody>
                  <a:tcPr anchor="ctr"/>
                </a:tc>
                <a:extLst>
                  <a:ext uri="{0D108BD9-81ED-4DB2-BD59-A6C34878D82A}">
                    <a16:rowId xmlns:a16="http://schemas.microsoft.com/office/drawing/2014/main" val="2383940070"/>
                  </a:ext>
                </a:extLst>
              </a:tr>
              <a:tr h="216000">
                <a:tc vMerge="1">
                  <a:txBody>
                    <a:bodyPr/>
                    <a:lstStyle/>
                    <a:p>
                      <a:pPr algn="ctr"/>
                      <a:endParaRPr kumimoji="1" lang="ja-JP" altLang="en-US" sz="1100" dirty="0">
                        <a:latin typeface="游ゴシック" panose="020B0400000000000000" pitchFamily="50" charset="-128"/>
                        <a:ea typeface="游ゴシック" panose="020B0400000000000000" pitchFamily="50" charset="-128"/>
                      </a:endParaRPr>
                    </a:p>
                  </a:txBody>
                  <a:tcPr anchor="ctr">
                    <a:lnB w="3175" cap="flat" cmpd="sng" algn="ctr">
                      <a:solidFill>
                        <a:schemeClr val="accent1"/>
                      </a:solidFill>
                      <a:prstDash val="solid"/>
                      <a:round/>
                      <a:headEnd type="none" w="med" len="med"/>
                      <a:tailEnd type="none" w="med" len="med"/>
                    </a:lnB>
                  </a:tcPr>
                </a:tc>
                <a:tc>
                  <a:txBody>
                    <a:bodyPr/>
                    <a:lstStyle/>
                    <a:p>
                      <a:pPr algn="ctr"/>
                      <a:r>
                        <a:rPr kumimoji="1" lang="en-US" altLang="ja-JP" sz="1050" dirty="0">
                          <a:latin typeface="BIZ UDゴシック" panose="020B0400000000000000" pitchFamily="49" charset="-128"/>
                          <a:ea typeface="BIZ UDゴシック" panose="020B0400000000000000" pitchFamily="49" charset="-128"/>
                        </a:rPr>
                        <a:t>R2.3</a:t>
                      </a:r>
                      <a:r>
                        <a:rPr kumimoji="1" lang="ja-JP" altLang="en-US" sz="1050" dirty="0">
                          <a:latin typeface="BIZ UDゴシック" panose="020B0400000000000000" pitchFamily="49" charset="-128"/>
                          <a:ea typeface="BIZ UDゴシック" panose="020B0400000000000000" pitchFamily="49" charset="-128"/>
                        </a:rPr>
                        <a:t>月</a:t>
                      </a:r>
                    </a:p>
                  </a:txBody>
                  <a:tcPr anchor="ctr"/>
                </a:tc>
                <a:tc>
                  <a:txBody>
                    <a:bodyPr/>
                    <a:lstStyle/>
                    <a:p>
                      <a:pPr algn="ctr"/>
                      <a:r>
                        <a:rPr kumimoji="1" lang="ja-JP" altLang="en-US" sz="1050" dirty="0">
                          <a:latin typeface="BIZ UDゴシック" panose="020B0400000000000000" pitchFamily="49" charset="-128"/>
                          <a:ea typeface="BIZ UDゴシック" panose="020B0400000000000000" pitchFamily="49" charset="-128"/>
                        </a:rPr>
                        <a:t>堺市</a:t>
                      </a:r>
                    </a:p>
                  </a:txBody>
                  <a:tcPr anchor="ctr"/>
                </a:tc>
                <a:extLst>
                  <a:ext uri="{0D108BD9-81ED-4DB2-BD59-A6C34878D82A}">
                    <a16:rowId xmlns:a16="http://schemas.microsoft.com/office/drawing/2014/main" val="3411300347"/>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BIZ UDゴシック" panose="020B0400000000000000" pitchFamily="49" charset="-128"/>
                          <a:ea typeface="BIZ UDゴシック" panose="020B0400000000000000" pitchFamily="49" charset="-128"/>
                        </a:rPr>
                        <a:t>R2</a:t>
                      </a:r>
                      <a:r>
                        <a:rPr kumimoji="1" lang="ja-JP" altLang="en-US" sz="1050" dirty="0">
                          <a:latin typeface="BIZ UDゴシック" panose="020B0400000000000000" pitchFamily="49" charset="-128"/>
                          <a:ea typeface="BIZ UDゴシック" panose="020B0400000000000000" pitchFamily="49" charset="-128"/>
                        </a:rPr>
                        <a:t>年度</a:t>
                      </a:r>
                    </a:p>
                  </a:txBody>
                  <a:tcPr anchor="ctr">
                    <a:lnT w="12700" cap="flat" cmpd="sng" algn="ctr">
                      <a:solidFill>
                        <a:schemeClr val="accent6">
                          <a:lumMod val="60000"/>
                          <a:lumOff val="40000"/>
                        </a:schemeClr>
                      </a:solidFill>
                      <a:prstDash val="solid"/>
                      <a:round/>
                      <a:headEnd type="none" w="med" len="med"/>
                      <a:tailEnd type="none" w="med" len="med"/>
                    </a:lnT>
                  </a:tcPr>
                </a:tc>
                <a:tc>
                  <a:txBody>
                    <a:bodyPr/>
                    <a:lstStyle/>
                    <a:p>
                      <a:pPr algn="ctr"/>
                      <a:r>
                        <a:rPr kumimoji="1" lang="en-US" altLang="ja-JP" sz="1050" dirty="0">
                          <a:latin typeface="BIZ UDゴシック" panose="020B0400000000000000" pitchFamily="49" charset="-128"/>
                          <a:ea typeface="BIZ UDゴシック" panose="020B0400000000000000" pitchFamily="49" charset="-128"/>
                        </a:rPr>
                        <a:t>R3.1.15</a:t>
                      </a:r>
                      <a:endParaRPr kumimoji="1" lang="ja-JP" altLang="en-US" sz="1050" dirty="0">
                        <a:latin typeface="BIZ UDゴシック" panose="020B0400000000000000" pitchFamily="49" charset="-128"/>
                        <a:ea typeface="BIZ UDゴシック" panose="020B0400000000000000" pitchFamily="49" charset="-128"/>
                      </a:endParaRPr>
                    </a:p>
                  </a:txBody>
                  <a:tcPr anchor="ctr"/>
                </a:tc>
                <a:tc>
                  <a:txBody>
                    <a:bodyPr/>
                    <a:lstStyle/>
                    <a:p>
                      <a:pPr algn="ctr"/>
                      <a:r>
                        <a:rPr kumimoji="1" lang="ja-JP" altLang="en-US" sz="1050" dirty="0">
                          <a:latin typeface="BIZ UDゴシック" panose="020B0400000000000000" pitchFamily="49" charset="-128"/>
                          <a:ea typeface="BIZ UDゴシック" panose="020B0400000000000000" pitchFamily="49" charset="-128"/>
                        </a:rPr>
                        <a:t>東大阪市</a:t>
                      </a:r>
                    </a:p>
                  </a:txBody>
                  <a:tcPr anchor="ctr"/>
                </a:tc>
                <a:extLst>
                  <a:ext uri="{0D108BD9-81ED-4DB2-BD59-A6C34878D82A}">
                    <a16:rowId xmlns:a16="http://schemas.microsoft.com/office/drawing/2014/main" val="1419132520"/>
                  </a:ext>
                </a:extLst>
              </a:tr>
              <a:tr h="216000">
                <a:tc rowSpan="3">
                  <a:txBody>
                    <a:bodyPr/>
                    <a:lstStyle/>
                    <a:p>
                      <a:pPr algn="ctr"/>
                      <a:r>
                        <a:rPr kumimoji="1" lang="en-US" altLang="ja-JP" sz="1050" dirty="0">
                          <a:latin typeface="BIZ UDゴシック" panose="020B0400000000000000" pitchFamily="49" charset="-128"/>
                          <a:ea typeface="BIZ UDゴシック" panose="020B0400000000000000" pitchFamily="49" charset="-128"/>
                        </a:rPr>
                        <a:t>R3</a:t>
                      </a:r>
                      <a:r>
                        <a:rPr kumimoji="1" lang="ja-JP" altLang="en-US" sz="1050" dirty="0">
                          <a:latin typeface="BIZ UDゴシック" panose="020B0400000000000000" pitchFamily="49" charset="-128"/>
                          <a:ea typeface="BIZ UDゴシック" panose="020B0400000000000000" pitchFamily="49" charset="-128"/>
                        </a:rPr>
                        <a:t>年度</a:t>
                      </a:r>
                    </a:p>
                  </a:txBody>
                  <a:tcPr anchor="ctr"/>
                </a:tc>
                <a:tc>
                  <a:txBody>
                    <a:bodyPr/>
                    <a:lstStyle/>
                    <a:p>
                      <a:pPr algn="ctr"/>
                      <a:r>
                        <a:rPr kumimoji="1" lang="en-US" altLang="ja-JP" sz="1050" dirty="0">
                          <a:latin typeface="BIZ UDゴシック" panose="020B0400000000000000" pitchFamily="49" charset="-128"/>
                          <a:ea typeface="BIZ UDゴシック" panose="020B0400000000000000" pitchFamily="49" charset="-128"/>
                        </a:rPr>
                        <a:t>R3.4.1</a:t>
                      </a:r>
                      <a:endParaRPr kumimoji="1" lang="ja-JP" altLang="en-US" sz="1050" dirty="0">
                        <a:latin typeface="BIZ UDゴシック" panose="020B0400000000000000" pitchFamily="49" charset="-128"/>
                        <a:ea typeface="BIZ UDゴシック" panose="020B0400000000000000" pitchFamily="49" charset="-128"/>
                      </a:endParaRPr>
                    </a:p>
                  </a:txBody>
                  <a:tcPr anchor="ctr"/>
                </a:tc>
                <a:tc>
                  <a:txBody>
                    <a:bodyPr/>
                    <a:lstStyle/>
                    <a:p>
                      <a:pPr algn="ctr"/>
                      <a:r>
                        <a:rPr kumimoji="1" lang="ja-JP" altLang="en-US" sz="1050" dirty="0">
                          <a:latin typeface="BIZ UDゴシック" panose="020B0400000000000000" pitchFamily="49" charset="-128"/>
                          <a:ea typeface="BIZ UDゴシック" panose="020B0400000000000000" pitchFamily="49" charset="-128"/>
                        </a:rPr>
                        <a:t>八尾市</a:t>
                      </a:r>
                    </a:p>
                  </a:txBody>
                  <a:tcPr anchor="ctr"/>
                </a:tc>
                <a:extLst>
                  <a:ext uri="{0D108BD9-81ED-4DB2-BD59-A6C34878D82A}">
                    <a16:rowId xmlns:a16="http://schemas.microsoft.com/office/drawing/2014/main" val="1365389784"/>
                  </a:ext>
                </a:extLst>
              </a:tr>
              <a:tr h="216000">
                <a:tc vMerge="1">
                  <a:txBody>
                    <a:bodyPr/>
                    <a:lstStyle/>
                    <a:p>
                      <a:pPr algn="ctr"/>
                      <a:endParaRPr kumimoji="1" lang="ja-JP" altLang="en-US" sz="1100"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050" dirty="0">
                          <a:latin typeface="BIZ UDゴシック" panose="020B0400000000000000" pitchFamily="49" charset="-128"/>
                          <a:ea typeface="BIZ UDゴシック" panose="020B0400000000000000" pitchFamily="49" charset="-128"/>
                        </a:rPr>
                        <a:t>R3.7.1</a:t>
                      </a:r>
                      <a:endParaRPr kumimoji="1" lang="ja-JP" altLang="en-US" sz="1050" dirty="0">
                        <a:latin typeface="BIZ UDゴシック" panose="020B0400000000000000" pitchFamily="49" charset="-128"/>
                        <a:ea typeface="BIZ UDゴシック" panose="020B0400000000000000" pitchFamily="49" charset="-128"/>
                      </a:endParaRPr>
                    </a:p>
                  </a:txBody>
                  <a:tcPr anchor="ctr"/>
                </a:tc>
                <a:tc>
                  <a:txBody>
                    <a:bodyPr/>
                    <a:lstStyle/>
                    <a:p>
                      <a:pPr algn="ctr"/>
                      <a:r>
                        <a:rPr kumimoji="1" lang="ja-JP" altLang="en-US" sz="1050" dirty="0">
                          <a:latin typeface="BIZ UDゴシック" panose="020B0400000000000000" pitchFamily="49" charset="-128"/>
                          <a:ea typeface="BIZ UDゴシック" panose="020B0400000000000000" pitchFamily="49" charset="-128"/>
                        </a:rPr>
                        <a:t>枚方市</a:t>
                      </a:r>
                    </a:p>
                  </a:txBody>
                  <a:tcPr anchor="ctr"/>
                </a:tc>
                <a:extLst>
                  <a:ext uri="{0D108BD9-81ED-4DB2-BD59-A6C34878D82A}">
                    <a16:rowId xmlns:a16="http://schemas.microsoft.com/office/drawing/2014/main" val="457692899"/>
                  </a:ext>
                </a:extLst>
              </a:tr>
              <a:tr h="216000">
                <a:tc vMerge="1">
                  <a:txBody>
                    <a:bodyPr/>
                    <a:lstStyle/>
                    <a:p>
                      <a:pPr algn="ctr"/>
                      <a:endParaRPr kumimoji="1" lang="ja-JP" altLang="en-US" sz="1100"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050" dirty="0">
                          <a:latin typeface="BIZ UDゴシック" panose="020B0400000000000000" pitchFamily="49" charset="-128"/>
                          <a:ea typeface="BIZ UDゴシック" panose="020B0400000000000000" pitchFamily="49" charset="-128"/>
                        </a:rPr>
                        <a:t>R4.2.1</a:t>
                      </a:r>
                      <a:endParaRPr kumimoji="1" lang="ja-JP" altLang="en-US" sz="1050" dirty="0">
                        <a:latin typeface="BIZ UDゴシック" panose="020B0400000000000000" pitchFamily="49" charset="-128"/>
                        <a:ea typeface="BIZ UDゴシック" panose="020B0400000000000000" pitchFamily="49" charset="-128"/>
                      </a:endParaRPr>
                    </a:p>
                  </a:txBody>
                  <a:tcPr anchor="ctr"/>
                </a:tc>
                <a:tc>
                  <a:txBody>
                    <a:bodyPr/>
                    <a:lstStyle/>
                    <a:p>
                      <a:pPr algn="ctr"/>
                      <a:r>
                        <a:rPr kumimoji="1" lang="ja-JP" altLang="en-US" sz="1050" dirty="0">
                          <a:latin typeface="BIZ UDゴシック" panose="020B0400000000000000" pitchFamily="49" charset="-128"/>
                          <a:ea typeface="BIZ UDゴシック" panose="020B0400000000000000" pitchFamily="49" charset="-128"/>
                        </a:rPr>
                        <a:t>交野市</a:t>
                      </a:r>
                    </a:p>
                  </a:txBody>
                  <a:tcPr anchor="ctr"/>
                </a:tc>
                <a:extLst>
                  <a:ext uri="{0D108BD9-81ED-4DB2-BD59-A6C34878D82A}">
                    <a16:rowId xmlns:a16="http://schemas.microsoft.com/office/drawing/2014/main" val="2121648237"/>
                  </a:ext>
                </a:extLst>
              </a:tr>
              <a:tr h="216000">
                <a:tc rowSpan="4">
                  <a:txBody>
                    <a:bodyPr/>
                    <a:lstStyle/>
                    <a:p>
                      <a:pPr algn="ctr"/>
                      <a:r>
                        <a:rPr kumimoji="1" lang="en-US" altLang="ja-JP" sz="1050" dirty="0">
                          <a:latin typeface="BIZ UDゴシック" panose="020B0400000000000000" pitchFamily="49" charset="-128"/>
                          <a:ea typeface="BIZ UDゴシック" panose="020B0400000000000000" pitchFamily="49" charset="-128"/>
                        </a:rPr>
                        <a:t>R4</a:t>
                      </a:r>
                      <a:r>
                        <a:rPr kumimoji="1" lang="ja-JP" altLang="en-US" sz="1050" dirty="0">
                          <a:latin typeface="BIZ UDゴシック" panose="020B0400000000000000" pitchFamily="49" charset="-128"/>
                          <a:ea typeface="BIZ UDゴシック" panose="020B0400000000000000" pitchFamily="49" charset="-128"/>
                        </a:rPr>
                        <a:t>年度</a:t>
                      </a:r>
                    </a:p>
                  </a:txBody>
                  <a:tcPr anchor="ctr">
                    <a:lnB w="12700" cap="flat" cmpd="sng" algn="ctr">
                      <a:solidFill>
                        <a:schemeClr val="accent6">
                          <a:lumMod val="60000"/>
                          <a:lumOff val="40000"/>
                        </a:schemeClr>
                      </a:solidFill>
                      <a:prstDash val="solid"/>
                      <a:round/>
                      <a:headEnd type="none" w="med" len="med"/>
                      <a:tailEnd type="none" w="med" len="med"/>
                    </a:lnB>
                  </a:tcPr>
                </a:tc>
                <a:tc rowSpan="3">
                  <a:txBody>
                    <a:bodyPr/>
                    <a:lstStyle/>
                    <a:p>
                      <a:pPr algn="ctr"/>
                      <a:r>
                        <a:rPr kumimoji="1" lang="en-US" altLang="ja-JP" sz="1050" dirty="0">
                          <a:latin typeface="BIZ UDゴシック" panose="020B0400000000000000" pitchFamily="49" charset="-128"/>
                          <a:ea typeface="BIZ UDゴシック" panose="020B0400000000000000" pitchFamily="49" charset="-128"/>
                        </a:rPr>
                        <a:t>R4.4.1</a:t>
                      </a:r>
                    </a:p>
                  </a:txBody>
                  <a:tcPr anchor="ctr"/>
                </a:tc>
                <a:tc>
                  <a:txBody>
                    <a:bodyPr/>
                    <a:lstStyle/>
                    <a:p>
                      <a:pPr algn="ctr"/>
                      <a:r>
                        <a:rPr kumimoji="1" lang="ja-JP" altLang="en-US" sz="1050" dirty="0">
                          <a:latin typeface="BIZ UDゴシック" panose="020B0400000000000000" pitchFamily="49" charset="-128"/>
                          <a:ea typeface="BIZ UDゴシック" panose="020B0400000000000000" pitchFamily="49" charset="-128"/>
                        </a:rPr>
                        <a:t>岸和田市</a:t>
                      </a:r>
                    </a:p>
                  </a:txBody>
                  <a:tcPr anchor="ctr"/>
                </a:tc>
                <a:extLst>
                  <a:ext uri="{0D108BD9-81ED-4DB2-BD59-A6C34878D82A}">
                    <a16:rowId xmlns:a16="http://schemas.microsoft.com/office/drawing/2014/main" val="3894052272"/>
                  </a:ext>
                </a:extLst>
              </a:tr>
              <a:tr h="216000">
                <a:tc vMerge="1">
                  <a:txBody>
                    <a:bodyPr/>
                    <a:lstStyle/>
                    <a:p>
                      <a:pPr algn="ctr"/>
                      <a:endParaRPr kumimoji="1" lang="ja-JP" altLang="en-US" sz="1100" dirty="0">
                        <a:latin typeface="游ゴシック" panose="020B0400000000000000" pitchFamily="50" charset="-128"/>
                        <a:ea typeface="游ゴシック" panose="020B0400000000000000" pitchFamily="50" charset="-128"/>
                      </a:endParaRPr>
                    </a:p>
                  </a:txBody>
                  <a:tcPr anchor="ctr"/>
                </a:tc>
                <a:tc vMerge="1">
                  <a:txBody>
                    <a:bodyPr/>
                    <a:lstStyle/>
                    <a:p>
                      <a:pPr algn="ctr"/>
                      <a:r>
                        <a:rPr kumimoji="1" lang="en-US" altLang="ja-JP" sz="1100" dirty="0"/>
                        <a:t>R4.4.1</a:t>
                      </a:r>
                      <a:endParaRPr kumimoji="1" lang="ja-JP" altLang="en-US" sz="1100" dirty="0">
                        <a:latin typeface="游ゴシック" panose="020B0400000000000000" pitchFamily="50" charset="-128"/>
                        <a:ea typeface="游ゴシック" panose="020B04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50" dirty="0">
                          <a:latin typeface="BIZ UDゴシック" panose="020B0400000000000000" pitchFamily="49" charset="-128"/>
                          <a:ea typeface="BIZ UDゴシック" panose="020B0400000000000000" pitchFamily="49" charset="-128"/>
                        </a:rPr>
                        <a:t>泉佐野市</a:t>
                      </a:r>
                    </a:p>
                  </a:txBody>
                  <a:tcPr anchor="ctr"/>
                </a:tc>
                <a:extLst>
                  <a:ext uri="{0D108BD9-81ED-4DB2-BD59-A6C34878D82A}">
                    <a16:rowId xmlns:a16="http://schemas.microsoft.com/office/drawing/2014/main" val="2878527105"/>
                  </a:ext>
                </a:extLst>
              </a:tr>
              <a:tr h="216000">
                <a:tc vMerge="1">
                  <a:txBody>
                    <a:bodyPr/>
                    <a:lstStyle/>
                    <a:p>
                      <a:endParaRPr kumimoji="1" lang="ja-JP" altLang="en-US" dirty="0"/>
                    </a:p>
                  </a:txBody>
                  <a:tcPr/>
                </a:tc>
                <a:tc vMerge="1">
                  <a:txBody>
                    <a:bodyPr/>
                    <a:lstStyle/>
                    <a:p>
                      <a:pPr marL="0" algn="ctr" defTabSz="914400" rtl="0" eaLnBrk="1" latinLnBrk="0" hangingPunct="1"/>
                      <a:r>
                        <a:rPr kumimoji="1" lang="en-US" altLang="ja-JP" sz="1100" kern="1200" dirty="0">
                          <a:solidFill>
                            <a:schemeClr val="tx1"/>
                          </a:solidFill>
                          <a:latin typeface="+mn-lt"/>
                          <a:ea typeface="+mn-ea"/>
                          <a:cs typeface="+mn-cs"/>
                        </a:rPr>
                        <a:t>R4.4.1</a:t>
                      </a:r>
                      <a:endParaRPr kumimoji="1" lang="ja-JP" altLang="en-US" sz="1100" kern="1200" dirty="0">
                        <a:solidFill>
                          <a:schemeClr val="tx1"/>
                        </a:solidFill>
                        <a:latin typeface="+mn-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50" dirty="0">
                          <a:latin typeface="BIZ UDゴシック" panose="020B0400000000000000" pitchFamily="49" charset="-128"/>
                          <a:ea typeface="BIZ UDゴシック" panose="020B0400000000000000" pitchFamily="49" charset="-128"/>
                        </a:rPr>
                        <a:t>大阪狭山市</a:t>
                      </a:r>
                    </a:p>
                  </a:txBody>
                  <a:tcPr anchor="ctr"/>
                </a:tc>
                <a:extLst>
                  <a:ext uri="{0D108BD9-81ED-4DB2-BD59-A6C34878D82A}">
                    <a16:rowId xmlns:a16="http://schemas.microsoft.com/office/drawing/2014/main" val="3033517668"/>
                  </a:ext>
                </a:extLst>
              </a:tr>
              <a:tr h="216000">
                <a:tc vMerge="1">
                  <a:txBody>
                    <a:bodyPr/>
                    <a:lstStyle/>
                    <a:p>
                      <a:pPr algn="ctr"/>
                      <a:endParaRPr kumimoji="1" lang="ja-JP" altLang="en-US" sz="1100"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050" dirty="0">
                          <a:latin typeface="BIZ UDゴシック" panose="020B0400000000000000" pitchFamily="49" charset="-128"/>
                          <a:ea typeface="BIZ UDゴシック" panose="020B0400000000000000" pitchFamily="49" charset="-128"/>
                        </a:rPr>
                        <a:t>R4.7.1</a:t>
                      </a:r>
                      <a:endParaRPr kumimoji="1" lang="ja-JP" altLang="en-US" sz="1050" dirty="0">
                        <a:latin typeface="BIZ UDゴシック" panose="020B0400000000000000" pitchFamily="49" charset="-128"/>
                        <a:ea typeface="BIZ UDゴシック" panose="020B0400000000000000" pitchFamily="49" charset="-128"/>
                      </a:endParaRPr>
                    </a:p>
                  </a:txBody>
                  <a:tcPr anchor="ctr"/>
                </a:tc>
                <a:tc>
                  <a:txBody>
                    <a:bodyPr/>
                    <a:lstStyle/>
                    <a:p>
                      <a:pPr algn="ctr"/>
                      <a:r>
                        <a:rPr kumimoji="1" lang="ja-JP" altLang="en-US" sz="1050" dirty="0">
                          <a:latin typeface="BIZ UDゴシック" panose="020B0400000000000000" pitchFamily="49" charset="-128"/>
                          <a:ea typeface="BIZ UDゴシック" panose="020B0400000000000000" pitchFamily="49" charset="-128"/>
                        </a:rPr>
                        <a:t>富田林市</a:t>
                      </a:r>
                    </a:p>
                  </a:txBody>
                  <a:tcPr anchor="ctr"/>
                </a:tc>
                <a:extLst>
                  <a:ext uri="{0D108BD9-81ED-4DB2-BD59-A6C34878D82A}">
                    <a16:rowId xmlns:a16="http://schemas.microsoft.com/office/drawing/2014/main" val="2457310600"/>
                  </a:ext>
                </a:extLst>
              </a:tr>
              <a:tr h="216000">
                <a:tc rowSpan="2">
                  <a:txBody>
                    <a:bodyPr/>
                    <a:lstStyle/>
                    <a:p>
                      <a:pPr marL="0" algn="ctr" defTabSz="914400" rtl="0" eaLnBrk="1" latinLnBrk="0" hangingPunct="1"/>
                      <a:r>
                        <a:rPr kumimoji="1" lang="en-US" altLang="ja-JP" sz="1050" kern="1200" dirty="0">
                          <a:solidFill>
                            <a:schemeClr val="tx1"/>
                          </a:solidFill>
                          <a:latin typeface="BIZ UDゴシック" panose="020B0400000000000000" pitchFamily="49" charset="-128"/>
                          <a:ea typeface="BIZ UDゴシック" panose="020B0400000000000000" pitchFamily="49" charset="-128"/>
                        </a:rPr>
                        <a:t>R5</a:t>
                      </a:r>
                      <a:r>
                        <a:rPr kumimoji="1" lang="ja-JP" altLang="en-US" sz="1050" kern="1200" dirty="0">
                          <a:solidFill>
                            <a:schemeClr val="tx1"/>
                          </a:solidFill>
                          <a:latin typeface="BIZ UDゴシック" panose="020B0400000000000000" pitchFamily="49" charset="-128"/>
                          <a:ea typeface="BIZ UDゴシック" panose="020B0400000000000000" pitchFamily="49" charset="-128"/>
                        </a:rPr>
                        <a:t>年度</a:t>
                      </a:r>
                      <a:endPar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rowSpan="2">
                  <a:txBody>
                    <a:bodyPr/>
                    <a:lstStyle/>
                    <a:p>
                      <a:pPr marL="0" algn="ctr" defTabSz="914400" rtl="0" eaLnBrk="1" latinLnBrk="0" hangingPunct="1"/>
                      <a:r>
                        <a:rPr kumimoji="1" lang="en-US" altLang="ja-JP" sz="1050" kern="1200" dirty="0">
                          <a:solidFill>
                            <a:schemeClr val="tx1"/>
                          </a:solidFill>
                          <a:latin typeface="BIZ UDゴシック" panose="020B0400000000000000" pitchFamily="49" charset="-128"/>
                          <a:ea typeface="BIZ UDゴシック" panose="020B0400000000000000" pitchFamily="49" charset="-128"/>
                        </a:rPr>
                        <a:t>R5.4.1</a:t>
                      </a:r>
                      <a:endParaRPr kumimoji="1" lang="en-US" altLang="ja-JP" sz="105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lnB w="12700" cap="flat" cmpd="sng" algn="ctr">
                      <a:solidFill>
                        <a:schemeClr val="accent6">
                          <a:lumMod val="60000"/>
                          <a:lumOff val="40000"/>
                        </a:schemeClr>
                      </a:solidFill>
                      <a:prstDash val="solid"/>
                      <a:round/>
                      <a:headEnd type="none" w="med" len="med"/>
                      <a:tailEnd type="none" w="med" len="med"/>
                    </a:lnB>
                  </a:tcPr>
                </a:tc>
                <a:tc>
                  <a:txBody>
                    <a:bodyPr/>
                    <a:lstStyle/>
                    <a:p>
                      <a:pPr marL="0" algn="ctr" defTabSz="914400" rtl="0" eaLnBrk="1" latinLnBrk="0" hangingPunct="1"/>
                      <a:r>
                        <a:rPr kumimoji="1" lang="ja-JP" altLang="en-US" sz="1050" kern="1200" dirty="0">
                          <a:solidFill>
                            <a:schemeClr val="tx1"/>
                          </a:solidFill>
                          <a:latin typeface="BIZ UDゴシック" panose="020B0400000000000000" pitchFamily="49" charset="-128"/>
                          <a:ea typeface="BIZ UDゴシック" panose="020B0400000000000000" pitchFamily="49" charset="-128"/>
                        </a:rPr>
                        <a:t>泉南市</a:t>
                      </a:r>
                      <a:endPar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tc>
                <a:extLst>
                  <a:ext uri="{0D108BD9-81ED-4DB2-BD59-A6C34878D82A}">
                    <a16:rowId xmlns:a16="http://schemas.microsoft.com/office/drawing/2014/main" val="296706340"/>
                  </a:ext>
                </a:extLst>
              </a:tr>
              <a:tr h="216000">
                <a:tc vMerge="1">
                  <a:txBody>
                    <a:bodyPr/>
                    <a:lstStyle/>
                    <a:p>
                      <a:pPr algn="ctr"/>
                      <a:endParaRPr kumimoji="1" lang="ja-JP" altLang="en-US" sz="1100" dirty="0">
                        <a:latin typeface="游ゴシック" panose="020B0400000000000000" pitchFamily="50" charset="-128"/>
                        <a:ea typeface="游ゴシック" panose="020B0400000000000000" pitchFamily="50" charset="-128"/>
                      </a:endParaRPr>
                    </a:p>
                  </a:txBody>
                  <a:tcPr anchor="ctr"/>
                </a:tc>
                <a:tc vMerge="1">
                  <a:txBody>
                    <a:bodyPr/>
                    <a:lstStyle/>
                    <a:p>
                      <a:pPr marL="0" algn="ctr" defTabSz="914400" rtl="0" eaLnBrk="1" latinLnBrk="0" hangingPunct="1"/>
                      <a:r>
                        <a:rPr kumimoji="1" lang="en-US" altLang="ja-JP" sz="1100" kern="1200" dirty="0">
                          <a:solidFill>
                            <a:schemeClr val="tx1"/>
                          </a:solidFill>
                          <a:latin typeface="+mn-lt"/>
                          <a:ea typeface="+mn-ea"/>
                          <a:cs typeface="+mn-cs"/>
                        </a:rPr>
                        <a:t>R5.4.1</a:t>
                      </a:r>
                      <a:endParaRPr kumimoji="1" lang="ja-JP" altLang="en-US" sz="1100" kern="1200" dirty="0">
                        <a:solidFill>
                          <a:schemeClr val="tx1"/>
                        </a:solidFill>
                        <a:latin typeface="+mn-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ctr" defTabSz="914400" rtl="0" eaLnBrk="1" latinLnBrk="0" hangingPunct="1"/>
                      <a:r>
                        <a:rPr kumimoji="1" lang="ja-JP" altLang="en-US" sz="1050" kern="1200" dirty="0">
                          <a:solidFill>
                            <a:schemeClr val="tx1"/>
                          </a:solidFill>
                          <a:latin typeface="BIZ UDゴシック" panose="020B0400000000000000" pitchFamily="49" charset="-128"/>
                          <a:ea typeface="BIZ UDゴシック" panose="020B0400000000000000" pitchFamily="49" charset="-128"/>
                        </a:rPr>
                        <a:t>田尻町</a:t>
                      </a:r>
                      <a:endPar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tc>
                <a:extLst>
                  <a:ext uri="{0D108BD9-81ED-4DB2-BD59-A6C34878D82A}">
                    <a16:rowId xmlns:a16="http://schemas.microsoft.com/office/drawing/2014/main" val="659331929"/>
                  </a:ext>
                </a:extLst>
              </a:tr>
              <a:tr h="216000">
                <a:tc rowSpan="4">
                  <a:txBody>
                    <a:bodyPr/>
                    <a:lstStyle/>
                    <a:p>
                      <a:pPr marL="0" algn="ctr" defTabSz="914400" rtl="0" eaLnBrk="1" latinLnBrk="0" hangingPunct="1"/>
                      <a:r>
                        <a:rPr kumimoji="1" lang="en-US" altLang="ja-JP" sz="1050" kern="1200" dirty="0">
                          <a:solidFill>
                            <a:schemeClr val="tx1"/>
                          </a:solidFill>
                          <a:latin typeface="BIZ UDゴシック" panose="020B0400000000000000" pitchFamily="49" charset="-128"/>
                          <a:ea typeface="BIZ UDゴシック" panose="020B0400000000000000" pitchFamily="49" charset="-128"/>
                        </a:rPr>
                        <a:t>R6</a:t>
                      </a:r>
                      <a:r>
                        <a:rPr kumimoji="1" lang="ja-JP" altLang="en-US" sz="1050" kern="1200" dirty="0">
                          <a:solidFill>
                            <a:schemeClr val="tx1"/>
                          </a:solidFill>
                          <a:latin typeface="BIZ UDゴシック" panose="020B0400000000000000" pitchFamily="49" charset="-128"/>
                          <a:ea typeface="BIZ UDゴシック" panose="020B0400000000000000" pitchFamily="49" charset="-128"/>
                        </a:rPr>
                        <a:t>年度</a:t>
                      </a:r>
                      <a:endPar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lnT w="12700" cap="flat" cmpd="sng" algn="ctr">
                      <a:solidFill>
                        <a:schemeClr val="accent6">
                          <a:lumMod val="60000"/>
                          <a:lumOff val="40000"/>
                        </a:schemeClr>
                      </a:solidFill>
                      <a:prstDash val="solid"/>
                      <a:round/>
                      <a:headEnd type="none" w="med" len="med"/>
                      <a:tailEnd type="none" w="med" len="med"/>
                    </a:lnT>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kern="1200" dirty="0">
                          <a:solidFill>
                            <a:schemeClr val="tx1"/>
                          </a:solidFill>
                          <a:latin typeface="BIZ UDゴシック" panose="020B0400000000000000" pitchFamily="49" charset="-128"/>
                          <a:ea typeface="BIZ UDゴシック" panose="020B0400000000000000" pitchFamily="49" charset="-128"/>
                        </a:rPr>
                        <a:t>R6.4.1</a:t>
                      </a:r>
                      <a:endPar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algn="ctr" defTabSz="914400" rtl="0" eaLnBrk="1" latinLnBrk="0" hangingPunct="1"/>
                      <a:r>
                        <a:rPr kumimoji="1" lang="ja-JP" altLang="en-US" sz="1050" kern="1200" dirty="0">
                          <a:solidFill>
                            <a:schemeClr val="tx1"/>
                          </a:solidFill>
                          <a:latin typeface="BIZ UDゴシック" panose="020B0400000000000000" pitchFamily="49" charset="-128"/>
                          <a:ea typeface="BIZ UDゴシック" panose="020B0400000000000000" pitchFamily="49" charset="-128"/>
                        </a:rPr>
                        <a:t>高槻市</a:t>
                      </a:r>
                      <a:endPar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tc>
                <a:extLst>
                  <a:ext uri="{0D108BD9-81ED-4DB2-BD59-A6C34878D82A}">
                    <a16:rowId xmlns:a16="http://schemas.microsoft.com/office/drawing/2014/main" val="17095194"/>
                  </a:ext>
                </a:extLst>
              </a:tr>
              <a:tr h="216000">
                <a:tc vMerge="1">
                  <a:txBody>
                    <a:bodyPr/>
                    <a:lstStyle/>
                    <a:p>
                      <a:pPr marL="0" algn="ctr" defTabSz="914400" rtl="0" eaLnBrk="1" latinLnBrk="0" hangingPunct="1"/>
                      <a:endParaRPr kumimoji="1" lang="ja-JP" altLang="en-US" sz="1100" kern="1200" dirty="0">
                        <a:solidFill>
                          <a:schemeClr val="tx1"/>
                        </a:solidFill>
                        <a:latin typeface="+mn-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vMerge="1">
                  <a:txBody>
                    <a:bodyPr/>
                    <a:lstStyle/>
                    <a:p>
                      <a:pPr marL="0" algn="ctr" defTabSz="914400" rtl="0" eaLnBrk="1" latinLnBrk="0" hangingPunct="1"/>
                      <a:endParaRPr kumimoji="1" lang="ja-JP" altLang="en-US" sz="1100" kern="1200" dirty="0">
                        <a:solidFill>
                          <a:schemeClr val="tx1"/>
                        </a:solidFill>
                        <a:latin typeface="+mn-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ctr" defTabSz="914400" rtl="0" eaLnBrk="1" latinLnBrk="0" hangingPunct="1"/>
                      <a:r>
                        <a:rPr kumimoji="1" lang="ja-JP" altLang="en-US" sz="1050" kern="1200" dirty="0">
                          <a:solidFill>
                            <a:schemeClr val="tx1"/>
                          </a:solidFill>
                          <a:latin typeface="BIZ UDゴシック" panose="020B0400000000000000" pitchFamily="49" charset="-128"/>
                          <a:ea typeface="BIZ UDゴシック" panose="020B0400000000000000" pitchFamily="49" charset="-128"/>
                        </a:rPr>
                        <a:t>河内長野市</a:t>
                      </a:r>
                      <a:endPar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tc>
                <a:extLst>
                  <a:ext uri="{0D108BD9-81ED-4DB2-BD59-A6C34878D82A}">
                    <a16:rowId xmlns:a16="http://schemas.microsoft.com/office/drawing/2014/main" val="3910422480"/>
                  </a:ext>
                </a:extLst>
              </a:tr>
              <a:tr h="216000">
                <a:tc vMerge="1">
                  <a:txBody>
                    <a:bodyPr/>
                    <a:lstStyle/>
                    <a:p>
                      <a:pPr marL="0" algn="ctr" defTabSz="914400" rtl="0" eaLnBrk="1" latinLnBrk="0" hangingPunct="1"/>
                      <a:endPar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kern="1200" dirty="0">
                          <a:solidFill>
                            <a:schemeClr val="tx1"/>
                          </a:solidFill>
                          <a:latin typeface="BIZ UDゴシック" panose="020B0400000000000000" pitchFamily="49" charset="-128"/>
                          <a:ea typeface="BIZ UDゴシック" panose="020B0400000000000000" pitchFamily="49" charset="-128"/>
                        </a:rPr>
                        <a:t>R6.7.1</a:t>
                      </a:r>
                      <a:endPar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lnT w="12700" cap="flat" cmpd="sng" algn="ctr">
                      <a:solidFill>
                        <a:schemeClr val="accent6">
                          <a:lumMod val="60000"/>
                          <a:lumOff val="40000"/>
                        </a:schemeClr>
                      </a:solidFill>
                      <a:prstDash val="solid"/>
                      <a:round/>
                      <a:headEnd type="none" w="med" len="med"/>
                      <a:tailEnd type="none" w="med" len="med"/>
                    </a:lnT>
                  </a:tcPr>
                </a:tc>
                <a:tc>
                  <a:txBody>
                    <a:bodyPr/>
                    <a:lstStyle/>
                    <a:p>
                      <a:pPr marL="0" algn="ctr" defTabSz="914400" rtl="0" eaLnBrk="1" latinLnBrk="0" hangingPunct="1"/>
                      <a:r>
                        <a:rPr kumimoji="1" lang="ja-JP" altLang="en-US" sz="1050" kern="1200" dirty="0">
                          <a:solidFill>
                            <a:schemeClr val="tx1"/>
                          </a:solidFill>
                          <a:latin typeface="BIZ UDゴシック" panose="020B0400000000000000" pitchFamily="49" charset="-128"/>
                          <a:ea typeface="BIZ UDゴシック" panose="020B0400000000000000" pitchFamily="49" charset="-128"/>
                        </a:rPr>
                        <a:t>吹田市</a:t>
                      </a:r>
                      <a:endPar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tc>
                <a:extLst>
                  <a:ext uri="{0D108BD9-81ED-4DB2-BD59-A6C34878D82A}">
                    <a16:rowId xmlns:a16="http://schemas.microsoft.com/office/drawing/2014/main" val="206277816"/>
                  </a:ext>
                </a:extLst>
              </a:tr>
              <a:tr h="216000">
                <a:tc vMerge="1">
                  <a:txBody>
                    <a:bodyPr/>
                    <a:lstStyle/>
                    <a:p>
                      <a:pPr marL="0" algn="ctr" defTabSz="914400" rtl="0" eaLnBrk="1" latinLnBrk="0" hangingPunct="1"/>
                      <a:endPar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kern="1200" dirty="0">
                          <a:solidFill>
                            <a:schemeClr val="tx1"/>
                          </a:solidFill>
                          <a:latin typeface="BIZ UDゴシック" panose="020B0400000000000000" pitchFamily="49" charset="-128"/>
                          <a:ea typeface="BIZ UDゴシック" panose="020B0400000000000000" pitchFamily="49" charset="-128"/>
                        </a:rPr>
                        <a:t>R6.10.1</a:t>
                      </a:r>
                      <a:endPar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tc>
                <a:tc>
                  <a:txBody>
                    <a:bodyPr/>
                    <a:lstStyle/>
                    <a:p>
                      <a:pPr marL="0" algn="ctr" defTabSz="914400" rtl="0" eaLnBrk="1" latinLnBrk="0" hangingPunct="1"/>
                      <a:r>
                        <a:rPr kumimoji="1" lang="ja-JP" altLang="en-US" sz="1050" kern="1200" dirty="0">
                          <a:solidFill>
                            <a:schemeClr val="tx1"/>
                          </a:solidFill>
                          <a:latin typeface="BIZ UDゴシック" panose="020B0400000000000000" pitchFamily="49" charset="-128"/>
                          <a:ea typeface="BIZ UDゴシック" panose="020B0400000000000000" pitchFamily="49" charset="-128"/>
                        </a:rPr>
                        <a:t>和泉市</a:t>
                      </a:r>
                      <a:endPar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tc>
                <a:extLst>
                  <a:ext uri="{0D108BD9-81ED-4DB2-BD59-A6C34878D82A}">
                    <a16:rowId xmlns:a16="http://schemas.microsoft.com/office/drawing/2014/main" val="2847659931"/>
                  </a:ext>
                </a:extLst>
              </a:tr>
            </a:tbl>
          </a:graphicData>
        </a:graphic>
      </p:graphicFrame>
      <p:sp>
        <p:nvSpPr>
          <p:cNvPr id="103" name="テキスト ボックス 102">
            <a:extLst>
              <a:ext uri="{FF2B5EF4-FFF2-40B4-BE49-F238E27FC236}">
                <a16:creationId xmlns:a16="http://schemas.microsoft.com/office/drawing/2014/main" id="{9FEB627E-CA58-4BD0-8DA1-3F2256CED679}"/>
              </a:ext>
            </a:extLst>
          </p:cNvPr>
          <p:cNvSpPr txBox="1"/>
          <p:nvPr/>
        </p:nvSpPr>
        <p:spPr>
          <a:xfrm>
            <a:off x="723926" y="926411"/>
            <a:ext cx="8717253" cy="861774"/>
          </a:xfrm>
          <a:prstGeom prst="rect">
            <a:avLst/>
          </a:prstGeom>
          <a:noFill/>
        </p:spPr>
        <p:txBody>
          <a:bodyPr wrap="square">
            <a:spAutoFit/>
          </a:bodyPr>
          <a:lstStyle/>
          <a:p>
            <a:endParaRPr lang="en-US" altLang="ja-JP" sz="1000" dirty="0">
              <a:latin typeface="BIZ UDゴシック" panose="020B0400000000000000" pitchFamily="49" charset="-128"/>
              <a:ea typeface="BIZ UDゴシック" panose="020B0400000000000000" pitchFamily="49" charset="-128"/>
            </a:endParaRPr>
          </a:p>
          <a:p>
            <a:endParaRPr lang="en-US" altLang="ja-JP" sz="1000" dirty="0">
              <a:latin typeface="BIZ UDゴシック" panose="020B0400000000000000" pitchFamily="49" charset="-128"/>
              <a:ea typeface="BIZ UDゴシック" panose="020B0400000000000000" pitchFamily="49" charset="-128"/>
            </a:endParaRPr>
          </a:p>
          <a:p>
            <a:r>
              <a:rPr lang="ja-JP" altLang="en-US" sz="1000" dirty="0">
                <a:latin typeface="BIZ UDゴシック" panose="020B0400000000000000" pitchFamily="49" charset="-128"/>
                <a:ea typeface="BIZ UDゴシック" panose="020B0400000000000000" pitchFamily="49" charset="-128"/>
              </a:rPr>
              <a:t>　〇本人や関係者等からの権利擁護支援や成年後見制度に関する相談を受け、必要に応じて専門的助言等を確保しつつ、権利擁護支援の内容の検討や</a:t>
            </a:r>
            <a:endParaRPr lang="en-US" altLang="ja-JP" sz="1000" dirty="0">
              <a:latin typeface="BIZ UDゴシック" panose="020B0400000000000000" pitchFamily="49" charset="-128"/>
              <a:ea typeface="BIZ UDゴシック" panose="020B0400000000000000" pitchFamily="49" charset="-128"/>
            </a:endParaRPr>
          </a:p>
          <a:p>
            <a:r>
              <a:rPr lang="ja-JP" altLang="en-US" sz="1000" dirty="0">
                <a:latin typeface="BIZ UDゴシック" panose="020B0400000000000000" pitchFamily="49" charset="-128"/>
                <a:ea typeface="BIZ UDゴシック" panose="020B0400000000000000" pitchFamily="49" charset="-128"/>
              </a:rPr>
              <a:t>　　支援を適切に実施するためのコーディネートを行う役割</a:t>
            </a:r>
            <a:endParaRPr lang="en-US" altLang="ja-JP" sz="1000" dirty="0">
              <a:latin typeface="BIZ UDゴシック" panose="020B0400000000000000" pitchFamily="49" charset="-128"/>
              <a:ea typeface="BIZ UDゴシック" panose="020B0400000000000000" pitchFamily="49" charset="-128"/>
            </a:endParaRPr>
          </a:p>
          <a:p>
            <a:r>
              <a:rPr lang="ja-JP" altLang="en-US" sz="1000" dirty="0">
                <a:latin typeface="BIZ UDゴシック" panose="020B0400000000000000" pitchFamily="49" charset="-128"/>
                <a:ea typeface="BIZ UDゴシック" panose="020B0400000000000000" pitchFamily="49" charset="-128"/>
              </a:rPr>
              <a:t>　〇専門職団体・関係機関の協力・連携強化を図るために関係者のコーディネートを行う役割</a:t>
            </a:r>
            <a:endParaRPr lang="en-US" altLang="ja-JP" sz="1000" dirty="0">
              <a:latin typeface="BIZ UDゴシック" panose="020B0400000000000000" pitchFamily="49" charset="-128"/>
              <a:ea typeface="BIZ UDゴシック" panose="020B0400000000000000" pitchFamily="49" charset="-128"/>
            </a:endParaRPr>
          </a:p>
        </p:txBody>
      </p:sp>
      <p:sp>
        <p:nvSpPr>
          <p:cNvPr id="6" name="正方形/長方形 5">
            <a:extLst>
              <a:ext uri="{FF2B5EF4-FFF2-40B4-BE49-F238E27FC236}">
                <a16:creationId xmlns:a16="http://schemas.microsoft.com/office/drawing/2014/main" id="{07CC5AE2-9DD4-45B5-ADAF-3EC5BF3E9CB6}"/>
              </a:ext>
            </a:extLst>
          </p:cNvPr>
          <p:cNvSpPr/>
          <p:nvPr/>
        </p:nvSpPr>
        <p:spPr>
          <a:xfrm>
            <a:off x="4800169" y="3217051"/>
            <a:ext cx="2281359" cy="690023"/>
          </a:xfrm>
          <a:prstGeom prst="rect">
            <a:avLst/>
          </a:prstGeom>
          <a:noFill/>
          <a:ln w="63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9E2586E1-45E7-4147-895E-1995F098F63F}"/>
              </a:ext>
            </a:extLst>
          </p:cNvPr>
          <p:cNvSpPr txBox="1"/>
          <p:nvPr/>
        </p:nvSpPr>
        <p:spPr>
          <a:xfrm>
            <a:off x="4662963" y="3272165"/>
            <a:ext cx="2585111" cy="514756"/>
          </a:xfrm>
          <a:prstGeom prst="rect">
            <a:avLst/>
          </a:prstGeom>
          <a:noFill/>
        </p:spPr>
        <p:txBody>
          <a:bodyPr wrap="square" rtlCol="0">
            <a:spAutoFit/>
          </a:bodyPr>
          <a:lstStyle/>
          <a:p>
            <a:pPr>
              <a:lnSpc>
                <a:spcPct val="150000"/>
              </a:lnSpc>
            </a:pPr>
            <a:r>
              <a:rPr kumimoji="1" lang="ja-JP" altLang="en-US" sz="1000" dirty="0">
                <a:latin typeface="BIZ UDゴシック" panose="020B0400000000000000" pitchFamily="49" charset="-128"/>
                <a:ea typeface="BIZ UDゴシック" panose="020B0400000000000000" pitchFamily="49" charset="-128"/>
              </a:rPr>
              <a:t>　　 （参考）全国の整備状況　</a:t>
            </a:r>
            <a:endParaRPr kumimoji="1" lang="en-US" altLang="ja-JP" sz="1000" dirty="0">
              <a:latin typeface="BIZ UDゴシック" panose="020B0400000000000000" pitchFamily="49" charset="-128"/>
              <a:ea typeface="BIZ UDゴシック" panose="020B0400000000000000" pitchFamily="49" charset="-128"/>
            </a:endParaRPr>
          </a:p>
          <a:p>
            <a:pPr algn="ctr">
              <a:lnSpc>
                <a:spcPct val="150000"/>
              </a:lnSpc>
            </a:pPr>
            <a:r>
              <a:rPr kumimoji="1" lang="en-US" altLang="ja-JP" sz="1000" u="sng" dirty="0">
                <a:latin typeface="BIZ UDゴシック" panose="020B0400000000000000" pitchFamily="49" charset="-128"/>
                <a:ea typeface="BIZ UDゴシック" panose="020B0400000000000000" pitchFamily="49" charset="-128"/>
              </a:rPr>
              <a:t>R6</a:t>
            </a:r>
            <a:r>
              <a:rPr kumimoji="1" lang="ja-JP" altLang="en-US" sz="1000" u="sng" dirty="0">
                <a:latin typeface="BIZ UDゴシック" panose="020B0400000000000000" pitchFamily="49" charset="-128"/>
                <a:ea typeface="BIZ UDゴシック" panose="020B0400000000000000" pitchFamily="49" charset="-128"/>
              </a:rPr>
              <a:t>年度末　</a:t>
            </a:r>
            <a:r>
              <a:rPr kumimoji="1" lang="en-US" altLang="ja-JP" sz="1000" u="sng" dirty="0">
                <a:latin typeface="BIZ UDゴシック" panose="020B0400000000000000" pitchFamily="49" charset="-128"/>
                <a:ea typeface="BIZ UDゴシック" panose="020B0400000000000000" pitchFamily="49" charset="-128"/>
              </a:rPr>
              <a:t>1,297</a:t>
            </a:r>
            <a:r>
              <a:rPr kumimoji="1" lang="ja-JP" altLang="en-US" sz="1000" u="sng" dirty="0">
                <a:latin typeface="BIZ UDゴシック" panose="020B0400000000000000" pitchFamily="49" charset="-128"/>
                <a:ea typeface="BIZ UDゴシック" panose="020B0400000000000000" pitchFamily="49" charset="-128"/>
              </a:rPr>
              <a:t>市町村（</a:t>
            </a:r>
            <a:r>
              <a:rPr kumimoji="1" lang="en-US" altLang="ja-JP" sz="1000" u="sng" dirty="0">
                <a:latin typeface="BIZ UDゴシック" panose="020B0400000000000000" pitchFamily="49" charset="-128"/>
                <a:ea typeface="BIZ UDゴシック" panose="020B0400000000000000" pitchFamily="49" charset="-128"/>
              </a:rPr>
              <a:t>74%</a:t>
            </a:r>
            <a:r>
              <a:rPr kumimoji="1" lang="ja-JP" altLang="en-US" sz="1000" u="sng" dirty="0">
                <a:latin typeface="BIZ UDゴシック" panose="020B0400000000000000" pitchFamily="49" charset="-128"/>
                <a:ea typeface="BIZ UDゴシック" panose="020B0400000000000000" pitchFamily="49" charset="-128"/>
              </a:rPr>
              <a:t>）</a:t>
            </a:r>
          </a:p>
        </p:txBody>
      </p:sp>
      <p:sp>
        <p:nvSpPr>
          <p:cNvPr id="105" name="テキスト ボックス 104">
            <a:extLst>
              <a:ext uri="{FF2B5EF4-FFF2-40B4-BE49-F238E27FC236}">
                <a16:creationId xmlns:a16="http://schemas.microsoft.com/office/drawing/2014/main" id="{DC510C24-C56C-4C6B-A3F9-4DCC4C836AE4}"/>
              </a:ext>
            </a:extLst>
          </p:cNvPr>
          <p:cNvSpPr txBox="1"/>
          <p:nvPr/>
        </p:nvSpPr>
        <p:spPr>
          <a:xfrm>
            <a:off x="744797" y="937553"/>
            <a:ext cx="984696" cy="246221"/>
          </a:xfrm>
          <a:prstGeom prst="rect">
            <a:avLst/>
          </a:prstGeom>
          <a:noFill/>
          <a:ln>
            <a:solidFill>
              <a:schemeClr val="tx1"/>
            </a:solidFill>
          </a:ln>
        </p:spPr>
        <p:txBody>
          <a:bodyPr wrap="square">
            <a:spAutoFit/>
          </a:bodyPr>
          <a:lstStyle/>
          <a:p>
            <a:pPr algn="ctr"/>
            <a:r>
              <a:rPr lang="ja-JP" altLang="en-US" sz="1000" dirty="0">
                <a:latin typeface="BIZ UDゴシック" panose="020B0400000000000000" pitchFamily="49" charset="-128"/>
                <a:ea typeface="BIZ UDゴシック" panose="020B0400000000000000" pitchFamily="49" charset="-128"/>
              </a:rPr>
              <a:t>中核機関とは</a:t>
            </a:r>
            <a:endParaRPr lang="en-US" altLang="ja-JP" sz="1000" dirty="0">
              <a:latin typeface="BIZ UDゴシック" panose="020B0400000000000000" pitchFamily="49" charset="-128"/>
              <a:ea typeface="BIZ UDゴシック" panose="020B0400000000000000" pitchFamily="49" charset="-128"/>
            </a:endParaRPr>
          </a:p>
        </p:txBody>
      </p:sp>
      <p:sp>
        <p:nvSpPr>
          <p:cNvPr id="98" name="テキスト ボックス 97">
            <a:extLst>
              <a:ext uri="{FF2B5EF4-FFF2-40B4-BE49-F238E27FC236}">
                <a16:creationId xmlns:a16="http://schemas.microsoft.com/office/drawing/2014/main" id="{AB183DD4-3299-40DC-8828-1AE99099F966}"/>
              </a:ext>
            </a:extLst>
          </p:cNvPr>
          <p:cNvSpPr txBox="1"/>
          <p:nvPr/>
        </p:nvSpPr>
        <p:spPr>
          <a:xfrm>
            <a:off x="1750444" y="906525"/>
            <a:ext cx="6021710" cy="276999"/>
          </a:xfrm>
          <a:prstGeom prst="rect">
            <a:avLst/>
          </a:prstGeom>
          <a:noFill/>
        </p:spPr>
        <p:txBody>
          <a:bodyPr wrap="square">
            <a:spAutoFit/>
          </a:bodyPr>
          <a:lstStyle/>
          <a:p>
            <a:r>
              <a:rPr lang="ja-JP" altLang="en-US" sz="1200" u="sng" dirty="0">
                <a:latin typeface="BIZ UDゴシック" panose="020B0400000000000000" pitchFamily="49" charset="-128"/>
                <a:ea typeface="BIZ UDゴシック" panose="020B0400000000000000" pitchFamily="49" charset="-128"/>
              </a:rPr>
              <a:t>地域連携ネットワークのコーディネートを担う中核的な機関や体制のこと</a:t>
            </a:r>
            <a:endParaRPr lang="en-US" altLang="ja-JP" sz="1050" u="sng" dirty="0">
              <a:latin typeface="BIZ UDゴシック" panose="020B0400000000000000" pitchFamily="49" charset="-128"/>
              <a:ea typeface="BIZ UDゴシック" panose="020B0400000000000000" pitchFamily="49" charset="-128"/>
            </a:endParaRPr>
          </a:p>
        </p:txBody>
      </p:sp>
      <p:sp>
        <p:nvSpPr>
          <p:cNvPr id="100" name="楕円 99">
            <a:extLst>
              <a:ext uri="{FF2B5EF4-FFF2-40B4-BE49-F238E27FC236}">
                <a16:creationId xmlns:a16="http://schemas.microsoft.com/office/drawing/2014/main" id="{D1D87E58-0A87-4338-A5D2-6914CC50B6C3}"/>
              </a:ext>
            </a:extLst>
          </p:cNvPr>
          <p:cNvSpPr/>
          <p:nvPr/>
        </p:nvSpPr>
        <p:spPr>
          <a:xfrm rot="19763663">
            <a:off x="4711524" y="4454614"/>
            <a:ext cx="2688990" cy="870665"/>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テキスト ボックス 101">
            <a:extLst>
              <a:ext uri="{FF2B5EF4-FFF2-40B4-BE49-F238E27FC236}">
                <a16:creationId xmlns:a16="http://schemas.microsoft.com/office/drawing/2014/main" id="{3C1BB4C9-7036-411C-9459-F708A9647D08}"/>
              </a:ext>
            </a:extLst>
          </p:cNvPr>
          <p:cNvSpPr txBox="1"/>
          <p:nvPr/>
        </p:nvSpPr>
        <p:spPr>
          <a:xfrm>
            <a:off x="4961493" y="4583464"/>
            <a:ext cx="2220739" cy="646331"/>
          </a:xfrm>
          <a:prstGeom prst="rect">
            <a:avLst/>
          </a:prstGeom>
          <a:noFill/>
        </p:spPr>
        <p:txBody>
          <a:bodyPr wrap="square">
            <a:spAutoFit/>
          </a:bodyPr>
          <a:lstStyle/>
          <a:p>
            <a:pPr algn="ctr"/>
            <a:r>
              <a:rPr lang="en-US" altLang="ja-JP" sz="900" dirty="0">
                <a:latin typeface="BIZ UDゴシック" panose="020B0400000000000000" pitchFamily="49" charset="-128"/>
                <a:ea typeface="BIZ UDゴシック" panose="020B0400000000000000" pitchFamily="49" charset="-128"/>
              </a:rPr>
              <a:t>※</a:t>
            </a:r>
            <a:r>
              <a:rPr lang="ja-JP" altLang="en-US" sz="900" dirty="0">
                <a:latin typeface="BIZ UDゴシック" panose="020B0400000000000000" pitchFamily="49" charset="-128"/>
                <a:ea typeface="BIZ UDゴシック" panose="020B0400000000000000" pitchFamily="49" charset="-128"/>
              </a:rPr>
              <a:t>国の第二期基本計画では、</a:t>
            </a:r>
            <a:endParaRPr lang="en-US" altLang="ja-JP" sz="900" dirty="0">
              <a:latin typeface="BIZ UDゴシック" panose="020B0400000000000000" pitchFamily="49" charset="-128"/>
              <a:ea typeface="BIZ UDゴシック" panose="020B0400000000000000" pitchFamily="49" charset="-128"/>
            </a:endParaRPr>
          </a:p>
          <a:p>
            <a:pPr algn="ctr"/>
            <a:r>
              <a:rPr lang="en-US" altLang="ja-JP" sz="900" dirty="0">
                <a:latin typeface="BIZ UDゴシック" panose="020B0400000000000000" pitchFamily="49" charset="-128"/>
                <a:ea typeface="BIZ UDゴシック" panose="020B0400000000000000" pitchFamily="49" charset="-128"/>
              </a:rPr>
              <a:t>R6</a:t>
            </a:r>
            <a:r>
              <a:rPr lang="ja-JP" altLang="en-US" sz="900" dirty="0">
                <a:latin typeface="BIZ UDゴシック" panose="020B0400000000000000" pitchFamily="49" charset="-128"/>
                <a:ea typeface="BIZ UDゴシック" panose="020B0400000000000000" pitchFamily="49" charset="-128"/>
              </a:rPr>
              <a:t>年度末までの</a:t>
            </a:r>
            <a:endParaRPr lang="en-US" altLang="ja-JP" sz="900" dirty="0">
              <a:latin typeface="BIZ UDゴシック" panose="020B0400000000000000" pitchFamily="49" charset="-128"/>
              <a:ea typeface="BIZ UDゴシック" panose="020B0400000000000000" pitchFamily="49" charset="-128"/>
            </a:endParaRPr>
          </a:p>
          <a:p>
            <a:pPr algn="ctr"/>
            <a:r>
              <a:rPr lang="ja-JP" altLang="en-US" sz="900" u="sng" dirty="0">
                <a:solidFill>
                  <a:srgbClr val="FF0000"/>
                </a:solidFill>
                <a:latin typeface="BIZ UDゴシック" panose="020B0400000000000000" pitchFamily="49" charset="-128"/>
                <a:ea typeface="BIZ UDゴシック" panose="020B0400000000000000" pitchFamily="49" charset="-128"/>
              </a:rPr>
              <a:t>全市町村における中核機関の整備</a:t>
            </a:r>
            <a:r>
              <a:rPr lang="ja-JP" altLang="en-US" sz="900" dirty="0">
                <a:latin typeface="BIZ UDゴシック" panose="020B0400000000000000" pitchFamily="49" charset="-128"/>
                <a:ea typeface="BIZ UDゴシック" panose="020B0400000000000000" pitchFamily="49" charset="-128"/>
              </a:rPr>
              <a:t>が</a:t>
            </a:r>
            <a:endParaRPr lang="en-US" altLang="ja-JP" sz="900" dirty="0">
              <a:latin typeface="BIZ UDゴシック" panose="020B0400000000000000" pitchFamily="49" charset="-128"/>
              <a:ea typeface="BIZ UDゴシック" panose="020B0400000000000000" pitchFamily="49" charset="-128"/>
            </a:endParaRPr>
          </a:p>
          <a:p>
            <a:pPr algn="ctr"/>
            <a:r>
              <a:rPr lang="ja-JP" altLang="en-US" sz="900" dirty="0">
                <a:latin typeface="BIZ UDゴシック" panose="020B0400000000000000" pitchFamily="49" charset="-128"/>
                <a:ea typeface="BIZ UDゴシック" panose="020B0400000000000000" pitchFamily="49" charset="-128"/>
              </a:rPr>
              <a:t>求められている。</a:t>
            </a:r>
            <a:endParaRPr lang="en-US" altLang="ja-JP" sz="9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016003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（３）権利擁護支援体制の整備状況（市民後見人の養成状況）</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latin typeface="BIZ UDゴシック" panose="020B0400000000000000" pitchFamily="49" charset="-128"/>
                <a:ea typeface="BIZ UDゴシック" panose="020B0400000000000000" pitchFamily="49" charset="-128"/>
              </a:rPr>
              <a:t>５</a:t>
            </a:r>
            <a:endParaRPr lang="en-US" altLang="ja-JP" sz="16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67F98CD8-1BC6-42AA-B89C-6113140B440D}"/>
              </a:ext>
            </a:extLst>
          </p:cNvPr>
          <p:cNvSpPr/>
          <p:nvPr/>
        </p:nvSpPr>
        <p:spPr>
          <a:xfrm>
            <a:off x="282094" y="511204"/>
            <a:ext cx="9342289" cy="7787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14957F5B-9743-43EC-B955-6076D331E9E3}"/>
              </a:ext>
            </a:extLst>
          </p:cNvPr>
          <p:cNvSpPr txBox="1"/>
          <p:nvPr/>
        </p:nvSpPr>
        <p:spPr>
          <a:xfrm>
            <a:off x="415486" y="5044502"/>
            <a:ext cx="5624935" cy="646331"/>
          </a:xfrm>
          <a:prstGeom prst="rect">
            <a:avLst/>
          </a:prstGeom>
          <a:noFill/>
        </p:spPr>
        <p:txBody>
          <a:bodyPr wrap="square">
            <a:spAutoFit/>
          </a:bodyPr>
          <a:lstStyle/>
          <a:p>
            <a:r>
              <a:rPr lang="ja-JP" altLang="en-US" sz="900" dirty="0">
                <a:latin typeface="BIZ UDゴシック" panose="020B0400000000000000" pitchFamily="49" charset="-128"/>
                <a:ea typeface="BIZ UDゴシック" panose="020B0400000000000000" pitchFamily="49" charset="-128"/>
              </a:rPr>
              <a:t>・大阪市は、大阪市社会福祉協議会へ事業委託（</a:t>
            </a:r>
            <a:r>
              <a:rPr lang="en-US" altLang="ja-JP" sz="900" dirty="0">
                <a:latin typeface="BIZ UDゴシック" panose="020B0400000000000000" pitchFamily="49" charset="-128"/>
                <a:ea typeface="BIZ UDゴシック" panose="020B0400000000000000" pitchFamily="49" charset="-128"/>
              </a:rPr>
              <a:t>H18</a:t>
            </a:r>
            <a:r>
              <a:rPr lang="ja-JP" altLang="en-US" sz="900" dirty="0">
                <a:latin typeface="BIZ UDゴシック" panose="020B0400000000000000" pitchFamily="49" charset="-128"/>
                <a:ea typeface="BIZ UDゴシック" panose="020B0400000000000000" pitchFamily="49" charset="-128"/>
              </a:rPr>
              <a:t>事業開始、</a:t>
            </a:r>
            <a:r>
              <a:rPr lang="en-US" altLang="ja-JP" sz="900" dirty="0">
                <a:latin typeface="BIZ UDゴシック" panose="020B0400000000000000" pitchFamily="49" charset="-128"/>
                <a:ea typeface="BIZ UDゴシック" panose="020B0400000000000000" pitchFamily="49" charset="-128"/>
              </a:rPr>
              <a:t>H19</a:t>
            </a:r>
            <a:r>
              <a:rPr lang="ja-JP" altLang="en-US" sz="900" dirty="0">
                <a:latin typeface="BIZ UDゴシック" panose="020B0400000000000000" pitchFamily="49" charset="-128"/>
                <a:ea typeface="BIZ UDゴシック" panose="020B0400000000000000" pitchFamily="49" charset="-128"/>
              </a:rPr>
              <a:t>～）</a:t>
            </a:r>
          </a:p>
          <a:p>
            <a:r>
              <a:rPr lang="ja-JP" altLang="en-US" sz="900" dirty="0">
                <a:latin typeface="BIZ UDゴシック" panose="020B0400000000000000" pitchFamily="49" charset="-128"/>
                <a:ea typeface="BIZ UDゴシック" panose="020B0400000000000000" pitchFamily="49" charset="-128"/>
              </a:rPr>
              <a:t>　堺市は、堺市社会福祉協議会へ事業委託（</a:t>
            </a:r>
            <a:r>
              <a:rPr lang="en-US" altLang="ja-JP" sz="900" dirty="0">
                <a:latin typeface="BIZ UDゴシック" panose="020B0400000000000000" pitchFamily="49" charset="-128"/>
                <a:ea typeface="BIZ UDゴシック" panose="020B0400000000000000" pitchFamily="49" charset="-128"/>
              </a:rPr>
              <a:t>H25</a:t>
            </a:r>
            <a:r>
              <a:rPr lang="ja-JP" altLang="en-US" sz="900" dirty="0">
                <a:latin typeface="BIZ UDゴシック" panose="020B0400000000000000" pitchFamily="49" charset="-128"/>
                <a:ea typeface="BIZ UDゴシック" panose="020B0400000000000000" pitchFamily="49" charset="-128"/>
              </a:rPr>
              <a:t>～）</a:t>
            </a:r>
          </a:p>
          <a:p>
            <a:r>
              <a:rPr lang="ja-JP" altLang="en-US" sz="900" dirty="0">
                <a:latin typeface="BIZ UDゴシック" panose="020B0400000000000000" pitchFamily="49" charset="-128"/>
                <a:ea typeface="BIZ UDゴシック" panose="020B0400000000000000" pitchFamily="49" charset="-128"/>
              </a:rPr>
              <a:t>　その他大阪府域は、大阪府社会福祉協議会へ事業委託（</a:t>
            </a:r>
            <a:r>
              <a:rPr lang="en-US" altLang="ja-JP" sz="900" dirty="0">
                <a:latin typeface="BIZ UDゴシック" panose="020B0400000000000000" pitchFamily="49" charset="-128"/>
                <a:ea typeface="BIZ UDゴシック" panose="020B0400000000000000" pitchFamily="49" charset="-128"/>
              </a:rPr>
              <a:t>H23</a:t>
            </a:r>
            <a:r>
              <a:rPr lang="ja-JP" altLang="en-US" sz="900" dirty="0">
                <a:latin typeface="BIZ UDゴシック" panose="020B0400000000000000" pitchFamily="49" charset="-128"/>
                <a:ea typeface="BIZ UDゴシック" panose="020B0400000000000000" pitchFamily="49" charset="-128"/>
              </a:rPr>
              <a:t>～）し、養成・支援事業を行っている。</a:t>
            </a:r>
          </a:p>
          <a:p>
            <a:r>
              <a:rPr lang="ja-JP" altLang="en-US" sz="900" dirty="0">
                <a:latin typeface="BIZ UDゴシック" panose="020B0400000000000000" pitchFamily="49" charset="-128"/>
                <a:ea typeface="BIZ UDゴシック" panose="020B0400000000000000" pitchFamily="49" charset="-128"/>
              </a:rPr>
              <a:t>・各市の報告資料を大阪府地域福祉課で加工</a:t>
            </a:r>
          </a:p>
        </p:txBody>
      </p:sp>
      <p:sp>
        <p:nvSpPr>
          <p:cNvPr id="19" name="テキスト ボックス 18">
            <a:extLst>
              <a:ext uri="{FF2B5EF4-FFF2-40B4-BE49-F238E27FC236}">
                <a16:creationId xmlns:a16="http://schemas.microsoft.com/office/drawing/2014/main" id="{50C20A8A-8F35-4A03-A7FF-423210DAF093}"/>
              </a:ext>
            </a:extLst>
          </p:cNvPr>
          <p:cNvSpPr txBox="1"/>
          <p:nvPr/>
        </p:nvSpPr>
        <p:spPr>
          <a:xfrm>
            <a:off x="397330" y="518512"/>
            <a:ext cx="9226576" cy="360548"/>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〇和泉市が</a:t>
            </a:r>
            <a:r>
              <a:rPr kumimoji="1" lang="en-US" altLang="ja-JP" sz="1400" dirty="0">
                <a:latin typeface="BIZ UDゴシック" panose="020B0400000000000000" pitchFamily="49" charset="-128"/>
                <a:ea typeface="BIZ UDゴシック" panose="020B0400000000000000" pitchFamily="49" charset="-128"/>
              </a:rPr>
              <a:t>R6</a:t>
            </a:r>
            <a:r>
              <a:rPr kumimoji="1" lang="ja-JP" altLang="en-US" sz="1400" dirty="0">
                <a:latin typeface="BIZ UDゴシック" panose="020B0400000000000000" pitchFamily="49" charset="-128"/>
                <a:ea typeface="BIZ UDゴシック" panose="020B0400000000000000" pitchFamily="49" charset="-128"/>
              </a:rPr>
              <a:t>から養成を開始。現在</a:t>
            </a:r>
            <a:r>
              <a:rPr kumimoji="1" lang="en-US" altLang="ja-JP" sz="1400" dirty="0">
                <a:latin typeface="BIZ UDゴシック" panose="020B0400000000000000" pitchFamily="49" charset="-128"/>
                <a:ea typeface="BIZ UDゴシック" panose="020B0400000000000000" pitchFamily="49" charset="-128"/>
              </a:rPr>
              <a:t>24</a:t>
            </a:r>
            <a:r>
              <a:rPr kumimoji="1" lang="ja-JP" altLang="en-US" sz="1400" dirty="0">
                <a:latin typeface="BIZ UDゴシック" panose="020B0400000000000000" pitchFamily="49" charset="-128"/>
                <a:ea typeface="BIZ UDゴシック" panose="020B0400000000000000" pitchFamily="49" charset="-128"/>
              </a:rPr>
              <a:t>市町（</a:t>
            </a:r>
            <a:r>
              <a:rPr kumimoji="1" lang="en-US" altLang="ja-JP" sz="1400" dirty="0">
                <a:latin typeface="BIZ UDゴシック" panose="020B0400000000000000" pitchFamily="49" charset="-128"/>
                <a:ea typeface="BIZ UDゴシック" panose="020B0400000000000000" pitchFamily="49" charset="-128"/>
              </a:rPr>
              <a:t>56</a:t>
            </a:r>
            <a:r>
              <a:rPr kumimoji="1" lang="ja-JP" altLang="en-US" sz="1400" dirty="0">
                <a:latin typeface="BIZ UDゴシック" panose="020B0400000000000000" pitchFamily="49" charset="-128"/>
                <a:ea typeface="BIZ UDゴシック" panose="020B0400000000000000" pitchFamily="49" charset="-128"/>
              </a:rPr>
              <a:t>％）が市民後見人の養成研修を実施している。</a:t>
            </a:r>
            <a:endParaRPr kumimoji="1" lang="en-US" altLang="ja-JP" sz="1400" dirty="0">
              <a:latin typeface="BIZ UDゴシック" panose="020B0400000000000000" pitchFamily="49" charset="-128"/>
              <a:ea typeface="BIZ UDゴシック" panose="020B0400000000000000" pitchFamily="49" charset="-128"/>
            </a:endParaRPr>
          </a:p>
        </p:txBody>
      </p:sp>
      <p:graphicFrame>
        <p:nvGraphicFramePr>
          <p:cNvPr id="98" name="表 97">
            <a:extLst>
              <a:ext uri="{FF2B5EF4-FFF2-40B4-BE49-F238E27FC236}">
                <a16:creationId xmlns:a16="http://schemas.microsoft.com/office/drawing/2014/main" id="{F805F63A-9A6B-40EE-A4E6-2D55621E7B05}"/>
              </a:ext>
            </a:extLst>
          </p:cNvPr>
          <p:cNvGraphicFramePr>
            <a:graphicFrameLocks noGrp="1"/>
          </p:cNvGraphicFramePr>
          <p:nvPr>
            <p:extLst>
              <p:ext uri="{D42A27DB-BD31-4B8C-83A1-F6EECF244321}">
                <p14:modId xmlns:p14="http://schemas.microsoft.com/office/powerpoint/2010/main" val="3170123831"/>
              </p:ext>
            </p:extLst>
          </p:nvPr>
        </p:nvGraphicFramePr>
        <p:xfrm>
          <a:off x="490248" y="2227055"/>
          <a:ext cx="5353125" cy="2554915"/>
        </p:xfrm>
        <a:graphic>
          <a:graphicData uri="http://schemas.openxmlformats.org/drawingml/2006/table">
            <a:tbl>
              <a:tblPr firstRow="1" bandRow="1">
                <a:tableStyleId>{912C8C85-51F0-491E-9774-3900AFEF0FD7}</a:tableStyleId>
              </a:tblPr>
              <a:tblGrid>
                <a:gridCol w="1719618">
                  <a:extLst>
                    <a:ext uri="{9D8B030D-6E8A-4147-A177-3AD203B41FA5}">
                      <a16:colId xmlns:a16="http://schemas.microsoft.com/office/drawing/2014/main" val="3441818107"/>
                    </a:ext>
                  </a:extLst>
                </a:gridCol>
                <a:gridCol w="1211169">
                  <a:extLst>
                    <a:ext uri="{9D8B030D-6E8A-4147-A177-3AD203B41FA5}">
                      <a16:colId xmlns:a16="http://schemas.microsoft.com/office/drawing/2014/main" val="4122012550"/>
                    </a:ext>
                  </a:extLst>
                </a:gridCol>
                <a:gridCol w="1211169">
                  <a:extLst>
                    <a:ext uri="{9D8B030D-6E8A-4147-A177-3AD203B41FA5}">
                      <a16:colId xmlns:a16="http://schemas.microsoft.com/office/drawing/2014/main" val="3692501917"/>
                    </a:ext>
                  </a:extLst>
                </a:gridCol>
                <a:gridCol w="1211169">
                  <a:extLst>
                    <a:ext uri="{9D8B030D-6E8A-4147-A177-3AD203B41FA5}">
                      <a16:colId xmlns:a16="http://schemas.microsoft.com/office/drawing/2014/main" val="1129835415"/>
                    </a:ext>
                  </a:extLst>
                </a:gridCol>
              </a:tblGrid>
              <a:tr h="394915">
                <a:tc>
                  <a:txBody>
                    <a:bodyPr/>
                    <a:lstStyle/>
                    <a:p>
                      <a:endParaRPr kumimoji="1" lang="ja-JP" altLang="en-US" sz="1100" b="0" dirty="0">
                        <a:latin typeface="BIZ UDゴシック" panose="020B0400000000000000" pitchFamily="49" charset="-128"/>
                        <a:ea typeface="BIZ UDゴシック" panose="020B0400000000000000" pitchFamily="49" charset="-128"/>
                      </a:endParaRPr>
                    </a:p>
                  </a:txBody>
                  <a:tcPr/>
                </a:tc>
                <a:tc>
                  <a:txBody>
                    <a:bodyPr/>
                    <a:lstStyle/>
                    <a:p>
                      <a:pPr algn="ctr"/>
                      <a:r>
                        <a:rPr kumimoji="1" lang="ja-JP" altLang="en-US" sz="1100" b="1" dirty="0">
                          <a:latin typeface="BIZ UDゴシック" panose="020B0400000000000000" pitchFamily="49" charset="-128"/>
                          <a:ea typeface="BIZ UDゴシック" panose="020B0400000000000000" pitchFamily="49" charset="-128"/>
                        </a:rPr>
                        <a:t>大阪府域</a:t>
                      </a:r>
                    </a:p>
                  </a:txBody>
                  <a:tcPr anchor="ctr"/>
                </a:tc>
                <a:tc>
                  <a:txBody>
                    <a:bodyPr/>
                    <a:lstStyle/>
                    <a:p>
                      <a:pPr algn="ctr"/>
                      <a:r>
                        <a:rPr kumimoji="1" lang="ja-JP" altLang="en-US" sz="1100" b="1" dirty="0">
                          <a:latin typeface="BIZ UDゴシック" panose="020B0400000000000000" pitchFamily="49" charset="-128"/>
                          <a:ea typeface="BIZ UDゴシック" panose="020B0400000000000000" pitchFamily="49" charset="-128"/>
                        </a:rPr>
                        <a:t>大阪市</a:t>
                      </a:r>
                    </a:p>
                  </a:txBody>
                  <a:tcPr anchor="ctr"/>
                </a:tc>
                <a:tc>
                  <a:txBody>
                    <a:bodyPr/>
                    <a:lstStyle/>
                    <a:p>
                      <a:pPr algn="ctr"/>
                      <a:r>
                        <a:rPr kumimoji="1" lang="ja-JP" altLang="en-US" sz="1100" b="1" dirty="0">
                          <a:latin typeface="BIZ UDゴシック" panose="020B0400000000000000" pitchFamily="49" charset="-128"/>
                          <a:ea typeface="BIZ UDゴシック" panose="020B0400000000000000" pitchFamily="49" charset="-128"/>
                        </a:rPr>
                        <a:t>堺市</a:t>
                      </a:r>
                    </a:p>
                  </a:txBody>
                  <a:tcPr anchor="ctr"/>
                </a:tc>
                <a:extLst>
                  <a:ext uri="{0D108BD9-81ED-4DB2-BD59-A6C34878D82A}">
                    <a16:rowId xmlns:a16="http://schemas.microsoft.com/office/drawing/2014/main" val="1549320990"/>
                  </a:ext>
                </a:extLst>
              </a:tr>
              <a:tr h="540000">
                <a:tc>
                  <a:txBody>
                    <a:bodyPr/>
                    <a:lstStyle/>
                    <a:p>
                      <a:pPr algn="ctr"/>
                      <a:r>
                        <a:rPr kumimoji="1" lang="ja-JP" altLang="en-US" sz="1100" b="0" dirty="0">
                          <a:latin typeface="BIZ UDゴシック" panose="020B0400000000000000" pitchFamily="49" charset="-128"/>
                          <a:ea typeface="BIZ UDゴシック" panose="020B0400000000000000" pitchFamily="49" charset="-128"/>
                        </a:rPr>
                        <a:t>市民後見人バンク</a:t>
                      </a:r>
                      <a:endParaRPr kumimoji="1" lang="en-US" altLang="ja-JP" sz="1100" b="0" dirty="0">
                        <a:latin typeface="BIZ UDゴシック" panose="020B0400000000000000" pitchFamily="49" charset="-128"/>
                        <a:ea typeface="BIZ UDゴシック" panose="020B0400000000000000" pitchFamily="49" charset="-128"/>
                      </a:endParaRPr>
                    </a:p>
                    <a:p>
                      <a:pPr algn="ctr"/>
                      <a:r>
                        <a:rPr kumimoji="1" lang="ja-JP" altLang="en-US" sz="1100" b="0" dirty="0">
                          <a:latin typeface="BIZ UDゴシック" panose="020B0400000000000000" pitchFamily="49" charset="-128"/>
                          <a:ea typeface="BIZ UDゴシック" panose="020B0400000000000000" pitchFamily="49" charset="-128"/>
                        </a:rPr>
                        <a:t>登録者数</a:t>
                      </a:r>
                    </a:p>
                  </a:txBody>
                  <a:tcPr anchor="ctr"/>
                </a:tc>
                <a:tc>
                  <a:txBody>
                    <a:bodyPr/>
                    <a:lstStyle/>
                    <a:p>
                      <a:pPr algn="ctr"/>
                      <a:r>
                        <a:rPr kumimoji="1" lang="en-US" altLang="ja-JP" sz="1200" b="0" dirty="0">
                          <a:latin typeface="BIZ UDゴシック" panose="020B0400000000000000" pitchFamily="49" charset="-128"/>
                          <a:ea typeface="BIZ UDゴシック" panose="020B0400000000000000" pitchFamily="49" charset="-128"/>
                        </a:rPr>
                        <a:t>279</a:t>
                      </a:r>
                      <a:endParaRPr kumimoji="1" lang="ja-JP" altLang="en-US" sz="1200" b="0" dirty="0">
                        <a:latin typeface="BIZ UDゴシック" panose="020B0400000000000000" pitchFamily="49" charset="-128"/>
                        <a:ea typeface="BIZ UDゴシック" panose="020B0400000000000000" pitchFamily="49" charset="-128"/>
                      </a:endParaRPr>
                    </a:p>
                  </a:txBody>
                  <a:tcPr anchor="ctr"/>
                </a:tc>
                <a:tc>
                  <a:txBody>
                    <a:bodyPr/>
                    <a:lstStyle/>
                    <a:p>
                      <a:pPr algn="ctr"/>
                      <a:r>
                        <a:rPr kumimoji="1" lang="en-US" altLang="ja-JP" sz="1200" b="0" dirty="0">
                          <a:latin typeface="BIZ UDゴシック" panose="020B0400000000000000" pitchFamily="49" charset="-128"/>
                          <a:ea typeface="BIZ UDゴシック" panose="020B0400000000000000" pitchFamily="49" charset="-128"/>
                        </a:rPr>
                        <a:t>299</a:t>
                      </a:r>
                      <a:endParaRPr kumimoji="1" lang="ja-JP" altLang="en-US" sz="1200" b="0" dirty="0">
                        <a:latin typeface="BIZ UDゴシック" panose="020B0400000000000000" pitchFamily="49" charset="-128"/>
                        <a:ea typeface="BIZ UDゴシック" panose="020B0400000000000000" pitchFamily="49" charset="-128"/>
                      </a:endParaRPr>
                    </a:p>
                  </a:txBody>
                  <a:tcPr anchor="ctr"/>
                </a:tc>
                <a:tc>
                  <a:txBody>
                    <a:bodyPr/>
                    <a:lstStyle/>
                    <a:p>
                      <a:pPr algn="ctr"/>
                      <a:r>
                        <a:rPr kumimoji="1" lang="en-US" altLang="ja-JP" sz="1200" b="0" dirty="0">
                          <a:latin typeface="BIZ UDゴシック" panose="020B0400000000000000" pitchFamily="49" charset="-128"/>
                          <a:ea typeface="BIZ UDゴシック" panose="020B0400000000000000" pitchFamily="49" charset="-128"/>
                        </a:rPr>
                        <a:t>79</a:t>
                      </a:r>
                      <a:endParaRPr kumimoji="1" lang="ja-JP" altLang="en-US" sz="1200" b="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661368562"/>
                  </a:ext>
                </a:extLst>
              </a:tr>
              <a:tr h="540000">
                <a:tc>
                  <a:txBody>
                    <a:bodyPr/>
                    <a:lstStyle/>
                    <a:p>
                      <a:pPr algn="ctr"/>
                      <a:r>
                        <a:rPr kumimoji="1" lang="ja-JP" altLang="en-US" sz="1100" b="0" dirty="0">
                          <a:latin typeface="BIZ UDゴシック" panose="020B0400000000000000" pitchFamily="49" charset="-128"/>
                          <a:ea typeface="BIZ UDゴシック" panose="020B0400000000000000" pitchFamily="49" charset="-128"/>
                        </a:rPr>
                        <a:t>受任件数</a:t>
                      </a:r>
                    </a:p>
                  </a:txBody>
                  <a:tcPr anchor="ctr"/>
                </a:tc>
                <a:tc>
                  <a:txBody>
                    <a:bodyPr/>
                    <a:lstStyle/>
                    <a:p>
                      <a:pPr algn="ctr"/>
                      <a:r>
                        <a:rPr kumimoji="1" lang="en-US" altLang="ja-JP" sz="1200" b="0" dirty="0">
                          <a:latin typeface="BIZ UDゴシック" panose="020B0400000000000000" pitchFamily="49" charset="-128"/>
                          <a:ea typeface="BIZ UDゴシック" panose="020B0400000000000000" pitchFamily="49" charset="-128"/>
                        </a:rPr>
                        <a:t>44</a:t>
                      </a:r>
                      <a:endParaRPr kumimoji="1" lang="ja-JP" altLang="en-US" sz="1200" b="0" dirty="0">
                        <a:latin typeface="BIZ UDゴシック" panose="020B0400000000000000" pitchFamily="49" charset="-128"/>
                        <a:ea typeface="BIZ UDゴシック" panose="020B0400000000000000" pitchFamily="49" charset="-128"/>
                      </a:endParaRPr>
                    </a:p>
                  </a:txBody>
                  <a:tcPr anchor="ctr"/>
                </a:tc>
                <a:tc>
                  <a:txBody>
                    <a:bodyPr/>
                    <a:lstStyle/>
                    <a:p>
                      <a:pPr algn="ctr"/>
                      <a:r>
                        <a:rPr kumimoji="1" lang="en-US" altLang="ja-JP" sz="1200" b="0" dirty="0">
                          <a:latin typeface="BIZ UDゴシック" panose="020B0400000000000000" pitchFamily="49" charset="-128"/>
                          <a:ea typeface="BIZ UDゴシック" panose="020B0400000000000000" pitchFamily="49" charset="-128"/>
                        </a:rPr>
                        <a:t>109</a:t>
                      </a:r>
                      <a:endParaRPr kumimoji="1" lang="ja-JP" altLang="en-US" sz="1200" b="0" dirty="0">
                        <a:latin typeface="BIZ UDゴシック" panose="020B0400000000000000" pitchFamily="49" charset="-128"/>
                        <a:ea typeface="BIZ UDゴシック" panose="020B0400000000000000" pitchFamily="49" charset="-128"/>
                      </a:endParaRPr>
                    </a:p>
                  </a:txBody>
                  <a:tcPr anchor="ctr"/>
                </a:tc>
                <a:tc>
                  <a:txBody>
                    <a:bodyPr/>
                    <a:lstStyle/>
                    <a:p>
                      <a:pPr algn="ctr"/>
                      <a:r>
                        <a:rPr kumimoji="1" lang="en-US" altLang="ja-JP" sz="1200" b="0" dirty="0">
                          <a:latin typeface="BIZ UDゴシック" panose="020B0400000000000000" pitchFamily="49" charset="-128"/>
                          <a:ea typeface="BIZ UDゴシック" panose="020B0400000000000000" pitchFamily="49" charset="-128"/>
                        </a:rPr>
                        <a:t>13</a:t>
                      </a:r>
                      <a:endParaRPr kumimoji="1" lang="ja-JP" altLang="en-US" sz="1200" b="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2353463724"/>
                  </a:ext>
                </a:extLst>
              </a:tr>
              <a:tr h="540000">
                <a:tc>
                  <a:txBody>
                    <a:bodyPr/>
                    <a:lstStyle/>
                    <a:p>
                      <a:pPr algn="ctr"/>
                      <a:r>
                        <a:rPr kumimoji="1" lang="ja-JP" altLang="en-US" sz="1100" b="0" dirty="0">
                          <a:latin typeface="BIZ UDゴシック" panose="020B0400000000000000" pitchFamily="49" charset="-128"/>
                          <a:ea typeface="BIZ UDゴシック" panose="020B0400000000000000" pitchFamily="49" charset="-128"/>
                        </a:rPr>
                        <a:t>市民後見人バンク</a:t>
                      </a:r>
                      <a:endParaRPr kumimoji="1" lang="en-US" altLang="ja-JP" sz="1100" b="0" dirty="0">
                        <a:latin typeface="BIZ UDゴシック" panose="020B0400000000000000" pitchFamily="49" charset="-128"/>
                        <a:ea typeface="BIZ UDゴシック" panose="020B0400000000000000" pitchFamily="49" charset="-128"/>
                      </a:endParaRPr>
                    </a:p>
                    <a:p>
                      <a:pPr algn="ctr"/>
                      <a:r>
                        <a:rPr kumimoji="1" lang="ja-JP" altLang="en-US" sz="1100" b="0" dirty="0">
                          <a:latin typeface="BIZ UDゴシック" panose="020B0400000000000000" pitchFamily="49" charset="-128"/>
                          <a:ea typeface="BIZ UDゴシック" panose="020B0400000000000000" pitchFamily="49" charset="-128"/>
                        </a:rPr>
                        <a:t>登録者数（累計）</a:t>
                      </a:r>
                    </a:p>
                  </a:txBody>
                  <a:tcPr anchor="ctr"/>
                </a:tc>
                <a:tc>
                  <a:txBody>
                    <a:bodyPr/>
                    <a:lstStyle/>
                    <a:p>
                      <a:pPr algn="ctr"/>
                      <a:r>
                        <a:rPr kumimoji="1" lang="en-US" altLang="ja-JP" sz="1200" b="0" dirty="0">
                          <a:latin typeface="BIZ UDゴシック" panose="020B0400000000000000" pitchFamily="49" charset="-128"/>
                          <a:ea typeface="BIZ UDゴシック" panose="020B0400000000000000" pitchFamily="49" charset="-128"/>
                        </a:rPr>
                        <a:t>505</a:t>
                      </a:r>
                      <a:endParaRPr kumimoji="1" lang="ja-JP" altLang="en-US" sz="1200" b="0" dirty="0">
                        <a:latin typeface="BIZ UDゴシック" panose="020B0400000000000000" pitchFamily="49" charset="-128"/>
                        <a:ea typeface="BIZ UDゴシック" panose="020B0400000000000000" pitchFamily="49" charset="-128"/>
                      </a:endParaRPr>
                    </a:p>
                  </a:txBody>
                  <a:tcPr anchor="ctr"/>
                </a:tc>
                <a:tc>
                  <a:txBody>
                    <a:bodyPr/>
                    <a:lstStyle/>
                    <a:p>
                      <a:pPr algn="ctr"/>
                      <a:r>
                        <a:rPr kumimoji="1" lang="en-US" altLang="ja-JP" sz="1200" b="0" dirty="0">
                          <a:latin typeface="BIZ UDゴシック" panose="020B0400000000000000" pitchFamily="49" charset="-128"/>
                          <a:ea typeface="BIZ UDゴシック" panose="020B0400000000000000" pitchFamily="49" charset="-128"/>
                        </a:rPr>
                        <a:t>640</a:t>
                      </a:r>
                      <a:endParaRPr kumimoji="1" lang="ja-JP" altLang="en-US" sz="1200" b="0" dirty="0">
                        <a:latin typeface="BIZ UDゴシック" panose="020B0400000000000000" pitchFamily="49" charset="-128"/>
                        <a:ea typeface="BIZ UDゴシック" panose="020B0400000000000000" pitchFamily="49" charset="-128"/>
                      </a:endParaRPr>
                    </a:p>
                  </a:txBody>
                  <a:tcPr anchor="ctr"/>
                </a:tc>
                <a:tc>
                  <a:txBody>
                    <a:bodyPr/>
                    <a:lstStyle/>
                    <a:p>
                      <a:pPr algn="ctr"/>
                      <a:r>
                        <a:rPr kumimoji="1" lang="en-US" altLang="ja-JP" sz="1200" b="0" dirty="0">
                          <a:latin typeface="BIZ UDゴシック" panose="020B0400000000000000" pitchFamily="49" charset="-128"/>
                          <a:ea typeface="BIZ UDゴシック" panose="020B0400000000000000" pitchFamily="49" charset="-128"/>
                        </a:rPr>
                        <a:t>154</a:t>
                      </a:r>
                      <a:endParaRPr kumimoji="1" lang="ja-JP" altLang="en-US" sz="1200" b="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4103066721"/>
                  </a:ext>
                </a:extLst>
              </a:tr>
              <a:tr h="540000">
                <a:tc>
                  <a:txBody>
                    <a:bodyPr/>
                    <a:lstStyle/>
                    <a:p>
                      <a:pPr algn="ctr"/>
                      <a:r>
                        <a:rPr kumimoji="1" lang="ja-JP" altLang="en-US" sz="1100" b="0" dirty="0">
                          <a:latin typeface="BIZ UDゴシック" panose="020B0400000000000000" pitchFamily="49" charset="-128"/>
                          <a:ea typeface="BIZ UDゴシック" panose="020B0400000000000000" pitchFamily="49" charset="-128"/>
                        </a:rPr>
                        <a:t>受任件数（累計）</a:t>
                      </a:r>
                    </a:p>
                  </a:txBody>
                  <a:tcPr anchor="ctr"/>
                </a:tc>
                <a:tc>
                  <a:txBody>
                    <a:bodyPr/>
                    <a:lstStyle/>
                    <a:p>
                      <a:pPr algn="ctr"/>
                      <a:r>
                        <a:rPr kumimoji="1" lang="en-US" altLang="ja-JP" sz="1200" b="0" dirty="0">
                          <a:latin typeface="BIZ UDゴシック" panose="020B0400000000000000" pitchFamily="49" charset="-128"/>
                          <a:ea typeface="BIZ UDゴシック" panose="020B0400000000000000" pitchFamily="49" charset="-128"/>
                        </a:rPr>
                        <a:t>121</a:t>
                      </a:r>
                      <a:endParaRPr kumimoji="1" lang="ja-JP" altLang="en-US" sz="1200" b="0" dirty="0">
                        <a:latin typeface="BIZ UDゴシック" panose="020B0400000000000000" pitchFamily="49" charset="-128"/>
                        <a:ea typeface="BIZ UDゴシック" panose="020B0400000000000000" pitchFamily="49" charset="-128"/>
                      </a:endParaRPr>
                    </a:p>
                  </a:txBody>
                  <a:tcPr anchor="ctr"/>
                </a:tc>
                <a:tc>
                  <a:txBody>
                    <a:bodyPr/>
                    <a:lstStyle/>
                    <a:p>
                      <a:pPr algn="ctr"/>
                      <a:r>
                        <a:rPr kumimoji="1" lang="en-US" altLang="ja-JP" sz="1200" b="0" dirty="0">
                          <a:latin typeface="BIZ UDゴシック" panose="020B0400000000000000" pitchFamily="49" charset="-128"/>
                          <a:ea typeface="BIZ UDゴシック" panose="020B0400000000000000" pitchFamily="49" charset="-128"/>
                        </a:rPr>
                        <a:t>335</a:t>
                      </a:r>
                      <a:endParaRPr kumimoji="1" lang="ja-JP" altLang="en-US" sz="1200" b="0" dirty="0">
                        <a:latin typeface="BIZ UDゴシック" panose="020B0400000000000000" pitchFamily="49" charset="-128"/>
                        <a:ea typeface="BIZ UDゴシック" panose="020B0400000000000000" pitchFamily="49" charset="-128"/>
                      </a:endParaRPr>
                    </a:p>
                  </a:txBody>
                  <a:tcPr anchor="ctr"/>
                </a:tc>
                <a:tc>
                  <a:txBody>
                    <a:bodyPr/>
                    <a:lstStyle/>
                    <a:p>
                      <a:pPr algn="ctr"/>
                      <a:r>
                        <a:rPr kumimoji="1" lang="en-US" altLang="ja-JP" sz="1200" b="0" dirty="0">
                          <a:latin typeface="BIZ UDゴシック" panose="020B0400000000000000" pitchFamily="49" charset="-128"/>
                          <a:ea typeface="BIZ UDゴシック" panose="020B0400000000000000" pitchFamily="49" charset="-128"/>
                        </a:rPr>
                        <a:t>52</a:t>
                      </a:r>
                      <a:endParaRPr kumimoji="1" lang="ja-JP" altLang="en-US" sz="1200" b="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2052452017"/>
                  </a:ext>
                </a:extLst>
              </a:tr>
            </a:tbl>
          </a:graphicData>
        </a:graphic>
      </p:graphicFrame>
      <p:sp>
        <p:nvSpPr>
          <p:cNvPr id="99" name="テキスト ボックス 98">
            <a:extLst>
              <a:ext uri="{FF2B5EF4-FFF2-40B4-BE49-F238E27FC236}">
                <a16:creationId xmlns:a16="http://schemas.microsoft.com/office/drawing/2014/main" id="{57A45A59-1BAD-4EF7-ABEF-3D1B573E1976}"/>
              </a:ext>
            </a:extLst>
          </p:cNvPr>
          <p:cNvSpPr txBox="1"/>
          <p:nvPr/>
        </p:nvSpPr>
        <p:spPr>
          <a:xfrm>
            <a:off x="432922" y="1919660"/>
            <a:ext cx="5090452"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市民後見人の養成・活動状況（</a:t>
            </a:r>
            <a:r>
              <a:rPr lang="en-US" altLang="ja-JP" sz="1100" dirty="0">
                <a:latin typeface="BIZ UDゴシック" panose="020B0400000000000000" pitchFamily="49" charset="-128"/>
                <a:ea typeface="BIZ UDゴシック" panose="020B0400000000000000" pitchFamily="49" charset="-128"/>
              </a:rPr>
              <a:t>R6.4.1</a:t>
            </a:r>
            <a:r>
              <a:rPr lang="ja-JP" altLang="en-US" sz="1100" dirty="0">
                <a:latin typeface="BIZ UDゴシック" panose="020B0400000000000000" pitchFamily="49" charset="-128"/>
                <a:ea typeface="BIZ UDゴシック" panose="020B0400000000000000" pitchFamily="49" charset="-128"/>
              </a:rPr>
              <a:t>時点）</a:t>
            </a:r>
          </a:p>
        </p:txBody>
      </p:sp>
      <p:sp>
        <p:nvSpPr>
          <p:cNvPr id="101" name="正方形/長方形 100">
            <a:extLst>
              <a:ext uri="{FF2B5EF4-FFF2-40B4-BE49-F238E27FC236}">
                <a16:creationId xmlns:a16="http://schemas.microsoft.com/office/drawing/2014/main" id="{4A24E96F-9A1C-457D-9052-F164F7435E34}"/>
              </a:ext>
            </a:extLst>
          </p:cNvPr>
          <p:cNvSpPr/>
          <p:nvPr/>
        </p:nvSpPr>
        <p:spPr>
          <a:xfrm>
            <a:off x="8648700" y="845820"/>
            <a:ext cx="859970" cy="356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ゴシック" panose="020B0400000000000000" pitchFamily="49" charset="-128"/>
                <a:ea typeface="BIZ UDゴシック" panose="020B0400000000000000" pitchFamily="49" charset="-128"/>
              </a:rPr>
              <a:t>参考２</a:t>
            </a:r>
          </a:p>
        </p:txBody>
      </p:sp>
      <p:grpSp>
        <p:nvGrpSpPr>
          <p:cNvPr id="3" name="グループ化 2">
            <a:extLst>
              <a:ext uri="{FF2B5EF4-FFF2-40B4-BE49-F238E27FC236}">
                <a16:creationId xmlns:a16="http://schemas.microsoft.com/office/drawing/2014/main" id="{F2FA668D-2BD7-459C-BE09-D766ED576BCB}"/>
              </a:ext>
            </a:extLst>
          </p:cNvPr>
          <p:cNvGrpSpPr/>
          <p:nvPr/>
        </p:nvGrpSpPr>
        <p:grpSpPr>
          <a:xfrm>
            <a:off x="5740297" y="1558340"/>
            <a:ext cx="3679200" cy="5040000"/>
            <a:chOff x="5740297" y="1558340"/>
            <a:chExt cx="3679200" cy="5040000"/>
          </a:xfrm>
        </p:grpSpPr>
        <p:grpSp>
          <p:nvGrpSpPr>
            <p:cNvPr id="189" name="グループ化 188">
              <a:extLst>
                <a:ext uri="{FF2B5EF4-FFF2-40B4-BE49-F238E27FC236}">
                  <a16:creationId xmlns:a16="http://schemas.microsoft.com/office/drawing/2014/main" id="{6DC24CE0-5A22-4DE5-AEC2-7AFFB45BFD03}"/>
                </a:ext>
              </a:extLst>
            </p:cNvPr>
            <p:cNvGrpSpPr/>
            <p:nvPr/>
          </p:nvGrpSpPr>
          <p:grpSpPr>
            <a:xfrm>
              <a:off x="5740297" y="1558340"/>
              <a:ext cx="3679200" cy="5040000"/>
              <a:chOff x="387351" y="-2320925"/>
              <a:chExt cx="7947024" cy="11496675"/>
            </a:xfrm>
            <a:solidFill>
              <a:srgbClr val="D9D8D9"/>
            </a:solidFill>
          </p:grpSpPr>
          <p:sp>
            <p:nvSpPr>
              <p:cNvPr id="213" name="Freeform 54">
                <a:extLst>
                  <a:ext uri="{FF2B5EF4-FFF2-40B4-BE49-F238E27FC236}">
                    <a16:creationId xmlns:a16="http://schemas.microsoft.com/office/drawing/2014/main" id="{6A38F56B-AB89-4FE1-9C6C-6A5DCB13F2D0}"/>
                  </a:ext>
                </a:extLst>
              </p:cNvPr>
              <p:cNvSpPr>
                <a:spLocks/>
              </p:cNvSpPr>
              <p:nvPr/>
            </p:nvSpPr>
            <p:spPr bwMode="auto">
              <a:xfrm>
                <a:off x="3263900" y="6307138"/>
                <a:ext cx="228600" cy="327025"/>
              </a:xfrm>
              <a:custGeom>
                <a:avLst/>
                <a:gdLst>
                  <a:gd name="T0" fmla="*/ 0 w 144"/>
                  <a:gd name="T1" fmla="*/ 156 h 206"/>
                  <a:gd name="T2" fmla="*/ 97 w 144"/>
                  <a:gd name="T3" fmla="*/ 0 h 206"/>
                  <a:gd name="T4" fmla="*/ 144 w 144"/>
                  <a:gd name="T5" fmla="*/ 76 h 206"/>
                  <a:gd name="T6" fmla="*/ 135 w 144"/>
                  <a:gd name="T7" fmla="*/ 114 h 206"/>
                  <a:gd name="T8" fmla="*/ 109 w 144"/>
                  <a:gd name="T9" fmla="*/ 149 h 206"/>
                  <a:gd name="T10" fmla="*/ 35 w 144"/>
                  <a:gd name="T11" fmla="*/ 206 h 206"/>
                  <a:gd name="T12" fmla="*/ 0 w 144"/>
                  <a:gd name="T13" fmla="*/ 156 h 206"/>
                </a:gdLst>
                <a:ahLst/>
                <a:cxnLst>
                  <a:cxn ang="0">
                    <a:pos x="T0" y="T1"/>
                  </a:cxn>
                  <a:cxn ang="0">
                    <a:pos x="T2" y="T3"/>
                  </a:cxn>
                  <a:cxn ang="0">
                    <a:pos x="T4" y="T5"/>
                  </a:cxn>
                  <a:cxn ang="0">
                    <a:pos x="T6" y="T7"/>
                  </a:cxn>
                  <a:cxn ang="0">
                    <a:pos x="T8" y="T9"/>
                  </a:cxn>
                  <a:cxn ang="0">
                    <a:pos x="T10" y="T11"/>
                  </a:cxn>
                  <a:cxn ang="0">
                    <a:pos x="T12" y="T13"/>
                  </a:cxn>
                </a:cxnLst>
                <a:rect l="0" t="0" r="r" b="b"/>
                <a:pathLst>
                  <a:path w="144" h="206">
                    <a:moveTo>
                      <a:pt x="0" y="156"/>
                    </a:moveTo>
                    <a:lnTo>
                      <a:pt x="97" y="0"/>
                    </a:lnTo>
                    <a:lnTo>
                      <a:pt x="144" y="76"/>
                    </a:lnTo>
                    <a:lnTo>
                      <a:pt x="135" y="114"/>
                    </a:lnTo>
                    <a:lnTo>
                      <a:pt x="109" y="149"/>
                    </a:lnTo>
                    <a:lnTo>
                      <a:pt x="35" y="206"/>
                    </a:lnTo>
                    <a:lnTo>
                      <a:pt x="0" y="156"/>
                    </a:lnTo>
                    <a:close/>
                  </a:path>
                </a:pathLst>
              </a:custGeom>
              <a:solidFill>
                <a:srgbClr val="92D050"/>
              </a:solidFill>
              <a:ln w="3175" cap="rnd">
                <a:solidFill>
                  <a:schemeClr val="bg2">
                    <a:lumMod val="9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14" name="Freeform 55">
                <a:extLst>
                  <a:ext uri="{FF2B5EF4-FFF2-40B4-BE49-F238E27FC236}">
                    <a16:creationId xmlns:a16="http://schemas.microsoft.com/office/drawing/2014/main" id="{07256B97-7D21-4D67-AD0E-19B6B0BE3558}"/>
                  </a:ext>
                </a:extLst>
              </p:cNvPr>
              <p:cNvSpPr>
                <a:spLocks/>
              </p:cNvSpPr>
              <p:nvPr/>
            </p:nvSpPr>
            <p:spPr bwMode="auto">
              <a:xfrm>
                <a:off x="3511550" y="6108700"/>
                <a:ext cx="134937" cy="214313"/>
              </a:xfrm>
              <a:custGeom>
                <a:avLst/>
                <a:gdLst>
                  <a:gd name="T0" fmla="*/ 0 w 85"/>
                  <a:gd name="T1" fmla="*/ 114 h 135"/>
                  <a:gd name="T2" fmla="*/ 16 w 85"/>
                  <a:gd name="T3" fmla="*/ 135 h 135"/>
                  <a:gd name="T4" fmla="*/ 47 w 85"/>
                  <a:gd name="T5" fmla="*/ 121 h 135"/>
                  <a:gd name="T6" fmla="*/ 85 w 85"/>
                  <a:gd name="T7" fmla="*/ 64 h 135"/>
                  <a:gd name="T8" fmla="*/ 31 w 85"/>
                  <a:gd name="T9" fmla="*/ 0 h 135"/>
                  <a:gd name="T10" fmla="*/ 31 w 85"/>
                  <a:gd name="T11" fmla="*/ 7 h 135"/>
                  <a:gd name="T12" fmla="*/ 33 w 85"/>
                  <a:gd name="T13" fmla="*/ 12 h 135"/>
                  <a:gd name="T14" fmla="*/ 14 w 85"/>
                  <a:gd name="T15" fmla="*/ 43 h 135"/>
                  <a:gd name="T16" fmla="*/ 21 w 85"/>
                  <a:gd name="T17" fmla="*/ 57 h 135"/>
                  <a:gd name="T18" fmla="*/ 21 w 85"/>
                  <a:gd name="T19" fmla="*/ 66 h 135"/>
                  <a:gd name="T20" fmla="*/ 21 w 85"/>
                  <a:gd name="T21" fmla="*/ 71 h 135"/>
                  <a:gd name="T22" fmla="*/ 12 w 85"/>
                  <a:gd name="T23" fmla="*/ 83 h 135"/>
                  <a:gd name="T24" fmla="*/ 21 w 85"/>
                  <a:gd name="T25" fmla="*/ 106 h 135"/>
                  <a:gd name="T26" fmla="*/ 0 w 85"/>
                  <a:gd name="T27" fmla="*/ 11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35">
                    <a:moveTo>
                      <a:pt x="0" y="114"/>
                    </a:moveTo>
                    <a:lnTo>
                      <a:pt x="16" y="135"/>
                    </a:lnTo>
                    <a:lnTo>
                      <a:pt x="47" y="121"/>
                    </a:lnTo>
                    <a:lnTo>
                      <a:pt x="85" y="64"/>
                    </a:lnTo>
                    <a:lnTo>
                      <a:pt x="31" y="0"/>
                    </a:lnTo>
                    <a:lnTo>
                      <a:pt x="31" y="7"/>
                    </a:lnTo>
                    <a:lnTo>
                      <a:pt x="33" y="12"/>
                    </a:lnTo>
                    <a:lnTo>
                      <a:pt x="14" y="43"/>
                    </a:lnTo>
                    <a:lnTo>
                      <a:pt x="21" y="57"/>
                    </a:lnTo>
                    <a:lnTo>
                      <a:pt x="21" y="66"/>
                    </a:lnTo>
                    <a:lnTo>
                      <a:pt x="21" y="71"/>
                    </a:lnTo>
                    <a:lnTo>
                      <a:pt x="12" y="83"/>
                    </a:lnTo>
                    <a:lnTo>
                      <a:pt x="21" y="106"/>
                    </a:lnTo>
                    <a:lnTo>
                      <a:pt x="0" y="114"/>
                    </a:lnTo>
                    <a:close/>
                  </a:path>
                </a:pathLst>
              </a:custGeom>
              <a:solidFill>
                <a:srgbClr val="92D050"/>
              </a:solidFill>
              <a:ln w="3175" cap="rnd">
                <a:solidFill>
                  <a:schemeClr val="bg2">
                    <a:lumMod val="9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15" name="Freeform 56">
                <a:extLst>
                  <a:ext uri="{FF2B5EF4-FFF2-40B4-BE49-F238E27FC236}">
                    <a16:creationId xmlns:a16="http://schemas.microsoft.com/office/drawing/2014/main" id="{B52F3F9A-C646-46C4-8157-430E8F16C77E}"/>
                  </a:ext>
                </a:extLst>
              </p:cNvPr>
              <p:cNvSpPr>
                <a:spLocks/>
              </p:cNvSpPr>
              <p:nvPr/>
            </p:nvSpPr>
            <p:spPr bwMode="auto">
              <a:xfrm>
                <a:off x="3481388" y="-1038225"/>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w="3175" cap="rnd">
                <a:solidFill>
                  <a:schemeClr val="bg2">
                    <a:lumMod val="9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16" name="Freeform 57">
                <a:extLst>
                  <a:ext uri="{FF2B5EF4-FFF2-40B4-BE49-F238E27FC236}">
                    <a16:creationId xmlns:a16="http://schemas.microsoft.com/office/drawing/2014/main" id="{7ACF3E1D-D46B-49EB-A200-80909A5CEF5B}"/>
                  </a:ext>
                </a:extLst>
              </p:cNvPr>
              <p:cNvSpPr>
                <a:spLocks/>
              </p:cNvSpPr>
              <p:nvPr/>
            </p:nvSpPr>
            <p:spPr bwMode="auto">
              <a:xfrm>
                <a:off x="3478213" y="-1041400"/>
                <a:ext cx="3175" cy="3175"/>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0"/>
                      <a:pt x="0" y="0"/>
                      <a:pt x="1" y="1"/>
                    </a:cubicBezTo>
                    <a:close/>
                  </a:path>
                </a:pathLst>
              </a:custGeom>
              <a:grpFill/>
              <a:ln w="3175" cap="rnd">
                <a:solidFill>
                  <a:schemeClr val="bg2">
                    <a:lumMod val="9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17" name="Freeform 58">
                <a:extLst>
                  <a:ext uri="{FF2B5EF4-FFF2-40B4-BE49-F238E27FC236}">
                    <a16:creationId xmlns:a16="http://schemas.microsoft.com/office/drawing/2014/main" id="{210DBAA3-C404-42F2-813A-92B3473D4480}"/>
                  </a:ext>
                </a:extLst>
              </p:cNvPr>
              <p:cNvSpPr>
                <a:spLocks/>
              </p:cNvSpPr>
              <p:nvPr/>
            </p:nvSpPr>
            <p:spPr bwMode="auto">
              <a:xfrm>
                <a:off x="3286125" y="-2320925"/>
                <a:ext cx="2001837" cy="1855788"/>
              </a:xfrm>
              <a:custGeom>
                <a:avLst/>
                <a:gdLst>
                  <a:gd name="T0" fmla="*/ 466 w 534"/>
                  <a:gd name="T1" fmla="*/ 478 h 495"/>
                  <a:gd name="T2" fmla="*/ 474 w 534"/>
                  <a:gd name="T3" fmla="*/ 458 h 495"/>
                  <a:gd name="T4" fmla="*/ 480 w 534"/>
                  <a:gd name="T5" fmla="*/ 429 h 495"/>
                  <a:gd name="T6" fmla="*/ 485 w 534"/>
                  <a:gd name="T7" fmla="*/ 420 h 495"/>
                  <a:gd name="T8" fmla="*/ 496 w 534"/>
                  <a:gd name="T9" fmla="*/ 417 h 495"/>
                  <a:gd name="T10" fmla="*/ 495 w 534"/>
                  <a:gd name="T11" fmla="*/ 388 h 495"/>
                  <a:gd name="T12" fmla="*/ 501 w 534"/>
                  <a:gd name="T13" fmla="*/ 371 h 495"/>
                  <a:gd name="T14" fmla="*/ 488 w 534"/>
                  <a:gd name="T15" fmla="*/ 348 h 495"/>
                  <a:gd name="T16" fmla="*/ 508 w 534"/>
                  <a:gd name="T17" fmla="*/ 336 h 495"/>
                  <a:gd name="T18" fmla="*/ 516 w 534"/>
                  <a:gd name="T19" fmla="*/ 333 h 495"/>
                  <a:gd name="T20" fmla="*/ 507 w 534"/>
                  <a:gd name="T21" fmla="*/ 318 h 495"/>
                  <a:gd name="T22" fmla="*/ 496 w 534"/>
                  <a:gd name="T23" fmla="*/ 277 h 495"/>
                  <a:gd name="T24" fmla="*/ 516 w 534"/>
                  <a:gd name="T25" fmla="*/ 243 h 495"/>
                  <a:gd name="T26" fmla="*/ 492 w 534"/>
                  <a:gd name="T27" fmla="*/ 226 h 495"/>
                  <a:gd name="T28" fmla="*/ 447 w 534"/>
                  <a:gd name="T29" fmla="*/ 217 h 495"/>
                  <a:gd name="T30" fmla="*/ 413 w 534"/>
                  <a:gd name="T31" fmla="*/ 197 h 495"/>
                  <a:gd name="T32" fmla="*/ 389 w 534"/>
                  <a:gd name="T33" fmla="*/ 193 h 495"/>
                  <a:gd name="T34" fmla="*/ 357 w 534"/>
                  <a:gd name="T35" fmla="*/ 173 h 495"/>
                  <a:gd name="T36" fmla="*/ 315 w 534"/>
                  <a:gd name="T37" fmla="*/ 186 h 495"/>
                  <a:gd name="T38" fmla="*/ 275 w 534"/>
                  <a:gd name="T39" fmla="*/ 177 h 495"/>
                  <a:gd name="T40" fmla="*/ 254 w 534"/>
                  <a:gd name="T41" fmla="*/ 159 h 495"/>
                  <a:gd name="T42" fmla="*/ 218 w 534"/>
                  <a:gd name="T43" fmla="*/ 162 h 495"/>
                  <a:gd name="T44" fmla="*/ 177 w 534"/>
                  <a:gd name="T45" fmla="*/ 160 h 495"/>
                  <a:gd name="T46" fmla="*/ 161 w 534"/>
                  <a:gd name="T47" fmla="*/ 143 h 495"/>
                  <a:gd name="T48" fmla="*/ 157 w 534"/>
                  <a:gd name="T49" fmla="*/ 119 h 495"/>
                  <a:gd name="T50" fmla="*/ 166 w 534"/>
                  <a:gd name="T51" fmla="*/ 85 h 495"/>
                  <a:gd name="T52" fmla="*/ 162 w 534"/>
                  <a:gd name="T53" fmla="*/ 58 h 495"/>
                  <a:gd name="T54" fmla="*/ 148 w 534"/>
                  <a:gd name="T55" fmla="*/ 29 h 495"/>
                  <a:gd name="T56" fmla="*/ 102 w 534"/>
                  <a:gd name="T57" fmla="*/ 15 h 495"/>
                  <a:gd name="T58" fmla="*/ 63 w 534"/>
                  <a:gd name="T59" fmla="*/ 1 h 495"/>
                  <a:gd name="T60" fmla="*/ 47 w 534"/>
                  <a:gd name="T61" fmla="*/ 27 h 495"/>
                  <a:gd name="T62" fmla="*/ 26 w 534"/>
                  <a:gd name="T63" fmla="*/ 31 h 495"/>
                  <a:gd name="T64" fmla="*/ 6 w 534"/>
                  <a:gd name="T65" fmla="*/ 58 h 495"/>
                  <a:gd name="T66" fmla="*/ 27 w 534"/>
                  <a:gd name="T67" fmla="*/ 92 h 495"/>
                  <a:gd name="T68" fmla="*/ 51 w 534"/>
                  <a:gd name="T69" fmla="*/ 99 h 495"/>
                  <a:gd name="T70" fmla="*/ 76 w 534"/>
                  <a:gd name="T71" fmla="*/ 104 h 495"/>
                  <a:gd name="T72" fmla="*/ 79 w 534"/>
                  <a:gd name="T73" fmla="*/ 129 h 495"/>
                  <a:gd name="T74" fmla="*/ 77 w 534"/>
                  <a:gd name="T75" fmla="*/ 169 h 495"/>
                  <a:gd name="T76" fmla="*/ 73 w 534"/>
                  <a:gd name="T77" fmla="*/ 197 h 495"/>
                  <a:gd name="T78" fmla="*/ 73 w 534"/>
                  <a:gd name="T79" fmla="*/ 224 h 495"/>
                  <a:gd name="T80" fmla="*/ 81 w 534"/>
                  <a:gd name="T81" fmla="*/ 258 h 495"/>
                  <a:gd name="T82" fmla="*/ 76 w 534"/>
                  <a:gd name="T83" fmla="*/ 283 h 495"/>
                  <a:gd name="T84" fmla="*/ 59 w 534"/>
                  <a:gd name="T85" fmla="*/ 303 h 495"/>
                  <a:gd name="T86" fmla="*/ 52 w 534"/>
                  <a:gd name="T87" fmla="*/ 342 h 495"/>
                  <a:gd name="T88" fmla="*/ 73 w 534"/>
                  <a:gd name="T89" fmla="*/ 349 h 495"/>
                  <a:gd name="T90" fmla="*/ 114 w 534"/>
                  <a:gd name="T91" fmla="*/ 377 h 495"/>
                  <a:gd name="T92" fmla="*/ 139 w 534"/>
                  <a:gd name="T93" fmla="*/ 385 h 495"/>
                  <a:gd name="T94" fmla="*/ 177 w 534"/>
                  <a:gd name="T95" fmla="*/ 383 h 495"/>
                  <a:gd name="T96" fmla="*/ 185 w 534"/>
                  <a:gd name="T97" fmla="*/ 418 h 495"/>
                  <a:gd name="T98" fmla="*/ 208 w 534"/>
                  <a:gd name="T99" fmla="*/ 427 h 495"/>
                  <a:gd name="T100" fmla="*/ 245 w 534"/>
                  <a:gd name="T101" fmla="*/ 425 h 495"/>
                  <a:gd name="T102" fmla="*/ 259 w 534"/>
                  <a:gd name="T103" fmla="*/ 423 h 495"/>
                  <a:gd name="T104" fmla="*/ 266 w 534"/>
                  <a:gd name="T105" fmla="*/ 439 h 495"/>
                  <a:gd name="T106" fmla="*/ 289 w 534"/>
                  <a:gd name="T107" fmla="*/ 464 h 495"/>
                  <a:gd name="T108" fmla="*/ 316 w 534"/>
                  <a:gd name="T109" fmla="*/ 453 h 495"/>
                  <a:gd name="T110" fmla="*/ 341 w 534"/>
                  <a:gd name="T111" fmla="*/ 448 h 495"/>
                  <a:gd name="T112" fmla="*/ 380 w 534"/>
                  <a:gd name="T113" fmla="*/ 462 h 495"/>
                  <a:gd name="T114" fmla="*/ 403 w 534"/>
                  <a:gd name="T115" fmla="*/ 483 h 495"/>
                  <a:gd name="T116" fmla="*/ 432 w 534"/>
                  <a:gd name="T117" fmla="*/ 489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4" h="495">
                    <a:moveTo>
                      <a:pt x="449" y="482"/>
                    </a:moveTo>
                    <a:cubicBezTo>
                      <a:pt x="451" y="482"/>
                      <a:pt x="453" y="483"/>
                      <a:pt x="455" y="483"/>
                    </a:cubicBezTo>
                    <a:cubicBezTo>
                      <a:pt x="457" y="482"/>
                      <a:pt x="459" y="481"/>
                      <a:pt x="460" y="480"/>
                    </a:cubicBezTo>
                    <a:cubicBezTo>
                      <a:pt x="462" y="479"/>
                      <a:pt x="464" y="479"/>
                      <a:pt x="466" y="478"/>
                    </a:cubicBezTo>
                    <a:cubicBezTo>
                      <a:pt x="468" y="477"/>
                      <a:pt x="469" y="477"/>
                      <a:pt x="469" y="474"/>
                    </a:cubicBezTo>
                    <a:cubicBezTo>
                      <a:pt x="469" y="472"/>
                      <a:pt x="467" y="470"/>
                      <a:pt x="467" y="468"/>
                    </a:cubicBezTo>
                    <a:cubicBezTo>
                      <a:pt x="468" y="467"/>
                      <a:pt x="470" y="465"/>
                      <a:pt x="471" y="463"/>
                    </a:cubicBezTo>
                    <a:cubicBezTo>
                      <a:pt x="472" y="461"/>
                      <a:pt x="474" y="460"/>
                      <a:pt x="474" y="458"/>
                    </a:cubicBezTo>
                    <a:cubicBezTo>
                      <a:pt x="476" y="454"/>
                      <a:pt x="475" y="450"/>
                      <a:pt x="475" y="446"/>
                    </a:cubicBezTo>
                    <a:cubicBezTo>
                      <a:pt x="475" y="443"/>
                      <a:pt x="476" y="443"/>
                      <a:pt x="477" y="441"/>
                    </a:cubicBezTo>
                    <a:cubicBezTo>
                      <a:pt x="478" y="439"/>
                      <a:pt x="479" y="437"/>
                      <a:pt x="480" y="435"/>
                    </a:cubicBezTo>
                    <a:cubicBezTo>
                      <a:pt x="480" y="433"/>
                      <a:pt x="481" y="431"/>
                      <a:pt x="480" y="429"/>
                    </a:cubicBezTo>
                    <a:cubicBezTo>
                      <a:pt x="480" y="427"/>
                      <a:pt x="480" y="428"/>
                      <a:pt x="480" y="426"/>
                    </a:cubicBezTo>
                    <a:cubicBezTo>
                      <a:pt x="480" y="426"/>
                      <a:pt x="481" y="424"/>
                      <a:pt x="481" y="423"/>
                    </a:cubicBezTo>
                    <a:cubicBezTo>
                      <a:pt x="481" y="422"/>
                      <a:pt x="481" y="422"/>
                      <a:pt x="482" y="421"/>
                    </a:cubicBezTo>
                    <a:cubicBezTo>
                      <a:pt x="482" y="421"/>
                      <a:pt x="484" y="420"/>
                      <a:pt x="485" y="420"/>
                    </a:cubicBezTo>
                    <a:cubicBezTo>
                      <a:pt x="486" y="419"/>
                      <a:pt x="488" y="418"/>
                      <a:pt x="490" y="418"/>
                    </a:cubicBezTo>
                    <a:cubicBezTo>
                      <a:pt x="490" y="419"/>
                      <a:pt x="490" y="420"/>
                      <a:pt x="491" y="420"/>
                    </a:cubicBezTo>
                    <a:cubicBezTo>
                      <a:pt x="491" y="420"/>
                      <a:pt x="493" y="420"/>
                      <a:pt x="493" y="420"/>
                    </a:cubicBezTo>
                    <a:cubicBezTo>
                      <a:pt x="494" y="419"/>
                      <a:pt x="495" y="418"/>
                      <a:pt x="496" y="417"/>
                    </a:cubicBezTo>
                    <a:cubicBezTo>
                      <a:pt x="498" y="416"/>
                      <a:pt x="499" y="416"/>
                      <a:pt x="500" y="414"/>
                    </a:cubicBezTo>
                    <a:cubicBezTo>
                      <a:pt x="500" y="413"/>
                      <a:pt x="500" y="411"/>
                      <a:pt x="500" y="410"/>
                    </a:cubicBezTo>
                    <a:cubicBezTo>
                      <a:pt x="497" y="408"/>
                      <a:pt x="494" y="405"/>
                      <a:pt x="489" y="403"/>
                    </a:cubicBezTo>
                    <a:cubicBezTo>
                      <a:pt x="483" y="401"/>
                      <a:pt x="492" y="389"/>
                      <a:pt x="495" y="388"/>
                    </a:cubicBezTo>
                    <a:cubicBezTo>
                      <a:pt x="498" y="387"/>
                      <a:pt x="501" y="382"/>
                      <a:pt x="502" y="379"/>
                    </a:cubicBezTo>
                    <a:cubicBezTo>
                      <a:pt x="503" y="375"/>
                      <a:pt x="502" y="376"/>
                      <a:pt x="505" y="374"/>
                    </a:cubicBezTo>
                    <a:cubicBezTo>
                      <a:pt x="505" y="374"/>
                      <a:pt x="508" y="373"/>
                      <a:pt x="508" y="372"/>
                    </a:cubicBezTo>
                    <a:cubicBezTo>
                      <a:pt x="507" y="371"/>
                      <a:pt x="502" y="372"/>
                      <a:pt x="501" y="371"/>
                    </a:cubicBezTo>
                    <a:cubicBezTo>
                      <a:pt x="499" y="369"/>
                      <a:pt x="500" y="366"/>
                      <a:pt x="499" y="365"/>
                    </a:cubicBezTo>
                    <a:cubicBezTo>
                      <a:pt x="498" y="363"/>
                      <a:pt x="498" y="359"/>
                      <a:pt x="498" y="359"/>
                    </a:cubicBezTo>
                    <a:cubicBezTo>
                      <a:pt x="497" y="358"/>
                      <a:pt x="496" y="360"/>
                      <a:pt x="494" y="358"/>
                    </a:cubicBezTo>
                    <a:cubicBezTo>
                      <a:pt x="491" y="355"/>
                      <a:pt x="488" y="352"/>
                      <a:pt x="488" y="348"/>
                    </a:cubicBezTo>
                    <a:cubicBezTo>
                      <a:pt x="488" y="346"/>
                      <a:pt x="490" y="344"/>
                      <a:pt x="490" y="342"/>
                    </a:cubicBezTo>
                    <a:cubicBezTo>
                      <a:pt x="490" y="338"/>
                      <a:pt x="495" y="344"/>
                      <a:pt x="498" y="341"/>
                    </a:cubicBezTo>
                    <a:cubicBezTo>
                      <a:pt x="500" y="338"/>
                      <a:pt x="501" y="336"/>
                      <a:pt x="504" y="335"/>
                    </a:cubicBezTo>
                    <a:cubicBezTo>
                      <a:pt x="505" y="335"/>
                      <a:pt x="508" y="334"/>
                      <a:pt x="508" y="336"/>
                    </a:cubicBezTo>
                    <a:cubicBezTo>
                      <a:pt x="508" y="338"/>
                      <a:pt x="500" y="344"/>
                      <a:pt x="503" y="346"/>
                    </a:cubicBezTo>
                    <a:cubicBezTo>
                      <a:pt x="505" y="348"/>
                      <a:pt x="510" y="340"/>
                      <a:pt x="511" y="338"/>
                    </a:cubicBezTo>
                    <a:cubicBezTo>
                      <a:pt x="511" y="337"/>
                      <a:pt x="511" y="335"/>
                      <a:pt x="512" y="335"/>
                    </a:cubicBezTo>
                    <a:cubicBezTo>
                      <a:pt x="514" y="335"/>
                      <a:pt x="515" y="334"/>
                      <a:pt x="516" y="333"/>
                    </a:cubicBezTo>
                    <a:cubicBezTo>
                      <a:pt x="517" y="333"/>
                      <a:pt x="520" y="330"/>
                      <a:pt x="519" y="329"/>
                    </a:cubicBezTo>
                    <a:cubicBezTo>
                      <a:pt x="518" y="328"/>
                      <a:pt x="512" y="332"/>
                      <a:pt x="510" y="333"/>
                    </a:cubicBezTo>
                    <a:cubicBezTo>
                      <a:pt x="510" y="330"/>
                      <a:pt x="508" y="327"/>
                      <a:pt x="508" y="325"/>
                    </a:cubicBezTo>
                    <a:cubicBezTo>
                      <a:pt x="508" y="322"/>
                      <a:pt x="508" y="320"/>
                      <a:pt x="507" y="318"/>
                    </a:cubicBezTo>
                    <a:cubicBezTo>
                      <a:pt x="506" y="313"/>
                      <a:pt x="505" y="307"/>
                      <a:pt x="507" y="303"/>
                    </a:cubicBezTo>
                    <a:cubicBezTo>
                      <a:pt x="510" y="298"/>
                      <a:pt x="504" y="298"/>
                      <a:pt x="503" y="294"/>
                    </a:cubicBezTo>
                    <a:cubicBezTo>
                      <a:pt x="502" y="291"/>
                      <a:pt x="498" y="289"/>
                      <a:pt x="498" y="285"/>
                    </a:cubicBezTo>
                    <a:cubicBezTo>
                      <a:pt x="498" y="282"/>
                      <a:pt x="498" y="280"/>
                      <a:pt x="496" y="277"/>
                    </a:cubicBezTo>
                    <a:cubicBezTo>
                      <a:pt x="495" y="275"/>
                      <a:pt x="494" y="274"/>
                      <a:pt x="495" y="273"/>
                    </a:cubicBezTo>
                    <a:cubicBezTo>
                      <a:pt x="497" y="270"/>
                      <a:pt x="500" y="267"/>
                      <a:pt x="503" y="264"/>
                    </a:cubicBezTo>
                    <a:cubicBezTo>
                      <a:pt x="509" y="258"/>
                      <a:pt x="517" y="258"/>
                      <a:pt x="524" y="253"/>
                    </a:cubicBezTo>
                    <a:cubicBezTo>
                      <a:pt x="534" y="246"/>
                      <a:pt x="519" y="246"/>
                      <a:pt x="516" y="243"/>
                    </a:cubicBezTo>
                    <a:cubicBezTo>
                      <a:pt x="514" y="242"/>
                      <a:pt x="512" y="241"/>
                      <a:pt x="511" y="240"/>
                    </a:cubicBezTo>
                    <a:cubicBezTo>
                      <a:pt x="510" y="238"/>
                      <a:pt x="511" y="236"/>
                      <a:pt x="509" y="234"/>
                    </a:cubicBezTo>
                    <a:cubicBezTo>
                      <a:pt x="507" y="232"/>
                      <a:pt x="503" y="233"/>
                      <a:pt x="500" y="233"/>
                    </a:cubicBezTo>
                    <a:cubicBezTo>
                      <a:pt x="494" y="233"/>
                      <a:pt x="495" y="230"/>
                      <a:pt x="492" y="226"/>
                    </a:cubicBezTo>
                    <a:cubicBezTo>
                      <a:pt x="490" y="222"/>
                      <a:pt x="486" y="223"/>
                      <a:pt x="482" y="223"/>
                    </a:cubicBezTo>
                    <a:cubicBezTo>
                      <a:pt x="480" y="224"/>
                      <a:pt x="480" y="226"/>
                      <a:pt x="478" y="226"/>
                    </a:cubicBezTo>
                    <a:cubicBezTo>
                      <a:pt x="474" y="227"/>
                      <a:pt x="472" y="225"/>
                      <a:pt x="469" y="225"/>
                    </a:cubicBezTo>
                    <a:cubicBezTo>
                      <a:pt x="461" y="226"/>
                      <a:pt x="452" y="222"/>
                      <a:pt x="447" y="217"/>
                    </a:cubicBezTo>
                    <a:cubicBezTo>
                      <a:pt x="445" y="215"/>
                      <a:pt x="441" y="215"/>
                      <a:pt x="439" y="213"/>
                    </a:cubicBezTo>
                    <a:cubicBezTo>
                      <a:pt x="437" y="212"/>
                      <a:pt x="435" y="208"/>
                      <a:pt x="433" y="208"/>
                    </a:cubicBezTo>
                    <a:cubicBezTo>
                      <a:pt x="429" y="206"/>
                      <a:pt x="426" y="202"/>
                      <a:pt x="422" y="199"/>
                    </a:cubicBezTo>
                    <a:cubicBezTo>
                      <a:pt x="418" y="196"/>
                      <a:pt x="417" y="197"/>
                      <a:pt x="413" y="197"/>
                    </a:cubicBezTo>
                    <a:cubicBezTo>
                      <a:pt x="410" y="197"/>
                      <a:pt x="405" y="193"/>
                      <a:pt x="403" y="194"/>
                    </a:cubicBezTo>
                    <a:cubicBezTo>
                      <a:pt x="400" y="196"/>
                      <a:pt x="399" y="193"/>
                      <a:pt x="396" y="194"/>
                    </a:cubicBezTo>
                    <a:cubicBezTo>
                      <a:pt x="394" y="194"/>
                      <a:pt x="394" y="197"/>
                      <a:pt x="392" y="196"/>
                    </a:cubicBezTo>
                    <a:cubicBezTo>
                      <a:pt x="391" y="194"/>
                      <a:pt x="391" y="194"/>
                      <a:pt x="389" y="193"/>
                    </a:cubicBezTo>
                    <a:cubicBezTo>
                      <a:pt x="386" y="191"/>
                      <a:pt x="386" y="187"/>
                      <a:pt x="383" y="185"/>
                    </a:cubicBezTo>
                    <a:cubicBezTo>
                      <a:pt x="379" y="183"/>
                      <a:pt x="378" y="182"/>
                      <a:pt x="374" y="183"/>
                    </a:cubicBezTo>
                    <a:cubicBezTo>
                      <a:pt x="371" y="184"/>
                      <a:pt x="368" y="180"/>
                      <a:pt x="364" y="180"/>
                    </a:cubicBezTo>
                    <a:cubicBezTo>
                      <a:pt x="363" y="180"/>
                      <a:pt x="359" y="175"/>
                      <a:pt x="357" y="173"/>
                    </a:cubicBezTo>
                    <a:cubicBezTo>
                      <a:pt x="354" y="172"/>
                      <a:pt x="351" y="173"/>
                      <a:pt x="348" y="172"/>
                    </a:cubicBezTo>
                    <a:cubicBezTo>
                      <a:pt x="340" y="167"/>
                      <a:pt x="332" y="173"/>
                      <a:pt x="325" y="177"/>
                    </a:cubicBezTo>
                    <a:cubicBezTo>
                      <a:pt x="323" y="179"/>
                      <a:pt x="320" y="180"/>
                      <a:pt x="318" y="182"/>
                    </a:cubicBezTo>
                    <a:cubicBezTo>
                      <a:pt x="316" y="183"/>
                      <a:pt x="316" y="185"/>
                      <a:pt x="315" y="186"/>
                    </a:cubicBezTo>
                    <a:cubicBezTo>
                      <a:pt x="312" y="188"/>
                      <a:pt x="310" y="187"/>
                      <a:pt x="308" y="188"/>
                    </a:cubicBezTo>
                    <a:cubicBezTo>
                      <a:pt x="306" y="188"/>
                      <a:pt x="305" y="190"/>
                      <a:pt x="304" y="191"/>
                    </a:cubicBezTo>
                    <a:cubicBezTo>
                      <a:pt x="298" y="198"/>
                      <a:pt x="286" y="196"/>
                      <a:pt x="283" y="188"/>
                    </a:cubicBezTo>
                    <a:cubicBezTo>
                      <a:pt x="281" y="183"/>
                      <a:pt x="279" y="180"/>
                      <a:pt x="275" y="177"/>
                    </a:cubicBezTo>
                    <a:cubicBezTo>
                      <a:pt x="272" y="175"/>
                      <a:pt x="272" y="170"/>
                      <a:pt x="269" y="167"/>
                    </a:cubicBezTo>
                    <a:cubicBezTo>
                      <a:pt x="267" y="166"/>
                      <a:pt x="264" y="167"/>
                      <a:pt x="263" y="165"/>
                    </a:cubicBezTo>
                    <a:cubicBezTo>
                      <a:pt x="262" y="164"/>
                      <a:pt x="262" y="163"/>
                      <a:pt x="261" y="162"/>
                    </a:cubicBezTo>
                    <a:cubicBezTo>
                      <a:pt x="259" y="159"/>
                      <a:pt x="257" y="158"/>
                      <a:pt x="254" y="159"/>
                    </a:cubicBezTo>
                    <a:cubicBezTo>
                      <a:pt x="249" y="161"/>
                      <a:pt x="250" y="166"/>
                      <a:pt x="246" y="168"/>
                    </a:cubicBezTo>
                    <a:cubicBezTo>
                      <a:pt x="242" y="170"/>
                      <a:pt x="241" y="175"/>
                      <a:pt x="237" y="176"/>
                    </a:cubicBezTo>
                    <a:cubicBezTo>
                      <a:pt x="233" y="177"/>
                      <a:pt x="228" y="172"/>
                      <a:pt x="225" y="171"/>
                    </a:cubicBezTo>
                    <a:cubicBezTo>
                      <a:pt x="221" y="169"/>
                      <a:pt x="221" y="165"/>
                      <a:pt x="218" y="162"/>
                    </a:cubicBezTo>
                    <a:cubicBezTo>
                      <a:pt x="215" y="160"/>
                      <a:pt x="212" y="167"/>
                      <a:pt x="210" y="168"/>
                    </a:cubicBezTo>
                    <a:cubicBezTo>
                      <a:pt x="205" y="169"/>
                      <a:pt x="203" y="167"/>
                      <a:pt x="199" y="166"/>
                    </a:cubicBezTo>
                    <a:cubicBezTo>
                      <a:pt x="195" y="164"/>
                      <a:pt x="193" y="159"/>
                      <a:pt x="190" y="159"/>
                    </a:cubicBezTo>
                    <a:cubicBezTo>
                      <a:pt x="187" y="158"/>
                      <a:pt x="179" y="159"/>
                      <a:pt x="177" y="160"/>
                    </a:cubicBezTo>
                    <a:cubicBezTo>
                      <a:pt x="175" y="162"/>
                      <a:pt x="166" y="166"/>
                      <a:pt x="165" y="161"/>
                    </a:cubicBezTo>
                    <a:cubicBezTo>
                      <a:pt x="165" y="158"/>
                      <a:pt x="166" y="154"/>
                      <a:pt x="165" y="151"/>
                    </a:cubicBezTo>
                    <a:cubicBezTo>
                      <a:pt x="164" y="149"/>
                      <a:pt x="162" y="149"/>
                      <a:pt x="163" y="147"/>
                    </a:cubicBezTo>
                    <a:cubicBezTo>
                      <a:pt x="163" y="145"/>
                      <a:pt x="163" y="143"/>
                      <a:pt x="161" y="143"/>
                    </a:cubicBezTo>
                    <a:cubicBezTo>
                      <a:pt x="159" y="141"/>
                      <a:pt x="157" y="139"/>
                      <a:pt x="156" y="135"/>
                    </a:cubicBezTo>
                    <a:cubicBezTo>
                      <a:pt x="156" y="134"/>
                      <a:pt x="154" y="133"/>
                      <a:pt x="154" y="132"/>
                    </a:cubicBezTo>
                    <a:cubicBezTo>
                      <a:pt x="153" y="130"/>
                      <a:pt x="155" y="129"/>
                      <a:pt x="154" y="127"/>
                    </a:cubicBezTo>
                    <a:cubicBezTo>
                      <a:pt x="153" y="123"/>
                      <a:pt x="153" y="121"/>
                      <a:pt x="157" y="119"/>
                    </a:cubicBezTo>
                    <a:cubicBezTo>
                      <a:pt x="160" y="117"/>
                      <a:pt x="162" y="115"/>
                      <a:pt x="160" y="111"/>
                    </a:cubicBezTo>
                    <a:cubicBezTo>
                      <a:pt x="158" y="108"/>
                      <a:pt x="159" y="103"/>
                      <a:pt x="163" y="102"/>
                    </a:cubicBezTo>
                    <a:cubicBezTo>
                      <a:pt x="168" y="101"/>
                      <a:pt x="167" y="94"/>
                      <a:pt x="167" y="91"/>
                    </a:cubicBezTo>
                    <a:cubicBezTo>
                      <a:pt x="167" y="89"/>
                      <a:pt x="166" y="87"/>
                      <a:pt x="166" y="85"/>
                    </a:cubicBezTo>
                    <a:cubicBezTo>
                      <a:pt x="167" y="83"/>
                      <a:pt x="167" y="82"/>
                      <a:pt x="167" y="80"/>
                    </a:cubicBezTo>
                    <a:cubicBezTo>
                      <a:pt x="167" y="76"/>
                      <a:pt x="164" y="74"/>
                      <a:pt x="163" y="71"/>
                    </a:cubicBezTo>
                    <a:cubicBezTo>
                      <a:pt x="163" y="68"/>
                      <a:pt x="160" y="66"/>
                      <a:pt x="160" y="64"/>
                    </a:cubicBezTo>
                    <a:cubicBezTo>
                      <a:pt x="160" y="62"/>
                      <a:pt x="162" y="61"/>
                      <a:pt x="162" y="58"/>
                    </a:cubicBezTo>
                    <a:cubicBezTo>
                      <a:pt x="163" y="55"/>
                      <a:pt x="162" y="50"/>
                      <a:pt x="159" y="47"/>
                    </a:cubicBezTo>
                    <a:cubicBezTo>
                      <a:pt x="156" y="44"/>
                      <a:pt x="155" y="43"/>
                      <a:pt x="153" y="39"/>
                    </a:cubicBezTo>
                    <a:cubicBezTo>
                      <a:pt x="152" y="37"/>
                      <a:pt x="151" y="36"/>
                      <a:pt x="150" y="34"/>
                    </a:cubicBezTo>
                    <a:cubicBezTo>
                      <a:pt x="149" y="33"/>
                      <a:pt x="149" y="30"/>
                      <a:pt x="148" y="29"/>
                    </a:cubicBezTo>
                    <a:cubicBezTo>
                      <a:pt x="141" y="23"/>
                      <a:pt x="130" y="24"/>
                      <a:pt x="123" y="28"/>
                    </a:cubicBezTo>
                    <a:cubicBezTo>
                      <a:pt x="119" y="31"/>
                      <a:pt x="116" y="27"/>
                      <a:pt x="113" y="24"/>
                    </a:cubicBezTo>
                    <a:cubicBezTo>
                      <a:pt x="109" y="22"/>
                      <a:pt x="106" y="20"/>
                      <a:pt x="101" y="19"/>
                    </a:cubicBezTo>
                    <a:cubicBezTo>
                      <a:pt x="101" y="17"/>
                      <a:pt x="103" y="17"/>
                      <a:pt x="102" y="15"/>
                    </a:cubicBezTo>
                    <a:cubicBezTo>
                      <a:pt x="101" y="13"/>
                      <a:pt x="100" y="10"/>
                      <a:pt x="98" y="9"/>
                    </a:cubicBezTo>
                    <a:cubicBezTo>
                      <a:pt x="95" y="4"/>
                      <a:pt x="91" y="6"/>
                      <a:pt x="86" y="5"/>
                    </a:cubicBezTo>
                    <a:cubicBezTo>
                      <a:pt x="82" y="5"/>
                      <a:pt x="78" y="2"/>
                      <a:pt x="74" y="1"/>
                    </a:cubicBezTo>
                    <a:cubicBezTo>
                      <a:pt x="71" y="0"/>
                      <a:pt x="67" y="1"/>
                      <a:pt x="63" y="1"/>
                    </a:cubicBezTo>
                    <a:cubicBezTo>
                      <a:pt x="60" y="1"/>
                      <a:pt x="64" y="8"/>
                      <a:pt x="64" y="10"/>
                    </a:cubicBezTo>
                    <a:cubicBezTo>
                      <a:pt x="64" y="12"/>
                      <a:pt x="61" y="14"/>
                      <a:pt x="61" y="16"/>
                    </a:cubicBezTo>
                    <a:cubicBezTo>
                      <a:pt x="60" y="21"/>
                      <a:pt x="61" y="21"/>
                      <a:pt x="57" y="24"/>
                    </a:cubicBezTo>
                    <a:cubicBezTo>
                      <a:pt x="55" y="26"/>
                      <a:pt x="50" y="27"/>
                      <a:pt x="47" y="27"/>
                    </a:cubicBezTo>
                    <a:cubicBezTo>
                      <a:pt x="43" y="26"/>
                      <a:pt x="42" y="25"/>
                      <a:pt x="41" y="30"/>
                    </a:cubicBezTo>
                    <a:cubicBezTo>
                      <a:pt x="41" y="32"/>
                      <a:pt x="36" y="33"/>
                      <a:pt x="34" y="33"/>
                    </a:cubicBezTo>
                    <a:cubicBezTo>
                      <a:pt x="33" y="33"/>
                      <a:pt x="31" y="35"/>
                      <a:pt x="30" y="32"/>
                    </a:cubicBezTo>
                    <a:cubicBezTo>
                      <a:pt x="29" y="30"/>
                      <a:pt x="29" y="30"/>
                      <a:pt x="26" y="31"/>
                    </a:cubicBezTo>
                    <a:cubicBezTo>
                      <a:pt x="24" y="31"/>
                      <a:pt x="26" y="35"/>
                      <a:pt x="23" y="36"/>
                    </a:cubicBezTo>
                    <a:cubicBezTo>
                      <a:pt x="18" y="37"/>
                      <a:pt x="22" y="41"/>
                      <a:pt x="18" y="43"/>
                    </a:cubicBezTo>
                    <a:cubicBezTo>
                      <a:pt x="15" y="44"/>
                      <a:pt x="11" y="46"/>
                      <a:pt x="10" y="49"/>
                    </a:cubicBezTo>
                    <a:cubicBezTo>
                      <a:pt x="10" y="52"/>
                      <a:pt x="8" y="55"/>
                      <a:pt x="6" y="58"/>
                    </a:cubicBezTo>
                    <a:cubicBezTo>
                      <a:pt x="4" y="61"/>
                      <a:pt x="1" y="61"/>
                      <a:pt x="0" y="64"/>
                    </a:cubicBezTo>
                    <a:cubicBezTo>
                      <a:pt x="2" y="67"/>
                      <a:pt x="2" y="66"/>
                      <a:pt x="7" y="65"/>
                    </a:cubicBezTo>
                    <a:cubicBezTo>
                      <a:pt x="12" y="63"/>
                      <a:pt x="11" y="68"/>
                      <a:pt x="15" y="70"/>
                    </a:cubicBezTo>
                    <a:cubicBezTo>
                      <a:pt x="22" y="75"/>
                      <a:pt x="24" y="84"/>
                      <a:pt x="27" y="92"/>
                    </a:cubicBezTo>
                    <a:cubicBezTo>
                      <a:pt x="29" y="95"/>
                      <a:pt x="29" y="101"/>
                      <a:pt x="33" y="101"/>
                    </a:cubicBezTo>
                    <a:cubicBezTo>
                      <a:pt x="35" y="101"/>
                      <a:pt x="37" y="100"/>
                      <a:pt x="39" y="101"/>
                    </a:cubicBezTo>
                    <a:cubicBezTo>
                      <a:pt x="40" y="102"/>
                      <a:pt x="40" y="103"/>
                      <a:pt x="42" y="103"/>
                    </a:cubicBezTo>
                    <a:cubicBezTo>
                      <a:pt x="45" y="103"/>
                      <a:pt x="48" y="102"/>
                      <a:pt x="51" y="99"/>
                    </a:cubicBezTo>
                    <a:cubicBezTo>
                      <a:pt x="53" y="97"/>
                      <a:pt x="57" y="98"/>
                      <a:pt x="60" y="97"/>
                    </a:cubicBezTo>
                    <a:cubicBezTo>
                      <a:pt x="62" y="96"/>
                      <a:pt x="61" y="100"/>
                      <a:pt x="62" y="101"/>
                    </a:cubicBezTo>
                    <a:cubicBezTo>
                      <a:pt x="63" y="101"/>
                      <a:pt x="66" y="101"/>
                      <a:pt x="67" y="101"/>
                    </a:cubicBezTo>
                    <a:cubicBezTo>
                      <a:pt x="70" y="102"/>
                      <a:pt x="73" y="103"/>
                      <a:pt x="76" y="104"/>
                    </a:cubicBezTo>
                    <a:cubicBezTo>
                      <a:pt x="80" y="106"/>
                      <a:pt x="77" y="110"/>
                      <a:pt x="78" y="114"/>
                    </a:cubicBezTo>
                    <a:cubicBezTo>
                      <a:pt x="78" y="116"/>
                      <a:pt x="79" y="118"/>
                      <a:pt x="79" y="120"/>
                    </a:cubicBezTo>
                    <a:cubicBezTo>
                      <a:pt x="79" y="122"/>
                      <a:pt x="81" y="124"/>
                      <a:pt x="81" y="125"/>
                    </a:cubicBezTo>
                    <a:cubicBezTo>
                      <a:pt x="81" y="127"/>
                      <a:pt x="78" y="127"/>
                      <a:pt x="79" y="129"/>
                    </a:cubicBezTo>
                    <a:cubicBezTo>
                      <a:pt x="79" y="131"/>
                      <a:pt x="80" y="132"/>
                      <a:pt x="81" y="134"/>
                    </a:cubicBezTo>
                    <a:cubicBezTo>
                      <a:pt x="82" y="138"/>
                      <a:pt x="82" y="143"/>
                      <a:pt x="79" y="147"/>
                    </a:cubicBezTo>
                    <a:cubicBezTo>
                      <a:pt x="77" y="150"/>
                      <a:pt x="73" y="151"/>
                      <a:pt x="75" y="156"/>
                    </a:cubicBezTo>
                    <a:cubicBezTo>
                      <a:pt x="78" y="161"/>
                      <a:pt x="78" y="164"/>
                      <a:pt x="77" y="169"/>
                    </a:cubicBezTo>
                    <a:cubicBezTo>
                      <a:pt x="76" y="175"/>
                      <a:pt x="82" y="178"/>
                      <a:pt x="75" y="180"/>
                    </a:cubicBezTo>
                    <a:cubicBezTo>
                      <a:pt x="71" y="181"/>
                      <a:pt x="72" y="181"/>
                      <a:pt x="70" y="184"/>
                    </a:cubicBezTo>
                    <a:cubicBezTo>
                      <a:pt x="68" y="188"/>
                      <a:pt x="69" y="188"/>
                      <a:pt x="72" y="192"/>
                    </a:cubicBezTo>
                    <a:cubicBezTo>
                      <a:pt x="74" y="193"/>
                      <a:pt x="73" y="195"/>
                      <a:pt x="73" y="197"/>
                    </a:cubicBezTo>
                    <a:cubicBezTo>
                      <a:pt x="73" y="199"/>
                      <a:pt x="77" y="198"/>
                      <a:pt x="75" y="200"/>
                    </a:cubicBezTo>
                    <a:cubicBezTo>
                      <a:pt x="74" y="203"/>
                      <a:pt x="72" y="204"/>
                      <a:pt x="73" y="207"/>
                    </a:cubicBezTo>
                    <a:cubicBezTo>
                      <a:pt x="74" y="209"/>
                      <a:pt x="75" y="209"/>
                      <a:pt x="75" y="211"/>
                    </a:cubicBezTo>
                    <a:cubicBezTo>
                      <a:pt x="75" y="215"/>
                      <a:pt x="73" y="220"/>
                      <a:pt x="73" y="224"/>
                    </a:cubicBezTo>
                    <a:cubicBezTo>
                      <a:pt x="73" y="226"/>
                      <a:pt x="72" y="228"/>
                      <a:pt x="73" y="230"/>
                    </a:cubicBezTo>
                    <a:cubicBezTo>
                      <a:pt x="73" y="232"/>
                      <a:pt x="75" y="233"/>
                      <a:pt x="76" y="235"/>
                    </a:cubicBezTo>
                    <a:cubicBezTo>
                      <a:pt x="76" y="239"/>
                      <a:pt x="71" y="239"/>
                      <a:pt x="73" y="245"/>
                    </a:cubicBezTo>
                    <a:cubicBezTo>
                      <a:pt x="76" y="249"/>
                      <a:pt x="79" y="253"/>
                      <a:pt x="81" y="258"/>
                    </a:cubicBezTo>
                    <a:cubicBezTo>
                      <a:pt x="83" y="261"/>
                      <a:pt x="87" y="262"/>
                      <a:pt x="90" y="265"/>
                    </a:cubicBezTo>
                    <a:cubicBezTo>
                      <a:pt x="92" y="267"/>
                      <a:pt x="95" y="270"/>
                      <a:pt x="94" y="273"/>
                    </a:cubicBezTo>
                    <a:cubicBezTo>
                      <a:pt x="92" y="278"/>
                      <a:pt x="87" y="277"/>
                      <a:pt x="84" y="278"/>
                    </a:cubicBezTo>
                    <a:cubicBezTo>
                      <a:pt x="81" y="278"/>
                      <a:pt x="79" y="281"/>
                      <a:pt x="76" y="283"/>
                    </a:cubicBezTo>
                    <a:cubicBezTo>
                      <a:pt x="75" y="283"/>
                      <a:pt x="73" y="283"/>
                      <a:pt x="72" y="284"/>
                    </a:cubicBezTo>
                    <a:cubicBezTo>
                      <a:pt x="69" y="285"/>
                      <a:pt x="67" y="281"/>
                      <a:pt x="65" y="282"/>
                    </a:cubicBezTo>
                    <a:cubicBezTo>
                      <a:pt x="63" y="283"/>
                      <a:pt x="61" y="289"/>
                      <a:pt x="61" y="291"/>
                    </a:cubicBezTo>
                    <a:cubicBezTo>
                      <a:pt x="62" y="296"/>
                      <a:pt x="58" y="298"/>
                      <a:pt x="59" y="303"/>
                    </a:cubicBezTo>
                    <a:cubicBezTo>
                      <a:pt x="61" y="309"/>
                      <a:pt x="59" y="319"/>
                      <a:pt x="53" y="322"/>
                    </a:cubicBezTo>
                    <a:cubicBezTo>
                      <a:pt x="51" y="323"/>
                      <a:pt x="52" y="325"/>
                      <a:pt x="52" y="326"/>
                    </a:cubicBezTo>
                    <a:cubicBezTo>
                      <a:pt x="52" y="329"/>
                      <a:pt x="51" y="329"/>
                      <a:pt x="49" y="330"/>
                    </a:cubicBezTo>
                    <a:cubicBezTo>
                      <a:pt x="45" y="334"/>
                      <a:pt x="50" y="338"/>
                      <a:pt x="52" y="342"/>
                    </a:cubicBezTo>
                    <a:cubicBezTo>
                      <a:pt x="51" y="341"/>
                      <a:pt x="51" y="341"/>
                      <a:pt x="52" y="342"/>
                    </a:cubicBezTo>
                    <a:cubicBezTo>
                      <a:pt x="54" y="346"/>
                      <a:pt x="56" y="340"/>
                      <a:pt x="60" y="341"/>
                    </a:cubicBezTo>
                    <a:cubicBezTo>
                      <a:pt x="62" y="342"/>
                      <a:pt x="64" y="344"/>
                      <a:pt x="64" y="346"/>
                    </a:cubicBezTo>
                    <a:cubicBezTo>
                      <a:pt x="65" y="349"/>
                      <a:pt x="71" y="348"/>
                      <a:pt x="73" y="349"/>
                    </a:cubicBezTo>
                    <a:cubicBezTo>
                      <a:pt x="76" y="349"/>
                      <a:pt x="78" y="351"/>
                      <a:pt x="80" y="353"/>
                    </a:cubicBezTo>
                    <a:cubicBezTo>
                      <a:pt x="85" y="357"/>
                      <a:pt x="88" y="366"/>
                      <a:pt x="90" y="372"/>
                    </a:cubicBezTo>
                    <a:cubicBezTo>
                      <a:pt x="91" y="376"/>
                      <a:pt x="93" y="382"/>
                      <a:pt x="99" y="383"/>
                    </a:cubicBezTo>
                    <a:cubicBezTo>
                      <a:pt x="106" y="383"/>
                      <a:pt x="106" y="374"/>
                      <a:pt x="114" y="377"/>
                    </a:cubicBezTo>
                    <a:cubicBezTo>
                      <a:pt x="118" y="379"/>
                      <a:pt x="124" y="375"/>
                      <a:pt x="129" y="379"/>
                    </a:cubicBezTo>
                    <a:cubicBezTo>
                      <a:pt x="130" y="381"/>
                      <a:pt x="128" y="382"/>
                      <a:pt x="131" y="383"/>
                    </a:cubicBezTo>
                    <a:cubicBezTo>
                      <a:pt x="132" y="383"/>
                      <a:pt x="133" y="383"/>
                      <a:pt x="133" y="384"/>
                    </a:cubicBezTo>
                    <a:cubicBezTo>
                      <a:pt x="135" y="385"/>
                      <a:pt x="138" y="388"/>
                      <a:pt x="139" y="385"/>
                    </a:cubicBezTo>
                    <a:cubicBezTo>
                      <a:pt x="141" y="383"/>
                      <a:pt x="149" y="380"/>
                      <a:pt x="146" y="376"/>
                    </a:cubicBezTo>
                    <a:cubicBezTo>
                      <a:pt x="150" y="375"/>
                      <a:pt x="151" y="381"/>
                      <a:pt x="156" y="380"/>
                    </a:cubicBezTo>
                    <a:cubicBezTo>
                      <a:pt x="159" y="380"/>
                      <a:pt x="167" y="375"/>
                      <a:pt x="169" y="377"/>
                    </a:cubicBezTo>
                    <a:cubicBezTo>
                      <a:pt x="173" y="379"/>
                      <a:pt x="171" y="383"/>
                      <a:pt x="177" y="383"/>
                    </a:cubicBezTo>
                    <a:cubicBezTo>
                      <a:pt x="181" y="384"/>
                      <a:pt x="181" y="391"/>
                      <a:pt x="182" y="393"/>
                    </a:cubicBezTo>
                    <a:cubicBezTo>
                      <a:pt x="182" y="396"/>
                      <a:pt x="185" y="396"/>
                      <a:pt x="186" y="398"/>
                    </a:cubicBezTo>
                    <a:cubicBezTo>
                      <a:pt x="186" y="400"/>
                      <a:pt x="184" y="402"/>
                      <a:pt x="185" y="405"/>
                    </a:cubicBezTo>
                    <a:cubicBezTo>
                      <a:pt x="186" y="409"/>
                      <a:pt x="182" y="415"/>
                      <a:pt x="185" y="418"/>
                    </a:cubicBezTo>
                    <a:cubicBezTo>
                      <a:pt x="187" y="420"/>
                      <a:pt x="187" y="424"/>
                      <a:pt x="189" y="426"/>
                    </a:cubicBezTo>
                    <a:cubicBezTo>
                      <a:pt x="192" y="427"/>
                      <a:pt x="195" y="424"/>
                      <a:pt x="196" y="428"/>
                    </a:cubicBezTo>
                    <a:cubicBezTo>
                      <a:pt x="198" y="434"/>
                      <a:pt x="202" y="435"/>
                      <a:pt x="206" y="431"/>
                    </a:cubicBezTo>
                    <a:cubicBezTo>
                      <a:pt x="207" y="430"/>
                      <a:pt x="210" y="429"/>
                      <a:pt x="208" y="427"/>
                    </a:cubicBezTo>
                    <a:cubicBezTo>
                      <a:pt x="207" y="427"/>
                      <a:pt x="207" y="425"/>
                      <a:pt x="208" y="425"/>
                    </a:cubicBezTo>
                    <a:cubicBezTo>
                      <a:pt x="212" y="422"/>
                      <a:pt x="216" y="425"/>
                      <a:pt x="220" y="425"/>
                    </a:cubicBezTo>
                    <a:cubicBezTo>
                      <a:pt x="226" y="425"/>
                      <a:pt x="232" y="426"/>
                      <a:pt x="238" y="426"/>
                    </a:cubicBezTo>
                    <a:cubicBezTo>
                      <a:pt x="241" y="426"/>
                      <a:pt x="242" y="425"/>
                      <a:pt x="245" y="425"/>
                    </a:cubicBezTo>
                    <a:cubicBezTo>
                      <a:pt x="248" y="426"/>
                      <a:pt x="250" y="424"/>
                      <a:pt x="252" y="428"/>
                    </a:cubicBezTo>
                    <a:cubicBezTo>
                      <a:pt x="252" y="428"/>
                      <a:pt x="253" y="431"/>
                      <a:pt x="254" y="430"/>
                    </a:cubicBezTo>
                    <a:cubicBezTo>
                      <a:pt x="256" y="430"/>
                      <a:pt x="259" y="430"/>
                      <a:pt x="260" y="428"/>
                    </a:cubicBezTo>
                    <a:cubicBezTo>
                      <a:pt x="261" y="427"/>
                      <a:pt x="261" y="424"/>
                      <a:pt x="259" y="423"/>
                    </a:cubicBezTo>
                    <a:cubicBezTo>
                      <a:pt x="257" y="423"/>
                      <a:pt x="251" y="422"/>
                      <a:pt x="252" y="418"/>
                    </a:cubicBezTo>
                    <a:cubicBezTo>
                      <a:pt x="256" y="418"/>
                      <a:pt x="264" y="422"/>
                      <a:pt x="265" y="426"/>
                    </a:cubicBezTo>
                    <a:cubicBezTo>
                      <a:pt x="267" y="432"/>
                      <a:pt x="260" y="433"/>
                      <a:pt x="256" y="434"/>
                    </a:cubicBezTo>
                    <a:cubicBezTo>
                      <a:pt x="257" y="440"/>
                      <a:pt x="261" y="441"/>
                      <a:pt x="266" y="439"/>
                    </a:cubicBezTo>
                    <a:cubicBezTo>
                      <a:pt x="271" y="436"/>
                      <a:pt x="277" y="437"/>
                      <a:pt x="281" y="433"/>
                    </a:cubicBezTo>
                    <a:cubicBezTo>
                      <a:pt x="283" y="430"/>
                      <a:pt x="280" y="448"/>
                      <a:pt x="281" y="449"/>
                    </a:cubicBezTo>
                    <a:cubicBezTo>
                      <a:pt x="282" y="453"/>
                      <a:pt x="283" y="457"/>
                      <a:pt x="285" y="461"/>
                    </a:cubicBezTo>
                    <a:cubicBezTo>
                      <a:pt x="286" y="464"/>
                      <a:pt x="285" y="464"/>
                      <a:pt x="289" y="464"/>
                    </a:cubicBezTo>
                    <a:cubicBezTo>
                      <a:pt x="291" y="464"/>
                      <a:pt x="293" y="464"/>
                      <a:pt x="295" y="464"/>
                    </a:cubicBezTo>
                    <a:cubicBezTo>
                      <a:pt x="299" y="462"/>
                      <a:pt x="301" y="461"/>
                      <a:pt x="304" y="458"/>
                    </a:cubicBezTo>
                    <a:cubicBezTo>
                      <a:pt x="306" y="457"/>
                      <a:pt x="306" y="454"/>
                      <a:pt x="309" y="454"/>
                    </a:cubicBezTo>
                    <a:cubicBezTo>
                      <a:pt x="310" y="453"/>
                      <a:pt x="314" y="451"/>
                      <a:pt x="316" y="453"/>
                    </a:cubicBezTo>
                    <a:cubicBezTo>
                      <a:pt x="318" y="456"/>
                      <a:pt x="322" y="452"/>
                      <a:pt x="325" y="452"/>
                    </a:cubicBezTo>
                    <a:cubicBezTo>
                      <a:pt x="327" y="452"/>
                      <a:pt x="330" y="453"/>
                      <a:pt x="331" y="451"/>
                    </a:cubicBezTo>
                    <a:cubicBezTo>
                      <a:pt x="331" y="449"/>
                      <a:pt x="332" y="448"/>
                      <a:pt x="334" y="447"/>
                    </a:cubicBezTo>
                    <a:cubicBezTo>
                      <a:pt x="337" y="447"/>
                      <a:pt x="339" y="448"/>
                      <a:pt x="341" y="448"/>
                    </a:cubicBezTo>
                    <a:cubicBezTo>
                      <a:pt x="341" y="449"/>
                      <a:pt x="343" y="450"/>
                      <a:pt x="344" y="450"/>
                    </a:cubicBezTo>
                    <a:cubicBezTo>
                      <a:pt x="349" y="452"/>
                      <a:pt x="350" y="450"/>
                      <a:pt x="353" y="447"/>
                    </a:cubicBezTo>
                    <a:cubicBezTo>
                      <a:pt x="354" y="447"/>
                      <a:pt x="359" y="443"/>
                      <a:pt x="360" y="443"/>
                    </a:cubicBezTo>
                    <a:cubicBezTo>
                      <a:pt x="368" y="443"/>
                      <a:pt x="372" y="460"/>
                      <a:pt x="380" y="462"/>
                    </a:cubicBezTo>
                    <a:cubicBezTo>
                      <a:pt x="382" y="462"/>
                      <a:pt x="384" y="461"/>
                      <a:pt x="385" y="464"/>
                    </a:cubicBezTo>
                    <a:cubicBezTo>
                      <a:pt x="386" y="465"/>
                      <a:pt x="386" y="467"/>
                      <a:pt x="387" y="469"/>
                    </a:cubicBezTo>
                    <a:cubicBezTo>
                      <a:pt x="390" y="471"/>
                      <a:pt x="395" y="472"/>
                      <a:pt x="393" y="476"/>
                    </a:cubicBezTo>
                    <a:cubicBezTo>
                      <a:pt x="392" y="481"/>
                      <a:pt x="400" y="482"/>
                      <a:pt x="403" y="483"/>
                    </a:cubicBezTo>
                    <a:cubicBezTo>
                      <a:pt x="408" y="483"/>
                      <a:pt x="410" y="484"/>
                      <a:pt x="414" y="487"/>
                    </a:cubicBezTo>
                    <a:cubicBezTo>
                      <a:pt x="416" y="488"/>
                      <a:pt x="418" y="489"/>
                      <a:pt x="419" y="490"/>
                    </a:cubicBezTo>
                    <a:cubicBezTo>
                      <a:pt x="420" y="491"/>
                      <a:pt x="421" y="493"/>
                      <a:pt x="422" y="493"/>
                    </a:cubicBezTo>
                    <a:cubicBezTo>
                      <a:pt x="426" y="495"/>
                      <a:pt x="430" y="490"/>
                      <a:pt x="432" y="489"/>
                    </a:cubicBezTo>
                    <a:cubicBezTo>
                      <a:pt x="434" y="488"/>
                      <a:pt x="438" y="486"/>
                      <a:pt x="441" y="486"/>
                    </a:cubicBezTo>
                    <a:cubicBezTo>
                      <a:pt x="442" y="485"/>
                      <a:pt x="443" y="484"/>
                      <a:pt x="443" y="483"/>
                    </a:cubicBezTo>
                    <a:cubicBezTo>
                      <a:pt x="445" y="482"/>
                      <a:pt x="447" y="482"/>
                      <a:pt x="449" y="482"/>
                    </a:cubicBezTo>
                    <a:close/>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18" name="Freeform 59">
                <a:extLst>
                  <a:ext uri="{FF2B5EF4-FFF2-40B4-BE49-F238E27FC236}">
                    <a16:creationId xmlns:a16="http://schemas.microsoft.com/office/drawing/2014/main" id="{D2F29198-D6E5-4E79-9A75-C32F4D05A739}"/>
                  </a:ext>
                </a:extLst>
              </p:cNvPr>
              <p:cNvSpPr>
                <a:spLocks/>
              </p:cNvSpPr>
              <p:nvPr/>
            </p:nvSpPr>
            <p:spPr bwMode="auto">
              <a:xfrm>
                <a:off x="4306887" y="255587"/>
                <a:ext cx="558799" cy="1266824"/>
              </a:xfrm>
              <a:custGeom>
                <a:avLst/>
                <a:gdLst>
                  <a:gd name="T0" fmla="*/ 93 w 149"/>
                  <a:gd name="T1" fmla="*/ 324 h 338"/>
                  <a:gd name="T2" fmla="*/ 94 w 149"/>
                  <a:gd name="T3" fmla="*/ 315 h 338"/>
                  <a:gd name="T4" fmla="*/ 97 w 149"/>
                  <a:gd name="T5" fmla="*/ 307 h 338"/>
                  <a:gd name="T6" fmla="*/ 103 w 149"/>
                  <a:gd name="T7" fmla="*/ 307 h 338"/>
                  <a:gd name="T8" fmla="*/ 109 w 149"/>
                  <a:gd name="T9" fmla="*/ 306 h 338"/>
                  <a:gd name="T10" fmla="*/ 104 w 149"/>
                  <a:gd name="T11" fmla="*/ 288 h 338"/>
                  <a:gd name="T12" fmla="*/ 116 w 149"/>
                  <a:gd name="T13" fmla="*/ 284 h 338"/>
                  <a:gd name="T14" fmla="*/ 123 w 149"/>
                  <a:gd name="T15" fmla="*/ 280 h 338"/>
                  <a:gd name="T16" fmla="*/ 114 w 149"/>
                  <a:gd name="T17" fmla="*/ 282 h 338"/>
                  <a:gd name="T18" fmla="*/ 108 w 149"/>
                  <a:gd name="T19" fmla="*/ 276 h 338"/>
                  <a:gd name="T20" fmla="*/ 113 w 149"/>
                  <a:gd name="T21" fmla="*/ 256 h 338"/>
                  <a:gd name="T22" fmla="*/ 114 w 149"/>
                  <a:gd name="T23" fmla="*/ 236 h 338"/>
                  <a:gd name="T24" fmla="*/ 118 w 149"/>
                  <a:gd name="T25" fmla="*/ 232 h 338"/>
                  <a:gd name="T26" fmla="*/ 120 w 149"/>
                  <a:gd name="T27" fmla="*/ 220 h 338"/>
                  <a:gd name="T28" fmla="*/ 117 w 149"/>
                  <a:gd name="T29" fmla="*/ 202 h 338"/>
                  <a:gd name="T30" fmla="*/ 119 w 149"/>
                  <a:gd name="T31" fmla="*/ 188 h 338"/>
                  <a:gd name="T32" fmla="*/ 124 w 149"/>
                  <a:gd name="T33" fmla="*/ 181 h 338"/>
                  <a:gd name="T34" fmla="*/ 127 w 149"/>
                  <a:gd name="T35" fmla="*/ 170 h 338"/>
                  <a:gd name="T36" fmla="*/ 124 w 149"/>
                  <a:gd name="T37" fmla="*/ 158 h 338"/>
                  <a:gd name="T38" fmla="*/ 129 w 149"/>
                  <a:gd name="T39" fmla="*/ 143 h 338"/>
                  <a:gd name="T40" fmla="*/ 130 w 149"/>
                  <a:gd name="T41" fmla="*/ 133 h 338"/>
                  <a:gd name="T42" fmla="*/ 135 w 149"/>
                  <a:gd name="T43" fmla="*/ 130 h 338"/>
                  <a:gd name="T44" fmla="*/ 143 w 149"/>
                  <a:gd name="T45" fmla="*/ 122 h 338"/>
                  <a:gd name="T46" fmla="*/ 146 w 149"/>
                  <a:gd name="T47" fmla="*/ 111 h 338"/>
                  <a:gd name="T48" fmla="*/ 146 w 149"/>
                  <a:gd name="T49" fmla="*/ 95 h 338"/>
                  <a:gd name="T50" fmla="*/ 142 w 149"/>
                  <a:gd name="T51" fmla="*/ 86 h 338"/>
                  <a:gd name="T52" fmla="*/ 143 w 149"/>
                  <a:gd name="T53" fmla="*/ 81 h 338"/>
                  <a:gd name="T54" fmla="*/ 145 w 149"/>
                  <a:gd name="T55" fmla="*/ 64 h 338"/>
                  <a:gd name="T56" fmla="*/ 133 w 149"/>
                  <a:gd name="T57" fmla="*/ 49 h 338"/>
                  <a:gd name="T58" fmla="*/ 121 w 149"/>
                  <a:gd name="T59" fmla="*/ 47 h 338"/>
                  <a:gd name="T60" fmla="*/ 111 w 149"/>
                  <a:gd name="T61" fmla="*/ 37 h 338"/>
                  <a:gd name="T62" fmla="*/ 106 w 149"/>
                  <a:gd name="T63" fmla="*/ 30 h 338"/>
                  <a:gd name="T64" fmla="*/ 102 w 149"/>
                  <a:gd name="T65" fmla="*/ 22 h 338"/>
                  <a:gd name="T66" fmla="*/ 95 w 149"/>
                  <a:gd name="T67" fmla="*/ 12 h 338"/>
                  <a:gd name="T68" fmla="*/ 87 w 149"/>
                  <a:gd name="T69" fmla="*/ 9 h 338"/>
                  <a:gd name="T70" fmla="*/ 80 w 149"/>
                  <a:gd name="T71" fmla="*/ 13 h 338"/>
                  <a:gd name="T72" fmla="*/ 76 w 149"/>
                  <a:gd name="T73" fmla="*/ 2 h 338"/>
                  <a:gd name="T74" fmla="*/ 73 w 149"/>
                  <a:gd name="T75" fmla="*/ 6 h 338"/>
                  <a:gd name="T76" fmla="*/ 65 w 149"/>
                  <a:gd name="T77" fmla="*/ 30 h 338"/>
                  <a:gd name="T78" fmla="*/ 57 w 149"/>
                  <a:gd name="T79" fmla="*/ 53 h 338"/>
                  <a:gd name="T80" fmla="*/ 56 w 149"/>
                  <a:gd name="T81" fmla="*/ 76 h 338"/>
                  <a:gd name="T82" fmla="*/ 28 w 149"/>
                  <a:gd name="T83" fmla="*/ 100 h 338"/>
                  <a:gd name="T84" fmla="*/ 9 w 149"/>
                  <a:gd name="T85" fmla="*/ 98 h 338"/>
                  <a:gd name="T86" fmla="*/ 20 w 149"/>
                  <a:gd name="T87" fmla="*/ 121 h 338"/>
                  <a:gd name="T88" fmla="*/ 32 w 149"/>
                  <a:gd name="T89" fmla="*/ 162 h 338"/>
                  <a:gd name="T90" fmla="*/ 28 w 149"/>
                  <a:gd name="T91" fmla="*/ 192 h 338"/>
                  <a:gd name="T92" fmla="*/ 12 w 149"/>
                  <a:gd name="T93" fmla="*/ 215 h 338"/>
                  <a:gd name="T94" fmla="*/ 16 w 149"/>
                  <a:gd name="T95" fmla="*/ 268 h 338"/>
                  <a:gd name="T96" fmla="*/ 29 w 149"/>
                  <a:gd name="T97" fmla="*/ 295 h 338"/>
                  <a:gd name="T98" fmla="*/ 46 w 149"/>
                  <a:gd name="T99" fmla="*/ 294 h 338"/>
                  <a:gd name="T100" fmla="*/ 55 w 149"/>
                  <a:gd name="T101" fmla="*/ 311 h 338"/>
                  <a:gd name="T102" fmla="*/ 64 w 149"/>
                  <a:gd name="T103" fmla="*/ 318 h 338"/>
                  <a:gd name="T104" fmla="*/ 86 w 149"/>
                  <a:gd name="T105" fmla="*/ 336 h 338"/>
                  <a:gd name="T106" fmla="*/ 89 w 149"/>
                  <a:gd name="T107" fmla="*/ 32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9" h="338">
                    <a:moveTo>
                      <a:pt x="89" y="329"/>
                    </a:moveTo>
                    <a:cubicBezTo>
                      <a:pt x="90" y="327"/>
                      <a:pt x="91" y="325"/>
                      <a:pt x="93" y="324"/>
                    </a:cubicBezTo>
                    <a:cubicBezTo>
                      <a:pt x="94" y="322"/>
                      <a:pt x="96" y="321"/>
                      <a:pt x="96" y="319"/>
                    </a:cubicBezTo>
                    <a:cubicBezTo>
                      <a:pt x="96" y="317"/>
                      <a:pt x="95" y="317"/>
                      <a:pt x="94" y="315"/>
                    </a:cubicBezTo>
                    <a:cubicBezTo>
                      <a:pt x="93" y="313"/>
                      <a:pt x="92" y="309"/>
                      <a:pt x="92" y="306"/>
                    </a:cubicBezTo>
                    <a:cubicBezTo>
                      <a:pt x="94" y="306"/>
                      <a:pt x="95" y="307"/>
                      <a:pt x="97" y="307"/>
                    </a:cubicBezTo>
                    <a:cubicBezTo>
                      <a:pt x="98" y="307"/>
                      <a:pt x="99" y="305"/>
                      <a:pt x="101" y="306"/>
                    </a:cubicBezTo>
                    <a:cubicBezTo>
                      <a:pt x="102" y="306"/>
                      <a:pt x="102" y="306"/>
                      <a:pt x="103" y="307"/>
                    </a:cubicBezTo>
                    <a:cubicBezTo>
                      <a:pt x="104" y="307"/>
                      <a:pt x="105" y="306"/>
                      <a:pt x="106" y="306"/>
                    </a:cubicBezTo>
                    <a:cubicBezTo>
                      <a:pt x="107" y="306"/>
                      <a:pt x="108" y="306"/>
                      <a:pt x="109" y="306"/>
                    </a:cubicBezTo>
                    <a:cubicBezTo>
                      <a:pt x="109" y="304"/>
                      <a:pt x="108" y="302"/>
                      <a:pt x="108" y="300"/>
                    </a:cubicBezTo>
                    <a:cubicBezTo>
                      <a:pt x="104" y="298"/>
                      <a:pt x="104" y="292"/>
                      <a:pt x="104" y="288"/>
                    </a:cubicBezTo>
                    <a:cubicBezTo>
                      <a:pt x="107" y="288"/>
                      <a:pt x="109" y="289"/>
                      <a:pt x="111" y="288"/>
                    </a:cubicBezTo>
                    <a:cubicBezTo>
                      <a:pt x="113" y="287"/>
                      <a:pt x="114" y="285"/>
                      <a:pt x="116" y="284"/>
                    </a:cubicBezTo>
                    <a:cubicBezTo>
                      <a:pt x="117" y="284"/>
                      <a:pt x="120" y="285"/>
                      <a:pt x="121" y="285"/>
                    </a:cubicBezTo>
                    <a:cubicBezTo>
                      <a:pt x="122" y="284"/>
                      <a:pt x="124" y="281"/>
                      <a:pt x="123" y="280"/>
                    </a:cubicBezTo>
                    <a:cubicBezTo>
                      <a:pt x="122" y="279"/>
                      <a:pt x="119" y="279"/>
                      <a:pt x="118" y="280"/>
                    </a:cubicBezTo>
                    <a:cubicBezTo>
                      <a:pt x="116" y="280"/>
                      <a:pt x="115" y="281"/>
                      <a:pt x="114" y="282"/>
                    </a:cubicBezTo>
                    <a:cubicBezTo>
                      <a:pt x="113" y="282"/>
                      <a:pt x="109" y="281"/>
                      <a:pt x="109" y="280"/>
                    </a:cubicBezTo>
                    <a:cubicBezTo>
                      <a:pt x="108" y="279"/>
                      <a:pt x="108" y="277"/>
                      <a:pt x="108" y="276"/>
                    </a:cubicBezTo>
                    <a:cubicBezTo>
                      <a:pt x="108" y="273"/>
                      <a:pt x="109" y="268"/>
                      <a:pt x="110" y="265"/>
                    </a:cubicBezTo>
                    <a:cubicBezTo>
                      <a:pt x="111" y="262"/>
                      <a:pt x="113" y="260"/>
                      <a:pt x="113" y="256"/>
                    </a:cubicBezTo>
                    <a:cubicBezTo>
                      <a:pt x="113" y="253"/>
                      <a:pt x="111" y="250"/>
                      <a:pt x="110" y="248"/>
                    </a:cubicBezTo>
                    <a:cubicBezTo>
                      <a:pt x="108" y="244"/>
                      <a:pt x="110" y="236"/>
                      <a:pt x="114" y="236"/>
                    </a:cubicBezTo>
                    <a:cubicBezTo>
                      <a:pt x="116" y="236"/>
                      <a:pt x="117" y="237"/>
                      <a:pt x="118" y="237"/>
                    </a:cubicBezTo>
                    <a:cubicBezTo>
                      <a:pt x="118" y="235"/>
                      <a:pt x="118" y="234"/>
                      <a:pt x="118" y="232"/>
                    </a:cubicBezTo>
                    <a:cubicBezTo>
                      <a:pt x="119" y="231"/>
                      <a:pt x="120" y="231"/>
                      <a:pt x="120" y="229"/>
                    </a:cubicBezTo>
                    <a:cubicBezTo>
                      <a:pt x="120" y="226"/>
                      <a:pt x="122" y="223"/>
                      <a:pt x="120" y="220"/>
                    </a:cubicBezTo>
                    <a:cubicBezTo>
                      <a:pt x="119" y="217"/>
                      <a:pt x="115" y="215"/>
                      <a:pt x="115" y="211"/>
                    </a:cubicBezTo>
                    <a:cubicBezTo>
                      <a:pt x="115" y="208"/>
                      <a:pt x="116" y="205"/>
                      <a:pt x="117" y="202"/>
                    </a:cubicBezTo>
                    <a:cubicBezTo>
                      <a:pt x="118" y="198"/>
                      <a:pt x="118" y="194"/>
                      <a:pt x="119" y="191"/>
                    </a:cubicBezTo>
                    <a:cubicBezTo>
                      <a:pt x="119" y="190"/>
                      <a:pt x="119" y="189"/>
                      <a:pt x="119" y="188"/>
                    </a:cubicBezTo>
                    <a:cubicBezTo>
                      <a:pt x="120" y="186"/>
                      <a:pt x="122" y="187"/>
                      <a:pt x="123" y="186"/>
                    </a:cubicBezTo>
                    <a:cubicBezTo>
                      <a:pt x="124" y="185"/>
                      <a:pt x="123" y="183"/>
                      <a:pt x="124" y="181"/>
                    </a:cubicBezTo>
                    <a:cubicBezTo>
                      <a:pt x="124" y="179"/>
                      <a:pt x="127" y="178"/>
                      <a:pt x="127" y="175"/>
                    </a:cubicBezTo>
                    <a:cubicBezTo>
                      <a:pt x="128" y="173"/>
                      <a:pt x="127" y="172"/>
                      <a:pt x="127" y="170"/>
                    </a:cubicBezTo>
                    <a:cubicBezTo>
                      <a:pt x="126" y="167"/>
                      <a:pt x="124" y="167"/>
                      <a:pt x="124" y="164"/>
                    </a:cubicBezTo>
                    <a:cubicBezTo>
                      <a:pt x="124" y="162"/>
                      <a:pt x="124" y="160"/>
                      <a:pt x="124" y="158"/>
                    </a:cubicBezTo>
                    <a:cubicBezTo>
                      <a:pt x="125" y="154"/>
                      <a:pt x="130" y="154"/>
                      <a:pt x="130" y="149"/>
                    </a:cubicBezTo>
                    <a:cubicBezTo>
                      <a:pt x="130" y="147"/>
                      <a:pt x="130" y="145"/>
                      <a:pt x="129" y="143"/>
                    </a:cubicBezTo>
                    <a:cubicBezTo>
                      <a:pt x="128" y="141"/>
                      <a:pt x="126" y="141"/>
                      <a:pt x="127" y="138"/>
                    </a:cubicBezTo>
                    <a:cubicBezTo>
                      <a:pt x="127" y="136"/>
                      <a:pt x="128" y="134"/>
                      <a:pt x="130" y="133"/>
                    </a:cubicBezTo>
                    <a:cubicBezTo>
                      <a:pt x="131" y="132"/>
                      <a:pt x="132" y="132"/>
                      <a:pt x="133" y="132"/>
                    </a:cubicBezTo>
                    <a:cubicBezTo>
                      <a:pt x="133" y="131"/>
                      <a:pt x="134" y="130"/>
                      <a:pt x="135" y="130"/>
                    </a:cubicBezTo>
                    <a:cubicBezTo>
                      <a:pt x="138" y="129"/>
                      <a:pt x="144" y="134"/>
                      <a:pt x="146" y="131"/>
                    </a:cubicBezTo>
                    <a:cubicBezTo>
                      <a:pt x="149" y="128"/>
                      <a:pt x="143" y="125"/>
                      <a:pt x="143" y="122"/>
                    </a:cubicBezTo>
                    <a:cubicBezTo>
                      <a:pt x="143" y="121"/>
                      <a:pt x="144" y="119"/>
                      <a:pt x="144" y="118"/>
                    </a:cubicBezTo>
                    <a:cubicBezTo>
                      <a:pt x="145" y="115"/>
                      <a:pt x="145" y="113"/>
                      <a:pt x="146" y="111"/>
                    </a:cubicBezTo>
                    <a:cubicBezTo>
                      <a:pt x="147" y="108"/>
                      <a:pt x="148" y="106"/>
                      <a:pt x="148" y="103"/>
                    </a:cubicBezTo>
                    <a:cubicBezTo>
                      <a:pt x="147" y="100"/>
                      <a:pt x="147" y="98"/>
                      <a:pt x="146" y="95"/>
                    </a:cubicBezTo>
                    <a:cubicBezTo>
                      <a:pt x="146" y="93"/>
                      <a:pt x="145" y="92"/>
                      <a:pt x="145" y="91"/>
                    </a:cubicBezTo>
                    <a:cubicBezTo>
                      <a:pt x="144" y="89"/>
                      <a:pt x="142" y="88"/>
                      <a:pt x="142" y="86"/>
                    </a:cubicBezTo>
                    <a:cubicBezTo>
                      <a:pt x="142" y="85"/>
                      <a:pt x="143" y="84"/>
                      <a:pt x="143" y="83"/>
                    </a:cubicBezTo>
                    <a:cubicBezTo>
                      <a:pt x="143" y="82"/>
                      <a:pt x="143" y="81"/>
                      <a:pt x="143" y="81"/>
                    </a:cubicBezTo>
                    <a:cubicBezTo>
                      <a:pt x="144" y="79"/>
                      <a:pt x="144" y="77"/>
                      <a:pt x="145" y="75"/>
                    </a:cubicBezTo>
                    <a:cubicBezTo>
                      <a:pt x="145" y="72"/>
                      <a:pt x="146" y="68"/>
                      <a:pt x="145" y="64"/>
                    </a:cubicBezTo>
                    <a:cubicBezTo>
                      <a:pt x="144" y="61"/>
                      <a:pt x="140" y="56"/>
                      <a:pt x="138" y="54"/>
                    </a:cubicBezTo>
                    <a:cubicBezTo>
                      <a:pt x="136" y="51"/>
                      <a:pt x="135" y="50"/>
                      <a:pt x="133" y="49"/>
                    </a:cubicBezTo>
                    <a:cubicBezTo>
                      <a:pt x="131" y="49"/>
                      <a:pt x="129" y="49"/>
                      <a:pt x="127" y="49"/>
                    </a:cubicBezTo>
                    <a:cubicBezTo>
                      <a:pt x="125" y="48"/>
                      <a:pt x="123" y="47"/>
                      <a:pt x="121" y="47"/>
                    </a:cubicBezTo>
                    <a:cubicBezTo>
                      <a:pt x="118" y="46"/>
                      <a:pt x="117" y="45"/>
                      <a:pt x="116" y="43"/>
                    </a:cubicBezTo>
                    <a:cubicBezTo>
                      <a:pt x="114" y="41"/>
                      <a:pt x="112" y="40"/>
                      <a:pt x="111" y="37"/>
                    </a:cubicBezTo>
                    <a:cubicBezTo>
                      <a:pt x="110" y="36"/>
                      <a:pt x="110" y="33"/>
                      <a:pt x="109" y="32"/>
                    </a:cubicBezTo>
                    <a:cubicBezTo>
                      <a:pt x="108" y="31"/>
                      <a:pt x="107" y="31"/>
                      <a:pt x="106" y="30"/>
                    </a:cubicBezTo>
                    <a:cubicBezTo>
                      <a:pt x="106" y="29"/>
                      <a:pt x="105" y="28"/>
                      <a:pt x="105" y="27"/>
                    </a:cubicBezTo>
                    <a:cubicBezTo>
                      <a:pt x="103" y="25"/>
                      <a:pt x="103" y="24"/>
                      <a:pt x="102" y="22"/>
                    </a:cubicBezTo>
                    <a:cubicBezTo>
                      <a:pt x="100" y="19"/>
                      <a:pt x="97" y="19"/>
                      <a:pt x="94" y="17"/>
                    </a:cubicBezTo>
                    <a:cubicBezTo>
                      <a:pt x="92" y="15"/>
                      <a:pt x="94" y="14"/>
                      <a:pt x="95" y="12"/>
                    </a:cubicBezTo>
                    <a:cubicBezTo>
                      <a:pt x="93" y="12"/>
                      <a:pt x="91" y="12"/>
                      <a:pt x="89" y="12"/>
                    </a:cubicBezTo>
                    <a:cubicBezTo>
                      <a:pt x="90" y="10"/>
                      <a:pt x="89" y="9"/>
                      <a:pt x="87" y="9"/>
                    </a:cubicBezTo>
                    <a:cubicBezTo>
                      <a:pt x="86" y="9"/>
                      <a:pt x="85" y="10"/>
                      <a:pt x="84" y="11"/>
                    </a:cubicBezTo>
                    <a:cubicBezTo>
                      <a:pt x="82" y="13"/>
                      <a:pt x="82" y="14"/>
                      <a:pt x="80" y="13"/>
                    </a:cubicBezTo>
                    <a:cubicBezTo>
                      <a:pt x="78" y="12"/>
                      <a:pt x="77" y="11"/>
                      <a:pt x="77" y="10"/>
                    </a:cubicBezTo>
                    <a:cubicBezTo>
                      <a:pt x="76" y="7"/>
                      <a:pt x="78" y="4"/>
                      <a:pt x="76" y="2"/>
                    </a:cubicBezTo>
                    <a:cubicBezTo>
                      <a:pt x="76" y="1"/>
                      <a:pt x="75" y="1"/>
                      <a:pt x="74" y="0"/>
                    </a:cubicBezTo>
                    <a:cubicBezTo>
                      <a:pt x="75" y="2"/>
                      <a:pt x="75" y="4"/>
                      <a:pt x="73" y="6"/>
                    </a:cubicBezTo>
                    <a:cubicBezTo>
                      <a:pt x="69" y="9"/>
                      <a:pt x="66" y="14"/>
                      <a:pt x="64" y="18"/>
                    </a:cubicBezTo>
                    <a:cubicBezTo>
                      <a:pt x="62" y="22"/>
                      <a:pt x="65" y="26"/>
                      <a:pt x="65" y="30"/>
                    </a:cubicBezTo>
                    <a:cubicBezTo>
                      <a:pt x="65" y="34"/>
                      <a:pt x="62" y="36"/>
                      <a:pt x="61" y="40"/>
                    </a:cubicBezTo>
                    <a:cubicBezTo>
                      <a:pt x="59" y="44"/>
                      <a:pt x="58" y="49"/>
                      <a:pt x="57" y="53"/>
                    </a:cubicBezTo>
                    <a:cubicBezTo>
                      <a:pt x="56" y="58"/>
                      <a:pt x="51" y="60"/>
                      <a:pt x="50" y="64"/>
                    </a:cubicBezTo>
                    <a:cubicBezTo>
                      <a:pt x="50" y="68"/>
                      <a:pt x="55" y="72"/>
                      <a:pt x="56" y="76"/>
                    </a:cubicBezTo>
                    <a:cubicBezTo>
                      <a:pt x="58" y="86"/>
                      <a:pt x="45" y="89"/>
                      <a:pt x="39" y="93"/>
                    </a:cubicBezTo>
                    <a:cubicBezTo>
                      <a:pt x="34" y="95"/>
                      <a:pt x="33" y="99"/>
                      <a:pt x="28" y="100"/>
                    </a:cubicBezTo>
                    <a:cubicBezTo>
                      <a:pt x="24" y="101"/>
                      <a:pt x="19" y="103"/>
                      <a:pt x="16" y="101"/>
                    </a:cubicBezTo>
                    <a:cubicBezTo>
                      <a:pt x="15" y="100"/>
                      <a:pt x="10" y="97"/>
                      <a:pt x="9" y="98"/>
                    </a:cubicBezTo>
                    <a:cubicBezTo>
                      <a:pt x="7" y="99"/>
                      <a:pt x="11" y="105"/>
                      <a:pt x="12" y="106"/>
                    </a:cubicBezTo>
                    <a:cubicBezTo>
                      <a:pt x="13" y="112"/>
                      <a:pt x="18" y="115"/>
                      <a:pt x="20" y="121"/>
                    </a:cubicBezTo>
                    <a:cubicBezTo>
                      <a:pt x="22" y="125"/>
                      <a:pt x="24" y="130"/>
                      <a:pt x="25" y="134"/>
                    </a:cubicBezTo>
                    <a:cubicBezTo>
                      <a:pt x="27" y="142"/>
                      <a:pt x="34" y="153"/>
                      <a:pt x="32" y="162"/>
                    </a:cubicBezTo>
                    <a:cubicBezTo>
                      <a:pt x="31" y="167"/>
                      <a:pt x="31" y="171"/>
                      <a:pt x="31" y="177"/>
                    </a:cubicBezTo>
                    <a:cubicBezTo>
                      <a:pt x="31" y="183"/>
                      <a:pt x="31" y="187"/>
                      <a:pt x="28" y="192"/>
                    </a:cubicBezTo>
                    <a:cubicBezTo>
                      <a:pt x="26" y="197"/>
                      <a:pt x="24" y="202"/>
                      <a:pt x="21" y="207"/>
                    </a:cubicBezTo>
                    <a:cubicBezTo>
                      <a:pt x="18" y="210"/>
                      <a:pt x="14" y="212"/>
                      <a:pt x="12" y="215"/>
                    </a:cubicBezTo>
                    <a:cubicBezTo>
                      <a:pt x="8" y="224"/>
                      <a:pt x="0" y="232"/>
                      <a:pt x="7" y="241"/>
                    </a:cubicBezTo>
                    <a:cubicBezTo>
                      <a:pt x="13" y="248"/>
                      <a:pt x="12" y="260"/>
                      <a:pt x="16" y="268"/>
                    </a:cubicBezTo>
                    <a:cubicBezTo>
                      <a:pt x="19" y="273"/>
                      <a:pt x="22" y="278"/>
                      <a:pt x="24" y="283"/>
                    </a:cubicBezTo>
                    <a:cubicBezTo>
                      <a:pt x="26" y="288"/>
                      <a:pt x="26" y="291"/>
                      <a:pt x="29" y="295"/>
                    </a:cubicBezTo>
                    <a:cubicBezTo>
                      <a:pt x="30" y="297"/>
                      <a:pt x="37" y="295"/>
                      <a:pt x="39" y="295"/>
                    </a:cubicBezTo>
                    <a:cubicBezTo>
                      <a:pt x="41" y="296"/>
                      <a:pt x="45" y="292"/>
                      <a:pt x="46" y="294"/>
                    </a:cubicBezTo>
                    <a:cubicBezTo>
                      <a:pt x="47" y="297"/>
                      <a:pt x="49" y="299"/>
                      <a:pt x="51" y="303"/>
                    </a:cubicBezTo>
                    <a:cubicBezTo>
                      <a:pt x="51" y="303"/>
                      <a:pt x="55" y="311"/>
                      <a:pt x="55" y="311"/>
                    </a:cubicBezTo>
                    <a:cubicBezTo>
                      <a:pt x="57" y="312"/>
                      <a:pt x="60" y="313"/>
                      <a:pt x="63" y="312"/>
                    </a:cubicBezTo>
                    <a:cubicBezTo>
                      <a:pt x="67" y="311"/>
                      <a:pt x="63" y="317"/>
                      <a:pt x="64" y="318"/>
                    </a:cubicBezTo>
                    <a:cubicBezTo>
                      <a:pt x="67" y="324"/>
                      <a:pt x="75" y="338"/>
                      <a:pt x="82" y="337"/>
                    </a:cubicBezTo>
                    <a:cubicBezTo>
                      <a:pt x="84" y="336"/>
                      <a:pt x="85" y="336"/>
                      <a:pt x="86" y="336"/>
                    </a:cubicBezTo>
                    <a:cubicBezTo>
                      <a:pt x="87" y="336"/>
                      <a:pt x="87" y="335"/>
                      <a:pt x="87" y="334"/>
                    </a:cubicBezTo>
                    <a:cubicBezTo>
                      <a:pt x="88" y="332"/>
                      <a:pt x="88" y="331"/>
                      <a:pt x="89" y="329"/>
                    </a:cubicBez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19" name="Freeform 60">
                <a:extLst>
                  <a:ext uri="{FF2B5EF4-FFF2-40B4-BE49-F238E27FC236}">
                    <a16:creationId xmlns:a16="http://schemas.microsoft.com/office/drawing/2014/main" id="{1A5029B6-5A39-446A-A2C2-A4BD75C02DEE}"/>
                  </a:ext>
                </a:extLst>
              </p:cNvPr>
              <p:cNvSpPr>
                <a:spLocks/>
              </p:cNvSpPr>
              <p:nvPr/>
            </p:nvSpPr>
            <p:spPr bwMode="auto">
              <a:xfrm>
                <a:off x="4579938" y="-239712"/>
                <a:ext cx="1076325" cy="1538288"/>
              </a:xfrm>
              <a:custGeom>
                <a:avLst/>
                <a:gdLst>
                  <a:gd name="T0" fmla="*/ 63 w 287"/>
                  <a:gd name="T1" fmla="*/ 400 h 410"/>
                  <a:gd name="T2" fmla="*/ 78 w 287"/>
                  <a:gd name="T3" fmla="*/ 391 h 410"/>
                  <a:gd name="T4" fmla="*/ 108 w 287"/>
                  <a:gd name="T5" fmla="*/ 366 h 410"/>
                  <a:gd name="T6" fmla="*/ 129 w 287"/>
                  <a:gd name="T7" fmla="*/ 356 h 410"/>
                  <a:gd name="T8" fmla="*/ 169 w 287"/>
                  <a:gd name="T9" fmla="*/ 370 h 410"/>
                  <a:gd name="T10" fmla="*/ 182 w 287"/>
                  <a:gd name="T11" fmla="*/ 351 h 410"/>
                  <a:gd name="T12" fmla="*/ 198 w 287"/>
                  <a:gd name="T13" fmla="*/ 333 h 410"/>
                  <a:gd name="T14" fmla="*/ 205 w 287"/>
                  <a:gd name="T15" fmla="*/ 323 h 410"/>
                  <a:gd name="T16" fmla="*/ 228 w 287"/>
                  <a:gd name="T17" fmla="*/ 322 h 410"/>
                  <a:gd name="T18" fmla="*/ 241 w 287"/>
                  <a:gd name="T19" fmla="*/ 331 h 410"/>
                  <a:gd name="T20" fmla="*/ 259 w 287"/>
                  <a:gd name="T21" fmla="*/ 326 h 410"/>
                  <a:gd name="T22" fmla="*/ 286 w 287"/>
                  <a:gd name="T23" fmla="*/ 318 h 410"/>
                  <a:gd name="T24" fmla="*/ 285 w 287"/>
                  <a:gd name="T25" fmla="*/ 304 h 410"/>
                  <a:gd name="T26" fmla="*/ 267 w 287"/>
                  <a:gd name="T27" fmla="*/ 289 h 410"/>
                  <a:gd name="T28" fmla="*/ 284 w 287"/>
                  <a:gd name="T29" fmla="*/ 267 h 410"/>
                  <a:gd name="T30" fmla="*/ 285 w 287"/>
                  <a:gd name="T31" fmla="*/ 255 h 410"/>
                  <a:gd name="T32" fmla="*/ 277 w 287"/>
                  <a:gd name="T33" fmla="*/ 235 h 410"/>
                  <a:gd name="T34" fmla="*/ 267 w 287"/>
                  <a:gd name="T35" fmla="*/ 213 h 410"/>
                  <a:gd name="T36" fmla="*/ 254 w 287"/>
                  <a:gd name="T37" fmla="*/ 203 h 410"/>
                  <a:gd name="T38" fmla="*/ 251 w 287"/>
                  <a:gd name="T39" fmla="*/ 184 h 410"/>
                  <a:gd name="T40" fmla="*/ 242 w 287"/>
                  <a:gd name="T41" fmla="*/ 168 h 410"/>
                  <a:gd name="T42" fmla="*/ 230 w 287"/>
                  <a:gd name="T43" fmla="*/ 142 h 410"/>
                  <a:gd name="T44" fmla="*/ 216 w 287"/>
                  <a:gd name="T45" fmla="*/ 157 h 410"/>
                  <a:gd name="T46" fmla="*/ 202 w 287"/>
                  <a:gd name="T47" fmla="*/ 130 h 410"/>
                  <a:gd name="T48" fmla="*/ 181 w 287"/>
                  <a:gd name="T49" fmla="*/ 126 h 410"/>
                  <a:gd name="T50" fmla="*/ 153 w 287"/>
                  <a:gd name="T51" fmla="*/ 147 h 410"/>
                  <a:gd name="T52" fmla="*/ 135 w 287"/>
                  <a:gd name="T53" fmla="*/ 99 h 410"/>
                  <a:gd name="T54" fmla="*/ 140 w 287"/>
                  <a:gd name="T55" fmla="*/ 70 h 410"/>
                  <a:gd name="T56" fmla="*/ 162 w 287"/>
                  <a:gd name="T57" fmla="*/ 59 h 410"/>
                  <a:gd name="T58" fmla="*/ 156 w 287"/>
                  <a:gd name="T59" fmla="*/ 51 h 410"/>
                  <a:gd name="T60" fmla="*/ 129 w 287"/>
                  <a:gd name="T61" fmla="*/ 34 h 410"/>
                  <a:gd name="T62" fmla="*/ 123 w 287"/>
                  <a:gd name="T63" fmla="*/ 16 h 410"/>
                  <a:gd name="T64" fmla="*/ 117 w 287"/>
                  <a:gd name="T65" fmla="*/ 5 h 410"/>
                  <a:gd name="T66" fmla="*/ 98 w 287"/>
                  <a:gd name="T67" fmla="*/ 2 h 410"/>
                  <a:gd name="T68" fmla="*/ 92 w 287"/>
                  <a:gd name="T69" fmla="*/ 17 h 410"/>
                  <a:gd name="T70" fmla="*/ 75 w 287"/>
                  <a:gd name="T71" fmla="*/ 37 h 410"/>
                  <a:gd name="T72" fmla="*/ 62 w 287"/>
                  <a:gd name="T73" fmla="*/ 53 h 410"/>
                  <a:gd name="T74" fmla="*/ 42 w 287"/>
                  <a:gd name="T75" fmla="*/ 61 h 410"/>
                  <a:gd name="T76" fmla="*/ 24 w 287"/>
                  <a:gd name="T77" fmla="*/ 63 h 410"/>
                  <a:gd name="T78" fmla="*/ 11 w 287"/>
                  <a:gd name="T79" fmla="*/ 87 h 410"/>
                  <a:gd name="T80" fmla="*/ 0 w 287"/>
                  <a:gd name="T81" fmla="*/ 128 h 410"/>
                  <a:gd name="T82" fmla="*/ 4 w 287"/>
                  <a:gd name="T83" fmla="*/ 142 h 410"/>
                  <a:gd name="T84" fmla="*/ 14 w 287"/>
                  <a:gd name="T85" fmla="*/ 141 h 410"/>
                  <a:gd name="T86" fmla="*/ 21 w 287"/>
                  <a:gd name="T87" fmla="*/ 149 h 410"/>
                  <a:gd name="T88" fmla="*/ 33 w 287"/>
                  <a:gd name="T89" fmla="*/ 162 h 410"/>
                  <a:gd name="T90" fmla="*/ 43 w 287"/>
                  <a:gd name="T91" fmla="*/ 175 h 410"/>
                  <a:gd name="T92" fmla="*/ 60 w 287"/>
                  <a:gd name="T93" fmla="*/ 181 h 410"/>
                  <a:gd name="T94" fmla="*/ 72 w 287"/>
                  <a:gd name="T95" fmla="*/ 207 h 410"/>
                  <a:gd name="T96" fmla="*/ 69 w 287"/>
                  <a:gd name="T97" fmla="*/ 218 h 410"/>
                  <a:gd name="T98" fmla="*/ 75 w 287"/>
                  <a:gd name="T99" fmla="*/ 235 h 410"/>
                  <a:gd name="T100" fmla="*/ 70 w 287"/>
                  <a:gd name="T101" fmla="*/ 254 h 410"/>
                  <a:gd name="T102" fmla="*/ 60 w 287"/>
                  <a:gd name="T103" fmla="*/ 264 h 410"/>
                  <a:gd name="T104" fmla="*/ 56 w 287"/>
                  <a:gd name="T105" fmla="*/ 275 h 410"/>
                  <a:gd name="T106" fmla="*/ 51 w 287"/>
                  <a:gd name="T107" fmla="*/ 296 h 410"/>
                  <a:gd name="T108" fmla="*/ 51 w 287"/>
                  <a:gd name="T109" fmla="*/ 313 h 410"/>
                  <a:gd name="T110" fmla="*/ 46 w 287"/>
                  <a:gd name="T111" fmla="*/ 323 h 410"/>
                  <a:gd name="T112" fmla="*/ 47 w 287"/>
                  <a:gd name="T113" fmla="*/ 352 h 410"/>
                  <a:gd name="T114" fmla="*/ 45 w 287"/>
                  <a:gd name="T115" fmla="*/ 369 h 410"/>
                  <a:gd name="T116" fmla="*/ 40 w 287"/>
                  <a:gd name="T117" fmla="*/ 388 h 410"/>
                  <a:gd name="T118" fmla="*/ 36 w 287"/>
                  <a:gd name="T119" fmla="*/ 40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7" h="410">
                    <a:moveTo>
                      <a:pt x="47" y="408"/>
                    </a:moveTo>
                    <a:cubicBezTo>
                      <a:pt x="53" y="410"/>
                      <a:pt x="55" y="406"/>
                      <a:pt x="60" y="403"/>
                    </a:cubicBezTo>
                    <a:cubicBezTo>
                      <a:pt x="61" y="402"/>
                      <a:pt x="62" y="401"/>
                      <a:pt x="63" y="400"/>
                    </a:cubicBezTo>
                    <a:cubicBezTo>
                      <a:pt x="64" y="399"/>
                      <a:pt x="64" y="398"/>
                      <a:pt x="64" y="397"/>
                    </a:cubicBezTo>
                    <a:cubicBezTo>
                      <a:pt x="67" y="394"/>
                      <a:pt x="68" y="396"/>
                      <a:pt x="71" y="395"/>
                    </a:cubicBezTo>
                    <a:cubicBezTo>
                      <a:pt x="74" y="395"/>
                      <a:pt x="76" y="392"/>
                      <a:pt x="78" y="391"/>
                    </a:cubicBezTo>
                    <a:cubicBezTo>
                      <a:pt x="82" y="387"/>
                      <a:pt x="83" y="383"/>
                      <a:pt x="87" y="380"/>
                    </a:cubicBezTo>
                    <a:cubicBezTo>
                      <a:pt x="90" y="377"/>
                      <a:pt x="94" y="375"/>
                      <a:pt x="97" y="373"/>
                    </a:cubicBezTo>
                    <a:cubicBezTo>
                      <a:pt x="101" y="370"/>
                      <a:pt x="103" y="367"/>
                      <a:pt x="108" y="366"/>
                    </a:cubicBezTo>
                    <a:cubicBezTo>
                      <a:pt x="111" y="364"/>
                      <a:pt x="114" y="362"/>
                      <a:pt x="117" y="360"/>
                    </a:cubicBezTo>
                    <a:cubicBezTo>
                      <a:pt x="121" y="359"/>
                      <a:pt x="120" y="359"/>
                      <a:pt x="122" y="357"/>
                    </a:cubicBezTo>
                    <a:cubicBezTo>
                      <a:pt x="125" y="354"/>
                      <a:pt x="126" y="354"/>
                      <a:pt x="129" y="356"/>
                    </a:cubicBezTo>
                    <a:cubicBezTo>
                      <a:pt x="133" y="358"/>
                      <a:pt x="136" y="361"/>
                      <a:pt x="139" y="364"/>
                    </a:cubicBezTo>
                    <a:cubicBezTo>
                      <a:pt x="146" y="367"/>
                      <a:pt x="151" y="371"/>
                      <a:pt x="159" y="372"/>
                    </a:cubicBezTo>
                    <a:cubicBezTo>
                      <a:pt x="164" y="372"/>
                      <a:pt x="165" y="372"/>
                      <a:pt x="169" y="370"/>
                    </a:cubicBezTo>
                    <a:cubicBezTo>
                      <a:pt x="172" y="370"/>
                      <a:pt x="178" y="370"/>
                      <a:pt x="180" y="367"/>
                    </a:cubicBezTo>
                    <a:cubicBezTo>
                      <a:pt x="181" y="365"/>
                      <a:pt x="179" y="361"/>
                      <a:pt x="180" y="359"/>
                    </a:cubicBezTo>
                    <a:cubicBezTo>
                      <a:pt x="180" y="357"/>
                      <a:pt x="180" y="352"/>
                      <a:pt x="182" y="351"/>
                    </a:cubicBezTo>
                    <a:cubicBezTo>
                      <a:pt x="184" y="350"/>
                      <a:pt x="186" y="351"/>
                      <a:pt x="188" y="350"/>
                    </a:cubicBezTo>
                    <a:cubicBezTo>
                      <a:pt x="189" y="349"/>
                      <a:pt x="190" y="346"/>
                      <a:pt x="191" y="345"/>
                    </a:cubicBezTo>
                    <a:cubicBezTo>
                      <a:pt x="193" y="341"/>
                      <a:pt x="195" y="336"/>
                      <a:pt x="198" y="333"/>
                    </a:cubicBezTo>
                    <a:cubicBezTo>
                      <a:pt x="199" y="331"/>
                      <a:pt x="201" y="330"/>
                      <a:pt x="202" y="329"/>
                    </a:cubicBezTo>
                    <a:cubicBezTo>
                      <a:pt x="203" y="328"/>
                      <a:pt x="207" y="328"/>
                      <a:pt x="208" y="326"/>
                    </a:cubicBezTo>
                    <a:cubicBezTo>
                      <a:pt x="209" y="323"/>
                      <a:pt x="206" y="324"/>
                      <a:pt x="205" y="323"/>
                    </a:cubicBezTo>
                    <a:cubicBezTo>
                      <a:pt x="204" y="322"/>
                      <a:pt x="205" y="319"/>
                      <a:pt x="205" y="318"/>
                    </a:cubicBezTo>
                    <a:cubicBezTo>
                      <a:pt x="211" y="318"/>
                      <a:pt x="218" y="314"/>
                      <a:pt x="224" y="316"/>
                    </a:cubicBezTo>
                    <a:cubicBezTo>
                      <a:pt x="227" y="318"/>
                      <a:pt x="226" y="320"/>
                      <a:pt x="228" y="322"/>
                    </a:cubicBezTo>
                    <a:cubicBezTo>
                      <a:pt x="229" y="323"/>
                      <a:pt x="231" y="322"/>
                      <a:pt x="232" y="323"/>
                    </a:cubicBezTo>
                    <a:cubicBezTo>
                      <a:pt x="234" y="323"/>
                      <a:pt x="237" y="325"/>
                      <a:pt x="238" y="326"/>
                    </a:cubicBezTo>
                    <a:cubicBezTo>
                      <a:pt x="239" y="328"/>
                      <a:pt x="239" y="330"/>
                      <a:pt x="241" y="331"/>
                    </a:cubicBezTo>
                    <a:cubicBezTo>
                      <a:pt x="243" y="331"/>
                      <a:pt x="246" y="330"/>
                      <a:pt x="247" y="330"/>
                    </a:cubicBezTo>
                    <a:cubicBezTo>
                      <a:pt x="249" y="329"/>
                      <a:pt x="249" y="329"/>
                      <a:pt x="251" y="328"/>
                    </a:cubicBezTo>
                    <a:cubicBezTo>
                      <a:pt x="253" y="326"/>
                      <a:pt x="255" y="326"/>
                      <a:pt x="259" y="326"/>
                    </a:cubicBezTo>
                    <a:cubicBezTo>
                      <a:pt x="266" y="326"/>
                      <a:pt x="261" y="328"/>
                      <a:pt x="265" y="331"/>
                    </a:cubicBezTo>
                    <a:cubicBezTo>
                      <a:pt x="266" y="333"/>
                      <a:pt x="273" y="334"/>
                      <a:pt x="274" y="333"/>
                    </a:cubicBezTo>
                    <a:cubicBezTo>
                      <a:pt x="284" y="337"/>
                      <a:pt x="286" y="325"/>
                      <a:pt x="286" y="318"/>
                    </a:cubicBezTo>
                    <a:cubicBezTo>
                      <a:pt x="286" y="316"/>
                      <a:pt x="287" y="314"/>
                      <a:pt x="286" y="312"/>
                    </a:cubicBezTo>
                    <a:cubicBezTo>
                      <a:pt x="285" y="310"/>
                      <a:pt x="283" y="310"/>
                      <a:pt x="283" y="308"/>
                    </a:cubicBezTo>
                    <a:cubicBezTo>
                      <a:pt x="282" y="305"/>
                      <a:pt x="284" y="305"/>
                      <a:pt x="285" y="304"/>
                    </a:cubicBezTo>
                    <a:cubicBezTo>
                      <a:pt x="285" y="302"/>
                      <a:pt x="285" y="301"/>
                      <a:pt x="285" y="299"/>
                    </a:cubicBezTo>
                    <a:cubicBezTo>
                      <a:pt x="279" y="299"/>
                      <a:pt x="274" y="299"/>
                      <a:pt x="270" y="295"/>
                    </a:cubicBezTo>
                    <a:cubicBezTo>
                      <a:pt x="268" y="294"/>
                      <a:pt x="268" y="291"/>
                      <a:pt x="267" y="289"/>
                    </a:cubicBezTo>
                    <a:cubicBezTo>
                      <a:pt x="266" y="286"/>
                      <a:pt x="266" y="284"/>
                      <a:pt x="263" y="284"/>
                    </a:cubicBezTo>
                    <a:cubicBezTo>
                      <a:pt x="264" y="276"/>
                      <a:pt x="275" y="280"/>
                      <a:pt x="281" y="278"/>
                    </a:cubicBezTo>
                    <a:cubicBezTo>
                      <a:pt x="286" y="276"/>
                      <a:pt x="283" y="271"/>
                      <a:pt x="284" y="267"/>
                    </a:cubicBezTo>
                    <a:cubicBezTo>
                      <a:pt x="285" y="267"/>
                      <a:pt x="286" y="266"/>
                      <a:pt x="286" y="266"/>
                    </a:cubicBezTo>
                    <a:cubicBezTo>
                      <a:pt x="287" y="263"/>
                      <a:pt x="279" y="263"/>
                      <a:pt x="282" y="258"/>
                    </a:cubicBezTo>
                    <a:cubicBezTo>
                      <a:pt x="282" y="257"/>
                      <a:pt x="285" y="257"/>
                      <a:pt x="285" y="255"/>
                    </a:cubicBezTo>
                    <a:cubicBezTo>
                      <a:pt x="286" y="254"/>
                      <a:pt x="285" y="252"/>
                      <a:pt x="285" y="251"/>
                    </a:cubicBezTo>
                    <a:cubicBezTo>
                      <a:pt x="280" y="251"/>
                      <a:pt x="278" y="251"/>
                      <a:pt x="278" y="245"/>
                    </a:cubicBezTo>
                    <a:cubicBezTo>
                      <a:pt x="278" y="242"/>
                      <a:pt x="278" y="238"/>
                      <a:pt x="277" y="235"/>
                    </a:cubicBezTo>
                    <a:cubicBezTo>
                      <a:pt x="276" y="232"/>
                      <a:pt x="275" y="233"/>
                      <a:pt x="272" y="231"/>
                    </a:cubicBezTo>
                    <a:cubicBezTo>
                      <a:pt x="268" y="229"/>
                      <a:pt x="270" y="224"/>
                      <a:pt x="269" y="219"/>
                    </a:cubicBezTo>
                    <a:cubicBezTo>
                      <a:pt x="269" y="217"/>
                      <a:pt x="269" y="214"/>
                      <a:pt x="267" y="213"/>
                    </a:cubicBezTo>
                    <a:cubicBezTo>
                      <a:pt x="266" y="212"/>
                      <a:pt x="264" y="213"/>
                      <a:pt x="263" y="212"/>
                    </a:cubicBezTo>
                    <a:cubicBezTo>
                      <a:pt x="261" y="212"/>
                      <a:pt x="261" y="210"/>
                      <a:pt x="260" y="209"/>
                    </a:cubicBezTo>
                    <a:cubicBezTo>
                      <a:pt x="258" y="207"/>
                      <a:pt x="256" y="205"/>
                      <a:pt x="254" y="203"/>
                    </a:cubicBezTo>
                    <a:cubicBezTo>
                      <a:pt x="251" y="200"/>
                      <a:pt x="251" y="201"/>
                      <a:pt x="253" y="197"/>
                    </a:cubicBezTo>
                    <a:cubicBezTo>
                      <a:pt x="255" y="195"/>
                      <a:pt x="257" y="187"/>
                      <a:pt x="254" y="185"/>
                    </a:cubicBezTo>
                    <a:cubicBezTo>
                      <a:pt x="254" y="184"/>
                      <a:pt x="252" y="184"/>
                      <a:pt x="251" y="184"/>
                    </a:cubicBezTo>
                    <a:cubicBezTo>
                      <a:pt x="250" y="183"/>
                      <a:pt x="250" y="183"/>
                      <a:pt x="248" y="182"/>
                    </a:cubicBezTo>
                    <a:cubicBezTo>
                      <a:pt x="246" y="180"/>
                      <a:pt x="246" y="177"/>
                      <a:pt x="245" y="175"/>
                    </a:cubicBezTo>
                    <a:cubicBezTo>
                      <a:pt x="243" y="172"/>
                      <a:pt x="242" y="172"/>
                      <a:pt x="242" y="168"/>
                    </a:cubicBezTo>
                    <a:cubicBezTo>
                      <a:pt x="243" y="163"/>
                      <a:pt x="248" y="161"/>
                      <a:pt x="247" y="155"/>
                    </a:cubicBezTo>
                    <a:cubicBezTo>
                      <a:pt x="247" y="151"/>
                      <a:pt x="245" y="146"/>
                      <a:pt x="242" y="143"/>
                    </a:cubicBezTo>
                    <a:cubicBezTo>
                      <a:pt x="239" y="140"/>
                      <a:pt x="233" y="138"/>
                      <a:pt x="230" y="142"/>
                    </a:cubicBezTo>
                    <a:cubicBezTo>
                      <a:pt x="228" y="144"/>
                      <a:pt x="226" y="148"/>
                      <a:pt x="224" y="151"/>
                    </a:cubicBezTo>
                    <a:cubicBezTo>
                      <a:pt x="222" y="153"/>
                      <a:pt x="221" y="153"/>
                      <a:pt x="219" y="155"/>
                    </a:cubicBezTo>
                    <a:cubicBezTo>
                      <a:pt x="218" y="155"/>
                      <a:pt x="217" y="156"/>
                      <a:pt x="216" y="157"/>
                    </a:cubicBezTo>
                    <a:cubicBezTo>
                      <a:pt x="216" y="158"/>
                      <a:pt x="216" y="160"/>
                      <a:pt x="216" y="160"/>
                    </a:cubicBezTo>
                    <a:cubicBezTo>
                      <a:pt x="213" y="162"/>
                      <a:pt x="211" y="155"/>
                      <a:pt x="210" y="153"/>
                    </a:cubicBezTo>
                    <a:cubicBezTo>
                      <a:pt x="207" y="145"/>
                      <a:pt x="202" y="138"/>
                      <a:pt x="202" y="130"/>
                    </a:cubicBezTo>
                    <a:cubicBezTo>
                      <a:pt x="199" y="131"/>
                      <a:pt x="199" y="134"/>
                      <a:pt x="195" y="132"/>
                    </a:cubicBezTo>
                    <a:cubicBezTo>
                      <a:pt x="193" y="131"/>
                      <a:pt x="191" y="127"/>
                      <a:pt x="189" y="126"/>
                    </a:cubicBezTo>
                    <a:cubicBezTo>
                      <a:pt x="186" y="124"/>
                      <a:pt x="184" y="124"/>
                      <a:pt x="181" y="126"/>
                    </a:cubicBezTo>
                    <a:cubicBezTo>
                      <a:pt x="178" y="127"/>
                      <a:pt x="177" y="129"/>
                      <a:pt x="174" y="130"/>
                    </a:cubicBezTo>
                    <a:cubicBezTo>
                      <a:pt x="168" y="132"/>
                      <a:pt x="167" y="136"/>
                      <a:pt x="165" y="141"/>
                    </a:cubicBezTo>
                    <a:cubicBezTo>
                      <a:pt x="162" y="146"/>
                      <a:pt x="158" y="149"/>
                      <a:pt x="153" y="147"/>
                    </a:cubicBezTo>
                    <a:cubicBezTo>
                      <a:pt x="140" y="142"/>
                      <a:pt x="145" y="130"/>
                      <a:pt x="143" y="119"/>
                    </a:cubicBezTo>
                    <a:cubicBezTo>
                      <a:pt x="142" y="114"/>
                      <a:pt x="143" y="107"/>
                      <a:pt x="138" y="104"/>
                    </a:cubicBezTo>
                    <a:cubicBezTo>
                      <a:pt x="135" y="102"/>
                      <a:pt x="135" y="103"/>
                      <a:pt x="135" y="99"/>
                    </a:cubicBezTo>
                    <a:cubicBezTo>
                      <a:pt x="134" y="94"/>
                      <a:pt x="130" y="88"/>
                      <a:pt x="132" y="82"/>
                    </a:cubicBezTo>
                    <a:cubicBezTo>
                      <a:pt x="133" y="80"/>
                      <a:pt x="136" y="78"/>
                      <a:pt x="137" y="75"/>
                    </a:cubicBezTo>
                    <a:cubicBezTo>
                      <a:pt x="138" y="72"/>
                      <a:pt x="137" y="72"/>
                      <a:pt x="140" y="70"/>
                    </a:cubicBezTo>
                    <a:cubicBezTo>
                      <a:pt x="142" y="68"/>
                      <a:pt x="144" y="66"/>
                      <a:pt x="148" y="65"/>
                    </a:cubicBezTo>
                    <a:cubicBezTo>
                      <a:pt x="151" y="64"/>
                      <a:pt x="152" y="64"/>
                      <a:pt x="155" y="63"/>
                    </a:cubicBezTo>
                    <a:cubicBezTo>
                      <a:pt x="157" y="61"/>
                      <a:pt x="159" y="59"/>
                      <a:pt x="162" y="59"/>
                    </a:cubicBezTo>
                    <a:cubicBezTo>
                      <a:pt x="162" y="57"/>
                      <a:pt x="161" y="56"/>
                      <a:pt x="161" y="54"/>
                    </a:cubicBezTo>
                    <a:cubicBezTo>
                      <a:pt x="160" y="53"/>
                      <a:pt x="161" y="51"/>
                      <a:pt x="160" y="49"/>
                    </a:cubicBezTo>
                    <a:cubicBezTo>
                      <a:pt x="159" y="50"/>
                      <a:pt x="157" y="49"/>
                      <a:pt x="156" y="51"/>
                    </a:cubicBezTo>
                    <a:cubicBezTo>
                      <a:pt x="154" y="49"/>
                      <a:pt x="151" y="49"/>
                      <a:pt x="149" y="49"/>
                    </a:cubicBezTo>
                    <a:cubicBezTo>
                      <a:pt x="146" y="47"/>
                      <a:pt x="145" y="46"/>
                      <a:pt x="142" y="44"/>
                    </a:cubicBezTo>
                    <a:cubicBezTo>
                      <a:pt x="138" y="40"/>
                      <a:pt x="133" y="39"/>
                      <a:pt x="129" y="34"/>
                    </a:cubicBezTo>
                    <a:cubicBezTo>
                      <a:pt x="127" y="31"/>
                      <a:pt x="126" y="27"/>
                      <a:pt x="125" y="23"/>
                    </a:cubicBezTo>
                    <a:cubicBezTo>
                      <a:pt x="125" y="22"/>
                      <a:pt x="126" y="21"/>
                      <a:pt x="125" y="19"/>
                    </a:cubicBezTo>
                    <a:cubicBezTo>
                      <a:pt x="125" y="18"/>
                      <a:pt x="123" y="17"/>
                      <a:pt x="123" y="16"/>
                    </a:cubicBezTo>
                    <a:cubicBezTo>
                      <a:pt x="122" y="14"/>
                      <a:pt x="123" y="12"/>
                      <a:pt x="123" y="11"/>
                    </a:cubicBezTo>
                    <a:cubicBezTo>
                      <a:pt x="122" y="10"/>
                      <a:pt x="120" y="9"/>
                      <a:pt x="119" y="8"/>
                    </a:cubicBezTo>
                    <a:cubicBezTo>
                      <a:pt x="118" y="7"/>
                      <a:pt x="118" y="7"/>
                      <a:pt x="117" y="5"/>
                    </a:cubicBezTo>
                    <a:cubicBezTo>
                      <a:pt x="117" y="4"/>
                      <a:pt x="118" y="2"/>
                      <a:pt x="117" y="1"/>
                    </a:cubicBezTo>
                    <a:cubicBezTo>
                      <a:pt x="115" y="0"/>
                      <a:pt x="110" y="2"/>
                      <a:pt x="108" y="2"/>
                    </a:cubicBezTo>
                    <a:cubicBezTo>
                      <a:pt x="105" y="2"/>
                      <a:pt x="101" y="1"/>
                      <a:pt x="98" y="2"/>
                    </a:cubicBezTo>
                    <a:cubicBezTo>
                      <a:pt x="97" y="3"/>
                      <a:pt x="90" y="7"/>
                      <a:pt x="90" y="9"/>
                    </a:cubicBezTo>
                    <a:cubicBezTo>
                      <a:pt x="90" y="10"/>
                      <a:pt x="94" y="12"/>
                      <a:pt x="94" y="14"/>
                    </a:cubicBezTo>
                    <a:cubicBezTo>
                      <a:pt x="94" y="15"/>
                      <a:pt x="92" y="16"/>
                      <a:pt x="92" y="17"/>
                    </a:cubicBezTo>
                    <a:cubicBezTo>
                      <a:pt x="90" y="21"/>
                      <a:pt x="91" y="23"/>
                      <a:pt x="88" y="27"/>
                    </a:cubicBezTo>
                    <a:cubicBezTo>
                      <a:pt x="86" y="30"/>
                      <a:pt x="84" y="30"/>
                      <a:pt x="81" y="32"/>
                    </a:cubicBezTo>
                    <a:cubicBezTo>
                      <a:pt x="79" y="35"/>
                      <a:pt x="80" y="38"/>
                      <a:pt x="75" y="37"/>
                    </a:cubicBezTo>
                    <a:cubicBezTo>
                      <a:pt x="72" y="37"/>
                      <a:pt x="71" y="33"/>
                      <a:pt x="69" y="36"/>
                    </a:cubicBezTo>
                    <a:cubicBezTo>
                      <a:pt x="67" y="40"/>
                      <a:pt x="70" y="53"/>
                      <a:pt x="66" y="55"/>
                    </a:cubicBezTo>
                    <a:cubicBezTo>
                      <a:pt x="65" y="55"/>
                      <a:pt x="63" y="53"/>
                      <a:pt x="62" y="53"/>
                    </a:cubicBezTo>
                    <a:cubicBezTo>
                      <a:pt x="60" y="53"/>
                      <a:pt x="59" y="55"/>
                      <a:pt x="58" y="56"/>
                    </a:cubicBezTo>
                    <a:cubicBezTo>
                      <a:pt x="55" y="58"/>
                      <a:pt x="54" y="59"/>
                      <a:pt x="54" y="62"/>
                    </a:cubicBezTo>
                    <a:cubicBezTo>
                      <a:pt x="51" y="61"/>
                      <a:pt x="46" y="62"/>
                      <a:pt x="42" y="61"/>
                    </a:cubicBezTo>
                    <a:cubicBezTo>
                      <a:pt x="39" y="60"/>
                      <a:pt x="31" y="56"/>
                      <a:pt x="32" y="62"/>
                    </a:cubicBezTo>
                    <a:cubicBezTo>
                      <a:pt x="30" y="62"/>
                      <a:pt x="27" y="62"/>
                      <a:pt x="25" y="62"/>
                    </a:cubicBezTo>
                    <a:cubicBezTo>
                      <a:pt x="25" y="62"/>
                      <a:pt x="24" y="63"/>
                      <a:pt x="24" y="63"/>
                    </a:cubicBezTo>
                    <a:cubicBezTo>
                      <a:pt x="22" y="66"/>
                      <a:pt x="25" y="69"/>
                      <a:pt x="24" y="72"/>
                    </a:cubicBezTo>
                    <a:cubicBezTo>
                      <a:pt x="24" y="77"/>
                      <a:pt x="21" y="77"/>
                      <a:pt x="17" y="78"/>
                    </a:cubicBezTo>
                    <a:cubicBezTo>
                      <a:pt x="12" y="80"/>
                      <a:pt x="12" y="83"/>
                      <a:pt x="11" y="87"/>
                    </a:cubicBezTo>
                    <a:cubicBezTo>
                      <a:pt x="10" y="91"/>
                      <a:pt x="11" y="99"/>
                      <a:pt x="8" y="101"/>
                    </a:cubicBezTo>
                    <a:cubicBezTo>
                      <a:pt x="5" y="103"/>
                      <a:pt x="5" y="109"/>
                      <a:pt x="4" y="112"/>
                    </a:cubicBezTo>
                    <a:cubicBezTo>
                      <a:pt x="2" y="117"/>
                      <a:pt x="0" y="123"/>
                      <a:pt x="0" y="128"/>
                    </a:cubicBezTo>
                    <a:cubicBezTo>
                      <a:pt x="0" y="130"/>
                      <a:pt x="1" y="131"/>
                      <a:pt x="1" y="132"/>
                    </a:cubicBezTo>
                    <a:cubicBezTo>
                      <a:pt x="2" y="133"/>
                      <a:pt x="3" y="133"/>
                      <a:pt x="3" y="134"/>
                    </a:cubicBezTo>
                    <a:cubicBezTo>
                      <a:pt x="5" y="136"/>
                      <a:pt x="3" y="139"/>
                      <a:pt x="4" y="142"/>
                    </a:cubicBezTo>
                    <a:cubicBezTo>
                      <a:pt x="4" y="143"/>
                      <a:pt x="5" y="144"/>
                      <a:pt x="7" y="145"/>
                    </a:cubicBezTo>
                    <a:cubicBezTo>
                      <a:pt x="9" y="146"/>
                      <a:pt x="9" y="145"/>
                      <a:pt x="11" y="143"/>
                    </a:cubicBezTo>
                    <a:cubicBezTo>
                      <a:pt x="12" y="142"/>
                      <a:pt x="13" y="141"/>
                      <a:pt x="14" y="141"/>
                    </a:cubicBezTo>
                    <a:cubicBezTo>
                      <a:pt x="16" y="141"/>
                      <a:pt x="17" y="142"/>
                      <a:pt x="16" y="144"/>
                    </a:cubicBezTo>
                    <a:cubicBezTo>
                      <a:pt x="18" y="144"/>
                      <a:pt x="20" y="144"/>
                      <a:pt x="22" y="144"/>
                    </a:cubicBezTo>
                    <a:cubicBezTo>
                      <a:pt x="21" y="146"/>
                      <a:pt x="19" y="147"/>
                      <a:pt x="21" y="149"/>
                    </a:cubicBezTo>
                    <a:cubicBezTo>
                      <a:pt x="24" y="151"/>
                      <a:pt x="27" y="151"/>
                      <a:pt x="29" y="154"/>
                    </a:cubicBezTo>
                    <a:cubicBezTo>
                      <a:pt x="30" y="156"/>
                      <a:pt x="30" y="157"/>
                      <a:pt x="32" y="159"/>
                    </a:cubicBezTo>
                    <a:cubicBezTo>
                      <a:pt x="32" y="160"/>
                      <a:pt x="33" y="161"/>
                      <a:pt x="33" y="162"/>
                    </a:cubicBezTo>
                    <a:cubicBezTo>
                      <a:pt x="34" y="163"/>
                      <a:pt x="35" y="163"/>
                      <a:pt x="36" y="164"/>
                    </a:cubicBezTo>
                    <a:cubicBezTo>
                      <a:pt x="37" y="165"/>
                      <a:pt x="37" y="168"/>
                      <a:pt x="38" y="169"/>
                    </a:cubicBezTo>
                    <a:cubicBezTo>
                      <a:pt x="39" y="172"/>
                      <a:pt x="41" y="173"/>
                      <a:pt x="43" y="175"/>
                    </a:cubicBezTo>
                    <a:cubicBezTo>
                      <a:pt x="44" y="177"/>
                      <a:pt x="45" y="178"/>
                      <a:pt x="48" y="179"/>
                    </a:cubicBezTo>
                    <a:cubicBezTo>
                      <a:pt x="50" y="179"/>
                      <a:pt x="52" y="180"/>
                      <a:pt x="54" y="181"/>
                    </a:cubicBezTo>
                    <a:cubicBezTo>
                      <a:pt x="56" y="181"/>
                      <a:pt x="58" y="181"/>
                      <a:pt x="60" y="181"/>
                    </a:cubicBezTo>
                    <a:cubicBezTo>
                      <a:pt x="62" y="182"/>
                      <a:pt x="63" y="183"/>
                      <a:pt x="65" y="186"/>
                    </a:cubicBezTo>
                    <a:cubicBezTo>
                      <a:pt x="67" y="188"/>
                      <a:pt x="71" y="193"/>
                      <a:pt x="72" y="196"/>
                    </a:cubicBezTo>
                    <a:cubicBezTo>
                      <a:pt x="73" y="200"/>
                      <a:pt x="72" y="204"/>
                      <a:pt x="72" y="207"/>
                    </a:cubicBezTo>
                    <a:cubicBezTo>
                      <a:pt x="71" y="209"/>
                      <a:pt x="71" y="211"/>
                      <a:pt x="70" y="213"/>
                    </a:cubicBezTo>
                    <a:cubicBezTo>
                      <a:pt x="70" y="213"/>
                      <a:pt x="70" y="214"/>
                      <a:pt x="70" y="215"/>
                    </a:cubicBezTo>
                    <a:cubicBezTo>
                      <a:pt x="70" y="216"/>
                      <a:pt x="69" y="217"/>
                      <a:pt x="69" y="218"/>
                    </a:cubicBezTo>
                    <a:cubicBezTo>
                      <a:pt x="69" y="220"/>
                      <a:pt x="71" y="221"/>
                      <a:pt x="72" y="223"/>
                    </a:cubicBezTo>
                    <a:cubicBezTo>
                      <a:pt x="72" y="224"/>
                      <a:pt x="73" y="225"/>
                      <a:pt x="73" y="227"/>
                    </a:cubicBezTo>
                    <a:cubicBezTo>
                      <a:pt x="74" y="230"/>
                      <a:pt x="74" y="232"/>
                      <a:pt x="75" y="235"/>
                    </a:cubicBezTo>
                    <a:cubicBezTo>
                      <a:pt x="75" y="238"/>
                      <a:pt x="74" y="240"/>
                      <a:pt x="73" y="243"/>
                    </a:cubicBezTo>
                    <a:cubicBezTo>
                      <a:pt x="72" y="245"/>
                      <a:pt x="72" y="247"/>
                      <a:pt x="71" y="250"/>
                    </a:cubicBezTo>
                    <a:cubicBezTo>
                      <a:pt x="71" y="251"/>
                      <a:pt x="70" y="253"/>
                      <a:pt x="70" y="254"/>
                    </a:cubicBezTo>
                    <a:cubicBezTo>
                      <a:pt x="70" y="257"/>
                      <a:pt x="76" y="260"/>
                      <a:pt x="73" y="263"/>
                    </a:cubicBezTo>
                    <a:cubicBezTo>
                      <a:pt x="71" y="266"/>
                      <a:pt x="65" y="261"/>
                      <a:pt x="62" y="262"/>
                    </a:cubicBezTo>
                    <a:cubicBezTo>
                      <a:pt x="61" y="262"/>
                      <a:pt x="60" y="263"/>
                      <a:pt x="60" y="264"/>
                    </a:cubicBezTo>
                    <a:cubicBezTo>
                      <a:pt x="59" y="264"/>
                      <a:pt x="58" y="264"/>
                      <a:pt x="57" y="265"/>
                    </a:cubicBezTo>
                    <a:cubicBezTo>
                      <a:pt x="55" y="266"/>
                      <a:pt x="54" y="268"/>
                      <a:pt x="54" y="270"/>
                    </a:cubicBezTo>
                    <a:cubicBezTo>
                      <a:pt x="53" y="273"/>
                      <a:pt x="55" y="273"/>
                      <a:pt x="56" y="275"/>
                    </a:cubicBezTo>
                    <a:cubicBezTo>
                      <a:pt x="57" y="277"/>
                      <a:pt x="57" y="279"/>
                      <a:pt x="57" y="281"/>
                    </a:cubicBezTo>
                    <a:cubicBezTo>
                      <a:pt x="57" y="286"/>
                      <a:pt x="52" y="286"/>
                      <a:pt x="51" y="290"/>
                    </a:cubicBezTo>
                    <a:cubicBezTo>
                      <a:pt x="51" y="292"/>
                      <a:pt x="51" y="294"/>
                      <a:pt x="51" y="296"/>
                    </a:cubicBezTo>
                    <a:cubicBezTo>
                      <a:pt x="51" y="299"/>
                      <a:pt x="53" y="299"/>
                      <a:pt x="54" y="302"/>
                    </a:cubicBezTo>
                    <a:cubicBezTo>
                      <a:pt x="54" y="304"/>
                      <a:pt x="55" y="305"/>
                      <a:pt x="54" y="307"/>
                    </a:cubicBezTo>
                    <a:cubicBezTo>
                      <a:pt x="54" y="310"/>
                      <a:pt x="51" y="311"/>
                      <a:pt x="51" y="313"/>
                    </a:cubicBezTo>
                    <a:cubicBezTo>
                      <a:pt x="50" y="315"/>
                      <a:pt x="51" y="317"/>
                      <a:pt x="50" y="318"/>
                    </a:cubicBezTo>
                    <a:cubicBezTo>
                      <a:pt x="49" y="319"/>
                      <a:pt x="47" y="318"/>
                      <a:pt x="46" y="320"/>
                    </a:cubicBezTo>
                    <a:cubicBezTo>
                      <a:pt x="46" y="321"/>
                      <a:pt x="46" y="322"/>
                      <a:pt x="46" y="323"/>
                    </a:cubicBezTo>
                    <a:cubicBezTo>
                      <a:pt x="45" y="326"/>
                      <a:pt x="45" y="330"/>
                      <a:pt x="44" y="334"/>
                    </a:cubicBezTo>
                    <a:cubicBezTo>
                      <a:pt x="43" y="337"/>
                      <a:pt x="42" y="340"/>
                      <a:pt x="42" y="343"/>
                    </a:cubicBezTo>
                    <a:cubicBezTo>
                      <a:pt x="42" y="347"/>
                      <a:pt x="46" y="349"/>
                      <a:pt x="47" y="352"/>
                    </a:cubicBezTo>
                    <a:cubicBezTo>
                      <a:pt x="49" y="355"/>
                      <a:pt x="47" y="358"/>
                      <a:pt x="47" y="361"/>
                    </a:cubicBezTo>
                    <a:cubicBezTo>
                      <a:pt x="47" y="363"/>
                      <a:pt x="46" y="363"/>
                      <a:pt x="45" y="364"/>
                    </a:cubicBezTo>
                    <a:cubicBezTo>
                      <a:pt x="45" y="366"/>
                      <a:pt x="45" y="367"/>
                      <a:pt x="45" y="369"/>
                    </a:cubicBezTo>
                    <a:cubicBezTo>
                      <a:pt x="44" y="369"/>
                      <a:pt x="43" y="368"/>
                      <a:pt x="41" y="368"/>
                    </a:cubicBezTo>
                    <a:cubicBezTo>
                      <a:pt x="37" y="368"/>
                      <a:pt x="35" y="376"/>
                      <a:pt x="37" y="380"/>
                    </a:cubicBezTo>
                    <a:cubicBezTo>
                      <a:pt x="38" y="382"/>
                      <a:pt x="40" y="385"/>
                      <a:pt x="40" y="388"/>
                    </a:cubicBezTo>
                    <a:cubicBezTo>
                      <a:pt x="40" y="392"/>
                      <a:pt x="38" y="394"/>
                      <a:pt x="37" y="397"/>
                    </a:cubicBezTo>
                    <a:cubicBezTo>
                      <a:pt x="36" y="399"/>
                      <a:pt x="36" y="401"/>
                      <a:pt x="35" y="404"/>
                    </a:cubicBezTo>
                    <a:cubicBezTo>
                      <a:pt x="36" y="404"/>
                      <a:pt x="36" y="404"/>
                      <a:pt x="36" y="404"/>
                    </a:cubicBezTo>
                    <a:cubicBezTo>
                      <a:pt x="39" y="406"/>
                      <a:pt x="43" y="407"/>
                      <a:pt x="47" y="408"/>
                    </a:cubicBezTo>
                    <a:close/>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20" name="Freeform 61">
                <a:extLst>
                  <a:ext uri="{FF2B5EF4-FFF2-40B4-BE49-F238E27FC236}">
                    <a16:creationId xmlns:a16="http://schemas.microsoft.com/office/drawing/2014/main" id="{24027FA4-6477-4F6F-BFCF-C1C3B6E8F997}"/>
                  </a:ext>
                </a:extLst>
              </p:cNvPr>
              <p:cNvSpPr>
                <a:spLocks/>
              </p:cNvSpPr>
              <p:nvPr/>
            </p:nvSpPr>
            <p:spPr bwMode="auto">
              <a:xfrm>
                <a:off x="4351337" y="-782638"/>
                <a:ext cx="1304926" cy="1101726"/>
              </a:xfrm>
              <a:custGeom>
                <a:avLst/>
                <a:gdLst>
                  <a:gd name="T0" fmla="*/ 256 w 348"/>
                  <a:gd name="T1" fmla="*/ 264 h 294"/>
                  <a:gd name="T2" fmla="*/ 260 w 348"/>
                  <a:gd name="T3" fmla="*/ 248 h 294"/>
                  <a:gd name="T4" fmla="*/ 266 w 348"/>
                  <a:gd name="T5" fmla="*/ 234 h 294"/>
                  <a:gd name="T6" fmla="*/ 268 w 348"/>
                  <a:gd name="T7" fmla="*/ 217 h 294"/>
                  <a:gd name="T8" fmla="*/ 275 w 348"/>
                  <a:gd name="T9" fmla="*/ 204 h 294"/>
                  <a:gd name="T10" fmla="*/ 290 w 348"/>
                  <a:gd name="T11" fmla="*/ 193 h 294"/>
                  <a:gd name="T12" fmla="*/ 302 w 348"/>
                  <a:gd name="T13" fmla="*/ 190 h 294"/>
                  <a:gd name="T14" fmla="*/ 309 w 348"/>
                  <a:gd name="T15" fmla="*/ 177 h 294"/>
                  <a:gd name="T16" fmla="*/ 319 w 348"/>
                  <a:gd name="T17" fmla="*/ 175 h 294"/>
                  <a:gd name="T18" fmla="*/ 320 w 348"/>
                  <a:gd name="T19" fmla="*/ 163 h 294"/>
                  <a:gd name="T20" fmla="*/ 319 w 348"/>
                  <a:gd name="T21" fmla="*/ 152 h 294"/>
                  <a:gd name="T22" fmla="*/ 323 w 348"/>
                  <a:gd name="T23" fmla="*/ 143 h 294"/>
                  <a:gd name="T24" fmla="*/ 330 w 348"/>
                  <a:gd name="T25" fmla="*/ 134 h 294"/>
                  <a:gd name="T26" fmla="*/ 331 w 348"/>
                  <a:gd name="T27" fmla="*/ 125 h 294"/>
                  <a:gd name="T28" fmla="*/ 344 w 348"/>
                  <a:gd name="T29" fmla="*/ 109 h 294"/>
                  <a:gd name="T30" fmla="*/ 347 w 348"/>
                  <a:gd name="T31" fmla="*/ 90 h 294"/>
                  <a:gd name="T32" fmla="*/ 346 w 348"/>
                  <a:gd name="T33" fmla="*/ 78 h 294"/>
                  <a:gd name="T34" fmla="*/ 343 w 348"/>
                  <a:gd name="T35" fmla="*/ 72 h 294"/>
                  <a:gd name="T36" fmla="*/ 326 w 348"/>
                  <a:gd name="T37" fmla="*/ 55 h 294"/>
                  <a:gd name="T38" fmla="*/ 313 w 348"/>
                  <a:gd name="T39" fmla="*/ 37 h 294"/>
                  <a:gd name="T40" fmla="*/ 297 w 348"/>
                  <a:gd name="T41" fmla="*/ 13 h 294"/>
                  <a:gd name="T42" fmla="*/ 272 w 348"/>
                  <a:gd name="T43" fmla="*/ 16 h 294"/>
                  <a:gd name="T44" fmla="*/ 237 w 348"/>
                  <a:gd name="T45" fmla="*/ 24 h 294"/>
                  <a:gd name="T46" fmla="*/ 216 w 348"/>
                  <a:gd name="T47" fmla="*/ 4 h 294"/>
                  <a:gd name="T48" fmla="*/ 207 w 348"/>
                  <a:gd name="T49" fmla="*/ 10 h 294"/>
                  <a:gd name="T50" fmla="*/ 198 w 348"/>
                  <a:gd name="T51" fmla="*/ 11 h 294"/>
                  <a:gd name="T52" fmla="*/ 196 w 348"/>
                  <a:gd name="T53" fmla="*/ 19 h 294"/>
                  <a:gd name="T54" fmla="*/ 191 w 348"/>
                  <a:gd name="T55" fmla="*/ 36 h 294"/>
                  <a:gd name="T56" fmla="*/ 183 w 348"/>
                  <a:gd name="T57" fmla="*/ 58 h 294"/>
                  <a:gd name="T58" fmla="*/ 176 w 348"/>
                  <a:gd name="T59" fmla="*/ 70 h 294"/>
                  <a:gd name="T60" fmla="*/ 159 w 348"/>
                  <a:gd name="T61" fmla="*/ 73 h 294"/>
                  <a:gd name="T62" fmla="*/ 163 w 348"/>
                  <a:gd name="T63" fmla="*/ 86 h 294"/>
                  <a:gd name="T64" fmla="*/ 148 w 348"/>
                  <a:gd name="T65" fmla="*/ 113 h 294"/>
                  <a:gd name="T66" fmla="*/ 126 w 348"/>
                  <a:gd name="T67" fmla="*/ 117 h 294"/>
                  <a:gd name="T68" fmla="*/ 90 w 348"/>
                  <a:gd name="T69" fmla="*/ 107 h 294"/>
                  <a:gd name="T70" fmla="*/ 53 w 348"/>
                  <a:gd name="T71" fmla="*/ 121 h 294"/>
                  <a:gd name="T72" fmla="*/ 22 w 348"/>
                  <a:gd name="T73" fmla="*/ 134 h 294"/>
                  <a:gd name="T74" fmla="*/ 5 w 348"/>
                  <a:gd name="T75" fmla="*/ 159 h 294"/>
                  <a:gd name="T76" fmla="*/ 30 w 348"/>
                  <a:gd name="T77" fmla="*/ 172 h 294"/>
                  <a:gd name="T78" fmla="*/ 46 w 348"/>
                  <a:gd name="T79" fmla="*/ 204 h 294"/>
                  <a:gd name="T80" fmla="*/ 53 w 348"/>
                  <a:gd name="T81" fmla="*/ 213 h 294"/>
                  <a:gd name="T82" fmla="*/ 76 w 348"/>
                  <a:gd name="T83" fmla="*/ 198 h 294"/>
                  <a:gd name="T84" fmla="*/ 86 w 348"/>
                  <a:gd name="T85" fmla="*/ 207 h 294"/>
                  <a:gd name="T86" fmla="*/ 115 w 348"/>
                  <a:gd name="T87" fmla="*/ 207 h 294"/>
                  <a:gd name="T88" fmla="*/ 127 w 348"/>
                  <a:gd name="T89" fmla="*/ 200 h 294"/>
                  <a:gd name="T90" fmla="*/ 142 w 348"/>
                  <a:gd name="T91" fmla="*/ 177 h 294"/>
                  <a:gd name="T92" fmla="*/ 155 w 348"/>
                  <a:gd name="T93" fmla="*/ 159 h 294"/>
                  <a:gd name="T94" fmla="*/ 169 w 348"/>
                  <a:gd name="T95" fmla="*/ 147 h 294"/>
                  <a:gd name="T96" fmla="*/ 180 w 348"/>
                  <a:gd name="T97" fmla="*/ 153 h 294"/>
                  <a:gd name="T98" fmla="*/ 186 w 348"/>
                  <a:gd name="T99" fmla="*/ 164 h 294"/>
                  <a:gd name="T100" fmla="*/ 203 w 348"/>
                  <a:gd name="T101" fmla="*/ 189 h 294"/>
                  <a:gd name="T102" fmla="*/ 221 w 348"/>
                  <a:gd name="T103" fmla="*/ 194 h 294"/>
                  <a:gd name="T104" fmla="*/ 216 w 348"/>
                  <a:gd name="T105" fmla="*/ 208 h 294"/>
                  <a:gd name="T106" fmla="*/ 198 w 348"/>
                  <a:gd name="T107" fmla="*/ 220 h 294"/>
                  <a:gd name="T108" fmla="*/ 199 w 348"/>
                  <a:gd name="T109" fmla="*/ 249 h 294"/>
                  <a:gd name="T110" fmla="*/ 226 w 348"/>
                  <a:gd name="T111" fmla="*/ 286 h 294"/>
                  <a:gd name="T112" fmla="*/ 250 w 348"/>
                  <a:gd name="T113" fmla="*/ 271 h 294"/>
                  <a:gd name="T114" fmla="*/ 262 w 348"/>
                  <a:gd name="T115" fmla="*/ 27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8" h="294">
                    <a:moveTo>
                      <a:pt x="262" y="267"/>
                    </a:moveTo>
                    <a:cubicBezTo>
                      <a:pt x="261" y="267"/>
                      <a:pt x="260" y="267"/>
                      <a:pt x="259" y="266"/>
                    </a:cubicBezTo>
                    <a:cubicBezTo>
                      <a:pt x="258" y="266"/>
                      <a:pt x="257" y="265"/>
                      <a:pt x="256" y="264"/>
                    </a:cubicBezTo>
                    <a:cubicBezTo>
                      <a:pt x="253" y="262"/>
                      <a:pt x="251" y="264"/>
                      <a:pt x="251" y="260"/>
                    </a:cubicBezTo>
                    <a:cubicBezTo>
                      <a:pt x="251" y="258"/>
                      <a:pt x="252" y="256"/>
                      <a:pt x="252" y="255"/>
                    </a:cubicBezTo>
                    <a:cubicBezTo>
                      <a:pt x="254" y="252"/>
                      <a:pt x="258" y="251"/>
                      <a:pt x="260" y="248"/>
                    </a:cubicBezTo>
                    <a:cubicBezTo>
                      <a:pt x="261" y="247"/>
                      <a:pt x="261" y="245"/>
                      <a:pt x="262" y="243"/>
                    </a:cubicBezTo>
                    <a:cubicBezTo>
                      <a:pt x="263" y="242"/>
                      <a:pt x="263" y="240"/>
                      <a:pt x="263" y="239"/>
                    </a:cubicBezTo>
                    <a:cubicBezTo>
                      <a:pt x="264" y="237"/>
                      <a:pt x="265" y="236"/>
                      <a:pt x="266" y="234"/>
                    </a:cubicBezTo>
                    <a:cubicBezTo>
                      <a:pt x="266" y="233"/>
                      <a:pt x="266" y="232"/>
                      <a:pt x="266" y="231"/>
                    </a:cubicBezTo>
                    <a:cubicBezTo>
                      <a:pt x="266" y="227"/>
                      <a:pt x="268" y="225"/>
                      <a:pt x="268" y="221"/>
                    </a:cubicBezTo>
                    <a:cubicBezTo>
                      <a:pt x="268" y="220"/>
                      <a:pt x="267" y="218"/>
                      <a:pt x="268" y="217"/>
                    </a:cubicBezTo>
                    <a:cubicBezTo>
                      <a:pt x="269" y="213"/>
                      <a:pt x="272" y="210"/>
                      <a:pt x="269" y="207"/>
                    </a:cubicBezTo>
                    <a:cubicBezTo>
                      <a:pt x="268" y="206"/>
                      <a:pt x="265" y="205"/>
                      <a:pt x="266" y="204"/>
                    </a:cubicBezTo>
                    <a:cubicBezTo>
                      <a:pt x="269" y="203"/>
                      <a:pt x="272" y="204"/>
                      <a:pt x="275" y="204"/>
                    </a:cubicBezTo>
                    <a:cubicBezTo>
                      <a:pt x="278" y="203"/>
                      <a:pt x="279" y="201"/>
                      <a:pt x="282" y="199"/>
                    </a:cubicBezTo>
                    <a:cubicBezTo>
                      <a:pt x="284" y="198"/>
                      <a:pt x="287" y="197"/>
                      <a:pt x="289" y="196"/>
                    </a:cubicBezTo>
                    <a:cubicBezTo>
                      <a:pt x="289" y="195"/>
                      <a:pt x="289" y="193"/>
                      <a:pt x="290" y="193"/>
                    </a:cubicBezTo>
                    <a:cubicBezTo>
                      <a:pt x="291" y="192"/>
                      <a:pt x="293" y="193"/>
                      <a:pt x="294" y="193"/>
                    </a:cubicBezTo>
                    <a:cubicBezTo>
                      <a:pt x="293" y="196"/>
                      <a:pt x="301" y="197"/>
                      <a:pt x="302" y="195"/>
                    </a:cubicBezTo>
                    <a:cubicBezTo>
                      <a:pt x="303" y="194"/>
                      <a:pt x="302" y="191"/>
                      <a:pt x="302" y="190"/>
                    </a:cubicBezTo>
                    <a:cubicBezTo>
                      <a:pt x="301" y="188"/>
                      <a:pt x="302" y="187"/>
                      <a:pt x="303" y="185"/>
                    </a:cubicBezTo>
                    <a:cubicBezTo>
                      <a:pt x="304" y="184"/>
                      <a:pt x="304" y="182"/>
                      <a:pt x="305" y="181"/>
                    </a:cubicBezTo>
                    <a:cubicBezTo>
                      <a:pt x="306" y="180"/>
                      <a:pt x="308" y="178"/>
                      <a:pt x="309" y="177"/>
                    </a:cubicBezTo>
                    <a:cubicBezTo>
                      <a:pt x="311" y="176"/>
                      <a:pt x="312" y="177"/>
                      <a:pt x="314" y="177"/>
                    </a:cubicBezTo>
                    <a:cubicBezTo>
                      <a:pt x="315" y="177"/>
                      <a:pt x="317" y="177"/>
                      <a:pt x="318" y="177"/>
                    </a:cubicBezTo>
                    <a:cubicBezTo>
                      <a:pt x="318" y="176"/>
                      <a:pt x="319" y="175"/>
                      <a:pt x="319" y="175"/>
                    </a:cubicBezTo>
                    <a:cubicBezTo>
                      <a:pt x="320" y="173"/>
                      <a:pt x="323" y="173"/>
                      <a:pt x="323" y="170"/>
                    </a:cubicBezTo>
                    <a:cubicBezTo>
                      <a:pt x="323" y="168"/>
                      <a:pt x="322" y="167"/>
                      <a:pt x="321" y="165"/>
                    </a:cubicBezTo>
                    <a:cubicBezTo>
                      <a:pt x="321" y="164"/>
                      <a:pt x="320" y="164"/>
                      <a:pt x="320" y="163"/>
                    </a:cubicBezTo>
                    <a:cubicBezTo>
                      <a:pt x="320" y="161"/>
                      <a:pt x="320" y="161"/>
                      <a:pt x="319" y="160"/>
                    </a:cubicBezTo>
                    <a:cubicBezTo>
                      <a:pt x="318" y="159"/>
                      <a:pt x="318" y="161"/>
                      <a:pt x="317" y="159"/>
                    </a:cubicBezTo>
                    <a:cubicBezTo>
                      <a:pt x="316" y="156"/>
                      <a:pt x="318" y="154"/>
                      <a:pt x="319" y="152"/>
                    </a:cubicBezTo>
                    <a:cubicBezTo>
                      <a:pt x="320" y="150"/>
                      <a:pt x="319" y="148"/>
                      <a:pt x="319" y="147"/>
                    </a:cubicBezTo>
                    <a:cubicBezTo>
                      <a:pt x="318" y="145"/>
                      <a:pt x="319" y="144"/>
                      <a:pt x="320" y="143"/>
                    </a:cubicBezTo>
                    <a:cubicBezTo>
                      <a:pt x="321" y="143"/>
                      <a:pt x="322" y="143"/>
                      <a:pt x="323" y="143"/>
                    </a:cubicBezTo>
                    <a:cubicBezTo>
                      <a:pt x="323" y="142"/>
                      <a:pt x="323" y="142"/>
                      <a:pt x="324" y="142"/>
                    </a:cubicBezTo>
                    <a:cubicBezTo>
                      <a:pt x="325" y="140"/>
                      <a:pt x="329" y="139"/>
                      <a:pt x="330" y="138"/>
                    </a:cubicBezTo>
                    <a:cubicBezTo>
                      <a:pt x="330" y="137"/>
                      <a:pt x="330" y="135"/>
                      <a:pt x="330" y="134"/>
                    </a:cubicBezTo>
                    <a:cubicBezTo>
                      <a:pt x="330" y="133"/>
                      <a:pt x="330" y="133"/>
                      <a:pt x="330" y="132"/>
                    </a:cubicBezTo>
                    <a:cubicBezTo>
                      <a:pt x="329" y="131"/>
                      <a:pt x="328" y="131"/>
                      <a:pt x="328" y="129"/>
                    </a:cubicBezTo>
                    <a:cubicBezTo>
                      <a:pt x="329" y="128"/>
                      <a:pt x="330" y="126"/>
                      <a:pt x="331" y="125"/>
                    </a:cubicBezTo>
                    <a:cubicBezTo>
                      <a:pt x="334" y="122"/>
                      <a:pt x="337" y="121"/>
                      <a:pt x="338" y="118"/>
                    </a:cubicBezTo>
                    <a:cubicBezTo>
                      <a:pt x="339" y="116"/>
                      <a:pt x="339" y="114"/>
                      <a:pt x="340" y="113"/>
                    </a:cubicBezTo>
                    <a:cubicBezTo>
                      <a:pt x="342" y="111"/>
                      <a:pt x="343" y="112"/>
                      <a:pt x="344" y="109"/>
                    </a:cubicBezTo>
                    <a:cubicBezTo>
                      <a:pt x="344" y="107"/>
                      <a:pt x="344" y="105"/>
                      <a:pt x="344" y="103"/>
                    </a:cubicBezTo>
                    <a:cubicBezTo>
                      <a:pt x="344" y="101"/>
                      <a:pt x="345" y="100"/>
                      <a:pt x="346" y="99"/>
                    </a:cubicBezTo>
                    <a:cubicBezTo>
                      <a:pt x="347" y="96"/>
                      <a:pt x="347" y="93"/>
                      <a:pt x="347" y="90"/>
                    </a:cubicBezTo>
                    <a:cubicBezTo>
                      <a:pt x="347" y="88"/>
                      <a:pt x="346" y="87"/>
                      <a:pt x="346" y="85"/>
                    </a:cubicBezTo>
                    <a:cubicBezTo>
                      <a:pt x="346" y="83"/>
                      <a:pt x="348" y="82"/>
                      <a:pt x="348" y="81"/>
                    </a:cubicBezTo>
                    <a:cubicBezTo>
                      <a:pt x="347" y="80"/>
                      <a:pt x="346" y="79"/>
                      <a:pt x="346" y="78"/>
                    </a:cubicBezTo>
                    <a:cubicBezTo>
                      <a:pt x="346" y="77"/>
                      <a:pt x="347" y="77"/>
                      <a:pt x="347" y="76"/>
                    </a:cubicBezTo>
                    <a:cubicBezTo>
                      <a:pt x="347" y="75"/>
                      <a:pt x="347" y="74"/>
                      <a:pt x="347" y="73"/>
                    </a:cubicBezTo>
                    <a:cubicBezTo>
                      <a:pt x="345" y="73"/>
                      <a:pt x="344" y="73"/>
                      <a:pt x="343" y="72"/>
                    </a:cubicBezTo>
                    <a:cubicBezTo>
                      <a:pt x="338" y="71"/>
                      <a:pt x="337" y="65"/>
                      <a:pt x="335" y="61"/>
                    </a:cubicBezTo>
                    <a:cubicBezTo>
                      <a:pt x="334" y="58"/>
                      <a:pt x="335" y="56"/>
                      <a:pt x="332" y="56"/>
                    </a:cubicBezTo>
                    <a:cubicBezTo>
                      <a:pt x="330" y="56"/>
                      <a:pt x="328" y="55"/>
                      <a:pt x="326" y="55"/>
                    </a:cubicBezTo>
                    <a:cubicBezTo>
                      <a:pt x="324" y="55"/>
                      <a:pt x="322" y="58"/>
                      <a:pt x="320" y="55"/>
                    </a:cubicBezTo>
                    <a:cubicBezTo>
                      <a:pt x="319" y="54"/>
                      <a:pt x="318" y="52"/>
                      <a:pt x="317" y="50"/>
                    </a:cubicBezTo>
                    <a:cubicBezTo>
                      <a:pt x="315" y="47"/>
                      <a:pt x="312" y="41"/>
                      <a:pt x="313" y="37"/>
                    </a:cubicBezTo>
                    <a:cubicBezTo>
                      <a:pt x="314" y="34"/>
                      <a:pt x="310" y="28"/>
                      <a:pt x="313" y="26"/>
                    </a:cubicBezTo>
                    <a:cubicBezTo>
                      <a:pt x="314" y="25"/>
                      <a:pt x="313" y="17"/>
                      <a:pt x="313" y="15"/>
                    </a:cubicBezTo>
                    <a:cubicBezTo>
                      <a:pt x="313" y="13"/>
                      <a:pt x="300" y="15"/>
                      <a:pt x="297" y="13"/>
                    </a:cubicBezTo>
                    <a:cubicBezTo>
                      <a:pt x="295" y="10"/>
                      <a:pt x="290" y="14"/>
                      <a:pt x="288" y="10"/>
                    </a:cubicBezTo>
                    <a:cubicBezTo>
                      <a:pt x="286" y="8"/>
                      <a:pt x="282" y="4"/>
                      <a:pt x="278" y="5"/>
                    </a:cubicBezTo>
                    <a:cubicBezTo>
                      <a:pt x="275" y="6"/>
                      <a:pt x="274" y="13"/>
                      <a:pt x="272" y="16"/>
                    </a:cubicBezTo>
                    <a:cubicBezTo>
                      <a:pt x="270" y="19"/>
                      <a:pt x="267" y="22"/>
                      <a:pt x="263" y="25"/>
                    </a:cubicBezTo>
                    <a:cubicBezTo>
                      <a:pt x="259" y="28"/>
                      <a:pt x="255" y="25"/>
                      <a:pt x="250" y="25"/>
                    </a:cubicBezTo>
                    <a:cubicBezTo>
                      <a:pt x="245" y="26"/>
                      <a:pt x="242" y="23"/>
                      <a:pt x="237" y="24"/>
                    </a:cubicBezTo>
                    <a:cubicBezTo>
                      <a:pt x="229" y="24"/>
                      <a:pt x="232" y="7"/>
                      <a:pt x="225" y="5"/>
                    </a:cubicBezTo>
                    <a:cubicBezTo>
                      <a:pt x="222" y="4"/>
                      <a:pt x="219" y="2"/>
                      <a:pt x="216" y="0"/>
                    </a:cubicBezTo>
                    <a:cubicBezTo>
                      <a:pt x="216" y="1"/>
                      <a:pt x="216" y="3"/>
                      <a:pt x="216" y="4"/>
                    </a:cubicBezTo>
                    <a:cubicBezTo>
                      <a:pt x="215" y="6"/>
                      <a:pt x="214" y="6"/>
                      <a:pt x="212" y="7"/>
                    </a:cubicBezTo>
                    <a:cubicBezTo>
                      <a:pt x="211" y="8"/>
                      <a:pt x="210" y="9"/>
                      <a:pt x="209" y="10"/>
                    </a:cubicBezTo>
                    <a:cubicBezTo>
                      <a:pt x="209" y="10"/>
                      <a:pt x="207" y="10"/>
                      <a:pt x="207" y="10"/>
                    </a:cubicBezTo>
                    <a:cubicBezTo>
                      <a:pt x="206" y="10"/>
                      <a:pt x="206" y="9"/>
                      <a:pt x="206" y="8"/>
                    </a:cubicBezTo>
                    <a:cubicBezTo>
                      <a:pt x="204" y="8"/>
                      <a:pt x="202" y="9"/>
                      <a:pt x="201" y="10"/>
                    </a:cubicBezTo>
                    <a:cubicBezTo>
                      <a:pt x="200" y="10"/>
                      <a:pt x="198" y="11"/>
                      <a:pt x="198" y="11"/>
                    </a:cubicBezTo>
                    <a:cubicBezTo>
                      <a:pt x="197" y="12"/>
                      <a:pt x="197" y="12"/>
                      <a:pt x="197" y="13"/>
                    </a:cubicBezTo>
                    <a:cubicBezTo>
                      <a:pt x="197" y="14"/>
                      <a:pt x="196" y="16"/>
                      <a:pt x="196" y="16"/>
                    </a:cubicBezTo>
                    <a:cubicBezTo>
                      <a:pt x="196" y="18"/>
                      <a:pt x="196" y="17"/>
                      <a:pt x="196" y="19"/>
                    </a:cubicBezTo>
                    <a:cubicBezTo>
                      <a:pt x="197" y="21"/>
                      <a:pt x="196" y="23"/>
                      <a:pt x="196" y="25"/>
                    </a:cubicBezTo>
                    <a:cubicBezTo>
                      <a:pt x="195" y="27"/>
                      <a:pt x="194" y="29"/>
                      <a:pt x="193" y="31"/>
                    </a:cubicBezTo>
                    <a:cubicBezTo>
                      <a:pt x="192" y="33"/>
                      <a:pt x="191" y="33"/>
                      <a:pt x="191" y="36"/>
                    </a:cubicBezTo>
                    <a:cubicBezTo>
                      <a:pt x="191" y="40"/>
                      <a:pt x="192" y="44"/>
                      <a:pt x="190" y="48"/>
                    </a:cubicBezTo>
                    <a:cubicBezTo>
                      <a:pt x="190" y="50"/>
                      <a:pt x="188" y="51"/>
                      <a:pt x="187" y="53"/>
                    </a:cubicBezTo>
                    <a:cubicBezTo>
                      <a:pt x="186" y="55"/>
                      <a:pt x="184" y="57"/>
                      <a:pt x="183" y="58"/>
                    </a:cubicBezTo>
                    <a:cubicBezTo>
                      <a:pt x="183" y="60"/>
                      <a:pt x="185" y="62"/>
                      <a:pt x="185" y="64"/>
                    </a:cubicBezTo>
                    <a:cubicBezTo>
                      <a:pt x="185" y="67"/>
                      <a:pt x="184" y="67"/>
                      <a:pt x="182" y="68"/>
                    </a:cubicBezTo>
                    <a:cubicBezTo>
                      <a:pt x="180" y="69"/>
                      <a:pt x="178" y="69"/>
                      <a:pt x="176" y="70"/>
                    </a:cubicBezTo>
                    <a:cubicBezTo>
                      <a:pt x="175" y="71"/>
                      <a:pt x="173" y="72"/>
                      <a:pt x="171" y="73"/>
                    </a:cubicBezTo>
                    <a:cubicBezTo>
                      <a:pt x="169" y="73"/>
                      <a:pt x="167" y="72"/>
                      <a:pt x="165" y="72"/>
                    </a:cubicBezTo>
                    <a:cubicBezTo>
                      <a:pt x="163" y="72"/>
                      <a:pt x="161" y="72"/>
                      <a:pt x="159" y="73"/>
                    </a:cubicBezTo>
                    <a:cubicBezTo>
                      <a:pt x="159" y="74"/>
                      <a:pt x="158" y="75"/>
                      <a:pt x="157" y="76"/>
                    </a:cubicBezTo>
                    <a:cubicBezTo>
                      <a:pt x="158" y="76"/>
                      <a:pt x="159" y="76"/>
                      <a:pt x="160" y="77"/>
                    </a:cubicBezTo>
                    <a:cubicBezTo>
                      <a:pt x="162" y="78"/>
                      <a:pt x="164" y="83"/>
                      <a:pt x="163" y="86"/>
                    </a:cubicBezTo>
                    <a:cubicBezTo>
                      <a:pt x="161" y="90"/>
                      <a:pt x="156" y="87"/>
                      <a:pt x="155" y="92"/>
                    </a:cubicBezTo>
                    <a:cubicBezTo>
                      <a:pt x="155" y="96"/>
                      <a:pt x="156" y="100"/>
                      <a:pt x="156" y="104"/>
                    </a:cubicBezTo>
                    <a:cubicBezTo>
                      <a:pt x="155" y="108"/>
                      <a:pt x="151" y="112"/>
                      <a:pt x="148" y="113"/>
                    </a:cubicBezTo>
                    <a:cubicBezTo>
                      <a:pt x="147" y="114"/>
                      <a:pt x="146" y="116"/>
                      <a:pt x="144" y="116"/>
                    </a:cubicBezTo>
                    <a:cubicBezTo>
                      <a:pt x="142" y="117"/>
                      <a:pt x="139" y="116"/>
                      <a:pt x="137" y="115"/>
                    </a:cubicBezTo>
                    <a:cubicBezTo>
                      <a:pt x="133" y="115"/>
                      <a:pt x="130" y="117"/>
                      <a:pt x="126" y="117"/>
                    </a:cubicBezTo>
                    <a:cubicBezTo>
                      <a:pt x="122" y="117"/>
                      <a:pt x="120" y="113"/>
                      <a:pt x="117" y="112"/>
                    </a:cubicBezTo>
                    <a:cubicBezTo>
                      <a:pt x="112" y="112"/>
                      <a:pt x="108" y="108"/>
                      <a:pt x="103" y="109"/>
                    </a:cubicBezTo>
                    <a:cubicBezTo>
                      <a:pt x="98" y="109"/>
                      <a:pt x="95" y="106"/>
                      <a:pt x="90" y="107"/>
                    </a:cubicBezTo>
                    <a:cubicBezTo>
                      <a:pt x="85" y="108"/>
                      <a:pt x="80" y="109"/>
                      <a:pt x="75" y="108"/>
                    </a:cubicBezTo>
                    <a:cubicBezTo>
                      <a:pt x="71" y="108"/>
                      <a:pt x="67" y="107"/>
                      <a:pt x="64" y="111"/>
                    </a:cubicBezTo>
                    <a:cubicBezTo>
                      <a:pt x="62" y="114"/>
                      <a:pt x="57" y="119"/>
                      <a:pt x="53" y="121"/>
                    </a:cubicBezTo>
                    <a:cubicBezTo>
                      <a:pt x="49" y="122"/>
                      <a:pt x="45" y="120"/>
                      <a:pt x="41" y="122"/>
                    </a:cubicBezTo>
                    <a:cubicBezTo>
                      <a:pt x="38" y="125"/>
                      <a:pt x="34" y="127"/>
                      <a:pt x="31" y="129"/>
                    </a:cubicBezTo>
                    <a:cubicBezTo>
                      <a:pt x="28" y="131"/>
                      <a:pt x="22" y="130"/>
                      <a:pt x="22" y="134"/>
                    </a:cubicBezTo>
                    <a:cubicBezTo>
                      <a:pt x="21" y="139"/>
                      <a:pt x="20" y="145"/>
                      <a:pt x="15" y="146"/>
                    </a:cubicBezTo>
                    <a:cubicBezTo>
                      <a:pt x="11" y="147"/>
                      <a:pt x="7" y="147"/>
                      <a:pt x="4" y="149"/>
                    </a:cubicBezTo>
                    <a:cubicBezTo>
                      <a:pt x="0" y="153"/>
                      <a:pt x="4" y="156"/>
                      <a:pt x="5" y="159"/>
                    </a:cubicBezTo>
                    <a:cubicBezTo>
                      <a:pt x="7" y="163"/>
                      <a:pt x="11" y="162"/>
                      <a:pt x="15" y="163"/>
                    </a:cubicBezTo>
                    <a:cubicBezTo>
                      <a:pt x="19" y="164"/>
                      <a:pt x="24" y="159"/>
                      <a:pt x="28" y="163"/>
                    </a:cubicBezTo>
                    <a:cubicBezTo>
                      <a:pt x="31" y="166"/>
                      <a:pt x="29" y="168"/>
                      <a:pt x="30" y="172"/>
                    </a:cubicBezTo>
                    <a:cubicBezTo>
                      <a:pt x="33" y="179"/>
                      <a:pt x="38" y="186"/>
                      <a:pt x="40" y="194"/>
                    </a:cubicBezTo>
                    <a:cubicBezTo>
                      <a:pt x="41" y="196"/>
                      <a:pt x="41" y="199"/>
                      <a:pt x="43" y="200"/>
                    </a:cubicBezTo>
                    <a:cubicBezTo>
                      <a:pt x="45" y="201"/>
                      <a:pt x="46" y="202"/>
                      <a:pt x="46" y="204"/>
                    </a:cubicBezTo>
                    <a:cubicBezTo>
                      <a:pt x="45" y="208"/>
                      <a:pt x="41" y="210"/>
                      <a:pt x="40" y="214"/>
                    </a:cubicBezTo>
                    <a:cubicBezTo>
                      <a:pt x="38" y="218"/>
                      <a:pt x="44" y="220"/>
                      <a:pt x="47" y="220"/>
                    </a:cubicBezTo>
                    <a:cubicBezTo>
                      <a:pt x="49" y="219"/>
                      <a:pt x="51" y="215"/>
                      <a:pt x="53" y="213"/>
                    </a:cubicBezTo>
                    <a:cubicBezTo>
                      <a:pt x="56" y="209"/>
                      <a:pt x="57" y="205"/>
                      <a:pt x="63" y="204"/>
                    </a:cubicBezTo>
                    <a:cubicBezTo>
                      <a:pt x="68" y="203"/>
                      <a:pt x="69" y="204"/>
                      <a:pt x="72" y="200"/>
                    </a:cubicBezTo>
                    <a:cubicBezTo>
                      <a:pt x="73" y="199"/>
                      <a:pt x="75" y="199"/>
                      <a:pt x="76" y="198"/>
                    </a:cubicBezTo>
                    <a:cubicBezTo>
                      <a:pt x="78" y="197"/>
                      <a:pt x="78" y="195"/>
                      <a:pt x="80" y="193"/>
                    </a:cubicBezTo>
                    <a:cubicBezTo>
                      <a:pt x="83" y="191"/>
                      <a:pt x="86" y="193"/>
                      <a:pt x="88" y="196"/>
                    </a:cubicBezTo>
                    <a:cubicBezTo>
                      <a:pt x="92" y="200"/>
                      <a:pt x="89" y="203"/>
                      <a:pt x="86" y="207"/>
                    </a:cubicBezTo>
                    <a:cubicBezTo>
                      <a:pt x="88" y="207"/>
                      <a:pt x="91" y="207"/>
                      <a:pt x="93" y="207"/>
                    </a:cubicBezTo>
                    <a:cubicBezTo>
                      <a:pt x="92" y="201"/>
                      <a:pt x="100" y="205"/>
                      <a:pt x="103" y="206"/>
                    </a:cubicBezTo>
                    <a:cubicBezTo>
                      <a:pt x="107" y="207"/>
                      <a:pt x="112" y="206"/>
                      <a:pt x="115" y="207"/>
                    </a:cubicBezTo>
                    <a:cubicBezTo>
                      <a:pt x="115" y="204"/>
                      <a:pt x="116" y="203"/>
                      <a:pt x="119" y="201"/>
                    </a:cubicBezTo>
                    <a:cubicBezTo>
                      <a:pt x="120" y="200"/>
                      <a:pt x="121" y="198"/>
                      <a:pt x="123" y="198"/>
                    </a:cubicBezTo>
                    <a:cubicBezTo>
                      <a:pt x="124" y="198"/>
                      <a:pt x="126" y="200"/>
                      <a:pt x="127" y="200"/>
                    </a:cubicBezTo>
                    <a:cubicBezTo>
                      <a:pt x="131" y="198"/>
                      <a:pt x="128" y="185"/>
                      <a:pt x="130" y="181"/>
                    </a:cubicBezTo>
                    <a:cubicBezTo>
                      <a:pt x="132" y="178"/>
                      <a:pt x="133" y="182"/>
                      <a:pt x="136" y="182"/>
                    </a:cubicBezTo>
                    <a:cubicBezTo>
                      <a:pt x="141" y="183"/>
                      <a:pt x="140" y="180"/>
                      <a:pt x="142" y="177"/>
                    </a:cubicBezTo>
                    <a:cubicBezTo>
                      <a:pt x="145" y="175"/>
                      <a:pt x="147" y="175"/>
                      <a:pt x="149" y="172"/>
                    </a:cubicBezTo>
                    <a:cubicBezTo>
                      <a:pt x="152" y="168"/>
                      <a:pt x="151" y="166"/>
                      <a:pt x="153" y="162"/>
                    </a:cubicBezTo>
                    <a:cubicBezTo>
                      <a:pt x="153" y="161"/>
                      <a:pt x="155" y="160"/>
                      <a:pt x="155" y="159"/>
                    </a:cubicBezTo>
                    <a:cubicBezTo>
                      <a:pt x="155" y="157"/>
                      <a:pt x="151" y="155"/>
                      <a:pt x="151" y="154"/>
                    </a:cubicBezTo>
                    <a:cubicBezTo>
                      <a:pt x="151" y="152"/>
                      <a:pt x="158" y="148"/>
                      <a:pt x="159" y="147"/>
                    </a:cubicBezTo>
                    <a:cubicBezTo>
                      <a:pt x="162" y="146"/>
                      <a:pt x="166" y="147"/>
                      <a:pt x="169" y="147"/>
                    </a:cubicBezTo>
                    <a:cubicBezTo>
                      <a:pt x="171" y="147"/>
                      <a:pt x="176" y="145"/>
                      <a:pt x="178" y="146"/>
                    </a:cubicBezTo>
                    <a:cubicBezTo>
                      <a:pt x="179" y="147"/>
                      <a:pt x="178" y="149"/>
                      <a:pt x="178" y="150"/>
                    </a:cubicBezTo>
                    <a:cubicBezTo>
                      <a:pt x="179" y="152"/>
                      <a:pt x="179" y="152"/>
                      <a:pt x="180" y="153"/>
                    </a:cubicBezTo>
                    <a:cubicBezTo>
                      <a:pt x="181" y="154"/>
                      <a:pt x="183" y="155"/>
                      <a:pt x="184" y="156"/>
                    </a:cubicBezTo>
                    <a:cubicBezTo>
                      <a:pt x="184" y="157"/>
                      <a:pt x="183" y="159"/>
                      <a:pt x="184" y="161"/>
                    </a:cubicBezTo>
                    <a:cubicBezTo>
                      <a:pt x="184" y="162"/>
                      <a:pt x="186" y="163"/>
                      <a:pt x="186" y="164"/>
                    </a:cubicBezTo>
                    <a:cubicBezTo>
                      <a:pt x="187" y="166"/>
                      <a:pt x="186" y="167"/>
                      <a:pt x="186" y="168"/>
                    </a:cubicBezTo>
                    <a:cubicBezTo>
                      <a:pt x="187" y="172"/>
                      <a:pt x="188" y="176"/>
                      <a:pt x="190" y="179"/>
                    </a:cubicBezTo>
                    <a:cubicBezTo>
                      <a:pt x="194" y="184"/>
                      <a:pt x="199" y="185"/>
                      <a:pt x="203" y="189"/>
                    </a:cubicBezTo>
                    <a:cubicBezTo>
                      <a:pt x="206" y="191"/>
                      <a:pt x="207" y="192"/>
                      <a:pt x="210" y="194"/>
                    </a:cubicBezTo>
                    <a:cubicBezTo>
                      <a:pt x="212" y="194"/>
                      <a:pt x="215" y="194"/>
                      <a:pt x="217" y="196"/>
                    </a:cubicBezTo>
                    <a:cubicBezTo>
                      <a:pt x="218" y="194"/>
                      <a:pt x="220" y="195"/>
                      <a:pt x="221" y="194"/>
                    </a:cubicBezTo>
                    <a:cubicBezTo>
                      <a:pt x="222" y="196"/>
                      <a:pt x="221" y="198"/>
                      <a:pt x="222" y="199"/>
                    </a:cubicBezTo>
                    <a:cubicBezTo>
                      <a:pt x="222" y="201"/>
                      <a:pt x="223" y="202"/>
                      <a:pt x="223" y="204"/>
                    </a:cubicBezTo>
                    <a:cubicBezTo>
                      <a:pt x="220" y="204"/>
                      <a:pt x="218" y="206"/>
                      <a:pt x="216" y="208"/>
                    </a:cubicBezTo>
                    <a:cubicBezTo>
                      <a:pt x="213" y="209"/>
                      <a:pt x="212" y="209"/>
                      <a:pt x="209" y="210"/>
                    </a:cubicBezTo>
                    <a:cubicBezTo>
                      <a:pt x="205" y="211"/>
                      <a:pt x="203" y="213"/>
                      <a:pt x="201" y="215"/>
                    </a:cubicBezTo>
                    <a:cubicBezTo>
                      <a:pt x="198" y="217"/>
                      <a:pt x="199" y="217"/>
                      <a:pt x="198" y="220"/>
                    </a:cubicBezTo>
                    <a:cubicBezTo>
                      <a:pt x="197" y="223"/>
                      <a:pt x="194" y="225"/>
                      <a:pt x="193" y="227"/>
                    </a:cubicBezTo>
                    <a:cubicBezTo>
                      <a:pt x="191" y="233"/>
                      <a:pt x="195" y="239"/>
                      <a:pt x="196" y="244"/>
                    </a:cubicBezTo>
                    <a:cubicBezTo>
                      <a:pt x="196" y="248"/>
                      <a:pt x="196" y="247"/>
                      <a:pt x="199" y="249"/>
                    </a:cubicBezTo>
                    <a:cubicBezTo>
                      <a:pt x="204" y="252"/>
                      <a:pt x="203" y="259"/>
                      <a:pt x="204" y="264"/>
                    </a:cubicBezTo>
                    <a:cubicBezTo>
                      <a:pt x="206" y="275"/>
                      <a:pt x="201" y="287"/>
                      <a:pt x="214" y="292"/>
                    </a:cubicBezTo>
                    <a:cubicBezTo>
                      <a:pt x="219" y="294"/>
                      <a:pt x="223" y="291"/>
                      <a:pt x="226" y="286"/>
                    </a:cubicBezTo>
                    <a:cubicBezTo>
                      <a:pt x="228" y="281"/>
                      <a:pt x="229" y="277"/>
                      <a:pt x="235" y="275"/>
                    </a:cubicBezTo>
                    <a:cubicBezTo>
                      <a:pt x="238" y="274"/>
                      <a:pt x="239" y="272"/>
                      <a:pt x="242" y="271"/>
                    </a:cubicBezTo>
                    <a:cubicBezTo>
                      <a:pt x="245" y="269"/>
                      <a:pt x="247" y="269"/>
                      <a:pt x="250" y="271"/>
                    </a:cubicBezTo>
                    <a:cubicBezTo>
                      <a:pt x="252" y="272"/>
                      <a:pt x="254" y="276"/>
                      <a:pt x="256" y="277"/>
                    </a:cubicBezTo>
                    <a:cubicBezTo>
                      <a:pt x="260" y="279"/>
                      <a:pt x="260" y="276"/>
                      <a:pt x="262" y="275"/>
                    </a:cubicBezTo>
                    <a:cubicBezTo>
                      <a:pt x="262" y="274"/>
                      <a:pt x="262" y="273"/>
                      <a:pt x="262" y="272"/>
                    </a:cubicBezTo>
                    <a:cubicBezTo>
                      <a:pt x="263" y="271"/>
                      <a:pt x="263" y="268"/>
                      <a:pt x="262" y="267"/>
                    </a:cubicBezTo>
                    <a:close/>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21" name="Freeform 62">
                <a:extLst>
                  <a:ext uri="{FF2B5EF4-FFF2-40B4-BE49-F238E27FC236}">
                    <a16:creationId xmlns:a16="http://schemas.microsoft.com/office/drawing/2014/main" id="{7EF27B91-C6EE-4DC3-B419-438D73BD3B18}"/>
                  </a:ext>
                </a:extLst>
              </p:cNvPr>
              <p:cNvSpPr>
                <a:spLocks/>
              </p:cNvSpPr>
              <p:nvPr/>
            </p:nvSpPr>
            <p:spPr bwMode="auto">
              <a:xfrm>
                <a:off x="6646863" y="4249738"/>
                <a:ext cx="906462" cy="881063"/>
              </a:xfrm>
              <a:custGeom>
                <a:avLst/>
                <a:gdLst>
                  <a:gd name="T0" fmla="*/ 140 w 242"/>
                  <a:gd name="T1" fmla="*/ 10 h 235"/>
                  <a:gd name="T2" fmla="*/ 139 w 242"/>
                  <a:gd name="T3" fmla="*/ 20 h 235"/>
                  <a:gd name="T4" fmla="*/ 129 w 242"/>
                  <a:gd name="T5" fmla="*/ 29 h 235"/>
                  <a:gd name="T6" fmla="*/ 118 w 242"/>
                  <a:gd name="T7" fmla="*/ 26 h 235"/>
                  <a:gd name="T8" fmla="*/ 109 w 242"/>
                  <a:gd name="T9" fmla="*/ 28 h 235"/>
                  <a:gd name="T10" fmla="*/ 101 w 242"/>
                  <a:gd name="T11" fmla="*/ 27 h 235"/>
                  <a:gd name="T12" fmla="*/ 82 w 242"/>
                  <a:gd name="T13" fmla="*/ 22 h 235"/>
                  <a:gd name="T14" fmla="*/ 71 w 242"/>
                  <a:gd name="T15" fmla="*/ 27 h 235"/>
                  <a:gd name="T16" fmla="*/ 56 w 242"/>
                  <a:gd name="T17" fmla="*/ 27 h 235"/>
                  <a:gd name="T18" fmla="*/ 51 w 242"/>
                  <a:gd name="T19" fmla="*/ 34 h 235"/>
                  <a:gd name="T20" fmla="*/ 46 w 242"/>
                  <a:gd name="T21" fmla="*/ 45 h 235"/>
                  <a:gd name="T22" fmla="*/ 32 w 242"/>
                  <a:gd name="T23" fmla="*/ 54 h 235"/>
                  <a:gd name="T24" fmla="*/ 15 w 242"/>
                  <a:gd name="T25" fmla="*/ 54 h 235"/>
                  <a:gd name="T26" fmla="*/ 2 w 242"/>
                  <a:gd name="T27" fmla="*/ 59 h 235"/>
                  <a:gd name="T28" fmla="*/ 1 w 242"/>
                  <a:gd name="T29" fmla="*/ 71 h 235"/>
                  <a:gd name="T30" fmla="*/ 13 w 242"/>
                  <a:gd name="T31" fmla="*/ 73 h 235"/>
                  <a:gd name="T32" fmla="*/ 22 w 242"/>
                  <a:gd name="T33" fmla="*/ 74 h 235"/>
                  <a:gd name="T34" fmla="*/ 23 w 242"/>
                  <a:gd name="T35" fmla="*/ 85 h 235"/>
                  <a:gd name="T36" fmla="*/ 27 w 242"/>
                  <a:gd name="T37" fmla="*/ 89 h 235"/>
                  <a:gd name="T38" fmla="*/ 33 w 242"/>
                  <a:gd name="T39" fmla="*/ 93 h 235"/>
                  <a:gd name="T40" fmla="*/ 38 w 242"/>
                  <a:gd name="T41" fmla="*/ 98 h 235"/>
                  <a:gd name="T42" fmla="*/ 43 w 242"/>
                  <a:gd name="T43" fmla="*/ 100 h 235"/>
                  <a:gd name="T44" fmla="*/ 59 w 242"/>
                  <a:gd name="T45" fmla="*/ 107 h 235"/>
                  <a:gd name="T46" fmla="*/ 59 w 242"/>
                  <a:gd name="T47" fmla="*/ 126 h 235"/>
                  <a:gd name="T48" fmla="*/ 47 w 242"/>
                  <a:gd name="T49" fmla="*/ 161 h 235"/>
                  <a:gd name="T50" fmla="*/ 45 w 242"/>
                  <a:gd name="T51" fmla="*/ 182 h 235"/>
                  <a:gd name="T52" fmla="*/ 48 w 242"/>
                  <a:gd name="T53" fmla="*/ 186 h 235"/>
                  <a:gd name="T54" fmla="*/ 47 w 242"/>
                  <a:gd name="T55" fmla="*/ 197 h 235"/>
                  <a:gd name="T56" fmla="*/ 49 w 242"/>
                  <a:gd name="T57" fmla="*/ 216 h 235"/>
                  <a:gd name="T58" fmla="*/ 55 w 242"/>
                  <a:gd name="T59" fmla="*/ 212 h 235"/>
                  <a:gd name="T60" fmla="*/ 58 w 242"/>
                  <a:gd name="T61" fmla="*/ 210 h 235"/>
                  <a:gd name="T62" fmla="*/ 69 w 242"/>
                  <a:gd name="T63" fmla="*/ 212 h 235"/>
                  <a:gd name="T64" fmla="*/ 74 w 242"/>
                  <a:gd name="T65" fmla="*/ 215 h 235"/>
                  <a:gd name="T66" fmla="*/ 78 w 242"/>
                  <a:gd name="T67" fmla="*/ 206 h 235"/>
                  <a:gd name="T68" fmla="*/ 95 w 242"/>
                  <a:gd name="T69" fmla="*/ 196 h 235"/>
                  <a:gd name="T70" fmla="*/ 93 w 242"/>
                  <a:gd name="T71" fmla="*/ 208 h 235"/>
                  <a:gd name="T72" fmla="*/ 93 w 242"/>
                  <a:gd name="T73" fmla="*/ 220 h 235"/>
                  <a:gd name="T74" fmla="*/ 101 w 242"/>
                  <a:gd name="T75" fmla="*/ 224 h 235"/>
                  <a:gd name="T76" fmla="*/ 107 w 242"/>
                  <a:gd name="T77" fmla="*/ 228 h 235"/>
                  <a:gd name="T78" fmla="*/ 114 w 242"/>
                  <a:gd name="T79" fmla="*/ 227 h 235"/>
                  <a:gd name="T80" fmla="*/ 126 w 242"/>
                  <a:gd name="T81" fmla="*/ 233 h 235"/>
                  <a:gd name="T82" fmla="*/ 145 w 242"/>
                  <a:gd name="T83" fmla="*/ 229 h 235"/>
                  <a:gd name="T84" fmla="*/ 149 w 242"/>
                  <a:gd name="T85" fmla="*/ 235 h 235"/>
                  <a:gd name="T86" fmla="*/ 159 w 242"/>
                  <a:gd name="T87" fmla="*/ 215 h 235"/>
                  <a:gd name="T88" fmla="*/ 152 w 242"/>
                  <a:gd name="T89" fmla="*/ 207 h 235"/>
                  <a:gd name="T90" fmla="*/ 162 w 242"/>
                  <a:gd name="T91" fmla="*/ 189 h 235"/>
                  <a:gd name="T92" fmla="*/ 167 w 242"/>
                  <a:gd name="T93" fmla="*/ 168 h 235"/>
                  <a:gd name="T94" fmla="*/ 184 w 242"/>
                  <a:gd name="T95" fmla="*/ 154 h 235"/>
                  <a:gd name="T96" fmla="*/ 208 w 242"/>
                  <a:gd name="T97" fmla="*/ 130 h 235"/>
                  <a:gd name="T98" fmla="*/ 208 w 242"/>
                  <a:gd name="T99" fmla="*/ 117 h 235"/>
                  <a:gd name="T100" fmla="*/ 207 w 242"/>
                  <a:gd name="T101" fmla="*/ 108 h 235"/>
                  <a:gd name="T102" fmla="*/ 218 w 242"/>
                  <a:gd name="T103" fmla="*/ 107 h 235"/>
                  <a:gd name="T104" fmla="*/ 239 w 242"/>
                  <a:gd name="T105" fmla="*/ 92 h 235"/>
                  <a:gd name="T106" fmla="*/ 234 w 242"/>
                  <a:gd name="T107" fmla="*/ 75 h 235"/>
                  <a:gd name="T108" fmla="*/ 230 w 242"/>
                  <a:gd name="T109" fmla="*/ 60 h 235"/>
                  <a:gd name="T110" fmla="*/ 224 w 242"/>
                  <a:gd name="T111" fmla="*/ 43 h 235"/>
                  <a:gd name="T112" fmla="*/ 218 w 242"/>
                  <a:gd name="T113" fmla="*/ 26 h 235"/>
                  <a:gd name="T114" fmla="*/ 209 w 242"/>
                  <a:gd name="T115" fmla="*/ 12 h 235"/>
                  <a:gd name="T116" fmla="*/ 195 w 242"/>
                  <a:gd name="T117" fmla="*/ 16 h 235"/>
                  <a:gd name="T118" fmla="*/ 163 w 242"/>
                  <a:gd name="T119" fmla="*/ 16 h 235"/>
                  <a:gd name="T120" fmla="*/ 145 w 242"/>
                  <a:gd name="T121" fmla="*/ 3 h 235"/>
                  <a:gd name="T122" fmla="*/ 140 w 242"/>
                  <a:gd name="T123" fmla="*/ 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2" h="235">
                    <a:moveTo>
                      <a:pt x="140" y="4"/>
                    </a:moveTo>
                    <a:cubicBezTo>
                      <a:pt x="140" y="6"/>
                      <a:pt x="141" y="8"/>
                      <a:pt x="140" y="10"/>
                    </a:cubicBezTo>
                    <a:cubicBezTo>
                      <a:pt x="140" y="12"/>
                      <a:pt x="138" y="13"/>
                      <a:pt x="138" y="14"/>
                    </a:cubicBezTo>
                    <a:cubicBezTo>
                      <a:pt x="137" y="16"/>
                      <a:pt x="139" y="18"/>
                      <a:pt x="139" y="20"/>
                    </a:cubicBezTo>
                    <a:cubicBezTo>
                      <a:pt x="138" y="21"/>
                      <a:pt x="136" y="24"/>
                      <a:pt x="135" y="25"/>
                    </a:cubicBezTo>
                    <a:cubicBezTo>
                      <a:pt x="134" y="27"/>
                      <a:pt x="132" y="29"/>
                      <a:pt x="129" y="29"/>
                    </a:cubicBezTo>
                    <a:cubicBezTo>
                      <a:pt x="126" y="29"/>
                      <a:pt x="127" y="26"/>
                      <a:pt x="124" y="25"/>
                    </a:cubicBezTo>
                    <a:cubicBezTo>
                      <a:pt x="122" y="25"/>
                      <a:pt x="120" y="25"/>
                      <a:pt x="118" y="26"/>
                    </a:cubicBezTo>
                    <a:cubicBezTo>
                      <a:pt x="115" y="26"/>
                      <a:pt x="113" y="25"/>
                      <a:pt x="111" y="26"/>
                    </a:cubicBezTo>
                    <a:cubicBezTo>
                      <a:pt x="110" y="27"/>
                      <a:pt x="111" y="28"/>
                      <a:pt x="109" y="28"/>
                    </a:cubicBezTo>
                    <a:cubicBezTo>
                      <a:pt x="108" y="28"/>
                      <a:pt x="108" y="27"/>
                      <a:pt x="107" y="27"/>
                    </a:cubicBezTo>
                    <a:cubicBezTo>
                      <a:pt x="105" y="26"/>
                      <a:pt x="103" y="27"/>
                      <a:pt x="101" y="27"/>
                    </a:cubicBezTo>
                    <a:cubicBezTo>
                      <a:pt x="96" y="26"/>
                      <a:pt x="92" y="24"/>
                      <a:pt x="88" y="23"/>
                    </a:cubicBezTo>
                    <a:cubicBezTo>
                      <a:pt x="86" y="23"/>
                      <a:pt x="83" y="22"/>
                      <a:pt x="82" y="22"/>
                    </a:cubicBezTo>
                    <a:cubicBezTo>
                      <a:pt x="78" y="22"/>
                      <a:pt x="80" y="23"/>
                      <a:pt x="79" y="25"/>
                    </a:cubicBezTo>
                    <a:cubicBezTo>
                      <a:pt x="78" y="28"/>
                      <a:pt x="73" y="27"/>
                      <a:pt x="71" y="27"/>
                    </a:cubicBezTo>
                    <a:cubicBezTo>
                      <a:pt x="69" y="26"/>
                      <a:pt x="66" y="27"/>
                      <a:pt x="63" y="27"/>
                    </a:cubicBezTo>
                    <a:cubicBezTo>
                      <a:pt x="61" y="27"/>
                      <a:pt x="58" y="27"/>
                      <a:pt x="56" y="27"/>
                    </a:cubicBezTo>
                    <a:cubicBezTo>
                      <a:pt x="54" y="27"/>
                      <a:pt x="56" y="26"/>
                      <a:pt x="54" y="28"/>
                    </a:cubicBezTo>
                    <a:cubicBezTo>
                      <a:pt x="54" y="29"/>
                      <a:pt x="50" y="34"/>
                      <a:pt x="51" y="34"/>
                    </a:cubicBezTo>
                    <a:cubicBezTo>
                      <a:pt x="48" y="35"/>
                      <a:pt x="45" y="32"/>
                      <a:pt x="43" y="32"/>
                    </a:cubicBezTo>
                    <a:cubicBezTo>
                      <a:pt x="42" y="36"/>
                      <a:pt x="51" y="43"/>
                      <a:pt x="46" y="45"/>
                    </a:cubicBezTo>
                    <a:cubicBezTo>
                      <a:pt x="43" y="46"/>
                      <a:pt x="40" y="47"/>
                      <a:pt x="38" y="48"/>
                    </a:cubicBezTo>
                    <a:cubicBezTo>
                      <a:pt x="37" y="52"/>
                      <a:pt x="37" y="54"/>
                      <a:pt x="32" y="54"/>
                    </a:cubicBezTo>
                    <a:cubicBezTo>
                      <a:pt x="28" y="54"/>
                      <a:pt x="24" y="54"/>
                      <a:pt x="20" y="54"/>
                    </a:cubicBezTo>
                    <a:cubicBezTo>
                      <a:pt x="18" y="54"/>
                      <a:pt x="17" y="54"/>
                      <a:pt x="15" y="54"/>
                    </a:cubicBezTo>
                    <a:cubicBezTo>
                      <a:pt x="13" y="54"/>
                      <a:pt x="13" y="54"/>
                      <a:pt x="12" y="56"/>
                    </a:cubicBezTo>
                    <a:cubicBezTo>
                      <a:pt x="10" y="59"/>
                      <a:pt x="6" y="58"/>
                      <a:pt x="2" y="59"/>
                    </a:cubicBezTo>
                    <a:cubicBezTo>
                      <a:pt x="3" y="62"/>
                      <a:pt x="0" y="62"/>
                      <a:pt x="0" y="65"/>
                    </a:cubicBezTo>
                    <a:cubicBezTo>
                      <a:pt x="0" y="67"/>
                      <a:pt x="0" y="69"/>
                      <a:pt x="1" y="71"/>
                    </a:cubicBezTo>
                    <a:cubicBezTo>
                      <a:pt x="4" y="72"/>
                      <a:pt x="7" y="71"/>
                      <a:pt x="10" y="72"/>
                    </a:cubicBezTo>
                    <a:cubicBezTo>
                      <a:pt x="11" y="72"/>
                      <a:pt x="11" y="73"/>
                      <a:pt x="13" y="73"/>
                    </a:cubicBezTo>
                    <a:cubicBezTo>
                      <a:pt x="15" y="73"/>
                      <a:pt x="16" y="73"/>
                      <a:pt x="18" y="73"/>
                    </a:cubicBezTo>
                    <a:cubicBezTo>
                      <a:pt x="18" y="73"/>
                      <a:pt x="22" y="74"/>
                      <a:pt x="22" y="74"/>
                    </a:cubicBezTo>
                    <a:cubicBezTo>
                      <a:pt x="23" y="75"/>
                      <a:pt x="23" y="77"/>
                      <a:pt x="23" y="78"/>
                    </a:cubicBezTo>
                    <a:cubicBezTo>
                      <a:pt x="23" y="80"/>
                      <a:pt x="22" y="83"/>
                      <a:pt x="23" y="85"/>
                    </a:cubicBezTo>
                    <a:cubicBezTo>
                      <a:pt x="23" y="85"/>
                      <a:pt x="26" y="85"/>
                      <a:pt x="27" y="85"/>
                    </a:cubicBezTo>
                    <a:cubicBezTo>
                      <a:pt x="28" y="86"/>
                      <a:pt x="27" y="88"/>
                      <a:pt x="27" y="89"/>
                    </a:cubicBezTo>
                    <a:cubicBezTo>
                      <a:pt x="28" y="89"/>
                      <a:pt x="29" y="89"/>
                      <a:pt x="30" y="89"/>
                    </a:cubicBezTo>
                    <a:cubicBezTo>
                      <a:pt x="30" y="91"/>
                      <a:pt x="32" y="92"/>
                      <a:pt x="33" y="93"/>
                    </a:cubicBezTo>
                    <a:cubicBezTo>
                      <a:pt x="34" y="94"/>
                      <a:pt x="35" y="95"/>
                      <a:pt x="36" y="95"/>
                    </a:cubicBezTo>
                    <a:cubicBezTo>
                      <a:pt x="37" y="96"/>
                      <a:pt x="37" y="97"/>
                      <a:pt x="38" y="98"/>
                    </a:cubicBezTo>
                    <a:cubicBezTo>
                      <a:pt x="39" y="98"/>
                      <a:pt x="40" y="98"/>
                      <a:pt x="41" y="98"/>
                    </a:cubicBezTo>
                    <a:cubicBezTo>
                      <a:pt x="41" y="99"/>
                      <a:pt x="42" y="100"/>
                      <a:pt x="43" y="100"/>
                    </a:cubicBezTo>
                    <a:cubicBezTo>
                      <a:pt x="45" y="101"/>
                      <a:pt x="46" y="102"/>
                      <a:pt x="49" y="102"/>
                    </a:cubicBezTo>
                    <a:cubicBezTo>
                      <a:pt x="53" y="103"/>
                      <a:pt x="56" y="104"/>
                      <a:pt x="59" y="107"/>
                    </a:cubicBezTo>
                    <a:cubicBezTo>
                      <a:pt x="61" y="108"/>
                      <a:pt x="65" y="111"/>
                      <a:pt x="66" y="114"/>
                    </a:cubicBezTo>
                    <a:cubicBezTo>
                      <a:pt x="67" y="119"/>
                      <a:pt x="61" y="122"/>
                      <a:pt x="59" y="126"/>
                    </a:cubicBezTo>
                    <a:cubicBezTo>
                      <a:pt x="56" y="131"/>
                      <a:pt x="54" y="137"/>
                      <a:pt x="50" y="141"/>
                    </a:cubicBezTo>
                    <a:cubicBezTo>
                      <a:pt x="45" y="147"/>
                      <a:pt x="47" y="154"/>
                      <a:pt x="47" y="161"/>
                    </a:cubicBezTo>
                    <a:cubicBezTo>
                      <a:pt x="47" y="164"/>
                      <a:pt x="46" y="168"/>
                      <a:pt x="46" y="171"/>
                    </a:cubicBezTo>
                    <a:cubicBezTo>
                      <a:pt x="46" y="175"/>
                      <a:pt x="46" y="178"/>
                      <a:pt x="45" y="182"/>
                    </a:cubicBezTo>
                    <a:cubicBezTo>
                      <a:pt x="45" y="182"/>
                      <a:pt x="45" y="184"/>
                      <a:pt x="45" y="184"/>
                    </a:cubicBezTo>
                    <a:cubicBezTo>
                      <a:pt x="46" y="186"/>
                      <a:pt x="47" y="185"/>
                      <a:pt x="48" y="186"/>
                    </a:cubicBezTo>
                    <a:cubicBezTo>
                      <a:pt x="49" y="187"/>
                      <a:pt x="48" y="190"/>
                      <a:pt x="48" y="191"/>
                    </a:cubicBezTo>
                    <a:cubicBezTo>
                      <a:pt x="48" y="193"/>
                      <a:pt x="47" y="194"/>
                      <a:pt x="47" y="197"/>
                    </a:cubicBezTo>
                    <a:cubicBezTo>
                      <a:pt x="47" y="201"/>
                      <a:pt x="47" y="205"/>
                      <a:pt x="48" y="209"/>
                    </a:cubicBezTo>
                    <a:cubicBezTo>
                      <a:pt x="48" y="210"/>
                      <a:pt x="48" y="214"/>
                      <a:pt x="49" y="216"/>
                    </a:cubicBezTo>
                    <a:cubicBezTo>
                      <a:pt x="50" y="219"/>
                      <a:pt x="52" y="216"/>
                      <a:pt x="53" y="214"/>
                    </a:cubicBezTo>
                    <a:cubicBezTo>
                      <a:pt x="54" y="213"/>
                      <a:pt x="54" y="212"/>
                      <a:pt x="55" y="212"/>
                    </a:cubicBezTo>
                    <a:cubicBezTo>
                      <a:pt x="56" y="211"/>
                      <a:pt x="56" y="212"/>
                      <a:pt x="57" y="212"/>
                    </a:cubicBezTo>
                    <a:cubicBezTo>
                      <a:pt x="57" y="211"/>
                      <a:pt x="58" y="210"/>
                      <a:pt x="58" y="210"/>
                    </a:cubicBezTo>
                    <a:cubicBezTo>
                      <a:pt x="61" y="209"/>
                      <a:pt x="64" y="211"/>
                      <a:pt x="67" y="211"/>
                    </a:cubicBezTo>
                    <a:cubicBezTo>
                      <a:pt x="67" y="211"/>
                      <a:pt x="69" y="211"/>
                      <a:pt x="69" y="212"/>
                    </a:cubicBezTo>
                    <a:cubicBezTo>
                      <a:pt x="71" y="212"/>
                      <a:pt x="70" y="213"/>
                      <a:pt x="70" y="214"/>
                    </a:cubicBezTo>
                    <a:cubicBezTo>
                      <a:pt x="71" y="216"/>
                      <a:pt x="73" y="218"/>
                      <a:pt x="74" y="215"/>
                    </a:cubicBezTo>
                    <a:cubicBezTo>
                      <a:pt x="75" y="214"/>
                      <a:pt x="74" y="211"/>
                      <a:pt x="74" y="210"/>
                    </a:cubicBezTo>
                    <a:cubicBezTo>
                      <a:pt x="75" y="207"/>
                      <a:pt x="76" y="207"/>
                      <a:pt x="78" y="206"/>
                    </a:cubicBezTo>
                    <a:cubicBezTo>
                      <a:pt x="82" y="204"/>
                      <a:pt x="84" y="198"/>
                      <a:pt x="88" y="196"/>
                    </a:cubicBezTo>
                    <a:cubicBezTo>
                      <a:pt x="90" y="194"/>
                      <a:pt x="94" y="192"/>
                      <a:pt x="95" y="196"/>
                    </a:cubicBezTo>
                    <a:cubicBezTo>
                      <a:pt x="96" y="198"/>
                      <a:pt x="96" y="202"/>
                      <a:pt x="95" y="204"/>
                    </a:cubicBezTo>
                    <a:cubicBezTo>
                      <a:pt x="94" y="205"/>
                      <a:pt x="93" y="206"/>
                      <a:pt x="93" y="208"/>
                    </a:cubicBezTo>
                    <a:cubicBezTo>
                      <a:pt x="93" y="209"/>
                      <a:pt x="93" y="211"/>
                      <a:pt x="93" y="212"/>
                    </a:cubicBezTo>
                    <a:cubicBezTo>
                      <a:pt x="93" y="214"/>
                      <a:pt x="93" y="217"/>
                      <a:pt x="93" y="220"/>
                    </a:cubicBezTo>
                    <a:cubicBezTo>
                      <a:pt x="96" y="221"/>
                      <a:pt x="100" y="218"/>
                      <a:pt x="101" y="222"/>
                    </a:cubicBezTo>
                    <a:cubicBezTo>
                      <a:pt x="102" y="222"/>
                      <a:pt x="101" y="223"/>
                      <a:pt x="101" y="224"/>
                    </a:cubicBezTo>
                    <a:cubicBezTo>
                      <a:pt x="102" y="225"/>
                      <a:pt x="102" y="225"/>
                      <a:pt x="103" y="226"/>
                    </a:cubicBezTo>
                    <a:cubicBezTo>
                      <a:pt x="104" y="227"/>
                      <a:pt x="104" y="228"/>
                      <a:pt x="107" y="228"/>
                    </a:cubicBezTo>
                    <a:cubicBezTo>
                      <a:pt x="109" y="229"/>
                      <a:pt x="109" y="229"/>
                      <a:pt x="110" y="228"/>
                    </a:cubicBezTo>
                    <a:cubicBezTo>
                      <a:pt x="112" y="228"/>
                      <a:pt x="112" y="227"/>
                      <a:pt x="114" y="227"/>
                    </a:cubicBezTo>
                    <a:cubicBezTo>
                      <a:pt x="116" y="227"/>
                      <a:pt x="119" y="229"/>
                      <a:pt x="121" y="230"/>
                    </a:cubicBezTo>
                    <a:cubicBezTo>
                      <a:pt x="123" y="231"/>
                      <a:pt x="124" y="233"/>
                      <a:pt x="126" y="233"/>
                    </a:cubicBezTo>
                    <a:cubicBezTo>
                      <a:pt x="128" y="234"/>
                      <a:pt x="129" y="232"/>
                      <a:pt x="132" y="232"/>
                    </a:cubicBezTo>
                    <a:cubicBezTo>
                      <a:pt x="136" y="230"/>
                      <a:pt x="141" y="227"/>
                      <a:pt x="145" y="229"/>
                    </a:cubicBezTo>
                    <a:cubicBezTo>
                      <a:pt x="147" y="231"/>
                      <a:pt x="148" y="233"/>
                      <a:pt x="149" y="235"/>
                    </a:cubicBezTo>
                    <a:cubicBezTo>
                      <a:pt x="149" y="235"/>
                      <a:pt x="149" y="235"/>
                      <a:pt x="149" y="235"/>
                    </a:cubicBezTo>
                    <a:cubicBezTo>
                      <a:pt x="152" y="233"/>
                      <a:pt x="153" y="231"/>
                      <a:pt x="155" y="228"/>
                    </a:cubicBezTo>
                    <a:cubicBezTo>
                      <a:pt x="157" y="225"/>
                      <a:pt x="160" y="218"/>
                      <a:pt x="159" y="215"/>
                    </a:cubicBezTo>
                    <a:cubicBezTo>
                      <a:pt x="159" y="213"/>
                      <a:pt x="160" y="208"/>
                      <a:pt x="157" y="209"/>
                    </a:cubicBezTo>
                    <a:cubicBezTo>
                      <a:pt x="155" y="209"/>
                      <a:pt x="154" y="208"/>
                      <a:pt x="152" y="207"/>
                    </a:cubicBezTo>
                    <a:cubicBezTo>
                      <a:pt x="154" y="204"/>
                      <a:pt x="158" y="202"/>
                      <a:pt x="160" y="199"/>
                    </a:cubicBezTo>
                    <a:cubicBezTo>
                      <a:pt x="161" y="197"/>
                      <a:pt x="162" y="191"/>
                      <a:pt x="162" y="189"/>
                    </a:cubicBezTo>
                    <a:cubicBezTo>
                      <a:pt x="162" y="188"/>
                      <a:pt x="162" y="177"/>
                      <a:pt x="163" y="177"/>
                    </a:cubicBezTo>
                    <a:cubicBezTo>
                      <a:pt x="153" y="177"/>
                      <a:pt x="165" y="170"/>
                      <a:pt x="167" y="168"/>
                    </a:cubicBezTo>
                    <a:cubicBezTo>
                      <a:pt x="170" y="166"/>
                      <a:pt x="174" y="164"/>
                      <a:pt x="176" y="161"/>
                    </a:cubicBezTo>
                    <a:cubicBezTo>
                      <a:pt x="179" y="159"/>
                      <a:pt x="181" y="156"/>
                      <a:pt x="184" y="154"/>
                    </a:cubicBezTo>
                    <a:cubicBezTo>
                      <a:pt x="193" y="150"/>
                      <a:pt x="198" y="146"/>
                      <a:pt x="207" y="144"/>
                    </a:cubicBezTo>
                    <a:cubicBezTo>
                      <a:pt x="216" y="142"/>
                      <a:pt x="212" y="135"/>
                      <a:pt x="208" y="130"/>
                    </a:cubicBezTo>
                    <a:cubicBezTo>
                      <a:pt x="207" y="128"/>
                      <a:pt x="204" y="124"/>
                      <a:pt x="204" y="121"/>
                    </a:cubicBezTo>
                    <a:cubicBezTo>
                      <a:pt x="205" y="119"/>
                      <a:pt x="207" y="118"/>
                      <a:pt x="208" y="117"/>
                    </a:cubicBezTo>
                    <a:cubicBezTo>
                      <a:pt x="209" y="114"/>
                      <a:pt x="206" y="114"/>
                      <a:pt x="206" y="113"/>
                    </a:cubicBezTo>
                    <a:cubicBezTo>
                      <a:pt x="206" y="111"/>
                      <a:pt x="208" y="110"/>
                      <a:pt x="207" y="108"/>
                    </a:cubicBezTo>
                    <a:cubicBezTo>
                      <a:pt x="207" y="108"/>
                      <a:pt x="207" y="107"/>
                      <a:pt x="206" y="106"/>
                    </a:cubicBezTo>
                    <a:cubicBezTo>
                      <a:pt x="211" y="104"/>
                      <a:pt x="214" y="106"/>
                      <a:pt x="218" y="107"/>
                    </a:cubicBezTo>
                    <a:cubicBezTo>
                      <a:pt x="222" y="108"/>
                      <a:pt x="224" y="103"/>
                      <a:pt x="227" y="101"/>
                    </a:cubicBezTo>
                    <a:cubicBezTo>
                      <a:pt x="232" y="97"/>
                      <a:pt x="235" y="97"/>
                      <a:pt x="239" y="92"/>
                    </a:cubicBezTo>
                    <a:cubicBezTo>
                      <a:pt x="242" y="86"/>
                      <a:pt x="237" y="88"/>
                      <a:pt x="236" y="85"/>
                    </a:cubicBezTo>
                    <a:cubicBezTo>
                      <a:pt x="236" y="82"/>
                      <a:pt x="238" y="75"/>
                      <a:pt x="234" y="75"/>
                    </a:cubicBezTo>
                    <a:cubicBezTo>
                      <a:pt x="230" y="74"/>
                      <a:pt x="225" y="74"/>
                      <a:pt x="226" y="69"/>
                    </a:cubicBezTo>
                    <a:cubicBezTo>
                      <a:pt x="226" y="65"/>
                      <a:pt x="235" y="62"/>
                      <a:pt x="230" y="60"/>
                    </a:cubicBezTo>
                    <a:cubicBezTo>
                      <a:pt x="226" y="59"/>
                      <a:pt x="229" y="53"/>
                      <a:pt x="228" y="50"/>
                    </a:cubicBezTo>
                    <a:cubicBezTo>
                      <a:pt x="227" y="47"/>
                      <a:pt x="225" y="46"/>
                      <a:pt x="224" y="43"/>
                    </a:cubicBezTo>
                    <a:cubicBezTo>
                      <a:pt x="223" y="41"/>
                      <a:pt x="224" y="38"/>
                      <a:pt x="223" y="36"/>
                    </a:cubicBezTo>
                    <a:cubicBezTo>
                      <a:pt x="222" y="33"/>
                      <a:pt x="218" y="29"/>
                      <a:pt x="218" y="26"/>
                    </a:cubicBezTo>
                    <a:cubicBezTo>
                      <a:pt x="219" y="23"/>
                      <a:pt x="222" y="21"/>
                      <a:pt x="219" y="20"/>
                    </a:cubicBezTo>
                    <a:cubicBezTo>
                      <a:pt x="215" y="18"/>
                      <a:pt x="212" y="15"/>
                      <a:pt x="209" y="12"/>
                    </a:cubicBezTo>
                    <a:cubicBezTo>
                      <a:pt x="206" y="10"/>
                      <a:pt x="203" y="14"/>
                      <a:pt x="200" y="15"/>
                    </a:cubicBezTo>
                    <a:cubicBezTo>
                      <a:pt x="198" y="15"/>
                      <a:pt x="197" y="16"/>
                      <a:pt x="195" y="16"/>
                    </a:cubicBezTo>
                    <a:cubicBezTo>
                      <a:pt x="193" y="17"/>
                      <a:pt x="191" y="16"/>
                      <a:pt x="188" y="17"/>
                    </a:cubicBezTo>
                    <a:cubicBezTo>
                      <a:pt x="180" y="18"/>
                      <a:pt x="171" y="20"/>
                      <a:pt x="163" y="16"/>
                    </a:cubicBezTo>
                    <a:cubicBezTo>
                      <a:pt x="158" y="14"/>
                      <a:pt x="152" y="15"/>
                      <a:pt x="148" y="13"/>
                    </a:cubicBezTo>
                    <a:cubicBezTo>
                      <a:pt x="144" y="12"/>
                      <a:pt x="145" y="6"/>
                      <a:pt x="145" y="3"/>
                    </a:cubicBezTo>
                    <a:cubicBezTo>
                      <a:pt x="144" y="1"/>
                      <a:pt x="144" y="1"/>
                      <a:pt x="143" y="0"/>
                    </a:cubicBezTo>
                    <a:cubicBezTo>
                      <a:pt x="141" y="1"/>
                      <a:pt x="141" y="2"/>
                      <a:pt x="140" y="4"/>
                    </a:cubicBezTo>
                    <a:close/>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22" name="Freeform 63">
                <a:extLst>
                  <a:ext uri="{FF2B5EF4-FFF2-40B4-BE49-F238E27FC236}">
                    <a16:creationId xmlns:a16="http://schemas.microsoft.com/office/drawing/2014/main" id="{5026C2B5-0B18-4314-BB05-3834D7DF476F}"/>
                  </a:ext>
                </a:extLst>
              </p:cNvPr>
              <p:cNvSpPr>
                <a:spLocks/>
              </p:cNvSpPr>
              <p:nvPr/>
            </p:nvSpPr>
            <p:spPr bwMode="auto">
              <a:xfrm>
                <a:off x="6581775" y="6169025"/>
                <a:ext cx="1028700" cy="1189039"/>
              </a:xfrm>
              <a:custGeom>
                <a:avLst/>
                <a:gdLst>
                  <a:gd name="T0" fmla="*/ 229 w 274"/>
                  <a:gd name="T1" fmla="*/ 29 h 317"/>
                  <a:gd name="T2" fmla="*/ 210 w 274"/>
                  <a:gd name="T3" fmla="*/ 39 h 317"/>
                  <a:gd name="T4" fmla="*/ 180 w 274"/>
                  <a:gd name="T5" fmla="*/ 48 h 317"/>
                  <a:gd name="T6" fmla="*/ 177 w 274"/>
                  <a:gd name="T7" fmla="*/ 59 h 317"/>
                  <a:gd name="T8" fmla="*/ 171 w 274"/>
                  <a:gd name="T9" fmla="*/ 69 h 317"/>
                  <a:gd name="T10" fmla="*/ 181 w 274"/>
                  <a:gd name="T11" fmla="*/ 76 h 317"/>
                  <a:gd name="T12" fmla="*/ 187 w 274"/>
                  <a:gd name="T13" fmla="*/ 90 h 317"/>
                  <a:gd name="T14" fmla="*/ 209 w 274"/>
                  <a:gd name="T15" fmla="*/ 112 h 317"/>
                  <a:gd name="T16" fmla="*/ 196 w 274"/>
                  <a:gd name="T17" fmla="*/ 107 h 317"/>
                  <a:gd name="T18" fmla="*/ 177 w 274"/>
                  <a:gd name="T19" fmla="*/ 89 h 317"/>
                  <a:gd name="T20" fmla="*/ 146 w 274"/>
                  <a:gd name="T21" fmla="*/ 84 h 317"/>
                  <a:gd name="T22" fmla="*/ 131 w 274"/>
                  <a:gd name="T23" fmla="*/ 66 h 317"/>
                  <a:gd name="T24" fmla="*/ 113 w 274"/>
                  <a:gd name="T25" fmla="*/ 45 h 317"/>
                  <a:gd name="T26" fmla="*/ 101 w 274"/>
                  <a:gd name="T27" fmla="*/ 31 h 317"/>
                  <a:gd name="T28" fmla="*/ 83 w 274"/>
                  <a:gd name="T29" fmla="*/ 25 h 317"/>
                  <a:gd name="T30" fmla="*/ 73 w 274"/>
                  <a:gd name="T31" fmla="*/ 0 h 317"/>
                  <a:gd name="T32" fmla="*/ 48 w 274"/>
                  <a:gd name="T33" fmla="*/ 10 h 317"/>
                  <a:gd name="T34" fmla="*/ 43 w 274"/>
                  <a:gd name="T35" fmla="*/ 26 h 317"/>
                  <a:gd name="T36" fmla="*/ 49 w 274"/>
                  <a:gd name="T37" fmla="*/ 50 h 317"/>
                  <a:gd name="T38" fmla="*/ 47 w 274"/>
                  <a:gd name="T39" fmla="*/ 71 h 317"/>
                  <a:gd name="T40" fmla="*/ 46 w 274"/>
                  <a:gd name="T41" fmla="*/ 83 h 317"/>
                  <a:gd name="T42" fmla="*/ 45 w 274"/>
                  <a:gd name="T43" fmla="*/ 94 h 317"/>
                  <a:gd name="T44" fmla="*/ 34 w 274"/>
                  <a:gd name="T45" fmla="*/ 110 h 317"/>
                  <a:gd name="T46" fmla="*/ 23 w 274"/>
                  <a:gd name="T47" fmla="*/ 120 h 317"/>
                  <a:gd name="T48" fmla="*/ 14 w 274"/>
                  <a:gd name="T49" fmla="*/ 126 h 317"/>
                  <a:gd name="T50" fmla="*/ 1 w 274"/>
                  <a:gd name="T51" fmla="*/ 146 h 317"/>
                  <a:gd name="T52" fmla="*/ 7 w 274"/>
                  <a:gd name="T53" fmla="*/ 160 h 317"/>
                  <a:gd name="T54" fmla="*/ 22 w 274"/>
                  <a:gd name="T55" fmla="*/ 176 h 317"/>
                  <a:gd name="T56" fmla="*/ 43 w 274"/>
                  <a:gd name="T57" fmla="*/ 179 h 317"/>
                  <a:gd name="T58" fmla="*/ 60 w 274"/>
                  <a:gd name="T59" fmla="*/ 197 h 317"/>
                  <a:gd name="T60" fmla="*/ 70 w 274"/>
                  <a:gd name="T61" fmla="*/ 205 h 317"/>
                  <a:gd name="T62" fmla="*/ 78 w 274"/>
                  <a:gd name="T63" fmla="*/ 216 h 317"/>
                  <a:gd name="T64" fmla="*/ 100 w 274"/>
                  <a:gd name="T65" fmla="*/ 223 h 317"/>
                  <a:gd name="T66" fmla="*/ 121 w 274"/>
                  <a:gd name="T67" fmla="*/ 228 h 317"/>
                  <a:gd name="T68" fmla="*/ 129 w 274"/>
                  <a:gd name="T69" fmla="*/ 248 h 317"/>
                  <a:gd name="T70" fmla="*/ 143 w 274"/>
                  <a:gd name="T71" fmla="*/ 266 h 317"/>
                  <a:gd name="T72" fmla="*/ 161 w 274"/>
                  <a:gd name="T73" fmla="*/ 296 h 317"/>
                  <a:gd name="T74" fmla="*/ 176 w 274"/>
                  <a:gd name="T75" fmla="*/ 306 h 317"/>
                  <a:gd name="T76" fmla="*/ 185 w 274"/>
                  <a:gd name="T77" fmla="*/ 315 h 317"/>
                  <a:gd name="T78" fmla="*/ 198 w 274"/>
                  <a:gd name="T79" fmla="*/ 313 h 317"/>
                  <a:gd name="T80" fmla="*/ 234 w 274"/>
                  <a:gd name="T81" fmla="*/ 303 h 317"/>
                  <a:gd name="T82" fmla="*/ 252 w 274"/>
                  <a:gd name="T83" fmla="*/ 263 h 317"/>
                  <a:gd name="T84" fmla="*/ 221 w 274"/>
                  <a:gd name="T85" fmla="*/ 247 h 317"/>
                  <a:gd name="T86" fmla="*/ 205 w 274"/>
                  <a:gd name="T87" fmla="*/ 211 h 317"/>
                  <a:gd name="T88" fmla="*/ 231 w 274"/>
                  <a:gd name="T89" fmla="*/ 192 h 317"/>
                  <a:gd name="T90" fmla="*/ 258 w 274"/>
                  <a:gd name="T91" fmla="*/ 152 h 317"/>
                  <a:gd name="T92" fmla="*/ 273 w 274"/>
                  <a:gd name="T93" fmla="*/ 101 h 317"/>
                  <a:gd name="T94" fmla="*/ 258 w 274"/>
                  <a:gd name="T95" fmla="*/ 5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4" h="317">
                    <a:moveTo>
                      <a:pt x="251" y="37"/>
                    </a:moveTo>
                    <a:cubicBezTo>
                      <a:pt x="249" y="35"/>
                      <a:pt x="247" y="32"/>
                      <a:pt x="245" y="31"/>
                    </a:cubicBezTo>
                    <a:cubicBezTo>
                      <a:pt x="241" y="30"/>
                      <a:pt x="240" y="27"/>
                      <a:pt x="236" y="27"/>
                    </a:cubicBezTo>
                    <a:cubicBezTo>
                      <a:pt x="233" y="27"/>
                      <a:pt x="231" y="28"/>
                      <a:pt x="229" y="29"/>
                    </a:cubicBezTo>
                    <a:cubicBezTo>
                      <a:pt x="226" y="29"/>
                      <a:pt x="223" y="31"/>
                      <a:pt x="220" y="31"/>
                    </a:cubicBezTo>
                    <a:cubicBezTo>
                      <a:pt x="216" y="31"/>
                      <a:pt x="214" y="28"/>
                      <a:pt x="211" y="28"/>
                    </a:cubicBezTo>
                    <a:cubicBezTo>
                      <a:pt x="208" y="28"/>
                      <a:pt x="206" y="30"/>
                      <a:pt x="207" y="33"/>
                    </a:cubicBezTo>
                    <a:cubicBezTo>
                      <a:pt x="207" y="36"/>
                      <a:pt x="210" y="36"/>
                      <a:pt x="210" y="39"/>
                    </a:cubicBezTo>
                    <a:cubicBezTo>
                      <a:pt x="207" y="39"/>
                      <a:pt x="204" y="38"/>
                      <a:pt x="201" y="38"/>
                    </a:cubicBezTo>
                    <a:cubicBezTo>
                      <a:pt x="199" y="32"/>
                      <a:pt x="189" y="36"/>
                      <a:pt x="185" y="37"/>
                    </a:cubicBezTo>
                    <a:cubicBezTo>
                      <a:pt x="181" y="38"/>
                      <a:pt x="181" y="40"/>
                      <a:pt x="181" y="44"/>
                    </a:cubicBezTo>
                    <a:cubicBezTo>
                      <a:pt x="181" y="45"/>
                      <a:pt x="181" y="47"/>
                      <a:pt x="180" y="48"/>
                    </a:cubicBezTo>
                    <a:cubicBezTo>
                      <a:pt x="179" y="49"/>
                      <a:pt x="177" y="48"/>
                      <a:pt x="176" y="48"/>
                    </a:cubicBezTo>
                    <a:cubicBezTo>
                      <a:pt x="176" y="52"/>
                      <a:pt x="181" y="52"/>
                      <a:pt x="183" y="54"/>
                    </a:cubicBezTo>
                    <a:cubicBezTo>
                      <a:pt x="184" y="56"/>
                      <a:pt x="186" y="60"/>
                      <a:pt x="182" y="59"/>
                    </a:cubicBezTo>
                    <a:cubicBezTo>
                      <a:pt x="180" y="59"/>
                      <a:pt x="179" y="58"/>
                      <a:pt x="177" y="59"/>
                    </a:cubicBezTo>
                    <a:cubicBezTo>
                      <a:pt x="177" y="59"/>
                      <a:pt x="175" y="60"/>
                      <a:pt x="174" y="60"/>
                    </a:cubicBezTo>
                    <a:cubicBezTo>
                      <a:pt x="172" y="61"/>
                      <a:pt x="168" y="62"/>
                      <a:pt x="169" y="66"/>
                    </a:cubicBezTo>
                    <a:cubicBezTo>
                      <a:pt x="170" y="66"/>
                      <a:pt x="171" y="67"/>
                      <a:pt x="171" y="67"/>
                    </a:cubicBezTo>
                    <a:cubicBezTo>
                      <a:pt x="171" y="67"/>
                      <a:pt x="171" y="68"/>
                      <a:pt x="171" y="69"/>
                    </a:cubicBezTo>
                    <a:cubicBezTo>
                      <a:pt x="172" y="69"/>
                      <a:pt x="172" y="71"/>
                      <a:pt x="173" y="72"/>
                    </a:cubicBezTo>
                    <a:cubicBezTo>
                      <a:pt x="175" y="73"/>
                      <a:pt x="175" y="73"/>
                      <a:pt x="177" y="73"/>
                    </a:cubicBezTo>
                    <a:cubicBezTo>
                      <a:pt x="177" y="74"/>
                      <a:pt x="178" y="75"/>
                      <a:pt x="179" y="75"/>
                    </a:cubicBezTo>
                    <a:cubicBezTo>
                      <a:pt x="179" y="75"/>
                      <a:pt x="180" y="76"/>
                      <a:pt x="181" y="76"/>
                    </a:cubicBezTo>
                    <a:cubicBezTo>
                      <a:pt x="183" y="77"/>
                      <a:pt x="183" y="77"/>
                      <a:pt x="184" y="75"/>
                    </a:cubicBezTo>
                    <a:cubicBezTo>
                      <a:pt x="185" y="75"/>
                      <a:pt x="185" y="72"/>
                      <a:pt x="187" y="74"/>
                    </a:cubicBezTo>
                    <a:cubicBezTo>
                      <a:pt x="188" y="76"/>
                      <a:pt x="185" y="84"/>
                      <a:pt x="185" y="86"/>
                    </a:cubicBezTo>
                    <a:cubicBezTo>
                      <a:pt x="185" y="88"/>
                      <a:pt x="185" y="88"/>
                      <a:pt x="187" y="90"/>
                    </a:cubicBezTo>
                    <a:cubicBezTo>
                      <a:pt x="188" y="91"/>
                      <a:pt x="193" y="92"/>
                      <a:pt x="193" y="95"/>
                    </a:cubicBezTo>
                    <a:cubicBezTo>
                      <a:pt x="194" y="97"/>
                      <a:pt x="195" y="98"/>
                      <a:pt x="196" y="99"/>
                    </a:cubicBezTo>
                    <a:cubicBezTo>
                      <a:pt x="199" y="102"/>
                      <a:pt x="202" y="105"/>
                      <a:pt x="206" y="108"/>
                    </a:cubicBezTo>
                    <a:cubicBezTo>
                      <a:pt x="207" y="109"/>
                      <a:pt x="207" y="111"/>
                      <a:pt x="209" y="112"/>
                    </a:cubicBezTo>
                    <a:cubicBezTo>
                      <a:pt x="210" y="113"/>
                      <a:pt x="214" y="114"/>
                      <a:pt x="215" y="114"/>
                    </a:cubicBezTo>
                    <a:cubicBezTo>
                      <a:pt x="216" y="117"/>
                      <a:pt x="212" y="117"/>
                      <a:pt x="209" y="117"/>
                    </a:cubicBezTo>
                    <a:cubicBezTo>
                      <a:pt x="205" y="117"/>
                      <a:pt x="205" y="117"/>
                      <a:pt x="203" y="114"/>
                    </a:cubicBezTo>
                    <a:cubicBezTo>
                      <a:pt x="201" y="111"/>
                      <a:pt x="198" y="108"/>
                      <a:pt x="196" y="107"/>
                    </a:cubicBezTo>
                    <a:cubicBezTo>
                      <a:pt x="194" y="106"/>
                      <a:pt x="193" y="106"/>
                      <a:pt x="192" y="104"/>
                    </a:cubicBezTo>
                    <a:cubicBezTo>
                      <a:pt x="192" y="103"/>
                      <a:pt x="192" y="102"/>
                      <a:pt x="191" y="101"/>
                    </a:cubicBezTo>
                    <a:cubicBezTo>
                      <a:pt x="190" y="99"/>
                      <a:pt x="186" y="97"/>
                      <a:pt x="184" y="95"/>
                    </a:cubicBezTo>
                    <a:cubicBezTo>
                      <a:pt x="182" y="93"/>
                      <a:pt x="179" y="91"/>
                      <a:pt x="177" y="89"/>
                    </a:cubicBezTo>
                    <a:cubicBezTo>
                      <a:pt x="174" y="87"/>
                      <a:pt x="172" y="84"/>
                      <a:pt x="169" y="82"/>
                    </a:cubicBezTo>
                    <a:cubicBezTo>
                      <a:pt x="166" y="79"/>
                      <a:pt x="158" y="79"/>
                      <a:pt x="154" y="81"/>
                    </a:cubicBezTo>
                    <a:cubicBezTo>
                      <a:pt x="153" y="81"/>
                      <a:pt x="151" y="81"/>
                      <a:pt x="150" y="81"/>
                    </a:cubicBezTo>
                    <a:cubicBezTo>
                      <a:pt x="148" y="82"/>
                      <a:pt x="147" y="85"/>
                      <a:pt x="146" y="84"/>
                    </a:cubicBezTo>
                    <a:cubicBezTo>
                      <a:pt x="143" y="84"/>
                      <a:pt x="144" y="80"/>
                      <a:pt x="144" y="79"/>
                    </a:cubicBezTo>
                    <a:cubicBezTo>
                      <a:pt x="139" y="78"/>
                      <a:pt x="146" y="73"/>
                      <a:pt x="146" y="73"/>
                    </a:cubicBezTo>
                    <a:cubicBezTo>
                      <a:pt x="144" y="70"/>
                      <a:pt x="140" y="70"/>
                      <a:pt x="138" y="69"/>
                    </a:cubicBezTo>
                    <a:cubicBezTo>
                      <a:pt x="136" y="69"/>
                      <a:pt x="133" y="67"/>
                      <a:pt x="131" y="66"/>
                    </a:cubicBezTo>
                    <a:cubicBezTo>
                      <a:pt x="130" y="65"/>
                      <a:pt x="130" y="63"/>
                      <a:pt x="129" y="62"/>
                    </a:cubicBezTo>
                    <a:cubicBezTo>
                      <a:pt x="128" y="59"/>
                      <a:pt x="128" y="52"/>
                      <a:pt x="124" y="51"/>
                    </a:cubicBezTo>
                    <a:cubicBezTo>
                      <a:pt x="121" y="50"/>
                      <a:pt x="119" y="50"/>
                      <a:pt x="116" y="49"/>
                    </a:cubicBezTo>
                    <a:cubicBezTo>
                      <a:pt x="114" y="48"/>
                      <a:pt x="113" y="48"/>
                      <a:pt x="113" y="45"/>
                    </a:cubicBezTo>
                    <a:cubicBezTo>
                      <a:pt x="112" y="43"/>
                      <a:pt x="113" y="42"/>
                      <a:pt x="112" y="40"/>
                    </a:cubicBezTo>
                    <a:cubicBezTo>
                      <a:pt x="112" y="39"/>
                      <a:pt x="111" y="36"/>
                      <a:pt x="109" y="35"/>
                    </a:cubicBezTo>
                    <a:cubicBezTo>
                      <a:pt x="107" y="34"/>
                      <a:pt x="107" y="35"/>
                      <a:pt x="106" y="32"/>
                    </a:cubicBezTo>
                    <a:cubicBezTo>
                      <a:pt x="104" y="31"/>
                      <a:pt x="103" y="31"/>
                      <a:pt x="101" y="31"/>
                    </a:cubicBezTo>
                    <a:cubicBezTo>
                      <a:pt x="101" y="35"/>
                      <a:pt x="95" y="35"/>
                      <a:pt x="93" y="35"/>
                    </a:cubicBezTo>
                    <a:cubicBezTo>
                      <a:pt x="91" y="35"/>
                      <a:pt x="87" y="35"/>
                      <a:pt x="85" y="35"/>
                    </a:cubicBezTo>
                    <a:cubicBezTo>
                      <a:pt x="84" y="34"/>
                      <a:pt x="83" y="33"/>
                      <a:pt x="83" y="31"/>
                    </a:cubicBezTo>
                    <a:cubicBezTo>
                      <a:pt x="83" y="29"/>
                      <a:pt x="84" y="27"/>
                      <a:pt x="83" y="25"/>
                    </a:cubicBezTo>
                    <a:cubicBezTo>
                      <a:pt x="83" y="25"/>
                      <a:pt x="82" y="24"/>
                      <a:pt x="82" y="24"/>
                    </a:cubicBezTo>
                    <a:cubicBezTo>
                      <a:pt x="81" y="23"/>
                      <a:pt x="82" y="22"/>
                      <a:pt x="82" y="21"/>
                    </a:cubicBezTo>
                    <a:cubicBezTo>
                      <a:pt x="81" y="14"/>
                      <a:pt x="82" y="7"/>
                      <a:pt x="81" y="0"/>
                    </a:cubicBezTo>
                    <a:cubicBezTo>
                      <a:pt x="79" y="0"/>
                      <a:pt x="76" y="0"/>
                      <a:pt x="73" y="0"/>
                    </a:cubicBezTo>
                    <a:cubicBezTo>
                      <a:pt x="70" y="0"/>
                      <a:pt x="67" y="0"/>
                      <a:pt x="64" y="0"/>
                    </a:cubicBezTo>
                    <a:cubicBezTo>
                      <a:pt x="61" y="0"/>
                      <a:pt x="59" y="3"/>
                      <a:pt x="58" y="5"/>
                    </a:cubicBezTo>
                    <a:cubicBezTo>
                      <a:pt x="57" y="7"/>
                      <a:pt x="57" y="7"/>
                      <a:pt x="56" y="8"/>
                    </a:cubicBezTo>
                    <a:cubicBezTo>
                      <a:pt x="53" y="9"/>
                      <a:pt x="50" y="6"/>
                      <a:pt x="48" y="10"/>
                    </a:cubicBezTo>
                    <a:cubicBezTo>
                      <a:pt x="47" y="11"/>
                      <a:pt x="47" y="12"/>
                      <a:pt x="45" y="13"/>
                    </a:cubicBezTo>
                    <a:cubicBezTo>
                      <a:pt x="44" y="14"/>
                      <a:pt x="42" y="15"/>
                      <a:pt x="42" y="16"/>
                    </a:cubicBezTo>
                    <a:cubicBezTo>
                      <a:pt x="42" y="18"/>
                      <a:pt x="43" y="20"/>
                      <a:pt x="43" y="21"/>
                    </a:cubicBezTo>
                    <a:cubicBezTo>
                      <a:pt x="43" y="23"/>
                      <a:pt x="42" y="25"/>
                      <a:pt x="43" y="26"/>
                    </a:cubicBezTo>
                    <a:cubicBezTo>
                      <a:pt x="43" y="28"/>
                      <a:pt x="44" y="29"/>
                      <a:pt x="44" y="31"/>
                    </a:cubicBezTo>
                    <a:cubicBezTo>
                      <a:pt x="44" y="32"/>
                      <a:pt x="44" y="33"/>
                      <a:pt x="44" y="34"/>
                    </a:cubicBezTo>
                    <a:cubicBezTo>
                      <a:pt x="44" y="37"/>
                      <a:pt x="46" y="39"/>
                      <a:pt x="47" y="40"/>
                    </a:cubicBezTo>
                    <a:cubicBezTo>
                      <a:pt x="49" y="43"/>
                      <a:pt x="48" y="47"/>
                      <a:pt x="49" y="50"/>
                    </a:cubicBezTo>
                    <a:cubicBezTo>
                      <a:pt x="49" y="52"/>
                      <a:pt x="51" y="54"/>
                      <a:pt x="51" y="56"/>
                    </a:cubicBezTo>
                    <a:cubicBezTo>
                      <a:pt x="50" y="58"/>
                      <a:pt x="49" y="59"/>
                      <a:pt x="48" y="60"/>
                    </a:cubicBezTo>
                    <a:cubicBezTo>
                      <a:pt x="46" y="62"/>
                      <a:pt x="48" y="63"/>
                      <a:pt x="48" y="66"/>
                    </a:cubicBezTo>
                    <a:cubicBezTo>
                      <a:pt x="49" y="67"/>
                      <a:pt x="49" y="70"/>
                      <a:pt x="47" y="71"/>
                    </a:cubicBezTo>
                    <a:cubicBezTo>
                      <a:pt x="46" y="73"/>
                      <a:pt x="43" y="73"/>
                      <a:pt x="42" y="74"/>
                    </a:cubicBezTo>
                    <a:cubicBezTo>
                      <a:pt x="42" y="75"/>
                      <a:pt x="42" y="76"/>
                      <a:pt x="43" y="77"/>
                    </a:cubicBezTo>
                    <a:cubicBezTo>
                      <a:pt x="44" y="78"/>
                      <a:pt x="46" y="77"/>
                      <a:pt x="47" y="78"/>
                    </a:cubicBezTo>
                    <a:cubicBezTo>
                      <a:pt x="48" y="79"/>
                      <a:pt x="48" y="82"/>
                      <a:pt x="46" y="83"/>
                    </a:cubicBezTo>
                    <a:cubicBezTo>
                      <a:pt x="45" y="84"/>
                      <a:pt x="44" y="84"/>
                      <a:pt x="44" y="85"/>
                    </a:cubicBezTo>
                    <a:cubicBezTo>
                      <a:pt x="44" y="85"/>
                      <a:pt x="44" y="87"/>
                      <a:pt x="44" y="87"/>
                    </a:cubicBezTo>
                    <a:cubicBezTo>
                      <a:pt x="44" y="88"/>
                      <a:pt x="44" y="89"/>
                      <a:pt x="44" y="90"/>
                    </a:cubicBezTo>
                    <a:cubicBezTo>
                      <a:pt x="44" y="91"/>
                      <a:pt x="45" y="93"/>
                      <a:pt x="45" y="94"/>
                    </a:cubicBezTo>
                    <a:cubicBezTo>
                      <a:pt x="45" y="96"/>
                      <a:pt x="44" y="96"/>
                      <a:pt x="43" y="97"/>
                    </a:cubicBezTo>
                    <a:cubicBezTo>
                      <a:pt x="42" y="98"/>
                      <a:pt x="42" y="99"/>
                      <a:pt x="41" y="100"/>
                    </a:cubicBezTo>
                    <a:cubicBezTo>
                      <a:pt x="41" y="102"/>
                      <a:pt x="41" y="104"/>
                      <a:pt x="40" y="106"/>
                    </a:cubicBezTo>
                    <a:cubicBezTo>
                      <a:pt x="39" y="108"/>
                      <a:pt x="35" y="108"/>
                      <a:pt x="34" y="110"/>
                    </a:cubicBezTo>
                    <a:cubicBezTo>
                      <a:pt x="34" y="111"/>
                      <a:pt x="34" y="112"/>
                      <a:pt x="34" y="113"/>
                    </a:cubicBezTo>
                    <a:cubicBezTo>
                      <a:pt x="33" y="114"/>
                      <a:pt x="33" y="114"/>
                      <a:pt x="32" y="115"/>
                    </a:cubicBezTo>
                    <a:cubicBezTo>
                      <a:pt x="31" y="117"/>
                      <a:pt x="30" y="119"/>
                      <a:pt x="28" y="120"/>
                    </a:cubicBezTo>
                    <a:cubicBezTo>
                      <a:pt x="26" y="122"/>
                      <a:pt x="25" y="121"/>
                      <a:pt x="23" y="120"/>
                    </a:cubicBezTo>
                    <a:cubicBezTo>
                      <a:pt x="22" y="120"/>
                      <a:pt x="20" y="119"/>
                      <a:pt x="19" y="120"/>
                    </a:cubicBezTo>
                    <a:cubicBezTo>
                      <a:pt x="18" y="120"/>
                      <a:pt x="18" y="121"/>
                      <a:pt x="17" y="122"/>
                    </a:cubicBezTo>
                    <a:cubicBezTo>
                      <a:pt x="15" y="122"/>
                      <a:pt x="15" y="122"/>
                      <a:pt x="14" y="123"/>
                    </a:cubicBezTo>
                    <a:cubicBezTo>
                      <a:pt x="14" y="124"/>
                      <a:pt x="14" y="125"/>
                      <a:pt x="14" y="126"/>
                    </a:cubicBezTo>
                    <a:cubicBezTo>
                      <a:pt x="14" y="128"/>
                      <a:pt x="14" y="129"/>
                      <a:pt x="12" y="131"/>
                    </a:cubicBezTo>
                    <a:cubicBezTo>
                      <a:pt x="10" y="132"/>
                      <a:pt x="9" y="132"/>
                      <a:pt x="8" y="135"/>
                    </a:cubicBezTo>
                    <a:cubicBezTo>
                      <a:pt x="7" y="137"/>
                      <a:pt x="8" y="140"/>
                      <a:pt x="7" y="142"/>
                    </a:cubicBezTo>
                    <a:cubicBezTo>
                      <a:pt x="5" y="145"/>
                      <a:pt x="2" y="144"/>
                      <a:pt x="1" y="146"/>
                    </a:cubicBezTo>
                    <a:cubicBezTo>
                      <a:pt x="1" y="147"/>
                      <a:pt x="0" y="149"/>
                      <a:pt x="0" y="150"/>
                    </a:cubicBezTo>
                    <a:cubicBezTo>
                      <a:pt x="0" y="152"/>
                      <a:pt x="2" y="152"/>
                      <a:pt x="3" y="153"/>
                    </a:cubicBezTo>
                    <a:cubicBezTo>
                      <a:pt x="5" y="154"/>
                      <a:pt x="6" y="156"/>
                      <a:pt x="7" y="157"/>
                    </a:cubicBezTo>
                    <a:cubicBezTo>
                      <a:pt x="7" y="158"/>
                      <a:pt x="7" y="159"/>
                      <a:pt x="7" y="160"/>
                    </a:cubicBezTo>
                    <a:cubicBezTo>
                      <a:pt x="8" y="161"/>
                      <a:pt x="8" y="162"/>
                      <a:pt x="9" y="163"/>
                    </a:cubicBezTo>
                    <a:cubicBezTo>
                      <a:pt x="11" y="164"/>
                      <a:pt x="13" y="165"/>
                      <a:pt x="14" y="167"/>
                    </a:cubicBezTo>
                    <a:cubicBezTo>
                      <a:pt x="16" y="169"/>
                      <a:pt x="17" y="171"/>
                      <a:pt x="18" y="173"/>
                    </a:cubicBezTo>
                    <a:cubicBezTo>
                      <a:pt x="19" y="174"/>
                      <a:pt x="21" y="175"/>
                      <a:pt x="22" y="176"/>
                    </a:cubicBezTo>
                    <a:cubicBezTo>
                      <a:pt x="23" y="177"/>
                      <a:pt x="23" y="176"/>
                      <a:pt x="24" y="177"/>
                    </a:cubicBezTo>
                    <a:cubicBezTo>
                      <a:pt x="24" y="178"/>
                      <a:pt x="24" y="179"/>
                      <a:pt x="25" y="179"/>
                    </a:cubicBezTo>
                    <a:cubicBezTo>
                      <a:pt x="26" y="181"/>
                      <a:pt x="32" y="180"/>
                      <a:pt x="34" y="179"/>
                    </a:cubicBezTo>
                    <a:cubicBezTo>
                      <a:pt x="37" y="179"/>
                      <a:pt x="40" y="177"/>
                      <a:pt x="43" y="179"/>
                    </a:cubicBezTo>
                    <a:cubicBezTo>
                      <a:pt x="44" y="180"/>
                      <a:pt x="45" y="182"/>
                      <a:pt x="46" y="183"/>
                    </a:cubicBezTo>
                    <a:cubicBezTo>
                      <a:pt x="47" y="185"/>
                      <a:pt x="49" y="185"/>
                      <a:pt x="50" y="185"/>
                    </a:cubicBezTo>
                    <a:cubicBezTo>
                      <a:pt x="53" y="186"/>
                      <a:pt x="56" y="190"/>
                      <a:pt x="58" y="193"/>
                    </a:cubicBezTo>
                    <a:cubicBezTo>
                      <a:pt x="59" y="194"/>
                      <a:pt x="59" y="196"/>
                      <a:pt x="60" y="197"/>
                    </a:cubicBezTo>
                    <a:cubicBezTo>
                      <a:pt x="61" y="198"/>
                      <a:pt x="62" y="198"/>
                      <a:pt x="63" y="198"/>
                    </a:cubicBezTo>
                    <a:cubicBezTo>
                      <a:pt x="63" y="198"/>
                      <a:pt x="64" y="199"/>
                      <a:pt x="65" y="199"/>
                    </a:cubicBezTo>
                    <a:cubicBezTo>
                      <a:pt x="66" y="200"/>
                      <a:pt x="67" y="200"/>
                      <a:pt x="68" y="202"/>
                    </a:cubicBezTo>
                    <a:cubicBezTo>
                      <a:pt x="68" y="203"/>
                      <a:pt x="68" y="204"/>
                      <a:pt x="70" y="205"/>
                    </a:cubicBezTo>
                    <a:cubicBezTo>
                      <a:pt x="71" y="206"/>
                      <a:pt x="72" y="206"/>
                      <a:pt x="72" y="207"/>
                    </a:cubicBezTo>
                    <a:cubicBezTo>
                      <a:pt x="73" y="207"/>
                      <a:pt x="72" y="208"/>
                      <a:pt x="72" y="209"/>
                    </a:cubicBezTo>
                    <a:cubicBezTo>
                      <a:pt x="73" y="211"/>
                      <a:pt x="75" y="212"/>
                      <a:pt x="76" y="214"/>
                    </a:cubicBezTo>
                    <a:cubicBezTo>
                      <a:pt x="77" y="215"/>
                      <a:pt x="77" y="215"/>
                      <a:pt x="78" y="216"/>
                    </a:cubicBezTo>
                    <a:cubicBezTo>
                      <a:pt x="80" y="217"/>
                      <a:pt x="81" y="218"/>
                      <a:pt x="83" y="218"/>
                    </a:cubicBezTo>
                    <a:cubicBezTo>
                      <a:pt x="85" y="219"/>
                      <a:pt x="85" y="220"/>
                      <a:pt x="87" y="221"/>
                    </a:cubicBezTo>
                    <a:cubicBezTo>
                      <a:pt x="88" y="222"/>
                      <a:pt x="89" y="223"/>
                      <a:pt x="91" y="223"/>
                    </a:cubicBezTo>
                    <a:cubicBezTo>
                      <a:pt x="94" y="223"/>
                      <a:pt x="97" y="223"/>
                      <a:pt x="100" y="223"/>
                    </a:cubicBezTo>
                    <a:cubicBezTo>
                      <a:pt x="102" y="223"/>
                      <a:pt x="103" y="223"/>
                      <a:pt x="105" y="223"/>
                    </a:cubicBezTo>
                    <a:cubicBezTo>
                      <a:pt x="107" y="223"/>
                      <a:pt x="107" y="221"/>
                      <a:pt x="109" y="220"/>
                    </a:cubicBezTo>
                    <a:cubicBezTo>
                      <a:pt x="111" y="220"/>
                      <a:pt x="113" y="221"/>
                      <a:pt x="114" y="222"/>
                    </a:cubicBezTo>
                    <a:cubicBezTo>
                      <a:pt x="117" y="224"/>
                      <a:pt x="119" y="225"/>
                      <a:pt x="121" y="228"/>
                    </a:cubicBezTo>
                    <a:cubicBezTo>
                      <a:pt x="122" y="230"/>
                      <a:pt x="123" y="232"/>
                      <a:pt x="125" y="234"/>
                    </a:cubicBezTo>
                    <a:cubicBezTo>
                      <a:pt x="127" y="236"/>
                      <a:pt x="128" y="239"/>
                      <a:pt x="128" y="241"/>
                    </a:cubicBezTo>
                    <a:cubicBezTo>
                      <a:pt x="127" y="243"/>
                      <a:pt x="127" y="243"/>
                      <a:pt x="128" y="245"/>
                    </a:cubicBezTo>
                    <a:cubicBezTo>
                      <a:pt x="128" y="246"/>
                      <a:pt x="129" y="247"/>
                      <a:pt x="129" y="248"/>
                    </a:cubicBezTo>
                    <a:cubicBezTo>
                      <a:pt x="130" y="250"/>
                      <a:pt x="130" y="250"/>
                      <a:pt x="131" y="251"/>
                    </a:cubicBezTo>
                    <a:cubicBezTo>
                      <a:pt x="133" y="253"/>
                      <a:pt x="136" y="254"/>
                      <a:pt x="137" y="255"/>
                    </a:cubicBezTo>
                    <a:cubicBezTo>
                      <a:pt x="139" y="257"/>
                      <a:pt x="140" y="259"/>
                      <a:pt x="141" y="262"/>
                    </a:cubicBezTo>
                    <a:cubicBezTo>
                      <a:pt x="142" y="263"/>
                      <a:pt x="142" y="264"/>
                      <a:pt x="143" y="266"/>
                    </a:cubicBezTo>
                    <a:cubicBezTo>
                      <a:pt x="143" y="268"/>
                      <a:pt x="144" y="269"/>
                      <a:pt x="145" y="270"/>
                    </a:cubicBezTo>
                    <a:cubicBezTo>
                      <a:pt x="147" y="273"/>
                      <a:pt x="150" y="276"/>
                      <a:pt x="152" y="279"/>
                    </a:cubicBezTo>
                    <a:cubicBezTo>
                      <a:pt x="153" y="282"/>
                      <a:pt x="154" y="285"/>
                      <a:pt x="156" y="288"/>
                    </a:cubicBezTo>
                    <a:cubicBezTo>
                      <a:pt x="157" y="290"/>
                      <a:pt x="158" y="294"/>
                      <a:pt x="161" y="296"/>
                    </a:cubicBezTo>
                    <a:cubicBezTo>
                      <a:pt x="162" y="297"/>
                      <a:pt x="164" y="298"/>
                      <a:pt x="165" y="298"/>
                    </a:cubicBezTo>
                    <a:cubicBezTo>
                      <a:pt x="166" y="299"/>
                      <a:pt x="168" y="297"/>
                      <a:pt x="170" y="298"/>
                    </a:cubicBezTo>
                    <a:cubicBezTo>
                      <a:pt x="170" y="300"/>
                      <a:pt x="173" y="300"/>
                      <a:pt x="174" y="302"/>
                    </a:cubicBezTo>
                    <a:cubicBezTo>
                      <a:pt x="176" y="303"/>
                      <a:pt x="176" y="305"/>
                      <a:pt x="176" y="306"/>
                    </a:cubicBezTo>
                    <a:cubicBezTo>
                      <a:pt x="177" y="310"/>
                      <a:pt x="175" y="313"/>
                      <a:pt x="172" y="315"/>
                    </a:cubicBezTo>
                    <a:cubicBezTo>
                      <a:pt x="174" y="316"/>
                      <a:pt x="178" y="316"/>
                      <a:pt x="180" y="316"/>
                    </a:cubicBezTo>
                    <a:cubicBezTo>
                      <a:pt x="181" y="316"/>
                      <a:pt x="182" y="317"/>
                      <a:pt x="184" y="317"/>
                    </a:cubicBezTo>
                    <a:cubicBezTo>
                      <a:pt x="184" y="316"/>
                      <a:pt x="185" y="315"/>
                      <a:pt x="185" y="315"/>
                    </a:cubicBezTo>
                    <a:cubicBezTo>
                      <a:pt x="186" y="315"/>
                      <a:pt x="187" y="315"/>
                      <a:pt x="187" y="315"/>
                    </a:cubicBezTo>
                    <a:cubicBezTo>
                      <a:pt x="188" y="315"/>
                      <a:pt x="190" y="315"/>
                      <a:pt x="191" y="315"/>
                    </a:cubicBezTo>
                    <a:cubicBezTo>
                      <a:pt x="193" y="314"/>
                      <a:pt x="193" y="314"/>
                      <a:pt x="195" y="313"/>
                    </a:cubicBezTo>
                    <a:cubicBezTo>
                      <a:pt x="196" y="313"/>
                      <a:pt x="197" y="313"/>
                      <a:pt x="198" y="313"/>
                    </a:cubicBezTo>
                    <a:cubicBezTo>
                      <a:pt x="199" y="312"/>
                      <a:pt x="199" y="311"/>
                      <a:pt x="200" y="310"/>
                    </a:cubicBezTo>
                    <a:cubicBezTo>
                      <a:pt x="203" y="309"/>
                      <a:pt x="205" y="312"/>
                      <a:pt x="207" y="311"/>
                    </a:cubicBezTo>
                    <a:cubicBezTo>
                      <a:pt x="212" y="310"/>
                      <a:pt x="217" y="306"/>
                      <a:pt x="221" y="306"/>
                    </a:cubicBezTo>
                    <a:cubicBezTo>
                      <a:pt x="226" y="305"/>
                      <a:pt x="230" y="304"/>
                      <a:pt x="234" y="303"/>
                    </a:cubicBezTo>
                    <a:cubicBezTo>
                      <a:pt x="240" y="302"/>
                      <a:pt x="241" y="298"/>
                      <a:pt x="241" y="293"/>
                    </a:cubicBezTo>
                    <a:cubicBezTo>
                      <a:pt x="241" y="290"/>
                      <a:pt x="240" y="289"/>
                      <a:pt x="239" y="286"/>
                    </a:cubicBezTo>
                    <a:cubicBezTo>
                      <a:pt x="239" y="284"/>
                      <a:pt x="240" y="283"/>
                      <a:pt x="239" y="280"/>
                    </a:cubicBezTo>
                    <a:cubicBezTo>
                      <a:pt x="236" y="271"/>
                      <a:pt x="255" y="271"/>
                      <a:pt x="252" y="263"/>
                    </a:cubicBezTo>
                    <a:cubicBezTo>
                      <a:pt x="251" y="259"/>
                      <a:pt x="249" y="258"/>
                      <a:pt x="246" y="256"/>
                    </a:cubicBezTo>
                    <a:cubicBezTo>
                      <a:pt x="242" y="254"/>
                      <a:pt x="247" y="249"/>
                      <a:pt x="244" y="246"/>
                    </a:cubicBezTo>
                    <a:cubicBezTo>
                      <a:pt x="240" y="243"/>
                      <a:pt x="236" y="247"/>
                      <a:pt x="233" y="248"/>
                    </a:cubicBezTo>
                    <a:cubicBezTo>
                      <a:pt x="230" y="251"/>
                      <a:pt x="224" y="248"/>
                      <a:pt x="221" y="247"/>
                    </a:cubicBezTo>
                    <a:cubicBezTo>
                      <a:pt x="217" y="245"/>
                      <a:pt x="217" y="241"/>
                      <a:pt x="215" y="239"/>
                    </a:cubicBezTo>
                    <a:cubicBezTo>
                      <a:pt x="213" y="235"/>
                      <a:pt x="210" y="236"/>
                      <a:pt x="210" y="231"/>
                    </a:cubicBezTo>
                    <a:cubicBezTo>
                      <a:pt x="210" y="226"/>
                      <a:pt x="206" y="227"/>
                      <a:pt x="208" y="222"/>
                    </a:cubicBezTo>
                    <a:cubicBezTo>
                      <a:pt x="209" y="219"/>
                      <a:pt x="208" y="211"/>
                      <a:pt x="205" y="211"/>
                    </a:cubicBezTo>
                    <a:cubicBezTo>
                      <a:pt x="196" y="208"/>
                      <a:pt x="208" y="203"/>
                      <a:pt x="211" y="200"/>
                    </a:cubicBezTo>
                    <a:cubicBezTo>
                      <a:pt x="213" y="198"/>
                      <a:pt x="214" y="195"/>
                      <a:pt x="217" y="195"/>
                    </a:cubicBezTo>
                    <a:cubicBezTo>
                      <a:pt x="219" y="195"/>
                      <a:pt x="222" y="196"/>
                      <a:pt x="224" y="197"/>
                    </a:cubicBezTo>
                    <a:cubicBezTo>
                      <a:pt x="227" y="199"/>
                      <a:pt x="229" y="195"/>
                      <a:pt x="231" y="192"/>
                    </a:cubicBezTo>
                    <a:cubicBezTo>
                      <a:pt x="232" y="188"/>
                      <a:pt x="232" y="187"/>
                      <a:pt x="236" y="184"/>
                    </a:cubicBezTo>
                    <a:cubicBezTo>
                      <a:pt x="239" y="182"/>
                      <a:pt x="241" y="179"/>
                      <a:pt x="244" y="176"/>
                    </a:cubicBezTo>
                    <a:cubicBezTo>
                      <a:pt x="248" y="171"/>
                      <a:pt x="250" y="167"/>
                      <a:pt x="252" y="162"/>
                    </a:cubicBezTo>
                    <a:cubicBezTo>
                      <a:pt x="253" y="158"/>
                      <a:pt x="257" y="155"/>
                      <a:pt x="258" y="152"/>
                    </a:cubicBezTo>
                    <a:cubicBezTo>
                      <a:pt x="258" y="148"/>
                      <a:pt x="255" y="142"/>
                      <a:pt x="255" y="139"/>
                    </a:cubicBezTo>
                    <a:cubicBezTo>
                      <a:pt x="255" y="134"/>
                      <a:pt x="257" y="130"/>
                      <a:pt x="260" y="126"/>
                    </a:cubicBezTo>
                    <a:cubicBezTo>
                      <a:pt x="263" y="122"/>
                      <a:pt x="268" y="119"/>
                      <a:pt x="270" y="115"/>
                    </a:cubicBezTo>
                    <a:cubicBezTo>
                      <a:pt x="273" y="110"/>
                      <a:pt x="273" y="106"/>
                      <a:pt x="273" y="101"/>
                    </a:cubicBezTo>
                    <a:cubicBezTo>
                      <a:pt x="274" y="96"/>
                      <a:pt x="272" y="94"/>
                      <a:pt x="269" y="90"/>
                    </a:cubicBezTo>
                    <a:cubicBezTo>
                      <a:pt x="268" y="89"/>
                      <a:pt x="260" y="81"/>
                      <a:pt x="260" y="80"/>
                    </a:cubicBezTo>
                    <a:cubicBezTo>
                      <a:pt x="262" y="76"/>
                      <a:pt x="262" y="76"/>
                      <a:pt x="261" y="71"/>
                    </a:cubicBezTo>
                    <a:cubicBezTo>
                      <a:pt x="259" y="67"/>
                      <a:pt x="257" y="62"/>
                      <a:pt x="258" y="57"/>
                    </a:cubicBezTo>
                    <a:cubicBezTo>
                      <a:pt x="258" y="53"/>
                      <a:pt x="259" y="49"/>
                      <a:pt x="259" y="44"/>
                    </a:cubicBezTo>
                    <a:cubicBezTo>
                      <a:pt x="258" y="43"/>
                      <a:pt x="257" y="42"/>
                      <a:pt x="256" y="41"/>
                    </a:cubicBezTo>
                    <a:cubicBezTo>
                      <a:pt x="255" y="39"/>
                      <a:pt x="253" y="38"/>
                      <a:pt x="251" y="37"/>
                    </a:cubicBezTo>
                    <a:close/>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23" name="Freeform 64">
                <a:extLst>
                  <a:ext uri="{FF2B5EF4-FFF2-40B4-BE49-F238E27FC236}">
                    <a16:creationId xmlns:a16="http://schemas.microsoft.com/office/drawing/2014/main" id="{3C7E52B7-E6C2-40F3-9882-F9D5A4C15F2D}"/>
                  </a:ext>
                </a:extLst>
              </p:cNvPr>
              <p:cNvSpPr>
                <a:spLocks/>
              </p:cNvSpPr>
              <p:nvPr/>
            </p:nvSpPr>
            <p:spPr bwMode="auto">
              <a:xfrm>
                <a:off x="6705600" y="5591176"/>
                <a:ext cx="877888" cy="1016000"/>
              </a:xfrm>
              <a:custGeom>
                <a:avLst/>
                <a:gdLst>
                  <a:gd name="T0" fmla="*/ 181 w 234"/>
                  <a:gd name="T1" fmla="*/ 42 h 271"/>
                  <a:gd name="T2" fmla="*/ 157 w 234"/>
                  <a:gd name="T3" fmla="*/ 60 h 271"/>
                  <a:gd name="T4" fmla="*/ 148 w 234"/>
                  <a:gd name="T5" fmla="*/ 69 h 271"/>
                  <a:gd name="T6" fmla="*/ 129 w 234"/>
                  <a:gd name="T7" fmla="*/ 68 h 271"/>
                  <a:gd name="T8" fmla="*/ 118 w 234"/>
                  <a:gd name="T9" fmla="*/ 68 h 271"/>
                  <a:gd name="T10" fmla="*/ 110 w 234"/>
                  <a:gd name="T11" fmla="*/ 57 h 271"/>
                  <a:gd name="T12" fmla="*/ 100 w 234"/>
                  <a:gd name="T13" fmla="*/ 49 h 271"/>
                  <a:gd name="T14" fmla="*/ 94 w 234"/>
                  <a:gd name="T15" fmla="*/ 49 h 271"/>
                  <a:gd name="T16" fmla="*/ 89 w 234"/>
                  <a:gd name="T17" fmla="*/ 44 h 271"/>
                  <a:gd name="T18" fmla="*/ 85 w 234"/>
                  <a:gd name="T19" fmla="*/ 31 h 271"/>
                  <a:gd name="T20" fmla="*/ 78 w 234"/>
                  <a:gd name="T21" fmla="*/ 27 h 271"/>
                  <a:gd name="T22" fmla="*/ 63 w 234"/>
                  <a:gd name="T23" fmla="*/ 12 h 271"/>
                  <a:gd name="T24" fmla="*/ 22 w 234"/>
                  <a:gd name="T25" fmla="*/ 5 h 271"/>
                  <a:gd name="T26" fmla="*/ 17 w 234"/>
                  <a:gd name="T27" fmla="*/ 25 h 271"/>
                  <a:gd name="T28" fmla="*/ 24 w 234"/>
                  <a:gd name="T29" fmla="*/ 42 h 271"/>
                  <a:gd name="T30" fmla="*/ 36 w 234"/>
                  <a:gd name="T31" fmla="*/ 63 h 271"/>
                  <a:gd name="T32" fmla="*/ 42 w 234"/>
                  <a:gd name="T33" fmla="*/ 69 h 271"/>
                  <a:gd name="T34" fmla="*/ 50 w 234"/>
                  <a:gd name="T35" fmla="*/ 100 h 271"/>
                  <a:gd name="T36" fmla="*/ 43 w 234"/>
                  <a:gd name="T37" fmla="*/ 116 h 271"/>
                  <a:gd name="T38" fmla="*/ 36 w 234"/>
                  <a:gd name="T39" fmla="*/ 103 h 271"/>
                  <a:gd name="T40" fmla="*/ 30 w 234"/>
                  <a:gd name="T41" fmla="*/ 87 h 271"/>
                  <a:gd name="T42" fmla="*/ 20 w 234"/>
                  <a:gd name="T43" fmla="*/ 92 h 271"/>
                  <a:gd name="T44" fmla="*/ 12 w 234"/>
                  <a:gd name="T45" fmla="*/ 99 h 271"/>
                  <a:gd name="T46" fmla="*/ 2 w 234"/>
                  <a:gd name="T47" fmla="*/ 108 h 271"/>
                  <a:gd name="T48" fmla="*/ 6 w 234"/>
                  <a:gd name="T49" fmla="*/ 117 h 271"/>
                  <a:gd name="T50" fmla="*/ 5 w 234"/>
                  <a:gd name="T51" fmla="*/ 134 h 271"/>
                  <a:gd name="T52" fmla="*/ 14 w 234"/>
                  <a:gd name="T53" fmla="*/ 146 h 271"/>
                  <a:gd name="T54" fmla="*/ 15 w 234"/>
                  <a:gd name="T55" fmla="*/ 164 h 271"/>
                  <a:gd name="T56" fmla="*/ 31 w 234"/>
                  <a:gd name="T57" fmla="*/ 154 h 271"/>
                  <a:gd name="T58" fmla="*/ 49 w 234"/>
                  <a:gd name="T59" fmla="*/ 175 h 271"/>
                  <a:gd name="T60" fmla="*/ 50 w 234"/>
                  <a:gd name="T61" fmla="*/ 185 h 271"/>
                  <a:gd name="T62" fmla="*/ 68 w 234"/>
                  <a:gd name="T63" fmla="*/ 185 h 271"/>
                  <a:gd name="T64" fmla="*/ 79 w 234"/>
                  <a:gd name="T65" fmla="*/ 194 h 271"/>
                  <a:gd name="T66" fmla="*/ 91 w 234"/>
                  <a:gd name="T67" fmla="*/ 205 h 271"/>
                  <a:gd name="T68" fmla="*/ 105 w 234"/>
                  <a:gd name="T69" fmla="*/ 223 h 271"/>
                  <a:gd name="T70" fmla="*/ 113 w 234"/>
                  <a:gd name="T71" fmla="*/ 238 h 271"/>
                  <a:gd name="T72" fmla="*/ 136 w 234"/>
                  <a:gd name="T73" fmla="*/ 236 h 271"/>
                  <a:gd name="T74" fmla="*/ 158 w 234"/>
                  <a:gd name="T75" fmla="*/ 255 h 271"/>
                  <a:gd name="T76" fmla="*/ 170 w 234"/>
                  <a:gd name="T77" fmla="*/ 268 h 271"/>
                  <a:gd name="T78" fmla="*/ 176 w 234"/>
                  <a:gd name="T79" fmla="*/ 266 h 271"/>
                  <a:gd name="T80" fmla="*/ 160 w 234"/>
                  <a:gd name="T81" fmla="*/ 249 h 271"/>
                  <a:gd name="T82" fmla="*/ 154 w 234"/>
                  <a:gd name="T83" fmla="*/ 228 h 271"/>
                  <a:gd name="T84" fmla="*/ 146 w 234"/>
                  <a:gd name="T85" fmla="*/ 229 h 271"/>
                  <a:gd name="T86" fmla="*/ 138 w 234"/>
                  <a:gd name="T87" fmla="*/ 223 h 271"/>
                  <a:gd name="T88" fmla="*/ 141 w 234"/>
                  <a:gd name="T89" fmla="*/ 214 h 271"/>
                  <a:gd name="T90" fmla="*/ 150 w 234"/>
                  <a:gd name="T91" fmla="*/ 208 h 271"/>
                  <a:gd name="T92" fmla="*/ 148 w 234"/>
                  <a:gd name="T93" fmla="*/ 198 h 271"/>
                  <a:gd name="T94" fmla="*/ 177 w 234"/>
                  <a:gd name="T95" fmla="*/ 193 h 271"/>
                  <a:gd name="T96" fmla="*/ 187 w 234"/>
                  <a:gd name="T97" fmla="*/ 185 h 271"/>
                  <a:gd name="T98" fmla="*/ 212 w 234"/>
                  <a:gd name="T99" fmla="*/ 185 h 271"/>
                  <a:gd name="T100" fmla="*/ 226 w 234"/>
                  <a:gd name="T101" fmla="*/ 198 h 271"/>
                  <a:gd name="T102" fmla="*/ 228 w 234"/>
                  <a:gd name="T103" fmla="*/ 170 h 271"/>
                  <a:gd name="T104" fmla="*/ 224 w 234"/>
                  <a:gd name="T105" fmla="*/ 136 h 271"/>
                  <a:gd name="T106" fmla="*/ 234 w 234"/>
                  <a:gd name="T107" fmla="*/ 125 h 271"/>
                  <a:gd name="T108" fmla="*/ 220 w 234"/>
                  <a:gd name="T109" fmla="*/ 102 h 271"/>
                  <a:gd name="T110" fmla="*/ 216 w 234"/>
                  <a:gd name="T111" fmla="*/ 78 h 271"/>
                  <a:gd name="T112" fmla="*/ 198 w 234"/>
                  <a:gd name="T113" fmla="*/ 53 h 271"/>
                  <a:gd name="T114" fmla="*/ 194 w 234"/>
                  <a:gd name="T115" fmla="*/ 3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4" h="271">
                    <a:moveTo>
                      <a:pt x="194" y="39"/>
                    </a:moveTo>
                    <a:cubicBezTo>
                      <a:pt x="191" y="38"/>
                      <a:pt x="190" y="38"/>
                      <a:pt x="187" y="39"/>
                    </a:cubicBezTo>
                    <a:cubicBezTo>
                      <a:pt x="185" y="39"/>
                      <a:pt x="183" y="41"/>
                      <a:pt x="181" y="42"/>
                    </a:cubicBezTo>
                    <a:cubicBezTo>
                      <a:pt x="177" y="45"/>
                      <a:pt x="173" y="44"/>
                      <a:pt x="169" y="47"/>
                    </a:cubicBezTo>
                    <a:cubicBezTo>
                      <a:pt x="165" y="50"/>
                      <a:pt x="161" y="53"/>
                      <a:pt x="159" y="57"/>
                    </a:cubicBezTo>
                    <a:cubicBezTo>
                      <a:pt x="159" y="59"/>
                      <a:pt x="158" y="59"/>
                      <a:pt x="157" y="60"/>
                    </a:cubicBezTo>
                    <a:cubicBezTo>
                      <a:pt x="157" y="61"/>
                      <a:pt x="155" y="62"/>
                      <a:pt x="155" y="62"/>
                    </a:cubicBezTo>
                    <a:cubicBezTo>
                      <a:pt x="154" y="64"/>
                      <a:pt x="156" y="66"/>
                      <a:pt x="154" y="68"/>
                    </a:cubicBezTo>
                    <a:cubicBezTo>
                      <a:pt x="153" y="69"/>
                      <a:pt x="150" y="67"/>
                      <a:pt x="148" y="69"/>
                    </a:cubicBezTo>
                    <a:cubicBezTo>
                      <a:pt x="146" y="70"/>
                      <a:pt x="146" y="71"/>
                      <a:pt x="143" y="71"/>
                    </a:cubicBezTo>
                    <a:cubicBezTo>
                      <a:pt x="140" y="71"/>
                      <a:pt x="137" y="71"/>
                      <a:pt x="135" y="70"/>
                    </a:cubicBezTo>
                    <a:cubicBezTo>
                      <a:pt x="132" y="69"/>
                      <a:pt x="132" y="68"/>
                      <a:pt x="129" y="68"/>
                    </a:cubicBezTo>
                    <a:cubicBezTo>
                      <a:pt x="128" y="68"/>
                      <a:pt x="126" y="68"/>
                      <a:pt x="125" y="68"/>
                    </a:cubicBezTo>
                    <a:cubicBezTo>
                      <a:pt x="124" y="69"/>
                      <a:pt x="124" y="70"/>
                      <a:pt x="123" y="70"/>
                    </a:cubicBezTo>
                    <a:cubicBezTo>
                      <a:pt x="121" y="71"/>
                      <a:pt x="118" y="70"/>
                      <a:pt x="118" y="68"/>
                    </a:cubicBezTo>
                    <a:cubicBezTo>
                      <a:pt x="119" y="68"/>
                      <a:pt x="120" y="67"/>
                      <a:pt x="121" y="67"/>
                    </a:cubicBezTo>
                    <a:cubicBezTo>
                      <a:pt x="120" y="64"/>
                      <a:pt x="120" y="62"/>
                      <a:pt x="118" y="59"/>
                    </a:cubicBezTo>
                    <a:cubicBezTo>
                      <a:pt x="115" y="56"/>
                      <a:pt x="113" y="57"/>
                      <a:pt x="110" y="57"/>
                    </a:cubicBezTo>
                    <a:cubicBezTo>
                      <a:pt x="110" y="55"/>
                      <a:pt x="107" y="52"/>
                      <a:pt x="105" y="54"/>
                    </a:cubicBezTo>
                    <a:cubicBezTo>
                      <a:pt x="105" y="52"/>
                      <a:pt x="104" y="50"/>
                      <a:pt x="104" y="48"/>
                    </a:cubicBezTo>
                    <a:cubicBezTo>
                      <a:pt x="102" y="47"/>
                      <a:pt x="99" y="47"/>
                      <a:pt x="100" y="49"/>
                    </a:cubicBezTo>
                    <a:cubicBezTo>
                      <a:pt x="99" y="49"/>
                      <a:pt x="98" y="49"/>
                      <a:pt x="98" y="49"/>
                    </a:cubicBezTo>
                    <a:cubicBezTo>
                      <a:pt x="97" y="49"/>
                      <a:pt x="96" y="48"/>
                      <a:pt x="96" y="48"/>
                    </a:cubicBezTo>
                    <a:cubicBezTo>
                      <a:pt x="94" y="47"/>
                      <a:pt x="94" y="47"/>
                      <a:pt x="94" y="49"/>
                    </a:cubicBezTo>
                    <a:cubicBezTo>
                      <a:pt x="94" y="51"/>
                      <a:pt x="95" y="52"/>
                      <a:pt x="93" y="53"/>
                    </a:cubicBezTo>
                    <a:cubicBezTo>
                      <a:pt x="91" y="54"/>
                      <a:pt x="91" y="53"/>
                      <a:pt x="90" y="52"/>
                    </a:cubicBezTo>
                    <a:cubicBezTo>
                      <a:pt x="89" y="49"/>
                      <a:pt x="89" y="46"/>
                      <a:pt x="89" y="44"/>
                    </a:cubicBezTo>
                    <a:cubicBezTo>
                      <a:pt x="88" y="42"/>
                      <a:pt x="89" y="38"/>
                      <a:pt x="87" y="36"/>
                    </a:cubicBezTo>
                    <a:cubicBezTo>
                      <a:pt x="86" y="35"/>
                      <a:pt x="85" y="35"/>
                      <a:pt x="85" y="33"/>
                    </a:cubicBezTo>
                    <a:cubicBezTo>
                      <a:pt x="85" y="33"/>
                      <a:pt x="85" y="31"/>
                      <a:pt x="85" y="31"/>
                    </a:cubicBezTo>
                    <a:cubicBezTo>
                      <a:pt x="83" y="28"/>
                      <a:pt x="81" y="32"/>
                      <a:pt x="80" y="33"/>
                    </a:cubicBezTo>
                    <a:cubicBezTo>
                      <a:pt x="79" y="34"/>
                      <a:pt x="76" y="35"/>
                      <a:pt x="76" y="33"/>
                    </a:cubicBezTo>
                    <a:cubicBezTo>
                      <a:pt x="76" y="31"/>
                      <a:pt x="78" y="29"/>
                      <a:pt x="78" y="27"/>
                    </a:cubicBezTo>
                    <a:cubicBezTo>
                      <a:pt x="77" y="25"/>
                      <a:pt x="76" y="23"/>
                      <a:pt x="74" y="22"/>
                    </a:cubicBezTo>
                    <a:cubicBezTo>
                      <a:pt x="72" y="20"/>
                      <a:pt x="71" y="18"/>
                      <a:pt x="69" y="17"/>
                    </a:cubicBezTo>
                    <a:cubicBezTo>
                      <a:pt x="67" y="15"/>
                      <a:pt x="64" y="14"/>
                      <a:pt x="63" y="12"/>
                    </a:cubicBezTo>
                    <a:cubicBezTo>
                      <a:pt x="61" y="10"/>
                      <a:pt x="61" y="8"/>
                      <a:pt x="60" y="6"/>
                    </a:cubicBezTo>
                    <a:cubicBezTo>
                      <a:pt x="55" y="0"/>
                      <a:pt x="41" y="3"/>
                      <a:pt x="34" y="4"/>
                    </a:cubicBezTo>
                    <a:cubicBezTo>
                      <a:pt x="30" y="4"/>
                      <a:pt x="25" y="2"/>
                      <a:pt x="22" y="5"/>
                    </a:cubicBezTo>
                    <a:cubicBezTo>
                      <a:pt x="21" y="6"/>
                      <a:pt x="20" y="9"/>
                      <a:pt x="19" y="11"/>
                    </a:cubicBezTo>
                    <a:cubicBezTo>
                      <a:pt x="18" y="13"/>
                      <a:pt x="18" y="16"/>
                      <a:pt x="18" y="18"/>
                    </a:cubicBezTo>
                    <a:cubicBezTo>
                      <a:pt x="17" y="20"/>
                      <a:pt x="16" y="23"/>
                      <a:pt x="17" y="25"/>
                    </a:cubicBezTo>
                    <a:cubicBezTo>
                      <a:pt x="17" y="28"/>
                      <a:pt x="17" y="31"/>
                      <a:pt x="18" y="34"/>
                    </a:cubicBezTo>
                    <a:cubicBezTo>
                      <a:pt x="19" y="36"/>
                      <a:pt x="20" y="38"/>
                      <a:pt x="21" y="39"/>
                    </a:cubicBezTo>
                    <a:cubicBezTo>
                      <a:pt x="23" y="41"/>
                      <a:pt x="23" y="40"/>
                      <a:pt x="24" y="42"/>
                    </a:cubicBezTo>
                    <a:cubicBezTo>
                      <a:pt x="25" y="44"/>
                      <a:pt x="26" y="46"/>
                      <a:pt x="27" y="48"/>
                    </a:cubicBezTo>
                    <a:cubicBezTo>
                      <a:pt x="29" y="51"/>
                      <a:pt x="30" y="54"/>
                      <a:pt x="31" y="57"/>
                    </a:cubicBezTo>
                    <a:cubicBezTo>
                      <a:pt x="32" y="60"/>
                      <a:pt x="33" y="62"/>
                      <a:pt x="36" y="63"/>
                    </a:cubicBezTo>
                    <a:cubicBezTo>
                      <a:pt x="37" y="63"/>
                      <a:pt x="37" y="62"/>
                      <a:pt x="38" y="62"/>
                    </a:cubicBezTo>
                    <a:cubicBezTo>
                      <a:pt x="39" y="63"/>
                      <a:pt x="39" y="64"/>
                      <a:pt x="39" y="65"/>
                    </a:cubicBezTo>
                    <a:cubicBezTo>
                      <a:pt x="41" y="67"/>
                      <a:pt x="42" y="65"/>
                      <a:pt x="42" y="69"/>
                    </a:cubicBezTo>
                    <a:cubicBezTo>
                      <a:pt x="44" y="69"/>
                      <a:pt x="47" y="69"/>
                      <a:pt x="50" y="69"/>
                    </a:cubicBezTo>
                    <a:cubicBezTo>
                      <a:pt x="50" y="74"/>
                      <a:pt x="50" y="80"/>
                      <a:pt x="50" y="85"/>
                    </a:cubicBezTo>
                    <a:cubicBezTo>
                      <a:pt x="50" y="90"/>
                      <a:pt x="51" y="95"/>
                      <a:pt x="50" y="100"/>
                    </a:cubicBezTo>
                    <a:cubicBezTo>
                      <a:pt x="49" y="100"/>
                      <a:pt x="48" y="100"/>
                      <a:pt x="47" y="100"/>
                    </a:cubicBezTo>
                    <a:cubicBezTo>
                      <a:pt x="47" y="103"/>
                      <a:pt x="48" y="106"/>
                      <a:pt x="48" y="110"/>
                    </a:cubicBezTo>
                    <a:cubicBezTo>
                      <a:pt x="48" y="113"/>
                      <a:pt x="48" y="117"/>
                      <a:pt x="43" y="116"/>
                    </a:cubicBezTo>
                    <a:cubicBezTo>
                      <a:pt x="43" y="114"/>
                      <a:pt x="43" y="108"/>
                      <a:pt x="42" y="107"/>
                    </a:cubicBezTo>
                    <a:cubicBezTo>
                      <a:pt x="41" y="107"/>
                      <a:pt x="38" y="107"/>
                      <a:pt x="37" y="107"/>
                    </a:cubicBezTo>
                    <a:cubicBezTo>
                      <a:pt x="34" y="106"/>
                      <a:pt x="36" y="105"/>
                      <a:pt x="36" y="103"/>
                    </a:cubicBezTo>
                    <a:cubicBezTo>
                      <a:pt x="36" y="100"/>
                      <a:pt x="34" y="97"/>
                      <a:pt x="32" y="95"/>
                    </a:cubicBezTo>
                    <a:cubicBezTo>
                      <a:pt x="31" y="94"/>
                      <a:pt x="30" y="93"/>
                      <a:pt x="30" y="91"/>
                    </a:cubicBezTo>
                    <a:cubicBezTo>
                      <a:pt x="29" y="90"/>
                      <a:pt x="30" y="88"/>
                      <a:pt x="30" y="87"/>
                    </a:cubicBezTo>
                    <a:cubicBezTo>
                      <a:pt x="29" y="84"/>
                      <a:pt x="25" y="85"/>
                      <a:pt x="23" y="86"/>
                    </a:cubicBezTo>
                    <a:cubicBezTo>
                      <a:pt x="21" y="87"/>
                      <a:pt x="22" y="86"/>
                      <a:pt x="21" y="88"/>
                    </a:cubicBezTo>
                    <a:cubicBezTo>
                      <a:pt x="21" y="90"/>
                      <a:pt x="20" y="90"/>
                      <a:pt x="20" y="92"/>
                    </a:cubicBezTo>
                    <a:cubicBezTo>
                      <a:pt x="19" y="94"/>
                      <a:pt x="21" y="94"/>
                      <a:pt x="21" y="96"/>
                    </a:cubicBezTo>
                    <a:cubicBezTo>
                      <a:pt x="21" y="96"/>
                      <a:pt x="20" y="99"/>
                      <a:pt x="20" y="99"/>
                    </a:cubicBezTo>
                    <a:cubicBezTo>
                      <a:pt x="17" y="102"/>
                      <a:pt x="14" y="99"/>
                      <a:pt x="12" y="99"/>
                    </a:cubicBezTo>
                    <a:cubicBezTo>
                      <a:pt x="9" y="98"/>
                      <a:pt x="6" y="97"/>
                      <a:pt x="3" y="97"/>
                    </a:cubicBezTo>
                    <a:cubicBezTo>
                      <a:pt x="3" y="99"/>
                      <a:pt x="3" y="102"/>
                      <a:pt x="3" y="104"/>
                    </a:cubicBezTo>
                    <a:cubicBezTo>
                      <a:pt x="2" y="105"/>
                      <a:pt x="1" y="106"/>
                      <a:pt x="2" y="108"/>
                    </a:cubicBezTo>
                    <a:cubicBezTo>
                      <a:pt x="2" y="109"/>
                      <a:pt x="3" y="110"/>
                      <a:pt x="3" y="111"/>
                    </a:cubicBezTo>
                    <a:cubicBezTo>
                      <a:pt x="4" y="112"/>
                      <a:pt x="3" y="113"/>
                      <a:pt x="4" y="114"/>
                    </a:cubicBezTo>
                    <a:cubicBezTo>
                      <a:pt x="5" y="115"/>
                      <a:pt x="6" y="116"/>
                      <a:pt x="6" y="117"/>
                    </a:cubicBezTo>
                    <a:cubicBezTo>
                      <a:pt x="6" y="120"/>
                      <a:pt x="3" y="122"/>
                      <a:pt x="0" y="122"/>
                    </a:cubicBezTo>
                    <a:cubicBezTo>
                      <a:pt x="0" y="124"/>
                      <a:pt x="2" y="127"/>
                      <a:pt x="2" y="129"/>
                    </a:cubicBezTo>
                    <a:cubicBezTo>
                      <a:pt x="2" y="132"/>
                      <a:pt x="2" y="133"/>
                      <a:pt x="5" y="134"/>
                    </a:cubicBezTo>
                    <a:cubicBezTo>
                      <a:pt x="8" y="135"/>
                      <a:pt x="9" y="134"/>
                      <a:pt x="10" y="137"/>
                    </a:cubicBezTo>
                    <a:cubicBezTo>
                      <a:pt x="11" y="139"/>
                      <a:pt x="13" y="140"/>
                      <a:pt x="13" y="143"/>
                    </a:cubicBezTo>
                    <a:cubicBezTo>
                      <a:pt x="13" y="144"/>
                      <a:pt x="13" y="146"/>
                      <a:pt x="14" y="146"/>
                    </a:cubicBezTo>
                    <a:cubicBezTo>
                      <a:pt x="15" y="148"/>
                      <a:pt x="16" y="147"/>
                      <a:pt x="16" y="148"/>
                    </a:cubicBezTo>
                    <a:cubicBezTo>
                      <a:pt x="17" y="150"/>
                      <a:pt x="16" y="152"/>
                      <a:pt x="15" y="154"/>
                    </a:cubicBezTo>
                    <a:cubicBezTo>
                      <a:pt x="15" y="157"/>
                      <a:pt x="15" y="160"/>
                      <a:pt x="15" y="164"/>
                    </a:cubicBezTo>
                    <a:cubicBezTo>
                      <a:pt x="17" y="160"/>
                      <a:pt x="20" y="163"/>
                      <a:pt x="23" y="162"/>
                    </a:cubicBezTo>
                    <a:cubicBezTo>
                      <a:pt x="24" y="161"/>
                      <a:pt x="24" y="161"/>
                      <a:pt x="25" y="159"/>
                    </a:cubicBezTo>
                    <a:cubicBezTo>
                      <a:pt x="26" y="157"/>
                      <a:pt x="28" y="154"/>
                      <a:pt x="31" y="154"/>
                    </a:cubicBezTo>
                    <a:cubicBezTo>
                      <a:pt x="34" y="154"/>
                      <a:pt x="37" y="154"/>
                      <a:pt x="40" y="154"/>
                    </a:cubicBezTo>
                    <a:cubicBezTo>
                      <a:pt x="43" y="154"/>
                      <a:pt x="46" y="154"/>
                      <a:pt x="48" y="154"/>
                    </a:cubicBezTo>
                    <a:cubicBezTo>
                      <a:pt x="49" y="161"/>
                      <a:pt x="48" y="168"/>
                      <a:pt x="49" y="175"/>
                    </a:cubicBezTo>
                    <a:cubicBezTo>
                      <a:pt x="49" y="176"/>
                      <a:pt x="48" y="177"/>
                      <a:pt x="49" y="178"/>
                    </a:cubicBezTo>
                    <a:cubicBezTo>
                      <a:pt x="49" y="178"/>
                      <a:pt x="50" y="179"/>
                      <a:pt x="50" y="179"/>
                    </a:cubicBezTo>
                    <a:cubicBezTo>
                      <a:pt x="51" y="181"/>
                      <a:pt x="50" y="183"/>
                      <a:pt x="50" y="185"/>
                    </a:cubicBezTo>
                    <a:cubicBezTo>
                      <a:pt x="50" y="187"/>
                      <a:pt x="51" y="188"/>
                      <a:pt x="52" y="189"/>
                    </a:cubicBezTo>
                    <a:cubicBezTo>
                      <a:pt x="54" y="189"/>
                      <a:pt x="58" y="189"/>
                      <a:pt x="60" y="189"/>
                    </a:cubicBezTo>
                    <a:cubicBezTo>
                      <a:pt x="62" y="189"/>
                      <a:pt x="68" y="189"/>
                      <a:pt x="68" y="185"/>
                    </a:cubicBezTo>
                    <a:cubicBezTo>
                      <a:pt x="70" y="185"/>
                      <a:pt x="71" y="185"/>
                      <a:pt x="73" y="186"/>
                    </a:cubicBezTo>
                    <a:cubicBezTo>
                      <a:pt x="74" y="189"/>
                      <a:pt x="74" y="188"/>
                      <a:pt x="76" y="189"/>
                    </a:cubicBezTo>
                    <a:cubicBezTo>
                      <a:pt x="78" y="190"/>
                      <a:pt x="79" y="193"/>
                      <a:pt x="79" y="194"/>
                    </a:cubicBezTo>
                    <a:cubicBezTo>
                      <a:pt x="80" y="196"/>
                      <a:pt x="79" y="197"/>
                      <a:pt x="80" y="199"/>
                    </a:cubicBezTo>
                    <a:cubicBezTo>
                      <a:pt x="80" y="202"/>
                      <a:pt x="81" y="202"/>
                      <a:pt x="83" y="203"/>
                    </a:cubicBezTo>
                    <a:cubicBezTo>
                      <a:pt x="86" y="204"/>
                      <a:pt x="88" y="204"/>
                      <a:pt x="91" y="205"/>
                    </a:cubicBezTo>
                    <a:cubicBezTo>
                      <a:pt x="95" y="206"/>
                      <a:pt x="95" y="213"/>
                      <a:pt x="96" y="216"/>
                    </a:cubicBezTo>
                    <a:cubicBezTo>
                      <a:pt x="97" y="217"/>
                      <a:pt x="97" y="219"/>
                      <a:pt x="98" y="220"/>
                    </a:cubicBezTo>
                    <a:cubicBezTo>
                      <a:pt x="100" y="221"/>
                      <a:pt x="103" y="223"/>
                      <a:pt x="105" y="223"/>
                    </a:cubicBezTo>
                    <a:cubicBezTo>
                      <a:pt x="107" y="224"/>
                      <a:pt x="111" y="224"/>
                      <a:pt x="113" y="227"/>
                    </a:cubicBezTo>
                    <a:cubicBezTo>
                      <a:pt x="113" y="227"/>
                      <a:pt x="106" y="232"/>
                      <a:pt x="111" y="233"/>
                    </a:cubicBezTo>
                    <a:cubicBezTo>
                      <a:pt x="111" y="234"/>
                      <a:pt x="110" y="238"/>
                      <a:pt x="113" y="238"/>
                    </a:cubicBezTo>
                    <a:cubicBezTo>
                      <a:pt x="114" y="239"/>
                      <a:pt x="115" y="236"/>
                      <a:pt x="117" y="235"/>
                    </a:cubicBezTo>
                    <a:cubicBezTo>
                      <a:pt x="118" y="235"/>
                      <a:pt x="120" y="235"/>
                      <a:pt x="121" y="235"/>
                    </a:cubicBezTo>
                    <a:cubicBezTo>
                      <a:pt x="125" y="233"/>
                      <a:pt x="133" y="233"/>
                      <a:pt x="136" y="236"/>
                    </a:cubicBezTo>
                    <a:cubicBezTo>
                      <a:pt x="139" y="238"/>
                      <a:pt x="141" y="241"/>
                      <a:pt x="144" y="243"/>
                    </a:cubicBezTo>
                    <a:cubicBezTo>
                      <a:pt x="146" y="245"/>
                      <a:pt x="149" y="247"/>
                      <a:pt x="151" y="249"/>
                    </a:cubicBezTo>
                    <a:cubicBezTo>
                      <a:pt x="153" y="251"/>
                      <a:pt x="157" y="253"/>
                      <a:pt x="158" y="255"/>
                    </a:cubicBezTo>
                    <a:cubicBezTo>
                      <a:pt x="159" y="256"/>
                      <a:pt x="159" y="257"/>
                      <a:pt x="159" y="258"/>
                    </a:cubicBezTo>
                    <a:cubicBezTo>
                      <a:pt x="160" y="260"/>
                      <a:pt x="161" y="260"/>
                      <a:pt x="163" y="261"/>
                    </a:cubicBezTo>
                    <a:cubicBezTo>
                      <a:pt x="165" y="262"/>
                      <a:pt x="168" y="265"/>
                      <a:pt x="170" y="268"/>
                    </a:cubicBezTo>
                    <a:cubicBezTo>
                      <a:pt x="172" y="271"/>
                      <a:pt x="172" y="271"/>
                      <a:pt x="176" y="271"/>
                    </a:cubicBezTo>
                    <a:cubicBezTo>
                      <a:pt x="179" y="271"/>
                      <a:pt x="183" y="271"/>
                      <a:pt x="182" y="268"/>
                    </a:cubicBezTo>
                    <a:cubicBezTo>
                      <a:pt x="181" y="268"/>
                      <a:pt x="177" y="267"/>
                      <a:pt x="176" y="266"/>
                    </a:cubicBezTo>
                    <a:cubicBezTo>
                      <a:pt x="174" y="265"/>
                      <a:pt x="174" y="263"/>
                      <a:pt x="173" y="262"/>
                    </a:cubicBezTo>
                    <a:cubicBezTo>
                      <a:pt x="169" y="259"/>
                      <a:pt x="166" y="256"/>
                      <a:pt x="163" y="253"/>
                    </a:cubicBezTo>
                    <a:cubicBezTo>
                      <a:pt x="162" y="252"/>
                      <a:pt x="161" y="251"/>
                      <a:pt x="160" y="249"/>
                    </a:cubicBezTo>
                    <a:cubicBezTo>
                      <a:pt x="160" y="246"/>
                      <a:pt x="155" y="245"/>
                      <a:pt x="154" y="244"/>
                    </a:cubicBezTo>
                    <a:cubicBezTo>
                      <a:pt x="152" y="242"/>
                      <a:pt x="152" y="242"/>
                      <a:pt x="152" y="240"/>
                    </a:cubicBezTo>
                    <a:cubicBezTo>
                      <a:pt x="152" y="238"/>
                      <a:pt x="155" y="230"/>
                      <a:pt x="154" y="228"/>
                    </a:cubicBezTo>
                    <a:cubicBezTo>
                      <a:pt x="152" y="226"/>
                      <a:pt x="152" y="229"/>
                      <a:pt x="151" y="229"/>
                    </a:cubicBezTo>
                    <a:cubicBezTo>
                      <a:pt x="150" y="231"/>
                      <a:pt x="150" y="231"/>
                      <a:pt x="148" y="230"/>
                    </a:cubicBezTo>
                    <a:cubicBezTo>
                      <a:pt x="147" y="230"/>
                      <a:pt x="146" y="229"/>
                      <a:pt x="146" y="229"/>
                    </a:cubicBezTo>
                    <a:cubicBezTo>
                      <a:pt x="145" y="229"/>
                      <a:pt x="144" y="228"/>
                      <a:pt x="144" y="227"/>
                    </a:cubicBezTo>
                    <a:cubicBezTo>
                      <a:pt x="142" y="227"/>
                      <a:pt x="142" y="227"/>
                      <a:pt x="140" y="226"/>
                    </a:cubicBezTo>
                    <a:cubicBezTo>
                      <a:pt x="139" y="225"/>
                      <a:pt x="139" y="223"/>
                      <a:pt x="138" y="223"/>
                    </a:cubicBezTo>
                    <a:cubicBezTo>
                      <a:pt x="138" y="222"/>
                      <a:pt x="138" y="221"/>
                      <a:pt x="138" y="221"/>
                    </a:cubicBezTo>
                    <a:cubicBezTo>
                      <a:pt x="138" y="221"/>
                      <a:pt x="137" y="220"/>
                      <a:pt x="136" y="220"/>
                    </a:cubicBezTo>
                    <a:cubicBezTo>
                      <a:pt x="135" y="216"/>
                      <a:pt x="139" y="215"/>
                      <a:pt x="141" y="214"/>
                    </a:cubicBezTo>
                    <a:cubicBezTo>
                      <a:pt x="142" y="214"/>
                      <a:pt x="144" y="213"/>
                      <a:pt x="144" y="213"/>
                    </a:cubicBezTo>
                    <a:cubicBezTo>
                      <a:pt x="146" y="212"/>
                      <a:pt x="147" y="213"/>
                      <a:pt x="149" y="213"/>
                    </a:cubicBezTo>
                    <a:cubicBezTo>
                      <a:pt x="153" y="214"/>
                      <a:pt x="151" y="210"/>
                      <a:pt x="150" y="208"/>
                    </a:cubicBezTo>
                    <a:cubicBezTo>
                      <a:pt x="148" y="206"/>
                      <a:pt x="143" y="206"/>
                      <a:pt x="143" y="202"/>
                    </a:cubicBezTo>
                    <a:cubicBezTo>
                      <a:pt x="144" y="202"/>
                      <a:pt x="146" y="203"/>
                      <a:pt x="147" y="202"/>
                    </a:cubicBezTo>
                    <a:cubicBezTo>
                      <a:pt x="148" y="201"/>
                      <a:pt x="148" y="199"/>
                      <a:pt x="148" y="198"/>
                    </a:cubicBezTo>
                    <a:cubicBezTo>
                      <a:pt x="148" y="194"/>
                      <a:pt x="148" y="192"/>
                      <a:pt x="152" y="191"/>
                    </a:cubicBezTo>
                    <a:cubicBezTo>
                      <a:pt x="156" y="190"/>
                      <a:pt x="166" y="186"/>
                      <a:pt x="168" y="192"/>
                    </a:cubicBezTo>
                    <a:cubicBezTo>
                      <a:pt x="171" y="192"/>
                      <a:pt x="174" y="193"/>
                      <a:pt x="177" y="193"/>
                    </a:cubicBezTo>
                    <a:cubicBezTo>
                      <a:pt x="177" y="190"/>
                      <a:pt x="174" y="190"/>
                      <a:pt x="174" y="187"/>
                    </a:cubicBezTo>
                    <a:cubicBezTo>
                      <a:pt x="173" y="184"/>
                      <a:pt x="175" y="182"/>
                      <a:pt x="178" y="182"/>
                    </a:cubicBezTo>
                    <a:cubicBezTo>
                      <a:pt x="181" y="182"/>
                      <a:pt x="183" y="185"/>
                      <a:pt x="187" y="185"/>
                    </a:cubicBezTo>
                    <a:cubicBezTo>
                      <a:pt x="190" y="185"/>
                      <a:pt x="193" y="183"/>
                      <a:pt x="196" y="183"/>
                    </a:cubicBezTo>
                    <a:cubicBezTo>
                      <a:pt x="198" y="182"/>
                      <a:pt x="200" y="181"/>
                      <a:pt x="203" y="181"/>
                    </a:cubicBezTo>
                    <a:cubicBezTo>
                      <a:pt x="207" y="181"/>
                      <a:pt x="208" y="184"/>
                      <a:pt x="212" y="185"/>
                    </a:cubicBezTo>
                    <a:cubicBezTo>
                      <a:pt x="214" y="186"/>
                      <a:pt x="216" y="189"/>
                      <a:pt x="218" y="191"/>
                    </a:cubicBezTo>
                    <a:cubicBezTo>
                      <a:pt x="220" y="192"/>
                      <a:pt x="222" y="193"/>
                      <a:pt x="223" y="195"/>
                    </a:cubicBezTo>
                    <a:cubicBezTo>
                      <a:pt x="224" y="196"/>
                      <a:pt x="225" y="197"/>
                      <a:pt x="226" y="198"/>
                    </a:cubicBezTo>
                    <a:cubicBezTo>
                      <a:pt x="226" y="198"/>
                      <a:pt x="226" y="197"/>
                      <a:pt x="226" y="196"/>
                    </a:cubicBezTo>
                    <a:cubicBezTo>
                      <a:pt x="226" y="192"/>
                      <a:pt x="226" y="186"/>
                      <a:pt x="228" y="182"/>
                    </a:cubicBezTo>
                    <a:cubicBezTo>
                      <a:pt x="230" y="178"/>
                      <a:pt x="227" y="174"/>
                      <a:pt x="228" y="170"/>
                    </a:cubicBezTo>
                    <a:cubicBezTo>
                      <a:pt x="230" y="166"/>
                      <a:pt x="228" y="162"/>
                      <a:pt x="230" y="158"/>
                    </a:cubicBezTo>
                    <a:cubicBezTo>
                      <a:pt x="231" y="154"/>
                      <a:pt x="226" y="151"/>
                      <a:pt x="225" y="148"/>
                    </a:cubicBezTo>
                    <a:cubicBezTo>
                      <a:pt x="223" y="144"/>
                      <a:pt x="222" y="139"/>
                      <a:pt x="224" y="136"/>
                    </a:cubicBezTo>
                    <a:cubicBezTo>
                      <a:pt x="225" y="134"/>
                      <a:pt x="227" y="134"/>
                      <a:pt x="228" y="133"/>
                    </a:cubicBezTo>
                    <a:cubicBezTo>
                      <a:pt x="230" y="133"/>
                      <a:pt x="230" y="131"/>
                      <a:pt x="231" y="130"/>
                    </a:cubicBezTo>
                    <a:cubicBezTo>
                      <a:pt x="232" y="128"/>
                      <a:pt x="234" y="128"/>
                      <a:pt x="234" y="125"/>
                    </a:cubicBezTo>
                    <a:cubicBezTo>
                      <a:pt x="233" y="123"/>
                      <a:pt x="233" y="121"/>
                      <a:pt x="233" y="118"/>
                    </a:cubicBezTo>
                    <a:cubicBezTo>
                      <a:pt x="229" y="117"/>
                      <a:pt x="229" y="113"/>
                      <a:pt x="228" y="110"/>
                    </a:cubicBezTo>
                    <a:cubicBezTo>
                      <a:pt x="225" y="107"/>
                      <a:pt x="222" y="106"/>
                      <a:pt x="220" y="102"/>
                    </a:cubicBezTo>
                    <a:cubicBezTo>
                      <a:pt x="218" y="97"/>
                      <a:pt x="215" y="91"/>
                      <a:pt x="217" y="86"/>
                    </a:cubicBezTo>
                    <a:cubicBezTo>
                      <a:pt x="218" y="85"/>
                      <a:pt x="220" y="82"/>
                      <a:pt x="219" y="81"/>
                    </a:cubicBezTo>
                    <a:cubicBezTo>
                      <a:pt x="219" y="79"/>
                      <a:pt x="217" y="79"/>
                      <a:pt x="216" y="78"/>
                    </a:cubicBezTo>
                    <a:cubicBezTo>
                      <a:pt x="214" y="74"/>
                      <a:pt x="214" y="69"/>
                      <a:pt x="213" y="65"/>
                    </a:cubicBezTo>
                    <a:cubicBezTo>
                      <a:pt x="213" y="63"/>
                      <a:pt x="210" y="62"/>
                      <a:pt x="209" y="59"/>
                    </a:cubicBezTo>
                    <a:cubicBezTo>
                      <a:pt x="207" y="57"/>
                      <a:pt x="201" y="54"/>
                      <a:pt x="198" y="53"/>
                    </a:cubicBezTo>
                    <a:cubicBezTo>
                      <a:pt x="194" y="51"/>
                      <a:pt x="198" y="47"/>
                      <a:pt x="200" y="45"/>
                    </a:cubicBezTo>
                    <a:cubicBezTo>
                      <a:pt x="202" y="42"/>
                      <a:pt x="203" y="40"/>
                      <a:pt x="205" y="38"/>
                    </a:cubicBezTo>
                    <a:cubicBezTo>
                      <a:pt x="201" y="39"/>
                      <a:pt x="198" y="40"/>
                      <a:pt x="194" y="39"/>
                    </a:cubicBezTo>
                    <a:close/>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24" name="Freeform 65">
                <a:extLst>
                  <a:ext uri="{FF2B5EF4-FFF2-40B4-BE49-F238E27FC236}">
                    <a16:creationId xmlns:a16="http://schemas.microsoft.com/office/drawing/2014/main" id="{3E003356-872D-4911-823B-E84402C73CC4}"/>
                  </a:ext>
                </a:extLst>
              </p:cNvPr>
              <p:cNvSpPr>
                <a:spLocks/>
              </p:cNvSpPr>
              <p:nvPr/>
            </p:nvSpPr>
            <p:spPr bwMode="auto">
              <a:xfrm>
                <a:off x="5168899" y="6116638"/>
                <a:ext cx="2155825" cy="2114551"/>
              </a:xfrm>
              <a:custGeom>
                <a:avLst/>
                <a:gdLst>
                  <a:gd name="T0" fmla="*/ 358 w 575"/>
                  <a:gd name="T1" fmla="*/ 154 h 564"/>
                  <a:gd name="T2" fmla="*/ 335 w 575"/>
                  <a:gd name="T3" fmla="*/ 129 h 564"/>
                  <a:gd name="T4" fmla="*/ 316 w 575"/>
                  <a:gd name="T5" fmla="*/ 121 h 564"/>
                  <a:gd name="T6" fmla="*/ 299 w 575"/>
                  <a:gd name="T7" fmla="*/ 81 h 564"/>
                  <a:gd name="T8" fmla="*/ 313 w 575"/>
                  <a:gd name="T9" fmla="*/ 46 h 564"/>
                  <a:gd name="T10" fmla="*/ 296 w 575"/>
                  <a:gd name="T11" fmla="*/ 20 h 564"/>
                  <a:gd name="T12" fmla="*/ 263 w 575"/>
                  <a:gd name="T13" fmla="*/ 10 h 564"/>
                  <a:gd name="T14" fmla="*/ 238 w 575"/>
                  <a:gd name="T15" fmla="*/ 0 h 564"/>
                  <a:gd name="T16" fmla="*/ 221 w 575"/>
                  <a:gd name="T17" fmla="*/ 20 h 564"/>
                  <a:gd name="T18" fmla="*/ 202 w 575"/>
                  <a:gd name="T19" fmla="*/ 40 h 564"/>
                  <a:gd name="T20" fmla="*/ 191 w 575"/>
                  <a:gd name="T21" fmla="*/ 65 h 564"/>
                  <a:gd name="T22" fmla="*/ 168 w 575"/>
                  <a:gd name="T23" fmla="*/ 101 h 564"/>
                  <a:gd name="T24" fmla="*/ 151 w 575"/>
                  <a:gd name="T25" fmla="*/ 128 h 564"/>
                  <a:gd name="T26" fmla="*/ 114 w 575"/>
                  <a:gd name="T27" fmla="*/ 165 h 564"/>
                  <a:gd name="T28" fmla="*/ 111 w 575"/>
                  <a:gd name="T29" fmla="*/ 193 h 564"/>
                  <a:gd name="T30" fmla="*/ 132 w 575"/>
                  <a:gd name="T31" fmla="*/ 220 h 564"/>
                  <a:gd name="T32" fmla="*/ 134 w 575"/>
                  <a:gd name="T33" fmla="*/ 257 h 564"/>
                  <a:gd name="T34" fmla="*/ 123 w 575"/>
                  <a:gd name="T35" fmla="*/ 290 h 564"/>
                  <a:gd name="T36" fmla="*/ 119 w 575"/>
                  <a:gd name="T37" fmla="*/ 310 h 564"/>
                  <a:gd name="T38" fmla="*/ 109 w 575"/>
                  <a:gd name="T39" fmla="*/ 327 h 564"/>
                  <a:gd name="T40" fmla="*/ 108 w 575"/>
                  <a:gd name="T41" fmla="*/ 361 h 564"/>
                  <a:gd name="T42" fmla="*/ 95 w 575"/>
                  <a:gd name="T43" fmla="*/ 376 h 564"/>
                  <a:gd name="T44" fmla="*/ 59 w 575"/>
                  <a:gd name="T45" fmla="*/ 386 h 564"/>
                  <a:gd name="T46" fmla="*/ 47 w 575"/>
                  <a:gd name="T47" fmla="*/ 409 h 564"/>
                  <a:gd name="T48" fmla="*/ 16 w 575"/>
                  <a:gd name="T49" fmla="*/ 425 h 564"/>
                  <a:gd name="T50" fmla="*/ 2 w 575"/>
                  <a:gd name="T51" fmla="*/ 457 h 564"/>
                  <a:gd name="T52" fmla="*/ 24 w 575"/>
                  <a:gd name="T53" fmla="*/ 491 h 564"/>
                  <a:gd name="T54" fmla="*/ 55 w 575"/>
                  <a:gd name="T55" fmla="*/ 528 h 564"/>
                  <a:gd name="T56" fmla="*/ 93 w 575"/>
                  <a:gd name="T57" fmla="*/ 547 h 564"/>
                  <a:gd name="T58" fmla="*/ 148 w 575"/>
                  <a:gd name="T59" fmla="*/ 503 h 564"/>
                  <a:gd name="T60" fmla="*/ 212 w 575"/>
                  <a:gd name="T61" fmla="*/ 475 h 564"/>
                  <a:gd name="T62" fmla="*/ 242 w 575"/>
                  <a:gd name="T63" fmla="*/ 450 h 564"/>
                  <a:gd name="T64" fmla="*/ 282 w 575"/>
                  <a:gd name="T65" fmla="*/ 422 h 564"/>
                  <a:gd name="T66" fmla="*/ 321 w 575"/>
                  <a:gd name="T67" fmla="*/ 407 h 564"/>
                  <a:gd name="T68" fmla="*/ 376 w 575"/>
                  <a:gd name="T69" fmla="*/ 396 h 564"/>
                  <a:gd name="T70" fmla="*/ 428 w 575"/>
                  <a:gd name="T71" fmla="*/ 384 h 564"/>
                  <a:gd name="T72" fmla="*/ 470 w 575"/>
                  <a:gd name="T73" fmla="*/ 379 h 564"/>
                  <a:gd name="T74" fmla="*/ 516 w 575"/>
                  <a:gd name="T75" fmla="*/ 379 h 564"/>
                  <a:gd name="T76" fmla="*/ 563 w 575"/>
                  <a:gd name="T77" fmla="*/ 348 h 564"/>
                  <a:gd name="T78" fmla="*/ 568 w 575"/>
                  <a:gd name="T79" fmla="*/ 329 h 564"/>
                  <a:gd name="T80" fmla="*/ 549 w 575"/>
                  <a:gd name="T81" fmla="*/ 329 h 564"/>
                  <a:gd name="T82" fmla="*/ 538 w 575"/>
                  <a:gd name="T83" fmla="*/ 310 h 564"/>
                  <a:gd name="T84" fmla="*/ 518 w 575"/>
                  <a:gd name="T85" fmla="*/ 276 h 564"/>
                  <a:gd name="T86" fmla="*/ 505 w 575"/>
                  <a:gd name="T87" fmla="*/ 255 h 564"/>
                  <a:gd name="T88" fmla="*/ 482 w 575"/>
                  <a:gd name="T89" fmla="*/ 237 h 564"/>
                  <a:gd name="T90" fmla="*/ 455 w 575"/>
                  <a:gd name="T91" fmla="*/ 230 h 564"/>
                  <a:gd name="T92" fmla="*/ 445 w 575"/>
                  <a:gd name="T93" fmla="*/ 216 h 564"/>
                  <a:gd name="T94" fmla="*/ 427 w 575"/>
                  <a:gd name="T95" fmla="*/ 199 h 564"/>
                  <a:gd name="T96" fmla="*/ 401 w 575"/>
                  <a:gd name="T97" fmla="*/ 191 h 564"/>
                  <a:gd name="T98" fmla="*/ 384 w 575"/>
                  <a:gd name="T99" fmla="*/ 174 h 564"/>
                  <a:gd name="T100" fmla="*/ 379 w 575"/>
                  <a:gd name="T101" fmla="*/ 159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5" h="564">
                    <a:moveTo>
                      <a:pt x="373" y="154"/>
                    </a:moveTo>
                    <a:cubicBezTo>
                      <a:pt x="371" y="154"/>
                      <a:pt x="369" y="154"/>
                      <a:pt x="367" y="154"/>
                    </a:cubicBezTo>
                    <a:cubicBezTo>
                      <a:pt x="365" y="153"/>
                      <a:pt x="365" y="151"/>
                      <a:pt x="362" y="151"/>
                    </a:cubicBezTo>
                    <a:cubicBezTo>
                      <a:pt x="361" y="151"/>
                      <a:pt x="360" y="151"/>
                      <a:pt x="359" y="152"/>
                    </a:cubicBezTo>
                    <a:cubicBezTo>
                      <a:pt x="358" y="152"/>
                      <a:pt x="359" y="153"/>
                      <a:pt x="358" y="154"/>
                    </a:cubicBezTo>
                    <a:cubicBezTo>
                      <a:pt x="356" y="155"/>
                      <a:pt x="355" y="152"/>
                      <a:pt x="354" y="151"/>
                    </a:cubicBezTo>
                    <a:cubicBezTo>
                      <a:pt x="352" y="150"/>
                      <a:pt x="351" y="150"/>
                      <a:pt x="349" y="148"/>
                    </a:cubicBezTo>
                    <a:cubicBezTo>
                      <a:pt x="347" y="146"/>
                      <a:pt x="345" y="145"/>
                      <a:pt x="343" y="143"/>
                    </a:cubicBezTo>
                    <a:cubicBezTo>
                      <a:pt x="340" y="141"/>
                      <a:pt x="340" y="137"/>
                      <a:pt x="338" y="133"/>
                    </a:cubicBezTo>
                    <a:cubicBezTo>
                      <a:pt x="338" y="131"/>
                      <a:pt x="336" y="130"/>
                      <a:pt x="335" y="129"/>
                    </a:cubicBezTo>
                    <a:cubicBezTo>
                      <a:pt x="334" y="128"/>
                      <a:pt x="332" y="125"/>
                      <a:pt x="331" y="124"/>
                    </a:cubicBezTo>
                    <a:cubicBezTo>
                      <a:pt x="330" y="124"/>
                      <a:pt x="329" y="124"/>
                      <a:pt x="328" y="124"/>
                    </a:cubicBezTo>
                    <a:cubicBezTo>
                      <a:pt x="327" y="124"/>
                      <a:pt x="326" y="123"/>
                      <a:pt x="325" y="123"/>
                    </a:cubicBezTo>
                    <a:cubicBezTo>
                      <a:pt x="323" y="123"/>
                      <a:pt x="321" y="124"/>
                      <a:pt x="319" y="123"/>
                    </a:cubicBezTo>
                    <a:cubicBezTo>
                      <a:pt x="318" y="123"/>
                      <a:pt x="317" y="122"/>
                      <a:pt x="316" y="121"/>
                    </a:cubicBezTo>
                    <a:cubicBezTo>
                      <a:pt x="316" y="121"/>
                      <a:pt x="315" y="121"/>
                      <a:pt x="314" y="120"/>
                    </a:cubicBezTo>
                    <a:cubicBezTo>
                      <a:pt x="309" y="115"/>
                      <a:pt x="317" y="110"/>
                      <a:pt x="316" y="105"/>
                    </a:cubicBezTo>
                    <a:cubicBezTo>
                      <a:pt x="312" y="104"/>
                      <a:pt x="308" y="103"/>
                      <a:pt x="304" y="101"/>
                    </a:cubicBezTo>
                    <a:cubicBezTo>
                      <a:pt x="300" y="99"/>
                      <a:pt x="301" y="97"/>
                      <a:pt x="301" y="93"/>
                    </a:cubicBezTo>
                    <a:cubicBezTo>
                      <a:pt x="301" y="88"/>
                      <a:pt x="300" y="85"/>
                      <a:pt x="299" y="81"/>
                    </a:cubicBezTo>
                    <a:cubicBezTo>
                      <a:pt x="298" y="79"/>
                      <a:pt x="299" y="78"/>
                      <a:pt x="300" y="76"/>
                    </a:cubicBezTo>
                    <a:cubicBezTo>
                      <a:pt x="300" y="74"/>
                      <a:pt x="301" y="73"/>
                      <a:pt x="301" y="71"/>
                    </a:cubicBezTo>
                    <a:cubicBezTo>
                      <a:pt x="302" y="68"/>
                      <a:pt x="301" y="64"/>
                      <a:pt x="303" y="61"/>
                    </a:cubicBezTo>
                    <a:cubicBezTo>
                      <a:pt x="305" y="57"/>
                      <a:pt x="310" y="60"/>
                      <a:pt x="313" y="56"/>
                    </a:cubicBezTo>
                    <a:cubicBezTo>
                      <a:pt x="314" y="53"/>
                      <a:pt x="314" y="49"/>
                      <a:pt x="313" y="46"/>
                    </a:cubicBezTo>
                    <a:cubicBezTo>
                      <a:pt x="313" y="43"/>
                      <a:pt x="312" y="43"/>
                      <a:pt x="310" y="42"/>
                    </a:cubicBezTo>
                    <a:cubicBezTo>
                      <a:pt x="309" y="40"/>
                      <a:pt x="307" y="38"/>
                      <a:pt x="306" y="37"/>
                    </a:cubicBezTo>
                    <a:cubicBezTo>
                      <a:pt x="305" y="35"/>
                      <a:pt x="303" y="33"/>
                      <a:pt x="302" y="31"/>
                    </a:cubicBezTo>
                    <a:cubicBezTo>
                      <a:pt x="300" y="29"/>
                      <a:pt x="297" y="29"/>
                      <a:pt x="296" y="27"/>
                    </a:cubicBezTo>
                    <a:cubicBezTo>
                      <a:pt x="296" y="25"/>
                      <a:pt x="297" y="22"/>
                      <a:pt x="296" y="20"/>
                    </a:cubicBezTo>
                    <a:cubicBezTo>
                      <a:pt x="295" y="19"/>
                      <a:pt x="292" y="19"/>
                      <a:pt x="290" y="17"/>
                    </a:cubicBezTo>
                    <a:cubicBezTo>
                      <a:pt x="288" y="16"/>
                      <a:pt x="286" y="14"/>
                      <a:pt x="283" y="14"/>
                    </a:cubicBezTo>
                    <a:cubicBezTo>
                      <a:pt x="281" y="15"/>
                      <a:pt x="282" y="17"/>
                      <a:pt x="279" y="15"/>
                    </a:cubicBezTo>
                    <a:cubicBezTo>
                      <a:pt x="276" y="14"/>
                      <a:pt x="273" y="14"/>
                      <a:pt x="270" y="12"/>
                    </a:cubicBezTo>
                    <a:cubicBezTo>
                      <a:pt x="268" y="12"/>
                      <a:pt x="265" y="9"/>
                      <a:pt x="263" y="10"/>
                    </a:cubicBezTo>
                    <a:cubicBezTo>
                      <a:pt x="263" y="10"/>
                      <a:pt x="261" y="11"/>
                      <a:pt x="260" y="11"/>
                    </a:cubicBezTo>
                    <a:cubicBezTo>
                      <a:pt x="259" y="11"/>
                      <a:pt x="258" y="12"/>
                      <a:pt x="257" y="12"/>
                    </a:cubicBezTo>
                    <a:cubicBezTo>
                      <a:pt x="255" y="14"/>
                      <a:pt x="254" y="15"/>
                      <a:pt x="252" y="14"/>
                    </a:cubicBezTo>
                    <a:cubicBezTo>
                      <a:pt x="247" y="14"/>
                      <a:pt x="244" y="9"/>
                      <a:pt x="242" y="5"/>
                    </a:cubicBezTo>
                    <a:cubicBezTo>
                      <a:pt x="242" y="3"/>
                      <a:pt x="241" y="1"/>
                      <a:pt x="238" y="0"/>
                    </a:cubicBezTo>
                    <a:cubicBezTo>
                      <a:pt x="236" y="0"/>
                      <a:pt x="235" y="2"/>
                      <a:pt x="234" y="4"/>
                    </a:cubicBezTo>
                    <a:cubicBezTo>
                      <a:pt x="234" y="5"/>
                      <a:pt x="233" y="6"/>
                      <a:pt x="232" y="7"/>
                    </a:cubicBezTo>
                    <a:cubicBezTo>
                      <a:pt x="231" y="8"/>
                      <a:pt x="230" y="8"/>
                      <a:pt x="229" y="8"/>
                    </a:cubicBezTo>
                    <a:cubicBezTo>
                      <a:pt x="227" y="10"/>
                      <a:pt x="226" y="11"/>
                      <a:pt x="222" y="11"/>
                    </a:cubicBezTo>
                    <a:cubicBezTo>
                      <a:pt x="221" y="14"/>
                      <a:pt x="221" y="17"/>
                      <a:pt x="221" y="20"/>
                    </a:cubicBezTo>
                    <a:cubicBezTo>
                      <a:pt x="222" y="23"/>
                      <a:pt x="220" y="24"/>
                      <a:pt x="219" y="27"/>
                    </a:cubicBezTo>
                    <a:cubicBezTo>
                      <a:pt x="219" y="28"/>
                      <a:pt x="219" y="31"/>
                      <a:pt x="218" y="32"/>
                    </a:cubicBezTo>
                    <a:cubicBezTo>
                      <a:pt x="217" y="33"/>
                      <a:pt x="214" y="33"/>
                      <a:pt x="212" y="34"/>
                    </a:cubicBezTo>
                    <a:cubicBezTo>
                      <a:pt x="211" y="34"/>
                      <a:pt x="208" y="34"/>
                      <a:pt x="207" y="35"/>
                    </a:cubicBezTo>
                    <a:cubicBezTo>
                      <a:pt x="205" y="36"/>
                      <a:pt x="203" y="38"/>
                      <a:pt x="202" y="40"/>
                    </a:cubicBezTo>
                    <a:cubicBezTo>
                      <a:pt x="200" y="42"/>
                      <a:pt x="198" y="44"/>
                      <a:pt x="197" y="45"/>
                    </a:cubicBezTo>
                    <a:cubicBezTo>
                      <a:pt x="195" y="47"/>
                      <a:pt x="193" y="48"/>
                      <a:pt x="191" y="49"/>
                    </a:cubicBezTo>
                    <a:cubicBezTo>
                      <a:pt x="190" y="50"/>
                      <a:pt x="189" y="51"/>
                      <a:pt x="188" y="51"/>
                    </a:cubicBezTo>
                    <a:cubicBezTo>
                      <a:pt x="187" y="51"/>
                      <a:pt x="185" y="51"/>
                      <a:pt x="184" y="51"/>
                    </a:cubicBezTo>
                    <a:cubicBezTo>
                      <a:pt x="178" y="55"/>
                      <a:pt x="188" y="63"/>
                      <a:pt x="191" y="65"/>
                    </a:cubicBezTo>
                    <a:cubicBezTo>
                      <a:pt x="192" y="66"/>
                      <a:pt x="194" y="67"/>
                      <a:pt x="194" y="68"/>
                    </a:cubicBezTo>
                    <a:cubicBezTo>
                      <a:pt x="194" y="70"/>
                      <a:pt x="192" y="70"/>
                      <a:pt x="192" y="71"/>
                    </a:cubicBezTo>
                    <a:cubicBezTo>
                      <a:pt x="190" y="73"/>
                      <a:pt x="190" y="75"/>
                      <a:pt x="188" y="77"/>
                    </a:cubicBezTo>
                    <a:cubicBezTo>
                      <a:pt x="183" y="81"/>
                      <a:pt x="181" y="84"/>
                      <a:pt x="178" y="89"/>
                    </a:cubicBezTo>
                    <a:cubicBezTo>
                      <a:pt x="176" y="93"/>
                      <a:pt x="172" y="100"/>
                      <a:pt x="168" y="101"/>
                    </a:cubicBezTo>
                    <a:cubicBezTo>
                      <a:pt x="166" y="103"/>
                      <a:pt x="166" y="103"/>
                      <a:pt x="166" y="103"/>
                    </a:cubicBezTo>
                    <a:cubicBezTo>
                      <a:pt x="165" y="104"/>
                      <a:pt x="164" y="106"/>
                      <a:pt x="163" y="108"/>
                    </a:cubicBezTo>
                    <a:cubicBezTo>
                      <a:pt x="161" y="111"/>
                      <a:pt x="159" y="114"/>
                      <a:pt x="158" y="118"/>
                    </a:cubicBezTo>
                    <a:cubicBezTo>
                      <a:pt x="157" y="120"/>
                      <a:pt x="157" y="122"/>
                      <a:pt x="156" y="124"/>
                    </a:cubicBezTo>
                    <a:cubicBezTo>
                      <a:pt x="155" y="126"/>
                      <a:pt x="153" y="127"/>
                      <a:pt x="151" y="128"/>
                    </a:cubicBezTo>
                    <a:cubicBezTo>
                      <a:pt x="147" y="131"/>
                      <a:pt x="143" y="134"/>
                      <a:pt x="140" y="138"/>
                    </a:cubicBezTo>
                    <a:cubicBezTo>
                      <a:pt x="137" y="141"/>
                      <a:pt x="134" y="145"/>
                      <a:pt x="130" y="148"/>
                    </a:cubicBezTo>
                    <a:cubicBezTo>
                      <a:pt x="126" y="150"/>
                      <a:pt x="120" y="152"/>
                      <a:pt x="118" y="157"/>
                    </a:cubicBezTo>
                    <a:cubicBezTo>
                      <a:pt x="118" y="159"/>
                      <a:pt x="118" y="160"/>
                      <a:pt x="117" y="162"/>
                    </a:cubicBezTo>
                    <a:cubicBezTo>
                      <a:pt x="116" y="163"/>
                      <a:pt x="115" y="164"/>
                      <a:pt x="114" y="165"/>
                    </a:cubicBezTo>
                    <a:cubicBezTo>
                      <a:pt x="113" y="166"/>
                      <a:pt x="111" y="168"/>
                      <a:pt x="110" y="170"/>
                    </a:cubicBezTo>
                    <a:cubicBezTo>
                      <a:pt x="109" y="173"/>
                      <a:pt x="107" y="177"/>
                      <a:pt x="106" y="180"/>
                    </a:cubicBezTo>
                    <a:cubicBezTo>
                      <a:pt x="106" y="183"/>
                      <a:pt x="106" y="185"/>
                      <a:pt x="107" y="187"/>
                    </a:cubicBezTo>
                    <a:cubicBezTo>
                      <a:pt x="108" y="189"/>
                      <a:pt x="109" y="189"/>
                      <a:pt x="110" y="190"/>
                    </a:cubicBezTo>
                    <a:cubicBezTo>
                      <a:pt x="111" y="191"/>
                      <a:pt x="110" y="192"/>
                      <a:pt x="111" y="193"/>
                    </a:cubicBezTo>
                    <a:cubicBezTo>
                      <a:pt x="114" y="196"/>
                      <a:pt x="117" y="194"/>
                      <a:pt x="120" y="195"/>
                    </a:cubicBezTo>
                    <a:cubicBezTo>
                      <a:pt x="124" y="195"/>
                      <a:pt x="127" y="198"/>
                      <a:pt x="128" y="201"/>
                    </a:cubicBezTo>
                    <a:cubicBezTo>
                      <a:pt x="128" y="203"/>
                      <a:pt x="128" y="205"/>
                      <a:pt x="129" y="206"/>
                    </a:cubicBezTo>
                    <a:cubicBezTo>
                      <a:pt x="130" y="208"/>
                      <a:pt x="131" y="210"/>
                      <a:pt x="132" y="211"/>
                    </a:cubicBezTo>
                    <a:cubicBezTo>
                      <a:pt x="133" y="214"/>
                      <a:pt x="133" y="217"/>
                      <a:pt x="132" y="220"/>
                    </a:cubicBezTo>
                    <a:cubicBezTo>
                      <a:pt x="132" y="222"/>
                      <a:pt x="131" y="223"/>
                      <a:pt x="130" y="225"/>
                    </a:cubicBezTo>
                    <a:cubicBezTo>
                      <a:pt x="129" y="228"/>
                      <a:pt x="130" y="228"/>
                      <a:pt x="131" y="230"/>
                    </a:cubicBezTo>
                    <a:cubicBezTo>
                      <a:pt x="132" y="232"/>
                      <a:pt x="131" y="236"/>
                      <a:pt x="131" y="238"/>
                    </a:cubicBezTo>
                    <a:cubicBezTo>
                      <a:pt x="131" y="242"/>
                      <a:pt x="129" y="245"/>
                      <a:pt x="130" y="248"/>
                    </a:cubicBezTo>
                    <a:cubicBezTo>
                      <a:pt x="130" y="251"/>
                      <a:pt x="132" y="254"/>
                      <a:pt x="134" y="257"/>
                    </a:cubicBezTo>
                    <a:cubicBezTo>
                      <a:pt x="135" y="260"/>
                      <a:pt x="133" y="263"/>
                      <a:pt x="130" y="265"/>
                    </a:cubicBezTo>
                    <a:cubicBezTo>
                      <a:pt x="125" y="270"/>
                      <a:pt x="130" y="277"/>
                      <a:pt x="127" y="283"/>
                    </a:cubicBezTo>
                    <a:cubicBezTo>
                      <a:pt x="127" y="283"/>
                      <a:pt x="126" y="284"/>
                      <a:pt x="126" y="285"/>
                    </a:cubicBezTo>
                    <a:cubicBezTo>
                      <a:pt x="126" y="286"/>
                      <a:pt x="126" y="287"/>
                      <a:pt x="126" y="287"/>
                    </a:cubicBezTo>
                    <a:cubicBezTo>
                      <a:pt x="125" y="289"/>
                      <a:pt x="123" y="289"/>
                      <a:pt x="123" y="290"/>
                    </a:cubicBezTo>
                    <a:cubicBezTo>
                      <a:pt x="122" y="293"/>
                      <a:pt x="124" y="295"/>
                      <a:pt x="125" y="298"/>
                    </a:cubicBezTo>
                    <a:cubicBezTo>
                      <a:pt x="125" y="299"/>
                      <a:pt x="124" y="300"/>
                      <a:pt x="124" y="301"/>
                    </a:cubicBezTo>
                    <a:cubicBezTo>
                      <a:pt x="124" y="302"/>
                      <a:pt x="124" y="303"/>
                      <a:pt x="123" y="304"/>
                    </a:cubicBezTo>
                    <a:cubicBezTo>
                      <a:pt x="123" y="306"/>
                      <a:pt x="122" y="306"/>
                      <a:pt x="121" y="307"/>
                    </a:cubicBezTo>
                    <a:cubicBezTo>
                      <a:pt x="120" y="307"/>
                      <a:pt x="119" y="309"/>
                      <a:pt x="119" y="310"/>
                    </a:cubicBezTo>
                    <a:cubicBezTo>
                      <a:pt x="119" y="311"/>
                      <a:pt x="120" y="313"/>
                      <a:pt x="119" y="314"/>
                    </a:cubicBezTo>
                    <a:cubicBezTo>
                      <a:pt x="118" y="315"/>
                      <a:pt x="116" y="314"/>
                      <a:pt x="115" y="315"/>
                    </a:cubicBezTo>
                    <a:cubicBezTo>
                      <a:pt x="114" y="315"/>
                      <a:pt x="113" y="318"/>
                      <a:pt x="112" y="319"/>
                    </a:cubicBezTo>
                    <a:cubicBezTo>
                      <a:pt x="111" y="320"/>
                      <a:pt x="111" y="322"/>
                      <a:pt x="110" y="323"/>
                    </a:cubicBezTo>
                    <a:cubicBezTo>
                      <a:pt x="110" y="324"/>
                      <a:pt x="109" y="326"/>
                      <a:pt x="109" y="327"/>
                    </a:cubicBezTo>
                    <a:cubicBezTo>
                      <a:pt x="110" y="329"/>
                      <a:pt x="111" y="328"/>
                      <a:pt x="112" y="330"/>
                    </a:cubicBezTo>
                    <a:cubicBezTo>
                      <a:pt x="113" y="333"/>
                      <a:pt x="110" y="335"/>
                      <a:pt x="110" y="337"/>
                    </a:cubicBezTo>
                    <a:cubicBezTo>
                      <a:pt x="109" y="339"/>
                      <a:pt x="111" y="340"/>
                      <a:pt x="112" y="341"/>
                    </a:cubicBezTo>
                    <a:cubicBezTo>
                      <a:pt x="112" y="342"/>
                      <a:pt x="112" y="344"/>
                      <a:pt x="112" y="346"/>
                    </a:cubicBezTo>
                    <a:cubicBezTo>
                      <a:pt x="111" y="351"/>
                      <a:pt x="111" y="357"/>
                      <a:pt x="108" y="361"/>
                    </a:cubicBezTo>
                    <a:cubicBezTo>
                      <a:pt x="107" y="363"/>
                      <a:pt x="106" y="364"/>
                      <a:pt x="105" y="366"/>
                    </a:cubicBezTo>
                    <a:cubicBezTo>
                      <a:pt x="104" y="366"/>
                      <a:pt x="104" y="367"/>
                      <a:pt x="104" y="368"/>
                    </a:cubicBezTo>
                    <a:cubicBezTo>
                      <a:pt x="103" y="369"/>
                      <a:pt x="103" y="369"/>
                      <a:pt x="102" y="370"/>
                    </a:cubicBezTo>
                    <a:cubicBezTo>
                      <a:pt x="101" y="371"/>
                      <a:pt x="102" y="372"/>
                      <a:pt x="101" y="373"/>
                    </a:cubicBezTo>
                    <a:cubicBezTo>
                      <a:pt x="99" y="375"/>
                      <a:pt x="97" y="374"/>
                      <a:pt x="95" y="376"/>
                    </a:cubicBezTo>
                    <a:cubicBezTo>
                      <a:pt x="93" y="379"/>
                      <a:pt x="91" y="381"/>
                      <a:pt x="88" y="383"/>
                    </a:cubicBezTo>
                    <a:cubicBezTo>
                      <a:pt x="86" y="384"/>
                      <a:pt x="84" y="385"/>
                      <a:pt x="82" y="385"/>
                    </a:cubicBezTo>
                    <a:cubicBezTo>
                      <a:pt x="80" y="386"/>
                      <a:pt x="78" y="385"/>
                      <a:pt x="76" y="385"/>
                    </a:cubicBezTo>
                    <a:cubicBezTo>
                      <a:pt x="72" y="385"/>
                      <a:pt x="68" y="387"/>
                      <a:pt x="64" y="386"/>
                    </a:cubicBezTo>
                    <a:cubicBezTo>
                      <a:pt x="62" y="385"/>
                      <a:pt x="60" y="385"/>
                      <a:pt x="59" y="386"/>
                    </a:cubicBezTo>
                    <a:cubicBezTo>
                      <a:pt x="57" y="388"/>
                      <a:pt x="57" y="390"/>
                      <a:pt x="57" y="392"/>
                    </a:cubicBezTo>
                    <a:cubicBezTo>
                      <a:pt x="57" y="393"/>
                      <a:pt x="56" y="395"/>
                      <a:pt x="55" y="397"/>
                    </a:cubicBezTo>
                    <a:cubicBezTo>
                      <a:pt x="54" y="397"/>
                      <a:pt x="53" y="398"/>
                      <a:pt x="53" y="398"/>
                    </a:cubicBezTo>
                    <a:cubicBezTo>
                      <a:pt x="52" y="399"/>
                      <a:pt x="52" y="401"/>
                      <a:pt x="51" y="402"/>
                    </a:cubicBezTo>
                    <a:cubicBezTo>
                      <a:pt x="50" y="404"/>
                      <a:pt x="49" y="407"/>
                      <a:pt x="47" y="409"/>
                    </a:cubicBezTo>
                    <a:cubicBezTo>
                      <a:pt x="45" y="411"/>
                      <a:pt x="43" y="409"/>
                      <a:pt x="41" y="410"/>
                    </a:cubicBezTo>
                    <a:cubicBezTo>
                      <a:pt x="39" y="410"/>
                      <a:pt x="39" y="413"/>
                      <a:pt x="37" y="414"/>
                    </a:cubicBezTo>
                    <a:cubicBezTo>
                      <a:pt x="35" y="415"/>
                      <a:pt x="31" y="413"/>
                      <a:pt x="29" y="414"/>
                    </a:cubicBezTo>
                    <a:cubicBezTo>
                      <a:pt x="25" y="415"/>
                      <a:pt x="23" y="417"/>
                      <a:pt x="20" y="419"/>
                    </a:cubicBezTo>
                    <a:cubicBezTo>
                      <a:pt x="16" y="421"/>
                      <a:pt x="16" y="421"/>
                      <a:pt x="16" y="425"/>
                    </a:cubicBezTo>
                    <a:cubicBezTo>
                      <a:pt x="16" y="427"/>
                      <a:pt x="16" y="429"/>
                      <a:pt x="16" y="430"/>
                    </a:cubicBezTo>
                    <a:cubicBezTo>
                      <a:pt x="16" y="432"/>
                      <a:pt x="16" y="433"/>
                      <a:pt x="14" y="434"/>
                    </a:cubicBezTo>
                    <a:cubicBezTo>
                      <a:pt x="13" y="436"/>
                      <a:pt x="13" y="437"/>
                      <a:pt x="14" y="439"/>
                    </a:cubicBezTo>
                    <a:cubicBezTo>
                      <a:pt x="14" y="443"/>
                      <a:pt x="15" y="447"/>
                      <a:pt x="13" y="450"/>
                    </a:cubicBezTo>
                    <a:cubicBezTo>
                      <a:pt x="10" y="453"/>
                      <a:pt x="5" y="453"/>
                      <a:pt x="2" y="457"/>
                    </a:cubicBezTo>
                    <a:cubicBezTo>
                      <a:pt x="1" y="458"/>
                      <a:pt x="0" y="459"/>
                      <a:pt x="0" y="461"/>
                    </a:cubicBezTo>
                    <a:cubicBezTo>
                      <a:pt x="0" y="461"/>
                      <a:pt x="0" y="462"/>
                      <a:pt x="0" y="462"/>
                    </a:cubicBezTo>
                    <a:cubicBezTo>
                      <a:pt x="2" y="466"/>
                      <a:pt x="5" y="470"/>
                      <a:pt x="7" y="474"/>
                    </a:cubicBezTo>
                    <a:cubicBezTo>
                      <a:pt x="8" y="477"/>
                      <a:pt x="9" y="483"/>
                      <a:pt x="12" y="486"/>
                    </a:cubicBezTo>
                    <a:cubicBezTo>
                      <a:pt x="15" y="489"/>
                      <a:pt x="20" y="489"/>
                      <a:pt x="24" y="491"/>
                    </a:cubicBezTo>
                    <a:cubicBezTo>
                      <a:pt x="29" y="493"/>
                      <a:pt x="33" y="497"/>
                      <a:pt x="39" y="499"/>
                    </a:cubicBezTo>
                    <a:cubicBezTo>
                      <a:pt x="42" y="500"/>
                      <a:pt x="41" y="502"/>
                      <a:pt x="42" y="505"/>
                    </a:cubicBezTo>
                    <a:cubicBezTo>
                      <a:pt x="43" y="510"/>
                      <a:pt x="47" y="508"/>
                      <a:pt x="50" y="508"/>
                    </a:cubicBezTo>
                    <a:cubicBezTo>
                      <a:pt x="54" y="509"/>
                      <a:pt x="55" y="514"/>
                      <a:pt x="56" y="517"/>
                    </a:cubicBezTo>
                    <a:cubicBezTo>
                      <a:pt x="59" y="522"/>
                      <a:pt x="55" y="523"/>
                      <a:pt x="55" y="528"/>
                    </a:cubicBezTo>
                    <a:cubicBezTo>
                      <a:pt x="56" y="531"/>
                      <a:pt x="57" y="532"/>
                      <a:pt x="59" y="534"/>
                    </a:cubicBezTo>
                    <a:cubicBezTo>
                      <a:pt x="63" y="539"/>
                      <a:pt x="64" y="553"/>
                      <a:pt x="56" y="554"/>
                    </a:cubicBezTo>
                    <a:cubicBezTo>
                      <a:pt x="52" y="555"/>
                      <a:pt x="56" y="559"/>
                      <a:pt x="58" y="561"/>
                    </a:cubicBezTo>
                    <a:cubicBezTo>
                      <a:pt x="61" y="564"/>
                      <a:pt x="66" y="563"/>
                      <a:pt x="70" y="562"/>
                    </a:cubicBezTo>
                    <a:cubicBezTo>
                      <a:pt x="80" y="560"/>
                      <a:pt x="85" y="555"/>
                      <a:pt x="93" y="547"/>
                    </a:cubicBezTo>
                    <a:cubicBezTo>
                      <a:pt x="100" y="540"/>
                      <a:pt x="108" y="533"/>
                      <a:pt x="116" y="525"/>
                    </a:cubicBezTo>
                    <a:cubicBezTo>
                      <a:pt x="122" y="519"/>
                      <a:pt x="125" y="511"/>
                      <a:pt x="132" y="506"/>
                    </a:cubicBezTo>
                    <a:cubicBezTo>
                      <a:pt x="133" y="506"/>
                      <a:pt x="134" y="505"/>
                      <a:pt x="134" y="504"/>
                    </a:cubicBezTo>
                    <a:cubicBezTo>
                      <a:pt x="136" y="504"/>
                      <a:pt x="138" y="504"/>
                      <a:pt x="140" y="504"/>
                    </a:cubicBezTo>
                    <a:cubicBezTo>
                      <a:pt x="143" y="504"/>
                      <a:pt x="145" y="504"/>
                      <a:pt x="148" y="503"/>
                    </a:cubicBezTo>
                    <a:cubicBezTo>
                      <a:pt x="153" y="503"/>
                      <a:pt x="158" y="502"/>
                      <a:pt x="161" y="497"/>
                    </a:cubicBezTo>
                    <a:cubicBezTo>
                      <a:pt x="165" y="491"/>
                      <a:pt x="170" y="479"/>
                      <a:pt x="178" y="479"/>
                    </a:cubicBezTo>
                    <a:cubicBezTo>
                      <a:pt x="183" y="479"/>
                      <a:pt x="185" y="484"/>
                      <a:pt x="189" y="484"/>
                    </a:cubicBezTo>
                    <a:cubicBezTo>
                      <a:pt x="193" y="484"/>
                      <a:pt x="200" y="484"/>
                      <a:pt x="203" y="482"/>
                    </a:cubicBezTo>
                    <a:cubicBezTo>
                      <a:pt x="206" y="480"/>
                      <a:pt x="210" y="478"/>
                      <a:pt x="212" y="475"/>
                    </a:cubicBezTo>
                    <a:cubicBezTo>
                      <a:pt x="214" y="470"/>
                      <a:pt x="215" y="474"/>
                      <a:pt x="219" y="473"/>
                    </a:cubicBezTo>
                    <a:cubicBezTo>
                      <a:pt x="222" y="473"/>
                      <a:pt x="228" y="468"/>
                      <a:pt x="230" y="466"/>
                    </a:cubicBezTo>
                    <a:cubicBezTo>
                      <a:pt x="231" y="463"/>
                      <a:pt x="232" y="458"/>
                      <a:pt x="234" y="456"/>
                    </a:cubicBezTo>
                    <a:cubicBezTo>
                      <a:pt x="236" y="455"/>
                      <a:pt x="237" y="454"/>
                      <a:pt x="238" y="452"/>
                    </a:cubicBezTo>
                    <a:cubicBezTo>
                      <a:pt x="239" y="450"/>
                      <a:pt x="240" y="451"/>
                      <a:pt x="242" y="450"/>
                    </a:cubicBezTo>
                    <a:cubicBezTo>
                      <a:pt x="245" y="449"/>
                      <a:pt x="246" y="444"/>
                      <a:pt x="247" y="442"/>
                    </a:cubicBezTo>
                    <a:cubicBezTo>
                      <a:pt x="249" y="437"/>
                      <a:pt x="250" y="433"/>
                      <a:pt x="255" y="432"/>
                    </a:cubicBezTo>
                    <a:cubicBezTo>
                      <a:pt x="259" y="430"/>
                      <a:pt x="261" y="428"/>
                      <a:pt x="264" y="425"/>
                    </a:cubicBezTo>
                    <a:cubicBezTo>
                      <a:pt x="266" y="423"/>
                      <a:pt x="270" y="427"/>
                      <a:pt x="272" y="426"/>
                    </a:cubicBezTo>
                    <a:cubicBezTo>
                      <a:pt x="275" y="426"/>
                      <a:pt x="281" y="425"/>
                      <a:pt x="282" y="422"/>
                    </a:cubicBezTo>
                    <a:cubicBezTo>
                      <a:pt x="284" y="417"/>
                      <a:pt x="286" y="417"/>
                      <a:pt x="290" y="415"/>
                    </a:cubicBezTo>
                    <a:cubicBezTo>
                      <a:pt x="293" y="414"/>
                      <a:pt x="293" y="409"/>
                      <a:pt x="297" y="408"/>
                    </a:cubicBezTo>
                    <a:cubicBezTo>
                      <a:pt x="299" y="408"/>
                      <a:pt x="301" y="408"/>
                      <a:pt x="303" y="408"/>
                    </a:cubicBezTo>
                    <a:cubicBezTo>
                      <a:pt x="305" y="407"/>
                      <a:pt x="307" y="406"/>
                      <a:pt x="309" y="405"/>
                    </a:cubicBezTo>
                    <a:cubicBezTo>
                      <a:pt x="313" y="404"/>
                      <a:pt x="317" y="404"/>
                      <a:pt x="321" y="407"/>
                    </a:cubicBezTo>
                    <a:cubicBezTo>
                      <a:pt x="326" y="411"/>
                      <a:pt x="331" y="408"/>
                      <a:pt x="336" y="409"/>
                    </a:cubicBezTo>
                    <a:cubicBezTo>
                      <a:pt x="340" y="410"/>
                      <a:pt x="344" y="412"/>
                      <a:pt x="348" y="412"/>
                    </a:cubicBezTo>
                    <a:cubicBezTo>
                      <a:pt x="352" y="412"/>
                      <a:pt x="354" y="409"/>
                      <a:pt x="356" y="406"/>
                    </a:cubicBezTo>
                    <a:cubicBezTo>
                      <a:pt x="360" y="402"/>
                      <a:pt x="355" y="400"/>
                      <a:pt x="357" y="396"/>
                    </a:cubicBezTo>
                    <a:cubicBezTo>
                      <a:pt x="359" y="389"/>
                      <a:pt x="376" y="388"/>
                      <a:pt x="376" y="396"/>
                    </a:cubicBezTo>
                    <a:cubicBezTo>
                      <a:pt x="376" y="397"/>
                      <a:pt x="381" y="401"/>
                      <a:pt x="383" y="401"/>
                    </a:cubicBezTo>
                    <a:cubicBezTo>
                      <a:pt x="387" y="403"/>
                      <a:pt x="394" y="401"/>
                      <a:pt x="398" y="401"/>
                    </a:cubicBezTo>
                    <a:cubicBezTo>
                      <a:pt x="402" y="402"/>
                      <a:pt x="412" y="407"/>
                      <a:pt x="415" y="405"/>
                    </a:cubicBezTo>
                    <a:cubicBezTo>
                      <a:pt x="419" y="402"/>
                      <a:pt x="421" y="398"/>
                      <a:pt x="422" y="393"/>
                    </a:cubicBezTo>
                    <a:cubicBezTo>
                      <a:pt x="424" y="390"/>
                      <a:pt x="425" y="387"/>
                      <a:pt x="428" y="384"/>
                    </a:cubicBezTo>
                    <a:cubicBezTo>
                      <a:pt x="430" y="381"/>
                      <a:pt x="428" y="377"/>
                      <a:pt x="432" y="374"/>
                    </a:cubicBezTo>
                    <a:cubicBezTo>
                      <a:pt x="435" y="373"/>
                      <a:pt x="442" y="376"/>
                      <a:pt x="445" y="377"/>
                    </a:cubicBezTo>
                    <a:cubicBezTo>
                      <a:pt x="450" y="379"/>
                      <a:pt x="451" y="379"/>
                      <a:pt x="456" y="377"/>
                    </a:cubicBezTo>
                    <a:cubicBezTo>
                      <a:pt x="457" y="376"/>
                      <a:pt x="459" y="377"/>
                      <a:pt x="461" y="378"/>
                    </a:cubicBezTo>
                    <a:cubicBezTo>
                      <a:pt x="464" y="379"/>
                      <a:pt x="467" y="378"/>
                      <a:pt x="470" y="379"/>
                    </a:cubicBezTo>
                    <a:cubicBezTo>
                      <a:pt x="473" y="380"/>
                      <a:pt x="475" y="381"/>
                      <a:pt x="479" y="382"/>
                    </a:cubicBezTo>
                    <a:cubicBezTo>
                      <a:pt x="481" y="383"/>
                      <a:pt x="483" y="383"/>
                      <a:pt x="484" y="385"/>
                    </a:cubicBezTo>
                    <a:cubicBezTo>
                      <a:pt x="486" y="387"/>
                      <a:pt x="487" y="385"/>
                      <a:pt x="490" y="385"/>
                    </a:cubicBezTo>
                    <a:cubicBezTo>
                      <a:pt x="492" y="384"/>
                      <a:pt x="497" y="386"/>
                      <a:pt x="497" y="382"/>
                    </a:cubicBezTo>
                    <a:cubicBezTo>
                      <a:pt x="496" y="375"/>
                      <a:pt x="511" y="378"/>
                      <a:pt x="516" y="379"/>
                    </a:cubicBezTo>
                    <a:cubicBezTo>
                      <a:pt x="521" y="379"/>
                      <a:pt x="524" y="376"/>
                      <a:pt x="530" y="377"/>
                    </a:cubicBezTo>
                    <a:cubicBezTo>
                      <a:pt x="535" y="378"/>
                      <a:pt x="538" y="379"/>
                      <a:pt x="543" y="378"/>
                    </a:cubicBezTo>
                    <a:cubicBezTo>
                      <a:pt x="548" y="376"/>
                      <a:pt x="549" y="374"/>
                      <a:pt x="550" y="370"/>
                    </a:cubicBezTo>
                    <a:cubicBezTo>
                      <a:pt x="552" y="365"/>
                      <a:pt x="557" y="364"/>
                      <a:pt x="559" y="360"/>
                    </a:cubicBezTo>
                    <a:cubicBezTo>
                      <a:pt x="561" y="356"/>
                      <a:pt x="562" y="352"/>
                      <a:pt x="563" y="348"/>
                    </a:cubicBezTo>
                    <a:cubicBezTo>
                      <a:pt x="565" y="345"/>
                      <a:pt x="568" y="345"/>
                      <a:pt x="570" y="342"/>
                    </a:cubicBezTo>
                    <a:cubicBezTo>
                      <a:pt x="573" y="338"/>
                      <a:pt x="573" y="335"/>
                      <a:pt x="574" y="329"/>
                    </a:cubicBezTo>
                    <a:cubicBezTo>
                      <a:pt x="575" y="329"/>
                      <a:pt x="575" y="328"/>
                      <a:pt x="575" y="327"/>
                    </a:cubicBezTo>
                    <a:cubicBezTo>
                      <a:pt x="574" y="327"/>
                      <a:pt x="573" y="327"/>
                      <a:pt x="572" y="327"/>
                    </a:cubicBezTo>
                    <a:cubicBezTo>
                      <a:pt x="570" y="328"/>
                      <a:pt x="570" y="328"/>
                      <a:pt x="568" y="329"/>
                    </a:cubicBezTo>
                    <a:cubicBezTo>
                      <a:pt x="567" y="329"/>
                      <a:pt x="565" y="329"/>
                      <a:pt x="564" y="329"/>
                    </a:cubicBezTo>
                    <a:cubicBezTo>
                      <a:pt x="564" y="329"/>
                      <a:pt x="563" y="329"/>
                      <a:pt x="562" y="329"/>
                    </a:cubicBezTo>
                    <a:cubicBezTo>
                      <a:pt x="562" y="329"/>
                      <a:pt x="561" y="330"/>
                      <a:pt x="561" y="331"/>
                    </a:cubicBezTo>
                    <a:cubicBezTo>
                      <a:pt x="559" y="331"/>
                      <a:pt x="558" y="330"/>
                      <a:pt x="557" y="330"/>
                    </a:cubicBezTo>
                    <a:cubicBezTo>
                      <a:pt x="555" y="330"/>
                      <a:pt x="551" y="330"/>
                      <a:pt x="549" y="329"/>
                    </a:cubicBezTo>
                    <a:cubicBezTo>
                      <a:pt x="552" y="327"/>
                      <a:pt x="554" y="324"/>
                      <a:pt x="553" y="320"/>
                    </a:cubicBezTo>
                    <a:cubicBezTo>
                      <a:pt x="553" y="319"/>
                      <a:pt x="553" y="317"/>
                      <a:pt x="551" y="316"/>
                    </a:cubicBezTo>
                    <a:cubicBezTo>
                      <a:pt x="550" y="314"/>
                      <a:pt x="547" y="314"/>
                      <a:pt x="547" y="312"/>
                    </a:cubicBezTo>
                    <a:cubicBezTo>
                      <a:pt x="545" y="311"/>
                      <a:pt x="543" y="313"/>
                      <a:pt x="542" y="312"/>
                    </a:cubicBezTo>
                    <a:cubicBezTo>
                      <a:pt x="541" y="312"/>
                      <a:pt x="539" y="311"/>
                      <a:pt x="538" y="310"/>
                    </a:cubicBezTo>
                    <a:cubicBezTo>
                      <a:pt x="535" y="308"/>
                      <a:pt x="534" y="304"/>
                      <a:pt x="533" y="302"/>
                    </a:cubicBezTo>
                    <a:cubicBezTo>
                      <a:pt x="531" y="299"/>
                      <a:pt x="530" y="296"/>
                      <a:pt x="529" y="293"/>
                    </a:cubicBezTo>
                    <a:cubicBezTo>
                      <a:pt x="527" y="290"/>
                      <a:pt x="524" y="287"/>
                      <a:pt x="522" y="284"/>
                    </a:cubicBezTo>
                    <a:cubicBezTo>
                      <a:pt x="521" y="283"/>
                      <a:pt x="520" y="282"/>
                      <a:pt x="520" y="280"/>
                    </a:cubicBezTo>
                    <a:cubicBezTo>
                      <a:pt x="519" y="278"/>
                      <a:pt x="519" y="277"/>
                      <a:pt x="518" y="276"/>
                    </a:cubicBezTo>
                    <a:cubicBezTo>
                      <a:pt x="517" y="273"/>
                      <a:pt x="516" y="271"/>
                      <a:pt x="514" y="269"/>
                    </a:cubicBezTo>
                    <a:cubicBezTo>
                      <a:pt x="513" y="268"/>
                      <a:pt x="510" y="267"/>
                      <a:pt x="508" y="265"/>
                    </a:cubicBezTo>
                    <a:cubicBezTo>
                      <a:pt x="507" y="264"/>
                      <a:pt x="507" y="264"/>
                      <a:pt x="506" y="262"/>
                    </a:cubicBezTo>
                    <a:cubicBezTo>
                      <a:pt x="506" y="261"/>
                      <a:pt x="505" y="260"/>
                      <a:pt x="505" y="259"/>
                    </a:cubicBezTo>
                    <a:cubicBezTo>
                      <a:pt x="504" y="257"/>
                      <a:pt x="504" y="257"/>
                      <a:pt x="505" y="255"/>
                    </a:cubicBezTo>
                    <a:cubicBezTo>
                      <a:pt x="505" y="253"/>
                      <a:pt x="504" y="250"/>
                      <a:pt x="502" y="248"/>
                    </a:cubicBezTo>
                    <a:cubicBezTo>
                      <a:pt x="500" y="246"/>
                      <a:pt x="499" y="244"/>
                      <a:pt x="498" y="242"/>
                    </a:cubicBezTo>
                    <a:cubicBezTo>
                      <a:pt x="496" y="239"/>
                      <a:pt x="494" y="238"/>
                      <a:pt x="491" y="236"/>
                    </a:cubicBezTo>
                    <a:cubicBezTo>
                      <a:pt x="490" y="235"/>
                      <a:pt x="488" y="234"/>
                      <a:pt x="486" y="234"/>
                    </a:cubicBezTo>
                    <a:cubicBezTo>
                      <a:pt x="484" y="235"/>
                      <a:pt x="484" y="237"/>
                      <a:pt x="482" y="237"/>
                    </a:cubicBezTo>
                    <a:cubicBezTo>
                      <a:pt x="480" y="237"/>
                      <a:pt x="479" y="237"/>
                      <a:pt x="477" y="237"/>
                    </a:cubicBezTo>
                    <a:cubicBezTo>
                      <a:pt x="474" y="237"/>
                      <a:pt x="471" y="237"/>
                      <a:pt x="468" y="237"/>
                    </a:cubicBezTo>
                    <a:cubicBezTo>
                      <a:pt x="466" y="237"/>
                      <a:pt x="465" y="236"/>
                      <a:pt x="464" y="235"/>
                    </a:cubicBezTo>
                    <a:cubicBezTo>
                      <a:pt x="462" y="234"/>
                      <a:pt x="462" y="233"/>
                      <a:pt x="460" y="232"/>
                    </a:cubicBezTo>
                    <a:cubicBezTo>
                      <a:pt x="458" y="232"/>
                      <a:pt x="457" y="231"/>
                      <a:pt x="455" y="230"/>
                    </a:cubicBezTo>
                    <a:cubicBezTo>
                      <a:pt x="454" y="229"/>
                      <a:pt x="454" y="229"/>
                      <a:pt x="453" y="228"/>
                    </a:cubicBezTo>
                    <a:cubicBezTo>
                      <a:pt x="452" y="226"/>
                      <a:pt x="450" y="225"/>
                      <a:pt x="449" y="223"/>
                    </a:cubicBezTo>
                    <a:cubicBezTo>
                      <a:pt x="449" y="222"/>
                      <a:pt x="450" y="221"/>
                      <a:pt x="449" y="221"/>
                    </a:cubicBezTo>
                    <a:cubicBezTo>
                      <a:pt x="449" y="220"/>
                      <a:pt x="448" y="220"/>
                      <a:pt x="447" y="219"/>
                    </a:cubicBezTo>
                    <a:cubicBezTo>
                      <a:pt x="445" y="218"/>
                      <a:pt x="445" y="217"/>
                      <a:pt x="445" y="216"/>
                    </a:cubicBezTo>
                    <a:cubicBezTo>
                      <a:pt x="444" y="214"/>
                      <a:pt x="443" y="214"/>
                      <a:pt x="442" y="213"/>
                    </a:cubicBezTo>
                    <a:cubicBezTo>
                      <a:pt x="441" y="213"/>
                      <a:pt x="440" y="212"/>
                      <a:pt x="440" y="212"/>
                    </a:cubicBezTo>
                    <a:cubicBezTo>
                      <a:pt x="439" y="212"/>
                      <a:pt x="438" y="212"/>
                      <a:pt x="437" y="211"/>
                    </a:cubicBezTo>
                    <a:cubicBezTo>
                      <a:pt x="436" y="210"/>
                      <a:pt x="436" y="208"/>
                      <a:pt x="435" y="207"/>
                    </a:cubicBezTo>
                    <a:cubicBezTo>
                      <a:pt x="433" y="204"/>
                      <a:pt x="430" y="200"/>
                      <a:pt x="427" y="199"/>
                    </a:cubicBezTo>
                    <a:cubicBezTo>
                      <a:pt x="426" y="199"/>
                      <a:pt x="424" y="199"/>
                      <a:pt x="423" y="197"/>
                    </a:cubicBezTo>
                    <a:cubicBezTo>
                      <a:pt x="422" y="196"/>
                      <a:pt x="421" y="194"/>
                      <a:pt x="420" y="193"/>
                    </a:cubicBezTo>
                    <a:cubicBezTo>
                      <a:pt x="417" y="191"/>
                      <a:pt x="414" y="193"/>
                      <a:pt x="411" y="193"/>
                    </a:cubicBezTo>
                    <a:cubicBezTo>
                      <a:pt x="409" y="194"/>
                      <a:pt x="403" y="195"/>
                      <a:pt x="402" y="193"/>
                    </a:cubicBezTo>
                    <a:cubicBezTo>
                      <a:pt x="401" y="193"/>
                      <a:pt x="401" y="192"/>
                      <a:pt x="401" y="191"/>
                    </a:cubicBezTo>
                    <a:cubicBezTo>
                      <a:pt x="400" y="190"/>
                      <a:pt x="400" y="191"/>
                      <a:pt x="399" y="190"/>
                    </a:cubicBezTo>
                    <a:cubicBezTo>
                      <a:pt x="398" y="189"/>
                      <a:pt x="396" y="188"/>
                      <a:pt x="395" y="187"/>
                    </a:cubicBezTo>
                    <a:cubicBezTo>
                      <a:pt x="394" y="185"/>
                      <a:pt x="393" y="183"/>
                      <a:pt x="391" y="181"/>
                    </a:cubicBezTo>
                    <a:cubicBezTo>
                      <a:pt x="390" y="179"/>
                      <a:pt x="388" y="178"/>
                      <a:pt x="386" y="177"/>
                    </a:cubicBezTo>
                    <a:cubicBezTo>
                      <a:pt x="385" y="176"/>
                      <a:pt x="385" y="175"/>
                      <a:pt x="384" y="174"/>
                    </a:cubicBezTo>
                    <a:cubicBezTo>
                      <a:pt x="384" y="173"/>
                      <a:pt x="384" y="172"/>
                      <a:pt x="384" y="171"/>
                    </a:cubicBezTo>
                    <a:cubicBezTo>
                      <a:pt x="383" y="170"/>
                      <a:pt x="382" y="168"/>
                      <a:pt x="380" y="167"/>
                    </a:cubicBezTo>
                    <a:cubicBezTo>
                      <a:pt x="379" y="166"/>
                      <a:pt x="377" y="166"/>
                      <a:pt x="377" y="164"/>
                    </a:cubicBezTo>
                    <a:cubicBezTo>
                      <a:pt x="377" y="163"/>
                      <a:pt x="378" y="161"/>
                      <a:pt x="378" y="160"/>
                    </a:cubicBezTo>
                    <a:cubicBezTo>
                      <a:pt x="378" y="160"/>
                      <a:pt x="378" y="160"/>
                      <a:pt x="379" y="159"/>
                    </a:cubicBezTo>
                    <a:cubicBezTo>
                      <a:pt x="377" y="157"/>
                      <a:pt x="375" y="155"/>
                      <a:pt x="373" y="154"/>
                    </a:cubicBez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25" name="Freeform 66">
                <a:extLst>
                  <a:ext uri="{FF2B5EF4-FFF2-40B4-BE49-F238E27FC236}">
                    <a16:creationId xmlns:a16="http://schemas.microsoft.com/office/drawing/2014/main" id="{1CFEAF3F-0436-4CDC-A2F4-E1CEB1962E24}"/>
                  </a:ext>
                </a:extLst>
              </p:cNvPr>
              <p:cNvSpPr>
                <a:spLocks/>
              </p:cNvSpPr>
              <p:nvPr/>
            </p:nvSpPr>
            <p:spPr bwMode="auto">
              <a:xfrm>
                <a:off x="6146800" y="4608513"/>
                <a:ext cx="1139825" cy="836613"/>
              </a:xfrm>
              <a:custGeom>
                <a:avLst/>
                <a:gdLst>
                  <a:gd name="T0" fmla="*/ 159 w 304"/>
                  <a:gd name="T1" fmla="*/ 76 h 223"/>
                  <a:gd name="T2" fmla="*/ 142 w 304"/>
                  <a:gd name="T3" fmla="*/ 66 h 223"/>
                  <a:gd name="T4" fmla="*/ 124 w 304"/>
                  <a:gd name="T5" fmla="*/ 72 h 223"/>
                  <a:gd name="T6" fmla="*/ 123 w 304"/>
                  <a:gd name="T7" fmla="*/ 95 h 223"/>
                  <a:gd name="T8" fmla="*/ 114 w 304"/>
                  <a:gd name="T9" fmla="*/ 109 h 223"/>
                  <a:gd name="T10" fmla="*/ 104 w 304"/>
                  <a:gd name="T11" fmla="*/ 108 h 223"/>
                  <a:gd name="T12" fmla="*/ 96 w 304"/>
                  <a:gd name="T13" fmla="*/ 98 h 223"/>
                  <a:gd name="T14" fmla="*/ 97 w 304"/>
                  <a:gd name="T15" fmla="*/ 77 h 223"/>
                  <a:gd name="T16" fmla="*/ 83 w 304"/>
                  <a:gd name="T17" fmla="*/ 71 h 223"/>
                  <a:gd name="T18" fmla="*/ 77 w 304"/>
                  <a:gd name="T19" fmla="*/ 58 h 223"/>
                  <a:gd name="T20" fmla="*/ 67 w 304"/>
                  <a:gd name="T21" fmla="*/ 45 h 223"/>
                  <a:gd name="T22" fmla="*/ 62 w 304"/>
                  <a:gd name="T23" fmla="*/ 11 h 223"/>
                  <a:gd name="T24" fmla="*/ 56 w 304"/>
                  <a:gd name="T25" fmla="*/ 5 h 223"/>
                  <a:gd name="T26" fmla="*/ 48 w 304"/>
                  <a:gd name="T27" fmla="*/ 5 h 223"/>
                  <a:gd name="T28" fmla="*/ 37 w 304"/>
                  <a:gd name="T29" fmla="*/ 7 h 223"/>
                  <a:gd name="T30" fmla="*/ 29 w 304"/>
                  <a:gd name="T31" fmla="*/ 18 h 223"/>
                  <a:gd name="T32" fmla="*/ 3 w 304"/>
                  <a:gd name="T33" fmla="*/ 22 h 223"/>
                  <a:gd name="T34" fmla="*/ 5 w 304"/>
                  <a:gd name="T35" fmla="*/ 38 h 223"/>
                  <a:gd name="T36" fmla="*/ 11 w 304"/>
                  <a:gd name="T37" fmla="*/ 68 h 223"/>
                  <a:gd name="T38" fmla="*/ 3 w 304"/>
                  <a:gd name="T39" fmla="*/ 78 h 223"/>
                  <a:gd name="T40" fmla="*/ 8 w 304"/>
                  <a:gd name="T41" fmla="*/ 101 h 223"/>
                  <a:gd name="T42" fmla="*/ 3 w 304"/>
                  <a:gd name="T43" fmla="*/ 120 h 223"/>
                  <a:gd name="T44" fmla="*/ 16 w 304"/>
                  <a:gd name="T45" fmla="*/ 133 h 223"/>
                  <a:gd name="T46" fmla="*/ 23 w 304"/>
                  <a:gd name="T47" fmla="*/ 139 h 223"/>
                  <a:gd name="T48" fmla="*/ 31 w 304"/>
                  <a:gd name="T49" fmla="*/ 148 h 223"/>
                  <a:gd name="T50" fmla="*/ 39 w 304"/>
                  <a:gd name="T51" fmla="*/ 161 h 223"/>
                  <a:gd name="T52" fmla="*/ 49 w 304"/>
                  <a:gd name="T53" fmla="*/ 176 h 223"/>
                  <a:gd name="T54" fmla="*/ 52 w 304"/>
                  <a:gd name="T55" fmla="*/ 191 h 223"/>
                  <a:gd name="T56" fmla="*/ 64 w 304"/>
                  <a:gd name="T57" fmla="*/ 197 h 223"/>
                  <a:gd name="T58" fmla="*/ 80 w 304"/>
                  <a:gd name="T59" fmla="*/ 201 h 223"/>
                  <a:gd name="T60" fmla="*/ 101 w 304"/>
                  <a:gd name="T61" fmla="*/ 210 h 223"/>
                  <a:gd name="T62" fmla="*/ 127 w 304"/>
                  <a:gd name="T63" fmla="*/ 207 h 223"/>
                  <a:gd name="T64" fmla="*/ 144 w 304"/>
                  <a:gd name="T65" fmla="*/ 217 h 223"/>
                  <a:gd name="T66" fmla="*/ 158 w 304"/>
                  <a:gd name="T67" fmla="*/ 221 h 223"/>
                  <a:gd name="T68" fmla="*/ 181 w 304"/>
                  <a:gd name="T69" fmla="*/ 219 h 223"/>
                  <a:gd name="T70" fmla="*/ 198 w 304"/>
                  <a:gd name="T71" fmla="*/ 223 h 223"/>
                  <a:gd name="T72" fmla="*/ 206 w 304"/>
                  <a:gd name="T73" fmla="*/ 219 h 223"/>
                  <a:gd name="T74" fmla="*/ 217 w 304"/>
                  <a:gd name="T75" fmla="*/ 216 h 223"/>
                  <a:gd name="T76" fmla="*/ 234 w 304"/>
                  <a:gd name="T77" fmla="*/ 206 h 223"/>
                  <a:gd name="T78" fmla="*/ 252 w 304"/>
                  <a:gd name="T79" fmla="*/ 202 h 223"/>
                  <a:gd name="T80" fmla="*/ 268 w 304"/>
                  <a:gd name="T81" fmla="*/ 191 h 223"/>
                  <a:gd name="T82" fmla="*/ 288 w 304"/>
                  <a:gd name="T83" fmla="*/ 181 h 223"/>
                  <a:gd name="T84" fmla="*/ 304 w 304"/>
                  <a:gd name="T85" fmla="*/ 163 h 223"/>
                  <a:gd name="T86" fmla="*/ 295 w 304"/>
                  <a:gd name="T87" fmla="*/ 155 h 223"/>
                  <a:gd name="T88" fmla="*/ 280 w 304"/>
                  <a:gd name="T89" fmla="*/ 140 h 223"/>
                  <a:gd name="T90" fmla="*/ 265 w 304"/>
                  <a:gd name="T91" fmla="*/ 136 h 223"/>
                  <a:gd name="T92" fmla="*/ 243 w 304"/>
                  <a:gd name="T93" fmla="*/ 132 h 223"/>
                  <a:gd name="T94" fmla="*/ 234 w 304"/>
                  <a:gd name="T95" fmla="*/ 126 h 223"/>
                  <a:gd name="T96" fmla="*/ 228 w 304"/>
                  <a:gd name="T97" fmla="*/ 108 h 223"/>
                  <a:gd name="T98" fmla="*/ 207 w 304"/>
                  <a:gd name="T99" fmla="*/ 114 h 223"/>
                  <a:gd name="T100" fmla="*/ 200 w 304"/>
                  <a:gd name="T101" fmla="*/ 115 h 223"/>
                  <a:gd name="T102" fmla="*/ 186 w 304"/>
                  <a:gd name="T103" fmla="*/ 118 h 223"/>
                  <a:gd name="T104" fmla="*/ 181 w 304"/>
                  <a:gd name="T105" fmla="*/ 95 h 223"/>
                  <a:gd name="T106" fmla="*/ 179 w 304"/>
                  <a:gd name="T107" fmla="*/ 7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223">
                    <a:moveTo>
                      <a:pt x="177" y="70"/>
                    </a:moveTo>
                    <a:cubicBezTo>
                      <a:pt x="175" y="70"/>
                      <a:pt x="173" y="72"/>
                      <a:pt x="171" y="73"/>
                    </a:cubicBezTo>
                    <a:cubicBezTo>
                      <a:pt x="169" y="73"/>
                      <a:pt x="166" y="72"/>
                      <a:pt x="164" y="73"/>
                    </a:cubicBezTo>
                    <a:cubicBezTo>
                      <a:pt x="162" y="73"/>
                      <a:pt x="161" y="77"/>
                      <a:pt x="159" y="76"/>
                    </a:cubicBezTo>
                    <a:cubicBezTo>
                      <a:pt x="156" y="76"/>
                      <a:pt x="155" y="72"/>
                      <a:pt x="153" y="71"/>
                    </a:cubicBezTo>
                    <a:cubicBezTo>
                      <a:pt x="152" y="70"/>
                      <a:pt x="151" y="70"/>
                      <a:pt x="150" y="70"/>
                    </a:cubicBezTo>
                    <a:cubicBezTo>
                      <a:pt x="149" y="69"/>
                      <a:pt x="149" y="68"/>
                      <a:pt x="149" y="67"/>
                    </a:cubicBezTo>
                    <a:cubicBezTo>
                      <a:pt x="147" y="64"/>
                      <a:pt x="144" y="66"/>
                      <a:pt x="142" y="66"/>
                    </a:cubicBezTo>
                    <a:cubicBezTo>
                      <a:pt x="140" y="66"/>
                      <a:pt x="138" y="65"/>
                      <a:pt x="137" y="65"/>
                    </a:cubicBezTo>
                    <a:cubicBezTo>
                      <a:pt x="135" y="64"/>
                      <a:pt x="135" y="63"/>
                      <a:pt x="133" y="63"/>
                    </a:cubicBezTo>
                    <a:cubicBezTo>
                      <a:pt x="129" y="63"/>
                      <a:pt x="122" y="62"/>
                      <a:pt x="122" y="66"/>
                    </a:cubicBezTo>
                    <a:cubicBezTo>
                      <a:pt x="122" y="68"/>
                      <a:pt x="123" y="70"/>
                      <a:pt x="124" y="72"/>
                    </a:cubicBezTo>
                    <a:cubicBezTo>
                      <a:pt x="126" y="74"/>
                      <a:pt x="126" y="76"/>
                      <a:pt x="127" y="78"/>
                    </a:cubicBezTo>
                    <a:cubicBezTo>
                      <a:pt x="129" y="79"/>
                      <a:pt x="130" y="81"/>
                      <a:pt x="130" y="83"/>
                    </a:cubicBezTo>
                    <a:cubicBezTo>
                      <a:pt x="130" y="86"/>
                      <a:pt x="127" y="85"/>
                      <a:pt x="126" y="87"/>
                    </a:cubicBezTo>
                    <a:cubicBezTo>
                      <a:pt x="125" y="90"/>
                      <a:pt x="127" y="94"/>
                      <a:pt x="123" y="95"/>
                    </a:cubicBezTo>
                    <a:cubicBezTo>
                      <a:pt x="121" y="95"/>
                      <a:pt x="119" y="95"/>
                      <a:pt x="119" y="97"/>
                    </a:cubicBezTo>
                    <a:cubicBezTo>
                      <a:pt x="119" y="99"/>
                      <a:pt x="121" y="99"/>
                      <a:pt x="119" y="102"/>
                    </a:cubicBezTo>
                    <a:cubicBezTo>
                      <a:pt x="118" y="103"/>
                      <a:pt x="117" y="105"/>
                      <a:pt x="116" y="106"/>
                    </a:cubicBezTo>
                    <a:cubicBezTo>
                      <a:pt x="115" y="107"/>
                      <a:pt x="115" y="107"/>
                      <a:pt x="114" y="109"/>
                    </a:cubicBezTo>
                    <a:cubicBezTo>
                      <a:pt x="114" y="109"/>
                      <a:pt x="115" y="110"/>
                      <a:pt x="114" y="111"/>
                    </a:cubicBezTo>
                    <a:cubicBezTo>
                      <a:pt x="114" y="113"/>
                      <a:pt x="112" y="112"/>
                      <a:pt x="111" y="111"/>
                    </a:cubicBezTo>
                    <a:cubicBezTo>
                      <a:pt x="110" y="110"/>
                      <a:pt x="108" y="109"/>
                      <a:pt x="107" y="109"/>
                    </a:cubicBezTo>
                    <a:cubicBezTo>
                      <a:pt x="105" y="108"/>
                      <a:pt x="105" y="107"/>
                      <a:pt x="104" y="108"/>
                    </a:cubicBezTo>
                    <a:cubicBezTo>
                      <a:pt x="103" y="108"/>
                      <a:pt x="104" y="109"/>
                      <a:pt x="102" y="109"/>
                    </a:cubicBezTo>
                    <a:cubicBezTo>
                      <a:pt x="100" y="110"/>
                      <a:pt x="100" y="108"/>
                      <a:pt x="99" y="106"/>
                    </a:cubicBezTo>
                    <a:cubicBezTo>
                      <a:pt x="98" y="105"/>
                      <a:pt x="96" y="105"/>
                      <a:pt x="95" y="102"/>
                    </a:cubicBezTo>
                    <a:cubicBezTo>
                      <a:pt x="95" y="101"/>
                      <a:pt x="95" y="99"/>
                      <a:pt x="96" y="98"/>
                    </a:cubicBezTo>
                    <a:cubicBezTo>
                      <a:pt x="96" y="96"/>
                      <a:pt x="97" y="94"/>
                      <a:pt x="97" y="92"/>
                    </a:cubicBezTo>
                    <a:cubicBezTo>
                      <a:pt x="98" y="88"/>
                      <a:pt x="93" y="86"/>
                      <a:pt x="96" y="82"/>
                    </a:cubicBezTo>
                    <a:cubicBezTo>
                      <a:pt x="96" y="81"/>
                      <a:pt x="96" y="81"/>
                      <a:pt x="97" y="79"/>
                    </a:cubicBezTo>
                    <a:cubicBezTo>
                      <a:pt x="97" y="79"/>
                      <a:pt x="97" y="78"/>
                      <a:pt x="97" y="77"/>
                    </a:cubicBezTo>
                    <a:cubicBezTo>
                      <a:pt x="97" y="75"/>
                      <a:pt x="96" y="72"/>
                      <a:pt x="94" y="72"/>
                    </a:cubicBezTo>
                    <a:cubicBezTo>
                      <a:pt x="93" y="72"/>
                      <a:pt x="93" y="73"/>
                      <a:pt x="92" y="74"/>
                    </a:cubicBezTo>
                    <a:cubicBezTo>
                      <a:pt x="91" y="74"/>
                      <a:pt x="90" y="73"/>
                      <a:pt x="89" y="73"/>
                    </a:cubicBezTo>
                    <a:cubicBezTo>
                      <a:pt x="87" y="73"/>
                      <a:pt x="84" y="73"/>
                      <a:pt x="83" y="71"/>
                    </a:cubicBezTo>
                    <a:cubicBezTo>
                      <a:pt x="83" y="70"/>
                      <a:pt x="83" y="69"/>
                      <a:pt x="83" y="68"/>
                    </a:cubicBezTo>
                    <a:cubicBezTo>
                      <a:pt x="82" y="67"/>
                      <a:pt x="82" y="67"/>
                      <a:pt x="82" y="66"/>
                    </a:cubicBezTo>
                    <a:cubicBezTo>
                      <a:pt x="82" y="65"/>
                      <a:pt x="82" y="63"/>
                      <a:pt x="81" y="62"/>
                    </a:cubicBezTo>
                    <a:cubicBezTo>
                      <a:pt x="80" y="60"/>
                      <a:pt x="79" y="58"/>
                      <a:pt x="77" y="58"/>
                    </a:cubicBezTo>
                    <a:cubicBezTo>
                      <a:pt x="75" y="58"/>
                      <a:pt x="76" y="58"/>
                      <a:pt x="75" y="57"/>
                    </a:cubicBezTo>
                    <a:cubicBezTo>
                      <a:pt x="74" y="56"/>
                      <a:pt x="73" y="55"/>
                      <a:pt x="73" y="55"/>
                    </a:cubicBezTo>
                    <a:cubicBezTo>
                      <a:pt x="72" y="53"/>
                      <a:pt x="72" y="51"/>
                      <a:pt x="70" y="49"/>
                    </a:cubicBezTo>
                    <a:cubicBezTo>
                      <a:pt x="69" y="48"/>
                      <a:pt x="68" y="47"/>
                      <a:pt x="67" y="45"/>
                    </a:cubicBezTo>
                    <a:cubicBezTo>
                      <a:pt x="66" y="42"/>
                      <a:pt x="67" y="39"/>
                      <a:pt x="67" y="36"/>
                    </a:cubicBezTo>
                    <a:cubicBezTo>
                      <a:pt x="67" y="32"/>
                      <a:pt x="68" y="29"/>
                      <a:pt x="68" y="26"/>
                    </a:cubicBezTo>
                    <a:cubicBezTo>
                      <a:pt x="69" y="22"/>
                      <a:pt x="68" y="21"/>
                      <a:pt x="64" y="19"/>
                    </a:cubicBezTo>
                    <a:cubicBezTo>
                      <a:pt x="60" y="18"/>
                      <a:pt x="63" y="15"/>
                      <a:pt x="62" y="11"/>
                    </a:cubicBezTo>
                    <a:cubicBezTo>
                      <a:pt x="62" y="9"/>
                      <a:pt x="60" y="8"/>
                      <a:pt x="60" y="6"/>
                    </a:cubicBezTo>
                    <a:cubicBezTo>
                      <a:pt x="61" y="5"/>
                      <a:pt x="62" y="5"/>
                      <a:pt x="62" y="3"/>
                    </a:cubicBezTo>
                    <a:cubicBezTo>
                      <a:pt x="60" y="2"/>
                      <a:pt x="59" y="3"/>
                      <a:pt x="58" y="3"/>
                    </a:cubicBezTo>
                    <a:cubicBezTo>
                      <a:pt x="58" y="4"/>
                      <a:pt x="57" y="5"/>
                      <a:pt x="56" y="5"/>
                    </a:cubicBezTo>
                    <a:cubicBezTo>
                      <a:pt x="53" y="5"/>
                      <a:pt x="56" y="3"/>
                      <a:pt x="56" y="1"/>
                    </a:cubicBezTo>
                    <a:cubicBezTo>
                      <a:pt x="55" y="1"/>
                      <a:pt x="52" y="1"/>
                      <a:pt x="52" y="2"/>
                    </a:cubicBezTo>
                    <a:cubicBezTo>
                      <a:pt x="51" y="2"/>
                      <a:pt x="51" y="4"/>
                      <a:pt x="51" y="5"/>
                    </a:cubicBezTo>
                    <a:cubicBezTo>
                      <a:pt x="51" y="5"/>
                      <a:pt x="49" y="6"/>
                      <a:pt x="48" y="5"/>
                    </a:cubicBezTo>
                    <a:cubicBezTo>
                      <a:pt x="47" y="4"/>
                      <a:pt x="48" y="2"/>
                      <a:pt x="48" y="1"/>
                    </a:cubicBezTo>
                    <a:cubicBezTo>
                      <a:pt x="46" y="1"/>
                      <a:pt x="44" y="0"/>
                      <a:pt x="43" y="1"/>
                    </a:cubicBezTo>
                    <a:cubicBezTo>
                      <a:pt x="40" y="1"/>
                      <a:pt x="43" y="4"/>
                      <a:pt x="39" y="5"/>
                    </a:cubicBezTo>
                    <a:cubicBezTo>
                      <a:pt x="37" y="5"/>
                      <a:pt x="37" y="5"/>
                      <a:pt x="37" y="7"/>
                    </a:cubicBezTo>
                    <a:cubicBezTo>
                      <a:pt x="37" y="9"/>
                      <a:pt x="36" y="11"/>
                      <a:pt x="35" y="12"/>
                    </a:cubicBezTo>
                    <a:cubicBezTo>
                      <a:pt x="35" y="13"/>
                      <a:pt x="34" y="14"/>
                      <a:pt x="33" y="14"/>
                    </a:cubicBezTo>
                    <a:cubicBezTo>
                      <a:pt x="33" y="15"/>
                      <a:pt x="33" y="16"/>
                      <a:pt x="33" y="17"/>
                    </a:cubicBezTo>
                    <a:cubicBezTo>
                      <a:pt x="32" y="18"/>
                      <a:pt x="30" y="18"/>
                      <a:pt x="29" y="18"/>
                    </a:cubicBezTo>
                    <a:cubicBezTo>
                      <a:pt x="26" y="19"/>
                      <a:pt x="23" y="19"/>
                      <a:pt x="20" y="19"/>
                    </a:cubicBezTo>
                    <a:cubicBezTo>
                      <a:pt x="19" y="19"/>
                      <a:pt x="17" y="18"/>
                      <a:pt x="16" y="19"/>
                    </a:cubicBezTo>
                    <a:cubicBezTo>
                      <a:pt x="14" y="20"/>
                      <a:pt x="15" y="22"/>
                      <a:pt x="12" y="22"/>
                    </a:cubicBezTo>
                    <a:cubicBezTo>
                      <a:pt x="10" y="22"/>
                      <a:pt x="6" y="21"/>
                      <a:pt x="3" y="22"/>
                    </a:cubicBezTo>
                    <a:cubicBezTo>
                      <a:pt x="4" y="24"/>
                      <a:pt x="5" y="26"/>
                      <a:pt x="6" y="28"/>
                    </a:cubicBezTo>
                    <a:cubicBezTo>
                      <a:pt x="7" y="29"/>
                      <a:pt x="8" y="31"/>
                      <a:pt x="7" y="32"/>
                    </a:cubicBezTo>
                    <a:cubicBezTo>
                      <a:pt x="7" y="33"/>
                      <a:pt x="5" y="32"/>
                      <a:pt x="4" y="32"/>
                    </a:cubicBezTo>
                    <a:cubicBezTo>
                      <a:pt x="3" y="33"/>
                      <a:pt x="5" y="37"/>
                      <a:pt x="5" y="38"/>
                    </a:cubicBezTo>
                    <a:cubicBezTo>
                      <a:pt x="7" y="42"/>
                      <a:pt x="6" y="46"/>
                      <a:pt x="7" y="50"/>
                    </a:cubicBezTo>
                    <a:cubicBezTo>
                      <a:pt x="8" y="52"/>
                      <a:pt x="9" y="54"/>
                      <a:pt x="9" y="56"/>
                    </a:cubicBezTo>
                    <a:cubicBezTo>
                      <a:pt x="9" y="58"/>
                      <a:pt x="9" y="60"/>
                      <a:pt x="10" y="62"/>
                    </a:cubicBezTo>
                    <a:cubicBezTo>
                      <a:pt x="11" y="64"/>
                      <a:pt x="11" y="66"/>
                      <a:pt x="11" y="68"/>
                    </a:cubicBezTo>
                    <a:cubicBezTo>
                      <a:pt x="10" y="68"/>
                      <a:pt x="9" y="68"/>
                      <a:pt x="9" y="69"/>
                    </a:cubicBezTo>
                    <a:cubicBezTo>
                      <a:pt x="8" y="70"/>
                      <a:pt x="8" y="71"/>
                      <a:pt x="8" y="72"/>
                    </a:cubicBezTo>
                    <a:cubicBezTo>
                      <a:pt x="7" y="73"/>
                      <a:pt x="6" y="74"/>
                      <a:pt x="6" y="75"/>
                    </a:cubicBezTo>
                    <a:cubicBezTo>
                      <a:pt x="5" y="76"/>
                      <a:pt x="5" y="77"/>
                      <a:pt x="3" y="78"/>
                    </a:cubicBezTo>
                    <a:cubicBezTo>
                      <a:pt x="2" y="79"/>
                      <a:pt x="1" y="80"/>
                      <a:pt x="1" y="81"/>
                    </a:cubicBezTo>
                    <a:cubicBezTo>
                      <a:pt x="0" y="84"/>
                      <a:pt x="2" y="86"/>
                      <a:pt x="4" y="89"/>
                    </a:cubicBezTo>
                    <a:cubicBezTo>
                      <a:pt x="5" y="91"/>
                      <a:pt x="6" y="93"/>
                      <a:pt x="7" y="95"/>
                    </a:cubicBezTo>
                    <a:cubicBezTo>
                      <a:pt x="8" y="97"/>
                      <a:pt x="8" y="98"/>
                      <a:pt x="8" y="101"/>
                    </a:cubicBezTo>
                    <a:cubicBezTo>
                      <a:pt x="7" y="103"/>
                      <a:pt x="7" y="105"/>
                      <a:pt x="7" y="107"/>
                    </a:cubicBezTo>
                    <a:cubicBezTo>
                      <a:pt x="7" y="110"/>
                      <a:pt x="8" y="112"/>
                      <a:pt x="6" y="114"/>
                    </a:cubicBezTo>
                    <a:cubicBezTo>
                      <a:pt x="5" y="115"/>
                      <a:pt x="4" y="114"/>
                      <a:pt x="4" y="116"/>
                    </a:cubicBezTo>
                    <a:cubicBezTo>
                      <a:pt x="4" y="118"/>
                      <a:pt x="3" y="119"/>
                      <a:pt x="3" y="120"/>
                    </a:cubicBezTo>
                    <a:cubicBezTo>
                      <a:pt x="3" y="123"/>
                      <a:pt x="4" y="126"/>
                      <a:pt x="3" y="129"/>
                    </a:cubicBezTo>
                    <a:cubicBezTo>
                      <a:pt x="3" y="131"/>
                      <a:pt x="3" y="132"/>
                      <a:pt x="4" y="132"/>
                    </a:cubicBezTo>
                    <a:cubicBezTo>
                      <a:pt x="6" y="132"/>
                      <a:pt x="11" y="129"/>
                      <a:pt x="12" y="130"/>
                    </a:cubicBezTo>
                    <a:cubicBezTo>
                      <a:pt x="13" y="133"/>
                      <a:pt x="14" y="133"/>
                      <a:pt x="16" y="133"/>
                    </a:cubicBezTo>
                    <a:cubicBezTo>
                      <a:pt x="18" y="133"/>
                      <a:pt x="21" y="132"/>
                      <a:pt x="21" y="135"/>
                    </a:cubicBezTo>
                    <a:cubicBezTo>
                      <a:pt x="21" y="136"/>
                      <a:pt x="19" y="137"/>
                      <a:pt x="19" y="139"/>
                    </a:cubicBezTo>
                    <a:cubicBezTo>
                      <a:pt x="19" y="141"/>
                      <a:pt x="20" y="142"/>
                      <a:pt x="22" y="141"/>
                    </a:cubicBezTo>
                    <a:cubicBezTo>
                      <a:pt x="22" y="140"/>
                      <a:pt x="22" y="139"/>
                      <a:pt x="23" y="139"/>
                    </a:cubicBezTo>
                    <a:cubicBezTo>
                      <a:pt x="24" y="138"/>
                      <a:pt x="25" y="139"/>
                      <a:pt x="25" y="140"/>
                    </a:cubicBezTo>
                    <a:cubicBezTo>
                      <a:pt x="26" y="140"/>
                      <a:pt x="26" y="141"/>
                      <a:pt x="27" y="142"/>
                    </a:cubicBezTo>
                    <a:cubicBezTo>
                      <a:pt x="27" y="143"/>
                      <a:pt x="29" y="143"/>
                      <a:pt x="30" y="143"/>
                    </a:cubicBezTo>
                    <a:cubicBezTo>
                      <a:pt x="31" y="144"/>
                      <a:pt x="32" y="146"/>
                      <a:pt x="31" y="148"/>
                    </a:cubicBezTo>
                    <a:cubicBezTo>
                      <a:pt x="30" y="150"/>
                      <a:pt x="28" y="149"/>
                      <a:pt x="26" y="150"/>
                    </a:cubicBezTo>
                    <a:cubicBezTo>
                      <a:pt x="26" y="153"/>
                      <a:pt x="27" y="154"/>
                      <a:pt x="29" y="154"/>
                    </a:cubicBezTo>
                    <a:cubicBezTo>
                      <a:pt x="31" y="155"/>
                      <a:pt x="33" y="156"/>
                      <a:pt x="35" y="157"/>
                    </a:cubicBezTo>
                    <a:cubicBezTo>
                      <a:pt x="37" y="158"/>
                      <a:pt x="38" y="159"/>
                      <a:pt x="39" y="161"/>
                    </a:cubicBezTo>
                    <a:cubicBezTo>
                      <a:pt x="40" y="164"/>
                      <a:pt x="42" y="165"/>
                      <a:pt x="44" y="167"/>
                    </a:cubicBezTo>
                    <a:cubicBezTo>
                      <a:pt x="45" y="168"/>
                      <a:pt x="45" y="169"/>
                      <a:pt x="46" y="170"/>
                    </a:cubicBezTo>
                    <a:cubicBezTo>
                      <a:pt x="47" y="172"/>
                      <a:pt x="48" y="172"/>
                      <a:pt x="50" y="172"/>
                    </a:cubicBezTo>
                    <a:cubicBezTo>
                      <a:pt x="54" y="174"/>
                      <a:pt x="51" y="175"/>
                      <a:pt x="49" y="176"/>
                    </a:cubicBezTo>
                    <a:cubicBezTo>
                      <a:pt x="46" y="177"/>
                      <a:pt x="47" y="179"/>
                      <a:pt x="49" y="181"/>
                    </a:cubicBezTo>
                    <a:cubicBezTo>
                      <a:pt x="50" y="182"/>
                      <a:pt x="51" y="185"/>
                      <a:pt x="52" y="186"/>
                    </a:cubicBezTo>
                    <a:cubicBezTo>
                      <a:pt x="51" y="187"/>
                      <a:pt x="50" y="186"/>
                      <a:pt x="49" y="186"/>
                    </a:cubicBezTo>
                    <a:cubicBezTo>
                      <a:pt x="48" y="188"/>
                      <a:pt x="50" y="191"/>
                      <a:pt x="52" y="191"/>
                    </a:cubicBezTo>
                    <a:cubicBezTo>
                      <a:pt x="53" y="191"/>
                      <a:pt x="54" y="190"/>
                      <a:pt x="55" y="190"/>
                    </a:cubicBezTo>
                    <a:cubicBezTo>
                      <a:pt x="56" y="190"/>
                      <a:pt x="57" y="191"/>
                      <a:pt x="58" y="192"/>
                    </a:cubicBezTo>
                    <a:cubicBezTo>
                      <a:pt x="59" y="193"/>
                      <a:pt x="59" y="195"/>
                      <a:pt x="60" y="195"/>
                    </a:cubicBezTo>
                    <a:cubicBezTo>
                      <a:pt x="61" y="196"/>
                      <a:pt x="63" y="196"/>
                      <a:pt x="64" y="197"/>
                    </a:cubicBezTo>
                    <a:cubicBezTo>
                      <a:pt x="66" y="198"/>
                      <a:pt x="68" y="198"/>
                      <a:pt x="71" y="198"/>
                    </a:cubicBezTo>
                    <a:cubicBezTo>
                      <a:pt x="72" y="198"/>
                      <a:pt x="73" y="197"/>
                      <a:pt x="74" y="197"/>
                    </a:cubicBezTo>
                    <a:cubicBezTo>
                      <a:pt x="76" y="197"/>
                      <a:pt x="76" y="198"/>
                      <a:pt x="77" y="199"/>
                    </a:cubicBezTo>
                    <a:cubicBezTo>
                      <a:pt x="78" y="199"/>
                      <a:pt x="79" y="200"/>
                      <a:pt x="80" y="201"/>
                    </a:cubicBezTo>
                    <a:cubicBezTo>
                      <a:pt x="80" y="202"/>
                      <a:pt x="81" y="203"/>
                      <a:pt x="81" y="204"/>
                    </a:cubicBezTo>
                    <a:cubicBezTo>
                      <a:pt x="83" y="206"/>
                      <a:pt x="87" y="205"/>
                      <a:pt x="89" y="205"/>
                    </a:cubicBezTo>
                    <a:cubicBezTo>
                      <a:pt x="91" y="205"/>
                      <a:pt x="95" y="204"/>
                      <a:pt x="96" y="206"/>
                    </a:cubicBezTo>
                    <a:cubicBezTo>
                      <a:pt x="98" y="207"/>
                      <a:pt x="98" y="209"/>
                      <a:pt x="101" y="210"/>
                    </a:cubicBezTo>
                    <a:cubicBezTo>
                      <a:pt x="102" y="210"/>
                      <a:pt x="103" y="210"/>
                      <a:pt x="104" y="210"/>
                    </a:cubicBezTo>
                    <a:cubicBezTo>
                      <a:pt x="105" y="211"/>
                      <a:pt x="105" y="210"/>
                      <a:pt x="106" y="210"/>
                    </a:cubicBezTo>
                    <a:cubicBezTo>
                      <a:pt x="109" y="208"/>
                      <a:pt x="112" y="206"/>
                      <a:pt x="116" y="206"/>
                    </a:cubicBezTo>
                    <a:cubicBezTo>
                      <a:pt x="120" y="206"/>
                      <a:pt x="123" y="206"/>
                      <a:pt x="127" y="207"/>
                    </a:cubicBezTo>
                    <a:cubicBezTo>
                      <a:pt x="132" y="208"/>
                      <a:pt x="136" y="208"/>
                      <a:pt x="140" y="208"/>
                    </a:cubicBezTo>
                    <a:cubicBezTo>
                      <a:pt x="142" y="208"/>
                      <a:pt x="142" y="208"/>
                      <a:pt x="143" y="209"/>
                    </a:cubicBezTo>
                    <a:cubicBezTo>
                      <a:pt x="143" y="210"/>
                      <a:pt x="143" y="212"/>
                      <a:pt x="143" y="212"/>
                    </a:cubicBezTo>
                    <a:cubicBezTo>
                      <a:pt x="143" y="214"/>
                      <a:pt x="142" y="216"/>
                      <a:pt x="144" y="217"/>
                    </a:cubicBezTo>
                    <a:cubicBezTo>
                      <a:pt x="144" y="218"/>
                      <a:pt x="145" y="217"/>
                      <a:pt x="146" y="217"/>
                    </a:cubicBezTo>
                    <a:cubicBezTo>
                      <a:pt x="147" y="218"/>
                      <a:pt x="147" y="219"/>
                      <a:pt x="148" y="219"/>
                    </a:cubicBezTo>
                    <a:cubicBezTo>
                      <a:pt x="149" y="221"/>
                      <a:pt x="151" y="221"/>
                      <a:pt x="152" y="221"/>
                    </a:cubicBezTo>
                    <a:cubicBezTo>
                      <a:pt x="154" y="221"/>
                      <a:pt x="156" y="221"/>
                      <a:pt x="158" y="221"/>
                    </a:cubicBezTo>
                    <a:cubicBezTo>
                      <a:pt x="160" y="221"/>
                      <a:pt x="161" y="219"/>
                      <a:pt x="163" y="219"/>
                    </a:cubicBezTo>
                    <a:cubicBezTo>
                      <a:pt x="165" y="219"/>
                      <a:pt x="167" y="220"/>
                      <a:pt x="170" y="220"/>
                    </a:cubicBezTo>
                    <a:cubicBezTo>
                      <a:pt x="172" y="220"/>
                      <a:pt x="174" y="221"/>
                      <a:pt x="176" y="220"/>
                    </a:cubicBezTo>
                    <a:cubicBezTo>
                      <a:pt x="177" y="220"/>
                      <a:pt x="179" y="218"/>
                      <a:pt x="181" y="219"/>
                    </a:cubicBezTo>
                    <a:cubicBezTo>
                      <a:pt x="181" y="220"/>
                      <a:pt x="181" y="221"/>
                      <a:pt x="182" y="221"/>
                    </a:cubicBezTo>
                    <a:cubicBezTo>
                      <a:pt x="183" y="222"/>
                      <a:pt x="184" y="222"/>
                      <a:pt x="185" y="222"/>
                    </a:cubicBezTo>
                    <a:cubicBezTo>
                      <a:pt x="188" y="222"/>
                      <a:pt x="192" y="223"/>
                      <a:pt x="196" y="223"/>
                    </a:cubicBezTo>
                    <a:cubicBezTo>
                      <a:pt x="196" y="223"/>
                      <a:pt x="197" y="223"/>
                      <a:pt x="198" y="223"/>
                    </a:cubicBezTo>
                    <a:cubicBezTo>
                      <a:pt x="199" y="223"/>
                      <a:pt x="199" y="222"/>
                      <a:pt x="200" y="222"/>
                    </a:cubicBezTo>
                    <a:cubicBezTo>
                      <a:pt x="201" y="222"/>
                      <a:pt x="203" y="222"/>
                      <a:pt x="204" y="222"/>
                    </a:cubicBezTo>
                    <a:cubicBezTo>
                      <a:pt x="206" y="222"/>
                      <a:pt x="207" y="222"/>
                      <a:pt x="207" y="220"/>
                    </a:cubicBezTo>
                    <a:cubicBezTo>
                      <a:pt x="206" y="220"/>
                      <a:pt x="205" y="220"/>
                      <a:pt x="206" y="219"/>
                    </a:cubicBezTo>
                    <a:cubicBezTo>
                      <a:pt x="206" y="217"/>
                      <a:pt x="206" y="218"/>
                      <a:pt x="207" y="218"/>
                    </a:cubicBezTo>
                    <a:cubicBezTo>
                      <a:pt x="208" y="218"/>
                      <a:pt x="209" y="218"/>
                      <a:pt x="210" y="218"/>
                    </a:cubicBezTo>
                    <a:cubicBezTo>
                      <a:pt x="211" y="217"/>
                      <a:pt x="211" y="216"/>
                      <a:pt x="212" y="216"/>
                    </a:cubicBezTo>
                    <a:cubicBezTo>
                      <a:pt x="213" y="215"/>
                      <a:pt x="216" y="216"/>
                      <a:pt x="217" y="216"/>
                    </a:cubicBezTo>
                    <a:cubicBezTo>
                      <a:pt x="219" y="216"/>
                      <a:pt x="220" y="216"/>
                      <a:pt x="222" y="216"/>
                    </a:cubicBezTo>
                    <a:cubicBezTo>
                      <a:pt x="224" y="215"/>
                      <a:pt x="225" y="214"/>
                      <a:pt x="226" y="213"/>
                    </a:cubicBezTo>
                    <a:cubicBezTo>
                      <a:pt x="227" y="211"/>
                      <a:pt x="229" y="211"/>
                      <a:pt x="230" y="210"/>
                    </a:cubicBezTo>
                    <a:cubicBezTo>
                      <a:pt x="231" y="209"/>
                      <a:pt x="232" y="207"/>
                      <a:pt x="234" y="206"/>
                    </a:cubicBezTo>
                    <a:cubicBezTo>
                      <a:pt x="235" y="205"/>
                      <a:pt x="236" y="202"/>
                      <a:pt x="238" y="202"/>
                    </a:cubicBezTo>
                    <a:cubicBezTo>
                      <a:pt x="239" y="201"/>
                      <a:pt x="242" y="202"/>
                      <a:pt x="243" y="204"/>
                    </a:cubicBezTo>
                    <a:cubicBezTo>
                      <a:pt x="244" y="203"/>
                      <a:pt x="247" y="202"/>
                      <a:pt x="248" y="204"/>
                    </a:cubicBezTo>
                    <a:cubicBezTo>
                      <a:pt x="249" y="204"/>
                      <a:pt x="250" y="202"/>
                      <a:pt x="252" y="202"/>
                    </a:cubicBezTo>
                    <a:cubicBezTo>
                      <a:pt x="252" y="201"/>
                      <a:pt x="252" y="201"/>
                      <a:pt x="251" y="201"/>
                    </a:cubicBezTo>
                    <a:cubicBezTo>
                      <a:pt x="253" y="199"/>
                      <a:pt x="255" y="197"/>
                      <a:pt x="256" y="194"/>
                    </a:cubicBezTo>
                    <a:cubicBezTo>
                      <a:pt x="257" y="191"/>
                      <a:pt x="261" y="190"/>
                      <a:pt x="261" y="187"/>
                    </a:cubicBezTo>
                    <a:cubicBezTo>
                      <a:pt x="264" y="187"/>
                      <a:pt x="267" y="189"/>
                      <a:pt x="268" y="191"/>
                    </a:cubicBezTo>
                    <a:cubicBezTo>
                      <a:pt x="270" y="192"/>
                      <a:pt x="269" y="193"/>
                      <a:pt x="271" y="193"/>
                    </a:cubicBezTo>
                    <a:cubicBezTo>
                      <a:pt x="272" y="192"/>
                      <a:pt x="274" y="192"/>
                      <a:pt x="274" y="191"/>
                    </a:cubicBezTo>
                    <a:cubicBezTo>
                      <a:pt x="277" y="190"/>
                      <a:pt x="279" y="188"/>
                      <a:pt x="281" y="186"/>
                    </a:cubicBezTo>
                    <a:cubicBezTo>
                      <a:pt x="283" y="184"/>
                      <a:pt x="286" y="183"/>
                      <a:pt x="288" y="181"/>
                    </a:cubicBezTo>
                    <a:cubicBezTo>
                      <a:pt x="289" y="179"/>
                      <a:pt x="289" y="176"/>
                      <a:pt x="289" y="174"/>
                    </a:cubicBezTo>
                    <a:cubicBezTo>
                      <a:pt x="290" y="172"/>
                      <a:pt x="292" y="169"/>
                      <a:pt x="294" y="168"/>
                    </a:cubicBezTo>
                    <a:cubicBezTo>
                      <a:pt x="295" y="166"/>
                      <a:pt x="298" y="164"/>
                      <a:pt x="300" y="163"/>
                    </a:cubicBezTo>
                    <a:cubicBezTo>
                      <a:pt x="301" y="163"/>
                      <a:pt x="302" y="163"/>
                      <a:pt x="304" y="163"/>
                    </a:cubicBezTo>
                    <a:cubicBezTo>
                      <a:pt x="304" y="163"/>
                      <a:pt x="304" y="162"/>
                      <a:pt x="304" y="162"/>
                    </a:cubicBezTo>
                    <a:cubicBezTo>
                      <a:pt x="304" y="160"/>
                      <a:pt x="303" y="159"/>
                      <a:pt x="302" y="156"/>
                    </a:cubicBezTo>
                    <a:cubicBezTo>
                      <a:pt x="301" y="154"/>
                      <a:pt x="303" y="150"/>
                      <a:pt x="299" y="152"/>
                    </a:cubicBezTo>
                    <a:cubicBezTo>
                      <a:pt x="298" y="152"/>
                      <a:pt x="296" y="153"/>
                      <a:pt x="295" y="155"/>
                    </a:cubicBezTo>
                    <a:cubicBezTo>
                      <a:pt x="294" y="157"/>
                      <a:pt x="294" y="161"/>
                      <a:pt x="290" y="159"/>
                    </a:cubicBezTo>
                    <a:cubicBezTo>
                      <a:pt x="286" y="158"/>
                      <a:pt x="283" y="161"/>
                      <a:pt x="280" y="160"/>
                    </a:cubicBezTo>
                    <a:cubicBezTo>
                      <a:pt x="278" y="159"/>
                      <a:pt x="273" y="154"/>
                      <a:pt x="273" y="152"/>
                    </a:cubicBezTo>
                    <a:cubicBezTo>
                      <a:pt x="272" y="147"/>
                      <a:pt x="276" y="142"/>
                      <a:pt x="280" y="140"/>
                    </a:cubicBezTo>
                    <a:cubicBezTo>
                      <a:pt x="281" y="140"/>
                      <a:pt x="282" y="139"/>
                      <a:pt x="282" y="139"/>
                    </a:cubicBezTo>
                    <a:cubicBezTo>
                      <a:pt x="282" y="139"/>
                      <a:pt x="282" y="139"/>
                      <a:pt x="282" y="139"/>
                    </a:cubicBezTo>
                    <a:cubicBezTo>
                      <a:pt x="281" y="137"/>
                      <a:pt x="280" y="135"/>
                      <a:pt x="278" y="133"/>
                    </a:cubicBezTo>
                    <a:cubicBezTo>
                      <a:pt x="274" y="131"/>
                      <a:pt x="269" y="134"/>
                      <a:pt x="265" y="136"/>
                    </a:cubicBezTo>
                    <a:cubicBezTo>
                      <a:pt x="262" y="136"/>
                      <a:pt x="261" y="138"/>
                      <a:pt x="259" y="137"/>
                    </a:cubicBezTo>
                    <a:cubicBezTo>
                      <a:pt x="257" y="137"/>
                      <a:pt x="256" y="135"/>
                      <a:pt x="254" y="134"/>
                    </a:cubicBezTo>
                    <a:cubicBezTo>
                      <a:pt x="252" y="133"/>
                      <a:pt x="249" y="131"/>
                      <a:pt x="247" y="131"/>
                    </a:cubicBezTo>
                    <a:cubicBezTo>
                      <a:pt x="245" y="131"/>
                      <a:pt x="245" y="132"/>
                      <a:pt x="243" y="132"/>
                    </a:cubicBezTo>
                    <a:cubicBezTo>
                      <a:pt x="242" y="133"/>
                      <a:pt x="242" y="133"/>
                      <a:pt x="240" y="132"/>
                    </a:cubicBezTo>
                    <a:cubicBezTo>
                      <a:pt x="237" y="132"/>
                      <a:pt x="237" y="131"/>
                      <a:pt x="236" y="130"/>
                    </a:cubicBezTo>
                    <a:cubicBezTo>
                      <a:pt x="235" y="129"/>
                      <a:pt x="235" y="129"/>
                      <a:pt x="234" y="128"/>
                    </a:cubicBezTo>
                    <a:cubicBezTo>
                      <a:pt x="234" y="127"/>
                      <a:pt x="235" y="126"/>
                      <a:pt x="234" y="126"/>
                    </a:cubicBezTo>
                    <a:cubicBezTo>
                      <a:pt x="233" y="122"/>
                      <a:pt x="229" y="125"/>
                      <a:pt x="226" y="124"/>
                    </a:cubicBezTo>
                    <a:cubicBezTo>
                      <a:pt x="226" y="121"/>
                      <a:pt x="226" y="118"/>
                      <a:pt x="226" y="116"/>
                    </a:cubicBezTo>
                    <a:cubicBezTo>
                      <a:pt x="226" y="115"/>
                      <a:pt x="226" y="113"/>
                      <a:pt x="226" y="112"/>
                    </a:cubicBezTo>
                    <a:cubicBezTo>
                      <a:pt x="226" y="110"/>
                      <a:pt x="227" y="109"/>
                      <a:pt x="228" y="108"/>
                    </a:cubicBezTo>
                    <a:cubicBezTo>
                      <a:pt x="229" y="106"/>
                      <a:pt x="229" y="102"/>
                      <a:pt x="228" y="100"/>
                    </a:cubicBezTo>
                    <a:cubicBezTo>
                      <a:pt x="227" y="96"/>
                      <a:pt x="223" y="98"/>
                      <a:pt x="221" y="100"/>
                    </a:cubicBezTo>
                    <a:cubicBezTo>
                      <a:pt x="217" y="102"/>
                      <a:pt x="215" y="108"/>
                      <a:pt x="211" y="110"/>
                    </a:cubicBezTo>
                    <a:cubicBezTo>
                      <a:pt x="209" y="111"/>
                      <a:pt x="208" y="111"/>
                      <a:pt x="207" y="114"/>
                    </a:cubicBezTo>
                    <a:cubicBezTo>
                      <a:pt x="207" y="115"/>
                      <a:pt x="208" y="118"/>
                      <a:pt x="207" y="119"/>
                    </a:cubicBezTo>
                    <a:cubicBezTo>
                      <a:pt x="206" y="122"/>
                      <a:pt x="204" y="120"/>
                      <a:pt x="203" y="118"/>
                    </a:cubicBezTo>
                    <a:cubicBezTo>
                      <a:pt x="203" y="117"/>
                      <a:pt x="204" y="116"/>
                      <a:pt x="202" y="116"/>
                    </a:cubicBezTo>
                    <a:cubicBezTo>
                      <a:pt x="202" y="115"/>
                      <a:pt x="200" y="115"/>
                      <a:pt x="200" y="115"/>
                    </a:cubicBezTo>
                    <a:cubicBezTo>
                      <a:pt x="197" y="115"/>
                      <a:pt x="194" y="113"/>
                      <a:pt x="191" y="114"/>
                    </a:cubicBezTo>
                    <a:cubicBezTo>
                      <a:pt x="191" y="114"/>
                      <a:pt x="190" y="115"/>
                      <a:pt x="190" y="116"/>
                    </a:cubicBezTo>
                    <a:cubicBezTo>
                      <a:pt x="189" y="116"/>
                      <a:pt x="189" y="115"/>
                      <a:pt x="188" y="116"/>
                    </a:cubicBezTo>
                    <a:cubicBezTo>
                      <a:pt x="187" y="116"/>
                      <a:pt x="187" y="117"/>
                      <a:pt x="186" y="118"/>
                    </a:cubicBezTo>
                    <a:cubicBezTo>
                      <a:pt x="185" y="120"/>
                      <a:pt x="183" y="123"/>
                      <a:pt x="182" y="120"/>
                    </a:cubicBezTo>
                    <a:cubicBezTo>
                      <a:pt x="181" y="118"/>
                      <a:pt x="181" y="114"/>
                      <a:pt x="181" y="113"/>
                    </a:cubicBezTo>
                    <a:cubicBezTo>
                      <a:pt x="180" y="109"/>
                      <a:pt x="180" y="105"/>
                      <a:pt x="180" y="101"/>
                    </a:cubicBezTo>
                    <a:cubicBezTo>
                      <a:pt x="180" y="98"/>
                      <a:pt x="181" y="97"/>
                      <a:pt x="181" y="95"/>
                    </a:cubicBezTo>
                    <a:cubicBezTo>
                      <a:pt x="181" y="94"/>
                      <a:pt x="182" y="91"/>
                      <a:pt x="181" y="90"/>
                    </a:cubicBezTo>
                    <a:cubicBezTo>
                      <a:pt x="180" y="89"/>
                      <a:pt x="179" y="90"/>
                      <a:pt x="178" y="88"/>
                    </a:cubicBezTo>
                    <a:cubicBezTo>
                      <a:pt x="178" y="88"/>
                      <a:pt x="178" y="86"/>
                      <a:pt x="178" y="86"/>
                    </a:cubicBezTo>
                    <a:cubicBezTo>
                      <a:pt x="179" y="82"/>
                      <a:pt x="179" y="79"/>
                      <a:pt x="179" y="75"/>
                    </a:cubicBezTo>
                    <a:cubicBezTo>
                      <a:pt x="179" y="74"/>
                      <a:pt x="179" y="72"/>
                      <a:pt x="179" y="70"/>
                    </a:cubicBezTo>
                    <a:cubicBezTo>
                      <a:pt x="179" y="70"/>
                      <a:pt x="178" y="70"/>
                      <a:pt x="177" y="70"/>
                    </a:cubicBez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26" name="Freeform 67">
                <a:extLst>
                  <a:ext uri="{FF2B5EF4-FFF2-40B4-BE49-F238E27FC236}">
                    <a16:creationId xmlns:a16="http://schemas.microsoft.com/office/drawing/2014/main" id="{7C1FC00E-A15A-43C2-9B20-21D30486309D}"/>
                  </a:ext>
                </a:extLst>
              </p:cNvPr>
              <p:cNvSpPr>
                <a:spLocks/>
              </p:cNvSpPr>
              <p:nvPr/>
            </p:nvSpPr>
            <p:spPr bwMode="auto">
              <a:xfrm>
                <a:off x="6807199" y="5216526"/>
                <a:ext cx="693736" cy="641350"/>
              </a:xfrm>
              <a:custGeom>
                <a:avLst/>
                <a:gdLst>
                  <a:gd name="T0" fmla="*/ 22 w 185"/>
                  <a:gd name="T1" fmla="*/ 74 h 171"/>
                  <a:gd name="T2" fmla="*/ 19 w 185"/>
                  <a:gd name="T3" fmla="*/ 70 h 171"/>
                  <a:gd name="T4" fmla="*/ 11 w 185"/>
                  <a:gd name="T5" fmla="*/ 71 h 171"/>
                  <a:gd name="T6" fmla="*/ 5 w 185"/>
                  <a:gd name="T7" fmla="*/ 76 h 171"/>
                  <a:gd name="T8" fmla="*/ 2 w 185"/>
                  <a:gd name="T9" fmla="*/ 87 h 171"/>
                  <a:gd name="T10" fmla="*/ 1 w 185"/>
                  <a:gd name="T11" fmla="*/ 102 h 171"/>
                  <a:gd name="T12" fmla="*/ 7 w 185"/>
                  <a:gd name="T13" fmla="*/ 104 h 171"/>
                  <a:gd name="T14" fmla="*/ 36 w 185"/>
                  <a:gd name="T15" fmla="*/ 112 h 171"/>
                  <a:gd name="T16" fmla="*/ 47 w 185"/>
                  <a:gd name="T17" fmla="*/ 122 h 171"/>
                  <a:gd name="T18" fmla="*/ 49 w 185"/>
                  <a:gd name="T19" fmla="*/ 133 h 171"/>
                  <a:gd name="T20" fmla="*/ 58 w 185"/>
                  <a:gd name="T21" fmla="*/ 131 h 171"/>
                  <a:gd name="T22" fmla="*/ 60 w 185"/>
                  <a:gd name="T23" fmla="*/ 136 h 171"/>
                  <a:gd name="T24" fmla="*/ 63 w 185"/>
                  <a:gd name="T25" fmla="*/ 152 h 171"/>
                  <a:gd name="T26" fmla="*/ 67 w 185"/>
                  <a:gd name="T27" fmla="*/ 149 h 171"/>
                  <a:gd name="T28" fmla="*/ 71 w 185"/>
                  <a:gd name="T29" fmla="*/ 149 h 171"/>
                  <a:gd name="T30" fmla="*/ 77 w 185"/>
                  <a:gd name="T31" fmla="*/ 148 h 171"/>
                  <a:gd name="T32" fmla="*/ 83 w 185"/>
                  <a:gd name="T33" fmla="*/ 157 h 171"/>
                  <a:gd name="T34" fmla="*/ 94 w 185"/>
                  <a:gd name="T35" fmla="*/ 167 h 171"/>
                  <a:gd name="T36" fmla="*/ 96 w 185"/>
                  <a:gd name="T37" fmla="*/ 170 h 171"/>
                  <a:gd name="T38" fmla="*/ 102 w 185"/>
                  <a:gd name="T39" fmla="*/ 168 h 171"/>
                  <a:gd name="T40" fmla="*/ 116 w 185"/>
                  <a:gd name="T41" fmla="*/ 171 h 171"/>
                  <a:gd name="T42" fmla="*/ 127 w 185"/>
                  <a:gd name="T43" fmla="*/ 168 h 171"/>
                  <a:gd name="T44" fmla="*/ 130 w 185"/>
                  <a:gd name="T45" fmla="*/ 160 h 171"/>
                  <a:gd name="T46" fmla="*/ 142 w 185"/>
                  <a:gd name="T47" fmla="*/ 147 h 171"/>
                  <a:gd name="T48" fmla="*/ 160 w 185"/>
                  <a:gd name="T49" fmla="*/ 139 h 171"/>
                  <a:gd name="T50" fmla="*/ 178 w 185"/>
                  <a:gd name="T51" fmla="*/ 138 h 171"/>
                  <a:gd name="T52" fmla="*/ 180 w 185"/>
                  <a:gd name="T53" fmla="*/ 129 h 171"/>
                  <a:gd name="T54" fmla="*/ 182 w 185"/>
                  <a:gd name="T55" fmla="*/ 105 h 171"/>
                  <a:gd name="T56" fmla="*/ 179 w 185"/>
                  <a:gd name="T57" fmla="*/ 77 h 171"/>
                  <a:gd name="T58" fmla="*/ 183 w 185"/>
                  <a:gd name="T59" fmla="*/ 63 h 171"/>
                  <a:gd name="T60" fmla="*/ 166 w 185"/>
                  <a:gd name="T61" fmla="*/ 45 h 171"/>
                  <a:gd name="T62" fmla="*/ 149 w 185"/>
                  <a:gd name="T63" fmla="*/ 44 h 171"/>
                  <a:gd name="T64" fmla="*/ 135 w 185"/>
                  <a:gd name="T65" fmla="*/ 45 h 171"/>
                  <a:gd name="T66" fmla="*/ 134 w 185"/>
                  <a:gd name="T67" fmla="*/ 25 h 171"/>
                  <a:gd name="T68" fmla="*/ 127 w 185"/>
                  <a:gd name="T69" fmla="*/ 5 h 171"/>
                  <a:gd name="T70" fmla="*/ 128 w 185"/>
                  <a:gd name="T71" fmla="*/ 1 h 171"/>
                  <a:gd name="T72" fmla="*/ 118 w 185"/>
                  <a:gd name="T73" fmla="*/ 6 h 171"/>
                  <a:gd name="T74" fmla="*/ 112 w 185"/>
                  <a:gd name="T75" fmla="*/ 19 h 171"/>
                  <a:gd name="T76" fmla="*/ 98 w 185"/>
                  <a:gd name="T77" fmla="*/ 29 h 171"/>
                  <a:gd name="T78" fmla="*/ 92 w 185"/>
                  <a:gd name="T79" fmla="*/ 29 h 171"/>
                  <a:gd name="T80" fmla="*/ 80 w 185"/>
                  <a:gd name="T81" fmla="*/ 32 h 171"/>
                  <a:gd name="T82" fmla="*/ 76 w 185"/>
                  <a:gd name="T83" fmla="*/ 40 h 171"/>
                  <a:gd name="T84" fmla="*/ 67 w 185"/>
                  <a:gd name="T85" fmla="*/ 42 h 171"/>
                  <a:gd name="T86" fmla="*/ 58 w 185"/>
                  <a:gd name="T87" fmla="*/ 44 h 171"/>
                  <a:gd name="T88" fmla="*/ 50 w 185"/>
                  <a:gd name="T89" fmla="*/ 51 h 171"/>
                  <a:gd name="T90" fmla="*/ 41 w 185"/>
                  <a:gd name="T91" fmla="*/ 54 h 171"/>
                  <a:gd name="T92" fmla="*/ 34 w 185"/>
                  <a:gd name="T93" fmla="*/ 56 h 171"/>
                  <a:gd name="T94" fmla="*/ 30 w 185"/>
                  <a:gd name="T95" fmla="*/ 57 h 171"/>
                  <a:gd name="T96" fmla="*/ 28 w 185"/>
                  <a:gd name="T97" fmla="*/ 60 h 171"/>
                  <a:gd name="T98" fmla="*/ 22 w 185"/>
                  <a:gd name="T99" fmla="*/ 6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5" h="171">
                    <a:moveTo>
                      <a:pt x="23" y="67"/>
                    </a:moveTo>
                    <a:cubicBezTo>
                      <a:pt x="23" y="70"/>
                      <a:pt x="22" y="72"/>
                      <a:pt x="22" y="74"/>
                    </a:cubicBezTo>
                    <a:cubicBezTo>
                      <a:pt x="22" y="74"/>
                      <a:pt x="21" y="74"/>
                      <a:pt x="20" y="74"/>
                    </a:cubicBezTo>
                    <a:cubicBezTo>
                      <a:pt x="20" y="72"/>
                      <a:pt x="19" y="71"/>
                      <a:pt x="19" y="70"/>
                    </a:cubicBezTo>
                    <a:cubicBezTo>
                      <a:pt x="19" y="68"/>
                      <a:pt x="20" y="68"/>
                      <a:pt x="18" y="68"/>
                    </a:cubicBezTo>
                    <a:cubicBezTo>
                      <a:pt x="14" y="67"/>
                      <a:pt x="13" y="71"/>
                      <a:pt x="11" y="71"/>
                    </a:cubicBezTo>
                    <a:cubicBezTo>
                      <a:pt x="9" y="72"/>
                      <a:pt x="4" y="70"/>
                      <a:pt x="3" y="72"/>
                    </a:cubicBezTo>
                    <a:cubicBezTo>
                      <a:pt x="2" y="74"/>
                      <a:pt x="4" y="75"/>
                      <a:pt x="5" y="76"/>
                    </a:cubicBezTo>
                    <a:cubicBezTo>
                      <a:pt x="5" y="77"/>
                      <a:pt x="4" y="77"/>
                      <a:pt x="3" y="79"/>
                    </a:cubicBezTo>
                    <a:cubicBezTo>
                      <a:pt x="3" y="81"/>
                      <a:pt x="2" y="85"/>
                      <a:pt x="2" y="87"/>
                    </a:cubicBezTo>
                    <a:cubicBezTo>
                      <a:pt x="3" y="90"/>
                      <a:pt x="5" y="92"/>
                      <a:pt x="4" y="95"/>
                    </a:cubicBezTo>
                    <a:cubicBezTo>
                      <a:pt x="3" y="98"/>
                      <a:pt x="1" y="100"/>
                      <a:pt x="1" y="102"/>
                    </a:cubicBezTo>
                    <a:cubicBezTo>
                      <a:pt x="0" y="103"/>
                      <a:pt x="0" y="103"/>
                      <a:pt x="0" y="104"/>
                    </a:cubicBezTo>
                    <a:cubicBezTo>
                      <a:pt x="2" y="104"/>
                      <a:pt x="5" y="104"/>
                      <a:pt x="7" y="104"/>
                    </a:cubicBezTo>
                    <a:cubicBezTo>
                      <a:pt x="14" y="103"/>
                      <a:pt x="28" y="100"/>
                      <a:pt x="33" y="106"/>
                    </a:cubicBezTo>
                    <a:cubicBezTo>
                      <a:pt x="34" y="108"/>
                      <a:pt x="34" y="110"/>
                      <a:pt x="36" y="112"/>
                    </a:cubicBezTo>
                    <a:cubicBezTo>
                      <a:pt x="37" y="114"/>
                      <a:pt x="40" y="115"/>
                      <a:pt x="42" y="117"/>
                    </a:cubicBezTo>
                    <a:cubicBezTo>
                      <a:pt x="44" y="118"/>
                      <a:pt x="45" y="120"/>
                      <a:pt x="47" y="122"/>
                    </a:cubicBezTo>
                    <a:cubicBezTo>
                      <a:pt x="49" y="123"/>
                      <a:pt x="50" y="125"/>
                      <a:pt x="51" y="127"/>
                    </a:cubicBezTo>
                    <a:cubicBezTo>
                      <a:pt x="51" y="129"/>
                      <a:pt x="49" y="131"/>
                      <a:pt x="49" y="133"/>
                    </a:cubicBezTo>
                    <a:cubicBezTo>
                      <a:pt x="49" y="135"/>
                      <a:pt x="52" y="134"/>
                      <a:pt x="53" y="133"/>
                    </a:cubicBezTo>
                    <a:cubicBezTo>
                      <a:pt x="54" y="132"/>
                      <a:pt x="56" y="128"/>
                      <a:pt x="58" y="131"/>
                    </a:cubicBezTo>
                    <a:cubicBezTo>
                      <a:pt x="58" y="131"/>
                      <a:pt x="58" y="133"/>
                      <a:pt x="58" y="133"/>
                    </a:cubicBezTo>
                    <a:cubicBezTo>
                      <a:pt x="58" y="135"/>
                      <a:pt x="59" y="135"/>
                      <a:pt x="60" y="136"/>
                    </a:cubicBezTo>
                    <a:cubicBezTo>
                      <a:pt x="62" y="138"/>
                      <a:pt x="61" y="142"/>
                      <a:pt x="62" y="144"/>
                    </a:cubicBezTo>
                    <a:cubicBezTo>
                      <a:pt x="62" y="146"/>
                      <a:pt x="62" y="149"/>
                      <a:pt x="63" y="152"/>
                    </a:cubicBezTo>
                    <a:cubicBezTo>
                      <a:pt x="64" y="153"/>
                      <a:pt x="64" y="154"/>
                      <a:pt x="66" y="153"/>
                    </a:cubicBezTo>
                    <a:cubicBezTo>
                      <a:pt x="68" y="152"/>
                      <a:pt x="67" y="151"/>
                      <a:pt x="67" y="149"/>
                    </a:cubicBezTo>
                    <a:cubicBezTo>
                      <a:pt x="67" y="147"/>
                      <a:pt x="67" y="147"/>
                      <a:pt x="69" y="148"/>
                    </a:cubicBezTo>
                    <a:cubicBezTo>
                      <a:pt x="69" y="148"/>
                      <a:pt x="70" y="149"/>
                      <a:pt x="71" y="149"/>
                    </a:cubicBezTo>
                    <a:cubicBezTo>
                      <a:pt x="71" y="149"/>
                      <a:pt x="72" y="149"/>
                      <a:pt x="73" y="149"/>
                    </a:cubicBezTo>
                    <a:cubicBezTo>
                      <a:pt x="72" y="147"/>
                      <a:pt x="75" y="147"/>
                      <a:pt x="77" y="148"/>
                    </a:cubicBezTo>
                    <a:cubicBezTo>
                      <a:pt x="77" y="150"/>
                      <a:pt x="78" y="152"/>
                      <a:pt x="78" y="154"/>
                    </a:cubicBezTo>
                    <a:cubicBezTo>
                      <a:pt x="80" y="152"/>
                      <a:pt x="83" y="155"/>
                      <a:pt x="83" y="157"/>
                    </a:cubicBezTo>
                    <a:cubicBezTo>
                      <a:pt x="86" y="157"/>
                      <a:pt x="88" y="156"/>
                      <a:pt x="91" y="159"/>
                    </a:cubicBezTo>
                    <a:cubicBezTo>
                      <a:pt x="93" y="162"/>
                      <a:pt x="93" y="164"/>
                      <a:pt x="94" y="167"/>
                    </a:cubicBezTo>
                    <a:cubicBezTo>
                      <a:pt x="93" y="167"/>
                      <a:pt x="92" y="168"/>
                      <a:pt x="91" y="168"/>
                    </a:cubicBezTo>
                    <a:cubicBezTo>
                      <a:pt x="91" y="170"/>
                      <a:pt x="94" y="171"/>
                      <a:pt x="96" y="170"/>
                    </a:cubicBezTo>
                    <a:cubicBezTo>
                      <a:pt x="97" y="170"/>
                      <a:pt x="97" y="169"/>
                      <a:pt x="98" y="168"/>
                    </a:cubicBezTo>
                    <a:cubicBezTo>
                      <a:pt x="99" y="168"/>
                      <a:pt x="101" y="168"/>
                      <a:pt x="102" y="168"/>
                    </a:cubicBezTo>
                    <a:cubicBezTo>
                      <a:pt x="105" y="168"/>
                      <a:pt x="105" y="169"/>
                      <a:pt x="108" y="170"/>
                    </a:cubicBezTo>
                    <a:cubicBezTo>
                      <a:pt x="110" y="171"/>
                      <a:pt x="113" y="171"/>
                      <a:pt x="116" y="171"/>
                    </a:cubicBezTo>
                    <a:cubicBezTo>
                      <a:pt x="119" y="171"/>
                      <a:pt x="119" y="170"/>
                      <a:pt x="121" y="169"/>
                    </a:cubicBezTo>
                    <a:cubicBezTo>
                      <a:pt x="123" y="167"/>
                      <a:pt x="126" y="169"/>
                      <a:pt x="127" y="168"/>
                    </a:cubicBezTo>
                    <a:cubicBezTo>
                      <a:pt x="129" y="166"/>
                      <a:pt x="127" y="164"/>
                      <a:pt x="128" y="162"/>
                    </a:cubicBezTo>
                    <a:cubicBezTo>
                      <a:pt x="128" y="162"/>
                      <a:pt x="130" y="161"/>
                      <a:pt x="130" y="160"/>
                    </a:cubicBezTo>
                    <a:cubicBezTo>
                      <a:pt x="131" y="159"/>
                      <a:pt x="132" y="159"/>
                      <a:pt x="132" y="157"/>
                    </a:cubicBezTo>
                    <a:cubicBezTo>
                      <a:pt x="134" y="153"/>
                      <a:pt x="138" y="150"/>
                      <a:pt x="142" y="147"/>
                    </a:cubicBezTo>
                    <a:cubicBezTo>
                      <a:pt x="146" y="144"/>
                      <a:pt x="150" y="145"/>
                      <a:pt x="154" y="142"/>
                    </a:cubicBezTo>
                    <a:cubicBezTo>
                      <a:pt x="156" y="141"/>
                      <a:pt x="158" y="139"/>
                      <a:pt x="160" y="139"/>
                    </a:cubicBezTo>
                    <a:cubicBezTo>
                      <a:pt x="163" y="138"/>
                      <a:pt x="164" y="138"/>
                      <a:pt x="167" y="139"/>
                    </a:cubicBezTo>
                    <a:cubicBezTo>
                      <a:pt x="171" y="140"/>
                      <a:pt x="174" y="139"/>
                      <a:pt x="178" y="138"/>
                    </a:cubicBezTo>
                    <a:cubicBezTo>
                      <a:pt x="178" y="138"/>
                      <a:pt x="179" y="137"/>
                      <a:pt x="180" y="136"/>
                    </a:cubicBezTo>
                    <a:cubicBezTo>
                      <a:pt x="184" y="133"/>
                      <a:pt x="182" y="132"/>
                      <a:pt x="180" y="129"/>
                    </a:cubicBezTo>
                    <a:cubicBezTo>
                      <a:pt x="178" y="126"/>
                      <a:pt x="185" y="123"/>
                      <a:pt x="184" y="120"/>
                    </a:cubicBezTo>
                    <a:cubicBezTo>
                      <a:pt x="183" y="115"/>
                      <a:pt x="182" y="110"/>
                      <a:pt x="182" y="105"/>
                    </a:cubicBezTo>
                    <a:cubicBezTo>
                      <a:pt x="182" y="100"/>
                      <a:pt x="183" y="96"/>
                      <a:pt x="183" y="91"/>
                    </a:cubicBezTo>
                    <a:cubicBezTo>
                      <a:pt x="183" y="86"/>
                      <a:pt x="180" y="81"/>
                      <a:pt x="179" y="77"/>
                    </a:cubicBezTo>
                    <a:cubicBezTo>
                      <a:pt x="179" y="74"/>
                      <a:pt x="180" y="71"/>
                      <a:pt x="180" y="68"/>
                    </a:cubicBezTo>
                    <a:cubicBezTo>
                      <a:pt x="181" y="66"/>
                      <a:pt x="183" y="64"/>
                      <a:pt x="183" y="63"/>
                    </a:cubicBezTo>
                    <a:cubicBezTo>
                      <a:pt x="183" y="59"/>
                      <a:pt x="177" y="56"/>
                      <a:pt x="174" y="54"/>
                    </a:cubicBezTo>
                    <a:cubicBezTo>
                      <a:pt x="172" y="51"/>
                      <a:pt x="169" y="47"/>
                      <a:pt x="166" y="45"/>
                    </a:cubicBezTo>
                    <a:cubicBezTo>
                      <a:pt x="163" y="44"/>
                      <a:pt x="161" y="42"/>
                      <a:pt x="158" y="41"/>
                    </a:cubicBezTo>
                    <a:cubicBezTo>
                      <a:pt x="154" y="40"/>
                      <a:pt x="150" y="38"/>
                      <a:pt x="149" y="44"/>
                    </a:cubicBezTo>
                    <a:cubicBezTo>
                      <a:pt x="149" y="49"/>
                      <a:pt x="144" y="44"/>
                      <a:pt x="142" y="43"/>
                    </a:cubicBezTo>
                    <a:cubicBezTo>
                      <a:pt x="138" y="41"/>
                      <a:pt x="138" y="46"/>
                      <a:pt x="135" y="45"/>
                    </a:cubicBezTo>
                    <a:cubicBezTo>
                      <a:pt x="134" y="45"/>
                      <a:pt x="133" y="39"/>
                      <a:pt x="133" y="38"/>
                    </a:cubicBezTo>
                    <a:cubicBezTo>
                      <a:pt x="132" y="32"/>
                      <a:pt x="132" y="30"/>
                      <a:pt x="134" y="25"/>
                    </a:cubicBezTo>
                    <a:cubicBezTo>
                      <a:pt x="135" y="21"/>
                      <a:pt x="133" y="17"/>
                      <a:pt x="131" y="14"/>
                    </a:cubicBezTo>
                    <a:cubicBezTo>
                      <a:pt x="129" y="11"/>
                      <a:pt x="125" y="9"/>
                      <a:pt x="127" y="5"/>
                    </a:cubicBezTo>
                    <a:cubicBezTo>
                      <a:pt x="128" y="3"/>
                      <a:pt x="128" y="2"/>
                      <a:pt x="128" y="0"/>
                    </a:cubicBezTo>
                    <a:cubicBezTo>
                      <a:pt x="128" y="0"/>
                      <a:pt x="128" y="1"/>
                      <a:pt x="128" y="1"/>
                    </a:cubicBezTo>
                    <a:cubicBezTo>
                      <a:pt x="126" y="1"/>
                      <a:pt x="125" y="1"/>
                      <a:pt x="124" y="1"/>
                    </a:cubicBezTo>
                    <a:cubicBezTo>
                      <a:pt x="122" y="2"/>
                      <a:pt x="119" y="4"/>
                      <a:pt x="118" y="6"/>
                    </a:cubicBezTo>
                    <a:cubicBezTo>
                      <a:pt x="116" y="7"/>
                      <a:pt x="114" y="10"/>
                      <a:pt x="113" y="12"/>
                    </a:cubicBezTo>
                    <a:cubicBezTo>
                      <a:pt x="113" y="14"/>
                      <a:pt x="113" y="17"/>
                      <a:pt x="112" y="19"/>
                    </a:cubicBezTo>
                    <a:cubicBezTo>
                      <a:pt x="110" y="21"/>
                      <a:pt x="107" y="22"/>
                      <a:pt x="105" y="24"/>
                    </a:cubicBezTo>
                    <a:cubicBezTo>
                      <a:pt x="103" y="26"/>
                      <a:pt x="101" y="28"/>
                      <a:pt x="98" y="29"/>
                    </a:cubicBezTo>
                    <a:cubicBezTo>
                      <a:pt x="98" y="30"/>
                      <a:pt x="96" y="30"/>
                      <a:pt x="95" y="31"/>
                    </a:cubicBezTo>
                    <a:cubicBezTo>
                      <a:pt x="93" y="31"/>
                      <a:pt x="94" y="30"/>
                      <a:pt x="92" y="29"/>
                    </a:cubicBezTo>
                    <a:cubicBezTo>
                      <a:pt x="91" y="27"/>
                      <a:pt x="88" y="25"/>
                      <a:pt x="85" y="25"/>
                    </a:cubicBezTo>
                    <a:cubicBezTo>
                      <a:pt x="85" y="28"/>
                      <a:pt x="81" y="29"/>
                      <a:pt x="80" y="32"/>
                    </a:cubicBezTo>
                    <a:cubicBezTo>
                      <a:pt x="79" y="35"/>
                      <a:pt x="77" y="37"/>
                      <a:pt x="75" y="39"/>
                    </a:cubicBezTo>
                    <a:cubicBezTo>
                      <a:pt x="76" y="39"/>
                      <a:pt x="76" y="39"/>
                      <a:pt x="76" y="40"/>
                    </a:cubicBezTo>
                    <a:cubicBezTo>
                      <a:pt x="74" y="40"/>
                      <a:pt x="73" y="42"/>
                      <a:pt x="72" y="42"/>
                    </a:cubicBezTo>
                    <a:cubicBezTo>
                      <a:pt x="71" y="40"/>
                      <a:pt x="68" y="41"/>
                      <a:pt x="67" y="42"/>
                    </a:cubicBezTo>
                    <a:cubicBezTo>
                      <a:pt x="66" y="40"/>
                      <a:pt x="63" y="39"/>
                      <a:pt x="62" y="40"/>
                    </a:cubicBezTo>
                    <a:cubicBezTo>
                      <a:pt x="60" y="40"/>
                      <a:pt x="59" y="43"/>
                      <a:pt x="58" y="44"/>
                    </a:cubicBezTo>
                    <a:cubicBezTo>
                      <a:pt x="56" y="45"/>
                      <a:pt x="55" y="47"/>
                      <a:pt x="54" y="48"/>
                    </a:cubicBezTo>
                    <a:cubicBezTo>
                      <a:pt x="53" y="49"/>
                      <a:pt x="51" y="49"/>
                      <a:pt x="50" y="51"/>
                    </a:cubicBezTo>
                    <a:cubicBezTo>
                      <a:pt x="49" y="52"/>
                      <a:pt x="48" y="53"/>
                      <a:pt x="46" y="54"/>
                    </a:cubicBezTo>
                    <a:cubicBezTo>
                      <a:pt x="44" y="54"/>
                      <a:pt x="43" y="54"/>
                      <a:pt x="41" y="54"/>
                    </a:cubicBezTo>
                    <a:cubicBezTo>
                      <a:pt x="40" y="54"/>
                      <a:pt x="37" y="53"/>
                      <a:pt x="36" y="54"/>
                    </a:cubicBezTo>
                    <a:cubicBezTo>
                      <a:pt x="35" y="54"/>
                      <a:pt x="35" y="55"/>
                      <a:pt x="34" y="56"/>
                    </a:cubicBezTo>
                    <a:cubicBezTo>
                      <a:pt x="33" y="56"/>
                      <a:pt x="32" y="56"/>
                      <a:pt x="31" y="56"/>
                    </a:cubicBezTo>
                    <a:cubicBezTo>
                      <a:pt x="30" y="56"/>
                      <a:pt x="30" y="55"/>
                      <a:pt x="30" y="57"/>
                    </a:cubicBezTo>
                    <a:cubicBezTo>
                      <a:pt x="29" y="58"/>
                      <a:pt x="30" y="58"/>
                      <a:pt x="31" y="58"/>
                    </a:cubicBezTo>
                    <a:cubicBezTo>
                      <a:pt x="31" y="60"/>
                      <a:pt x="30" y="60"/>
                      <a:pt x="28" y="60"/>
                    </a:cubicBezTo>
                    <a:cubicBezTo>
                      <a:pt x="27" y="60"/>
                      <a:pt x="25" y="60"/>
                      <a:pt x="24" y="60"/>
                    </a:cubicBezTo>
                    <a:cubicBezTo>
                      <a:pt x="24" y="60"/>
                      <a:pt x="23" y="61"/>
                      <a:pt x="22" y="61"/>
                    </a:cubicBezTo>
                    <a:cubicBezTo>
                      <a:pt x="23" y="63"/>
                      <a:pt x="23" y="65"/>
                      <a:pt x="23" y="67"/>
                    </a:cubicBezTo>
                    <a:close/>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27" name="Freeform 68">
                <a:extLst>
                  <a:ext uri="{FF2B5EF4-FFF2-40B4-BE49-F238E27FC236}">
                    <a16:creationId xmlns:a16="http://schemas.microsoft.com/office/drawing/2014/main" id="{686697E9-3D56-4750-8090-D529343FF73B}"/>
                  </a:ext>
                </a:extLst>
              </p:cNvPr>
              <p:cNvSpPr>
                <a:spLocks/>
              </p:cNvSpPr>
              <p:nvPr/>
            </p:nvSpPr>
            <p:spPr bwMode="auto">
              <a:xfrm>
                <a:off x="6049963" y="5348288"/>
                <a:ext cx="847725" cy="1363663"/>
              </a:xfrm>
              <a:custGeom>
                <a:avLst/>
                <a:gdLst>
                  <a:gd name="T0" fmla="*/ 86 w 226"/>
                  <a:gd name="T1" fmla="*/ 29 h 364"/>
                  <a:gd name="T2" fmla="*/ 87 w 226"/>
                  <a:gd name="T3" fmla="*/ 52 h 364"/>
                  <a:gd name="T4" fmla="*/ 75 w 226"/>
                  <a:gd name="T5" fmla="*/ 55 h 364"/>
                  <a:gd name="T6" fmla="*/ 75 w 226"/>
                  <a:gd name="T7" fmla="*/ 85 h 364"/>
                  <a:gd name="T8" fmla="*/ 51 w 226"/>
                  <a:gd name="T9" fmla="*/ 80 h 364"/>
                  <a:gd name="T10" fmla="*/ 13 w 226"/>
                  <a:gd name="T11" fmla="*/ 75 h 364"/>
                  <a:gd name="T12" fmla="*/ 7 w 226"/>
                  <a:gd name="T13" fmla="*/ 104 h 364"/>
                  <a:gd name="T14" fmla="*/ 9 w 226"/>
                  <a:gd name="T15" fmla="*/ 122 h 364"/>
                  <a:gd name="T16" fmla="*/ 5 w 226"/>
                  <a:gd name="T17" fmla="*/ 142 h 364"/>
                  <a:gd name="T18" fmla="*/ 18 w 226"/>
                  <a:gd name="T19" fmla="*/ 153 h 364"/>
                  <a:gd name="T20" fmla="*/ 3 w 226"/>
                  <a:gd name="T21" fmla="*/ 165 h 364"/>
                  <a:gd name="T22" fmla="*/ 1 w 226"/>
                  <a:gd name="T23" fmla="*/ 185 h 364"/>
                  <a:gd name="T24" fmla="*/ 7 w 226"/>
                  <a:gd name="T25" fmla="*/ 200 h 364"/>
                  <a:gd name="T26" fmla="*/ 17 w 226"/>
                  <a:gd name="T27" fmla="*/ 219 h 364"/>
                  <a:gd name="T28" fmla="*/ 35 w 226"/>
                  <a:gd name="T29" fmla="*/ 217 h 364"/>
                  <a:gd name="T30" fmla="*/ 61 w 226"/>
                  <a:gd name="T31" fmla="*/ 225 h 364"/>
                  <a:gd name="T32" fmla="*/ 75 w 226"/>
                  <a:gd name="T33" fmla="*/ 247 h 364"/>
                  <a:gd name="T34" fmla="*/ 66 w 226"/>
                  <a:gd name="T35" fmla="*/ 276 h 364"/>
                  <a:gd name="T36" fmla="*/ 69 w 226"/>
                  <a:gd name="T37" fmla="*/ 306 h 364"/>
                  <a:gd name="T38" fmla="*/ 84 w 226"/>
                  <a:gd name="T39" fmla="*/ 328 h 364"/>
                  <a:gd name="T40" fmla="*/ 100 w 226"/>
                  <a:gd name="T41" fmla="*/ 334 h 364"/>
                  <a:gd name="T42" fmla="*/ 119 w 226"/>
                  <a:gd name="T43" fmla="*/ 356 h 364"/>
                  <a:gd name="T44" fmla="*/ 132 w 226"/>
                  <a:gd name="T45" fmla="*/ 359 h 364"/>
                  <a:gd name="T46" fmla="*/ 150 w 226"/>
                  <a:gd name="T47" fmla="*/ 354 h 364"/>
                  <a:gd name="T48" fmla="*/ 159 w 226"/>
                  <a:gd name="T49" fmla="*/ 341 h 364"/>
                  <a:gd name="T50" fmla="*/ 174 w 226"/>
                  <a:gd name="T51" fmla="*/ 334 h 364"/>
                  <a:gd name="T52" fmla="*/ 183 w 226"/>
                  <a:gd name="T53" fmla="*/ 319 h 364"/>
                  <a:gd name="T54" fmla="*/ 186 w 226"/>
                  <a:gd name="T55" fmla="*/ 306 h 364"/>
                  <a:gd name="T56" fmla="*/ 185 w 226"/>
                  <a:gd name="T57" fmla="*/ 296 h 364"/>
                  <a:gd name="T58" fmla="*/ 190 w 226"/>
                  <a:gd name="T59" fmla="*/ 279 h 364"/>
                  <a:gd name="T60" fmla="*/ 186 w 226"/>
                  <a:gd name="T61" fmla="*/ 253 h 364"/>
                  <a:gd name="T62" fmla="*/ 184 w 226"/>
                  <a:gd name="T63" fmla="*/ 235 h 364"/>
                  <a:gd name="T64" fmla="*/ 190 w 226"/>
                  <a:gd name="T65" fmla="*/ 219 h 364"/>
                  <a:gd name="T66" fmla="*/ 185 w 226"/>
                  <a:gd name="T67" fmla="*/ 202 h 364"/>
                  <a:gd name="T68" fmla="*/ 181 w 226"/>
                  <a:gd name="T69" fmla="*/ 182 h 364"/>
                  <a:gd name="T70" fmla="*/ 178 w 226"/>
                  <a:gd name="T71" fmla="*/ 169 h 364"/>
                  <a:gd name="T72" fmla="*/ 196 w 226"/>
                  <a:gd name="T73" fmla="*/ 161 h 364"/>
                  <a:gd name="T74" fmla="*/ 205 w 226"/>
                  <a:gd name="T75" fmla="*/ 152 h 364"/>
                  <a:gd name="T76" fmla="*/ 212 w 226"/>
                  <a:gd name="T77" fmla="*/ 172 h 364"/>
                  <a:gd name="T78" fmla="*/ 222 w 226"/>
                  <a:gd name="T79" fmla="*/ 165 h 364"/>
                  <a:gd name="T80" fmla="*/ 217 w 226"/>
                  <a:gd name="T81" fmla="*/ 134 h 364"/>
                  <a:gd name="T82" fmla="*/ 206 w 226"/>
                  <a:gd name="T83" fmla="*/ 122 h 364"/>
                  <a:gd name="T84" fmla="*/ 193 w 226"/>
                  <a:gd name="T85" fmla="*/ 99 h 364"/>
                  <a:gd name="T86" fmla="*/ 197 w 226"/>
                  <a:gd name="T87" fmla="*/ 70 h 364"/>
                  <a:gd name="T88" fmla="*/ 204 w 226"/>
                  <a:gd name="T89" fmla="*/ 52 h 364"/>
                  <a:gd name="T90" fmla="*/ 213 w 226"/>
                  <a:gd name="T91" fmla="*/ 36 h 364"/>
                  <a:gd name="T92" fmla="*/ 224 w 226"/>
                  <a:gd name="T93" fmla="*/ 39 h 364"/>
                  <a:gd name="T94" fmla="*/ 222 w 226"/>
                  <a:gd name="T95" fmla="*/ 26 h 364"/>
                  <a:gd name="T96" fmla="*/ 202 w 226"/>
                  <a:gd name="T97" fmla="*/ 23 h 364"/>
                  <a:gd name="T98" fmla="*/ 178 w 226"/>
                  <a:gd name="T99" fmla="*/ 24 h 364"/>
                  <a:gd name="T100" fmla="*/ 169 w 226"/>
                  <a:gd name="T101" fmla="*/ 15 h 364"/>
                  <a:gd name="T102" fmla="*/ 142 w 226"/>
                  <a:gd name="T103" fmla="*/ 9 h 364"/>
                  <a:gd name="T104" fmla="*/ 122 w 226"/>
                  <a:gd name="T105" fmla="*/ 9 h 364"/>
                  <a:gd name="T106" fmla="*/ 103 w 226"/>
                  <a:gd name="T107" fmla="*/ 2 h 364"/>
                  <a:gd name="T108" fmla="*/ 96 w 226"/>
                  <a:gd name="T109" fmla="*/ 1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 h="364">
                    <a:moveTo>
                      <a:pt x="94" y="5"/>
                    </a:moveTo>
                    <a:cubicBezTo>
                      <a:pt x="93" y="8"/>
                      <a:pt x="92" y="11"/>
                      <a:pt x="91" y="13"/>
                    </a:cubicBezTo>
                    <a:cubicBezTo>
                      <a:pt x="90" y="16"/>
                      <a:pt x="87" y="18"/>
                      <a:pt x="86" y="21"/>
                    </a:cubicBezTo>
                    <a:cubicBezTo>
                      <a:pt x="86" y="24"/>
                      <a:pt x="87" y="26"/>
                      <a:pt x="86" y="29"/>
                    </a:cubicBezTo>
                    <a:cubicBezTo>
                      <a:pt x="86" y="31"/>
                      <a:pt x="83" y="34"/>
                      <a:pt x="84" y="37"/>
                    </a:cubicBezTo>
                    <a:cubicBezTo>
                      <a:pt x="85" y="39"/>
                      <a:pt x="87" y="38"/>
                      <a:pt x="87" y="40"/>
                    </a:cubicBezTo>
                    <a:cubicBezTo>
                      <a:pt x="88" y="41"/>
                      <a:pt x="87" y="43"/>
                      <a:pt x="87" y="44"/>
                    </a:cubicBezTo>
                    <a:cubicBezTo>
                      <a:pt x="87" y="46"/>
                      <a:pt x="89" y="50"/>
                      <a:pt x="87" y="52"/>
                    </a:cubicBezTo>
                    <a:cubicBezTo>
                      <a:pt x="86" y="52"/>
                      <a:pt x="85" y="51"/>
                      <a:pt x="84" y="51"/>
                    </a:cubicBezTo>
                    <a:cubicBezTo>
                      <a:pt x="83" y="52"/>
                      <a:pt x="83" y="52"/>
                      <a:pt x="82" y="52"/>
                    </a:cubicBezTo>
                    <a:cubicBezTo>
                      <a:pt x="80" y="53"/>
                      <a:pt x="79" y="53"/>
                      <a:pt x="79" y="50"/>
                    </a:cubicBezTo>
                    <a:cubicBezTo>
                      <a:pt x="78" y="50"/>
                      <a:pt x="76" y="54"/>
                      <a:pt x="75" y="55"/>
                    </a:cubicBezTo>
                    <a:cubicBezTo>
                      <a:pt x="72" y="58"/>
                      <a:pt x="73" y="58"/>
                      <a:pt x="75" y="61"/>
                    </a:cubicBezTo>
                    <a:cubicBezTo>
                      <a:pt x="78" y="64"/>
                      <a:pt x="78" y="68"/>
                      <a:pt x="78" y="72"/>
                    </a:cubicBezTo>
                    <a:cubicBezTo>
                      <a:pt x="79" y="75"/>
                      <a:pt x="77" y="78"/>
                      <a:pt x="77" y="81"/>
                    </a:cubicBezTo>
                    <a:cubicBezTo>
                      <a:pt x="77" y="84"/>
                      <a:pt x="77" y="85"/>
                      <a:pt x="75" y="85"/>
                    </a:cubicBezTo>
                    <a:cubicBezTo>
                      <a:pt x="72" y="84"/>
                      <a:pt x="72" y="82"/>
                      <a:pt x="70" y="81"/>
                    </a:cubicBezTo>
                    <a:cubicBezTo>
                      <a:pt x="67" y="80"/>
                      <a:pt x="67" y="83"/>
                      <a:pt x="64" y="84"/>
                    </a:cubicBezTo>
                    <a:cubicBezTo>
                      <a:pt x="62" y="85"/>
                      <a:pt x="59" y="84"/>
                      <a:pt x="57" y="84"/>
                    </a:cubicBezTo>
                    <a:cubicBezTo>
                      <a:pt x="54" y="83"/>
                      <a:pt x="53" y="82"/>
                      <a:pt x="51" y="80"/>
                    </a:cubicBezTo>
                    <a:cubicBezTo>
                      <a:pt x="49" y="81"/>
                      <a:pt x="47" y="81"/>
                      <a:pt x="45" y="80"/>
                    </a:cubicBezTo>
                    <a:cubicBezTo>
                      <a:pt x="43" y="79"/>
                      <a:pt x="40" y="79"/>
                      <a:pt x="38" y="78"/>
                    </a:cubicBezTo>
                    <a:cubicBezTo>
                      <a:pt x="33" y="75"/>
                      <a:pt x="30" y="74"/>
                      <a:pt x="25" y="73"/>
                    </a:cubicBezTo>
                    <a:cubicBezTo>
                      <a:pt x="20" y="73"/>
                      <a:pt x="17" y="75"/>
                      <a:pt x="13" y="75"/>
                    </a:cubicBezTo>
                    <a:cubicBezTo>
                      <a:pt x="11" y="76"/>
                      <a:pt x="9" y="77"/>
                      <a:pt x="8" y="79"/>
                    </a:cubicBezTo>
                    <a:cubicBezTo>
                      <a:pt x="7" y="81"/>
                      <a:pt x="8" y="84"/>
                      <a:pt x="8" y="86"/>
                    </a:cubicBezTo>
                    <a:cubicBezTo>
                      <a:pt x="7" y="90"/>
                      <a:pt x="5" y="94"/>
                      <a:pt x="6" y="98"/>
                    </a:cubicBezTo>
                    <a:cubicBezTo>
                      <a:pt x="6" y="100"/>
                      <a:pt x="8" y="102"/>
                      <a:pt x="7" y="104"/>
                    </a:cubicBezTo>
                    <a:cubicBezTo>
                      <a:pt x="7" y="106"/>
                      <a:pt x="5" y="106"/>
                      <a:pt x="4" y="108"/>
                    </a:cubicBezTo>
                    <a:cubicBezTo>
                      <a:pt x="3" y="109"/>
                      <a:pt x="4" y="112"/>
                      <a:pt x="3" y="113"/>
                    </a:cubicBezTo>
                    <a:cubicBezTo>
                      <a:pt x="3" y="116"/>
                      <a:pt x="3" y="117"/>
                      <a:pt x="4" y="119"/>
                    </a:cubicBezTo>
                    <a:cubicBezTo>
                      <a:pt x="5" y="122"/>
                      <a:pt x="8" y="121"/>
                      <a:pt x="9" y="122"/>
                    </a:cubicBezTo>
                    <a:cubicBezTo>
                      <a:pt x="10" y="124"/>
                      <a:pt x="9" y="129"/>
                      <a:pt x="9" y="131"/>
                    </a:cubicBezTo>
                    <a:cubicBezTo>
                      <a:pt x="9" y="132"/>
                      <a:pt x="9" y="135"/>
                      <a:pt x="9" y="136"/>
                    </a:cubicBezTo>
                    <a:cubicBezTo>
                      <a:pt x="8" y="136"/>
                      <a:pt x="6" y="136"/>
                      <a:pt x="5" y="136"/>
                    </a:cubicBezTo>
                    <a:cubicBezTo>
                      <a:pt x="5" y="137"/>
                      <a:pt x="4" y="141"/>
                      <a:pt x="5" y="142"/>
                    </a:cubicBezTo>
                    <a:cubicBezTo>
                      <a:pt x="6" y="143"/>
                      <a:pt x="7" y="143"/>
                      <a:pt x="8" y="143"/>
                    </a:cubicBezTo>
                    <a:cubicBezTo>
                      <a:pt x="9" y="144"/>
                      <a:pt x="8" y="145"/>
                      <a:pt x="9" y="146"/>
                    </a:cubicBezTo>
                    <a:cubicBezTo>
                      <a:pt x="10" y="149"/>
                      <a:pt x="9" y="151"/>
                      <a:pt x="12" y="152"/>
                    </a:cubicBezTo>
                    <a:cubicBezTo>
                      <a:pt x="13" y="153"/>
                      <a:pt x="18" y="153"/>
                      <a:pt x="18" y="153"/>
                    </a:cubicBezTo>
                    <a:cubicBezTo>
                      <a:pt x="18" y="154"/>
                      <a:pt x="17" y="158"/>
                      <a:pt x="17" y="159"/>
                    </a:cubicBezTo>
                    <a:cubicBezTo>
                      <a:pt x="14" y="160"/>
                      <a:pt x="12" y="159"/>
                      <a:pt x="8" y="159"/>
                    </a:cubicBezTo>
                    <a:cubicBezTo>
                      <a:pt x="6" y="160"/>
                      <a:pt x="7" y="160"/>
                      <a:pt x="6" y="162"/>
                    </a:cubicBezTo>
                    <a:cubicBezTo>
                      <a:pt x="5" y="164"/>
                      <a:pt x="4" y="164"/>
                      <a:pt x="3" y="165"/>
                    </a:cubicBezTo>
                    <a:cubicBezTo>
                      <a:pt x="0" y="167"/>
                      <a:pt x="1" y="169"/>
                      <a:pt x="1" y="172"/>
                    </a:cubicBezTo>
                    <a:cubicBezTo>
                      <a:pt x="1" y="175"/>
                      <a:pt x="3" y="179"/>
                      <a:pt x="0" y="180"/>
                    </a:cubicBezTo>
                    <a:cubicBezTo>
                      <a:pt x="0" y="181"/>
                      <a:pt x="1" y="182"/>
                      <a:pt x="1" y="183"/>
                    </a:cubicBezTo>
                    <a:cubicBezTo>
                      <a:pt x="1" y="184"/>
                      <a:pt x="1" y="184"/>
                      <a:pt x="1" y="185"/>
                    </a:cubicBezTo>
                    <a:cubicBezTo>
                      <a:pt x="1" y="188"/>
                      <a:pt x="2" y="188"/>
                      <a:pt x="5" y="187"/>
                    </a:cubicBezTo>
                    <a:cubicBezTo>
                      <a:pt x="5" y="188"/>
                      <a:pt x="5" y="190"/>
                      <a:pt x="5" y="190"/>
                    </a:cubicBezTo>
                    <a:cubicBezTo>
                      <a:pt x="5" y="192"/>
                      <a:pt x="6" y="192"/>
                      <a:pt x="7" y="193"/>
                    </a:cubicBezTo>
                    <a:cubicBezTo>
                      <a:pt x="8" y="196"/>
                      <a:pt x="9" y="198"/>
                      <a:pt x="7" y="200"/>
                    </a:cubicBezTo>
                    <a:cubicBezTo>
                      <a:pt x="5" y="202"/>
                      <a:pt x="4" y="203"/>
                      <a:pt x="3" y="205"/>
                    </a:cubicBezTo>
                    <a:cubicBezTo>
                      <a:pt x="3" y="205"/>
                      <a:pt x="3" y="205"/>
                      <a:pt x="3" y="205"/>
                    </a:cubicBezTo>
                    <a:cubicBezTo>
                      <a:pt x="6" y="206"/>
                      <a:pt x="7" y="208"/>
                      <a:pt x="7" y="210"/>
                    </a:cubicBezTo>
                    <a:cubicBezTo>
                      <a:pt x="9" y="214"/>
                      <a:pt x="12" y="219"/>
                      <a:pt x="17" y="219"/>
                    </a:cubicBezTo>
                    <a:cubicBezTo>
                      <a:pt x="19" y="220"/>
                      <a:pt x="20" y="219"/>
                      <a:pt x="22" y="217"/>
                    </a:cubicBezTo>
                    <a:cubicBezTo>
                      <a:pt x="23" y="217"/>
                      <a:pt x="24" y="216"/>
                      <a:pt x="25" y="216"/>
                    </a:cubicBezTo>
                    <a:cubicBezTo>
                      <a:pt x="26" y="216"/>
                      <a:pt x="28" y="215"/>
                      <a:pt x="28" y="215"/>
                    </a:cubicBezTo>
                    <a:cubicBezTo>
                      <a:pt x="30" y="214"/>
                      <a:pt x="33" y="217"/>
                      <a:pt x="35" y="217"/>
                    </a:cubicBezTo>
                    <a:cubicBezTo>
                      <a:pt x="38" y="219"/>
                      <a:pt x="41" y="219"/>
                      <a:pt x="44" y="220"/>
                    </a:cubicBezTo>
                    <a:cubicBezTo>
                      <a:pt x="47" y="222"/>
                      <a:pt x="46" y="220"/>
                      <a:pt x="48" y="219"/>
                    </a:cubicBezTo>
                    <a:cubicBezTo>
                      <a:pt x="51" y="219"/>
                      <a:pt x="53" y="221"/>
                      <a:pt x="55" y="222"/>
                    </a:cubicBezTo>
                    <a:cubicBezTo>
                      <a:pt x="57" y="224"/>
                      <a:pt x="60" y="224"/>
                      <a:pt x="61" y="225"/>
                    </a:cubicBezTo>
                    <a:cubicBezTo>
                      <a:pt x="62" y="227"/>
                      <a:pt x="61" y="230"/>
                      <a:pt x="61" y="232"/>
                    </a:cubicBezTo>
                    <a:cubicBezTo>
                      <a:pt x="62" y="234"/>
                      <a:pt x="65" y="234"/>
                      <a:pt x="67" y="236"/>
                    </a:cubicBezTo>
                    <a:cubicBezTo>
                      <a:pt x="68" y="238"/>
                      <a:pt x="70" y="240"/>
                      <a:pt x="71" y="242"/>
                    </a:cubicBezTo>
                    <a:cubicBezTo>
                      <a:pt x="72" y="243"/>
                      <a:pt x="74" y="245"/>
                      <a:pt x="75" y="247"/>
                    </a:cubicBezTo>
                    <a:cubicBezTo>
                      <a:pt x="77" y="248"/>
                      <a:pt x="78" y="248"/>
                      <a:pt x="78" y="251"/>
                    </a:cubicBezTo>
                    <a:cubicBezTo>
                      <a:pt x="79" y="254"/>
                      <a:pt x="79" y="258"/>
                      <a:pt x="78" y="261"/>
                    </a:cubicBezTo>
                    <a:cubicBezTo>
                      <a:pt x="75" y="265"/>
                      <a:pt x="70" y="262"/>
                      <a:pt x="68" y="266"/>
                    </a:cubicBezTo>
                    <a:cubicBezTo>
                      <a:pt x="66" y="269"/>
                      <a:pt x="67" y="273"/>
                      <a:pt x="66" y="276"/>
                    </a:cubicBezTo>
                    <a:cubicBezTo>
                      <a:pt x="66" y="278"/>
                      <a:pt x="65" y="279"/>
                      <a:pt x="65" y="281"/>
                    </a:cubicBezTo>
                    <a:cubicBezTo>
                      <a:pt x="64" y="283"/>
                      <a:pt x="63" y="284"/>
                      <a:pt x="64" y="286"/>
                    </a:cubicBezTo>
                    <a:cubicBezTo>
                      <a:pt x="65" y="290"/>
                      <a:pt x="66" y="293"/>
                      <a:pt x="66" y="298"/>
                    </a:cubicBezTo>
                    <a:cubicBezTo>
                      <a:pt x="66" y="302"/>
                      <a:pt x="65" y="304"/>
                      <a:pt x="69" y="306"/>
                    </a:cubicBezTo>
                    <a:cubicBezTo>
                      <a:pt x="73" y="308"/>
                      <a:pt x="77" y="309"/>
                      <a:pt x="81" y="310"/>
                    </a:cubicBezTo>
                    <a:cubicBezTo>
                      <a:pt x="82" y="315"/>
                      <a:pt x="74" y="320"/>
                      <a:pt x="79" y="325"/>
                    </a:cubicBezTo>
                    <a:cubicBezTo>
                      <a:pt x="80" y="326"/>
                      <a:pt x="81" y="326"/>
                      <a:pt x="81" y="326"/>
                    </a:cubicBezTo>
                    <a:cubicBezTo>
                      <a:pt x="82" y="327"/>
                      <a:pt x="83" y="328"/>
                      <a:pt x="84" y="328"/>
                    </a:cubicBezTo>
                    <a:cubicBezTo>
                      <a:pt x="86" y="329"/>
                      <a:pt x="88" y="328"/>
                      <a:pt x="90" y="328"/>
                    </a:cubicBezTo>
                    <a:cubicBezTo>
                      <a:pt x="91" y="328"/>
                      <a:pt x="92" y="329"/>
                      <a:pt x="93" y="329"/>
                    </a:cubicBezTo>
                    <a:cubicBezTo>
                      <a:pt x="94" y="329"/>
                      <a:pt x="95" y="329"/>
                      <a:pt x="96" y="329"/>
                    </a:cubicBezTo>
                    <a:cubicBezTo>
                      <a:pt x="97" y="330"/>
                      <a:pt x="99" y="333"/>
                      <a:pt x="100" y="334"/>
                    </a:cubicBezTo>
                    <a:cubicBezTo>
                      <a:pt x="101" y="335"/>
                      <a:pt x="103" y="336"/>
                      <a:pt x="103" y="338"/>
                    </a:cubicBezTo>
                    <a:cubicBezTo>
                      <a:pt x="105" y="342"/>
                      <a:pt x="105" y="346"/>
                      <a:pt x="108" y="348"/>
                    </a:cubicBezTo>
                    <a:cubicBezTo>
                      <a:pt x="110" y="350"/>
                      <a:pt x="112" y="351"/>
                      <a:pt x="114" y="353"/>
                    </a:cubicBezTo>
                    <a:cubicBezTo>
                      <a:pt x="116" y="355"/>
                      <a:pt x="117" y="355"/>
                      <a:pt x="119" y="356"/>
                    </a:cubicBezTo>
                    <a:cubicBezTo>
                      <a:pt x="120" y="357"/>
                      <a:pt x="121" y="360"/>
                      <a:pt x="123" y="359"/>
                    </a:cubicBezTo>
                    <a:cubicBezTo>
                      <a:pt x="124" y="358"/>
                      <a:pt x="123" y="357"/>
                      <a:pt x="124" y="357"/>
                    </a:cubicBezTo>
                    <a:cubicBezTo>
                      <a:pt x="125" y="356"/>
                      <a:pt x="126" y="356"/>
                      <a:pt x="127" y="356"/>
                    </a:cubicBezTo>
                    <a:cubicBezTo>
                      <a:pt x="130" y="356"/>
                      <a:pt x="130" y="358"/>
                      <a:pt x="132" y="359"/>
                    </a:cubicBezTo>
                    <a:cubicBezTo>
                      <a:pt x="134" y="359"/>
                      <a:pt x="136" y="359"/>
                      <a:pt x="138" y="359"/>
                    </a:cubicBezTo>
                    <a:cubicBezTo>
                      <a:pt x="140" y="360"/>
                      <a:pt x="142" y="362"/>
                      <a:pt x="144" y="364"/>
                    </a:cubicBezTo>
                    <a:cubicBezTo>
                      <a:pt x="145" y="363"/>
                      <a:pt x="148" y="364"/>
                      <a:pt x="149" y="361"/>
                    </a:cubicBezTo>
                    <a:cubicBezTo>
                      <a:pt x="150" y="359"/>
                      <a:pt x="149" y="356"/>
                      <a:pt x="150" y="354"/>
                    </a:cubicBezTo>
                    <a:cubicBezTo>
                      <a:pt x="151" y="351"/>
                      <a:pt x="152" y="351"/>
                      <a:pt x="154" y="350"/>
                    </a:cubicBezTo>
                    <a:cubicBezTo>
                      <a:pt x="156" y="348"/>
                      <a:pt x="156" y="347"/>
                      <a:pt x="156" y="345"/>
                    </a:cubicBezTo>
                    <a:cubicBezTo>
                      <a:pt x="156" y="344"/>
                      <a:pt x="156" y="343"/>
                      <a:pt x="156" y="342"/>
                    </a:cubicBezTo>
                    <a:cubicBezTo>
                      <a:pt x="157" y="341"/>
                      <a:pt x="157" y="341"/>
                      <a:pt x="159" y="341"/>
                    </a:cubicBezTo>
                    <a:cubicBezTo>
                      <a:pt x="160" y="340"/>
                      <a:pt x="160" y="339"/>
                      <a:pt x="161" y="339"/>
                    </a:cubicBezTo>
                    <a:cubicBezTo>
                      <a:pt x="162" y="338"/>
                      <a:pt x="164" y="339"/>
                      <a:pt x="165" y="339"/>
                    </a:cubicBezTo>
                    <a:cubicBezTo>
                      <a:pt x="167" y="340"/>
                      <a:pt x="168" y="341"/>
                      <a:pt x="170" y="339"/>
                    </a:cubicBezTo>
                    <a:cubicBezTo>
                      <a:pt x="172" y="338"/>
                      <a:pt x="173" y="336"/>
                      <a:pt x="174" y="334"/>
                    </a:cubicBezTo>
                    <a:cubicBezTo>
                      <a:pt x="175" y="333"/>
                      <a:pt x="175" y="333"/>
                      <a:pt x="176" y="332"/>
                    </a:cubicBezTo>
                    <a:cubicBezTo>
                      <a:pt x="176" y="331"/>
                      <a:pt x="176" y="330"/>
                      <a:pt x="176" y="329"/>
                    </a:cubicBezTo>
                    <a:cubicBezTo>
                      <a:pt x="177" y="327"/>
                      <a:pt x="181" y="327"/>
                      <a:pt x="182" y="325"/>
                    </a:cubicBezTo>
                    <a:cubicBezTo>
                      <a:pt x="183" y="323"/>
                      <a:pt x="183" y="321"/>
                      <a:pt x="183" y="319"/>
                    </a:cubicBezTo>
                    <a:cubicBezTo>
                      <a:pt x="184" y="318"/>
                      <a:pt x="184" y="317"/>
                      <a:pt x="185" y="316"/>
                    </a:cubicBezTo>
                    <a:cubicBezTo>
                      <a:pt x="186" y="315"/>
                      <a:pt x="187" y="315"/>
                      <a:pt x="187" y="313"/>
                    </a:cubicBezTo>
                    <a:cubicBezTo>
                      <a:pt x="187" y="312"/>
                      <a:pt x="186" y="310"/>
                      <a:pt x="186" y="309"/>
                    </a:cubicBezTo>
                    <a:cubicBezTo>
                      <a:pt x="186" y="308"/>
                      <a:pt x="186" y="307"/>
                      <a:pt x="186" y="306"/>
                    </a:cubicBezTo>
                    <a:cubicBezTo>
                      <a:pt x="186" y="306"/>
                      <a:pt x="186" y="304"/>
                      <a:pt x="186" y="304"/>
                    </a:cubicBezTo>
                    <a:cubicBezTo>
                      <a:pt x="186" y="303"/>
                      <a:pt x="187" y="303"/>
                      <a:pt x="188" y="302"/>
                    </a:cubicBezTo>
                    <a:cubicBezTo>
                      <a:pt x="190" y="301"/>
                      <a:pt x="190" y="298"/>
                      <a:pt x="189" y="297"/>
                    </a:cubicBezTo>
                    <a:cubicBezTo>
                      <a:pt x="188" y="296"/>
                      <a:pt x="186" y="297"/>
                      <a:pt x="185" y="296"/>
                    </a:cubicBezTo>
                    <a:cubicBezTo>
                      <a:pt x="184" y="295"/>
                      <a:pt x="184" y="294"/>
                      <a:pt x="184" y="293"/>
                    </a:cubicBezTo>
                    <a:cubicBezTo>
                      <a:pt x="185" y="292"/>
                      <a:pt x="188" y="292"/>
                      <a:pt x="189" y="290"/>
                    </a:cubicBezTo>
                    <a:cubicBezTo>
                      <a:pt x="191" y="289"/>
                      <a:pt x="191" y="286"/>
                      <a:pt x="190" y="285"/>
                    </a:cubicBezTo>
                    <a:cubicBezTo>
                      <a:pt x="190" y="282"/>
                      <a:pt x="188" y="281"/>
                      <a:pt x="190" y="279"/>
                    </a:cubicBezTo>
                    <a:cubicBezTo>
                      <a:pt x="191" y="278"/>
                      <a:pt x="192" y="277"/>
                      <a:pt x="193" y="275"/>
                    </a:cubicBezTo>
                    <a:cubicBezTo>
                      <a:pt x="193" y="273"/>
                      <a:pt x="191" y="271"/>
                      <a:pt x="191" y="269"/>
                    </a:cubicBezTo>
                    <a:cubicBezTo>
                      <a:pt x="190" y="266"/>
                      <a:pt x="191" y="262"/>
                      <a:pt x="189" y="259"/>
                    </a:cubicBezTo>
                    <a:cubicBezTo>
                      <a:pt x="188" y="258"/>
                      <a:pt x="186" y="256"/>
                      <a:pt x="186" y="253"/>
                    </a:cubicBezTo>
                    <a:cubicBezTo>
                      <a:pt x="186" y="252"/>
                      <a:pt x="186" y="251"/>
                      <a:pt x="186" y="250"/>
                    </a:cubicBezTo>
                    <a:cubicBezTo>
                      <a:pt x="186" y="248"/>
                      <a:pt x="185" y="247"/>
                      <a:pt x="185" y="245"/>
                    </a:cubicBezTo>
                    <a:cubicBezTo>
                      <a:pt x="184" y="244"/>
                      <a:pt x="185" y="242"/>
                      <a:pt x="185" y="240"/>
                    </a:cubicBezTo>
                    <a:cubicBezTo>
                      <a:pt x="185" y="239"/>
                      <a:pt x="184" y="237"/>
                      <a:pt x="184" y="235"/>
                    </a:cubicBezTo>
                    <a:cubicBezTo>
                      <a:pt x="184" y="234"/>
                      <a:pt x="186" y="233"/>
                      <a:pt x="187" y="232"/>
                    </a:cubicBezTo>
                    <a:cubicBezTo>
                      <a:pt x="189" y="231"/>
                      <a:pt x="189" y="230"/>
                      <a:pt x="190" y="229"/>
                    </a:cubicBezTo>
                    <a:cubicBezTo>
                      <a:pt x="190" y="229"/>
                      <a:pt x="190" y="229"/>
                      <a:pt x="190" y="229"/>
                    </a:cubicBezTo>
                    <a:cubicBezTo>
                      <a:pt x="190" y="225"/>
                      <a:pt x="190" y="222"/>
                      <a:pt x="190" y="219"/>
                    </a:cubicBezTo>
                    <a:cubicBezTo>
                      <a:pt x="191" y="217"/>
                      <a:pt x="192" y="215"/>
                      <a:pt x="191" y="213"/>
                    </a:cubicBezTo>
                    <a:cubicBezTo>
                      <a:pt x="191" y="212"/>
                      <a:pt x="190" y="213"/>
                      <a:pt x="189" y="211"/>
                    </a:cubicBezTo>
                    <a:cubicBezTo>
                      <a:pt x="188" y="211"/>
                      <a:pt x="188" y="209"/>
                      <a:pt x="188" y="208"/>
                    </a:cubicBezTo>
                    <a:cubicBezTo>
                      <a:pt x="188" y="205"/>
                      <a:pt x="186" y="204"/>
                      <a:pt x="185" y="202"/>
                    </a:cubicBezTo>
                    <a:cubicBezTo>
                      <a:pt x="184" y="199"/>
                      <a:pt x="183" y="200"/>
                      <a:pt x="180" y="199"/>
                    </a:cubicBezTo>
                    <a:cubicBezTo>
                      <a:pt x="177" y="198"/>
                      <a:pt x="177" y="197"/>
                      <a:pt x="177" y="194"/>
                    </a:cubicBezTo>
                    <a:cubicBezTo>
                      <a:pt x="177" y="192"/>
                      <a:pt x="175" y="189"/>
                      <a:pt x="175" y="187"/>
                    </a:cubicBezTo>
                    <a:cubicBezTo>
                      <a:pt x="178" y="187"/>
                      <a:pt x="181" y="185"/>
                      <a:pt x="181" y="182"/>
                    </a:cubicBezTo>
                    <a:cubicBezTo>
                      <a:pt x="181" y="181"/>
                      <a:pt x="180" y="180"/>
                      <a:pt x="179" y="179"/>
                    </a:cubicBezTo>
                    <a:cubicBezTo>
                      <a:pt x="178" y="178"/>
                      <a:pt x="179" y="177"/>
                      <a:pt x="178" y="176"/>
                    </a:cubicBezTo>
                    <a:cubicBezTo>
                      <a:pt x="178" y="175"/>
                      <a:pt x="177" y="174"/>
                      <a:pt x="177" y="173"/>
                    </a:cubicBezTo>
                    <a:cubicBezTo>
                      <a:pt x="176" y="171"/>
                      <a:pt x="177" y="170"/>
                      <a:pt x="178" y="169"/>
                    </a:cubicBezTo>
                    <a:cubicBezTo>
                      <a:pt x="178" y="167"/>
                      <a:pt x="178" y="164"/>
                      <a:pt x="178" y="162"/>
                    </a:cubicBezTo>
                    <a:cubicBezTo>
                      <a:pt x="181" y="162"/>
                      <a:pt x="184" y="163"/>
                      <a:pt x="187" y="164"/>
                    </a:cubicBezTo>
                    <a:cubicBezTo>
                      <a:pt x="189" y="164"/>
                      <a:pt x="192" y="167"/>
                      <a:pt x="195" y="164"/>
                    </a:cubicBezTo>
                    <a:cubicBezTo>
                      <a:pt x="195" y="164"/>
                      <a:pt x="196" y="161"/>
                      <a:pt x="196" y="161"/>
                    </a:cubicBezTo>
                    <a:cubicBezTo>
                      <a:pt x="196" y="159"/>
                      <a:pt x="194" y="159"/>
                      <a:pt x="195" y="157"/>
                    </a:cubicBezTo>
                    <a:cubicBezTo>
                      <a:pt x="195" y="155"/>
                      <a:pt x="196" y="155"/>
                      <a:pt x="196" y="153"/>
                    </a:cubicBezTo>
                    <a:cubicBezTo>
                      <a:pt x="197" y="151"/>
                      <a:pt x="196" y="152"/>
                      <a:pt x="198" y="151"/>
                    </a:cubicBezTo>
                    <a:cubicBezTo>
                      <a:pt x="200" y="150"/>
                      <a:pt x="204" y="149"/>
                      <a:pt x="205" y="152"/>
                    </a:cubicBezTo>
                    <a:cubicBezTo>
                      <a:pt x="205" y="153"/>
                      <a:pt x="204" y="155"/>
                      <a:pt x="205" y="156"/>
                    </a:cubicBezTo>
                    <a:cubicBezTo>
                      <a:pt x="205" y="158"/>
                      <a:pt x="206" y="159"/>
                      <a:pt x="207" y="160"/>
                    </a:cubicBezTo>
                    <a:cubicBezTo>
                      <a:pt x="209" y="162"/>
                      <a:pt x="211" y="165"/>
                      <a:pt x="211" y="168"/>
                    </a:cubicBezTo>
                    <a:cubicBezTo>
                      <a:pt x="211" y="170"/>
                      <a:pt x="209" y="171"/>
                      <a:pt x="212" y="172"/>
                    </a:cubicBezTo>
                    <a:cubicBezTo>
                      <a:pt x="213" y="172"/>
                      <a:pt x="216" y="172"/>
                      <a:pt x="217" y="172"/>
                    </a:cubicBezTo>
                    <a:cubicBezTo>
                      <a:pt x="218" y="173"/>
                      <a:pt x="218" y="179"/>
                      <a:pt x="218" y="181"/>
                    </a:cubicBezTo>
                    <a:cubicBezTo>
                      <a:pt x="223" y="182"/>
                      <a:pt x="223" y="178"/>
                      <a:pt x="223" y="175"/>
                    </a:cubicBezTo>
                    <a:cubicBezTo>
                      <a:pt x="223" y="171"/>
                      <a:pt x="222" y="168"/>
                      <a:pt x="222" y="165"/>
                    </a:cubicBezTo>
                    <a:cubicBezTo>
                      <a:pt x="223" y="165"/>
                      <a:pt x="224" y="165"/>
                      <a:pt x="225" y="165"/>
                    </a:cubicBezTo>
                    <a:cubicBezTo>
                      <a:pt x="226" y="160"/>
                      <a:pt x="225" y="155"/>
                      <a:pt x="225" y="150"/>
                    </a:cubicBezTo>
                    <a:cubicBezTo>
                      <a:pt x="225" y="145"/>
                      <a:pt x="225" y="139"/>
                      <a:pt x="225" y="134"/>
                    </a:cubicBezTo>
                    <a:cubicBezTo>
                      <a:pt x="222" y="134"/>
                      <a:pt x="219" y="134"/>
                      <a:pt x="217" y="134"/>
                    </a:cubicBezTo>
                    <a:cubicBezTo>
                      <a:pt x="217" y="130"/>
                      <a:pt x="216" y="132"/>
                      <a:pt x="214" y="130"/>
                    </a:cubicBezTo>
                    <a:cubicBezTo>
                      <a:pt x="214" y="129"/>
                      <a:pt x="214" y="128"/>
                      <a:pt x="213" y="127"/>
                    </a:cubicBezTo>
                    <a:cubicBezTo>
                      <a:pt x="212" y="127"/>
                      <a:pt x="212" y="128"/>
                      <a:pt x="211" y="128"/>
                    </a:cubicBezTo>
                    <a:cubicBezTo>
                      <a:pt x="208" y="127"/>
                      <a:pt x="207" y="125"/>
                      <a:pt x="206" y="122"/>
                    </a:cubicBezTo>
                    <a:cubicBezTo>
                      <a:pt x="205" y="119"/>
                      <a:pt x="204" y="116"/>
                      <a:pt x="202" y="113"/>
                    </a:cubicBezTo>
                    <a:cubicBezTo>
                      <a:pt x="201" y="111"/>
                      <a:pt x="200" y="109"/>
                      <a:pt x="199" y="107"/>
                    </a:cubicBezTo>
                    <a:cubicBezTo>
                      <a:pt x="198" y="105"/>
                      <a:pt x="198" y="106"/>
                      <a:pt x="196" y="104"/>
                    </a:cubicBezTo>
                    <a:cubicBezTo>
                      <a:pt x="195" y="103"/>
                      <a:pt x="194" y="101"/>
                      <a:pt x="193" y="99"/>
                    </a:cubicBezTo>
                    <a:cubicBezTo>
                      <a:pt x="192" y="96"/>
                      <a:pt x="192" y="93"/>
                      <a:pt x="192" y="90"/>
                    </a:cubicBezTo>
                    <a:cubicBezTo>
                      <a:pt x="191" y="88"/>
                      <a:pt x="192" y="85"/>
                      <a:pt x="193" y="83"/>
                    </a:cubicBezTo>
                    <a:cubicBezTo>
                      <a:pt x="193" y="81"/>
                      <a:pt x="193" y="78"/>
                      <a:pt x="194" y="76"/>
                    </a:cubicBezTo>
                    <a:cubicBezTo>
                      <a:pt x="195" y="74"/>
                      <a:pt x="196" y="71"/>
                      <a:pt x="197" y="70"/>
                    </a:cubicBezTo>
                    <a:cubicBezTo>
                      <a:pt x="198" y="69"/>
                      <a:pt x="200" y="69"/>
                      <a:pt x="202" y="69"/>
                    </a:cubicBezTo>
                    <a:cubicBezTo>
                      <a:pt x="202" y="68"/>
                      <a:pt x="202" y="68"/>
                      <a:pt x="203" y="67"/>
                    </a:cubicBezTo>
                    <a:cubicBezTo>
                      <a:pt x="203" y="65"/>
                      <a:pt x="205" y="63"/>
                      <a:pt x="206" y="60"/>
                    </a:cubicBezTo>
                    <a:cubicBezTo>
                      <a:pt x="207" y="57"/>
                      <a:pt x="205" y="55"/>
                      <a:pt x="204" y="52"/>
                    </a:cubicBezTo>
                    <a:cubicBezTo>
                      <a:pt x="204" y="50"/>
                      <a:pt x="205" y="46"/>
                      <a:pt x="205" y="44"/>
                    </a:cubicBezTo>
                    <a:cubicBezTo>
                      <a:pt x="206" y="42"/>
                      <a:pt x="207" y="42"/>
                      <a:pt x="207" y="41"/>
                    </a:cubicBezTo>
                    <a:cubicBezTo>
                      <a:pt x="206" y="40"/>
                      <a:pt x="204" y="39"/>
                      <a:pt x="205" y="37"/>
                    </a:cubicBezTo>
                    <a:cubicBezTo>
                      <a:pt x="206" y="35"/>
                      <a:pt x="211" y="37"/>
                      <a:pt x="213" y="36"/>
                    </a:cubicBezTo>
                    <a:cubicBezTo>
                      <a:pt x="215" y="36"/>
                      <a:pt x="216" y="32"/>
                      <a:pt x="220" y="33"/>
                    </a:cubicBezTo>
                    <a:cubicBezTo>
                      <a:pt x="222" y="33"/>
                      <a:pt x="221" y="33"/>
                      <a:pt x="221" y="35"/>
                    </a:cubicBezTo>
                    <a:cubicBezTo>
                      <a:pt x="221" y="36"/>
                      <a:pt x="222" y="37"/>
                      <a:pt x="222" y="39"/>
                    </a:cubicBezTo>
                    <a:cubicBezTo>
                      <a:pt x="223" y="39"/>
                      <a:pt x="224" y="39"/>
                      <a:pt x="224" y="39"/>
                    </a:cubicBezTo>
                    <a:cubicBezTo>
                      <a:pt x="224" y="37"/>
                      <a:pt x="225" y="35"/>
                      <a:pt x="225" y="32"/>
                    </a:cubicBezTo>
                    <a:cubicBezTo>
                      <a:pt x="225" y="30"/>
                      <a:pt x="225" y="28"/>
                      <a:pt x="224" y="26"/>
                    </a:cubicBezTo>
                    <a:cubicBezTo>
                      <a:pt x="224" y="26"/>
                      <a:pt x="224" y="26"/>
                      <a:pt x="224" y="26"/>
                    </a:cubicBezTo>
                    <a:cubicBezTo>
                      <a:pt x="223" y="26"/>
                      <a:pt x="222" y="26"/>
                      <a:pt x="222" y="26"/>
                    </a:cubicBezTo>
                    <a:cubicBezTo>
                      <a:pt x="218" y="26"/>
                      <a:pt x="214" y="25"/>
                      <a:pt x="211" y="25"/>
                    </a:cubicBezTo>
                    <a:cubicBezTo>
                      <a:pt x="210" y="25"/>
                      <a:pt x="209" y="25"/>
                      <a:pt x="208" y="24"/>
                    </a:cubicBezTo>
                    <a:cubicBezTo>
                      <a:pt x="207" y="24"/>
                      <a:pt x="207" y="23"/>
                      <a:pt x="207" y="22"/>
                    </a:cubicBezTo>
                    <a:cubicBezTo>
                      <a:pt x="205" y="21"/>
                      <a:pt x="203" y="23"/>
                      <a:pt x="202" y="23"/>
                    </a:cubicBezTo>
                    <a:cubicBezTo>
                      <a:pt x="200" y="24"/>
                      <a:pt x="198" y="23"/>
                      <a:pt x="196" y="23"/>
                    </a:cubicBezTo>
                    <a:cubicBezTo>
                      <a:pt x="193" y="23"/>
                      <a:pt x="191" y="22"/>
                      <a:pt x="189" y="22"/>
                    </a:cubicBezTo>
                    <a:cubicBezTo>
                      <a:pt x="187" y="22"/>
                      <a:pt x="186" y="24"/>
                      <a:pt x="184" y="24"/>
                    </a:cubicBezTo>
                    <a:cubicBezTo>
                      <a:pt x="182" y="24"/>
                      <a:pt x="180" y="24"/>
                      <a:pt x="178" y="24"/>
                    </a:cubicBezTo>
                    <a:cubicBezTo>
                      <a:pt x="177" y="24"/>
                      <a:pt x="175" y="24"/>
                      <a:pt x="174" y="22"/>
                    </a:cubicBezTo>
                    <a:cubicBezTo>
                      <a:pt x="173" y="22"/>
                      <a:pt x="173" y="21"/>
                      <a:pt x="172" y="20"/>
                    </a:cubicBezTo>
                    <a:cubicBezTo>
                      <a:pt x="171" y="20"/>
                      <a:pt x="170" y="21"/>
                      <a:pt x="170" y="20"/>
                    </a:cubicBezTo>
                    <a:cubicBezTo>
                      <a:pt x="168" y="19"/>
                      <a:pt x="169" y="17"/>
                      <a:pt x="169" y="15"/>
                    </a:cubicBezTo>
                    <a:cubicBezTo>
                      <a:pt x="169" y="15"/>
                      <a:pt x="169" y="13"/>
                      <a:pt x="169" y="12"/>
                    </a:cubicBezTo>
                    <a:cubicBezTo>
                      <a:pt x="168" y="11"/>
                      <a:pt x="168" y="11"/>
                      <a:pt x="166" y="11"/>
                    </a:cubicBezTo>
                    <a:cubicBezTo>
                      <a:pt x="162" y="11"/>
                      <a:pt x="158" y="11"/>
                      <a:pt x="153" y="10"/>
                    </a:cubicBezTo>
                    <a:cubicBezTo>
                      <a:pt x="149" y="9"/>
                      <a:pt x="146" y="9"/>
                      <a:pt x="142" y="9"/>
                    </a:cubicBezTo>
                    <a:cubicBezTo>
                      <a:pt x="138" y="9"/>
                      <a:pt x="135" y="11"/>
                      <a:pt x="132" y="13"/>
                    </a:cubicBezTo>
                    <a:cubicBezTo>
                      <a:pt x="131" y="13"/>
                      <a:pt x="131" y="14"/>
                      <a:pt x="130" y="13"/>
                    </a:cubicBezTo>
                    <a:cubicBezTo>
                      <a:pt x="129" y="13"/>
                      <a:pt x="128" y="13"/>
                      <a:pt x="127" y="13"/>
                    </a:cubicBezTo>
                    <a:cubicBezTo>
                      <a:pt x="124" y="12"/>
                      <a:pt x="124" y="10"/>
                      <a:pt x="122" y="9"/>
                    </a:cubicBezTo>
                    <a:cubicBezTo>
                      <a:pt x="121" y="7"/>
                      <a:pt x="117" y="8"/>
                      <a:pt x="115" y="8"/>
                    </a:cubicBezTo>
                    <a:cubicBezTo>
                      <a:pt x="113" y="8"/>
                      <a:pt x="109" y="9"/>
                      <a:pt x="107" y="7"/>
                    </a:cubicBezTo>
                    <a:cubicBezTo>
                      <a:pt x="107" y="6"/>
                      <a:pt x="106" y="5"/>
                      <a:pt x="106" y="4"/>
                    </a:cubicBezTo>
                    <a:cubicBezTo>
                      <a:pt x="105" y="3"/>
                      <a:pt x="104" y="2"/>
                      <a:pt x="103" y="2"/>
                    </a:cubicBezTo>
                    <a:cubicBezTo>
                      <a:pt x="102" y="1"/>
                      <a:pt x="102" y="0"/>
                      <a:pt x="100" y="0"/>
                    </a:cubicBezTo>
                    <a:cubicBezTo>
                      <a:pt x="99" y="0"/>
                      <a:pt x="98" y="1"/>
                      <a:pt x="97" y="1"/>
                    </a:cubicBezTo>
                    <a:cubicBezTo>
                      <a:pt x="96" y="1"/>
                      <a:pt x="96" y="1"/>
                      <a:pt x="96" y="1"/>
                    </a:cubicBezTo>
                    <a:cubicBezTo>
                      <a:pt x="96" y="1"/>
                      <a:pt x="96" y="1"/>
                      <a:pt x="96" y="1"/>
                    </a:cubicBezTo>
                    <a:cubicBezTo>
                      <a:pt x="95" y="3"/>
                      <a:pt x="94" y="4"/>
                      <a:pt x="94" y="5"/>
                    </a:cubicBez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28" name="Freeform 69">
                <a:extLst>
                  <a:ext uri="{FF2B5EF4-FFF2-40B4-BE49-F238E27FC236}">
                    <a16:creationId xmlns:a16="http://schemas.microsoft.com/office/drawing/2014/main" id="{CB862D59-C99E-43D1-A740-86153E7C00D3}"/>
                  </a:ext>
                </a:extLst>
              </p:cNvPr>
              <p:cNvSpPr>
                <a:spLocks/>
              </p:cNvSpPr>
              <p:nvPr/>
            </p:nvSpPr>
            <p:spPr bwMode="auto">
              <a:xfrm>
                <a:off x="5738813" y="5392738"/>
                <a:ext cx="412750" cy="922338"/>
              </a:xfrm>
              <a:custGeom>
                <a:avLst/>
                <a:gdLst>
                  <a:gd name="T0" fmla="*/ 101 w 110"/>
                  <a:gd name="T1" fmla="*/ 48 h 246"/>
                  <a:gd name="T2" fmla="*/ 99 w 110"/>
                  <a:gd name="T3" fmla="*/ 37 h 246"/>
                  <a:gd name="T4" fmla="*/ 100 w 110"/>
                  <a:gd name="T5" fmla="*/ 23 h 246"/>
                  <a:gd name="T6" fmla="*/ 93 w 110"/>
                  <a:gd name="T7" fmla="*/ 18 h 246"/>
                  <a:gd name="T8" fmla="*/ 83 w 110"/>
                  <a:gd name="T9" fmla="*/ 9 h 246"/>
                  <a:gd name="T10" fmla="*/ 80 w 110"/>
                  <a:gd name="T11" fmla="*/ 1 h 246"/>
                  <a:gd name="T12" fmla="*/ 71 w 110"/>
                  <a:gd name="T13" fmla="*/ 19 h 246"/>
                  <a:gd name="T14" fmla="*/ 69 w 110"/>
                  <a:gd name="T15" fmla="*/ 31 h 246"/>
                  <a:gd name="T16" fmla="*/ 70 w 110"/>
                  <a:gd name="T17" fmla="*/ 40 h 246"/>
                  <a:gd name="T18" fmla="*/ 64 w 110"/>
                  <a:gd name="T19" fmla="*/ 44 h 246"/>
                  <a:gd name="T20" fmla="*/ 43 w 110"/>
                  <a:gd name="T21" fmla="*/ 46 h 246"/>
                  <a:gd name="T22" fmla="*/ 37 w 110"/>
                  <a:gd name="T23" fmla="*/ 62 h 246"/>
                  <a:gd name="T24" fmla="*/ 31 w 110"/>
                  <a:gd name="T25" fmla="*/ 70 h 246"/>
                  <a:gd name="T26" fmla="*/ 20 w 110"/>
                  <a:gd name="T27" fmla="*/ 65 h 246"/>
                  <a:gd name="T28" fmla="*/ 12 w 110"/>
                  <a:gd name="T29" fmla="*/ 61 h 246"/>
                  <a:gd name="T30" fmla="*/ 1 w 110"/>
                  <a:gd name="T31" fmla="*/ 57 h 246"/>
                  <a:gd name="T32" fmla="*/ 3 w 110"/>
                  <a:gd name="T33" fmla="*/ 68 h 246"/>
                  <a:gd name="T34" fmla="*/ 8 w 110"/>
                  <a:gd name="T35" fmla="*/ 86 h 246"/>
                  <a:gd name="T36" fmla="*/ 13 w 110"/>
                  <a:gd name="T37" fmla="*/ 95 h 246"/>
                  <a:gd name="T38" fmla="*/ 16 w 110"/>
                  <a:gd name="T39" fmla="*/ 98 h 246"/>
                  <a:gd name="T40" fmla="*/ 21 w 110"/>
                  <a:gd name="T41" fmla="*/ 104 h 246"/>
                  <a:gd name="T42" fmla="*/ 20 w 110"/>
                  <a:gd name="T43" fmla="*/ 130 h 246"/>
                  <a:gd name="T44" fmla="*/ 12 w 110"/>
                  <a:gd name="T45" fmla="*/ 138 h 246"/>
                  <a:gd name="T46" fmla="*/ 5 w 110"/>
                  <a:gd name="T47" fmla="*/ 158 h 246"/>
                  <a:gd name="T48" fmla="*/ 9 w 110"/>
                  <a:gd name="T49" fmla="*/ 168 h 246"/>
                  <a:gd name="T50" fmla="*/ 11 w 110"/>
                  <a:gd name="T51" fmla="*/ 184 h 246"/>
                  <a:gd name="T52" fmla="*/ 9 w 110"/>
                  <a:gd name="T53" fmla="*/ 190 h 246"/>
                  <a:gd name="T54" fmla="*/ 13 w 110"/>
                  <a:gd name="T55" fmla="*/ 201 h 246"/>
                  <a:gd name="T56" fmla="*/ 12 w 110"/>
                  <a:gd name="T57" fmla="*/ 212 h 246"/>
                  <a:gd name="T58" fmla="*/ 17 w 110"/>
                  <a:gd name="T59" fmla="*/ 225 h 246"/>
                  <a:gd name="T60" fmla="*/ 25 w 110"/>
                  <a:gd name="T61" fmla="*/ 241 h 246"/>
                  <a:gd name="T62" fmla="*/ 31 w 110"/>
                  <a:gd name="T63" fmla="*/ 246 h 246"/>
                  <a:gd name="T64" fmla="*/ 36 w 110"/>
                  <a:gd name="T65" fmla="*/ 244 h 246"/>
                  <a:gd name="T66" fmla="*/ 45 w 110"/>
                  <a:gd name="T67" fmla="*/ 238 h 246"/>
                  <a:gd name="T68" fmla="*/ 55 w 110"/>
                  <a:gd name="T69" fmla="*/ 228 h 246"/>
                  <a:gd name="T70" fmla="*/ 66 w 110"/>
                  <a:gd name="T71" fmla="*/ 225 h 246"/>
                  <a:gd name="T72" fmla="*/ 69 w 110"/>
                  <a:gd name="T73" fmla="*/ 213 h 246"/>
                  <a:gd name="T74" fmla="*/ 77 w 110"/>
                  <a:gd name="T75" fmla="*/ 201 h 246"/>
                  <a:gd name="T76" fmla="*/ 82 w 110"/>
                  <a:gd name="T77" fmla="*/ 197 h 246"/>
                  <a:gd name="T78" fmla="*/ 90 w 110"/>
                  <a:gd name="T79" fmla="*/ 188 h 246"/>
                  <a:gd name="T80" fmla="*/ 88 w 110"/>
                  <a:gd name="T81" fmla="*/ 178 h 246"/>
                  <a:gd name="T82" fmla="*/ 84 w 110"/>
                  <a:gd name="T83" fmla="*/ 173 h 246"/>
                  <a:gd name="T84" fmla="*/ 83 w 110"/>
                  <a:gd name="T85" fmla="*/ 168 h 246"/>
                  <a:gd name="T86" fmla="*/ 86 w 110"/>
                  <a:gd name="T87" fmla="*/ 153 h 246"/>
                  <a:gd name="T88" fmla="*/ 91 w 110"/>
                  <a:gd name="T89" fmla="*/ 147 h 246"/>
                  <a:gd name="T90" fmla="*/ 101 w 110"/>
                  <a:gd name="T91" fmla="*/ 141 h 246"/>
                  <a:gd name="T92" fmla="*/ 92 w 110"/>
                  <a:gd name="T93" fmla="*/ 134 h 246"/>
                  <a:gd name="T94" fmla="*/ 88 w 110"/>
                  <a:gd name="T95" fmla="*/ 130 h 246"/>
                  <a:gd name="T96" fmla="*/ 92 w 110"/>
                  <a:gd name="T97" fmla="*/ 124 h 246"/>
                  <a:gd name="T98" fmla="*/ 92 w 110"/>
                  <a:gd name="T99" fmla="*/ 110 h 246"/>
                  <a:gd name="T100" fmla="*/ 86 w 110"/>
                  <a:gd name="T101" fmla="*/ 101 h 246"/>
                  <a:gd name="T102" fmla="*/ 90 w 110"/>
                  <a:gd name="T103" fmla="*/ 92 h 246"/>
                  <a:gd name="T104" fmla="*/ 91 w 110"/>
                  <a:gd name="T105" fmla="*/ 74 h 246"/>
                  <a:gd name="T106" fmla="*/ 96 w 110"/>
                  <a:gd name="T107" fmla="*/ 63 h 246"/>
                  <a:gd name="T108" fmla="*/ 110 w 110"/>
                  <a:gd name="T109" fmla="*/ 6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0" h="246">
                    <a:moveTo>
                      <a:pt x="107" y="50"/>
                    </a:moveTo>
                    <a:cubicBezTo>
                      <a:pt x="105" y="49"/>
                      <a:pt x="103" y="49"/>
                      <a:pt x="101" y="48"/>
                    </a:cubicBezTo>
                    <a:cubicBezTo>
                      <a:pt x="100" y="47"/>
                      <a:pt x="100" y="46"/>
                      <a:pt x="99" y="44"/>
                    </a:cubicBezTo>
                    <a:cubicBezTo>
                      <a:pt x="98" y="42"/>
                      <a:pt x="99" y="39"/>
                      <a:pt x="99" y="37"/>
                    </a:cubicBezTo>
                    <a:cubicBezTo>
                      <a:pt x="105" y="37"/>
                      <a:pt x="100" y="32"/>
                      <a:pt x="100" y="29"/>
                    </a:cubicBezTo>
                    <a:cubicBezTo>
                      <a:pt x="100" y="27"/>
                      <a:pt x="100" y="25"/>
                      <a:pt x="100" y="23"/>
                    </a:cubicBezTo>
                    <a:cubicBezTo>
                      <a:pt x="100" y="21"/>
                      <a:pt x="100" y="19"/>
                      <a:pt x="98" y="17"/>
                    </a:cubicBezTo>
                    <a:cubicBezTo>
                      <a:pt x="96" y="15"/>
                      <a:pt x="95" y="18"/>
                      <a:pt x="93" y="18"/>
                    </a:cubicBezTo>
                    <a:cubicBezTo>
                      <a:pt x="93" y="15"/>
                      <a:pt x="97" y="11"/>
                      <a:pt x="93" y="9"/>
                    </a:cubicBezTo>
                    <a:cubicBezTo>
                      <a:pt x="90" y="8"/>
                      <a:pt x="86" y="9"/>
                      <a:pt x="83" y="9"/>
                    </a:cubicBezTo>
                    <a:cubicBezTo>
                      <a:pt x="83" y="6"/>
                      <a:pt x="87" y="3"/>
                      <a:pt x="87" y="0"/>
                    </a:cubicBezTo>
                    <a:cubicBezTo>
                      <a:pt x="85" y="1"/>
                      <a:pt x="82" y="0"/>
                      <a:pt x="80" y="1"/>
                    </a:cubicBezTo>
                    <a:cubicBezTo>
                      <a:pt x="77" y="2"/>
                      <a:pt x="75" y="4"/>
                      <a:pt x="74" y="7"/>
                    </a:cubicBezTo>
                    <a:cubicBezTo>
                      <a:pt x="73" y="11"/>
                      <a:pt x="72" y="15"/>
                      <a:pt x="71" y="19"/>
                    </a:cubicBezTo>
                    <a:cubicBezTo>
                      <a:pt x="71" y="22"/>
                      <a:pt x="70" y="24"/>
                      <a:pt x="69" y="26"/>
                    </a:cubicBezTo>
                    <a:cubicBezTo>
                      <a:pt x="69" y="27"/>
                      <a:pt x="70" y="29"/>
                      <a:pt x="69" y="31"/>
                    </a:cubicBezTo>
                    <a:cubicBezTo>
                      <a:pt x="69" y="32"/>
                      <a:pt x="67" y="32"/>
                      <a:pt x="67" y="34"/>
                    </a:cubicBezTo>
                    <a:cubicBezTo>
                      <a:pt x="66" y="36"/>
                      <a:pt x="68" y="38"/>
                      <a:pt x="70" y="40"/>
                    </a:cubicBezTo>
                    <a:cubicBezTo>
                      <a:pt x="71" y="41"/>
                      <a:pt x="75" y="43"/>
                      <a:pt x="73" y="45"/>
                    </a:cubicBezTo>
                    <a:cubicBezTo>
                      <a:pt x="71" y="46"/>
                      <a:pt x="66" y="44"/>
                      <a:pt x="64" y="44"/>
                    </a:cubicBezTo>
                    <a:cubicBezTo>
                      <a:pt x="60" y="44"/>
                      <a:pt x="55" y="45"/>
                      <a:pt x="51" y="44"/>
                    </a:cubicBezTo>
                    <a:cubicBezTo>
                      <a:pt x="47" y="43"/>
                      <a:pt x="45" y="43"/>
                      <a:pt x="43" y="46"/>
                    </a:cubicBezTo>
                    <a:cubicBezTo>
                      <a:pt x="40" y="49"/>
                      <a:pt x="38" y="50"/>
                      <a:pt x="37" y="53"/>
                    </a:cubicBezTo>
                    <a:cubicBezTo>
                      <a:pt x="37" y="56"/>
                      <a:pt x="38" y="59"/>
                      <a:pt x="37" y="62"/>
                    </a:cubicBezTo>
                    <a:cubicBezTo>
                      <a:pt x="37" y="65"/>
                      <a:pt x="36" y="68"/>
                      <a:pt x="36" y="71"/>
                    </a:cubicBezTo>
                    <a:cubicBezTo>
                      <a:pt x="36" y="78"/>
                      <a:pt x="33" y="73"/>
                      <a:pt x="31" y="70"/>
                    </a:cubicBezTo>
                    <a:cubicBezTo>
                      <a:pt x="30" y="67"/>
                      <a:pt x="26" y="65"/>
                      <a:pt x="26" y="69"/>
                    </a:cubicBezTo>
                    <a:cubicBezTo>
                      <a:pt x="24" y="70"/>
                      <a:pt x="21" y="66"/>
                      <a:pt x="20" y="65"/>
                    </a:cubicBezTo>
                    <a:cubicBezTo>
                      <a:pt x="18" y="64"/>
                      <a:pt x="17" y="62"/>
                      <a:pt x="15" y="62"/>
                    </a:cubicBezTo>
                    <a:cubicBezTo>
                      <a:pt x="14" y="61"/>
                      <a:pt x="13" y="62"/>
                      <a:pt x="12" y="61"/>
                    </a:cubicBezTo>
                    <a:cubicBezTo>
                      <a:pt x="9" y="60"/>
                      <a:pt x="9" y="57"/>
                      <a:pt x="7" y="56"/>
                    </a:cubicBezTo>
                    <a:cubicBezTo>
                      <a:pt x="6" y="56"/>
                      <a:pt x="1" y="56"/>
                      <a:pt x="1" y="57"/>
                    </a:cubicBezTo>
                    <a:cubicBezTo>
                      <a:pt x="0" y="58"/>
                      <a:pt x="2" y="61"/>
                      <a:pt x="2" y="63"/>
                    </a:cubicBezTo>
                    <a:cubicBezTo>
                      <a:pt x="2" y="64"/>
                      <a:pt x="3" y="66"/>
                      <a:pt x="3" y="68"/>
                    </a:cubicBezTo>
                    <a:cubicBezTo>
                      <a:pt x="3" y="72"/>
                      <a:pt x="4" y="76"/>
                      <a:pt x="5" y="80"/>
                    </a:cubicBezTo>
                    <a:cubicBezTo>
                      <a:pt x="6" y="82"/>
                      <a:pt x="7" y="84"/>
                      <a:pt x="8" y="86"/>
                    </a:cubicBezTo>
                    <a:cubicBezTo>
                      <a:pt x="9" y="88"/>
                      <a:pt x="10" y="90"/>
                      <a:pt x="11" y="92"/>
                    </a:cubicBezTo>
                    <a:cubicBezTo>
                      <a:pt x="11" y="93"/>
                      <a:pt x="12" y="94"/>
                      <a:pt x="13" y="95"/>
                    </a:cubicBezTo>
                    <a:cubicBezTo>
                      <a:pt x="13" y="95"/>
                      <a:pt x="13" y="96"/>
                      <a:pt x="13" y="96"/>
                    </a:cubicBezTo>
                    <a:cubicBezTo>
                      <a:pt x="14" y="97"/>
                      <a:pt x="15" y="97"/>
                      <a:pt x="16" y="98"/>
                    </a:cubicBezTo>
                    <a:cubicBezTo>
                      <a:pt x="17" y="99"/>
                      <a:pt x="17" y="100"/>
                      <a:pt x="18" y="101"/>
                    </a:cubicBezTo>
                    <a:cubicBezTo>
                      <a:pt x="19" y="102"/>
                      <a:pt x="20" y="103"/>
                      <a:pt x="21" y="104"/>
                    </a:cubicBezTo>
                    <a:cubicBezTo>
                      <a:pt x="24" y="108"/>
                      <a:pt x="24" y="114"/>
                      <a:pt x="24" y="119"/>
                    </a:cubicBezTo>
                    <a:cubicBezTo>
                      <a:pt x="24" y="123"/>
                      <a:pt x="22" y="126"/>
                      <a:pt x="20" y="130"/>
                    </a:cubicBezTo>
                    <a:cubicBezTo>
                      <a:pt x="18" y="132"/>
                      <a:pt x="17" y="134"/>
                      <a:pt x="15" y="135"/>
                    </a:cubicBezTo>
                    <a:cubicBezTo>
                      <a:pt x="14" y="136"/>
                      <a:pt x="13" y="137"/>
                      <a:pt x="12" y="138"/>
                    </a:cubicBezTo>
                    <a:cubicBezTo>
                      <a:pt x="9" y="142"/>
                      <a:pt x="5" y="146"/>
                      <a:pt x="5" y="152"/>
                    </a:cubicBezTo>
                    <a:cubicBezTo>
                      <a:pt x="5" y="154"/>
                      <a:pt x="5" y="156"/>
                      <a:pt x="5" y="158"/>
                    </a:cubicBezTo>
                    <a:cubicBezTo>
                      <a:pt x="4" y="161"/>
                      <a:pt x="4" y="162"/>
                      <a:pt x="5" y="164"/>
                    </a:cubicBezTo>
                    <a:cubicBezTo>
                      <a:pt x="6" y="167"/>
                      <a:pt x="7" y="167"/>
                      <a:pt x="9" y="168"/>
                    </a:cubicBezTo>
                    <a:cubicBezTo>
                      <a:pt x="11" y="170"/>
                      <a:pt x="11" y="171"/>
                      <a:pt x="11" y="173"/>
                    </a:cubicBezTo>
                    <a:cubicBezTo>
                      <a:pt x="11" y="177"/>
                      <a:pt x="11" y="181"/>
                      <a:pt x="11" y="184"/>
                    </a:cubicBezTo>
                    <a:cubicBezTo>
                      <a:pt x="11" y="185"/>
                      <a:pt x="11" y="186"/>
                      <a:pt x="11" y="187"/>
                    </a:cubicBezTo>
                    <a:cubicBezTo>
                      <a:pt x="10" y="189"/>
                      <a:pt x="9" y="189"/>
                      <a:pt x="9" y="190"/>
                    </a:cubicBezTo>
                    <a:cubicBezTo>
                      <a:pt x="8" y="191"/>
                      <a:pt x="9" y="194"/>
                      <a:pt x="10" y="195"/>
                    </a:cubicBezTo>
                    <a:cubicBezTo>
                      <a:pt x="12" y="197"/>
                      <a:pt x="13" y="198"/>
                      <a:pt x="13" y="201"/>
                    </a:cubicBezTo>
                    <a:cubicBezTo>
                      <a:pt x="13" y="203"/>
                      <a:pt x="13" y="205"/>
                      <a:pt x="13" y="207"/>
                    </a:cubicBezTo>
                    <a:cubicBezTo>
                      <a:pt x="13" y="208"/>
                      <a:pt x="12" y="210"/>
                      <a:pt x="12" y="212"/>
                    </a:cubicBezTo>
                    <a:cubicBezTo>
                      <a:pt x="13" y="215"/>
                      <a:pt x="14" y="216"/>
                      <a:pt x="15" y="219"/>
                    </a:cubicBezTo>
                    <a:cubicBezTo>
                      <a:pt x="15" y="222"/>
                      <a:pt x="15" y="222"/>
                      <a:pt x="17" y="225"/>
                    </a:cubicBezTo>
                    <a:cubicBezTo>
                      <a:pt x="18" y="226"/>
                      <a:pt x="18" y="228"/>
                      <a:pt x="19" y="230"/>
                    </a:cubicBezTo>
                    <a:cubicBezTo>
                      <a:pt x="20" y="234"/>
                      <a:pt x="23" y="238"/>
                      <a:pt x="25" y="241"/>
                    </a:cubicBezTo>
                    <a:cubicBezTo>
                      <a:pt x="27" y="243"/>
                      <a:pt x="29" y="244"/>
                      <a:pt x="30" y="245"/>
                    </a:cubicBezTo>
                    <a:cubicBezTo>
                      <a:pt x="30" y="246"/>
                      <a:pt x="31" y="246"/>
                      <a:pt x="31" y="246"/>
                    </a:cubicBezTo>
                    <a:cubicBezTo>
                      <a:pt x="31" y="245"/>
                      <a:pt x="31" y="245"/>
                      <a:pt x="32" y="244"/>
                    </a:cubicBezTo>
                    <a:cubicBezTo>
                      <a:pt x="33" y="244"/>
                      <a:pt x="35" y="244"/>
                      <a:pt x="36" y="244"/>
                    </a:cubicBezTo>
                    <a:cubicBezTo>
                      <a:pt x="37" y="244"/>
                      <a:pt x="38" y="243"/>
                      <a:pt x="39" y="242"/>
                    </a:cubicBezTo>
                    <a:cubicBezTo>
                      <a:pt x="41" y="241"/>
                      <a:pt x="43" y="240"/>
                      <a:pt x="45" y="238"/>
                    </a:cubicBezTo>
                    <a:cubicBezTo>
                      <a:pt x="46" y="237"/>
                      <a:pt x="48" y="235"/>
                      <a:pt x="50" y="233"/>
                    </a:cubicBezTo>
                    <a:cubicBezTo>
                      <a:pt x="51" y="231"/>
                      <a:pt x="53" y="229"/>
                      <a:pt x="55" y="228"/>
                    </a:cubicBezTo>
                    <a:cubicBezTo>
                      <a:pt x="56" y="227"/>
                      <a:pt x="59" y="227"/>
                      <a:pt x="60" y="227"/>
                    </a:cubicBezTo>
                    <a:cubicBezTo>
                      <a:pt x="62" y="226"/>
                      <a:pt x="65" y="226"/>
                      <a:pt x="66" y="225"/>
                    </a:cubicBezTo>
                    <a:cubicBezTo>
                      <a:pt x="67" y="224"/>
                      <a:pt x="67" y="221"/>
                      <a:pt x="67" y="220"/>
                    </a:cubicBezTo>
                    <a:cubicBezTo>
                      <a:pt x="68" y="217"/>
                      <a:pt x="70" y="216"/>
                      <a:pt x="69" y="213"/>
                    </a:cubicBezTo>
                    <a:cubicBezTo>
                      <a:pt x="69" y="210"/>
                      <a:pt x="69" y="207"/>
                      <a:pt x="70" y="204"/>
                    </a:cubicBezTo>
                    <a:cubicBezTo>
                      <a:pt x="74" y="204"/>
                      <a:pt x="75" y="203"/>
                      <a:pt x="77" y="201"/>
                    </a:cubicBezTo>
                    <a:cubicBezTo>
                      <a:pt x="78" y="201"/>
                      <a:pt x="79" y="201"/>
                      <a:pt x="80" y="200"/>
                    </a:cubicBezTo>
                    <a:cubicBezTo>
                      <a:pt x="81" y="199"/>
                      <a:pt x="82" y="198"/>
                      <a:pt x="82" y="197"/>
                    </a:cubicBezTo>
                    <a:cubicBezTo>
                      <a:pt x="83" y="195"/>
                      <a:pt x="84" y="193"/>
                      <a:pt x="86" y="193"/>
                    </a:cubicBezTo>
                    <a:cubicBezTo>
                      <a:pt x="87" y="191"/>
                      <a:pt x="88" y="190"/>
                      <a:pt x="90" y="188"/>
                    </a:cubicBezTo>
                    <a:cubicBezTo>
                      <a:pt x="92" y="186"/>
                      <a:pt x="91" y="184"/>
                      <a:pt x="90" y="181"/>
                    </a:cubicBezTo>
                    <a:cubicBezTo>
                      <a:pt x="89" y="180"/>
                      <a:pt x="88" y="180"/>
                      <a:pt x="88" y="178"/>
                    </a:cubicBezTo>
                    <a:cubicBezTo>
                      <a:pt x="88" y="178"/>
                      <a:pt x="88" y="176"/>
                      <a:pt x="88" y="175"/>
                    </a:cubicBezTo>
                    <a:cubicBezTo>
                      <a:pt x="85" y="176"/>
                      <a:pt x="84" y="176"/>
                      <a:pt x="84" y="173"/>
                    </a:cubicBezTo>
                    <a:cubicBezTo>
                      <a:pt x="84" y="172"/>
                      <a:pt x="84" y="172"/>
                      <a:pt x="84" y="171"/>
                    </a:cubicBezTo>
                    <a:cubicBezTo>
                      <a:pt x="84" y="170"/>
                      <a:pt x="83" y="169"/>
                      <a:pt x="83" y="168"/>
                    </a:cubicBezTo>
                    <a:cubicBezTo>
                      <a:pt x="86" y="167"/>
                      <a:pt x="84" y="163"/>
                      <a:pt x="84" y="160"/>
                    </a:cubicBezTo>
                    <a:cubicBezTo>
                      <a:pt x="84" y="157"/>
                      <a:pt x="83" y="155"/>
                      <a:pt x="86" y="153"/>
                    </a:cubicBezTo>
                    <a:cubicBezTo>
                      <a:pt x="87" y="152"/>
                      <a:pt x="88" y="152"/>
                      <a:pt x="89" y="150"/>
                    </a:cubicBezTo>
                    <a:cubicBezTo>
                      <a:pt x="90" y="148"/>
                      <a:pt x="89" y="148"/>
                      <a:pt x="91" y="147"/>
                    </a:cubicBezTo>
                    <a:cubicBezTo>
                      <a:pt x="95" y="147"/>
                      <a:pt x="97" y="148"/>
                      <a:pt x="100" y="147"/>
                    </a:cubicBezTo>
                    <a:cubicBezTo>
                      <a:pt x="100" y="146"/>
                      <a:pt x="101" y="142"/>
                      <a:pt x="101" y="141"/>
                    </a:cubicBezTo>
                    <a:cubicBezTo>
                      <a:pt x="101" y="141"/>
                      <a:pt x="96" y="141"/>
                      <a:pt x="95" y="140"/>
                    </a:cubicBezTo>
                    <a:cubicBezTo>
                      <a:pt x="92" y="139"/>
                      <a:pt x="93" y="137"/>
                      <a:pt x="92" y="134"/>
                    </a:cubicBezTo>
                    <a:cubicBezTo>
                      <a:pt x="91" y="133"/>
                      <a:pt x="92" y="132"/>
                      <a:pt x="91" y="131"/>
                    </a:cubicBezTo>
                    <a:cubicBezTo>
                      <a:pt x="90" y="131"/>
                      <a:pt x="89" y="131"/>
                      <a:pt x="88" y="130"/>
                    </a:cubicBezTo>
                    <a:cubicBezTo>
                      <a:pt x="87" y="129"/>
                      <a:pt x="88" y="125"/>
                      <a:pt x="88" y="124"/>
                    </a:cubicBezTo>
                    <a:cubicBezTo>
                      <a:pt x="89" y="124"/>
                      <a:pt x="91" y="124"/>
                      <a:pt x="92" y="124"/>
                    </a:cubicBezTo>
                    <a:cubicBezTo>
                      <a:pt x="92" y="123"/>
                      <a:pt x="92" y="120"/>
                      <a:pt x="92" y="119"/>
                    </a:cubicBezTo>
                    <a:cubicBezTo>
                      <a:pt x="92" y="117"/>
                      <a:pt x="93" y="112"/>
                      <a:pt x="92" y="110"/>
                    </a:cubicBezTo>
                    <a:cubicBezTo>
                      <a:pt x="91" y="109"/>
                      <a:pt x="88" y="110"/>
                      <a:pt x="87" y="107"/>
                    </a:cubicBezTo>
                    <a:cubicBezTo>
                      <a:pt x="86" y="105"/>
                      <a:pt x="86" y="104"/>
                      <a:pt x="86" y="101"/>
                    </a:cubicBezTo>
                    <a:cubicBezTo>
                      <a:pt x="87" y="100"/>
                      <a:pt x="86" y="97"/>
                      <a:pt x="87" y="96"/>
                    </a:cubicBezTo>
                    <a:cubicBezTo>
                      <a:pt x="88" y="94"/>
                      <a:pt x="90" y="94"/>
                      <a:pt x="90" y="92"/>
                    </a:cubicBezTo>
                    <a:cubicBezTo>
                      <a:pt x="91" y="90"/>
                      <a:pt x="89" y="88"/>
                      <a:pt x="89" y="86"/>
                    </a:cubicBezTo>
                    <a:cubicBezTo>
                      <a:pt x="88" y="82"/>
                      <a:pt x="90" y="78"/>
                      <a:pt x="91" y="74"/>
                    </a:cubicBezTo>
                    <a:cubicBezTo>
                      <a:pt x="91" y="72"/>
                      <a:pt x="90" y="69"/>
                      <a:pt x="91" y="67"/>
                    </a:cubicBezTo>
                    <a:cubicBezTo>
                      <a:pt x="92" y="65"/>
                      <a:pt x="94" y="64"/>
                      <a:pt x="96" y="63"/>
                    </a:cubicBezTo>
                    <a:cubicBezTo>
                      <a:pt x="100" y="63"/>
                      <a:pt x="103" y="61"/>
                      <a:pt x="108" y="61"/>
                    </a:cubicBezTo>
                    <a:cubicBezTo>
                      <a:pt x="108" y="61"/>
                      <a:pt x="109" y="61"/>
                      <a:pt x="110" y="62"/>
                    </a:cubicBezTo>
                    <a:cubicBezTo>
                      <a:pt x="110" y="57"/>
                      <a:pt x="110" y="52"/>
                      <a:pt x="107" y="50"/>
                    </a:cubicBez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29" name="Freeform 70">
                <a:extLst>
                  <a:ext uri="{FF2B5EF4-FFF2-40B4-BE49-F238E27FC236}">
                    <a16:creationId xmlns:a16="http://schemas.microsoft.com/office/drawing/2014/main" id="{367896E3-1731-4A10-AB5C-ECF3FE7B06A9}"/>
                  </a:ext>
                </a:extLst>
              </p:cNvPr>
              <p:cNvSpPr>
                <a:spLocks/>
              </p:cNvSpPr>
              <p:nvPr/>
            </p:nvSpPr>
            <p:spPr bwMode="auto">
              <a:xfrm>
                <a:off x="6319837" y="4495800"/>
                <a:ext cx="577851" cy="536575"/>
              </a:xfrm>
              <a:custGeom>
                <a:avLst/>
                <a:gdLst>
                  <a:gd name="T0" fmla="*/ 85 w 154"/>
                  <a:gd name="T1" fmla="*/ 14 h 143"/>
                  <a:gd name="T2" fmla="*/ 80 w 154"/>
                  <a:gd name="T3" fmla="*/ 21 h 143"/>
                  <a:gd name="T4" fmla="*/ 67 w 154"/>
                  <a:gd name="T5" fmla="*/ 24 h 143"/>
                  <a:gd name="T6" fmla="*/ 65 w 154"/>
                  <a:gd name="T7" fmla="*/ 18 h 143"/>
                  <a:gd name="T8" fmla="*/ 59 w 154"/>
                  <a:gd name="T9" fmla="*/ 16 h 143"/>
                  <a:gd name="T10" fmla="*/ 49 w 154"/>
                  <a:gd name="T11" fmla="*/ 19 h 143"/>
                  <a:gd name="T12" fmla="*/ 39 w 154"/>
                  <a:gd name="T13" fmla="*/ 19 h 143"/>
                  <a:gd name="T14" fmla="*/ 35 w 154"/>
                  <a:gd name="T15" fmla="*/ 12 h 143"/>
                  <a:gd name="T16" fmla="*/ 25 w 154"/>
                  <a:gd name="T17" fmla="*/ 15 h 143"/>
                  <a:gd name="T18" fmla="*/ 20 w 154"/>
                  <a:gd name="T19" fmla="*/ 8 h 143"/>
                  <a:gd name="T20" fmla="*/ 17 w 154"/>
                  <a:gd name="T21" fmla="*/ 5 h 143"/>
                  <a:gd name="T22" fmla="*/ 11 w 154"/>
                  <a:gd name="T23" fmla="*/ 11 h 143"/>
                  <a:gd name="T24" fmla="*/ 6 w 154"/>
                  <a:gd name="T25" fmla="*/ 18 h 143"/>
                  <a:gd name="T26" fmla="*/ 3 w 154"/>
                  <a:gd name="T27" fmla="*/ 27 h 143"/>
                  <a:gd name="T28" fmla="*/ 2 w 154"/>
                  <a:gd name="T29" fmla="*/ 31 h 143"/>
                  <a:gd name="T30" fmla="*/ 5 w 154"/>
                  <a:gd name="T31" fmla="*/ 35 h 143"/>
                  <a:gd name="T32" fmla="*/ 10 w 154"/>
                  <a:gd name="T33" fmla="*/ 31 h 143"/>
                  <a:gd name="T34" fmla="*/ 12 w 154"/>
                  <a:gd name="T35" fmla="*/ 33 h 143"/>
                  <a:gd name="T36" fmla="*/ 14 w 154"/>
                  <a:gd name="T37" fmla="*/ 36 h 143"/>
                  <a:gd name="T38" fmla="*/ 18 w 154"/>
                  <a:gd name="T39" fmla="*/ 49 h 143"/>
                  <a:gd name="T40" fmla="*/ 21 w 154"/>
                  <a:gd name="T41" fmla="*/ 66 h 143"/>
                  <a:gd name="T42" fmla="*/ 24 w 154"/>
                  <a:gd name="T43" fmla="*/ 79 h 143"/>
                  <a:gd name="T44" fmla="*/ 29 w 154"/>
                  <a:gd name="T45" fmla="*/ 87 h 143"/>
                  <a:gd name="T46" fmla="*/ 35 w 154"/>
                  <a:gd name="T47" fmla="*/ 92 h 143"/>
                  <a:gd name="T48" fmla="*/ 37 w 154"/>
                  <a:gd name="T49" fmla="*/ 98 h 143"/>
                  <a:gd name="T50" fmla="*/ 43 w 154"/>
                  <a:gd name="T51" fmla="*/ 103 h 143"/>
                  <a:gd name="T52" fmla="*/ 48 w 154"/>
                  <a:gd name="T53" fmla="*/ 102 h 143"/>
                  <a:gd name="T54" fmla="*/ 51 w 154"/>
                  <a:gd name="T55" fmla="*/ 109 h 143"/>
                  <a:gd name="T56" fmla="*/ 51 w 154"/>
                  <a:gd name="T57" fmla="*/ 122 h 143"/>
                  <a:gd name="T58" fmla="*/ 49 w 154"/>
                  <a:gd name="T59" fmla="*/ 132 h 143"/>
                  <a:gd name="T60" fmla="*/ 56 w 154"/>
                  <a:gd name="T61" fmla="*/ 139 h 143"/>
                  <a:gd name="T62" fmla="*/ 61 w 154"/>
                  <a:gd name="T63" fmla="*/ 139 h 143"/>
                  <a:gd name="T64" fmla="*/ 68 w 154"/>
                  <a:gd name="T65" fmla="*/ 141 h 143"/>
                  <a:gd name="T66" fmla="*/ 70 w 154"/>
                  <a:gd name="T67" fmla="*/ 136 h 143"/>
                  <a:gd name="T68" fmla="*/ 73 w 154"/>
                  <a:gd name="T69" fmla="*/ 127 h 143"/>
                  <a:gd name="T70" fmla="*/ 80 w 154"/>
                  <a:gd name="T71" fmla="*/ 117 h 143"/>
                  <a:gd name="T72" fmla="*/ 81 w 154"/>
                  <a:gd name="T73" fmla="*/ 108 h 143"/>
                  <a:gd name="T74" fmla="*/ 76 w 154"/>
                  <a:gd name="T75" fmla="*/ 96 h 143"/>
                  <a:gd name="T76" fmla="*/ 91 w 154"/>
                  <a:gd name="T77" fmla="*/ 95 h 143"/>
                  <a:gd name="T78" fmla="*/ 103 w 154"/>
                  <a:gd name="T79" fmla="*/ 97 h 143"/>
                  <a:gd name="T80" fmla="*/ 107 w 154"/>
                  <a:gd name="T81" fmla="*/ 101 h 143"/>
                  <a:gd name="T82" fmla="*/ 118 w 154"/>
                  <a:gd name="T83" fmla="*/ 103 h 143"/>
                  <a:gd name="T84" fmla="*/ 131 w 154"/>
                  <a:gd name="T85" fmla="*/ 100 h 143"/>
                  <a:gd name="T86" fmla="*/ 134 w 154"/>
                  <a:gd name="T87" fmla="*/ 95 h 143"/>
                  <a:gd name="T88" fmla="*/ 146 w 154"/>
                  <a:gd name="T89" fmla="*/ 60 h 143"/>
                  <a:gd name="T90" fmla="*/ 146 w 154"/>
                  <a:gd name="T91" fmla="*/ 41 h 143"/>
                  <a:gd name="T92" fmla="*/ 130 w 154"/>
                  <a:gd name="T93" fmla="*/ 34 h 143"/>
                  <a:gd name="T94" fmla="*/ 125 w 154"/>
                  <a:gd name="T95" fmla="*/ 32 h 143"/>
                  <a:gd name="T96" fmla="*/ 120 w 154"/>
                  <a:gd name="T97" fmla="*/ 27 h 143"/>
                  <a:gd name="T98" fmla="*/ 114 w 154"/>
                  <a:gd name="T99" fmla="*/ 23 h 143"/>
                  <a:gd name="T100" fmla="*/ 110 w 154"/>
                  <a:gd name="T101" fmla="*/ 19 h 143"/>
                  <a:gd name="T102" fmla="*/ 109 w 154"/>
                  <a:gd name="T103" fmla="*/ 8 h 143"/>
                  <a:gd name="T104" fmla="*/ 100 w 154"/>
                  <a:gd name="T105" fmla="*/ 7 h 143"/>
                  <a:gd name="T106" fmla="*/ 91 w 154"/>
                  <a:gd name="T107" fmla="*/ 5 h 143"/>
                  <a:gd name="T108" fmla="*/ 86 w 154"/>
                  <a:gd name="T109" fmla="*/ 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4" h="143">
                    <a:moveTo>
                      <a:pt x="86" y="10"/>
                    </a:moveTo>
                    <a:cubicBezTo>
                      <a:pt x="85" y="12"/>
                      <a:pt x="86" y="13"/>
                      <a:pt x="85" y="14"/>
                    </a:cubicBezTo>
                    <a:cubicBezTo>
                      <a:pt x="84" y="15"/>
                      <a:pt x="82" y="15"/>
                      <a:pt x="81" y="15"/>
                    </a:cubicBezTo>
                    <a:cubicBezTo>
                      <a:pt x="80" y="17"/>
                      <a:pt x="80" y="19"/>
                      <a:pt x="80" y="21"/>
                    </a:cubicBezTo>
                    <a:cubicBezTo>
                      <a:pt x="79" y="24"/>
                      <a:pt x="80" y="24"/>
                      <a:pt x="78" y="24"/>
                    </a:cubicBezTo>
                    <a:cubicBezTo>
                      <a:pt x="76" y="25"/>
                      <a:pt x="69" y="25"/>
                      <a:pt x="67" y="24"/>
                    </a:cubicBezTo>
                    <a:cubicBezTo>
                      <a:pt x="67" y="23"/>
                      <a:pt x="68" y="21"/>
                      <a:pt x="68" y="20"/>
                    </a:cubicBezTo>
                    <a:cubicBezTo>
                      <a:pt x="67" y="18"/>
                      <a:pt x="67" y="19"/>
                      <a:pt x="65" y="18"/>
                    </a:cubicBezTo>
                    <a:cubicBezTo>
                      <a:pt x="65" y="18"/>
                      <a:pt x="65" y="17"/>
                      <a:pt x="64" y="16"/>
                    </a:cubicBezTo>
                    <a:cubicBezTo>
                      <a:pt x="62" y="15"/>
                      <a:pt x="61" y="16"/>
                      <a:pt x="59" y="16"/>
                    </a:cubicBezTo>
                    <a:cubicBezTo>
                      <a:pt x="58" y="16"/>
                      <a:pt x="54" y="15"/>
                      <a:pt x="53" y="16"/>
                    </a:cubicBezTo>
                    <a:cubicBezTo>
                      <a:pt x="51" y="17"/>
                      <a:pt x="52" y="19"/>
                      <a:pt x="49" y="19"/>
                    </a:cubicBezTo>
                    <a:cubicBezTo>
                      <a:pt x="48" y="18"/>
                      <a:pt x="47" y="16"/>
                      <a:pt x="45" y="16"/>
                    </a:cubicBezTo>
                    <a:cubicBezTo>
                      <a:pt x="42" y="15"/>
                      <a:pt x="38" y="15"/>
                      <a:pt x="39" y="19"/>
                    </a:cubicBezTo>
                    <a:cubicBezTo>
                      <a:pt x="35" y="20"/>
                      <a:pt x="37" y="16"/>
                      <a:pt x="37" y="14"/>
                    </a:cubicBezTo>
                    <a:cubicBezTo>
                      <a:pt x="37" y="13"/>
                      <a:pt x="36" y="12"/>
                      <a:pt x="35" y="12"/>
                    </a:cubicBezTo>
                    <a:cubicBezTo>
                      <a:pt x="33" y="12"/>
                      <a:pt x="33" y="14"/>
                      <a:pt x="32" y="15"/>
                    </a:cubicBezTo>
                    <a:cubicBezTo>
                      <a:pt x="31" y="16"/>
                      <a:pt x="27" y="15"/>
                      <a:pt x="25" y="15"/>
                    </a:cubicBezTo>
                    <a:cubicBezTo>
                      <a:pt x="20" y="15"/>
                      <a:pt x="23" y="14"/>
                      <a:pt x="22" y="11"/>
                    </a:cubicBezTo>
                    <a:cubicBezTo>
                      <a:pt x="21" y="9"/>
                      <a:pt x="20" y="9"/>
                      <a:pt x="20" y="8"/>
                    </a:cubicBezTo>
                    <a:cubicBezTo>
                      <a:pt x="20" y="7"/>
                      <a:pt x="21" y="6"/>
                      <a:pt x="21" y="5"/>
                    </a:cubicBezTo>
                    <a:cubicBezTo>
                      <a:pt x="21" y="0"/>
                      <a:pt x="18" y="4"/>
                      <a:pt x="17" y="5"/>
                    </a:cubicBezTo>
                    <a:cubicBezTo>
                      <a:pt x="15" y="7"/>
                      <a:pt x="12" y="5"/>
                      <a:pt x="11" y="8"/>
                    </a:cubicBezTo>
                    <a:cubicBezTo>
                      <a:pt x="10" y="9"/>
                      <a:pt x="11" y="10"/>
                      <a:pt x="11" y="11"/>
                    </a:cubicBezTo>
                    <a:cubicBezTo>
                      <a:pt x="10" y="12"/>
                      <a:pt x="7" y="12"/>
                      <a:pt x="6" y="11"/>
                    </a:cubicBezTo>
                    <a:cubicBezTo>
                      <a:pt x="6" y="13"/>
                      <a:pt x="6" y="16"/>
                      <a:pt x="6" y="18"/>
                    </a:cubicBezTo>
                    <a:cubicBezTo>
                      <a:pt x="9" y="17"/>
                      <a:pt x="10" y="20"/>
                      <a:pt x="8" y="22"/>
                    </a:cubicBezTo>
                    <a:cubicBezTo>
                      <a:pt x="7" y="24"/>
                      <a:pt x="5" y="25"/>
                      <a:pt x="3" y="27"/>
                    </a:cubicBezTo>
                    <a:cubicBezTo>
                      <a:pt x="2" y="28"/>
                      <a:pt x="1" y="29"/>
                      <a:pt x="0" y="31"/>
                    </a:cubicBezTo>
                    <a:cubicBezTo>
                      <a:pt x="1" y="31"/>
                      <a:pt x="1" y="31"/>
                      <a:pt x="2" y="31"/>
                    </a:cubicBezTo>
                    <a:cubicBezTo>
                      <a:pt x="2" y="32"/>
                      <a:pt x="1" y="34"/>
                      <a:pt x="2" y="35"/>
                    </a:cubicBezTo>
                    <a:cubicBezTo>
                      <a:pt x="3" y="36"/>
                      <a:pt x="5" y="35"/>
                      <a:pt x="5" y="35"/>
                    </a:cubicBezTo>
                    <a:cubicBezTo>
                      <a:pt x="5" y="34"/>
                      <a:pt x="5" y="32"/>
                      <a:pt x="6" y="32"/>
                    </a:cubicBezTo>
                    <a:cubicBezTo>
                      <a:pt x="6" y="31"/>
                      <a:pt x="9" y="31"/>
                      <a:pt x="10" y="31"/>
                    </a:cubicBezTo>
                    <a:cubicBezTo>
                      <a:pt x="10" y="33"/>
                      <a:pt x="7" y="35"/>
                      <a:pt x="10" y="35"/>
                    </a:cubicBezTo>
                    <a:cubicBezTo>
                      <a:pt x="11" y="35"/>
                      <a:pt x="12" y="34"/>
                      <a:pt x="12" y="33"/>
                    </a:cubicBezTo>
                    <a:cubicBezTo>
                      <a:pt x="13" y="33"/>
                      <a:pt x="14" y="32"/>
                      <a:pt x="16" y="33"/>
                    </a:cubicBezTo>
                    <a:cubicBezTo>
                      <a:pt x="16" y="35"/>
                      <a:pt x="15" y="35"/>
                      <a:pt x="14" y="36"/>
                    </a:cubicBezTo>
                    <a:cubicBezTo>
                      <a:pt x="14" y="38"/>
                      <a:pt x="16" y="39"/>
                      <a:pt x="16" y="41"/>
                    </a:cubicBezTo>
                    <a:cubicBezTo>
                      <a:pt x="17" y="45"/>
                      <a:pt x="14" y="48"/>
                      <a:pt x="18" y="49"/>
                    </a:cubicBezTo>
                    <a:cubicBezTo>
                      <a:pt x="22" y="51"/>
                      <a:pt x="23" y="52"/>
                      <a:pt x="22" y="56"/>
                    </a:cubicBezTo>
                    <a:cubicBezTo>
                      <a:pt x="22" y="59"/>
                      <a:pt x="21" y="62"/>
                      <a:pt x="21" y="66"/>
                    </a:cubicBezTo>
                    <a:cubicBezTo>
                      <a:pt x="21" y="69"/>
                      <a:pt x="20" y="72"/>
                      <a:pt x="21" y="75"/>
                    </a:cubicBezTo>
                    <a:cubicBezTo>
                      <a:pt x="22" y="77"/>
                      <a:pt x="23" y="78"/>
                      <a:pt x="24" y="79"/>
                    </a:cubicBezTo>
                    <a:cubicBezTo>
                      <a:pt x="26" y="81"/>
                      <a:pt x="26" y="83"/>
                      <a:pt x="27" y="85"/>
                    </a:cubicBezTo>
                    <a:cubicBezTo>
                      <a:pt x="27" y="85"/>
                      <a:pt x="28" y="86"/>
                      <a:pt x="29" y="87"/>
                    </a:cubicBezTo>
                    <a:cubicBezTo>
                      <a:pt x="30" y="88"/>
                      <a:pt x="29" y="88"/>
                      <a:pt x="31" y="88"/>
                    </a:cubicBezTo>
                    <a:cubicBezTo>
                      <a:pt x="33" y="88"/>
                      <a:pt x="34" y="90"/>
                      <a:pt x="35" y="92"/>
                    </a:cubicBezTo>
                    <a:cubicBezTo>
                      <a:pt x="36" y="93"/>
                      <a:pt x="36" y="95"/>
                      <a:pt x="36" y="96"/>
                    </a:cubicBezTo>
                    <a:cubicBezTo>
                      <a:pt x="36" y="97"/>
                      <a:pt x="36" y="97"/>
                      <a:pt x="37" y="98"/>
                    </a:cubicBezTo>
                    <a:cubicBezTo>
                      <a:pt x="37" y="99"/>
                      <a:pt x="37" y="100"/>
                      <a:pt x="37" y="101"/>
                    </a:cubicBezTo>
                    <a:cubicBezTo>
                      <a:pt x="38" y="103"/>
                      <a:pt x="41" y="103"/>
                      <a:pt x="43" y="103"/>
                    </a:cubicBezTo>
                    <a:cubicBezTo>
                      <a:pt x="44" y="103"/>
                      <a:pt x="45" y="104"/>
                      <a:pt x="46" y="104"/>
                    </a:cubicBezTo>
                    <a:cubicBezTo>
                      <a:pt x="47" y="103"/>
                      <a:pt x="47" y="102"/>
                      <a:pt x="48" y="102"/>
                    </a:cubicBezTo>
                    <a:cubicBezTo>
                      <a:pt x="50" y="102"/>
                      <a:pt x="51" y="105"/>
                      <a:pt x="51" y="107"/>
                    </a:cubicBezTo>
                    <a:cubicBezTo>
                      <a:pt x="51" y="108"/>
                      <a:pt x="51" y="109"/>
                      <a:pt x="51" y="109"/>
                    </a:cubicBezTo>
                    <a:cubicBezTo>
                      <a:pt x="50" y="111"/>
                      <a:pt x="50" y="111"/>
                      <a:pt x="50" y="112"/>
                    </a:cubicBezTo>
                    <a:cubicBezTo>
                      <a:pt x="47" y="116"/>
                      <a:pt x="52" y="118"/>
                      <a:pt x="51" y="122"/>
                    </a:cubicBezTo>
                    <a:cubicBezTo>
                      <a:pt x="51" y="124"/>
                      <a:pt x="50" y="126"/>
                      <a:pt x="50" y="128"/>
                    </a:cubicBezTo>
                    <a:cubicBezTo>
                      <a:pt x="49" y="129"/>
                      <a:pt x="49" y="131"/>
                      <a:pt x="49" y="132"/>
                    </a:cubicBezTo>
                    <a:cubicBezTo>
                      <a:pt x="50" y="135"/>
                      <a:pt x="52" y="135"/>
                      <a:pt x="53" y="136"/>
                    </a:cubicBezTo>
                    <a:cubicBezTo>
                      <a:pt x="54" y="138"/>
                      <a:pt x="54" y="140"/>
                      <a:pt x="56" y="139"/>
                    </a:cubicBezTo>
                    <a:cubicBezTo>
                      <a:pt x="58" y="139"/>
                      <a:pt x="57" y="138"/>
                      <a:pt x="58" y="138"/>
                    </a:cubicBezTo>
                    <a:cubicBezTo>
                      <a:pt x="59" y="137"/>
                      <a:pt x="59" y="138"/>
                      <a:pt x="61" y="139"/>
                    </a:cubicBezTo>
                    <a:cubicBezTo>
                      <a:pt x="62" y="139"/>
                      <a:pt x="64" y="140"/>
                      <a:pt x="65" y="141"/>
                    </a:cubicBezTo>
                    <a:cubicBezTo>
                      <a:pt x="66" y="142"/>
                      <a:pt x="68" y="143"/>
                      <a:pt x="68" y="141"/>
                    </a:cubicBezTo>
                    <a:cubicBezTo>
                      <a:pt x="69" y="140"/>
                      <a:pt x="68" y="139"/>
                      <a:pt x="68" y="139"/>
                    </a:cubicBezTo>
                    <a:cubicBezTo>
                      <a:pt x="69" y="137"/>
                      <a:pt x="69" y="137"/>
                      <a:pt x="70" y="136"/>
                    </a:cubicBezTo>
                    <a:cubicBezTo>
                      <a:pt x="71" y="135"/>
                      <a:pt x="72" y="133"/>
                      <a:pt x="73" y="132"/>
                    </a:cubicBezTo>
                    <a:cubicBezTo>
                      <a:pt x="75" y="129"/>
                      <a:pt x="73" y="129"/>
                      <a:pt x="73" y="127"/>
                    </a:cubicBezTo>
                    <a:cubicBezTo>
                      <a:pt x="73" y="125"/>
                      <a:pt x="75" y="125"/>
                      <a:pt x="77" y="125"/>
                    </a:cubicBezTo>
                    <a:cubicBezTo>
                      <a:pt x="81" y="124"/>
                      <a:pt x="79" y="120"/>
                      <a:pt x="80" y="117"/>
                    </a:cubicBezTo>
                    <a:cubicBezTo>
                      <a:pt x="81" y="115"/>
                      <a:pt x="84" y="116"/>
                      <a:pt x="84" y="113"/>
                    </a:cubicBezTo>
                    <a:cubicBezTo>
                      <a:pt x="84" y="111"/>
                      <a:pt x="83" y="109"/>
                      <a:pt x="81" y="108"/>
                    </a:cubicBezTo>
                    <a:cubicBezTo>
                      <a:pt x="80" y="106"/>
                      <a:pt x="80" y="104"/>
                      <a:pt x="78" y="102"/>
                    </a:cubicBezTo>
                    <a:cubicBezTo>
                      <a:pt x="77" y="100"/>
                      <a:pt x="76" y="98"/>
                      <a:pt x="76" y="96"/>
                    </a:cubicBezTo>
                    <a:cubicBezTo>
                      <a:pt x="76" y="92"/>
                      <a:pt x="83" y="93"/>
                      <a:pt x="87" y="93"/>
                    </a:cubicBezTo>
                    <a:cubicBezTo>
                      <a:pt x="89" y="93"/>
                      <a:pt x="89" y="94"/>
                      <a:pt x="91" y="95"/>
                    </a:cubicBezTo>
                    <a:cubicBezTo>
                      <a:pt x="92" y="95"/>
                      <a:pt x="94" y="96"/>
                      <a:pt x="96" y="96"/>
                    </a:cubicBezTo>
                    <a:cubicBezTo>
                      <a:pt x="98" y="96"/>
                      <a:pt x="101" y="94"/>
                      <a:pt x="103" y="97"/>
                    </a:cubicBezTo>
                    <a:cubicBezTo>
                      <a:pt x="103" y="98"/>
                      <a:pt x="103" y="99"/>
                      <a:pt x="104" y="100"/>
                    </a:cubicBezTo>
                    <a:cubicBezTo>
                      <a:pt x="105" y="100"/>
                      <a:pt x="106" y="100"/>
                      <a:pt x="107" y="101"/>
                    </a:cubicBezTo>
                    <a:cubicBezTo>
                      <a:pt x="109" y="102"/>
                      <a:pt x="110" y="106"/>
                      <a:pt x="113" y="106"/>
                    </a:cubicBezTo>
                    <a:cubicBezTo>
                      <a:pt x="115" y="107"/>
                      <a:pt x="116" y="103"/>
                      <a:pt x="118" y="103"/>
                    </a:cubicBezTo>
                    <a:cubicBezTo>
                      <a:pt x="120" y="102"/>
                      <a:pt x="123" y="103"/>
                      <a:pt x="125" y="103"/>
                    </a:cubicBezTo>
                    <a:cubicBezTo>
                      <a:pt x="127" y="102"/>
                      <a:pt x="129" y="100"/>
                      <a:pt x="131" y="100"/>
                    </a:cubicBezTo>
                    <a:cubicBezTo>
                      <a:pt x="132" y="100"/>
                      <a:pt x="133" y="100"/>
                      <a:pt x="133" y="100"/>
                    </a:cubicBezTo>
                    <a:cubicBezTo>
                      <a:pt x="134" y="98"/>
                      <a:pt x="134" y="97"/>
                      <a:pt x="134" y="95"/>
                    </a:cubicBezTo>
                    <a:cubicBezTo>
                      <a:pt x="134" y="88"/>
                      <a:pt x="132" y="81"/>
                      <a:pt x="137" y="75"/>
                    </a:cubicBezTo>
                    <a:cubicBezTo>
                      <a:pt x="141" y="71"/>
                      <a:pt x="143" y="65"/>
                      <a:pt x="146" y="60"/>
                    </a:cubicBezTo>
                    <a:cubicBezTo>
                      <a:pt x="148" y="56"/>
                      <a:pt x="154" y="53"/>
                      <a:pt x="153" y="48"/>
                    </a:cubicBezTo>
                    <a:cubicBezTo>
                      <a:pt x="152" y="45"/>
                      <a:pt x="148" y="42"/>
                      <a:pt x="146" y="41"/>
                    </a:cubicBezTo>
                    <a:cubicBezTo>
                      <a:pt x="143" y="38"/>
                      <a:pt x="140" y="37"/>
                      <a:pt x="136" y="36"/>
                    </a:cubicBezTo>
                    <a:cubicBezTo>
                      <a:pt x="133" y="36"/>
                      <a:pt x="132" y="35"/>
                      <a:pt x="130" y="34"/>
                    </a:cubicBezTo>
                    <a:cubicBezTo>
                      <a:pt x="129" y="34"/>
                      <a:pt x="128" y="33"/>
                      <a:pt x="128" y="32"/>
                    </a:cubicBezTo>
                    <a:cubicBezTo>
                      <a:pt x="127" y="32"/>
                      <a:pt x="126" y="32"/>
                      <a:pt x="125" y="32"/>
                    </a:cubicBezTo>
                    <a:cubicBezTo>
                      <a:pt x="124" y="31"/>
                      <a:pt x="124" y="30"/>
                      <a:pt x="123" y="29"/>
                    </a:cubicBezTo>
                    <a:cubicBezTo>
                      <a:pt x="122" y="29"/>
                      <a:pt x="121" y="28"/>
                      <a:pt x="120" y="27"/>
                    </a:cubicBezTo>
                    <a:cubicBezTo>
                      <a:pt x="119" y="26"/>
                      <a:pt x="117" y="25"/>
                      <a:pt x="117" y="23"/>
                    </a:cubicBezTo>
                    <a:cubicBezTo>
                      <a:pt x="116" y="23"/>
                      <a:pt x="115" y="23"/>
                      <a:pt x="114" y="23"/>
                    </a:cubicBezTo>
                    <a:cubicBezTo>
                      <a:pt x="114" y="22"/>
                      <a:pt x="115" y="20"/>
                      <a:pt x="114" y="19"/>
                    </a:cubicBezTo>
                    <a:cubicBezTo>
                      <a:pt x="113" y="19"/>
                      <a:pt x="110" y="19"/>
                      <a:pt x="110" y="19"/>
                    </a:cubicBezTo>
                    <a:cubicBezTo>
                      <a:pt x="109" y="17"/>
                      <a:pt x="110" y="14"/>
                      <a:pt x="110" y="12"/>
                    </a:cubicBezTo>
                    <a:cubicBezTo>
                      <a:pt x="110" y="11"/>
                      <a:pt x="110" y="9"/>
                      <a:pt x="109" y="8"/>
                    </a:cubicBezTo>
                    <a:cubicBezTo>
                      <a:pt x="109" y="8"/>
                      <a:pt x="105" y="7"/>
                      <a:pt x="105" y="7"/>
                    </a:cubicBezTo>
                    <a:cubicBezTo>
                      <a:pt x="103" y="7"/>
                      <a:pt x="102" y="7"/>
                      <a:pt x="100" y="7"/>
                    </a:cubicBezTo>
                    <a:cubicBezTo>
                      <a:pt x="98" y="7"/>
                      <a:pt x="98" y="6"/>
                      <a:pt x="97" y="6"/>
                    </a:cubicBezTo>
                    <a:cubicBezTo>
                      <a:pt x="95" y="5"/>
                      <a:pt x="93" y="5"/>
                      <a:pt x="91" y="5"/>
                    </a:cubicBezTo>
                    <a:cubicBezTo>
                      <a:pt x="91" y="6"/>
                      <a:pt x="90" y="7"/>
                      <a:pt x="89" y="8"/>
                    </a:cubicBezTo>
                    <a:cubicBezTo>
                      <a:pt x="88" y="9"/>
                      <a:pt x="86" y="10"/>
                      <a:pt x="86" y="10"/>
                    </a:cubicBezTo>
                    <a:close/>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30" name="Freeform 71">
                <a:extLst>
                  <a:ext uri="{FF2B5EF4-FFF2-40B4-BE49-F238E27FC236}">
                    <a16:creationId xmlns:a16="http://schemas.microsoft.com/office/drawing/2014/main" id="{A6BFDA11-88A9-4BC7-BFCF-4600F082D188}"/>
                  </a:ext>
                </a:extLst>
              </p:cNvPr>
              <p:cNvSpPr>
                <a:spLocks/>
              </p:cNvSpPr>
              <p:nvPr/>
            </p:nvSpPr>
            <p:spPr bwMode="auto">
              <a:xfrm>
                <a:off x="5600700" y="4349750"/>
                <a:ext cx="779462" cy="682625"/>
              </a:xfrm>
              <a:custGeom>
                <a:avLst/>
                <a:gdLst>
                  <a:gd name="T0" fmla="*/ 5 w 208"/>
                  <a:gd name="T1" fmla="*/ 38 h 182"/>
                  <a:gd name="T2" fmla="*/ 0 w 208"/>
                  <a:gd name="T3" fmla="*/ 48 h 182"/>
                  <a:gd name="T4" fmla="*/ 4 w 208"/>
                  <a:gd name="T5" fmla="*/ 56 h 182"/>
                  <a:gd name="T6" fmla="*/ 4 w 208"/>
                  <a:gd name="T7" fmla="*/ 91 h 182"/>
                  <a:gd name="T8" fmla="*/ 28 w 208"/>
                  <a:gd name="T9" fmla="*/ 91 h 182"/>
                  <a:gd name="T10" fmla="*/ 34 w 208"/>
                  <a:gd name="T11" fmla="*/ 95 h 182"/>
                  <a:gd name="T12" fmla="*/ 36 w 208"/>
                  <a:gd name="T13" fmla="*/ 107 h 182"/>
                  <a:gd name="T14" fmla="*/ 47 w 208"/>
                  <a:gd name="T15" fmla="*/ 112 h 182"/>
                  <a:gd name="T16" fmla="*/ 49 w 208"/>
                  <a:gd name="T17" fmla="*/ 127 h 182"/>
                  <a:gd name="T18" fmla="*/ 52 w 208"/>
                  <a:gd name="T19" fmla="*/ 133 h 182"/>
                  <a:gd name="T20" fmla="*/ 75 w 208"/>
                  <a:gd name="T21" fmla="*/ 135 h 182"/>
                  <a:gd name="T22" fmla="*/ 89 w 208"/>
                  <a:gd name="T23" fmla="*/ 134 h 182"/>
                  <a:gd name="T24" fmla="*/ 88 w 208"/>
                  <a:gd name="T25" fmla="*/ 144 h 182"/>
                  <a:gd name="T26" fmla="*/ 92 w 208"/>
                  <a:gd name="T27" fmla="*/ 153 h 182"/>
                  <a:gd name="T28" fmla="*/ 93 w 208"/>
                  <a:gd name="T29" fmla="*/ 168 h 182"/>
                  <a:gd name="T30" fmla="*/ 99 w 208"/>
                  <a:gd name="T31" fmla="*/ 175 h 182"/>
                  <a:gd name="T32" fmla="*/ 106 w 208"/>
                  <a:gd name="T33" fmla="*/ 180 h 182"/>
                  <a:gd name="T34" fmla="*/ 114 w 208"/>
                  <a:gd name="T35" fmla="*/ 179 h 182"/>
                  <a:gd name="T36" fmla="*/ 122 w 208"/>
                  <a:gd name="T37" fmla="*/ 177 h 182"/>
                  <a:gd name="T38" fmla="*/ 129 w 208"/>
                  <a:gd name="T39" fmla="*/ 179 h 182"/>
                  <a:gd name="T40" fmla="*/ 132 w 208"/>
                  <a:gd name="T41" fmla="*/ 173 h 182"/>
                  <a:gd name="T42" fmla="*/ 130 w 208"/>
                  <a:gd name="T43" fmla="*/ 164 h 182"/>
                  <a:gd name="T44" fmla="*/ 143 w 208"/>
                  <a:gd name="T45" fmla="*/ 156 h 182"/>
                  <a:gd name="T46" fmla="*/ 149 w 208"/>
                  <a:gd name="T47" fmla="*/ 147 h 182"/>
                  <a:gd name="T48" fmla="*/ 155 w 208"/>
                  <a:gd name="T49" fmla="*/ 138 h 182"/>
                  <a:gd name="T50" fmla="*/ 155 w 208"/>
                  <a:gd name="T51" fmla="*/ 125 h 182"/>
                  <a:gd name="T52" fmla="*/ 150 w 208"/>
                  <a:gd name="T53" fmla="*/ 101 h 182"/>
                  <a:gd name="T54" fmla="*/ 149 w 208"/>
                  <a:gd name="T55" fmla="*/ 91 h 182"/>
                  <a:gd name="T56" fmla="*/ 166 w 208"/>
                  <a:gd name="T57" fmla="*/ 88 h 182"/>
                  <a:gd name="T58" fmla="*/ 179 w 208"/>
                  <a:gd name="T59" fmla="*/ 83 h 182"/>
                  <a:gd name="T60" fmla="*/ 185 w 208"/>
                  <a:gd name="T61" fmla="*/ 74 h 182"/>
                  <a:gd name="T62" fmla="*/ 195 w 208"/>
                  <a:gd name="T63" fmla="*/ 66 h 182"/>
                  <a:gd name="T64" fmla="*/ 198 w 208"/>
                  <a:gd name="T65" fmla="*/ 50 h 182"/>
                  <a:gd name="T66" fmla="*/ 206 w 208"/>
                  <a:gd name="T67" fmla="*/ 45 h 182"/>
                  <a:gd name="T68" fmla="*/ 188 w 208"/>
                  <a:gd name="T69" fmla="*/ 29 h 182"/>
                  <a:gd name="T70" fmla="*/ 164 w 208"/>
                  <a:gd name="T71" fmla="*/ 27 h 182"/>
                  <a:gd name="T72" fmla="*/ 161 w 208"/>
                  <a:gd name="T73" fmla="*/ 40 h 182"/>
                  <a:gd name="T74" fmla="*/ 155 w 208"/>
                  <a:gd name="T75" fmla="*/ 51 h 182"/>
                  <a:gd name="T76" fmla="*/ 152 w 208"/>
                  <a:gd name="T77" fmla="*/ 26 h 182"/>
                  <a:gd name="T78" fmla="*/ 141 w 208"/>
                  <a:gd name="T79" fmla="*/ 15 h 182"/>
                  <a:gd name="T80" fmla="*/ 125 w 208"/>
                  <a:gd name="T81" fmla="*/ 18 h 182"/>
                  <a:gd name="T82" fmla="*/ 88 w 208"/>
                  <a:gd name="T83" fmla="*/ 18 h 182"/>
                  <a:gd name="T84" fmla="*/ 74 w 208"/>
                  <a:gd name="T85" fmla="*/ 11 h 182"/>
                  <a:gd name="T86" fmla="*/ 58 w 208"/>
                  <a:gd name="T87" fmla="*/ 1 h 182"/>
                  <a:gd name="T88" fmla="*/ 32 w 208"/>
                  <a:gd name="T89" fmla="*/ 15 h 182"/>
                  <a:gd name="T90" fmla="*/ 15 w 208"/>
                  <a:gd name="T91" fmla="*/ 15 h 182"/>
                  <a:gd name="T92" fmla="*/ 3 w 208"/>
                  <a:gd name="T93" fmla="*/ 2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182">
                    <a:moveTo>
                      <a:pt x="4" y="25"/>
                    </a:moveTo>
                    <a:cubicBezTo>
                      <a:pt x="5" y="27"/>
                      <a:pt x="6" y="28"/>
                      <a:pt x="5" y="30"/>
                    </a:cubicBezTo>
                    <a:cubicBezTo>
                      <a:pt x="4" y="33"/>
                      <a:pt x="5" y="35"/>
                      <a:pt x="5" y="38"/>
                    </a:cubicBezTo>
                    <a:cubicBezTo>
                      <a:pt x="4" y="39"/>
                      <a:pt x="3" y="39"/>
                      <a:pt x="2" y="39"/>
                    </a:cubicBezTo>
                    <a:cubicBezTo>
                      <a:pt x="0" y="39"/>
                      <a:pt x="0" y="39"/>
                      <a:pt x="0" y="40"/>
                    </a:cubicBezTo>
                    <a:cubicBezTo>
                      <a:pt x="0" y="42"/>
                      <a:pt x="0" y="46"/>
                      <a:pt x="0" y="48"/>
                    </a:cubicBezTo>
                    <a:cubicBezTo>
                      <a:pt x="1" y="49"/>
                      <a:pt x="1" y="49"/>
                      <a:pt x="2" y="49"/>
                    </a:cubicBezTo>
                    <a:cubicBezTo>
                      <a:pt x="3" y="49"/>
                      <a:pt x="5" y="49"/>
                      <a:pt x="5" y="51"/>
                    </a:cubicBezTo>
                    <a:cubicBezTo>
                      <a:pt x="6" y="52"/>
                      <a:pt x="6" y="56"/>
                      <a:pt x="4" y="56"/>
                    </a:cubicBezTo>
                    <a:cubicBezTo>
                      <a:pt x="4" y="61"/>
                      <a:pt x="3" y="66"/>
                      <a:pt x="4" y="72"/>
                    </a:cubicBezTo>
                    <a:cubicBezTo>
                      <a:pt x="4" y="75"/>
                      <a:pt x="5" y="78"/>
                      <a:pt x="5" y="82"/>
                    </a:cubicBezTo>
                    <a:cubicBezTo>
                      <a:pt x="5" y="83"/>
                      <a:pt x="3" y="89"/>
                      <a:pt x="4" y="91"/>
                    </a:cubicBezTo>
                    <a:cubicBezTo>
                      <a:pt x="5" y="92"/>
                      <a:pt x="10" y="91"/>
                      <a:pt x="11" y="91"/>
                    </a:cubicBezTo>
                    <a:cubicBezTo>
                      <a:pt x="13" y="91"/>
                      <a:pt x="15" y="91"/>
                      <a:pt x="18" y="91"/>
                    </a:cubicBezTo>
                    <a:cubicBezTo>
                      <a:pt x="21" y="91"/>
                      <a:pt x="25" y="91"/>
                      <a:pt x="28" y="91"/>
                    </a:cubicBezTo>
                    <a:cubicBezTo>
                      <a:pt x="30" y="92"/>
                      <a:pt x="32" y="91"/>
                      <a:pt x="33" y="91"/>
                    </a:cubicBezTo>
                    <a:cubicBezTo>
                      <a:pt x="35" y="91"/>
                      <a:pt x="34" y="91"/>
                      <a:pt x="34" y="93"/>
                    </a:cubicBezTo>
                    <a:cubicBezTo>
                      <a:pt x="34" y="93"/>
                      <a:pt x="34" y="95"/>
                      <a:pt x="34" y="95"/>
                    </a:cubicBezTo>
                    <a:cubicBezTo>
                      <a:pt x="34" y="97"/>
                      <a:pt x="33" y="98"/>
                      <a:pt x="33" y="99"/>
                    </a:cubicBezTo>
                    <a:cubicBezTo>
                      <a:pt x="33" y="101"/>
                      <a:pt x="34" y="101"/>
                      <a:pt x="34" y="102"/>
                    </a:cubicBezTo>
                    <a:cubicBezTo>
                      <a:pt x="35" y="104"/>
                      <a:pt x="35" y="106"/>
                      <a:pt x="36" y="107"/>
                    </a:cubicBezTo>
                    <a:cubicBezTo>
                      <a:pt x="36" y="108"/>
                      <a:pt x="37" y="109"/>
                      <a:pt x="38" y="110"/>
                    </a:cubicBezTo>
                    <a:cubicBezTo>
                      <a:pt x="39" y="111"/>
                      <a:pt x="40" y="111"/>
                      <a:pt x="41" y="111"/>
                    </a:cubicBezTo>
                    <a:cubicBezTo>
                      <a:pt x="43" y="110"/>
                      <a:pt x="46" y="109"/>
                      <a:pt x="47" y="112"/>
                    </a:cubicBezTo>
                    <a:cubicBezTo>
                      <a:pt x="47" y="114"/>
                      <a:pt x="47" y="116"/>
                      <a:pt x="47" y="118"/>
                    </a:cubicBezTo>
                    <a:cubicBezTo>
                      <a:pt x="44" y="118"/>
                      <a:pt x="47" y="121"/>
                      <a:pt x="47" y="122"/>
                    </a:cubicBezTo>
                    <a:cubicBezTo>
                      <a:pt x="48" y="124"/>
                      <a:pt x="47" y="126"/>
                      <a:pt x="49" y="127"/>
                    </a:cubicBezTo>
                    <a:cubicBezTo>
                      <a:pt x="50" y="127"/>
                      <a:pt x="51" y="126"/>
                      <a:pt x="51" y="128"/>
                    </a:cubicBezTo>
                    <a:cubicBezTo>
                      <a:pt x="51" y="128"/>
                      <a:pt x="51" y="130"/>
                      <a:pt x="51" y="130"/>
                    </a:cubicBezTo>
                    <a:cubicBezTo>
                      <a:pt x="52" y="131"/>
                      <a:pt x="52" y="132"/>
                      <a:pt x="52" y="133"/>
                    </a:cubicBezTo>
                    <a:cubicBezTo>
                      <a:pt x="53" y="135"/>
                      <a:pt x="53" y="134"/>
                      <a:pt x="55" y="134"/>
                    </a:cubicBezTo>
                    <a:cubicBezTo>
                      <a:pt x="59" y="134"/>
                      <a:pt x="64" y="135"/>
                      <a:pt x="69" y="135"/>
                    </a:cubicBezTo>
                    <a:cubicBezTo>
                      <a:pt x="71" y="135"/>
                      <a:pt x="73" y="135"/>
                      <a:pt x="75" y="135"/>
                    </a:cubicBezTo>
                    <a:cubicBezTo>
                      <a:pt x="77" y="135"/>
                      <a:pt x="78" y="134"/>
                      <a:pt x="80" y="134"/>
                    </a:cubicBezTo>
                    <a:cubicBezTo>
                      <a:pt x="82" y="134"/>
                      <a:pt x="84" y="133"/>
                      <a:pt x="85" y="133"/>
                    </a:cubicBezTo>
                    <a:cubicBezTo>
                      <a:pt x="87" y="133"/>
                      <a:pt x="88" y="133"/>
                      <a:pt x="89" y="134"/>
                    </a:cubicBezTo>
                    <a:cubicBezTo>
                      <a:pt x="89" y="135"/>
                      <a:pt x="90" y="137"/>
                      <a:pt x="90" y="138"/>
                    </a:cubicBezTo>
                    <a:cubicBezTo>
                      <a:pt x="90" y="139"/>
                      <a:pt x="88" y="139"/>
                      <a:pt x="88" y="141"/>
                    </a:cubicBezTo>
                    <a:cubicBezTo>
                      <a:pt x="87" y="142"/>
                      <a:pt x="88" y="143"/>
                      <a:pt x="88" y="144"/>
                    </a:cubicBezTo>
                    <a:cubicBezTo>
                      <a:pt x="88" y="145"/>
                      <a:pt x="87" y="146"/>
                      <a:pt x="87" y="148"/>
                    </a:cubicBezTo>
                    <a:cubicBezTo>
                      <a:pt x="87" y="148"/>
                      <a:pt x="87" y="149"/>
                      <a:pt x="88" y="150"/>
                    </a:cubicBezTo>
                    <a:cubicBezTo>
                      <a:pt x="89" y="151"/>
                      <a:pt x="91" y="151"/>
                      <a:pt x="92" y="153"/>
                    </a:cubicBezTo>
                    <a:cubicBezTo>
                      <a:pt x="92" y="155"/>
                      <a:pt x="92" y="156"/>
                      <a:pt x="91" y="157"/>
                    </a:cubicBezTo>
                    <a:cubicBezTo>
                      <a:pt x="89" y="159"/>
                      <a:pt x="87" y="162"/>
                      <a:pt x="87" y="165"/>
                    </a:cubicBezTo>
                    <a:cubicBezTo>
                      <a:pt x="87" y="169"/>
                      <a:pt x="90" y="167"/>
                      <a:pt x="93" y="168"/>
                    </a:cubicBezTo>
                    <a:cubicBezTo>
                      <a:pt x="94" y="168"/>
                      <a:pt x="94" y="169"/>
                      <a:pt x="96" y="169"/>
                    </a:cubicBezTo>
                    <a:cubicBezTo>
                      <a:pt x="97" y="169"/>
                      <a:pt x="99" y="169"/>
                      <a:pt x="99" y="170"/>
                    </a:cubicBezTo>
                    <a:cubicBezTo>
                      <a:pt x="100" y="172"/>
                      <a:pt x="99" y="174"/>
                      <a:pt x="99" y="175"/>
                    </a:cubicBezTo>
                    <a:cubicBezTo>
                      <a:pt x="99" y="176"/>
                      <a:pt x="100" y="177"/>
                      <a:pt x="101" y="177"/>
                    </a:cubicBezTo>
                    <a:cubicBezTo>
                      <a:pt x="102" y="178"/>
                      <a:pt x="102" y="177"/>
                      <a:pt x="103" y="177"/>
                    </a:cubicBezTo>
                    <a:cubicBezTo>
                      <a:pt x="106" y="177"/>
                      <a:pt x="104" y="181"/>
                      <a:pt x="106" y="180"/>
                    </a:cubicBezTo>
                    <a:cubicBezTo>
                      <a:pt x="107" y="178"/>
                      <a:pt x="107" y="177"/>
                      <a:pt x="109" y="177"/>
                    </a:cubicBezTo>
                    <a:cubicBezTo>
                      <a:pt x="111" y="177"/>
                      <a:pt x="112" y="177"/>
                      <a:pt x="112" y="179"/>
                    </a:cubicBezTo>
                    <a:cubicBezTo>
                      <a:pt x="113" y="179"/>
                      <a:pt x="113" y="179"/>
                      <a:pt x="114" y="179"/>
                    </a:cubicBezTo>
                    <a:cubicBezTo>
                      <a:pt x="117" y="178"/>
                      <a:pt x="115" y="179"/>
                      <a:pt x="116" y="180"/>
                    </a:cubicBezTo>
                    <a:cubicBezTo>
                      <a:pt x="117" y="182"/>
                      <a:pt x="120" y="181"/>
                      <a:pt x="121" y="181"/>
                    </a:cubicBezTo>
                    <a:cubicBezTo>
                      <a:pt x="122" y="179"/>
                      <a:pt x="122" y="178"/>
                      <a:pt x="122" y="177"/>
                    </a:cubicBezTo>
                    <a:cubicBezTo>
                      <a:pt x="124" y="177"/>
                      <a:pt x="125" y="176"/>
                      <a:pt x="127" y="177"/>
                    </a:cubicBezTo>
                    <a:cubicBezTo>
                      <a:pt x="128" y="177"/>
                      <a:pt x="127" y="177"/>
                      <a:pt x="128" y="177"/>
                    </a:cubicBezTo>
                    <a:cubicBezTo>
                      <a:pt x="128" y="178"/>
                      <a:pt x="128" y="178"/>
                      <a:pt x="129" y="179"/>
                    </a:cubicBezTo>
                    <a:cubicBezTo>
                      <a:pt x="129" y="179"/>
                      <a:pt x="131" y="179"/>
                      <a:pt x="131" y="179"/>
                    </a:cubicBezTo>
                    <a:cubicBezTo>
                      <a:pt x="132" y="178"/>
                      <a:pt x="132" y="177"/>
                      <a:pt x="132" y="176"/>
                    </a:cubicBezTo>
                    <a:cubicBezTo>
                      <a:pt x="132" y="175"/>
                      <a:pt x="132" y="174"/>
                      <a:pt x="132" y="173"/>
                    </a:cubicBezTo>
                    <a:cubicBezTo>
                      <a:pt x="132" y="171"/>
                      <a:pt x="131" y="172"/>
                      <a:pt x="130" y="171"/>
                    </a:cubicBezTo>
                    <a:cubicBezTo>
                      <a:pt x="129" y="169"/>
                      <a:pt x="130" y="168"/>
                      <a:pt x="130" y="167"/>
                    </a:cubicBezTo>
                    <a:cubicBezTo>
                      <a:pt x="130" y="166"/>
                      <a:pt x="130" y="165"/>
                      <a:pt x="130" y="164"/>
                    </a:cubicBezTo>
                    <a:cubicBezTo>
                      <a:pt x="129" y="163"/>
                      <a:pt x="128" y="158"/>
                      <a:pt x="129" y="157"/>
                    </a:cubicBezTo>
                    <a:cubicBezTo>
                      <a:pt x="131" y="156"/>
                      <a:pt x="134" y="157"/>
                      <a:pt x="135" y="157"/>
                    </a:cubicBezTo>
                    <a:cubicBezTo>
                      <a:pt x="138" y="157"/>
                      <a:pt x="140" y="156"/>
                      <a:pt x="143" y="156"/>
                    </a:cubicBezTo>
                    <a:cubicBezTo>
                      <a:pt x="145" y="156"/>
                      <a:pt x="147" y="156"/>
                      <a:pt x="149" y="156"/>
                    </a:cubicBezTo>
                    <a:cubicBezTo>
                      <a:pt x="148" y="155"/>
                      <a:pt x="146" y="152"/>
                      <a:pt x="147" y="150"/>
                    </a:cubicBezTo>
                    <a:cubicBezTo>
                      <a:pt x="147" y="149"/>
                      <a:pt x="148" y="148"/>
                      <a:pt x="149" y="147"/>
                    </a:cubicBezTo>
                    <a:cubicBezTo>
                      <a:pt x="151" y="146"/>
                      <a:pt x="151" y="145"/>
                      <a:pt x="152" y="144"/>
                    </a:cubicBezTo>
                    <a:cubicBezTo>
                      <a:pt x="152" y="143"/>
                      <a:pt x="153" y="142"/>
                      <a:pt x="154" y="141"/>
                    </a:cubicBezTo>
                    <a:cubicBezTo>
                      <a:pt x="154" y="140"/>
                      <a:pt x="154" y="139"/>
                      <a:pt x="155" y="138"/>
                    </a:cubicBezTo>
                    <a:cubicBezTo>
                      <a:pt x="155" y="137"/>
                      <a:pt x="156" y="137"/>
                      <a:pt x="157" y="137"/>
                    </a:cubicBezTo>
                    <a:cubicBezTo>
                      <a:pt x="157" y="135"/>
                      <a:pt x="157" y="133"/>
                      <a:pt x="156" y="131"/>
                    </a:cubicBezTo>
                    <a:cubicBezTo>
                      <a:pt x="155" y="129"/>
                      <a:pt x="155" y="127"/>
                      <a:pt x="155" y="125"/>
                    </a:cubicBezTo>
                    <a:cubicBezTo>
                      <a:pt x="155" y="123"/>
                      <a:pt x="154" y="121"/>
                      <a:pt x="153" y="119"/>
                    </a:cubicBezTo>
                    <a:cubicBezTo>
                      <a:pt x="152" y="115"/>
                      <a:pt x="153" y="111"/>
                      <a:pt x="151" y="107"/>
                    </a:cubicBezTo>
                    <a:cubicBezTo>
                      <a:pt x="151" y="106"/>
                      <a:pt x="149" y="102"/>
                      <a:pt x="150" y="101"/>
                    </a:cubicBezTo>
                    <a:cubicBezTo>
                      <a:pt x="151" y="101"/>
                      <a:pt x="153" y="102"/>
                      <a:pt x="153" y="101"/>
                    </a:cubicBezTo>
                    <a:cubicBezTo>
                      <a:pt x="154" y="100"/>
                      <a:pt x="153" y="98"/>
                      <a:pt x="152" y="97"/>
                    </a:cubicBezTo>
                    <a:cubicBezTo>
                      <a:pt x="151" y="95"/>
                      <a:pt x="150" y="93"/>
                      <a:pt x="149" y="91"/>
                    </a:cubicBezTo>
                    <a:cubicBezTo>
                      <a:pt x="152" y="90"/>
                      <a:pt x="156" y="91"/>
                      <a:pt x="158" y="91"/>
                    </a:cubicBezTo>
                    <a:cubicBezTo>
                      <a:pt x="161" y="91"/>
                      <a:pt x="160" y="89"/>
                      <a:pt x="162" y="88"/>
                    </a:cubicBezTo>
                    <a:cubicBezTo>
                      <a:pt x="163" y="87"/>
                      <a:pt x="165" y="88"/>
                      <a:pt x="166" y="88"/>
                    </a:cubicBezTo>
                    <a:cubicBezTo>
                      <a:pt x="169" y="88"/>
                      <a:pt x="172" y="88"/>
                      <a:pt x="175" y="87"/>
                    </a:cubicBezTo>
                    <a:cubicBezTo>
                      <a:pt x="176" y="87"/>
                      <a:pt x="178" y="87"/>
                      <a:pt x="179" y="86"/>
                    </a:cubicBezTo>
                    <a:cubicBezTo>
                      <a:pt x="179" y="85"/>
                      <a:pt x="179" y="84"/>
                      <a:pt x="179" y="83"/>
                    </a:cubicBezTo>
                    <a:cubicBezTo>
                      <a:pt x="180" y="83"/>
                      <a:pt x="181" y="82"/>
                      <a:pt x="181" y="81"/>
                    </a:cubicBezTo>
                    <a:cubicBezTo>
                      <a:pt x="182" y="80"/>
                      <a:pt x="183" y="78"/>
                      <a:pt x="183" y="76"/>
                    </a:cubicBezTo>
                    <a:cubicBezTo>
                      <a:pt x="183" y="74"/>
                      <a:pt x="183" y="74"/>
                      <a:pt x="185" y="74"/>
                    </a:cubicBezTo>
                    <a:cubicBezTo>
                      <a:pt x="189" y="73"/>
                      <a:pt x="186" y="70"/>
                      <a:pt x="189" y="70"/>
                    </a:cubicBezTo>
                    <a:cubicBezTo>
                      <a:pt x="190" y="70"/>
                      <a:pt x="191" y="70"/>
                      <a:pt x="192" y="70"/>
                    </a:cubicBezTo>
                    <a:cubicBezTo>
                      <a:pt x="193" y="68"/>
                      <a:pt x="194" y="67"/>
                      <a:pt x="195" y="66"/>
                    </a:cubicBezTo>
                    <a:cubicBezTo>
                      <a:pt x="197" y="64"/>
                      <a:pt x="199" y="63"/>
                      <a:pt x="200" y="61"/>
                    </a:cubicBezTo>
                    <a:cubicBezTo>
                      <a:pt x="202" y="59"/>
                      <a:pt x="201" y="56"/>
                      <a:pt x="198" y="57"/>
                    </a:cubicBezTo>
                    <a:cubicBezTo>
                      <a:pt x="198" y="55"/>
                      <a:pt x="198" y="52"/>
                      <a:pt x="198" y="50"/>
                    </a:cubicBezTo>
                    <a:cubicBezTo>
                      <a:pt x="199" y="51"/>
                      <a:pt x="202" y="51"/>
                      <a:pt x="203" y="50"/>
                    </a:cubicBezTo>
                    <a:cubicBezTo>
                      <a:pt x="203" y="49"/>
                      <a:pt x="202" y="48"/>
                      <a:pt x="203" y="47"/>
                    </a:cubicBezTo>
                    <a:cubicBezTo>
                      <a:pt x="203" y="45"/>
                      <a:pt x="205" y="45"/>
                      <a:pt x="206" y="45"/>
                    </a:cubicBezTo>
                    <a:cubicBezTo>
                      <a:pt x="207" y="43"/>
                      <a:pt x="208" y="42"/>
                      <a:pt x="208" y="40"/>
                    </a:cubicBezTo>
                    <a:cubicBezTo>
                      <a:pt x="205" y="39"/>
                      <a:pt x="203" y="36"/>
                      <a:pt x="200" y="34"/>
                    </a:cubicBezTo>
                    <a:cubicBezTo>
                      <a:pt x="195" y="33"/>
                      <a:pt x="192" y="30"/>
                      <a:pt x="188" y="29"/>
                    </a:cubicBezTo>
                    <a:cubicBezTo>
                      <a:pt x="184" y="28"/>
                      <a:pt x="180" y="28"/>
                      <a:pt x="176" y="27"/>
                    </a:cubicBezTo>
                    <a:cubicBezTo>
                      <a:pt x="173" y="26"/>
                      <a:pt x="169" y="23"/>
                      <a:pt x="166" y="24"/>
                    </a:cubicBezTo>
                    <a:cubicBezTo>
                      <a:pt x="164" y="25"/>
                      <a:pt x="164" y="25"/>
                      <a:pt x="164" y="27"/>
                    </a:cubicBezTo>
                    <a:cubicBezTo>
                      <a:pt x="164" y="27"/>
                      <a:pt x="165" y="29"/>
                      <a:pt x="164" y="29"/>
                    </a:cubicBezTo>
                    <a:cubicBezTo>
                      <a:pt x="164" y="30"/>
                      <a:pt x="163" y="30"/>
                      <a:pt x="162" y="31"/>
                    </a:cubicBezTo>
                    <a:cubicBezTo>
                      <a:pt x="161" y="33"/>
                      <a:pt x="161" y="37"/>
                      <a:pt x="161" y="40"/>
                    </a:cubicBezTo>
                    <a:cubicBezTo>
                      <a:pt x="161" y="43"/>
                      <a:pt x="163" y="46"/>
                      <a:pt x="162" y="49"/>
                    </a:cubicBezTo>
                    <a:cubicBezTo>
                      <a:pt x="162" y="51"/>
                      <a:pt x="162" y="51"/>
                      <a:pt x="159" y="51"/>
                    </a:cubicBezTo>
                    <a:cubicBezTo>
                      <a:pt x="158" y="51"/>
                      <a:pt x="157" y="51"/>
                      <a:pt x="155" y="51"/>
                    </a:cubicBezTo>
                    <a:cubicBezTo>
                      <a:pt x="155" y="47"/>
                      <a:pt x="156" y="43"/>
                      <a:pt x="156" y="39"/>
                    </a:cubicBezTo>
                    <a:cubicBezTo>
                      <a:pt x="156" y="35"/>
                      <a:pt x="153" y="34"/>
                      <a:pt x="152" y="30"/>
                    </a:cubicBezTo>
                    <a:cubicBezTo>
                      <a:pt x="152" y="29"/>
                      <a:pt x="152" y="27"/>
                      <a:pt x="152" y="26"/>
                    </a:cubicBezTo>
                    <a:cubicBezTo>
                      <a:pt x="151" y="24"/>
                      <a:pt x="150" y="23"/>
                      <a:pt x="150" y="22"/>
                    </a:cubicBezTo>
                    <a:cubicBezTo>
                      <a:pt x="149" y="19"/>
                      <a:pt x="149" y="17"/>
                      <a:pt x="147" y="16"/>
                    </a:cubicBezTo>
                    <a:cubicBezTo>
                      <a:pt x="146" y="15"/>
                      <a:pt x="142" y="14"/>
                      <a:pt x="141" y="15"/>
                    </a:cubicBezTo>
                    <a:cubicBezTo>
                      <a:pt x="139" y="16"/>
                      <a:pt x="140" y="18"/>
                      <a:pt x="138" y="19"/>
                    </a:cubicBezTo>
                    <a:cubicBezTo>
                      <a:pt x="137" y="20"/>
                      <a:pt x="136" y="19"/>
                      <a:pt x="134" y="19"/>
                    </a:cubicBezTo>
                    <a:cubicBezTo>
                      <a:pt x="131" y="19"/>
                      <a:pt x="128" y="18"/>
                      <a:pt x="125" y="18"/>
                    </a:cubicBezTo>
                    <a:cubicBezTo>
                      <a:pt x="121" y="17"/>
                      <a:pt x="118" y="18"/>
                      <a:pt x="115" y="18"/>
                    </a:cubicBezTo>
                    <a:cubicBezTo>
                      <a:pt x="112" y="19"/>
                      <a:pt x="91" y="22"/>
                      <a:pt x="92" y="17"/>
                    </a:cubicBezTo>
                    <a:cubicBezTo>
                      <a:pt x="90" y="17"/>
                      <a:pt x="90" y="18"/>
                      <a:pt x="88" y="18"/>
                    </a:cubicBezTo>
                    <a:cubicBezTo>
                      <a:pt x="87" y="18"/>
                      <a:pt x="86" y="18"/>
                      <a:pt x="84" y="18"/>
                    </a:cubicBezTo>
                    <a:cubicBezTo>
                      <a:pt x="82" y="18"/>
                      <a:pt x="75" y="20"/>
                      <a:pt x="74" y="18"/>
                    </a:cubicBezTo>
                    <a:cubicBezTo>
                      <a:pt x="73" y="17"/>
                      <a:pt x="74" y="13"/>
                      <a:pt x="74" y="11"/>
                    </a:cubicBezTo>
                    <a:cubicBezTo>
                      <a:pt x="74" y="9"/>
                      <a:pt x="73" y="7"/>
                      <a:pt x="73" y="5"/>
                    </a:cubicBezTo>
                    <a:cubicBezTo>
                      <a:pt x="72" y="2"/>
                      <a:pt x="71" y="1"/>
                      <a:pt x="68" y="1"/>
                    </a:cubicBezTo>
                    <a:cubicBezTo>
                      <a:pt x="65" y="0"/>
                      <a:pt x="62" y="1"/>
                      <a:pt x="58" y="1"/>
                    </a:cubicBezTo>
                    <a:cubicBezTo>
                      <a:pt x="51" y="1"/>
                      <a:pt x="45" y="1"/>
                      <a:pt x="38" y="4"/>
                    </a:cubicBezTo>
                    <a:cubicBezTo>
                      <a:pt x="35" y="6"/>
                      <a:pt x="35" y="7"/>
                      <a:pt x="35" y="10"/>
                    </a:cubicBezTo>
                    <a:cubicBezTo>
                      <a:pt x="35" y="13"/>
                      <a:pt x="34" y="13"/>
                      <a:pt x="32" y="15"/>
                    </a:cubicBezTo>
                    <a:cubicBezTo>
                      <a:pt x="31" y="17"/>
                      <a:pt x="32" y="20"/>
                      <a:pt x="29" y="21"/>
                    </a:cubicBezTo>
                    <a:cubicBezTo>
                      <a:pt x="27" y="21"/>
                      <a:pt x="24" y="20"/>
                      <a:pt x="22" y="19"/>
                    </a:cubicBezTo>
                    <a:cubicBezTo>
                      <a:pt x="20" y="18"/>
                      <a:pt x="18" y="15"/>
                      <a:pt x="15" y="15"/>
                    </a:cubicBezTo>
                    <a:cubicBezTo>
                      <a:pt x="13" y="14"/>
                      <a:pt x="12" y="16"/>
                      <a:pt x="10" y="17"/>
                    </a:cubicBezTo>
                    <a:cubicBezTo>
                      <a:pt x="8" y="19"/>
                      <a:pt x="5" y="20"/>
                      <a:pt x="3" y="22"/>
                    </a:cubicBezTo>
                    <a:cubicBezTo>
                      <a:pt x="3" y="22"/>
                      <a:pt x="3" y="22"/>
                      <a:pt x="3" y="23"/>
                    </a:cubicBezTo>
                    <a:cubicBezTo>
                      <a:pt x="3" y="23"/>
                      <a:pt x="4" y="24"/>
                      <a:pt x="4" y="25"/>
                    </a:cubicBezTo>
                    <a:close/>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31" name="Freeform 72">
                <a:extLst>
                  <a:ext uri="{FF2B5EF4-FFF2-40B4-BE49-F238E27FC236}">
                    <a16:creationId xmlns:a16="http://schemas.microsoft.com/office/drawing/2014/main" id="{D58F454A-4DF3-4FEB-A6D0-95F314197658}"/>
                  </a:ext>
                </a:extLst>
              </p:cNvPr>
              <p:cNvSpPr>
                <a:spLocks/>
              </p:cNvSpPr>
              <p:nvPr/>
            </p:nvSpPr>
            <p:spPr bwMode="auto">
              <a:xfrm>
                <a:off x="387351" y="8197851"/>
                <a:ext cx="1420811" cy="977899"/>
              </a:xfrm>
              <a:custGeom>
                <a:avLst/>
                <a:gdLst>
                  <a:gd name="T0" fmla="*/ 364 w 379"/>
                  <a:gd name="T1" fmla="*/ 116 h 261"/>
                  <a:gd name="T2" fmla="*/ 354 w 379"/>
                  <a:gd name="T3" fmla="*/ 103 h 261"/>
                  <a:gd name="T4" fmla="*/ 344 w 379"/>
                  <a:gd name="T5" fmla="*/ 103 h 261"/>
                  <a:gd name="T6" fmla="*/ 334 w 379"/>
                  <a:gd name="T7" fmla="*/ 107 h 261"/>
                  <a:gd name="T8" fmla="*/ 324 w 379"/>
                  <a:gd name="T9" fmla="*/ 97 h 261"/>
                  <a:gd name="T10" fmla="*/ 322 w 379"/>
                  <a:gd name="T11" fmla="*/ 79 h 261"/>
                  <a:gd name="T12" fmla="*/ 321 w 379"/>
                  <a:gd name="T13" fmla="*/ 70 h 261"/>
                  <a:gd name="T14" fmla="*/ 333 w 379"/>
                  <a:gd name="T15" fmla="*/ 64 h 261"/>
                  <a:gd name="T16" fmla="*/ 330 w 379"/>
                  <a:gd name="T17" fmla="*/ 46 h 261"/>
                  <a:gd name="T18" fmla="*/ 325 w 379"/>
                  <a:gd name="T19" fmla="*/ 36 h 261"/>
                  <a:gd name="T20" fmla="*/ 317 w 379"/>
                  <a:gd name="T21" fmla="*/ 33 h 261"/>
                  <a:gd name="T22" fmla="*/ 315 w 379"/>
                  <a:gd name="T23" fmla="*/ 24 h 261"/>
                  <a:gd name="T24" fmla="*/ 326 w 379"/>
                  <a:gd name="T25" fmla="*/ 11 h 261"/>
                  <a:gd name="T26" fmla="*/ 331 w 379"/>
                  <a:gd name="T27" fmla="*/ 3 h 261"/>
                  <a:gd name="T28" fmla="*/ 293 w 379"/>
                  <a:gd name="T29" fmla="*/ 7 h 261"/>
                  <a:gd name="T30" fmla="*/ 256 w 379"/>
                  <a:gd name="T31" fmla="*/ 9 h 261"/>
                  <a:gd name="T32" fmla="*/ 239 w 379"/>
                  <a:gd name="T33" fmla="*/ 24 h 261"/>
                  <a:gd name="T34" fmla="*/ 196 w 379"/>
                  <a:gd name="T35" fmla="*/ 34 h 261"/>
                  <a:gd name="T36" fmla="*/ 183 w 379"/>
                  <a:gd name="T37" fmla="*/ 60 h 261"/>
                  <a:gd name="T38" fmla="*/ 153 w 379"/>
                  <a:gd name="T39" fmla="*/ 75 h 261"/>
                  <a:gd name="T40" fmla="*/ 126 w 379"/>
                  <a:gd name="T41" fmla="*/ 66 h 261"/>
                  <a:gd name="T42" fmla="*/ 116 w 379"/>
                  <a:gd name="T43" fmla="*/ 54 h 261"/>
                  <a:gd name="T44" fmla="*/ 97 w 379"/>
                  <a:gd name="T45" fmla="*/ 57 h 261"/>
                  <a:gd name="T46" fmla="*/ 68 w 379"/>
                  <a:gd name="T47" fmla="*/ 65 h 261"/>
                  <a:gd name="T48" fmla="*/ 42 w 379"/>
                  <a:gd name="T49" fmla="*/ 70 h 261"/>
                  <a:gd name="T50" fmla="*/ 23 w 379"/>
                  <a:gd name="T51" fmla="*/ 92 h 261"/>
                  <a:gd name="T52" fmla="*/ 8 w 379"/>
                  <a:gd name="T53" fmla="*/ 100 h 261"/>
                  <a:gd name="T54" fmla="*/ 34 w 379"/>
                  <a:gd name="T55" fmla="*/ 111 h 261"/>
                  <a:gd name="T56" fmla="*/ 49 w 379"/>
                  <a:gd name="T57" fmla="*/ 125 h 261"/>
                  <a:gd name="T58" fmla="*/ 29 w 379"/>
                  <a:gd name="T59" fmla="*/ 151 h 261"/>
                  <a:gd name="T60" fmla="*/ 25 w 379"/>
                  <a:gd name="T61" fmla="*/ 191 h 261"/>
                  <a:gd name="T62" fmla="*/ 45 w 379"/>
                  <a:gd name="T63" fmla="*/ 209 h 261"/>
                  <a:gd name="T64" fmla="*/ 55 w 379"/>
                  <a:gd name="T65" fmla="*/ 237 h 261"/>
                  <a:gd name="T66" fmla="*/ 66 w 379"/>
                  <a:gd name="T67" fmla="*/ 260 h 261"/>
                  <a:gd name="T68" fmla="*/ 84 w 379"/>
                  <a:gd name="T69" fmla="*/ 254 h 261"/>
                  <a:gd name="T70" fmla="*/ 101 w 379"/>
                  <a:gd name="T71" fmla="*/ 248 h 261"/>
                  <a:gd name="T72" fmla="*/ 115 w 379"/>
                  <a:gd name="T73" fmla="*/ 242 h 261"/>
                  <a:gd name="T74" fmla="*/ 145 w 379"/>
                  <a:gd name="T75" fmla="*/ 254 h 261"/>
                  <a:gd name="T76" fmla="*/ 153 w 379"/>
                  <a:gd name="T77" fmla="*/ 236 h 261"/>
                  <a:gd name="T78" fmla="*/ 168 w 379"/>
                  <a:gd name="T79" fmla="*/ 226 h 261"/>
                  <a:gd name="T80" fmla="*/ 193 w 379"/>
                  <a:gd name="T81" fmla="*/ 220 h 261"/>
                  <a:gd name="T82" fmla="*/ 206 w 379"/>
                  <a:gd name="T83" fmla="*/ 224 h 261"/>
                  <a:gd name="T84" fmla="*/ 198 w 379"/>
                  <a:gd name="T85" fmla="*/ 249 h 261"/>
                  <a:gd name="T86" fmla="*/ 220 w 379"/>
                  <a:gd name="T87" fmla="*/ 239 h 261"/>
                  <a:gd name="T88" fmla="*/ 245 w 379"/>
                  <a:gd name="T89" fmla="*/ 229 h 261"/>
                  <a:gd name="T90" fmla="*/ 284 w 379"/>
                  <a:gd name="T91" fmla="*/ 233 h 261"/>
                  <a:gd name="T92" fmla="*/ 304 w 379"/>
                  <a:gd name="T93" fmla="*/ 224 h 261"/>
                  <a:gd name="T94" fmla="*/ 319 w 379"/>
                  <a:gd name="T95" fmla="*/ 217 h 261"/>
                  <a:gd name="T96" fmla="*/ 346 w 379"/>
                  <a:gd name="T97" fmla="*/ 197 h 261"/>
                  <a:gd name="T98" fmla="*/ 368 w 379"/>
                  <a:gd name="T99" fmla="*/ 196 h 261"/>
                  <a:gd name="T100" fmla="*/ 366 w 379"/>
                  <a:gd name="T101" fmla="*/ 155 h 261"/>
                  <a:gd name="T102" fmla="*/ 379 w 379"/>
                  <a:gd name="T103" fmla="*/ 124 h 261"/>
                  <a:gd name="T104" fmla="*/ 376 w 379"/>
                  <a:gd name="T105" fmla="*/ 11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9" h="261">
                    <a:moveTo>
                      <a:pt x="376" y="115"/>
                    </a:moveTo>
                    <a:cubicBezTo>
                      <a:pt x="374" y="115"/>
                      <a:pt x="372" y="116"/>
                      <a:pt x="371" y="116"/>
                    </a:cubicBezTo>
                    <a:cubicBezTo>
                      <a:pt x="369" y="116"/>
                      <a:pt x="366" y="117"/>
                      <a:pt x="364" y="116"/>
                    </a:cubicBezTo>
                    <a:cubicBezTo>
                      <a:pt x="362" y="115"/>
                      <a:pt x="361" y="110"/>
                      <a:pt x="360" y="107"/>
                    </a:cubicBezTo>
                    <a:cubicBezTo>
                      <a:pt x="360" y="106"/>
                      <a:pt x="360" y="104"/>
                      <a:pt x="359" y="103"/>
                    </a:cubicBezTo>
                    <a:cubicBezTo>
                      <a:pt x="358" y="102"/>
                      <a:pt x="355" y="102"/>
                      <a:pt x="354" y="103"/>
                    </a:cubicBezTo>
                    <a:cubicBezTo>
                      <a:pt x="352" y="103"/>
                      <a:pt x="352" y="103"/>
                      <a:pt x="350" y="102"/>
                    </a:cubicBezTo>
                    <a:cubicBezTo>
                      <a:pt x="349" y="102"/>
                      <a:pt x="350" y="101"/>
                      <a:pt x="348" y="102"/>
                    </a:cubicBezTo>
                    <a:cubicBezTo>
                      <a:pt x="347" y="102"/>
                      <a:pt x="345" y="102"/>
                      <a:pt x="344" y="103"/>
                    </a:cubicBezTo>
                    <a:cubicBezTo>
                      <a:pt x="343" y="103"/>
                      <a:pt x="341" y="104"/>
                      <a:pt x="339" y="105"/>
                    </a:cubicBezTo>
                    <a:cubicBezTo>
                      <a:pt x="338" y="106"/>
                      <a:pt x="337" y="108"/>
                      <a:pt x="336" y="108"/>
                    </a:cubicBezTo>
                    <a:cubicBezTo>
                      <a:pt x="335" y="108"/>
                      <a:pt x="334" y="107"/>
                      <a:pt x="334" y="107"/>
                    </a:cubicBezTo>
                    <a:cubicBezTo>
                      <a:pt x="332" y="106"/>
                      <a:pt x="331" y="105"/>
                      <a:pt x="329" y="104"/>
                    </a:cubicBezTo>
                    <a:cubicBezTo>
                      <a:pt x="328" y="104"/>
                      <a:pt x="326" y="103"/>
                      <a:pt x="325" y="101"/>
                    </a:cubicBezTo>
                    <a:cubicBezTo>
                      <a:pt x="324" y="100"/>
                      <a:pt x="324" y="99"/>
                      <a:pt x="324" y="97"/>
                    </a:cubicBezTo>
                    <a:cubicBezTo>
                      <a:pt x="324" y="96"/>
                      <a:pt x="323" y="94"/>
                      <a:pt x="323" y="93"/>
                    </a:cubicBezTo>
                    <a:cubicBezTo>
                      <a:pt x="322" y="90"/>
                      <a:pt x="322" y="87"/>
                      <a:pt x="322" y="84"/>
                    </a:cubicBezTo>
                    <a:cubicBezTo>
                      <a:pt x="322" y="82"/>
                      <a:pt x="322" y="80"/>
                      <a:pt x="322" y="79"/>
                    </a:cubicBezTo>
                    <a:cubicBezTo>
                      <a:pt x="321" y="77"/>
                      <a:pt x="320" y="78"/>
                      <a:pt x="318" y="78"/>
                    </a:cubicBezTo>
                    <a:cubicBezTo>
                      <a:pt x="316" y="78"/>
                      <a:pt x="314" y="74"/>
                      <a:pt x="316" y="72"/>
                    </a:cubicBezTo>
                    <a:cubicBezTo>
                      <a:pt x="317" y="70"/>
                      <a:pt x="319" y="70"/>
                      <a:pt x="321" y="70"/>
                    </a:cubicBezTo>
                    <a:cubicBezTo>
                      <a:pt x="322" y="70"/>
                      <a:pt x="323" y="69"/>
                      <a:pt x="324" y="68"/>
                    </a:cubicBezTo>
                    <a:cubicBezTo>
                      <a:pt x="326" y="67"/>
                      <a:pt x="327" y="67"/>
                      <a:pt x="328" y="67"/>
                    </a:cubicBezTo>
                    <a:cubicBezTo>
                      <a:pt x="330" y="67"/>
                      <a:pt x="332" y="66"/>
                      <a:pt x="333" y="64"/>
                    </a:cubicBezTo>
                    <a:cubicBezTo>
                      <a:pt x="333" y="62"/>
                      <a:pt x="331" y="61"/>
                      <a:pt x="331" y="59"/>
                    </a:cubicBezTo>
                    <a:cubicBezTo>
                      <a:pt x="330" y="56"/>
                      <a:pt x="333" y="53"/>
                      <a:pt x="331" y="50"/>
                    </a:cubicBezTo>
                    <a:cubicBezTo>
                      <a:pt x="331" y="49"/>
                      <a:pt x="329" y="48"/>
                      <a:pt x="330" y="46"/>
                    </a:cubicBezTo>
                    <a:cubicBezTo>
                      <a:pt x="330" y="44"/>
                      <a:pt x="330" y="41"/>
                      <a:pt x="329" y="39"/>
                    </a:cubicBezTo>
                    <a:cubicBezTo>
                      <a:pt x="329" y="37"/>
                      <a:pt x="328" y="36"/>
                      <a:pt x="327" y="35"/>
                    </a:cubicBezTo>
                    <a:cubicBezTo>
                      <a:pt x="326" y="35"/>
                      <a:pt x="326" y="36"/>
                      <a:pt x="325" y="36"/>
                    </a:cubicBezTo>
                    <a:cubicBezTo>
                      <a:pt x="324" y="36"/>
                      <a:pt x="323" y="36"/>
                      <a:pt x="322" y="36"/>
                    </a:cubicBezTo>
                    <a:cubicBezTo>
                      <a:pt x="321" y="36"/>
                      <a:pt x="318" y="36"/>
                      <a:pt x="317" y="36"/>
                    </a:cubicBezTo>
                    <a:cubicBezTo>
                      <a:pt x="317" y="35"/>
                      <a:pt x="317" y="34"/>
                      <a:pt x="317" y="33"/>
                    </a:cubicBezTo>
                    <a:cubicBezTo>
                      <a:pt x="316" y="32"/>
                      <a:pt x="316" y="32"/>
                      <a:pt x="315" y="31"/>
                    </a:cubicBezTo>
                    <a:cubicBezTo>
                      <a:pt x="315" y="30"/>
                      <a:pt x="314" y="29"/>
                      <a:pt x="314" y="27"/>
                    </a:cubicBezTo>
                    <a:cubicBezTo>
                      <a:pt x="314" y="25"/>
                      <a:pt x="314" y="25"/>
                      <a:pt x="315" y="24"/>
                    </a:cubicBezTo>
                    <a:cubicBezTo>
                      <a:pt x="316" y="23"/>
                      <a:pt x="317" y="23"/>
                      <a:pt x="318" y="22"/>
                    </a:cubicBezTo>
                    <a:cubicBezTo>
                      <a:pt x="319" y="21"/>
                      <a:pt x="321" y="19"/>
                      <a:pt x="322" y="18"/>
                    </a:cubicBezTo>
                    <a:cubicBezTo>
                      <a:pt x="324" y="16"/>
                      <a:pt x="323" y="13"/>
                      <a:pt x="326" y="11"/>
                    </a:cubicBezTo>
                    <a:cubicBezTo>
                      <a:pt x="327" y="10"/>
                      <a:pt x="329" y="10"/>
                      <a:pt x="330" y="9"/>
                    </a:cubicBezTo>
                    <a:cubicBezTo>
                      <a:pt x="332" y="8"/>
                      <a:pt x="332" y="8"/>
                      <a:pt x="332" y="6"/>
                    </a:cubicBezTo>
                    <a:cubicBezTo>
                      <a:pt x="331" y="5"/>
                      <a:pt x="331" y="4"/>
                      <a:pt x="331" y="3"/>
                    </a:cubicBezTo>
                    <a:cubicBezTo>
                      <a:pt x="330" y="2"/>
                      <a:pt x="330" y="1"/>
                      <a:pt x="329" y="0"/>
                    </a:cubicBezTo>
                    <a:cubicBezTo>
                      <a:pt x="328" y="1"/>
                      <a:pt x="328" y="1"/>
                      <a:pt x="327" y="1"/>
                    </a:cubicBezTo>
                    <a:cubicBezTo>
                      <a:pt x="316" y="4"/>
                      <a:pt x="305" y="7"/>
                      <a:pt x="293" y="7"/>
                    </a:cubicBezTo>
                    <a:cubicBezTo>
                      <a:pt x="289" y="7"/>
                      <a:pt x="284" y="7"/>
                      <a:pt x="280" y="4"/>
                    </a:cubicBezTo>
                    <a:cubicBezTo>
                      <a:pt x="279" y="3"/>
                      <a:pt x="276" y="1"/>
                      <a:pt x="274" y="2"/>
                    </a:cubicBezTo>
                    <a:cubicBezTo>
                      <a:pt x="269" y="4"/>
                      <a:pt x="262" y="11"/>
                      <a:pt x="256" y="9"/>
                    </a:cubicBezTo>
                    <a:cubicBezTo>
                      <a:pt x="253" y="8"/>
                      <a:pt x="254" y="7"/>
                      <a:pt x="251" y="10"/>
                    </a:cubicBezTo>
                    <a:cubicBezTo>
                      <a:pt x="250" y="12"/>
                      <a:pt x="249" y="13"/>
                      <a:pt x="247" y="15"/>
                    </a:cubicBezTo>
                    <a:cubicBezTo>
                      <a:pt x="245" y="18"/>
                      <a:pt x="243" y="22"/>
                      <a:pt x="239" y="24"/>
                    </a:cubicBezTo>
                    <a:cubicBezTo>
                      <a:pt x="236" y="26"/>
                      <a:pt x="232" y="26"/>
                      <a:pt x="228" y="28"/>
                    </a:cubicBezTo>
                    <a:cubicBezTo>
                      <a:pt x="225" y="31"/>
                      <a:pt x="220" y="29"/>
                      <a:pt x="217" y="27"/>
                    </a:cubicBezTo>
                    <a:cubicBezTo>
                      <a:pt x="208" y="22"/>
                      <a:pt x="202" y="28"/>
                      <a:pt x="196" y="34"/>
                    </a:cubicBezTo>
                    <a:cubicBezTo>
                      <a:pt x="193" y="37"/>
                      <a:pt x="191" y="41"/>
                      <a:pt x="189" y="44"/>
                    </a:cubicBezTo>
                    <a:cubicBezTo>
                      <a:pt x="187" y="47"/>
                      <a:pt x="183" y="48"/>
                      <a:pt x="180" y="49"/>
                    </a:cubicBezTo>
                    <a:cubicBezTo>
                      <a:pt x="183" y="50"/>
                      <a:pt x="185" y="58"/>
                      <a:pt x="183" y="60"/>
                    </a:cubicBezTo>
                    <a:cubicBezTo>
                      <a:pt x="179" y="64"/>
                      <a:pt x="173" y="63"/>
                      <a:pt x="169" y="66"/>
                    </a:cubicBezTo>
                    <a:cubicBezTo>
                      <a:pt x="172" y="72"/>
                      <a:pt x="170" y="75"/>
                      <a:pt x="163" y="77"/>
                    </a:cubicBezTo>
                    <a:cubicBezTo>
                      <a:pt x="158" y="79"/>
                      <a:pt x="158" y="76"/>
                      <a:pt x="153" y="75"/>
                    </a:cubicBezTo>
                    <a:cubicBezTo>
                      <a:pt x="150" y="75"/>
                      <a:pt x="147" y="76"/>
                      <a:pt x="144" y="76"/>
                    </a:cubicBezTo>
                    <a:cubicBezTo>
                      <a:pt x="140" y="76"/>
                      <a:pt x="137" y="74"/>
                      <a:pt x="133" y="72"/>
                    </a:cubicBezTo>
                    <a:cubicBezTo>
                      <a:pt x="131" y="71"/>
                      <a:pt x="124" y="70"/>
                      <a:pt x="126" y="66"/>
                    </a:cubicBezTo>
                    <a:cubicBezTo>
                      <a:pt x="128" y="63"/>
                      <a:pt x="137" y="62"/>
                      <a:pt x="134" y="57"/>
                    </a:cubicBezTo>
                    <a:cubicBezTo>
                      <a:pt x="133" y="55"/>
                      <a:pt x="129" y="48"/>
                      <a:pt x="127" y="47"/>
                    </a:cubicBezTo>
                    <a:cubicBezTo>
                      <a:pt x="124" y="49"/>
                      <a:pt x="121" y="55"/>
                      <a:pt x="116" y="54"/>
                    </a:cubicBezTo>
                    <a:cubicBezTo>
                      <a:pt x="115" y="54"/>
                      <a:pt x="115" y="52"/>
                      <a:pt x="113" y="51"/>
                    </a:cubicBezTo>
                    <a:cubicBezTo>
                      <a:pt x="111" y="51"/>
                      <a:pt x="109" y="51"/>
                      <a:pt x="108" y="52"/>
                    </a:cubicBezTo>
                    <a:cubicBezTo>
                      <a:pt x="104" y="53"/>
                      <a:pt x="101" y="56"/>
                      <a:pt x="97" y="57"/>
                    </a:cubicBezTo>
                    <a:cubicBezTo>
                      <a:pt x="95" y="60"/>
                      <a:pt x="97" y="64"/>
                      <a:pt x="94" y="67"/>
                    </a:cubicBezTo>
                    <a:cubicBezTo>
                      <a:pt x="87" y="73"/>
                      <a:pt x="86" y="57"/>
                      <a:pt x="80" y="59"/>
                    </a:cubicBezTo>
                    <a:cubicBezTo>
                      <a:pt x="76" y="60"/>
                      <a:pt x="73" y="65"/>
                      <a:pt x="68" y="65"/>
                    </a:cubicBezTo>
                    <a:cubicBezTo>
                      <a:pt x="62" y="65"/>
                      <a:pt x="59" y="63"/>
                      <a:pt x="53" y="66"/>
                    </a:cubicBezTo>
                    <a:cubicBezTo>
                      <a:pt x="52" y="67"/>
                      <a:pt x="50" y="69"/>
                      <a:pt x="49" y="69"/>
                    </a:cubicBezTo>
                    <a:cubicBezTo>
                      <a:pt x="47" y="70"/>
                      <a:pt x="45" y="69"/>
                      <a:pt x="42" y="70"/>
                    </a:cubicBezTo>
                    <a:cubicBezTo>
                      <a:pt x="40" y="70"/>
                      <a:pt x="35" y="73"/>
                      <a:pt x="34" y="75"/>
                    </a:cubicBezTo>
                    <a:cubicBezTo>
                      <a:pt x="32" y="79"/>
                      <a:pt x="31" y="82"/>
                      <a:pt x="28" y="85"/>
                    </a:cubicBezTo>
                    <a:cubicBezTo>
                      <a:pt x="26" y="87"/>
                      <a:pt x="26" y="90"/>
                      <a:pt x="23" y="92"/>
                    </a:cubicBezTo>
                    <a:cubicBezTo>
                      <a:pt x="16" y="97"/>
                      <a:pt x="10" y="88"/>
                      <a:pt x="3" y="92"/>
                    </a:cubicBezTo>
                    <a:cubicBezTo>
                      <a:pt x="0" y="94"/>
                      <a:pt x="8" y="94"/>
                      <a:pt x="9" y="94"/>
                    </a:cubicBezTo>
                    <a:cubicBezTo>
                      <a:pt x="13" y="96"/>
                      <a:pt x="10" y="99"/>
                      <a:pt x="8" y="100"/>
                    </a:cubicBezTo>
                    <a:cubicBezTo>
                      <a:pt x="4" y="103"/>
                      <a:pt x="16" y="112"/>
                      <a:pt x="17" y="115"/>
                    </a:cubicBezTo>
                    <a:cubicBezTo>
                      <a:pt x="19" y="119"/>
                      <a:pt x="22" y="117"/>
                      <a:pt x="24" y="114"/>
                    </a:cubicBezTo>
                    <a:cubicBezTo>
                      <a:pt x="27" y="112"/>
                      <a:pt x="31" y="114"/>
                      <a:pt x="34" y="111"/>
                    </a:cubicBezTo>
                    <a:cubicBezTo>
                      <a:pt x="36" y="107"/>
                      <a:pt x="39" y="105"/>
                      <a:pt x="41" y="110"/>
                    </a:cubicBezTo>
                    <a:cubicBezTo>
                      <a:pt x="41" y="112"/>
                      <a:pt x="45" y="115"/>
                      <a:pt x="46" y="116"/>
                    </a:cubicBezTo>
                    <a:cubicBezTo>
                      <a:pt x="50" y="117"/>
                      <a:pt x="50" y="122"/>
                      <a:pt x="49" y="125"/>
                    </a:cubicBezTo>
                    <a:cubicBezTo>
                      <a:pt x="49" y="129"/>
                      <a:pt x="46" y="128"/>
                      <a:pt x="45" y="131"/>
                    </a:cubicBezTo>
                    <a:cubicBezTo>
                      <a:pt x="44" y="134"/>
                      <a:pt x="44" y="138"/>
                      <a:pt x="41" y="141"/>
                    </a:cubicBezTo>
                    <a:cubicBezTo>
                      <a:pt x="37" y="145"/>
                      <a:pt x="32" y="148"/>
                      <a:pt x="29" y="151"/>
                    </a:cubicBezTo>
                    <a:cubicBezTo>
                      <a:pt x="24" y="156"/>
                      <a:pt x="14" y="162"/>
                      <a:pt x="22" y="168"/>
                    </a:cubicBezTo>
                    <a:cubicBezTo>
                      <a:pt x="25" y="170"/>
                      <a:pt x="28" y="174"/>
                      <a:pt x="28" y="178"/>
                    </a:cubicBezTo>
                    <a:cubicBezTo>
                      <a:pt x="28" y="183"/>
                      <a:pt x="24" y="187"/>
                      <a:pt x="25" y="191"/>
                    </a:cubicBezTo>
                    <a:cubicBezTo>
                      <a:pt x="25" y="195"/>
                      <a:pt x="30" y="197"/>
                      <a:pt x="32" y="200"/>
                    </a:cubicBezTo>
                    <a:cubicBezTo>
                      <a:pt x="33" y="203"/>
                      <a:pt x="35" y="210"/>
                      <a:pt x="38" y="204"/>
                    </a:cubicBezTo>
                    <a:cubicBezTo>
                      <a:pt x="39" y="207"/>
                      <a:pt x="43" y="207"/>
                      <a:pt x="45" y="209"/>
                    </a:cubicBezTo>
                    <a:cubicBezTo>
                      <a:pt x="47" y="212"/>
                      <a:pt x="52" y="209"/>
                      <a:pt x="55" y="211"/>
                    </a:cubicBezTo>
                    <a:cubicBezTo>
                      <a:pt x="60" y="216"/>
                      <a:pt x="58" y="222"/>
                      <a:pt x="54" y="227"/>
                    </a:cubicBezTo>
                    <a:cubicBezTo>
                      <a:pt x="53" y="230"/>
                      <a:pt x="51" y="235"/>
                      <a:pt x="55" y="237"/>
                    </a:cubicBezTo>
                    <a:cubicBezTo>
                      <a:pt x="58" y="239"/>
                      <a:pt x="56" y="243"/>
                      <a:pt x="57" y="246"/>
                    </a:cubicBezTo>
                    <a:cubicBezTo>
                      <a:pt x="59" y="249"/>
                      <a:pt x="61" y="251"/>
                      <a:pt x="61" y="255"/>
                    </a:cubicBezTo>
                    <a:cubicBezTo>
                      <a:pt x="61" y="258"/>
                      <a:pt x="62" y="261"/>
                      <a:pt x="66" y="260"/>
                    </a:cubicBezTo>
                    <a:cubicBezTo>
                      <a:pt x="66" y="258"/>
                      <a:pt x="64" y="253"/>
                      <a:pt x="68" y="253"/>
                    </a:cubicBezTo>
                    <a:cubicBezTo>
                      <a:pt x="72" y="253"/>
                      <a:pt x="70" y="250"/>
                      <a:pt x="74" y="251"/>
                    </a:cubicBezTo>
                    <a:cubicBezTo>
                      <a:pt x="77" y="252"/>
                      <a:pt x="80" y="253"/>
                      <a:pt x="84" y="254"/>
                    </a:cubicBezTo>
                    <a:cubicBezTo>
                      <a:pt x="87" y="255"/>
                      <a:pt x="90" y="253"/>
                      <a:pt x="93" y="253"/>
                    </a:cubicBezTo>
                    <a:cubicBezTo>
                      <a:pt x="97" y="253"/>
                      <a:pt x="95" y="250"/>
                      <a:pt x="98" y="249"/>
                    </a:cubicBezTo>
                    <a:cubicBezTo>
                      <a:pt x="99" y="248"/>
                      <a:pt x="100" y="249"/>
                      <a:pt x="101" y="248"/>
                    </a:cubicBezTo>
                    <a:cubicBezTo>
                      <a:pt x="102" y="245"/>
                      <a:pt x="102" y="243"/>
                      <a:pt x="105" y="242"/>
                    </a:cubicBezTo>
                    <a:cubicBezTo>
                      <a:pt x="108" y="241"/>
                      <a:pt x="110" y="241"/>
                      <a:pt x="111" y="238"/>
                    </a:cubicBezTo>
                    <a:cubicBezTo>
                      <a:pt x="113" y="239"/>
                      <a:pt x="113" y="241"/>
                      <a:pt x="115" y="242"/>
                    </a:cubicBezTo>
                    <a:cubicBezTo>
                      <a:pt x="117" y="242"/>
                      <a:pt x="118" y="242"/>
                      <a:pt x="120" y="243"/>
                    </a:cubicBezTo>
                    <a:cubicBezTo>
                      <a:pt x="122" y="244"/>
                      <a:pt x="121" y="247"/>
                      <a:pt x="122" y="249"/>
                    </a:cubicBezTo>
                    <a:cubicBezTo>
                      <a:pt x="126" y="260"/>
                      <a:pt x="137" y="259"/>
                      <a:pt x="145" y="254"/>
                    </a:cubicBezTo>
                    <a:cubicBezTo>
                      <a:pt x="150" y="251"/>
                      <a:pt x="151" y="252"/>
                      <a:pt x="151" y="247"/>
                    </a:cubicBezTo>
                    <a:cubicBezTo>
                      <a:pt x="151" y="245"/>
                      <a:pt x="152" y="244"/>
                      <a:pt x="152" y="242"/>
                    </a:cubicBezTo>
                    <a:cubicBezTo>
                      <a:pt x="153" y="240"/>
                      <a:pt x="152" y="238"/>
                      <a:pt x="153" y="236"/>
                    </a:cubicBezTo>
                    <a:cubicBezTo>
                      <a:pt x="153" y="232"/>
                      <a:pt x="155" y="229"/>
                      <a:pt x="155" y="225"/>
                    </a:cubicBezTo>
                    <a:cubicBezTo>
                      <a:pt x="155" y="222"/>
                      <a:pt x="156" y="219"/>
                      <a:pt x="160" y="220"/>
                    </a:cubicBezTo>
                    <a:cubicBezTo>
                      <a:pt x="162" y="221"/>
                      <a:pt x="166" y="228"/>
                      <a:pt x="168" y="226"/>
                    </a:cubicBezTo>
                    <a:cubicBezTo>
                      <a:pt x="171" y="224"/>
                      <a:pt x="174" y="222"/>
                      <a:pt x="176" y="219"/>
                    </a:cubicBezTo>
                    <a:cubicBezTo>
                      <a:pt x="180" y="217"/>
                      <a:pt x="179" y="210"/>
                      <a:pt x="185" y="214"/>
                    </a:cubicBezTo>
                    <a:cubicBezTo>
                      <a:pt x="188" y="216"/>
                      <a:pt x="189" y="219"/>
                      <a:pt x="193" y="220"/>
                    </a:cubicBezTo>
                    <a:cubicBezTo>
                      <a:pt x="195" y="220"/>
                      <a:pt x="200" y="218"/>
                      <a:pt x="201" y="218"/>
                    </a:cubicBezTo>
                    <a:cubicBezTo>
                      <a:pt x="203" y="219"/>
                      <a:pt x="201" y="221"/>
                      <a:pt x="202" y="222"/>
                    </a:cubicBezTo>
                    <a:cubicBezTo>
                      <a:pt x="203" y="223"/>
                      <a:pt x="205" y="223"/>
                      <a:pt x="206" y="224"/>
                    </a:cubicBezTo>
                    <a:cubicBezTo>
                      <a:pt x="209" y="226"/>
                      <a:pt x="202" y="229"/>
                      <a:pt x="202" y="231"/>
                    </a:cubicBezTo>
                    <a:cubicBezTo>
                      <a:pt x="202" y="235"/>
                      <a:pt x="203" y="238"/>
                      <a:pt x="203" y="242"/>
                    </a:cubicBezTo>
                    <a:cubicBezTo>
                      <a:pt x="202" y="245"/>
                      <a:pt x="198" y="246"/>
                      <a:pt x="198" y="249"/>
                    </a:cubicBezTo>
                    <a:cubicBezTo>
                      <a:pt x="198" y="253"/>
                      <a:pt x="204" y="250"/>
                      <a:pt x="205" y="248"/>
                    </a:cubicBezTo>
                    <a:cubicBezTo>
                      <a:pt x="208" y="245"/>
                      <a:pt x="210" y="241"/>
                      <a:pt x="215" y="240"/>
                    </a:cubicBezTo>
                    <a:cubicBezTo>
                      <a:pt x="217" y="239"/>
                      <a:pt x="218" y="240"/>
                      <a:pt x="220" y="239"/>
                    </a:cubicBezTo>
                    <a:cubicBezTo>
                      <a:pt x="222" y="238"/>
                      <a:pt x="221" y="237"/>
                      <a:pt x="224" y="237"/>
                    </a:cubicBezTo>
                    <a:cubicBezTo>
                      <a:pt x="228" y="236"/>
                      <a:pt x="232" y="234"/>
                      <a:pt x="236" y="234"/>
                    </a:cubicBezTo>
                    <a:cubicBezTo>
                      <a:pt x="241" y="234"/>
                      <a:pt x="241" y="230"/>
                      <a:pt x="245" y="229"/>
                    </a:cubicBezTo>
                    <a:cubicBezTo>
                      <a:pt x="250" y="227"/>
                      <a:pt x="255" y="228"/>
                      <a:pt x="259" y="227"/>
                    </a:cubicBezTo>
                    <a:cubicBezTo>
                      <a:pt x="263" y="226"/>
                      <a:pt x="271" y="228"/>
                      <a:pt x="274" y="229"/>
                    </a:cubicBezTo>
                    <a:cubicBezTo>
                      <a:pt x="277" y="230"/>
                      <a:pt x="282" y="234"/>
                      <a:pt x="284" y="233"/>
                    </a:cubicBezTo>
                    <a:cubicBezTo>
                      <a:pt x="287" y="231"/>
                      <a:pt x="284" y="229"/>
                      <a:pt x="289" y="229"/>
                    </a:cubicBezTo>
                    <a:cubicBezTo>
                      <a:pt x="293" y="230"/>
                      <a:pt x="296" y="234"/>
                      <a:pt x="300" y="233"/>
                    </a:cubicBezTo>
                    <a:cubicBezTo>
                      <a:pt x="303" y="233"/>
                      <a:pt x="302" y="226"/>
                      <a:pt x="304" y="224"/>
                    </a:cubicBezTo>
                    <a:cubicBezTo>
                      <a:pt x="305" y="222"/>
                      <a:pt x="307" y="222"/>
                      <a:pt x="309" y="220"/>
                    </a:cubicBezTo>
                    <a:cubicBezTo>
                      <a:pt x="309" y="219"/>
                      <a:pt x="309" y="218"/>
                      <a:pt x="310" y="217"/>
                    </a:cubicBezTo>
                    <a:cubicBezTo>
                      <a:pt x="312" y="214"/>
                      <a:pt x="316" y="219"/>
                      <a:pt x="319" y="217"/>
                    </a:cubicBezTo>
                    <a:cubicBezTo>
                      <a:pt x="326" y="213"/>
                      <a:pt x="319" y="201"/>
                      <a:pt x="330" y="201"/>
                    </a:cubicBezTo>
                    <a:cubicBezTo>
                      <a:pt x="333" y="201"/>
                      <a:pt x="336" y="204"/>
                      <a:pt x="339" y="204"/>
                    </a:cubicBezTo>
                    <a:cubicBezTo>
                      <a:pt x="344" y="204"/>
                      <a:pt x="343" y="199"/>
                      <a:pt x="346" y="197"/>
                    </a:cubicBezTo>
                    <a:cubicBezTo>
                      <a:pt x="349" y="198"/>
                      <a:pt x="350" y="199"/>
                      <a:pt x="353" y="197"/>
                    </a:cubicBezTo>
                    <a:cubicBezTo>
                      <a:pt x="355" y="196"/>
                      <a:pt x="356" y="196"/>
                      <a:pt x="358" y="198"/>
                    </a:cubicBezTo>
                    <a:cubicBezTo>
                      <a:pt x="359" y="199"/>
                      <a:pt x="367" y="197"/>
                      <a:pt x="368" y="196"/>
                    </a:cubicBezTo>
                    <a:cubicBezTo>
                      <a:pt x="370" y="194"/>
                      <a:pt x="365" y="189"/>
                      <a:pt x="366" y="186"/>
                    </a:cubicBezTo>
                    <a:cubicBezTo>
                      <a:pt x="367" y="183"/>
                      <a:pt x="367" y="179"/>
                      <a:pt x="367" y="176"/>
                    </a:cubicBezTo>
                    <a:cubicBezTo>
                      <a:pt x="368" y="169"/>
                      <a:pt x="365" y="162"/>
                      <a:pt x="366" y="155"/>
                    </a:cubicBezTo>
                    <a:cubicBezTo>
                      <a:pt x="368" y="148"/>
                      <a:pt x="374" y="146"/>
                      <a:pt x="378" y="141"/>
                    </a:cubicBezTo>
                    <a:cubicBezTo>
                      <a:pt x="379" y="138"/>
                      <a:pt x="379" y="135"/>
                      <a:pt x="378" y="132"/>
                    </a:cubicBezTo>
                    <a:cubicBezTo>
                      <a:pt x="378" y="129"/>
                      <a:pt x="379" y="127"/>
                      <a:pt x="379" y="124"/>
                    </a:cubicBezTo>
                    <a:cubicBezTo>
                      <a:pt x="379" y="123"/>
                      <a:pt x="378" y="119"/>
                      <a:pt x="378" y="118"/>
                    </a:cubicBezTo>
                    <a:cubicBezTo>
                      <a:pt x="378" y="117"/>
                      <a:pt x="378" y="117"/>
                      <a:pt x="378" y="117"/>
                    </a:cubicBezTo>
                    <a:cubicBezTo>
                      <a:pt x="378" y="115"/>
                      <a:pt x="378" y="114"/>
                      <a:pt x="376" y="115"/>
                    </a:cubicBez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32" name="Freeform 73">
                <a:extLst>
                  <a:ext uri="{FF2B5EF4-FFF2-40B4-BE49-F238E27FC236}">
                    <a16:creationId xmlns:a16="http://schemas.microsoft.com/office/drawing/2014/main" id="{28CE44BA-830D-463A-9F5F-1A55F964A66B}"/>
                  </a:ext>
                </a:extLst>
              </p:cNvPr>
              <p:cNvSpPr>
                <a:spLocks/>
              </p:cNvSpPr>
              <p:nvPr/>
            </p:nvSpPr>
            <p:spPr bwMode="auto">
              <a:xfrm>
                <a:off x="1565274" y="7627937"/>
                <a:ext cx="1147763" cy="1123951"/>
              </a:xfrm>
              <a:custGeom>
                <a:avLst/>
                <a:gdLst>
                  <a:gd name="T0" fmla="*/ 296 w 306"/>
                  <a:gd name="T1" fmla="*/ 207 h 300"/>
                  <a:gd name="T2" fmla="*/ 295 w 306"/>
                  <a:gd name="T3" fmla="*/ 199 h 300"/>
                  <a:gd name="T4" fmla="*/ 291 w 306"/>
                  <a:gd name="T5" fmla="*/ 194 h 300"/>
                  <a:gd name="T6" fmla="*/ 277 w 306"/>
                  <a:gd name="T7" fmla="*/ 178 h 300"/>
                  <a:gd name="T8" fmla="*/ 268 w 306"/>
                  <a:gd name="T9" fmla="*/ 165 h 300"/>
                  <a:gd name="T10" fmla="*/ 263 w 306"/>
                  <a:gd name="T11" fmla="*/ 152 h 300"/>
                  <a:gd name="T12" fmla="*/ 257 w 306"/>
                  <a:gd name="T13" fmla="*/ 143 h 300"/>
                  <a:gd name="T14" fmla="*/ 249 w 306"/>
                  <a:gd name="T15" fmla="*/ 121 h 300"/>
                  <a:gd name="T16" fmla="*/ 237 w 306"/>
                  <a:gd name="T17" fmla="*/ 103 h 300"/>
                  <a:gd name="T18" fmla="*/ 236 w 306"/>
                  <a:gd name="T19" fmla="*/ 97 h 300"/>
                  <a:gd name="T20" fmla="*/ 233 w 306"/>
                  <a:gd name="T21" fmla="*/ 92 h 300"/>
                  <a:gd name="T22" fmla="*/ 231 w 306"/>
                  <a:gd name="T23" fmla="*/ 80 h 300"/>
                  <a:gd name="T24" fmla="*/ 222 w 306"/>
                  <a:gd name="T25" fmla="*/ 72 h 300"/>
                  <a:gd name="T26" fmla="*/ 206 w 306"/>
                  <a:gd name="T27" fmla="*/ 63 h 300"/>
                  <a:gd name="T28" fmla="*/ 198 w 306"/>
                  <a:gd name="T29" fmla="*/ 42 h 300"/>
                  <a:gd name="T30" fmla="*/ 203 w 306"/>
                  <a:gd name="T31" fmla="*/ 22 h 300"/>
                  <a:gd name="T32" fmla="*/ 201 w 306"/>
                  <a:gd name="T33" fmla="*/ 12 h 300"/>
                  <a:gd name="T34" fmla="*/ 207 w 306"/>
                  <a:gd name="T35" fmla="*/ 14 h 300"/>
                  <a:gd name="T36" fmla="*/ 211 w 306"/>
                  <a:gd name="T37" fmla="*/ 10 h 300"/>
                  <a:gd name="T38" fmla="*/ 202 w 306"/>
                  <a:gd name="T39" fmla="*/ 5 h 300"/>
                  <a:gd name="T40" fmla="*/ 193 w 306"/>
                  <a:gd name="T41" fmla="*/ 10 h 300"/>
                  <a:gd name="T42" fmla="*/ 151 w 306"/>
                  <a:gd name="T43" fmla="*/ 64 h 300"/>
                  <a:gd name="T44" fmla="*/ 91 w 306"/>
                  <a:gd name="T45" fmla="*/ 128 h 300"/>
                  <a:gd name="T46" fmla="*/ 61 w 306"/>
                  <a:gd name="T47" fmla="*/ 133 h 300"/>
                  <a:gd name="T48" fmla="*/ 44 w 306"/>
                  <a:gd name="T49" fmla="*/ 138 h 300"/>
                  <a:gd name="T50" fmla="*/ 15 w 306"/>
                  <a:gd name="T51" fmla="*/ 152 h 300"/>
                  <a:gd name="T52" fmla="*/ 18 w 306"/>
                  <a:gd name="T53" fmla="*/ 158 h 300"/>
                  <a:gd name="T54" fmla="*/ 12 w 306"/>
                  <a:gd name="T55" fmla="*/ 163 h 300"/>
                  <a:gd name="T56" fmla="*/ 4 w 306"/>
                  <a:gd name="T57" fmla="*/ 174 h 300"/>
                  <a:gd name="T58" fmla="*/ 0 w 306"/>
                  <a:gd name="T59" fmla="*/ 179 h 300"/>
                  <a:gd name="T60" fmla="*/ 3 w 306"/>
                  <a:gd name="T61" fmla="*/ 185 h 300"/>
                  <a:gd name="T62" fmla="*/ 8 w 306"/>
                  <a:gd name="T63" fmla="*/ 188 h 300"/>
                  <a:gd name="T64" fmla="*/ 13 w 306"/>
                  <a:gd name="T65" fmla="*/ 187 h 300"/>
                  <a:gd name="T66" fmla="*/ 16 w 306"/>
                  <a:gd name="T67" fmla="*/ 198 h 300"/>
                  <a:gd name="T68" fmla="*/ 17 w 306"/>
                  <a:gd name="T69" fmla="*/ 211 h 300"/>
                  <a:gd name="T70" fmla="*/ 14 w 306"/>
                  <a:gd name="T71" fmla="*/ 219 h 300"/>
                  <a:gd name="T72" fmla="*/ 7 w 306"/>
                  <a:gd name="T73" fmla="*/ 222 h 300"/>
                  <a:gd name="T74" fmla="*/ 4 w 306"/>
                  <a:gd name="T75" fmla="*/ 230 h 300"/>
                  <a:gd name="T76" fmla="*/ 8 w 306"/>
                  <a:gd name="T77" fmla="*/ 236 h 300"/>
                  <a:gd name="T78" fmla="*/ 10 w 306"/>
                  <a:gd name="T79" fmla="*/ 249 h 300"/>
                  <a:gd name="T80" fmla="*/ 15 w 306"/>
                  <a:gd name="T81" fmla="*/ 256 h 300"/>
                  <a:gd name="T82" fmla="*/ 22 w 306"/>
                  <a:gd name="T83" fmla="*/ 260 h 300"/>
                  <a:gd name="T84" fmla="*/ 30 w 306"/>
                  <a:gd name="T85" fmla="*/ 255 h 300"/>
                  <a:gd name="T86" fmla="*/ 36 w 306"/>
                  <a:gd name="T87" fmla="*/ 254 h 300"/>
                  <a:gd name="T88" fmla="*/ 45 w 306"/>
                  <a:gd name="T89" fmla="*/ 255 h 300"/>
                  <a:gd name="T90" fmla="*/ 50 w 306"/>
                  <a:gd name="T91" fmla="*/ 268 h 300"/>
                  <a:gd name="T92" fmla="*/ 62 w 306"/>
                  <a:gd name="T93" fmla="*/ 267 h 300"/>
                  <a:gd name="T94" fmla="*/ 64 w 306"/>
                  <a:gd name="T95" fmla="*/ 270 h 300"/>
                  <a:gd name="T96" fmla="*/ 71 w 306"/>
                  <a:gd name="T97" fmla="*/ 273 h 300"/>
                  <a:gd name="T98" fmla="*/ 105 w 306"/>
                  <a:gd name="T99" fmla="*/ 285 h 300"/>
                  <a:gd name="T100" fmla="*/ 138 w 306"/>
                  <a:gd name="T101" fmla="*/ 293 h 300"/>
                  <a:gd name="T102" fmla="*/ 168 w 306"/>
                  <a:gd name="T103" fmla="*/ 271 h 300"/>
                  <a:gd name="T104" fmla="*/ 188 w 306"/>
                  <a:gd name="T105" fmla="*/ 251 h 300"/>
                  <a:gd name="T106" fmla="*/ 203 w 306"/>
                  <a:gd name="T107" fmla="*/ 244 h 300"/>
                  <a:gd name="T108" fmla="*/ 230 w 306"/>
                  <a:gd name="T109" fmla="*/ 245 h 300"/>
                  <a:gd name="T110" fmla="*/ 248 w 306"/>
                  <a:gd name="T111" fmla="*/ 251 h 300"/>
                  <a:gd name="T112" fmla="*/ 274 w 306"/>
                  <a:gd name="T113" fmla="*/ 253 h 300"/>
                  <a:gd name="T114" fmla="*/ 290 w 306"/>
                  <a:gd name="T115" fmla="*/ 240 h 300"/>
                  <a:gd name="T116" fmla="*/ 304 w 306"/>
                  <a:gd name="T117" fmla="*/ 22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6" h="300">
                    <a:moveTo>
                      <a:pt x="301" y="218"/>
                    </a:moveTo>
                    <a:cubicBezTo>
                      <a:pt x="300" y="214"/>
                      <a:pt x="298" y="211"/>
                      <a:pt x="296" y="207"/>
                    </a:cubicBezTo>
                    <a:cubicBezTo>
                      <a:pt x="296" y="206"/>
                      <a:pt x="294" y="204"/>
                      <a:pt x="294" y="202"/>
                    </a:cubicBezTo>
                    <a:cubicBezTo>
                      <a:pt x="294" y="199"/>
                      <a:pt x="295" y="201"/>
                      <a:pt x="295" y="199"/>
                    </a:cubicBezTo>
                    <a:cubicBezTo>
                      <a:pt x="295" y="198"/>
                      <a:pt x="295" y="198"/>
                      <a:pt x="294" y="197"/>
                    </a:cubicBezTo>
                    <a:cubicBezTo>
                      <a:pt x="294" y="196"/>
                      <a:pt x="292" y="195"/>
                      <a:pt x="291" y="194"/>
                    </a:cubicBezTo>
                    <a:cubicBezTo>
                      <a:pt x="289" y="191"/>
                      <a:pt x="287" y="188"/>
                      <a:pt x="284" y="186"/>
                    </a:cubicBezTo>
                    <a:cubicBezTo>
                      <a:pt x="282" y="183"/>
                      <a:pt x="279" y="181"/>
                      <a:pt x="277" y="178"/>
                    </a:cubicBezTo>
                    <a:cubicBezTo>
                      <a:pt x="275" y="176"/>
                      <a:pt x="275" y="173"/>
                      <a:pt x="273" y="171"/>
                    </a:cubicBezTo>
                    <a:cubicBezTo>
                      <a:pt x="271" y="169"/>
                      <a:pt x="270" y="167"/>
                      <a:pt x="268" y="165"/>
                    </a:cubicBezTo>
                    <a:cubicBezTo>
                      <a:pt x="266" y="162"/>
                      <a:pt x="264" y="161"/>
                      <a:pt x="264" y="158"/>
                    </a:cubicBezTo>
                    <a:cubicBezTo>
                      <a:pt x="264" y="156"/>
                      <a:pt x="264" y="154"/>
                      <a:pt x="263" y="152"/>
                    </a:cubicBezTo>
                    <a:cubicBezTo>
                      <a:pt x="263" y="151"/>
                      <a:pt x="262" y="148"/>
                      <a:pt x="261" y="147"/>
                    </a:cubicBezTo>
                    <a:cubicBezTo>
                      <a:pt x="260" y="144"/>
                      <a:pt x="258" y="145"/>
                      <a:pt x="257" y="143"/>
                    </a:cubicBezTo>
                    <a:cubicBezTo>
                      <a:pt x="255" y="140"/>
                      <a:pt x="254" y="136"/>
                      <a:pt x="253" y="132"/>
                    </a:cubicBezTo>
                    <a:cubicBezTo>
                      <a:pt x="253" y="128"/>
                      <a:pt x="251" y="125"/>
                      <a:pt x="249" y="121"/>
                    </a:cubicBezTo>
                    <a:cubicBezTo>
                      <a:pt x="246" y="117"/>
                      <a:pt x="244" y="113"/>
                      <a:pt x="242" y="110"/>
                    </a:cubicBezTo>
                    <a:cubicBezTo>
                      <a:pt x="240" y="107"/>
                      <a:pt x="239" y="105"/>
                      <a:pt x="237" y="103"/>
                    </a:cubicBezTo>
                    <a:cubicBezTo>
                      <a:pt x="237" y="102"/>
                      <a:pt x="236" y="101"/>
                      <a:pt x="236" y="100"/>
                    </a:cubicBezTo>
                    <a:cubicBezTo>
                      <a:pt x="235" y="99"/>
                      <a:pt x="236" y="98"/>
                      <a:pt x="236" y="97"/>
                    </a:cubicBezTo>
                    <a:cubicBezTo>
                      <a:pt x="235" y="96"/>
                      <a:pt x="234" y="96"/>
                      <a:pt x="233" y="95"/>
                    </a:cubicBezTo>
                    <a:cubicBezTo>
                      <a:pt x="233" y="94"/>
                      <a:pt x="233" y="93"/>
                      <a:pt x="233" y="92"/>
                    </a:cubicBezTo>
                    <a:cubicBezTo>
                      <a:pt x="232" y="89"/>
                      <a:pt x="233" y="87"/>
                      <a:pt x="232" y="85"/>
                    </a:cubicBezTo>
                    <a:cubicBezTo>
                      <a:pt x="231" y="83"/>
                      <a:pt x="231" y="81"/>
                      <a:pt x="231" y="80"/>
                    </a:cubicBezTo>
                    <a:cubicBezTo>
                      <a:pt x="230" y="78"/>
                      <a:pt x="228" y="77"/>
                      <a:pt x="226" y="75"/>
                    </a:cubicBezTo>
                    <a:cubicBezTo>
                      <a:pt x="225" y="73"/>
                      <a:pt x="225" y="73"/>
                      <a:pt x="222" y="72"/>
                    </a:cubicBezTo>
                    <a:cubicBezTo>
                      <a:pt x="220" y="72"/>
                      <a:pt x="218" y="71"/>
                      <a:pt x="216" y="71"/>
                    </a:cubicBezTo>
                    <a:cubicBezTo>
                      <a:pt x="212" y="69"/>
                      <a:pt x="209" y="66"/>
                      <a:pt x="206" y="63"/>
                    </a:cubicBezTo>
                    <a:cubicBezTo>
                      <a:pt x="203" y="60"/>
                      <a:pt x="201" y="56"/>
                      <a:pt x="199" y="52"/>
                    </a:cubicBezTo>
                    <a:cubicBezTo>
                      <a:pt x="197" y="49"/>
                      <a:pt x="198" y="46"/>
                      <a:pt x="198" y="42"/>
                    </a:cubicBezTo>
                    <a:cubicBezTo>
                      <a:pt x="198" y="36"/>
                      <a:pt x="198" y="29"/>
                      <a:pt x="199" y="22"/>
                    </a:cubicBezTo>
                    <a:cubicBezTo>
                      <a:pt x="200" y="22"/>
                      <a:pt x="203" y="23"/>
                      <a:pt x="203" y="22"/>
                    </a:cubicBezTo>
                    <a:cubicBezTo>
                      <a:pt x="204" y="22"/>
                      <a:pt x="205" y="19"/>
                      <a:pt x="205" y="18"/>
                    </a:cubicBezTo>
                    <a:cubicBezTo>
                      <a:pt x="206" y="14"/>
                      <a:pt x="201" y="17"/>
                      <a:pt x="201" y="12"/>
                    </a:cubicBezTo>
                    <a:cubicBezTo>
                      <a:pt x="203" y="12"/>
                      <a:pt x="205" y="12"/>
                      <a:pt x="207" y="12"/>
                    </a:cubicBezTo>
                    <a:cubicBezTo>
                      <a:pt x="207" y="13"/>
                      <a:pt x="207" y="14"/>
                      <a:pt x="207" y="14"/>
                    </a:cubicBezTo>
                    <a:cubicBezTo>
                      <a:pt x="207" y="15"/>
                      <a:pt x="208" y="15"/>
                      <a:pt x="209" y="15"/>
                    </a:cubicBezTo>
                    <a:cubicBezTo>
                      <a:pt x="209" y="13"/>
                      <a:pt x="212" y="12"/>
                      <a:pt x="211" y="10"/>
                    </a:cubicBezTo>
                    <a:cubicBezTo>
                      <a:pt x="209" y="9"/>
                      <a:pt x="207" y="9"/>
                      <a:pt x="205" y="8"/>
                    </a:cubicBezTo>
                    <a:cubicBezTo>
                      <a:pt x="203" y="7"/>
                      <a:pt x="202" y="7"/>
                      <a:pt x="202" y="5"/>
                    </a:cubicBezTo>
                    <a:cubicBezTo>
                      <a:pt x="201" y="3"/>
                      <a:pt x="201" y="1"/>
                      <a:pt x="201" y="0"/>
                    </a:cubicBezTo>
                    <a:cubicBezTo>
                      <a:pt x="198" y="2"/>
                      <a:pt x="196" y="7"/>
                      <a:pt x="193" y="10"/>
                    </a:cubicBezTo>
                    <a:cubicBezTo>
                      <a:pt x="187" y="19"/>
                      <a:pt x="180" y="28"/>
                      <a:pt x="174" y="37"/>
                    </a:cubicBezTo>
                    <a:cubicBezTo>
                      <a:pt x="167" y="46"/>
                      <a:pt x="157" y="54"/>
                      <a:pt x="151" y="64"/>
                    </a:cubicBezTo>
                    <a:cubicBezTo>
                      <a:pt x="145" y="73"/>
                      <a:pt x="139" y="83"/>
                      <a:pt x="133" y="92"/>
                    </a:cubicBezTo>
                    <a:cubicBezTo>
                      <a:pt x="123" y="108"/>
                      <a:pt x="109" y="122"/>
                      <a:pt x="91" y="128"/>
                    </a:cubicBezTo>
                    <a:cubicBezTo>
                      <a:pt x="85" y="130"/>
                      <a:pt x="79" y="131"/>
                      <a:pt x="73" y="131"/>
                    </a:cubicBezTo>
                    <a:cubicBezTo>
                      <a:pt x="69" y="131"/>
                      <a:pt x="65" y="130"/>
                      <a:pt x="61" y="133"/>
                    </a:cubicBezTo>
                    <a:cubicBezTo>
                      <a:pt x="59" y="135"/>
                      <a:pt x="56" y="138"/>
                      <a:pt x="53" y="140"/>
                    </a:cubicBezTo>
                    <a:cubicBezTo>
                      <a:pt x="49" y="141"/>
                      <a:pt x="48" y="136"/>
                      <a:pt x="44" y="138"/>
                    </a:cubicBezTo>
                    <a:cubicBezTo>
                      <a:pt x="39" y="139"/>
                      <a:pt x="33" y="144"/>
                      <a:pt x="28" y="147"/>
                    </a:cubicBezTo>
                    <a:cubicBezTo>
                      <a:pt x="24" y="149"/>
                      <a:pt x="20" y="151"/>
                      <a:pt x="15" y="152"/>
                    </a:cubicBezTo>
                    <a:cubicBezTo>
                      <a:pt x="16" y="153"/>
                      <a:pt x="16" y="154"/>
                      <a:pt x="17" y="155"/>
                    </a:cubicBezTo>
                    <a:cubicBezTo>
                      <a:pt x="17" y="156"/>
                      <a:pt x="17" y="157"/>
                      <a:pt x="18" y="158"/>
                    </a:cubicBezTo>
                    <a:cubicBezTo>
                      <a:pt x="18" y="160"/>
                      <a:pt x="18" y="160"/>
                      <a:pt x="16" y="161"/>
                    </a:cubicBezTo>
                    <a:cubicBezTo>
                      <a:pt x="15" y="162"/>
                      <a:pt x="13" y="162"/>
                      <a:pt x="12" y="163"/>
                    </a:cubicBezTo>
                    <a:cubicBezTo>
                      <a:pt x="9" y="165"/>
                      <a:pt x="10" y="168"/>
                      <a:pt x="8" y="170"/>
                    </a:cubicBezTo>
                    <a:cubicBezTo>
                      <a:pt x="7" y="171"/>
                      <a:pt x="5" y="173"/>
                      <a:pt x="4" y="174"/>
                    </a:cubicBezTo>
                    <a:cubicBezTo>
                      <a:pt x="3" y="175"/>
                      <a:pt x="2" y="175"/>
                      <a:pt x="1" y="176"/>
                    </a:cubicBezTo>
                    <a:cubicBezTo>
                      <a:pt x="0" y="177"/>
                      <a:pt x="0" y="177"/>
                      <a:pt x="0" y="179"/>
                    </a:cubicBezTo>
                    <a:cubicBezTo>
                      <a:pt x="0" y="181"/>
                      <a:pt x="1" y="182"/>
                      <a:pt x="1" y="183"/>
                    </a:cubicBezTo>
                    <a:cubicBezTo>
                      <a:pt x="2" y="184"/>
                      <a:pt x="2" y="184"/>
                      <a:pt x="3" y="185"/>
                    </a:cubicBezTo>
                    <a:cubicBezTo>
                      <a:pt x="3" y="186"/>
                      <a:pt x="3" y="187"/>
                      <a:pt x="3" y="188"/>
                    </a:cubicBezTo>
                    <a:cubicBezTo>
                      <a:pt x="4" y="188"/>
                      <a:pt x="7" y="188"/>
                      <a:pt x="8" y="188"/>
                    </a:cubicBezTo>
                    <a:cubicBezTo>
                      <a:pt x="9" y="188"/>
                      <a:pt x="10" y="188"/>
                      <a:pt x="11" y="188"/>
                    </a:cubicBezTo>
                    <a:cubicBezTo>
                      <a:pt x="12" y="188"/>
                      <a:pt x="12" y="187"/>
                      <a:pt x="13" y="187"/>
                    </a:cubicBezTo>
                    <a:cubicBezTo>
                      <a:pt x="14" y="188"/>
                      <a:pt x="15" y="189"/>
                      <a:pt x="15" y="191"/>
                    </a:cubicBezTo>
                    <a:cubicBezTo>
                      <a:pt x="16" y="193"/>
                      <a:pt x="16" y="196"/>
                      <a:pt x="16" y="198"/>
                    </a:cubicBezTo>
                    <a:cubicBezTo>
                      <a:pt x="15" y="200"/>
                      <a:pt x="17" y="201"/>
                      <a:pt x="17" y="202"/>
                    </a:cubicBezTo>
                    <a:cubicBezTo>
                      <a:pt x="19" y="205"/>
                      <a:pt x="16" y="208"/>
                      <a:pt x="17" y="211"/>
                    </a:cubicBezTo>
                    <a:cubicBezTo>
                      <a:pt x="17" y="213"/>
                      <a:pt x="19" y="214"/>
                      <a:pt x="19" y="216"/>
                    </a:cubicBezTo>
                    <a:cubicBezTo>
                      <a:pt x="18" y="218"/>
                      <a:pt x="16" y="219"/>
                      <a:pt x="14" y="219"/>
                    </a:cubicBezTo>
                    <a:cubicBezTo>
                      <a:pt x="13" y="219"/>
                      <a:pt x="12" y="219"/>
                      <a:pt x="10" y="220"/>
                    </a:cubicBezTo>
                    <a:cubicBezTo>
                      <a:pt x="9" y="221"/>
                      <a:pt x="8" y="222"/>
                      <a:pt x="7" y="222"/>
                    </a:cubicBezTo>
                    <a:cubicBezTo>
                      <a:pt x="5" y="222"/>
                      <a:pt x="3" y="222"/>
                      <a:pt x="2" y="224"/>
                    </a:cubicBezTo>
                    <a:cubicBezTo>
                      <a:pt x="0" y="226"/>
                      <a:pt x="2" y="230"/>
                      <a:pt x="4" y="230"/>
                    </a:cubicBezTo>
                    <a:cubicBezTo>
                      <a:pt x="6" y="230"/>
                      <a:pt x="7" y="229"/>
                      <a:pt x="8" y="231"/>
                    </a:cubicBezTo>
                    <a:cubicBezTo>
                      <a:pt x="8" y="232"/>
                      <a:pt x="8" y="234"/>
                      <a:pt x="8" y="236"/>
                    </a:cubicBezTo>
                    <a:cubicBezTo>
                      <a:pt x="8" y="239"/>
                      <a:pt x="8" y="242"/>
                      <a:pt x="9" y="245"/>
                    </a:cubicBezTo>
                    <a:cubicBezTo>
                      <a:pt x="9" y="246"/>
                      <a:pt x="10" y="248"/>
                      <a:pt x="10" y="249"/>
                    </a:cubicBezTo>
                    <a:cubicBezTo>
                      <a:pt x="10" y="251"/>
                      <a:pt x="10" y="252"/>
                      <a:pt x="11" y="253"/>
                    </a:cubicBezTo>
                    <a:cubicBezTo>
                      <a:pt x="12" y="255"/>
                      <a:pt x="14" y="256"/>
                      <a:pt x="15" y="256"/>
                    </a:cubicBezTo>
                    <a:cubicBezTo>
                      <a:pt x="17" y="257"/>
                      <a:pt x="18" y="258"/>
                      <a:pt x="20" y="259"/>
                    </a:cubicBezTo>
                    <a:cubicBezTo>
                      <a:pt x="20" y="259"/>
                      <a:pt x="21" y="260"/>
                      <a:pt x="22" y="260"/>
                    </a:cubicBezTo>
                    <a:cubicBezTo>
                      <a:pt x="23" y="260"/>
                      <a:pt x="24" y="258"/>
                      <a:pt x="25" y="257"/>
                    </a:cubicBezTo>
                    <a:cubicBezTo>
                      <a:pt x="27" y="256"/>
                      <a:pt x="29" y="255"/>
                      <a:pt x="30" y="255"/>
                    </a:cubicBezTo>
                    <a:cubicBezTo>
                      <a:pt x="31" y="254"/>
                      <a:pt x="33" y="254"/>
                      <a:pt x="34" y="254"/>
                    </a:cubicBezTo>
                    <a:cubicBezTo>
                      <a:pt x="36" y="253"/>
                      <a:pt x="35" y="254"/>
                      <a:pt x="36" y="254"/>
                    </a:cubicBezTo>
                    <a:cubicBezTo>
                      <a:pt x="38" y="255"/>
                      <a:pt x="38" y="255"/>
                      <a:pt x="40" y="255"/>
                    </a:cubicBezTo>
                    <a:cubicBezTo>
                      <a:pt x="41" y="254"/>
                      <a:pt x="44" y="254"/>
                      <a:pt x="45" y="255"/>
                    </a:cubicBezTo>
                    <a:cubicBezTo>
                      <a:pt x="46" y="256"/>
                      <a:pt x="46" y="258"/>
                      <a:pt x="46" y="259"/>
                    </a:cubicBezTo>
                    <a:cubicBezTo>
                      <a:pt x="47" y="262"/>
                      <a:pt x="48" y="267"/>
                      <a:pt x="50" y="268"/>
                    </a:cubicBezTo>
                    <a:cubicBezTo>
                      <a:pt x="52" y="269"/>
                      <a:pt x="55" y="268"/>
                      <a:pt x="57" y="268"/>
                    </a:cubicBezTo>
                    <a:cubicBezTo>
                      <a:pt x="58" y="268"/>
                      <a:pt x="60" y="267"/>
                      <a:pt x="62" y="267"/>
                    </a:cubicBezTo>
                    <a:cubicBezTo>
                      <a:pt x="64" y="266"/>
                      <a:pt x="64" y="267"/>
                      <a:pt x="64" y="269"/>
                    </a:cubicBezTo>
                    <a:cubicBezTo>
                      <a:pt x="64" y="269"/>
                      <a:pt x="64" y="269"/>
                      <a:pt x="64" y="270"/>
                    </a:cubicBezTo>
                    <a:cubicBezTo>
                      <a:pt x="64" y="269"/>
                      <a:pt x="65" y="269"/>
                      <a:pt x="65" y="269"/>
                    </a:cubicBezTo>
                    <a:cubicBezTo>
                      <a:pt x="67" y="269"/>
                      <a:pt x="69" y="271"/>
                      <a:pt x="71" y="273"/>
                    </a:cubicBezTo>
                    <a:cubicBezTo>
                      <a:pt x="74" y="277"/>
                      <a:pt x="80" y="278"/>
                      <a:pt x="84" y="280"/>
                    </a:cubicBezTo>
                    <a:cubicBezTo>
                      <a:pt x="91" y="284"/>
                      <a:pt x="99" y="281"/>
                      <a:pt x="105" y="285"/>
                    </a:cubicBezTo>
                    <a:cubicBezTo>
                      <a:pt x="111" y="288"/>
                      <a:pt x="113" y="294"/>
                      <a:pt x="117" y="298"/>
                    </a:cubicBezTo>
                    <a:cubicBezTo>
                      <a:pt x="121" y="300"/>
                      <a:pt x="134" y="294"/>
                      <a:pt x="138" y="293"/>
                    </a:cubicBezTo>
                    <a:cubicBezTo>
                      <a:pt x="143" y="291"/>
                      <a:pt x="150" y="290"/>
                      <a:pt x="153" y="285"/>
                    </a:cubicBezTo>
                    <a:cubicBezTo>
                      <a:pt x="156" y="279"/>
                      <a:pt x="162" y="274"/>
                      <a:pt x="168" y="271"/>
                    </a:cubicBezTo>
                    <a:cubicBezTo>
                      <a:pt x="173" y="268"/>
                      <a:pt x="179" y="262"/>
                      <a:pt x="183" y="258"/>
                    </a:cubicBezTo>
                    <a:cubicBezTo>
                      <a:pt x="186" y="256"/>
                      <a:pt x="187" y="254"/>
                      <a:pt x="188" y="251"/>
                    </a:cubicBezTo>
                    <a:cubicBezTo>
                      <a:pt x="190" y="248"/>
                      <a:pt x="191" y="252"/>
                      <a:pt x="193" y="249"/>
                    </a:cubicBezTo>
                    <a:cubicBezTo>
                      <a:pt x="197" y="245"/>
                      <a:pt x="198" y="245"/>
                      <a:pt x="203" y="244"/>
                    </a:cubicBezTo>
                    <a:cubicBezTo>
                      <a:pt x="208" y="242"/>
                      <a:pt x="214" y="241"/>
                      <a:pt x="219" y="241"/>
                    </a:cubicBezTo>
                    <a:cubicBezTo>
                      <a:pt x="225" y="240"/>
                      <a:pt x="226" y="243"/>
                      <a:pt x="230" y="245"/>
                    </a:cubicBezTo>
                    <a:cubicBezTo>
                      <a:pt x="233" y="247"/>
                      <a:pt x="234" y="250"/>
                      <a:pt x="237" y="252"/>
                    </a:cubicBezTo>
                    <a:cubicBezTo>
                      <a:pt x="240" y="254"/>
                      <a:pt x="244" y="250"/>
                      <a:pt x="248" y="251"/>
                    </a:cubicBezTo>
                    <a:cubicBezTo>
                      <a:pt x="254" y="252"/>
                      <a:pt x="260" y="253"/>
                      <a:pt x="266" y="253"/>
                    </a:cubicBezTo>
                    <a:cubicBezTo>
                      <a:pt x="270" y="253"/>
                      <a:pt x="271" y="256"/>
                      <a:pt x="274" y="253"/>
                    </a:cubicBezTo>
                    <a:cubicBezTo>
                      <a:pt x="277" y="250"/>
                      <a:pt x="281" y="249"/>
                      <a:pt x="284" y="246"/>
                    </a:cubicBezTo>
                    <a:cubicBezTo>
                      <a:pt x="287" y="245"/>
                      <a:pt x="287" y="240"/>
                      <a:pt x="290" y="240"/>
                    </a:cubicBezTo>
                    <a:cubicBezTo>
                      <a:pt x="295" y="240"/>
                      <a:pt x="301" y="234"/>
                      <a:pt x="306" y="234"/>
                    </a:cubicBezTo>
                    <a:cubicBezTo>
                      <a:pt x="305" y="232"/>
                      <a:pt x="305" y="230"/>
                      <a:pt x="304" y="228"/>
                    </a:cubicBezTo>
                    <a:cubicBezTo>
                      <a:pt x="303" y="225"/>
                      <a:pt x="302" y="221"/>
                      <a:pt x="301" y="218"/>
                    </a:cubicBez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33" name="Freeform 74">
                <a:extLst>
                  <a:ext uri="{FF2B5EF4-FFF2-40B4-BE49-F238E27FC236}">
                    <a16:creationId xmlns:a16="http://schemas.microsoft.com/office/drawing/2014/main" id="{3AA0660C-6CF5-498E-A0DC-E0CFF927431F}"/>
                  </a:ext>
                </a:extLst>
              </p:cNvPr>
              <p:cNvSpPr>
                <a:spLocks/>
              </p:cNvSpPr>
              <p:nvPr/>
            </p:nvSpPr>
            <p:spPr bwMode="auto">
              <a:xfrm>
                <a:off x="2303462" y="7358064"/>
                <a:ext cx="1106488" cy="1420813"/>
              </a:xfrm>
              <a:custGeom>
                <a:avLst/>
                <a:gdLst>
                  <a:gd name="T0" fmla="*/ 287 w 295"/>
                  <a:gd name="T1" fmla="*/ 215 h 379"/>
                  <a:gd name="T2" fmla="*/ 276 w 295"/>
                  <a:gd name="T3" fmla="*/ 209 h 379"/>
                  <a:gd name="T4" fmla="*/ 256 w 295"/>
                  <a:gd name="T5" fmla="*/ 196 h 379"/>
                  <a:gd name="T6" fmla="*/ 240 w 295"/>
                  <a:gd name="T7" fmla="*/ 169 h 379"/>
                  <a:gd name="T8" fmla="*/ 244 w 295"/>
                  <a:gd name="T9" fmla="*/ 128 h 379"/>
                  <a:gd name="T10" fmla="*/ 230 w 295"/>
                  <a:gd name="T11" fmla="*/ 109 h 379"/>
                  <a:gd name="T12" fmla="*/ 219 w 295"/>
                  <a:gd name="T13" fmla="*/ 90 h 379"/>
                  <a:gd name="T14" fmla="*/ 201 w 295"/>
                  <a:gd name="T15" fmla="*/ 70 h 379"/>
                  <a:gd name="T16" fmla="*/ 182 w 295"/>
                  <a:gd name="T17" fmla="*/ 53 h 379"/>
                  <a:gd name="T18" fmla="*/ 161 w 295"/>
                  <a:gd name="T19" fmla="*/ 53 h 379"/>
                  <a:gd name="T20" fmla="*/ 138 w 295"/>
                  <a:gd name="T21" fmla="*/ 62 h 379"/>
                  <a:gd name="T22" fmla="*/ 132 w 295"/>
                  <a:gd name="T23" fmla="*/ 48 h 379"/>
                  <a:gd name="T24" fmla="*/ 114 w 295"/>
                  <a:gd name="T25" fmla="*/ 40 h 379"/>
                  <a:gd name="T26" fmla="*/ 104 w 295"/>
                  <a:gd name="T27" fmla="*/ 26 h 379"/>
                  <a:gd name="T28" fmla="*/ 89 w 295"/>
                  <a:gd name="T29" fmla="*/ 12 h 379"/>
                  <a:gd name="T30" fmla="*/ 42 w 295"/>
                  <a:gd name="T31" fmla="*/ 58 h 379"/>
                  <a:gd name="T32" fmla="*/ 5 w 295"/>
                  <a:gd name="T33" fmla="*/ 72 h 379"/>
                  <a:gd name="T34" fmla="*/ 8 w 295"/>
                  <a:gd name="T35" fmla="*/ 80 h 379"/>
                  <a:gd name="T36" fmla="*/ 10 w 295"/>
                  <a:gd name="T37" fmla="*/ 86 h 379"/>
                  <a:gd name="T38" fmla="*/ 8 w 295"/>
                  <a:gd name="T39" fmla="*/ 90 h 379"/>
                  <a:gd name="T40" fmla="*/ 1 w 295"/>
                  <a:gd name="T41" fmla="*/ 114 h 379"/>
                  <a:gd name="T42" fmla="*/ 19 w 295"/>
                  <a:gd name="T43" fmla="*/ 143 h 379"/>
                  <a:gd name="T44" fmla="*/ 34 w 295"/>
                  <a:gd name="T45" fmla="*/ 152 h 379"/>
                  <a:gd name="T46" fmla="*/ 36 w 295"/>
                  <a:gd name="T47" fmla="*/ 167 h 379"/>
                  <a:gd name="T48" fmla="*/ 40 w 295"/>
                  <a:gd name="T49" fmla="*/ 175 h 379"/>
                  <a:gd name="T50" fmla="*/ 56 w 295"/>
                  <a:gd name="T51" fmla="*/ 204 h 379"/>
                  <a:gd name="T52" fmla="*/ 66 w 295"/>
                  <a:gd name="T53" fmla="*/ 224 h 379"/>
                  <a:gd name="T54" fmla="*/ 76 w 295"/>
                  <a:gd name="T55" fmla="*/ 243 h 379"/>
                  <a:gd name="T56" fmla="*/ 94 w 295"/>
                  <a:gd name="T57" fmla="*/ 266 h 379"/>
                  <a:gd name="T58" fmla="*/ 97 w 295"/>
                  <a:gd name="T59" fmla="*/ 274 h 379"/>
                  <a:gd name="T60" fmla="*/ 107 w 295"/>
                  <a:gd name="T61" fmla="*/ 300 h 379"/>
                  <a:gd name="T62" fmla="*/ 118 w 295"/>
                  <a:gd name="T63" fmla="*/ 317 h 379"/>
                  <a:gd name="T64" fmla="*/ 125 w 295"/>
                  <a:gd name="T65" fmla="*/ 355 h 379"/>
                  <a:gd name="T66" fmla="*/ 144 w 295"/>
                  <a:gd name="T67" fmla="*/ 375 h 379"/>
                  <a:gd name="T68" fmla="*/ 157 w 295"/>
                  <a:gd name="T69" fmla="*/ 368 h 379"/>
                  <a:gd name="T70" fmla="*/ 174 w 295"/>
                  <a:gd name="T71" fmla="*/ 347 h 379"/>
                  <a:gd name="T72" fmla="*/ 191 w 295"/>
                  <a:gd name="T73" fmla="*/ 319 h 379"/>
                  <a:gd name="T74" fmla="*/ 218 w 295"/>
                  <a:gd name="T75" fmla="*/ 313 h 379"/>
                  <a:gd name="T76" fmla="*/ 244 w 295"/>
                  <a:gd name="T77" fmla="*/ 300 h 379"/>
                  <a:gd name="T78" fmla="*/ 262 w 295"/>
                  <a:gd name="T79" fmla="*/ 296 h 379"/>
                  <a:gd name="T80" fmla="*/ 271 w 295"/>
                  <a:gd name="T81" fmla="*/ 274 h 379"/>
                  <a:gd name="T82" fmla="*/ 288 w 295"/>
                  <a:gd name="T83" fmla="*/ 243 h 379"/>
                  <a:gd name="T84" fmla="*/ 294 w 295"/>
                  <a:gd name="T85" fmla="*/ 223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5" h="379">
                    <a:moveTo>
                      <a:pt x="294" y="223"/>
                    </a:moveTo>
                    <a:cubicBezTo>
                      <a:pt x="293" y="221"/>
                      <a:pt x="293" y="218"/>
                      <a:pt x="291" y="216"/>
                    </a:cubicBezTo>
                    <a:cubicBezTo>
                      <a:pt x="289" y="214"/>
                      <a:pt x="289" y="215"/>
                      <a:pt x="287" y="215"/>
                    </a:cubicBezTo>
                    <a:cubicBezTo>
                      <a:pt x="285" y="214"/>
                      <a:pt x="284" y="213"/>
                      <a:pt x="283" y="212"/>
                    </a:cubicBezTo>
                    <a:cubicBezTo>
                      <a:pt x="281" y="212"/>
                      <a:pt x="280" y="212"/>
                      <a:pt x="279" y="212"/>
                    </a:cubicBezTo>
                    <a:cubicBezTo>
                      <a:pt x="277" y="211"/>
                      <a:pt x="277" y="210"/>
                      <a:pt x="276" y="209"/>
                    </a:cubicBezTo>
                    <a:cubicBezTo>
                      <a:pt x="272" y="208"/>
                      <a:pt x="270" y="212"/>
                      <a:pt x="268" y="214"/>
                    </a:cubicBezTo>
                    <a:cubicBezTo>
                      <a:pt x="264" y="218"/>
                      <a:pt x="260" y="218"/>
                      <a:pt x="258" y="211"/>
                    </a:cubicBezTo>
                    <a:cubicBezTo>
                      <a:pt x="257" y="206"/>
                      <a:pt x="258" y="201"/>
                      <a:pt x="256" y="196"/>
                    </a:cubicBezTo>
                    <a:cubicBezTo>
                      <a:pt x="255" y="194"/>
                      <a:pt x="254" y="191"/>
                      <a:pt x="253" y="188"/>
                    </a:cubicBezTo>
                    <a:cubicBezTo>
                      <a:pt x="253" y="186"/>
                      <a:pt x="253" y="184"/>
                      <a:pt x="252" y="181"/>
                    </a:cubicBezTo>
                    <a:cubicBezTo>
                      <a:pt x="249" y="175"/>
                      <a:pt x="243" y="175"/>
                      <a:pt x="240" y="169"/>
                    </a:cubicBezTo>
                    <a:cubicBezTo>
                      <a:pt x="239" y="167"/>
                      <a:pt x="240" y="164"/>
                      <a:pt x="238" y="162"/>
                    </a:cubicBezTo>
                    <a:cubicBezTo>
                      <a:pt x="233" y="154"/>
                      <a:pt x="235" y="145"/>
                      <a:pt x="240" y="137"/>
                    </a:cubicBezTo>
                    <a:cubicBezTo>
                      <a:pt x="241" y="134"/>
                      <a:pt x="244" y="131"/>
                      <a:pt x="244" y="128"/>
                    </a:cubicBezTo>
                    <a:cubicBezTo>
                      <a:pt x="245" y="122"/>
                      <a:pt x="243" y="127"/>
                      <a:pt x="239" y="126"/>
                    </a:cubicBezTo>
                    <a:cubicBezTo>
                      <a:pt x="235" y="125"/>
                      <a:pt x="236" y="121"/>
                      <a:pt x="235" y="118"/>
                    </a:cubicBezTo>
                    <a:cubicBezTo>
                      <a:pt x="234" y="115"/>
                      <a:pt x="232" y="113"/>
                      <a:pt x="230" y="109"/>
                    </a:cubicBezTo>
                    <a:cubicBezTo>
                      <a:pt x="229" y="105"/>
                      <a:pt x="228" y="103"/>
                      <a:pt x="226" y="100"/>
                    </a:cubicBezTo>
                    <a:cubicBezTo>
                      <a:pt x="224" y="98"/>
                      <a:pt x="224" y="95"/>
                      <a:pt x="222" y="93"/>
                    </a:cubicBezTo>
                    <a:cubicBezTo>
                      <a:pt x="221" y="92"/>
                      <a:pt x="220" y="91"/>
                      <a:pt x="219" y="90"/>
                    </a:cubicBezTo>
                    <a:cubicBezTo>
                      <a:pt x="217" y="88"/>
                      <a:pt x="217" y="87"/>
                      <a:pt x="215" y="85"/>
                    </a:cubicBezTo>
                    <a:cubicBezTo>
                      <a:pt x="214" y="82"/>
                      <a:pt x="212" y="78"/>
                      <a:pt x="210" y="75"/>
                    </a:cubicBezTo>
                    <a:cubicBezTo>
                      <a:pt x="207" y="73"/>
                      <a:pt x="203" y="74"/>
                      <a:pt x="201" y="70"/>
                    </a:cubicBezTo>
                    <a:cubicBezTo>
                      <a:pt x="199" y="68"/>
                      <a:pt x="199" y="66"/>
                      <a:pt x="198" y="64"/>
                    </a:cubicBezTo>
                    <a:cubicBezTo>
                      <a:pt x="197" y="63"/>
                      <a:pt x="195" y="62"/>
                      <a:pt x="194" y="61"/>
                    </a:cubicBezTo>
                    <a:cubicBezTo>
                      <a:pt x="191" y="59"/>
                      <a:pt x="186" y="53"/>
                      <a:pt x="182" y="53"/>
                    </a:cubicBezTo>
                    <a:cubicBezTo>
                      <a:pt x="179" y="53"/>
                      <a:pt x="173" y="56"/>
                      <a:pt x="170" y="57"/>
                    </a:cubicBezTo>
                    <a:cubicBezTo>
                      <a:pt x="169" y="58"/>
                      <a:pt x="166" y="59"/>
                      <a:pt x="164" y="58"/>
                    </a:cubicBezTo>
                    <a:cubicBezTo>
                      <a:pt x="162" y="57"/>
                      <a:pt x="163" y="54"/>
                      <a:pt x="161" y="53"/>
                    </a:cubicBezTo>
                    <a:cubicBezTo>
                      <a:pt x="160" y="55"/>
                      <a:pt x="154" y="56"/>
                      <a:pt x="151" y="56"/>
                    </a:cubicBezTo>
                    <a:cubicBezTo>
                      <a:pt x="151" y="59"/>
                      <a:pt x="151" y="62"/>
                      <a:pt x="147" y="63"/>
                    </a:cubicBezTo>
                    <a:cubicBezTo>
                      <a:pt x="144" y="64"/>
                      <a:pt x="141" y="60"/>
                      <a:pt x="138" y="62"/>
                    </a:cubicBezTo>
                    <a:cubicBezTo>
                      <a:pt x="137" y="62"/>
                      <a:pt x="137" y="64"/>
                      <a:pt x="135" y="64"/>
                    </a:cubicBezTo>
                    <a:cubicBezTo>
                      <a:pt x="133" y="65"/>
                      <a:pt x="131" y="64"/>
                      <a:pt x="130" y="62"/>
                    </a:cubicBezTo>
                    <a:cubicBezTo>
                      <a:pt x="129" y="57"/>
                      <a:pt x="135" y="53"/>
                      <a:pt x="132" y="48"/>
                    </a:cubicBezTo>
                    <a:cubicBezTo>
                      <a:pt x="131" y="47"/>
                      <a:pt x="128" y="42"/>
                      <a:pt x="126" y="41"/>
                    </a:cubicBezTo>
                    <a:cubicBezTo>
                      <a:pt x="123" y="39"/>
                      <a:pt x="122" y="42"/>
                      <a:pt x="119" y="43"/>
                    </a:cubicBezTo>
                    <a:cubicBezTo>
                      <a:pt x="116" y="45"/>
                      <a:pt x="116" y="44"/>
                      <a:pt x="114" y="40"/>
                    </a:cubicBezTo>
                    <a:cubicBezTo>
                      <a:pt x="112" y="38"/>
                      <a:pt x="111" y="36"/>
                      <a:pt x="110" y="34"/>
                    </a:cubicBezTo>
                    <a:cubicBezTo>
                      <a:pt x="109" y="32"/>
                      <a:pt x="108" y="31"/>
                      <a:pt x="107" y="29"/>
                    </a:cubicBezTo>
                    <a:cubicBezTo>
                      <a:pt x="107" y="28"/>
                      <a:pt x="104" y="27"/>
                      <a:pt x="104" y="26"/>
                    </a:cubicBezTo>
                    <a:cubicBezTo>
                      <a:pt x="103" y="23"/>
                      <a:pt x="107" y="22"/>
                      <a:pt x="109" y="21"/>
                    </a:cubicBezTo>
                    <a:cubicBezTo>
                      <a:pt x="117" y="16"/>
                      <a:pt x="107" y="6"/>
                      <a:pt x="99" y="0"/>
                    </a:cubicBezTo>
                    <a:cubicBezTo>
                      <a:pt x="96" y="4"/>
                      <a:pt x="93" y="8"/>
                      <a:pt x="89" y="12"/>
                    </a:cubicBezTo>
                    <a:cubicBezTo>
                      <a:pt x="80" y="20"/>
                      <a:pt x="72" y="27"/>
                      <a:pt x="64" y="36"/>
                    </a:cubicBezTo>
                    <a:cubicBezTo>
                      <a:pt x="60" y="41"/>
                      <a:pt x="56" y="45"/>
                      <a:pt x="53" y="50"/>
                    </a:cubicBezTo>
                    <a:cubicBezTo>
                      <a:pt x="50" y="53"/>
                      <a:pt x="47" y="58"/>
                      <a:pt x="42" y="58"/>
                    </a:cubicBezTo>
                    <a:cubicBezTo>
                      <a:pt x="37" y="59"/>
                      <a:pt x="33" y="56"/>
                      <a:pt x="28" y="55"/>
                    </a:cubicBezTo>
                    <a:cubicBezTo>
                      <a:pt x="24" y="54"/>
                      <a:pt x="23" y="59"/>
                      <a:pt x="20" y="61"/>
                    </a:cubicBezTo>
                    <a:cubicBezTo>
                      <a:pt x="16" y="66"/>
                      <a:pt x="10" y="68"/>
                      <a:pt x="5" y="72"/>
                    </a:cubicBezTo>
                    <a:cubicBezTo>
                      <a:pt x="5" y="72"/>
                      <a:pt x="5" y="72"/>
                      <a:pt x="4" y="72"/>
                    </a:cubicBezTo>
                    <a:cubicBezTo>
                      <a:pt x="4" y="73"/>
                      <a:pt x="4" y="75"/>
                      <a:pt x="5" y="77"/>
                    </a:cubicBezTo>
                    <a:cubicBezTo>
                      <a:pt x="5" y="79"/>
                      <a:pt x="6" y="79"/>
                      <a:pt x="8" y="80"/>
                    </a:cubicBezTo>
                    <a:cubicBezTo>
                      <a:pt x="10" y="81"/>
                      <a:pt x="12" y="81"/>
                      <a:pt x="14" y="82"/>
                    </a:cubicBezTo>
                    <a:cubicBezTo>
                      <a:pt x="15" y="84"/>
                      <a:pt x="12" y="85"/>
                      <a:pt x="12" y="87"/>
                    </a:cubicBezTo>
                    <a:cubicBezTo>
                      <a:pt x="11" y="87"/>
                      <a:pt x="10" y="87"/>
                      <a:pt x="10" y="86"/>
                    </a:cubicBezTo>
                    <a:cubicBezTo>
                      <a:pt x="10" y="86"/>
                      <a:pt x="10" y="85"/>
                      <a:pt x="10" y="84"/>
                    </a:cubicBezTo>
                    <a:cubicBezTo>
                      <a:pt x="8" y="84"/>
                      <a:pt x="6" y="84"/>
                      <a:pt x="4" y="84"/>
                    </a:cubicBezTo>
                    <a:cubicBezTo>
                      <a:pt x="4" y="89"/>
                      <a:pt x="9" y="86"/>
                      <a:pt x="8" y="90"/>
                    </a:cubicBezTo>
                    <a:cubicBezTo>
                      <a:pt x="8" y="91"/>
                      <a:pt x="7" y="94"/>
                      <a:pt x="6" y="94"/>
                    </a:cubicBezTo>
                    <a:cubicBezTo>
                      <a:pt x="6" y="95"/>
                      <a:pt x="3" y="94"/>
                      <a:pt x="2" y="94"/>
                    </a:cubicBezTo>
                    <a:cubicBezTo>
                      <a:pt x="1" y="101"/>
                      <a:pt x="1" y="108"/>
                      <a:pt x="1" y="114"/>
                    </a:cubicBezTo>
                    <a:cubicBezTo>
                      <a:pt x="1" y="118"/>
                      <a:pt x="0" y="121"/>
                      <a:pt x="2" y="124"/>
                    </a:cubicBezTo>
                    <a:cubicBezTo>
                      <a:pt x="4" y="128"/>
                      <a:pt x="6" y="132"/>
                      <a:pt x="9" y="135"/>
                    </a:cubicBezTo>
                    <a:cubicBezTo>
                      <a:pt x="12" y="138"/>
                      <a:pt x="15" y="141"/>
                      <a:pt x="19" y="143"/>
                    </a:cubicBezTo>
                    <a:cubicBezTo>
                      <a:pt x="21" y="143"/>
                      <a:pt x="23" y="144"/>
                      <a:pt x="25" y="144"/>
                    </a:cubicBezTo>
                    <a:cubicBezTo>
                      <a:pt x="28" y="145"/>
                      <a:pt x="28" y="145"/>
                      <a:pt x="29" y="147"/>
                    </a:cubicBezTo>
                    <a:cubicBezTo>
                      <a:pt x="31" y="149"/>
                      <a:pt x="33" y="150"/>
                      <a:pt x="34" y="152"/>
                    </a:cubicBezTo>
                    <a:cubicBezTo>
                      <a:pt x="34" y="153"/>
                      <a:pt x="34" y="155"/>
                      <a:pt x="35" y="157"/>
                    </a:cubicBezTo>
                    <a:cubicBezTo>
                      <a:pt x="36" y="159"/>
                      <a:pt x="35" y="161"/>
                      <a:pt x="36" y="164"/>
                    </a:cubicBezTo>
                    <a:cubicBezTo>
                      <a:pt x="36" y="165"/>
                      <a:pt x="36" y="166"/>
                      <a:pt x="36" y="167"/>
                    </a:cubicBezTo>
                    <a:cubicBezTo>
                      <a:pt x="37" y="168"/>
                      <a:pt x="38" y="168"/>
                      <a:pt x="39" y="169"/>
                    </a:cubicBezTo>
                    <a:cubicBezTo>
                      <a:pt x="39" y="170"/>
                      <a:pt x="38" y="171"/>
                      <a:pt x="39" y="172"/>
                    </a:cubicBezTo>
                    <a:cubicBezTo>
                      <a:pt x="39" y="173"/>
                      <a:pt x="40" y="174"/>
                      <a:pt x="40" y="175"/>
                    </a:cubicBezTo>
                    <a:cubicBezTo>
                      <a:pt x="42" y="177"/>
                      <a:pt x="43" y="179"/>
                      <a:pt x="45" y="182"/>
                    </a:cubicBezTo>
                    <a:cubicBezTo>
                      <a:pt x="47" y="185"/>
                      <a:pt x="49" y="189"/>
                      <a:pt x="52" y="193"/>
                    </a:cubicBezTo>
                    <a:cubicBezTo>
                      <a:pt x="54" y="197"/>
                      <a:pt x="56" y="200"/>
                      <a:pt x="56" y="204"/>
                    </a:cubicBezTo>
                    <a:cubicBezTo>
                      <a:pt x="57" y="208"/>
                      <a:pt x="58" y="212"/>
                      <a:pt x="60" y="215"/>
                    </a:cubicBezTo>
                    <a:cubicBezTo>
                      <a:pt x="61" y="217"/>
                      <a:pt x="63" y="216"/>
                      <a:pt x="64" y="219"/>
                    </a:cubicBezTo>
                    <a:cubicBezTo>
                      <a:pt x="65" y="220"/>
                      <a:pt x="66" y="223"/>
                      <a:pt x="66" y="224"/>
                    </a:cubicBezTo>
                    <a:cubicBezTo>
                      <a:pt x="67" y="226"/>
                      <a:pt x="67" y="228"/>
                      <a:pt x="67" y="230"/>
                    </a:cubicBezTo>
                    <a:cubicBezTo>
                      <a:pt x="67" y="233"/>
                      <a:pt x="69" y="234"/>
                      <a:pt x="71" y="237"/>
                    </a:cubicBezTo>
                    <a:cubicBezTo>
                      <a:pt x="73" y="239"/>
                      <a:pt x="74" y="241"/>
                      <a:pt x="76" y="243"/>
                    </a:cubicBezTo>
                    <a:cubicBezTo>
                      <a:pt x="78" y="245"/>
                      <a:pt x="78" y="248"/>
                      <a:pt x="80" y="250"/>
                    </a:cubicBezTo>
                    <a:cubicBezTo>
                      <a:pt x="82" y="253"/>
                      <a:pt x="85" y="255"/>
                      <a:pt x="87" y="258"/>
                    </a:cubicBezTo>
                    <a:cubicBezTo>
                      <a:pt x="90" y="260"/>
                      <a:pt x="92" y="263"/>
                      <a:pt x="94" y="266"/>
                    </a:cubicBezTo>
                    <a:cubicBezTo>
                      <a:pt x="95" y="267"/>
                      <a:pt x="97" y="268"/>
                      <a:pt x="97" y="269"/>
                    </a:cubicBezTo>
                    <a:cubicBezTo>
                      <a:pt x="98" y="270"/>
                      <a:pt x="98" y="270"/>
                      <a:pt x="98" y="271"/>
                    </a:cubicBezTo>
                    <a:cubicBezTo>
                      <a:pt x="98" y="273"/>
                      <a:pt x="97" y="271"/>
                      <a:pt x="97" y="274"/>
                    </a:cubicBezTo>
                    <a:cubicBezTo>
                      <a:pt x="97" y="276"/>
                      <a:pt x="99" y="278"/>
                      <a:pt x="99" y="279"/>
                    </a:cubicBezTo>
                    <a:cubicBezTo>
                      <a:pt x="101" y="283"/>
                      <a:pt x="103" y="286"/>
                      <a:pt x="104" y="290"/>
                    </a:cubicBezTo>
                    <a:cubicBezTo>
                      <a:pt x="105" y="293"/>
                      <a:pt x="106" y="297"/>
                      <a:pt x="107" y="300"/>
                    </a:cubicBezTo>
                    <a:cubicBezTo>
                      <a:pt x="108" y="302"/>
                      <a:pt x="108" y="304"/>
                      <a:pt x="109" y="306"/>
                    </a:cubicBezTo>
                    <a:cubicBezTo>
                      <a:pt x="110" y="306"/>
                      <a:pt x="111" y="306"/>
                      <a:pt x="111" y="307"/>
                    </a:cubicBezTo>
                    <a:cubicBezTo>
                      <a:pt x="114" y="310"/>
                      <a:pt x="115" y="314"/>
                      <a:pt x="118" y="317"/>
                    </a:cubicBezTo>
                    <a:cubicBezTo>
                      <a:pt x="121" y="321"/>
                      <a:pt x="122" y="325"/>
                      <a:pt x="120" y="330"/>
                    </a:cubicBezTo>
                    <a:cubicBezTo>
                      <a:pt x="118" y="334"/>
                      <a:pt x="121" y="340"/>
                      <a:pt x="122" y="344"/>
                    </a:cubicBezTo>
                    <a:cubicBezTo>
                      <a:pt x="122" y="348"/>
                      <a:pt x="124" y="350"/>
                      <a:pt x="125" y="355"/>
                    </a:cubicBezTo>
                    <a:cubicBezTo>
                      <a:pt x="125" y="358"/>
                      <a:pt x="129" y="363"/>
                      <a:pt x="131" y="366"/>
                    </a:cubicBezTo>
                    <a:cubicBezTo>
                      <a:pt x="132" y="370"/>
                      <a:pt x="134" y="372"/>
                      <a:pt x="137" y="375"/>
                    </a:cubicBezTo>
                    <a:cubicBezTo>
                      <a:pt x="141" y="379"/>
                      <a:pt x="140" y="377"/>
                      <a:pt x="144" y="375"/>
                    </a:cubicBezTo>
                    <a:cubicBezTo>
                      <a:pt x="146" y="373"/>
                      <a:pt x="150" y="373"/>
                      <a:pt x="151" y="371"/>
                    </a:cubicBezTo>
                    <a:cubicBezTo>
                      <a:pt x="151" y="368"/>
                      <a:pt x="153" y="371"/>
                      <a:pt x="154" y="371"/>
                    </a:cubicBezTo>
                    <a:cubicBezTo>
                      <a:pt x="155" y="371"/>
                      <a:pt x="157" y="369"/>
                      <a:pt x="157" y="368"/>
                    </a:cubicBezTo>
                    <a:cubicBezTo>
                      <a:pt x="160" y="363"/>
                      <a:pt x="159" y="365"/>
                      <a:pt x="164" y="364"/>
                    </a:cubicBezTo>
                    <a:cubicBezTo>
                      <a:pt x="168" y="364"/>
                      <a:pt x="167" y="357"/>
                      <a:pt x="170" y="357"/>
                    </a:cubicBezTo>
                    <a:cubicBezTo>
                      <a:pt x="174" y="356"/>
                      <a:pt x="172" y="350"/>
                      <a:pt x="174" y="347"/>
                    </a:cubicBezTo>
                    <a:cubicBezTo>
                      <a:pt x="176" y="343"/>
                      <a:pt x="178" y="337"/>
                      <a:pt x="179" y="333"/>
                    </a:cubicBezTo>
                    <a:cubicBezTo>
                      <a:pt x="179" y="329"/>
                      <a:pt x="175" y="325"/>
                      <a:pt x="177" y="321"/>
                    </a:cubicBezTo>
                    <a:cubicBezTo>
                      <a:pt x="178" y="318"/>
                      <a:pt x="188" y="317"/>
                      <a:pt x="191" y="319"/>
                    </a:cubicBezTo>
                    <a:cubicBezTo>
                      <a:pt x="195" y="323"/>
                      <a:pt x="197" y="321"/>
                      <a:pt x="202" y="320"/>
                    </a:cubicBezTo>
                    <a:cubicBezTo>
                      <a:pt x="206" y="319"/>
                      <a:pt x="209" y="315"/>
                      <a:pt x="213" y="314"/>
                    </a:cubicBezTo>
                    <a:cubicBezTo>
                      <a:pt x="215" y="313"/>
                      <a:pt x="217" y="313"/>
                      <a:pt x="218" y="313"/>
                    </a:cubicBezTo>
                    <a:cubicBezTo>
                      <a:pt x="219" y="312"/>
                      <a:pt x="220" y="311"/>
                      <a:pt x="222" y="310"/>
                    </a:cubicBezTo>
                    <a:cubicBezTo>
                      <a:pt x="226" y="309"/>
                      <a:pt x="230" y="308"/>
                      <a:pt x="234" y="306"/>
                    </a:cubicBezTo>
                    <a:cubicBezTo>
                      <a:pt x="237" y="303"/>
                      <a:pt x="239" y="300"/>
                      <a:pt x="244" y="300"/>
                    </a:cubicBezTo>
                    <a:cubicBezTo>
                      <a:pt x="247" y="299"/>
                      <a:pt x="254" y="299"/>
                      <a:pt x="257" y="302"/>
                    </a:cubicBezTo>
                    <a:cubicBezTo>
                      <a:pt x="259" y="304"/>
                      <a:pt x="259" y="308"/>
                      <a:pt x="263" y="307"/>
                    </a:cubicBezTo>
                    <a:cubicBezTo>
                      <a:pt x="263" y="305"/>
                      <a:pt x="263" y="298"/>
                      <a:pt x="262" y="296"/>
                    </a:cubicBezTo>
                    <a:cubicBezTo>
                      <a:pt x="260" y="293"/>
                      <a:pt x="257" y="291"/>
                      <a:pt x="256" y="287"/>
                    </a:cubicBezTo>
                    <a:cubicBezTo>
                      <a:pt x="254" y="282"/>
                      <a:pt x="257" y="280"/>
                      <a:pt x="260" y="277"/>
                    </a:cubicBezTo>
                    <a:cubicBezTo>
                      <a:pt x="264" y="273"/>
                      <a:pt x="267" y="275"/>
                      <a:pt x="271" y="274"/>
                    </a:cubicBezTo>
                    <a:cubicBezTo>
                      <a:pt x="276" y="274"/>
                      <a:pt x="279" y="271"/>
                      <a:pt x="282" y="267"/>
                    </a:cubicBezTo>
                    <a:cubicBezTo>
                      <a:pt x="285" y="263"/>
                      <a:pt x="290" y="260"/>
                      <a:pt x="291" y="256"/>
                    </a:cubicBezTo>
                    <a:cubicBezTo>
                      <a:pt x="292" y="252"/>
                      <a:pt x="290" y="246"/>
                      <a:pt x="288" y="243"/>
                    </a:cubicBezTo>
                    <a:cubicBezTo>
                      <a:pt x="288" y="241"/>
                      <a:pt x="285" y="238"/>
                      <a:pt x="285" y="236"/>
                    </a:cubicBezTo>
                    <a:cubicBezTo>
                      <a:pt x="287" y="236"/>
                      <a:pt x="290" y="236"/>
                      <a:pt x="294" y="236"/>
                    </a:cubicBezTo>
                    <a:cubicBezTo>
                      <a:pt x="294" y="232"/>
                      <a:pt x="295" y="228"/>
                      <a:pt x="294" y="223"/>
                    </a:cubicBez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34" name="Freeform 75">
                <a:extLst>
                  <a:ext uri="{FF2B5EF4-FFF2-40B4-BE49-F238E27FC236}">
                    <a16:creationId xmlns:a16="http://schemas.microsoft.com/office/drawing/2014/main" id="{0F0AFAC5-03E7-45DA-9F1D-7070EB0773CB}"/>
                  </a:ext>
                </a:extLst>
              </p:cNvPr>
              <p:cNvSpPr>
                <a:spLocks/>
              </p:cNvSpPr>
              <p:nvPr/>
            </p:nvSpPr>
            <p:spPr bwMode="auto">
              <a:xfrm>
                <a:off x="2674938" y="7237413"/>
                <a:ext cx="247650" cy="288925"/>
              </a:xfrm>
              <a:custGeom>
                <a:avLst/>
                <a:gdLst>
                  <a:gd name="T0" fmla="*/ 32 w 66"/>
                  <a:gd name="T1" fmla="*/ 76 h 77"/>
                  <a:gd name="T2" fmla="*/ 36 w 66"/>
                  <a:gd name="T3" fmla="*/ 73 h 77"/>
                  <a:gd name="T4" fmla="*/ 43 w 66"/>
                  <a:gd name="T5" fmla="*/ 72 h 77"/>
                  <a:gd name="T6" fmla="*/ 47 w 66"/>
                  <a:gd name="T7" fmla="*/ 71 h 77"/>
                  <a:gd name="T8" fmla="*/ 49 w 66"/>
                  <a:gd name="T9" fmla="*/ 69 h 77"/>
                  <a:gd name="T10" fmla="*/ 54 w 66"/>
                  <a:gd name="T11" fmla="*/ 75 h 77"/>
                  <a:gd name="T12" fmla="*/ 59 w 66"/>
                  <a:gd name="T13" fmla="*/ 73 h 77"/>
                  <a:gd name="T14" fmla="*/ 60 w 66"/>
                  <a:gd name="T15" fmla="*/ 71 h 77"/>
                  <a:gd name="T16" fmla="*/ 59 w 66"/>
                  <a:gd name="T17" fmla="*/ 68 h 77"/>
                  <a:gd name="T18" fmla="*/ 56 w 66"/>
                  <a:gd name="T19" fmla="*/ 62 h 77"/>
                  <a:gd name="T20" fmla="*/ 57 w 66"/>
                  <a:gd name="T21" fmla="*/ 60 h 77"/>
                  <a:gd name="T22" fmla="*/ 58 w 66"/>
                  <a:gd name="T23" fmla="*/ 57 h 77"/>
                  <a:gd name="T24" fmla="*/ 66 w 66"/>
                  <a:gd name="T25" fmla="*/ 55 h 77"/>
                  <a:gd name="T26" fmla="*/ 64 w 66"/>
                  <a:gd name="T27" fmla="*/ 49 h 77"/>
                  <a:gd name="T28" fmla="*/ 58 w 66"/>
                  <a:gd name="T29" fmla="*/ 47 h 77"/>
                  <a:gd name="T30" fmla="*/ 57 w 66"/>
                  <a:gd name="T31" fmla="*/ 45 h 77"/>
                  <a:gd name="T32" fmla="*/ 60 w 66"/>
                  <a:gd name="T33" fmla="*/ 42 h 77"/>
                  <a:gd name="T34" fmla="*/ 57 w 66"/>
                  <a:gd name="T35" fmla="*/ 32 h 77"/>
                  <a:gd name="T36" fmla="*/ 52 w 66"/>
                  <a:gd name="T37" fmla="*/ 25 h 77"/>
                  <a:gd name="T38" fmla="*/ 52 w 66"/>
                  <a:gd name="T39" fmla="*/ 21 h 77"/>
                  <a:gd name="T40" fmla="*/ 53 w 66"/>
                  <a:gd name="T41" fmla="*/ 15 h 77"/>
                  <a:gd name="T42" fmla="*/ 50 w 66"/>
                  <a:gd name="T43" fmla="*/ 16 h 77"/>
                  <a:gd name="T44" fmla="*/ 47 w 66"/>
                  <a:gd name="T45" fmla="*/ 16 h 77"/>
                  <a:gd name="T46" fmla="*/ 41 w 66"/>
                  <a:gd name="T47" fmla="*/ 11 h 77"/>
                  <a:gd name="T48" fmla="*/ 35 w 66"/>
                  <a:gd name="T49" fmla="*/ 6 h 77"/>
                  <a:gd name="T50" fmla="*/ 30 w 66"/>
                  <a:gd name="T51" fmla="*/ 1 h 77"/>
                  <a:gd name="T52" fmla="*/ 29 w 66"/>
                  <a:gd name="T53" fmla="*/ 0 h 77"/>
                  <a:gd name="T54" fmla="*/ 21 w 66"/>
                  <a:gd name="T55" fmla="*/ 7 h 77"/>
                  <a:gd name="T56" fmla="*/ 20 w 66"/>
                  <a:gd name="T57" fmla="*/ 15 h 77"/>
                  <a:gd name="T58" fmla="*/ 25 w 66"/>
                  <a:gd name="T59" fmla="*/ 19 h 77"/>
                  <a:gd name="T60" fmla="*/ 14 w 66"/>
                  <a:gd name="T61" fmla="*/ 20 h 77"/>
                  <a:gd name="T62" fmla="*/ 0 w 66"/>
                  <a:gd name="T63" fmla="*/ 32 h 77"/>
                  <a:gd name="T64" fmla="*/ 10 w 66"/>
                  <a:gd name="T65" fmla="*/ 53 h 77"/>
                  <a:gd name="T66" fmla="*/ 5 w 66"/>
                  <a:gd name="T67" fmla="*/ 58 h 77"/>
                  <a:gd name="T68" fmla="*/ 8 w 66"/>
                  <a:gd name="T69" fmla="*/ 61 h 77"/>
                  <a:gd name="T70" fmla="*/ 11 w 66"/>
                  <a:gd name="T71" fmla="*/ 66 h 77"/>
                  <a:gd name="T72" fmla="*/ 15 w 66"/>
                  <a:gd name="T73" fmla="*/ 72 h 77"/>
                  <a:gd name="T74" fmla="*/ 20 w 66"/>
                  <a:gd name="T75" fmla="*/ 75 h 77"/>
                  <a:gd name="T76" fmla="*/ 27 w 66"/>
                  <a:gd name="T77" fmla="*/ 73 h 77"/>
                  <a:gd name="T78" fmla="*/ 31 w 66"/>
                  <a:gd name="T79" fmla="*/ 77 h 77"/>
                  <a:gd name="T80" fmla="*/ 32 w 66"/>
                  <a:gd name="T81"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 h="77">
                    <a:moveTo>
                      <a:pt x="32" y="76"/>
                    </a:moveTo>
                    <a:cubicBezTo>
                      <a:pt x="33" y="74"/>
                      <a:pt x="33" y="73"/>
                      <a:pt x="36" y="73"/>
                    </a:cubicBezTo>
                    <a:cubicBezTo>
                      <a:pt x="38" y="72"/>
                      <a:pt x="41" y="72"/>
                      <a:pt x="43" y="72"/>
                    </a:cubicBezTo>
                    <a:cubicBezTo>
                      <a:pt x="44" y="71"/>
                      <a:pt x="46" y="72"/>
                      <a:pt x="47" y="71"/>
                    </a:cubicBezTo>
                    <a:cubicBezTo>
                      <a:pt x="48" y="71"/>
                      <a:pt x="49" y="70"/>
                      <a:pt x="49" y="69"/>
                    </a:cubicBezTo>
                    <a:cubicBezTo>
                      <a:pt x="50" y="71"/>
                      <a:pt x="54" y="72"/>
                      <a:pt x="54" y="75"/>
                    </a:cubicBezTo>
                    <a:cubicBezTo>
                      <a:pt x="55" y="74"/>
                      <a:pt x="58" y="74"/>
                      <a:pt x="59" y="73"/>
                    </a:cubicBezTo>
                    <a:cubicBezTo>
                      <a:pt x="61" y="72"/>
                      <a:pt x="60" y="72"/>
                      <a:pt x="60" y="71"/>
                    </a:cubicBezTo>
                    <a:cubicBezTo>
                      <a:pt x="59" y="70"/>
                      <a:pt x="59" y="69"/>
                      <a:pt x="59" y="68"/>
                    </a:cubicBezTo>
                    <a:cubicBezTo>
                      <a:pt x="59" y="65"/>
                      <a:pt x="57" y="64"/>
                      <a:pt x="56" y="62"/>
                    </a:cubicBezTo>
                    <a:cubicBezTo>
                      <a:pt x="56" y="60"/>
                      <a:pt x="57" y="61"/>
                      <a:pt x="57" y="60"/>
                    </a:cubicBezTo>
                    <a:cubicBezTo>
                      <a:pt x="57" y="59"/>
                      <a:pt x="58" y="57"/>
                      <a:pt x="58" y="57"/>
                    </a:cubicBezTo>
                    <a:cubicBezTo>
                      <a:pt x="59" y="56"/>
                      <a:pt x="66" y="56"/>
                      <a:pt x="66" y="55"/>
                    </a:cubicBezTo>
                    <a:cubicBezTo>
                      <a:pt x="66" y="53"/>
                      <a:pt x="66" y="50"/>
                      <a:pt x="64" y="49"/>
                    </a:cubicBezTo>
                    <a:cubicBezTo>
                      <a:pt x="63" y="48"/>
                      <a:pt x="60" y="48"/>
                      <a:pt x="58" y="47"/>
                    </a:cubicBezTo>
                    <a:cubicBezTo>
                      <a:pt x="57" y="46"/>
                      <a:pt x="57" y="46"/>
                      <a:pt x="57" y="45"/>
                    </a:cubicBezTo>
                    <a:cubicBezTo>
                      <a:pt x="57" y="43"/>
                      <a:pt x="58" y="43"/>
                      <a:pt x="60" y="42"/>
                    </a:cubicBezTo>
                    <a:cubicBezTo>
                      <a:pt x="63" y="40"/>
                      <a:pt x="59" y="34"/>
                      <a:pt x="57" y="32"/>
                    </a:cubicBezTo>
                    <a:cubicBezTo>
                      <a:pt x="55" y="30"/>
                      <a:pt x="54" y="27"/>
                      <a:pt x="52" y="25"/>
                    </a:cubicBezTo>
                    <a:cubicBezTo>
                      <a:pt x="50" y="23"/>
                      <a:pt x="49" y="23"/>
                      <a:pt x="52" y="21"/>
                    </a:cubicBezTo>
                    <a:cubicBezTo>
                      <a:pt x="53" y="19"/>
                      <a:pt x="55" y="17"/>
                      <a:pt x="53" y="15"/>
                    </a:cubicBezTo>
                    <a:cubicBezTo>
                      <a:pt x="51" y="14"/>
                      <a:pt x="52" y="15"/>
                      <a:pt x="50" y="16"/>
                    </a:cubicBezTo>
                    <a:cubicBezTo>
                      <a:pt x="48" y="16"/>
                      <a:pt x="49" y="17"/>
                      <a:pt x="47" y="16"/>
                    </a:cubicBezTo>
                    <a:cubicBezTo>
                      <a:pt x="45" y="15"/>
                      <a:pt x="43" y="12"/>
                      <a:pt x="41" y="11"/>
                    </a:cubicBezTo>
                    <a:cubicBezTo>
                      <a:pt x="39" y="9"/>
                      <a:pt x="37" y="8"/>
                      <a:pt x="35" y="6"/>
                    </a:cubicBezTo>
                    <a:cubicBezTo>
                      <a:pt x="33" y="4"/>
                      <a:pt x="32" y="2"/>
                      <a:pt x="30" y="1"/>
                    </a:cubicBezTo>
                    <a:cubicBezTo>
                      <a:pt x="29" y="1"/>
                      <a:pt x="29" y="0"/>
                      <a:pt x="29" y="0"/>
                    </a:cubicBezTo>
                    <a:cubicBezTo>
                      <a:pt x="26" y="2"/>
                      <a:pt x="23" y="4"/>
                      <a:pt x="21" y="7"/>
                    </a:cubicBezTo>
                    <a:cubicBezTo>
                      <a:pt x="20" y="9"/>
                      <a:pt x="18" y="13"/>
                      <a:pt x="20" y="15"/>
                    </a:cubicBezTo>
                    <a:cubicBezTo>
                      <a:pt x="21" y="17"/>
                      <a:pt x="24" y="17"/>
                      <a:pt x="25" y="19"/>
                    </a:cubicBezTo>
                    <a:cubicBezTo>
                      <a:pt x="26" y="23"/>
                      <a:pt x="14" y="26"/>
                      <a:pt x="14" y="20"/>
                    </a:cubicBezTo>
                    <a:cubicBezTo>
                      <a:pt x="8" y="22"/>
                      <a:pt x="4" y="27"/>
                      <a:pt x="0" y="32"/>
                    </a:cubicBezTo>
                    <a:cubicBezTo>
                      <a:pt x="8" y="38"/>
                      <a:pt x="18" y="48"/>
                      <a:pt x="10" y="53"/>
                    </a:cubicBezTo>
                    <a:cubicBezTo>
                      <a:pt x="8" y="54"/>
                      <a:pt x="4" y="55"/>
                      <a:pt x="5" y="58"/>
                    </a:cubicBezTo>
                    <a:cubicBezTo>
                      <a:pt x="5" y="59"/>
                      <a:pt x="8" y="60"/>
                      <a:pt x="8" y="61"/>
                    </a:cubicBezTo>
                    <a:cubicBezTo>
                      <a:pt x="9" y="63"/>
                      <a:pt x="10" y="64"/>
                      <a:pt x="11" y="66"/>
                    </a:cubicBezTo>
                    <a:cubicBezTo>
                      <a:pt x="12" y="68"/>
                      <a:pt x="13" y="70"/>
                      <a:pt x="15" y="72"/>
                    </a:cubicBezTo>
                    <a:cubicBezTo>
                      <a:pt x="17" y="76"/>
                      <a:pt x="17" y="77"/>
                      <a:pt x="20" y="75"/>
                    </a:cubicBezTo>
                    <a:cubicBezTo>
                      <a:pt x="23" y="74"/>
                      <a:pt x="24" y="71"/>
                      <a:pt x="27" y="73"/>
                    </a:cubicBezTo>
                    <a:cubicBezTo>
                      <a:pt x="28" y="73"/>
                      <a:pt x="30" y="75"/>
                      <a:pt x="31" y="77"/>
                    </a:cubicBezTo>
                    <a:cubicBezTo>
                      <a:pt x="31" y="77"/>
                      <a:pt x="32" y="77"/>
                      <a:pt x="32" y="76"/>
                    </a:cubicBezTo>
                    <a:close/>
                  </a:path>
                </a:pathLst>
              </a:custGeom>
              <a:solidFill>
                <a:schemeClr val="accent6">
                  <a:lumMod val="20000"/>
                  <a:lumOff val="80000"/>
                </a:schemeClr>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35" name="Freeform 76">
                <a:extLst>
                  <a:ext uri="{FF2B5EF4-FFF2-40B4-BE49-F238E27FC236}">
                    <a16:creationId xmlns:a16="http://schemas.microsoft.com/office/drawing/2014/main" id="{16032F8B-629F-401B-B9ED-3EA272399378}"/>
                  </a:ext>
                </a:extLst>
              </p:cNvPr>
              <p:cNvSpPr>
                <a:spLocks/>
              </p:cNvSpPr>
              <p:nvPr/>
            </p:nvSpPr>
            <p:spPr bwMode="auto">
              <a:xfrm>
                <a:off x="3349625" y="7011988"/>
                <a:ext cx="649287" cy="949325"/>
              </a:xfrm>
              <a:custGeom>
                <a:avLst/>
                <a:gdLst>
                  <a:gd name="T0" fmla="*/ 63 w 173"/>
                  <a:gd name="T1" fmla="*/ 18 h 253"/>
                  <a:gd name="T2" fmla="*/ 60 w 173"/>
                  <a:gd name="T3" fmla="*/ 47 h 253"/>
                  <a:gd name="T4" fmla="*/ 36 w 173"/>
                  <a:gd name="T5" fmla="*/ 34 h 253"/>
                  <a:gd name="T6" fmla="*/ 28 w 173"/>
                  <a:gd name="T7" fmla="*/ 43 h 253"/>
                  <a:gd name="T8" fmla="*/ 16 w 173"/>
                  <a:gd name="T9" fmla="*/ 46 h 253"/>
                  <a:gd name="T10" fmla="*/ 10 w 173"/>
                  <a:gd name="T11" fmla="*/ 57 h 253"/>
                  <a:gd name="T12" fmla="*/ 4 w 173"/>
                  <a:gd name="T13" fmla="*/ 66 h 253"/>
                  <a:gd name="T14" fmla="*/ 4 w 173"/>
                  <a:gd name="T15" fmla="*/ 83 h 253"/>
                  <a:gd name="T16" fmla="*/ 11 w 173"/>
                  <a:gd name="T17" fmla="*/ 98 h 253"/>
                  <a:gd name="T18" fmla="*/ 18 w 173"/>
                  <a:gd name="T19" fmla="*/ 109 h 253"/>
                  <a:gd name="T20" fmla="*/ 24 w 173"/>
                  <a:gd name="T21" fmla="*/ 120 h 253"/>
                  <a:gd name="T22" fmla="*/ 40 w 173"/>
                  <a:gd name="T23" fmla="*/ 145 h 253"/>
                  <a:gd name="T24" fmla="*/ 52 w 173"/>
                  <a:gd name="T25" fmla="*/ 154 h 253"/>
                  <a:gd name="T26" fmla="*/ 63 w 173"/>
                  <a:gd name="T27" fmla="*/ 166 h 253"/>
                  <a:gd name="T28" fmla="*/ 66 w 173"/>
                  <a:gd name="T29" fmla="*/ 183 h 253"/>
                  <a:gd name="T30" fmla="*/ 84 w 173"/>
                  <a:gd name="T31" fmla="*/ 195 h 253"/>
                  <a:gd name="T32" fmla="*/ 101 w 173"/>
                  <a:gd name="T33" fmla="*/ 201 h 253"/>
                  <a:gd name="T34" fmla="*/ 118 w 173"/>
                  <a:gd name="T35" fmla="*/ 209 h 253"/>
                  <a:gd name="T36" fmla="*/ 140 w 173"/>
                  <a:gd name="T37" fmla="*/ 216 h 253"/>
                  <a:gd name="T38" fmla="*/ 145 w 173"/>
                  <a:gd name="T39" fmla="*/ 237 h 253"/>
                  <a:gd name="T40" fmla="*/ 162 w 173"/>
                  <a:gd name="T41" fmla="*/ 252 h 253"/>
                  <a:gd name="T42" fmla="*/ 172 w 173"/>
                  <a:gd name="T43" fmla="*/ 247 h 253"/>
                  <a:gd name="T44" fmla="*/ 169 w 173"/>
                  <a:gd name="T45" fmla="*/ 233 h 253"/>
                  <a:gd name="T46" fmla="*/ 164 w 173"/>
                  <a:gd name="T47" fmla="*/ 216 h 253"/>
                  <a:gd name="T48" fmla="*/ 152 w 173"/>
                  <a:gd name="T49" fmla="*/ 201 h 253"/>
                  <a:gd name="T50" fmla="*/ 166 w 173"/>
                  <a:gd name="T51" fmla="*/ 188 h 253"/>
                  <a:gd name="T52" fmla="*/ 165 w 173"/>
                  <a:gd name="T53" fmla="*/ 163 h 253"/>
                  <a:gd name="T54" fmla="*/ 163 w 173"/>
                  <a:gd name="T55" fmla="*/ 149 h 253"/>
                  <a:gd name="T56" fmla="*/ 156 w 173"/>
                  <a:gd name="T57" fmla="*/ 131 h 253"/>
                  <a:gd name="T58" fmla="*/ 144 w 173"/>
                  <a:gd name="T59" fmla="*/ 110 h 253"/>
                  <a:gd name="T60" fmla="*/ 140 w 173"/>
                  <a:gd name="T61" fmla="*/ 84 h 253"/>
                  <a:gd name="T62" fmla="*/ 133 w 173"/>
                  <a:gd name="T63" fmla="*/ 65 h 253"/>
                  <a:gd name="T64" fmla="*/ 117 w 173"/>
                  <a:gd name="T65" fmla="*/ 45 h 253"/>
                  <a:gd name="T66" fmla="*/ 105 w 173"/>
                  <a:gd name="T67" fmla="*/ 34 h 253"/>
                  <a:gd name="T68" fmla="*/ 98 w 173"/>
                  <a:gd name="T69" fmla="*/ 21 h 253"/>
                  <a:gd name="T70" fmla="*/ 87 w 173"/>
                  <a:gd name="T71" fmla="*/ 15 h 253"/>
                  <a:gd name="T72" fmla="*/ 98 w 173"/>
                  <a:gd name="T73" fmla="*/ 11 h 253"/>
                  <a:gd name="T74" fmla="*/ 102 w 173"/>
                  <a:gd name="T75" fmla="*/ 7 h 253"/>
                  <a:gd name="T76" fmla="*/ 80 w 173"/>
                  <a:gd name="T77" fmla="*/ 1 h 253"/>
                  <a:gd name="T78" fmla="*/ 73 w 173"/>
                  <a:gd name="T7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 h="253">
                    <a:moveTo>
                      <a:pt x="68" y="6"/>
                    </a:moveTo>
                    <a:cubicBezTo>
                      <a:pt x="63" y="10"/>
                      <a:pt x="65" y="13"/>
                      <a:pt x="63" y="18"/>
                    </a:cubicBezTo>
                    <a:cubicBezTo>
                      <a:pt x="62" y="23"/>
                      <a:pt x="57" y="27"/>
                      <a:pt x="57" y="32"/>
                    </a:cubicBezTo>
                    <a:cubicBezTo>
                      <a:pt x="57" y="37"/>
                      <a:pt x="60" y="42"/>
                      <a:pt x="60" y="47"/>
                    </a:cubicBezTo>
                    <a:cubicBezTo>
                      <a:pt x="55" y="46"/>
                      <a:pt x="52" y="46"/>
                      <a:pt x="48" y="43"/>
                    </a:cubicBezTo>
                    <a:cubicBezTo>
                      <a:pt x="47" y="42"/>
                      <a:pt x="36" y="34"/>
                      <a:pt x="36" y="34"/>
                    </a:cubicBezTo>
                    <a:cubicBezTo>
                      <a:pt x="35" y="36"/>
                      <a:pt x="34" y="41"/>
                      <a:pt x="33" y="42"/>
                    </a:cubicBezTo>
                    <a:cubicBezTo>
                      <a:pt x="31" y="44"/>
                      <a:pt x="31" y="42"/>
                      <a:pt x="28" y="43"/>
                    </a:cubicBezTo>
                    <a:cubicBezTo>
                      <a:pt x="26" y="43"/>
                      <a:pt x="27" y="43"/>
                      <a:pt x="25" y="45"/>
                    </a:cubicBezTo>
                    <a:cubicBezTo>
                      <a:pt x="21" y="48"/>
                      <a:pt x="20" y="45"/>
                      <a:pt x="16" y="46"/>
                    </a:cubicBezTo>
                    <a:cubicBezTo>
                      <a:pt x="16" y="46"/>
                      <a:pt x="8" y="49"/>
                      <a:pt x="7" y="50"/>
                    </a:cubicBezTo>
                    <a:cubicBezTo>
                      <a:pt x="6" y="52"/>
                      <a:pt x="11" y="53"/>
                      <a:pt x="10" y="57"/>
                    </a:cubicBezTo>
                    <a:cubicBezTo>
                      <a:pt x="10" y="58"/>
                      <a:pt x="8" y="59"/>
                      <a:pt x="7" y="60"/>
                    </a:cubicBezTo>
                    <a:cubicBezTo>
                      <a:pt x="6" y="62"/>
                      <a:pt x="5" y="64"/>
                      <a:pt x="4" y="66"/>
                    </a:cubicBezTo>
                    <a:cubicBezTo>
                      <a:pt x="3" y="69"/>
                      <a:pt x="1" y="72"/>
                      <a:pt x="1" y="75"/>
                    </a:cubicBezTo>
                    <a:cubicBezTo>
                      <a:pt x="0" y="79"/>
                      <a:pt x="2" y="80"/>
                      <a:pt x="4" y="83"/>
                    </a:cubicBezTo>
                    <a:cubicBezTo>
                      <a:pt x="5" y="86"/>
                      <a:pt x="4" y="89"/>
                      <a:pt x="5" y="91"/>
                    </a:cubicBezTo>
                    <a:cubicBezTo>
                      <a:pt x="7" y="95"/>
                      <a:pt x="10" y="93"/>
                      <a:pt x="11" y="98"/>
                    </a:cubicBezTo>
                    <a:cubicBezTo>
                      <a:pt x="12" y="101"/>
                      <a:pt x="12" y="103"/>
                      <a:pt x="14" y="106"/>
                    </a:cubicBezTo>
                    <a:cubicBezTo>
                      <a:pt x="15" y="107"/>
                      <a:pt x="17" y="108"/>
                      <a:pt x="18" y="109"/>
                    </a:cubicBezTo>
                    <a:cubicBezTo>
                      <a:pt x="20" y="111"/>
                      <a:pt x="22" y="111"/>
                      <a:pt x="24" y="113"/>
                    </a:cubicBezTo>
                    <a:cubicBezTo>
                      <a:pt x="27" y="115"/>
                      <a:pt x="25" y="117"/>
                      <a:pt x="24" y="120"/>
                    </a:cubicBezTo>
                    <a:cubicBezTo>
                      <a:pt x="24" y="124"/>
                      <a:pt x="24" y="125"/>
                      <a:pt x="27" y="128"/>
                    </a:cubicBezTo>
                    <a:cubicBezTo>
                      <a:pt x="32" y="134"/>
                      <a:pt x="36" y="139"/>
                      <a:pt x="40" y="145"/>
                    </a:cubicBezTo>
                    <a:cubicBezTo>
                      <a:pt x="41" y="147"/>
                      <a:pt x="42" y="148"/>
                      <a:pt x="43" y="149"/>
                    </a:cubicBezTo>
                    <a:cubicBezTo>
                      <a:pt x="45" y="153"/>
                      <a:pt x="47" y="152"/>
                      <a:pt x="52" y="154"/>
                    </a:cubicBezTo>
                    <a:cubicBezTo>
                      <a:pt x="54" y="155"/>
                      <a:pt x="56" y="155"/>
                      <a:pt x="58" y="156"/>
                    </a:cubicBezTo>
                    <a:cubicBezTo>
                      <a:pt x="64" y="157"/>
                      <a:pt x="63" y="162"/>
                      <a:pt x="63" y="166"/>
                    </a:cubicBezTo>
                    <a:cubicBezTo>
                      <a:pt x="64" y="170"/>
                      <a:pt x="65" y="173"/>
                      <a:pt x="65" y="177"/>
                    </a:cubicBezTo>
                    <a:cubicBezTo>
                      <a:pt x="65" y="180"/>
                      <a:pt x="65" y="181"/>
                      <a:pt x="66" y="183"/>
                    </a:cubicBezTo>
                    <a:cubicBezTo>
                      <a:pt x="68" y="185"/>
                      <a:pt x="71" y="187"/>
                      <a:pt x="72" y="188"/>
                    </a:cubicBezTo>
                    <a:cubicBezTo>
                      <a:pt x="76" y="191"/>
                      <a:pt x="80" y="192"/>
                      <a:pt x="84" y="195"/>
                    </a:cubicBezTo>
                    <a:cubicBezTo>
                      <a:pt x="86" y="197"/>
                      <a:pt x="88" y="199"/>
                      <a:pt x="90" y="199"/>
                    </a:cubicBezTo>
                    <a:cubicBezTo>
                      <a:pt x="93" y="201"/>
                      <a:pt x="98" y="200"/>
                      <a:pt x="101" y="201"/>
                    </a:cubicBezTo>
                    <a:cubicBezTo>
                      <a:pt x="104" y="203"/>
                      <a:pt x="108" y="207"/>
                      <a:pt x="111" y="210"/>
                    </a:cubicBezTo>
                    <a:cubicBezTo>
                      <a:pt x="114" y="212"/>
                      <a:pt x="119" y="216"/>
                      <a:pt x="118" y="209"/>
                    </a:cubicBezTo>
                    <a:cubicBezTo>
                      <a:pt x="122" y="208"/>
                      <a:pt x="125" y="214"/>
                      <a:pt x="128" y="215"/>
                    </a:cubicBezTo>
                    <a:cubicBezTo>
                      <a:pt x="132" y="217"/>
                      <a:pt x="136" y="215"/>
                      <a:pt x="140" y="216"/>
                    </a:cubicBezTo>
                    <a:cubicBezTo>
                      <a:pt x="148" y="217"/>
                      <a:pt x="150" y="226"/>
                      <a:pt x="147" y="233"/>
                    </a:cubicBezTo>
                    <a:cubicBezTo>
                      <a:pt x="146" y="234"/>
                      <a:pt x="145" y="235"/>
                      <a:pt x="145" y="237"/>
                    </a:cubicBezTo>
                    <a:cubicBezTo>
                      <a:pt x="144" y="238"/>
                      <a:pt x="144" y="240"/>
                      <a:pt x="145" y="242"/>
                    </a:cubicBezTo>
                    <a:cubicBezTo>
                      <a:pt x="147" y="247"/>
                      <a:pt x="157" y="252"/>
                      <a:pt x="162" y="252"/>
                    </a:cubicBezTo>
                    <a:cubicBezTo>
                      <a:pt x="166" y="253"/>
                      <a:pt x="169" y="252"/>
                      <a:pt x="173" y="251"/>
                    </a:cubicBezTo>
                    <a:cubicBezTo>
                      <a:pt x="173" y="250"/>
                      <a:pt x="172" y="248"/>
                      <a:pt x="172" y="247"/>
                    </a:cubicBezTo>
                    <a:cubicBezTo>
                      <a:pt x="171" y="245"/>
                      <a:pt x="169" y="243"/>
                      <a:pt x="169" y="242"/>
                    </a:cubicBezTo>
                    <a:cubicBezTo>
                      <a:pt x="168" y="239"/>
                      <a:pt x="169" y="236"/>
                      <a:pt x="169" y="233"/>
                    </a:cubicBezTo>
                    <a:cubicBezTo>
                      <a:pt x="169" y="230"/>
                      <a:pt x="169" y="227"/>
                      <a:pt x="168" y="225"/>
                    </a:cubicBezTo>
                    <a:cubicBezTo>
                      <a:pt x="168" y="221"/>
                      <a:pt x="165" y="219"/>
                      <a:pt x="164" y="216"/>
                    </a:cubicBezTo>
                    <a:cubicBezTo>
                      <a:pt x="162" y="212"/>
                      <a:pt x="162" y="209"/>
                      <a:pt x="158" y="207"/>
                    </a:cubicBezTo>
                    <a:cubicBezTo>
                      <a:pt x="155" y="206"/>
                      <a:pt x="151" y="205"/>
                      <a:pt x="152" y="201"/>
                    </a:cubicBezTo>
                    <a:cubicBezTo>
                      <a:pt x="154" y="198"/>
                      <a:pt x="160" y="199"/>
                      <a:pt x="163" y="197"/>
                    </a:cubicBezTo>
                    <a:cubicBezTo>
                      <a:pt x="167" y="195"/>
                      <a:pt x="167" y="193"/>
                      <a:pt x="166" y="188"/>
                    </a:cubicBezTo>
                    <a:cubicBezTo>
                      <a:pt x="166" y="183"/>
                      <a:pt x="163" y="179"/>
                      <a:pt x="162" y="174"/>
                    </a:cubicBezTo>
                    <a:cubicBezTo>
                      <a:pt x="161" y="169"/>
                      <a:pt x="164" y="168"/>
                      <a:pt x="165" y="163"/>
                    </a:cubicBezTo>
                    <a:cubicBezTo>
                      <a:pt x="166" y="160"/>
                      <a:pt x="164" y="159"/>
                      <a:pt x="163" y="157"/>
                    </a:cubicBezTo>
                    <a:cubicBezTo>
                      <a:pt x="162" y="155"/>
                      <a:pt x="163" y="151"/>
                      <a:pt x="163" y="149"/>
                    </a:cubicBezTo>
                    <a:cubicBezTo>
                      <a:pt x="164" y="142"/>
                      <a:pt x="170" y="137"/>
                      <a:pt x="167" y="131"/>
                    </a:cubicBezTo>
                    <a:cubicBezTo>
                      <a:pt x="164" y="135"/>
                      <a:pt x="159" y="133"/>
                      <a:pt x="156" y="131"/>
                    </a:cubicBezTo>
                    <a:cubicBezTo>
                      <a:pt x="152" y="128"/>
                      <a:pt x="154" y="127"/>
                      <a:pt x="155" y="123"/>
                    </a:cubicBezTo>
                    <a:cubicBezTo>
                      <a:pt x="159" y="113"/>
                      <a:pt x="148" y="115"/>
                      <a:pt x="144" y="110"/>
                    </a:cubicBezTo>
                    <a:cubicBezTo>
                      <a:pt x="141" y="106"/>
                      <a:pt x="144" y="97"/>
                      <a:pt x="143" y="93"/>
                    </a:cubicBezTo>
                    <a:cubicBezTo>
                      <a:pt x="142" y="90"/>
                      <a:pt x="140" y="87"/>
                      <a:pt x="140" y="84"/>
                    </a:cubicBezTo>
                    <a:cubicBezTo>
                      <a:pt x="138" y="79"/>
                      <a:pt x="141" y="75"/>
                      <a:pt x="136" y="72"/>
                    </a:cubicBezTo>
                    <a:cubicBezTo>
                      <a:pt x="132" y="70"/>
                      <a:pt x="133" y="70"/>
                      <a:pt x="133" y="65"/>
                    </a:cubicBezTo>
                    <a:cubicBezTo>
                      <a:pt x="133" y="59"/>
                      <a:pt x="128" y="54"/>
                      <a:pt x="122" y="51"/>
                    </a:cubicBezTo>
                    <a:cubicBezTo>
                      <a:pt x="119" y="49"/>
                      <a:pt x="118" y="48"/>
                      <a:pt x="117" y="45"/>
                    </a:cubicBezTo>
                    <a:cubicBezTo>
                      <a:pt x="116" y="42"/>
                      <a:pt x="116" y="42"/>
                      <a:pt x="113" y="40"/>
                    </a:cubicBezTo>
                    <a:cubicBezTo>
                      <a:pt x="110" y="38"/>
                      <a:pt x="106" y="37"/>
                      <a:pt x="105" y="34"/>
                    </a:cubicBezTo>
                    <a:cubicBezTo>
                      <a:pt x="104" y="31"/>
                      <a:pt x="106" y="28"/>
                      <a:pt x="105" y="26"/>
                    </a:cubicBezTo>
                    <a:cubicBezTo>
                      <a:pt x="104" y="23"/>
                      <a:pt x="100" y="24"/>
                      <a:pt x="98" y="21"/>
                    </a:cubicBezTo>
                    <a:cubicBezTo>
                      <a:pt x="96" y="18"/>
                      <a:pt x="97" y="17"/>
                      <a:pt x="93" y="17"/>
                    </a:cubicBezTo>
                    <a:cubicBezTo>
                      <a:pt x="92" y="16"/>
                      <a:pt x="87" y="17"/>
                      <a:pt x="87" y="15"/>
                    </a:cubicBezTo>
                    <a:cubicBezTo>
                      <a:pt x="86" y="11"/>
                      <a:pt x="90" y="12"/>
                      <a:pt x="92" y="11"/>
                    </a:cubicBezTo>
                    <a:cubicBezTo>
                      <a:pt x="94" y="11"/>
                      <a:pt x="95" y="10"/>
                      <a:pt x="98" y="11"/>
                    </a:cubicBezTo>
                    <a:cubicBezTo>
                      <a:pt x="100" y="12"/>
                      <a:pt x="102" y="14"/>
                      <a:pt x="105" y="15"/>
                    </a:cubicBezTo>
                    <a:cubicBezTo>
                      <a:pt x="105" y="12"/>
                      <a:pt x="104" y="9"/>
                      <a:pt x="102" y="7"/>
                    </a:cubicBezTo>
                    <a:cubicBezTo>
                      <a:pt x="97" y="4"/>
                      <a:pt x="90" y="9"/>
                      <a:pt x="85" y="5"/>
                    </a:cubicBezTo>
                    <a:cubicBezTo>
                      <a:pt x="83" y="3"/>
                      <a:pt x="82" y="1"/>
                      <a:pt x="80" y="1"/>
                    </a:cubicBezTo>
                    <a:cubicBezTo>
                      <a:pt x="79" y="0"/>
                      <a:pt x="77" y="1"/>
                      <a:pt x="76" y="1"/>
                    </a:cubicBezTo>
                    <a:cubicBezTo>
                      <a:pt x="75" y="1"/>
                      <a:pt x="74" y="0"/>
                      <a:pt x="73" y="0"/>
                    </a:cubicBezTo>
                    <a:cubicBezTo>
                      <a:pt x="72" y="2"/>
                      <a:pt x="70" y="4"/>
                      <a:pt x="68" y="6"/>
                    </a:cubicBezTo>
                    <a:close/>
                  </a:path>
                </a:pathLst>
              </a:custGeom>
              <a:solidFill>
                <a:srgbClr val="92D050"/>
              </a:solidFill>
              <a:ln w="3175" cap="rnd">
                <a:solidFill>
                  <a:schemeClr val="bg2">
                    <a:lumMod val="9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36" name="Freeform 77">
                <a:extLst>
                  <a:ext uri="{FF2B5EF4-FFF2-40B4-BE49-F238E27FC236}">
                    <a16:creationId xmlns:a16="http://schemas.microsoft.com/office/drawing/2014/main" id="{5FD1FCF1-B016-488D-BDCA-3EB6E6A4767E}"/>
                  </a:ext>
                </a:extLst>
              </p:cNvPr>
              <p:cNvSpPr>
                <a:spLocks/>
              </p:cNvSpPr>
              <p:nvPr/>
            </p:nvSpPr>
            <p:spPr bwMode="auto">
              <a:xfrm>
                <a:off x="2784474" y="6750050"/>
                <a:ext cx="1457326" cy="1593850"/>
              </a:xfrm>
              <a:custGeom>
                <a:avLst/>
                <a:gdLst>
                  <a:gd name="T0" fmla="*/ 374 w 389"/>
                  <a:gd name="T1" fmla="*/ 346 h 425"/>
                  <a:gd name="T2" fmla="*/ 347 w 389"/>
                  <a:gd name="T3" fmla="*/ 350 h 425"/>
                  <a:gd name="T4" fmla="*/ 332 w 389"/>
                  <a:gd name="T5" fmla="*/ 341 h 425"/>
                  <a:gd name="T6" fmla="*/ 313 w 389"/>
                  <a:gd name="T7" fmla="*/ 322 h 425"/>
                  <a:gd name="T8" fmla="*/ 298 w 389"/>
                  <a:gd name="T9" fmla="*/ 303 h 425"/>
                  <a:gd name="T10" fmla="*/ 269 w 389"/>
                  <a:gd name="T11" fmla="*/ 279 h 425"/>
                  <a:gd name="T12" fmla="*/ 241 w 389"/>
                  <a:gd name="T13" fmla="*/ 269 h 425"/>
                  <a:gd name="T14" fmla="*/ 217 w 389"/>
                  <a:gd name="T15" fmla="*/ 253 h 425"/>
                  <a:gd name="T16" fmla="*/ 209 w 389"/>
                  <a:gd name="T17" fmla="*/ 226 h 425"/>
                  <a:gd name="T18" fmla="*/ 191 w 389"/>
                  <a:gd name="T19" fmla="*/ 215 h 425"/>
                  <a:gd name="T20" fmla="*/ 175 w 389"/>
                  <a:gd name="T21" fmla="*/ 183 h 425"/>
                  <a:gd name="T22" fmla="*/ 162 w 389"/>
                  <a:gd name="T23" fmla="*/ 168 h 425"/>
                  <a:gd name="T24" fmla="*/ 152 w 389"/>
                  <a:gd name="T25" fmla="*/ 145 h 425"/>
                  <a:gd name="T26" fmla="*/ 161 w 389"/>
                  <a:gd name="T27" fmla="*/ 127 h 425"/>
                  <a:gd name="T28" fmla="*/ 176 w 389"/>
                  <a:gd name="T29" fmla="*/ 115 h 425"/>
                  <a:gd name="T30" fmla="*/ 187 w 389"/>
                  <a:gd name="T31" fmla="*/ 104 h 425"/>
                  <a:gd name="T32" fmla="*/ 208 w 389"/>
                  <a:gd name="T33" fmla="*/ 102 h 425"/>
                  <a:gd name="T34" fmla="*/ 224 w 389"/>
                  <a:gd name="T35" fmla="*/ 70 h 425"/>
                  <a:gd name="T36" fmla="*/ 208 w 389"/>
                  <a:gd name="T37" fmla="*/ 67 h 425"/>
                  <a:gd name="T38" fmla="*/ 181 w 389"/>
                  <a:gd name="T39" fmla="*/ 42 h 425"/>
                  <a:gd name="T40" fmla="*/ 163 w 389"/>
                  <a:gd name="T41" fmla="*/ 26 h 425"/>
                  <a:gd name="T42" fmla="*/ 141 w 389"/>
                  <a:gd name="T43" fmla="*/ 17 h 425"/>
                  <a:gd name="T44" fmla="*/ 129 w 389"/>
                  <a:gd name="T45" fmla="*/ 9 h 425"/>
                  <a:gd name="T46" fmla="*/ 108 w 389"/>
                  <a:gd name="T47" fmla="*/ 18 h 425"/>
                  <a:gd name="T48" fmla="*/ 128 w 389"/>
                  <a:gd name="T49" fmla="*/ 27 h 425"/>
                  <a:gd name="T50" fmla="*/ 103 w 389"/>
                  <a:gd name="T51" fmla="*/ 43 h 425"/>
                  <a:gd name="T52" fmla="*/ 81 w 389"/>
                  <a:gd name="T53" fmla="*/ 40 h 425"/>
                  <a:gd name="T54" fmla="*/ 90 w 389"/>
                  <a:gd name="T55" fmla="*/ 67 h 425"/>
                  <a:gd name="T56" fmla="*/ 65 w 389"/>
                  <a:gd name="T57" fmla="*/ 76 h 425"/>
                  <a:gd name="T58" fmla="*/ 21 w 389"/>
                  <a:gd name="T59" fmla="*/ 85 h 425"/>
                  <a:gd name="T60" fmla="*/ 0 w 389"/>
                  <a:gd name="T61" fmla="*/ 130 h 425"/>
                  <a:gd name="T62" fmla="*/ 12 w 389"/>
                  <a:gd name="T63" fmla="*/ 141 h 425"/>
                  <a:gd name="T64" fmla="*/ 24 w 389"/>
                  <a:gd name="T65" fmla="*/ 145 h 425"/>
                  <a:gd name="T66" fmla="*/ 28 w 389"/>
                  <a:gd name="T67" fmla="*/ 162 h 425"/>
                  <a:gd name="T68" fmla="*/ 29 w 389"/>
                  <a:gd name="T69" fmla="*/ 177 h 425"/>
                  <a:gd name="T70" fmla="*/ 29 w 389"/>
                  <a:gd name="T71" fmla="*/ 187 h 425"/>
                  <a:gd name="T72" fmla="*/ 30 w 389"/>
                  <a:gd name="T73" fmla="*/ 198 h 425"/>
                  <a:gd name="T74" fmla="*/ 25 w 389"/>
                  <a:gd name="T75" fmla="*/ 205 h 425"/>
                  <a:gd name="T76" fmla="*/ 14 w 389"/>
                  <a:gd name="T77" fmla="*/ 202 h 425"/>
                  <a:gd name="T78" fmla="*/ 2 w 389"/>
                  <a:gd name="T79" fmla="*/ 207 h 425"/>
                  <a:gd name="T80" fmla="*/ 7 w 389"/>
                  <a:gd name="T81" fmla="*/ 226 h 425"/>
                  <a:gd name="T82" fmla="*/ 23 w 389"/>
                  <a:gd name="T83" fmla="*/ 218 h 425"/>
                  <a:gd name="T84" fmla="*/ 42 w 389"/>
                  <a:gd name="T85" fmla="*/ 219 h 425"/>
                  <a:gd name="T86" fmla="*/ 70 w 389"/>
                  <a:gd name="T87" fmla="*/ 226 h 425"/>
                  <a:gd name="T88" fmla="*/ 87 w 389"/>
                  <a:gd name="T89" fmla="*/ 247 h 425"/>
                  <a:gd name="T90" fmla="*/ 98 w 389"/>
                  <a:gd name="T91" fmla="*/ 262 h 425"/>
                  <a:gd name="T92" fmla="*/ 111 w 389"/>
                  <a:gd name="T93" fmla="*/ 288 h 425"/>
                  <a:gd name="T94" fmla="*/ 110 w 389"/>
                  <a:gd name="T95" fmla="*/ 324 h 425"/>
                  <a:gd name="T96" fmla="*/ 125 w 389"/>
                  <a:gd name="T97" fmla="*/ 350 h 425"/>
                  <a:gd name="T98" fmla="*/ 140 w 389"/>
                  <a:gd name="T99" fmla="*/ 376 h 425"/>
                  <a:gd name="T100" fmla="*/ 155 w 389"/>
                  <a:gd name="T101" fmla="*/ 374 h 425"/>
                  <a:gd name="T102" fmla="*/ 166 w 389"/>
                  <a:gd name="T103" fmla="*/ 385 h 425"/>
                  <a:gd name="T104" fmla="*/ 180 w 389"/>
                  <a:gd name="T105" fmla="*/ 409 h 425"/>
                  <a:gd name="T106" fmla="*/ 209 w 389"/>
                  <a:gd name="T107" fmla="*/ 412 h 425"/>
                  <a:gd name="T108" fmla="*/ 244 w 389"/>
                  <a:gd name="T109" fmla="*/ 419 h 425"/>
                  <a:gd name="T110" fmla="*/ 274 w 389"/>
                  <a:gd name="T111" fmla="*/ 415 h 425"/>
                  <a:gd name="T112" fmla="*/ 314 w 389"/>
                  <a:gd name="T113" fmla="*/ 423 h 425"/>
                  <a:gd name="T114" fmla="*/ 345 w 389"/>
                  <a:gd name="T115" fmla="*/ 415 h 425"/>
                  <a:gd name="T116" fmla="*/ 372 w 389"/>
                  <a:gd name="T117" fmla="*/ 403 h 425"/>
                  <a:gd name="T118" fmla="*/ 382 w 389"/>
                  <a:gd name="T119" fmla="*/ 385 h 425"/>
                  <a:gd name="T120" fmla="*/ 389 w 389"/>
                  <a:gd name="T121" fmla="*/ 37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9" h="425">
                    <a:moveTo>
                      <a:pt x="389" y="370"/>
                    </a:moveTo>
                    <a:cubicBezTo>
                      <a:pt x="389" y="365"/>
                      <a:pt x="387" y="360"/>
                      <a:pt x="385" y="355"/>
                    </a:cubicBezTo>
                    <a:cubicBezTo>
                      <a:pt x="383" y="349"/>
                      <a:pt x="380" y="347"/>
                      <a:pt x="374" y="346"/>
                    </a:cubicBezTo>
                    <a:cubicBezTo>
                      <a:pt x="372" y="346"/>
                      <a:pt x="367" y="345"/>
                      <a:pt x="366" y="346"/>
                    </a:cubicBezTo>
                    <a:cubicBezTo>
                      <a:pt x="363" y="347"/>
                      <a:pt x="363" y="350"/>
                      <a:pt x="362" y="352"/>
                    </a:cubicBezTo>
                    <a:cubicBezTo>
                      <a:pt x="357" y="350"/>
                      <a:pt x="352" y="351"/>
                      <a:pt x="347" y="350"/>
                    </a:cubicBezTo>
                    <a:cubicBezTo>
                      <a:pt x="344" y="349"/>
                      <a:pt x="344" y="349"/>
                      <a:pt x="341" y="349"/>
                    </a:cubicBezTo>
                    <a:cubicBezTo>
                      <a:pt x="339" y="350"/>
                      <a:pt x="337" y="351"/>
                      <a:pt x="335" y="349"/>
                    </a:cubicBezTo>
                    <a:cubicBezTo>
                      <a:pt x="333" y="347"/>
                      <a:pt x="333" y="344"/>
                      <a:pt x="332" y="341"/>
                    </a:cubicBezTo>
                    <a:cubicBezTo>
                      <a:pt x="329" y="335"/>
                      <a:pt x="327" y="329"/>
                      <a:pt x="325" y="323"/>
                    </a:cubicBezTo>
                    <a:cubicBezTo>
                      <a:pt x="325" y="322"/>
                      <a:pt x="324" y="322"/>
                      <a:pt x="324" y="321"/>
                    </a:cubicBezTo>
                    <a:cubicBezTo>
                      <a:pt x="320" y="322"/>
                      <a:pt x="317" y="323"/>
                      <a:pt x="313" y="322"/>
                    </a:cubicBezTo>
                    <a:cubicBezTo>
                      <a:pt x="308" y="322"/>
                      <a:pt x="298" y="317"/>
                      <a:pt x="296" y="312"/>
                    </a:cubicBezTo>
                    <a:cubicBezTo>
                      <a:pt x="295" y="310"/>
                      <a:pt x="295" y="308"/>
                      <a:pt x="296" y="307"/>
                    </a:cubicBezTo>
                    <a:cubicBezTo>
                      <a:pt x="296" y="305"/>
                      <a:pt x="297" y="304"/>
                      <a:pt x="298" y="303"/>
                    </a:cubicBezTo>
                    <a:cubicBezTo>
                      <a:pt x="301" y="296"/>
                      <a:pt x="299" y="287"/>
                      <a:pt x="291" y="286"/>
                    </a:cubicBezTo>
                    <a:cubicBezTo>
                      <a:pt x="287" y="285"/>
                      <a:pt x="283" y="287"/>
                      <a:pt x="279" y="285"/>
                    </a:cubicBezTo>
                    <a:cubicBezTo>
                      <a:pt x="276" y="284"/>
                      <a:pt x="273" y="278"/>
                      <a:pt x="269" y="279"/>
                    </a:cubicBezTo>
                    <a:cubicBezTo>
                      <a:pt x="270" y="286"/>
                      <a:pt x="265" y="282"/>
                      <a:pt x="262" y="280"/>
                    </a:cubicBezTo>
                    <a:cubicBezTo>
                      <a:pt x="259" y="277"/>
                      <a:pt x="255" y="273"/>
                      <a:pt x="252" y="271"/>
                    </a:cubicBezTo>
                    <a:cubicBezTo>
                      <a:pt x="249" y="270"/>
                      <a:pt x="244" y="271"/>
                      <a:pt x="241" y="269"/>
                    </a:cubicBezTo>
                    <a:cubicBezTo>
                      <a:pt x="239" y="269"/>
                      <a:pt x="237" y="267"/>
                      <a:pt x="235" y="265"/>
                    </a:cubicBezTo>
                    <a:cubicBezTo>
                      <a:pt x="231" y="262"/>
                      <a:pt x="227" y="261"/>
                      <a:pt x="223" y="258"/>
                    </a:cubicBezTo>
                    <a:cubicBezTo>
                      <a:pt x="222" y="257"/>
                      <a:pt x="219" y="255"/>
                      <a:pt x="217" y="253"/>
                    </a:cubicBezTo>
                    <a:cubicBezTo>
                      <a:pt x="216" y="251"/>
                      <a:pt x="216" y="250"/>
                      <a:pt x="216" y="247"/>
                    </a:cubicBezTo>
                    <a:cubicBezTo>
                      <a:pt x="216" y="243"/>
                      <a:pt x="215" y="240"/>
                      <a:pt x="214" y="236"/>
                    </a:cubicBezTo>
                    <a:cubicBezTo>
                      <a:pt x="214" y="232"/>
                      <a:pt x="215" y="227"/>
                      <a:pt x="209" y="226"/>
                    </a:cubicBezTo>
                    <a:cubicBezTo>
                      <a:pt x="207" y="225"/>
                      <a:pt x="205" y="225"/>
                      <a:pt x="203" y="224"/>
                    </a:cubicBezTo>
                    <a:cubicBezTo>
                      <a:pt x="198" y="222"/>
                      <a:pt x="196" y="223"/>
                      <a:pt x="194" y="219"/>
                    </a:cubicBezTo>
                    <a:cubicBezTo>
                      <a:pt x="193" y="218"/>
                      <a:pt x="192" y="217"/>
                      <a:pt x="191" y="215"/>
                    </a:cubicBezTo>
                    <a:cubicBezTo>
                      <a:pt x="187" y="209"/>
                      <a:pt x="183" y="204"/>
                      <a:pt x="178" y="198"/>
                    </a:cubicBezTo>
                    <a:cubicBezTo>
                      <a:pt x="175" y="195"/>
                      <a:pt x="175" y="194"/>
                      <a:pt x="175" y="190"/>
                    </a:cubicBezTo>
                    <a:cubicBezTo>
                      <a:pt x="176" y="187"/>
                      <a:pt x="178" y="185"/>
                      <a:pt x="175" y="183"/>
                    </a:cubicBezTo>
                    <a:cubicBezTo>
                      <a:pt x="173" y="181"/>
                      <a:pt x="171" y="181"/>
                      <a:pt x="169" y="179"/>
                    </a:cubicBezTo>
                    <a:cubicBezTo>
                      <a:pt x="168" y="178"/>
                      <a:pt x="166" y="177"/>
                      <a:pt x="165" y="176"/>
                    </a:cubicBezTo>
                    <a:cubicBezTo>
                      <a:pt x="163" y="173"/>
                      <a:pt x="163" y="171"/>
                      <a:pt x="162" y="168"/>
                    </a:cubicBezTo>
                    <a:cubicBezTo>
                      <a:pt x="161" y="163"/>
                      <a:pt x="158" y="165"/>
                      <a:pt x="156" y="161"/>
                    </a:cubicBezTo>
                    <a:cubicBezTo>
                      <a:pt x="155" y="159"/>
                      <a:pt x="156" y="156"/>
                      <a:pt x="155" y="153"/>
                    </a:cubicBezTo>
                    <a:cubicBezTo>
                      <a:pt x="153" y="150"/>
                      <a:pt x="151" y="149"/>
                      <a:pt x="152" y="145"/>
                    </a:cubicBezTo>
                    <a:cubicBezTo>
                      <a:pt x="152" y="142"/>
                      <a:pt x="154" y="139"/>
                      <a:pt x="155" y="136"/>
                    </a:cubicBezTo>
                    <a:cubicBezTo>
                      <a:pt x="156" y="134"/>
                      <a:pt x="157" y="132"/>
                      <a:pt x="158" y="130"/>
                    </a:cubicBezTo>
                    <a:cubicBezTo>
                      <a:pt x="159" y="129"/>
                      <a:pt x="161" y="128"/>
                      <a:pt x="161" y="127"/>
                    </a:cubicBezTo>
                    <a:cubicBezTo>
                      <a:pt x="162" y="123"/>
                      <a:pt x="157" y="122"/>
                      <a:pt x="158" y="120"/>
                    </a:cubicBezTo>
                    <a:cubicBezTo>
                      <a:pt x="159" y="119"/>
                      <a:pt x="167" y="116"/>
                      <a:pt x="167" y="116"/>
                    </a:cubicBezTo>
                    <a:cubicBezTo>
                      <a:pt x="171" y="115"/>
                      <a:pt x="172" y="118"/>
                      <a:pt x="176" y="115"/>
                    </a:cubicBezTo>
                    <a:cubicBezTo>
                      <a:pt x="178" y="113"/>
                      <a:pt x="177" y="113"/>
                      <a:pt x="179" y="113"/>
                    </a:cubicBezTo>
                    <a:cubicBezTo>
                      <a:pt x="182" y="112"/>
                      <a:pt x="182" y="114"/>
                      <a:pt x="184" y="112"/>
                    </a:cubicBezTo>
                    <a:cubicBezTo>
                      <a:pt x="185" y="111"/>
                      <a:pt x="186" y="106"/>
                      <a:pt x="187" y="104"/>
                    </a:cubicBezTo>
                    <a:cubicBezTo>
                      <a:pt x="187" y="104"/>
                      <a:pt x="198" y="112"/>
                      <a:pt x="199" y="113"/>
                    </a:cubicBezTo>
                    <a:cubicBezTo>
                      <a:pt x="203" y="116"/>
                      <a:pt x="206" y="116"/>
                      <a:pt x="211" y="117"/>
                    </a:cubicBezTo>
                    <a:cubicBezTo>
                      <a:pt x="211" y="112"/>
                      <a:pt x="208" y="107"/>
                      <a:pt x="208" y="102"/>
                    </a:cubicBezTo>
                    <a:cubicBezTo>
                      <a:pt x="208" y="97"/>
                      <a:pt x="213" y="93"/>
                      <a:pt x="214" y="88"/>
                    </a:cubicBezTo>
                    <a:cubicBezTo>
                      <a:pt x="216" y="83"/>
                      <a:pt x="214" y="80"/>
                      <a:pt x="219" y="76"/>
                    </a:cubicBezTo>
                    <a:cubicBezTo>
                      <a:pt x="221" y="74"/>
                      <a:pt x="223" y="72"/>
                      <a:pt x="224" y="70"/>
                    </a:cubicBezTo>
                    <a:cubicBezTo>
                      <a:pt x="224" y="69"/>
                      <a:pt x="223" y="68"/>
                      <a:pt x="223" y="68"/>
                    </a:cubicBezTo>
                    <a:cubicBezTo>
                      <a:pt x="220" y="68"/>
                      <a:pt x="219" y="69"/>
                      <a:pt x="218" y="70"/>
                    </a:cubicBezTo>
                    <a:cubicBezTo>
                      <a:pt x="213" y="71"/>
                      <a:pt x="212" y="69"/>
                      <a:pt x="208" y="67"/>
                    </a:cubicBezTo>
                    <a:cubicBezTo>
                      <a:pt x="205" y="65"/>
                      <a:pt x="202" y="64"/>
                      <a:pt x="199" y="61"/>
                    </a:cubicBezTo>
                    <a:cubicBezTo>
                      <a:pt x="194" y="57"/>
                      <a:pt x="194" y="48"/>
                      <a:pt x="188" y="45"/>
                    </a:cubicBezTo>
                    <a:cubicBezTo>
                      <a:pt x="186" y="43"/>
                      <a:pt x="183" y="44"/>
                      <a:pt x="181" y="42"/>
                    </a:cubicBezTo>
                    <a:cubicBezTo>
                      <a:pt x="180" y="40"/>
                      <a:pt x="180" y="39"/>
                      <a:pt x="179" y="38"/>
                    </a:cubicBezTo>
                    <a:cubicBezTo>
                      <a:pt x="177" y="36"/>
                      <a:pt x="173" y="34"/>
                      <a:pt x="171" y="33"/>
                    </a:cubicBezTo>
                    <a:cubicBezTo>
                      <a:pt x="167" y="31"/>
                      <a:pt x="165" y="30"/>
                      <a:pt x="163" y="26"/>
                    </a:cubicBezTo>
                    <a:cubicBezTo>
                      <a:pt x="162" y="23"/>
                      <a:pt x="162" y="21"/>
                      <a:pt x="158" y="20"/>
                    </a:cubicBezTo>
                    <a:cubicBezTo>
                      <a:pt x="155" y="19"/>
                      <a:pt x="153" y="21"/>
                      <a:pt x="150" y="21"/>
                    </a:cubicBezTo>
                    <a:cubicBezTo>
                      <a:pt x="147" y="21"/>
                      <a:pt x="143" y="19"/>
                      <a:pt x="141" y="17"/>
                    </a:cubicBezTo>
                    <a:cubicBezTo>
                      <a:pt x="138" y="16"/>
                      <a:pt x="137" y="14"/>
                      <a:pt x="135" y="13"/>
                    </a:cubicBezTo>
                    <a:cubicBezTo>
                      <a:pt x="134" y="11"/>
                      <a:pt x="132" y="11"/>
                      <a:pt x="131" y="10"/>
                    </a:cubicBezTo>
                    <a:cubicBezTo>
                      <a:pt x="130" y="10"/>
                      <a:pt x="130" y="10"/>
                      <a:pt x="129" y="9"/>
                    </a:cubicBezTo>
                    <a:cubicBezTo>
                      <a:pt x="125" y="6"/>
                      <a:pt x="121" y="3"/>
                      <a:pt x="116" y="0"/>
                    </a:cubicBezTo>
                    <a:cubicBezTo>
                      <a:pt x="116" y="0"/>
                      <a:pt x="109" y="9"/>
                      <a:pt x="108" y="10"/>
                    </a:cubicBezTo>
                    <a:cubicBezTo>
                      <a:pt x="104" y="14"/>
                      <a:pt x="103" y="14"/>
                      <a:pt x="108" y="18"/>
                    </a:cubicBezTo>
                    <a:cubicBezTo>
                      <a:pt x="109" y="19"/>
                      <a:pt x="117" y="26"/>
                      <a:pt x="117" y="26"/>
                    </a:cubicBezTo>
                    <a:cubicBezTo>
                      <a:pt x="118" y="25"/>
                      <a:pt x="121" y="21"/>
                      <a:pt x="122" y="22"/>
                    </a:cubicBezTo>
                    <a:cubicBezTo>
                      <a:pt x="124" y="24"/>
                      <a:pt x="126" y="25"/>
                      <a:pt x="128" y="27"/>
                    </a:cubicBezTo>
                    <a:cubicBezTo>
                      <a:pt x="128" y="27"/>
                      <a:pt x="122" y="34"/>
                      <a:pt x="122" y="35"/>
                    </a:cubicBezTo>
                    <a:cubicBezTo>
                      <a:pt x="118" y="39"/>
                      <a:pt x="115" y="44"/>
                      <a:pt x="111" y="48"/>
                    </a:cubicBezTo>
                    <a:cubicBezTo>
                      <a:pt x="110" y="49"/>
                      <a:pt x="103" y="44"/>
                      <a:pt x="103" y="43"/>
                    </a:cubicBezTo>
                    <a:cubicBezTo>
                      <a:pt x="103" y="41"/>
                      <a:pt x="111" y="35"/>
                      <a:pt x="109" y="34"/>
                    </a:cubicBezTo>
                    <a:cubicBezTo>
                      <a:pt x="105" y="30"/>
                      <a:pt x="101" y="27"/>
                      <a:pt x="97" y="24"/>
                    </a:cubicBezTo>
                    <a:cubicBezTo>
                      <a:pt x="95" y="22"/>
                      <a:pt x="83" y="37"/>
                      <a:pt x="81" y="40"/>
                    </a:cubicBezTo>
                    <a:cubicBezTo>
                      <a:pt x="87" y="45"/>
                      <a:pt x="93" y="50"/>
                      <a:pt x="99" y="55"/>
                    </a:cubicBezTo>
                    <a:cubicBezTo>
                      <a:pt x="101" y="57"/>
                      <a:pt x="101" y="61"/>
                      <a:pt x="99" y="62"/>
                    </a:cubicBezTo>
                    <a:cubicBezTo>
                      <a:pt x="98" y="63"/>
                      <a:pt x="90" y="68"/>
                      <a:pt x="90" y="67"/>
                    </a:cubicBezTo>
                    <a:cubicBezTo>
                      <a:pt x="87" y="64"/>
                      <a:pt x="87" y="62"/>
                      <a:pt x="83" y="65"/>
                    </a:cubicBezTo>
                    <a:cubicBezTo>
                      <a:pt x="80" y="68"/>
                      <a:pt x="76" y="71"/>
                      <a:pt x="72" y="73"/>
                    </a:cubicBezTo>
                    <a:cubicBezTo>
                      <a:pt x="70" y="75"/>
                      <a:pt x="68" y="79"/>
                      <a:pt x="65" y="76"/>
                    </a:cubicBezTo>
                    <a:cubicBezTo>
                      <a:pt x="63" y="73"/>
                      <a:pt x="60" y="71"/>
                      <a:pt x="57" y="68"/>
                    </a:cubicBezTo>
                    <a:cubicBezTo>
                      <a:pt x="52" y="74"/>
                      <a:pt x="47" y="81"/>
                      <a:pt x="39" y="82"/>
                    </a:cubicBezTo>
                    <a:cubicBezTo>
                      <a:pt x="33" y="84"/>
                      <a:pt x="27" y="84"/>
                      <a:pt x="21" y="85"/>
                    </a:cubicBezTo>
                    <a:cubicBezTo>
                      <a:pt x="13" y="87"/>
                      <a:pt x="14" y="96"/>
                      <a:pt x="14" y="102"/>
                    </a:cubicBezTo>
                    <a:cubicBezTo>
                      <a:pt x="14" y="111"/>
                      <a:pt x="14" y="119"/>
                      <a:pt x="7" y="125"/>
                    </a:cubicBezTo>
                    <a:cubicBezTo>
                      <a:pt x="5" y="127"/>
                      <a:pt x="2" y="128"/>
                      <a:pt x="0" y="130"/>
                    </a:cubicBezTo>
                    <a:cubicBezTo>
                      <a:pt x="0" y="130"/>
                      <a:pt x="0" y="131"/>
                      <a:pt x="1" y="131"/>
                    </a:cubicBezTo>
                    <a:cubicBezTo>
                      <a:pt x="3" y="132"/>
                      <a:pt x="4" y="134"/>
                      <a:pt x="6" y="136"/>
                    </a:cubicBezTo>
                    <a:cubicBezTo>
                      <a:pt x="8" y="138"/>
                      <a:pt x="10" y="139"/>
                      <a:pt x="12" y="141"/>
                    </a:cubicBezTo>
                    <a:cubicBezTo>
                      <a:pt x="14" y="142"/>
                      <a:pt x="16" y="145"/>
                      <a:pt x="18" y="146"/>
                    </a:cubicBezTo>
                    <a:cubicBezTo>
                      <a:pt x="20" y="147"/>
                      <a:pt x="19" y="146"/>
                      <a:pt x="21" y="146"/>
                    </a:cubicBezTo>
                    <a:cubicBezTo>
                      <a:pt x="23" y="145"/>
                      <a:pt x="22" y="144"/>
                      <a:pt x="24" y="145"/>
                    </a:cubicBezTo>
                    <a:cubicBezTo>
                      <a:pt x="26" y="147"/>
                      <a:pt x="24" y="149"/>
                      <a:pt x="23" y="151"/>
                    </a:cubicBezTo>
                    <a:cubicBezTo>
                      <a:pt x="20" y="153"/>
                      <a:pt x="21" y="153"/>
                      <a:pt x="23" y="155"/>
                    </a:cubicBezTo>
                    <a:cubicBezTo>
                      <a:pt x="25" y="157"/>
                      <a:pt x="26" y="160"/>
                      <a:pt x="28" y="162"/>
                    </a:cubicBezTo>
                    <a:cubicBezTo>
                      <a:pt x="30" y="164"/>
                      <a:pt x="34" y="170"/>
                      <a:pt x="31" y="172"/>
                    </a:cubicBezTo>
                    <a:cubicBezTo>
                      <a:pt x="29" y="173"/>
                      <a:pt x="28" y="173"/>
                      <a:pt x="28" y="175"/>
                    </a:cubicBezTo>
                    <a:cubicBezTo>
                      <a:pt x="28" y="176"/>
                      <a:pt x="28" y="176"/>
                      <a:pt x="29" y="177"/>
                    </a:cubicBezTo>
                    <a:cubicBezTo>
                      <a:pt x="31" y="178"/>
                      <a:pt x="34" y="178"/>
                      <a:pt x="35" y="179"/>
                    </a:cubicBezTo>
                    <a:cubicBezTo>
                      <a:pt x="37" y="180"/>
                      <a:pt x="37" y="183"/>
                      <a:pt x="37" y="185"/>
                    </a:cubicBezTo>
                    <a:cubicBezTo>
                      <a:pt x="37" y="186"/>
                      <a:pt x="30" y="186"/>
                      <a:pt x="29" y="187"/>
                    </a:cubicBezTo>
                    <a:cubicBezTo>
                      <a:pt x="29" y="187"/>
                      <a:pt x="28" y="189"/>
                      <a:pt x="28" y="190"/>
                    </a:cubicBezTo>
                    <a:cubicBezTo>
                      <a:pt x="28" y="191"/>
                      <a:pt x="27" y="190"/>
                      <a:pt x="27" y="192"/>
                    </a:cubicBezTo>
                    <a:cubicBezTo>
                      <a:pt x="28" y="194"/>
                      <a:pt x="30" y="195"/>
                      <a:pt x="30" y="198"/>
                    </a:cubicBezTo>
                    <a:cubicBezTo>
                      <a:pt x="30" y="199"/>
                      <a:pt x="30" y="200"/>
                      <a:pt x="31" y="201"/>
                    </a:cubicBezTo>
                    <a:cubicBezTo>
                      <a:pt x="31" y="202"/>
                      <a:pt x="32" y="202"/>
                      <a:pt x="30" y="203"/>
                    </a:cubicBezTo>
                    <a:cubicBezTo>
                      <a:pt x="29" y="204"/>
                      <a:pt x="26" y="204"/>
                      <a:pt x="25" y="205"/>
                    </a:cubicBezTo>
                    <a:cubicBezTo>
                      <a:pt x="25" y="202"/>
                      <a:pt x="21" y="201"/>
                      <a:pt x="20" y="199"/>
                    </a:cubicBezTo>
                    <a:cubicBezTo>
                      <a:pt x="20" y="200"/>
                      <a:pt x="19" y="201"/>
                      <a:pt x="18" y="201"/>
                    </a:cubicBezTo>
                    <a:cubicBezTo>
                      <a:pt x="17" y="202"/>
                      <a:pt x="15" y="201"/>
                      <a:pt x="14" y="202"/>
                    </a:cubicBezTo>
                    <a:cubicBezTo>
                      <a:pt x="12" y="202"/>
                      <a:pt x="9" y="202"/>
                      <a:pt x="7" y="203"/>
                    </a:cubicBezTo>
                    <a:cubicBezTo>
                      <a:pt x="4" y="203"/>
                      <a:pt x="4" y="204"/>
                      <a:pt x="3" y="206"/>
                    </a:cubicBezTo>
                    <a:cubicBezTo>
                      <a:pt x="3" y="207"/>
                      <a:pt x="2" y="207"/>
                      <a:pt x="2" y="207"/>
                    </a:cubicBezTo>
                    <a:cubicBezTo>
                      <a:pt x="3" y="208"/>
                      <a:pt x="4" y="210"/>
                      <a:pt x="4" y="210"/>
                    </a:cubicBezTo>
                    <a:cubicBezTo>
                      <a:pt x="7" y="215"/>
                      <a:pt x="1" y="219"/>
                      <a:pt x="2" y="224"/>
                    </a:cubicBezTo>
                    <a:cubicBezTo>
                      <a:pt x="3" y="226"/>
                      <a:pt x="5" y="227"/>
                      <a:pt x="7" y="226"/>
                    </a:cubicBezTo>
                    <a:cubicBezTo>
                      <a:pt x="9" y="226"/>
                      <a:pt x="9" y="224"/>
                      <a:pt x="10" y="224"/>
                    </a:cubicBezTo>
                    <a:cubicBezTo>
                      <a:pt x="13" y="222"/>
                      <a:pt x="16" y="226"/>
                      <a:pt x="19" y="225"/>
                    </a:cubicBezTo>
                    <a:cubicBezTo>
                      <a:pt x="23" y="224"/>
                      <a:pt x="23" y="221"/>
                      <a:pt x="23" y="218"/>
                    </a:cubicBezTo>
                    <a:cubicBezTo>
                      <a:pt x="26" y="218"/>
                      <a:pt x="32" y="217"/>
                      <a:pt x="33" y="215"/>
                    </a:cubicBezTo>
                    <a:cubicBezTo>
                      <a:pt x="35" y="216"/>
                      <a:pt x="34" y="219"/>
                      <a:pt x="36" y="220"/>
                    </a:cubicBezTo>
                    <a:cubicBezTo>
                      <a:pt x="38" y="221"/>
                      <a:pt x="41" y="220"/>
                      <a:pt x="42" y="219"/>
                    </a:cubicBezTo>
                    <a:cubicBezTo>
                      <a:pt x="45" y="218"/>
                      <a:pt x="51" y="215"/>
                      <a:pt x="54" y="215"/>
                    </a:cubicBezTo>
                    <a:cubicBezTo>
                      <a:pt x="58" y="215"/>
                      <a:pt x="63" y="221"/>
                      <a:pt x="66" y="223"/>
                    </a:cubicBezTo>
                    <a:cubicBezTo>
                      <a:pt x="67" y="224"/>
                      <a:pt x="69" y="225"/>
                      <a:pt x="70" y="226"/>
                    </a:cubicBezTo>
                    <a:cubicBezTo>
                      <a:pt x="71" y="228"/>
                      <a:pt x="71" y="230"/>
                      <a:pt x="73" y="232"/>
                    </a:cubicBezTo>
                    <a:cubicBezTo>
                      <a:pt x="75" y="236"/>
                      <a:pt x="79" y="235"/>
                      <a:pt x="82" y="237"/>
                    </a:cubicBezTo>
                    <a:cubicBezTo>
                      <a:pt x="84" y="240"/>
                      <a:pt x="86" y="244"/>
                      <a:pt x="87" y="247"/>
                    </a:cubicBezTo>
                    <a:cubicBezTo>
                      <a:pt x="89" y="249"/>
                      <a:pt x="89" y="250"/>
                      <a:pt x="91" y="252"/>
                    </a:cubicBezTo>
                    <a:cubicBezTo>
                      <a:pt x="92" y="253"/>
                      <a:pt x="93" y="254"/>
                      <a:pt x="94" y="255"/>
                    </a:cubicBezTo>
                    <a:cubicBezTo>
                      <a:pt x="96" y="257"/>
                      <a:pt x="96" y="260"/>
                      <a:pt x="98" y="262"/>
                    </a:cubicBezTo>
                    <a:cubicBezTo>
                      <a:pt x="100" y="265"/>
                      <a:pt x="101" y="267"/>
                      <a:pt x="102" y="271"/>
                    </a:cubicBezTo>
                    <a:cubicBezTo>
                      <a:pt x="104" y="275"/>
                      <a:pt x="106" y="277"/>
                      <a:pt x="107" y="280"/>
                    </a:cubicBezTo>
                    <a:cubicBezTo>
                      <a:pt x="108" y="283"/>
                      <a:pt x="107" y="287"/>
                      <a:pt x="111" y="288"/>
                    </a:cubicBezTo>
                    <a:cubicBezTo>
                      <a:pt x="115" y="289"/>
                      <a:pt x="117" y="284"/>
                      <a:pt x="116" y="290"/>
                    </a:cubicBezTo>
                    <a:cubicBezTo>
                      <a:pt x="116" y="293"/>
                      <a:pt x="113" y="296"/>
                      <a:pt x="112" y="299"/>
                    </a:cubicBezTo>
                    <a:cubicBezTo>
                      <a:pt x="107" y="307"/>
                      <a:pt x="105" y="316"/>
                      <a:pt x="110" y="324"/>
                    </a:cubicBezTo>
                    <a:cubicBezTo>
                      <a:pt x="112" y="326"/>
                      <a:pt x="111" y="329"/>
                      <a:pt x="112" y="331"/>
                    </a:cubicBezTo>
                    <a:cubicBezTo>
                      <a:pt x="115" y="337"/>
                      <a:pt x="121" y="337"/>
                      <a:pt x="124" y="343"/>
                    </a:cubicBezTo>
                    <a:cubicBezTo>
                      <a:pt x="125" y="346"/>
                      <a:pt x="125" y="348"/>
                      <a:pt x="125" y="350"/>
                    </a:cubicBezTo>
                    <a:cubicBezTo>
                      <a:pt x="126" y="353"/>
                      <a:pt x="127" y="356"/>
                      <a:pt x="128" y="358"/>
                    </a:cubicBezTo>
                    <a:cubicBezTo>
                      <a:pt x="130" y="363"/>
                      <a:pt x="129" y="368"/>
                      <a:pt x="130" y="373"/>
                    </a:cubicBezTo>
                    <a:cubicBezTo>
                      <a:pt x="132" y="380"/>
                      <a:pt x="136" y="380"/>
                      <a:pt x="140" y="376"/>
                    </a:cubicBezTo>
                    <a:cubicBezTo>
                      <a:pt x="142" y="374"/>
                      <a:pt x="144" y="370"/>
                      <a:pt x="148" y="371"/>
                    </a:cubicBezTo>
                    <a:cubicBezTo>
                      <a:pt x="149" y="372"/>
                      <a:pt x="149" y="373"/>
                      <a:pt x="151" y="374"/>
                    </a:cubicBezTo>
                    <a:cubicBezTo>
                      <a:pt x="152" y="374"/>
                      <a:pt x="153" y="374"/>
                      <a:pt x="155" y="374"/>
                    </a:cubicBezTo>
                    <a:cubicBezTo>
                      <a:pt x="156" y="375"/>
                      <a:pt x="157" y="376"/>
                      <a:pt x="159" y="377"/>
                    </a:cubicBezTo>
                    <a:cubicBezTo>
                      <a:pt x="161" y="377"/>
                      <a:pt x="161" y="376"/>
                      <a:pt x="163" y="378"/>
                    </a:cubicBezTo>
                    <a:cubicBezTo>
                      <a:pt x="165" y="380"/>
                      <a:pt x="165" y="383"/>
                      <a:pt x="166" y="385"/>
                    </a:cubicBezTo>
                    <a:cubicBezTo>
                      <a:pt x="167" y="390"/>
                      <a:pt x="166" y="394"/>
                      <a:pt x="166" y="398"/>
                    </a:cubicBezTo>
                    <a:cubicBezTo>
                      <a:pt x="168" y="398"/>
                      <a:pt x="170" y="398"/>
                      <a:pt x="172" y="398"/>
                    </a:cubicBezTo>
                    <a:cubicBezTo>
                      <a:pt x="175" y="400"/>
                      <a:pt x="178" y="406"/>
                      <a:pt x="180" y="409"/>
                    </a:cubicBezTo>
                    <a:cubicBezTo>
                      <a:pt x="182" y="413"/>
                      <a:pt x="181" y="416"/>
                      <a:pt x="186" y="416"/>
                    </a:cubicBezTo>
                    <a:cubicBezTo>
                      <a:pt x="189" y="416"/>
                      <a:pt x="192" y="414"/>
                      <a:pt x="195" y="413"/>
                    </a:cubicBezTo>
                    <a:cubicBezTo>
                      <a:pt x="199" y="412"/>
                      <a:pt x="204" y="412"/>
                      <a:pt x="209" y="412"/>
                    </a:cubicBezTo>
                    <a:cubicBezTo>
                      <a:pt x="212" y="412"/>
                      <a:pt x="213" y="408"/>
                      <a:pt x="216" y="407"/>
                    </a:cubicBezTo>
                    <a:cubicBezTo>
                      <a:pt x="226" y="401"/>
                      <a:pt x="229" y="413"/>
                      <a:pt x="233" y="419"/>
                    </a:cubicBezTo>
                    <a:cubicBezTo>
                      <a:pt x="237" y="423"/>
                      <a:pt x="240" y="419"/>
                      <a:pt x="244" y="419"/>
                    </a:cubicBezTo>
                    <a:cubicBezTo>
                      <a:pt x="250" y="419"/>
                      <a:pt x="250" y="417"/>
                      <a:pt x="254" y="414"/>
                    </a:cubicBezTo>
                    <a:cubicBezTo>
                      <a:pt x="257" y="413"/>
                      <a:pt x="261" y="416"/>
                      <a:pt x="264" y="417"/>
                    </a:cubicBezTo>
                    <a:cubicBezTo>
                      <a:pt x="268" y="417"/>
                      <a:pt x="270" y="418"/>
                      <a:pt x="274" y="415"/>
                    </a:cubicBezTo>
                    <a:cubicBezTo>
                      <a:pt x="280" y="412"/>
                      <a:pt x="285" y="418"/>
                      <a:pt x="290" y="422"/>
                    </a:cubicBezTo>
                    <a:cubicBezTo>
                      <a:pt x="294" y="425"/>
                      <a:pt x="298" y="423"/>
                      <a:pt x="302" y="421"/>
                    </a:cubicBezTo>
                    <a:cubicBezTo>
                      <a:pt x="307" y="420"/>
                      <a:pt x="310" y="421"/>
                      <a:pt x="314" y="423"/>
                    </a:cubicBezTo>
                    <a:cubicBezTo>
                      <a:pt x="322" y="425"/>
                      <a:pt x="317" y="408"/>
                      <a:pt x="326" y="408"/>
                    </a:cubicBezTo>
                    <a:cubicBezTo>
                      <a:pt x="331" y="409"/>
                      <a:pt x="333" y="408"/>
                      <a:pt x="336" y="412"/>
                    </a:cubicBezTo>
                    <a:cubicBezTo>
                      <a:pt x="338" y="415"/>
                      <a:pt x="342" y="414"/>
                      <a:pt x="345" y="415"/>
                    </a:cubicBezTo>
                    <a:cubicBezTo>
                      <a:pt x="350" y="417"/>
                      <a:pt x="350" y="414"/>
                      <a:pt x="353" y="411"/>
                    </a:cubicBezTo>
                    <a:cubicBezTo>
                      <a:pt x="355" y="409"/>
                      <a:pt x="359" y="407"/>
                      <a:pt x="362" y="407"/>
                    </a:cubicBezTo>
                    <a:cubicBezTo>
                      <a:pt x="366" y="406"/>
                      <a:pt x="369" y="402"/>
                      <a:pt x="372" y="403"/>
                    </a:cubicBezTo>
                    <a:cubicBezTo>
                      <a:pt x="376" y="404"/>
                      <a:pt x="376" y="404"/>
                      <a:pt x="378" y="401"/>
                    </a:cubicBezTo>
                    <a:cubicBezTo>
                      <a:pt x="379" y="398"/>
                      <a:pt x="382" y="396"/>
                      <a:pt x="382" y="392"/>
                    </a:cubicBezTo>
                    <a:cubicBezTo>
                      <a:pt x="382" y="390"/>
                      <a:pt x="382" y="387"/>
                      <a:pt x="382" y="385"/>
                    </a:cubicBezTo>
                    <a:cubicBezTo>
                      <a:pt x="382" y="382"/>
                      <a:pt x="384" y="383"/>
                      <a:pt x="386" y="380"/>
                    </a:cubicBezTo>
                    <a:cubicBezTo>
                      <a:pt x="388" y="378"/>
                      <a:pt x="387" y="374"/>
                      <a:pt x="389" y="372"/>
                    </a:cubicBezTo>
                    <a:cubicBezTo>
                      <a:pt x="389" y="371"/>
                      <a:pt x="389" y="370"/>
                      <a:pt x="389" y="370"/>
                    </a:cubicBez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37" name="Freeform 78">
                <a:extLst>
                  <a:ext uri="{FF2B5EF4-FFF2-40B4-BE49-F238E27FC236}">
                    <a16:creationId xmlns:a16="http://schemas.microsoft.com/office/drawing/2014/main" id="{DB696B86-7159-443A-97B2-D7276575DC8C}"/>
                  </a:ext>
                </a:extLst>
              </p:cNvPr>
              <p:cNvSpPr>
                <a:spLocks/>
              </p:cNvSpPr>
              <p:nvPr/>
            </p:nvSpPr>
            <p:spPr bwMode="auto">
              <a:xfrm>
                <a:off x="3275013" y="6411913"/>
                <a:ext cx="1266825" cy="1770063"/>
              </a:xfrm>
              <a:custGeom>
                <a:avLst/>
                <a:gdLst>
                  <a:gd name="T0" fmla="*/ 329 w 338"/>
                  <a:gd name="T1" fmla="*/ 409 h 472"/>
                  <a:gd name="T2" fmla="*/ 323 w 338"/>
                  <a:gd name="T3" fmla="*/ 366 h 472"/>
                  <a:gd name="T4" fmla="*/ 313 w 338"/>
                  <a:gd name="T5" fmla="*/ 333 h 472"/>
                  <a:gd name="T6" fmla="*/ 293 w 338"/>
                  <a:gd name="T7" fmla="*/ 318 h 472"/>
                  <a:gd name="T8" fmla="*/ 282 w 338"/>
                  <a:gd name="T9" fmla="*/ 303 h 472"/>
                  <a:gd name="T10" fmla="*/ 273 w 338"/>
                  <a:gd name="T11" fmla="*/ 292 h 472"/>
                  <a:gd name="T12" fmla="*/ 262 w 338"/>
                  <a:gd name="T13" fmla="*/ 267 h 472"/>
                  <a:gd name="T14" fmla="*/ 246 w 338"/>
                  <a:gd name="T15" fmla="*/ 226 h 472"/>
                  <a:gd name="T16" fmla="*/ 256 w 338"/>
                  <a:gd name="T17" fmla="*/ 203 h 472"/>
                  <a:gd name="T18" fmla="*/ 259 w 338"/>
                  <a:gd name="T19" fmla="*/ 185 h 472"/>
                  <a:gd name="T20" fmla="*/ 247 w 338"/>
                  <a:gd name="T21" fmla="*/ 185 h 472"/>
                  <a:gd name="T22" fmla="*/ 223 w 338"/>
                  <a:gd name="T23" fmla="*/ 176 h 472"/>
                  <a:gd name="T24" fmla="*/ 210 w 338"/>
                  <a:gd name="T25" fmla="*/ 169 h 472"/>
                  <a:gd name="T26" fmla="*/ 193 w 338"/>
                  <a:gd name="T27" fmla="*/ 166 h 472"/>
                  <a:gd name="T28" fmla="*/ 165 w 338"/>
                  <a:gd name="T29" fmla="*/ 104 h 472"/>
                  <a:gd name="T30" fmla="*/ 163 w 338"/>
                  <a:gd name="T31" fmla="*/ 79 h 472"/>
                  <a:gd name="T32" fmla="*/ 165 w 338"/>
                  <a:gd name="T33" fmla="*/ 54 h 472"/>
                  <a:gd name="T34" fmla="*/ 137 w 338"/>
                  <a:gd name="T35" fmla="*/ 34 h 472"/>
                  <a:gd name="T36" fmla="*/ 117 w 338"/>
                  <a:gd name="T37" fmla="*/ 21 h 472"/>
                  <a:gd name="T38" fmla="*/ 106 w 338"/>
                  <a:gd name="T39" fmla="*/ 11 h 472"/>
                  <a:gd name="T40" fmla="*/ 97 w 338"/>
                  <a:gd name="T41" fmla="*/ 0 h 472"/>
                  <a:gd name="T42" fmla="*/ 88 w 338"/>
                  <a:gd name="T43" fmla="*/ 18 h 472"/>
                  <a:gd name="T44" fmla="*/ 73 w 338"/>
                  <a:gd name="T45" fmla="*/ 30 h 472"/>
                  <a:gd name="T46" fmla="*/ 74 w 338"/>
                  <a:gd name="T47" fmla="*/ 7 h 472"/>
                  <a:gd name="T48" fmla="*/ 56 w 338"/>
                  <a:gd name="T49" fmla="*/ 44 h 472"/>
                  <a:gd name="T50" fmla="*/ 27 w 338"/>
                  <a:gd name="T51" fmla="*/ 64 h 472"/>
                  <a:gd name="T52" fmla="*/ 20 w 338"/>
                  <a:gd name="T53" fmla="*/ 80 h 472"/>
                  <a:gd name="T54" fmla="*/ 2 w 338"/>
                  <a:gd name="T55" fmla="*/ 99 h 472"/>
                  <a:gd name="T56" fmla="*/ 10 w 338"/>
                  <a:gd name="T57" fmla="*/ 107 h 472"/>
                  <a:gd name="T58" fmla="*/ 32 w 338"/>
                  <a:gd name="T59" fmla="*/ 116 h 472"/>
                  <a:gd name="T60" fmla="*/ 50 w 338"/>
                  <a:gd name="T61" fmla="*/ 132 h 472"/>
                  <a:gd name="T62" fmla="*/ 77 w 338"/>
                  <a:gd name="T63" fmla="*/ 157 h 472"/>
                  <a:gd name="T64" fmla="*/ 96 w 338"/>
                  <a:gd name="T65" fmla="*/ 161 h 472"/>
                  <a:gd name="T66" fmla="*/ 122 w 338"/>
                  <a:gd name="T67" fmla="*/ 167 h 472"/>
                  <a:gd name="T68" fmla="*/ 112 w 338"/>
                  <a:gd name="T69" fmla="*/ 171 h 472"/>
                  <a:gd name="T70" fmla="*/ 118 w 338"/>
                  <a:gd name="T71" fmla="*/ 181 h 472"/>
                  <a:gd name="T72" fmla="*/ 133 w 338"/>
                  <a:gd name="T73" fmla="*/ 200 h 472"/>
                  <a:gd name="T74" fmla="*/ 153 w 338"/>
                  <a:gd name="T75" fmla="*/ 225 h 472"/>
                  <a:gd name="T76" fmla="*/ 163 w 338"/>
                  <a:gd name="T77" fmla="*/ 253 h 472"/>
                  <a:gd name="T78" fmla="*/ 176 w 338"/>
                  <a:gd name="T79" fmla="*/ 291 h 472"/>
                  <a:gd name="T80" fmla="*/ 183 w 338"/>
                  <a:gd name="T81" fmla="*/ 317 h 472"/>
                  <a:gd name="T82" fmla="*/ 186 w 338"/>
                  <a:gd name="T83" fmla="*/ 348 h 472"/>
                  <a:gd name="T84" fmla="*/ 178 w 338"/>
                  <a:gd name="T85" fmla="*/ 367 h 472"/>
                  <a:gd name="T86" fmla="*/ 189 w 338"/>
                  <a:gd name="T87" fmla="*/ 393 h 472"/>
                  <a:gd name="T88" fmla="*/ 194 w 338"/>
                  <a:gd name="T89" fmla="*/ 413 h 472"/>
                  <a:gd name="T90" fmla="*/ 210 w 338"/>
                  <a:gd name="T91" fmla="*/ 439 h 472"/>
                  <a:gd name="T92" fmla="*/ 235 w 338"/>
                  <a:gd name="T93" fmla="*/ 436 h 472"/>
                  <a:gd name="T94" fmla="*/ 258 w 338"/>
                  <a:gd name="T95" fmla="*/ 460 h 472"/>
                  <a:gd name="T96" fmla="*/ 278 w 338"/>
                  <a:gd name="T97" fmla="*/ 469 h 472"/>
                  <a:gd name="T98" fmla="*/ 314 w 338"/>
                  <a:gd name="T99" fmla="*/ 466 h 472"/>
                  <a:gd name="T100" fmla="*/ 335 w 338"/>
                  <a:gd name="T101" fmla="*/ 439 h 472"/>
                  <a:gd name="T102" fmla="*/ 333 w 338"/>
                  <a:gd name="T103" fmla="*/ 419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8" h="472">
                    <a:moveTo>
                      <a:pt x="333" y="419"/>
                    </a:moveTo>
                    <a:cubicBezTo>
                      <a:pt x="332" y="417"/>
                      <a:pt x="330" y="417"/>
                      <a:pt x="329" y="414"/>
                    </a:cubicBezTo>
                    <a:cubicBezTo>
                      <a:pt x="329" y="413"/>
                      <a:pt x="330" y="411"/>
                      <a:pt x="329" y="409"/>
                    </a:cubicBezTo>
                    <a:cubicBezTo>
                      <a:pt x="328" y="405"/>
                      <a:pt x="326" y="403"/>
                      <a:pt x="328" y="398"/>
                    </a:cubicBezTo>
                    <a:cubicBezTo>
                      <a:pt x="330" y="390"/>
                      <a:pt x="328" y="383"/>
                      <a:pt x="326" y="375"/>
                    </a:cubicBezTo>
                    <a:cubicBezTo>
                      <a:pt x="326" y="371"/>
                      <a:pt x="324" y="369"/>
                      <a:pt x="323" y="366"/>
                    </a:cubicBezTo>
                    <a:cubicBezTo>
                      <a:pt x="322" y="364"/>
                      <a:pt x="322" y="363"/>
                      <a:pt x="322" y="360"/>
                    </a:cubicBezTo>
                    <a:cubicBezTo>
                      <a:pt x="322" y="354"/>
                      <a:pt x="317" y="351"/>
                      <a:pt x="317" y="345"/>
                    </a:cubicBezTo>
                    <a:cubicBezTo>
                      <a:pt x="317" y="340"/>
                      <a:pt x="315" y="337"/>
                      <a:pt x="313" y="333"/>
                    </a:cubicBezTo>
                    <a:cubicBezTo>
                      <a:pt x="311" y="328"/>
                      <a:pt x="312" y="327"/>
                      <a:pt x="306" y="327"/>
                    </a:cubicBezTo>
                    <a:cubicBezTo>
                      <a:pt x="304" y="327"/>
                      <a:pt x="302" y="327"/>
                      <a:pt x="300" y="327"/>
                    </a:cubicBezTo>
                    <a:cubicBezTo>
                      <a:pt x="297" y="325"/>
                      <a:pt x="296" y="321"/>
                      <a:pt x="293" y="318"/>
                    </a:cubicBezTo>
                    <a:cubicBezTo>
                      <a:pt x="290" y="316"/>
                      <a:pt x="286" y="316"/>
                      <a:pt x="283" y="316"/>
                    </a:cubicBezTo>
                    <a:cubicBezTo>
                      <a:pt x="283" y="314"/>
                      <a:pt x="282" y="313"/>
                      <a:pt x="282" y="311"/>
                    </a:cubicBezTo>
                    <a:cubicBezTo>
                      <a:pt x="282" y="308"/>
                      <a:pt x="283" y="305"/>
                      <a:pt x="282" y="303"/>
                    </a:cubicBezTo>
                    <a:cubicBezTo>
                      <a:pt x="280" y="300"/>
                      <a:pt x="278" y="299"/>
                      <a:pt x="277" y="296"/>
                    </a:cubicBezTo>
                    <a:cubicBezTo>
                      <a:pt x="276" y="294"/>
                      <a:pt x="276" y="293"/>
                      <a:pt x="275" y="292"/>
                    </a:cubicBezTo>
                    <a:cubicBezTo>
                      <a:pt x="275" y="292"/>
                      <a:pt x="274" y="292"/>
                      <a:pt x="273" y="292"/>
                    </a:cubicBezTo>
                    <a:cubicBezTo>
                      <a:pt x="272" y="291"/>
                      <a:pt x="270" y="290"/>
                      <a:pt x="270" y="288"/>
                    </a:cubicBezTo>
                    <a:cubicBezTo>
                      <a:pt x="268" y="285"/>
                      <a:pt x="266" y="282"/>
                      <a:pt x="264" y="279"/>
                    </a:cubicBezTo>
                    <a:cubicBezTo>
                      <a:pt x="261" y="275"/>
                      <a:pt x="264" y="271"/>
                      <a:pt x="262" y="267"/>
                    </a:cubicBezTo>
                    <a:cubicBezTo>
                      <a:pt x="261" y="264"/>
                      <a:pt x="258" y="263"/>
                      <a:pt x="257" y="259"/>
                    </a:cubicBezTo>
                    <a:cubicBezTo>
                      <a:pt x="256" y="253"/>
                      <a:pt x="260" y="248"/>
                      <a:pt x="258" y="242"/>
                    </a:cubicBezTo>
                    <a:cubicBezTo>
                      <a:pt x="257" y="235"/>
                      <a:pt x="248" y="232"/>
                      <a:pt x="246" y="226"/>
                    </a:cubicBezTo>
                    <a:cubicBezTo>
                      <a:pt x="246" y="224"/>
                      <a:pt x="246" y="219"/>
                      <a:pt x="246" y="217"/>
                    </a:cubicBezTo>
                    <a:cubicBezTo>
                      <a:pt x="246" y="213"/>
                      <a:pt x="248" y="213"/>
                      <a:pt x="251" y="211"/>
                    </a:cubicBezTo>
                    <a:cubicBezTo>
                      <a:pt x="253" y="209"/>
                      <a:pt x="254" y="205"/>
                      <a:pt x="256" y="203"/>
                    </a:cubicBezTo>
                    <a:cubicBezTo>
                      <a:pt x="259" y="201"/>
                      <a:pt x="261" y="202"/>
                      <a:pt x="262" y="198"/>
                    </a:cubicBezTo>
                    <a:cubicBezTo>
                      <a:pt x="262" y="195"/>
                      <a:pt x="261" y="192"/>
                      <a:pt x="260" y="189"/>
                    </a:cubicBezTo>
                    <a:cubicBezTo>
                      <a:pt x="260" y="188"/>
                      <a:pt x="259" y="187"/>
                      <a:pt x="259" y="185"/>
                    </a:cubicBezTo>
                    <a:cubicBezTo>
                      <a:pt x="259" y="184"/>
                      <a:pt x="259" y="183"/>
                      <a:pt x="259" y="182"/>
                    </a:cubicBezTo>
                    <a:cubicBezTo>
                      <a:pt x="257" y="182"/>
                      <a:pt x="255" y="181"/>
                      <a:pt x="253" y="182"/>
                    </a:cubicBezTo>
                    <a:cubicBezTo>
                      <a:pt x="249" y="182"/>
                      <a:pt x="250" y="183"/>
                      <a:pt x="247" y="185"/>
                    </a:cubicBezTo>
                    <a:cubicBezTo>
                      <a:pt x="243" y="189"/>
                      <a:pt x="240" y="186"/>
                      <a:pt x="235" y="187"/>
                    </a:cubicBezTo>
                    <a:cubicBezTo>
                      <a:pt x="231" y="189"/>
                      <a:pt x="230" y="192"/>
                      <a:pt x="228" y="187"/>
                    </a:cubicBezTo>
                    <a:cubicBezTo>
                      <a:pt x="226" y="184"/>
                      <a:pt x="222" y="180"/>
                      <a:pt x="223" y="176"/>
                    </a:cubicBezTo>
                    <a:cubicBezTo>
                      <a:pt x="223" y="172"/>
                      <a:pt x="226" y="170"/>
                      <a:pt x="225" y="166"/>
                    </a:cubicBezTo>
                    <a:cubicBezTo>
                      <a:pt x="224" y="164"/>
                      <a:pt x="221" y="160"/>
                      <a:pt x="218" y="160"/>
                    </a:cubicBezTo>
                    <a:cubicBezTo>
                      <a:pt x="218" y="163"/>
                      <a:pt x="214" y="171"/>
                      <a:pt x="210" y="169"/>
                    </a:cubicBezTo>
                    <a:cubicBezTo>
                      <a:pt x="210" y="169"/>
                      <a:pt x="208" y="164"/>
                      <a:pt x="208" y="163"/>
                    </a:cubicBezTo>
                    <a:cubicBezTo>
                      <a:pt x="206" y="161"/>
                      <a:pt x="206" y="159"/>
                      <a:pt x="205" y="157"/>
                    </a:cubicBezTo>
                    <a:cubicBezTo>
                      <a:pt x="200" y="160"/>
                      <a:pt x="195" y="160"/>
                      <a:pt x="193" y="166"/>
                    </a:cubicBezTo>
                    <a:cubicBezTo>
                      <a:pt x="185" y="163"/>
                      <a:pt x="182" y="152"/>
                      <a:pt x="179" y="146"/>
                    </a:cubicBezTo>
                    <a:cubicBezTo>
                      <a:pt x="176" y="138"/>
                      <a:pt x="171" y="131"/>
                      <a:pt x="167" y="123"/>
                    </a:cubicBezTo>
                    <a:cubicBezTo>
                      <a:pt x="164" y="116"/>
                      <a:pt x="163" y="111"/>
                      <a:pt x="165" y="104"/>
                    </a:cubicBezTo>
                    <a:cubicBezTo>
                      <a:pt x="166" y="100"/>
                      <a:pt x="165" y="97"/>
                      <a:pt x="163" y="94"/>
                    </a:cubicBezTo>
                    <a:cubicBezTo>
                      <a:pt x="162" y="92"/>
                      <a:pt x="158" y="88"/>
                      <a:pt x="158" y="85"/>
                    </a:cubicBezTo>
                    <a:cubicBezTo>
                      <a:pt x="156" y="81"/>
                      <a:pt x="160" y="81"/>
                      <a:pt x="163" y="79"/>
                    </a:cubicBezTo>
                    <a:cubicBezTo>
                      <a:pt x="164" y="77"/>
                      <a:pt x="164" y="73"/>
                      <a:pt x="165" y="71"/>
                    </a:cubicBezTo>
                    <a:cubicBezTo>
                      <a:pt x="167" y="68"/>
                      <a:pt x="169" y="66"/>
                      <a:pt x="168" y="62"/>
                    </a:cubicBezTo>
                    <a:cubicBezTo>
                      <a:pt x="168" y="59"/>
                      <a:pt x="167" y="56"/>
                      <a:pt x="165" y="54"/>
                    </a:cubicBezTo>
                    <a:cubicBezTo>
                      <a:pt x="160" y="48"/>
                      <a:pt x="153" y="45"/>
                      <a:pt x="148" y="39"/>
                    </a:cubicBezTo>
                    <a:cubicBezTo>
                      <a:pt x="146" y="37"/>
                      <a:pt x="143" y="33"/>
                      <a:pt x="140" y="33"/>
                    </a:cubicBezTo>
                    <a:cubicBezTo>
                      <a:pt x="140" y="33"/>
                      <a:pt x="138" y="34"/>
                      <a:pt x="137" y="34"/>
                    </a:cubicBezTo>
                    <a:cubicBezTo>
                      <a:pt x="136" y="35"/>
                      <a:pt x="133" y="34"/>
                      <a:pt x="132" y="33"/>
                    </a:cubicBezTo>
                    <a:cubicBezTo>
                      <a:pt x="127" y="32"/>
                      <a:pt x="127" y="30"/>
                      <a:pt x="124" y="26"/>
                    </a:cubicBezTo>
                    <a:cubicBezTo>
                      <a:pt x="122" y="23"/>
                      <a:pt x="120" y="23"/>
                      <a:pt x="117" y="21"/>
                    </a:cubicBezTo>
                    <a:cubicBezTo>
                      <a:pt x="115" y="20"/>
                      <a:pt x="113" y="19"/>
                      <a:pt x="112" y="17"/>
                    </a:cubicBezTo>
                    <a:cubicBezTo>
                      <a:pt x="111" y="15"/>
                      <a:pt x="110" y="14"/>
                      <a:pt x="109" y="13"/>
                    </a:cubicBezTo>
                    <a:cubicBezTo>
                      <a:pt x="107" y="11"/>
                      <a:pt x="108" y="12"/>
                      <a:pt x="106" y="11"/>
                    </a:cubicBezTo>
                    <a:cubicBezTo>
                      <a:pt x="105" y="11"/>
                      <a:pt x="104" y="11"/>
                      <a:pt x="103" y="11"/>
                    </a:cubicBezTo>
                    <a:cubicBezTo>
                      <a:pt x="102" y="8"/>
                      <a:pt x="104" y="8"/>
                      <a:pt x="105" y="6"/>
                    </a:cubicBezTo>
                    <a:cubicBezTo>
                      <a:pt x="103" y="5"/>
                      <a:pt x="100" y="2"/>
                      <a:pt x="97" y="0"/>
                    </a:cubicBezTo>
                    <a:cubicBezTo>
                      <a:pt x="97" y="0"/>
                      <a:pt x="97" y="0"/>
                      <a:pt x="97" y="1"/>
                    </a:cubicBezTo>
                    <a:cubicBezTo>
                      <a:pt x="94" y="5"/>
                      <a:pt x="91" y="9"/>
                      <a:pt x="89" y="13"/>
                    </a:cubicBezTo>
                    <a:cubicBezTo>
                      <a:pt x="86" y="17"/>
                      <a:pt x="89" y="15"/>
                      <a:pt x="88" y="18"/>
                    </a:cubicBezTo>
                    <a:cubicBezTo>
                      <a:pt x="88" y="21"/>
                      <a:pt x="84" y="24"/>
                      <a:pt x="83" y="26"/>
                    </a:cubicBezTo>
                    <a:cubicBezTo>
                      <a:pt x="82" y="29"/>
                      <a:pt x="80" y="32"/>
                      <a:pt x="78" y="34"/>
                    </a:cubicBezTo>
                    <a:cubicBezTo>
                      <a:pt x="77" y="34"/>
                      <a:pt x="73" y="31"/>
                      <a:pt x="73" y="30"/>
                    </a:cubicBezTo>
                    <a:cubicBezTo>
                      <a:pt x="74" y="27"/>
                      <a:pt x="75" y="24"/>
                      <a:pt x="76" y="20"/>
                    </a:cubicBezTo>
                    <a:cubicBezTo>
                      <a:pt x="77" y="17"/>
                      <a:pt x="77" y="14"/>
                      <a:pt x="78" y="11"/>
                    </a:cubicBezTo>
                    <a:cubicBezTo>
                      <a:pt x="79" y="10"/>
                      <a:pt x="75" y="8"/>
                      <a:pt x="74" y="7"/>
                    </a:cubicBezTo>
                    <a:cubicBezTo>
                      <a:pt x="73" y="11"/>
                      <a:pt x="72" y="16"/>
                      <a:pt x="70" y="20"/>
                    </a:cubicBezTo>
                    <a:cubicBezTo>
                      <a:pt x="70" y="23"/>
                      <a:pt x="69" y="29"/>
                      <a:pt x="67" y="31"/>
                    </a:cubicBezTo>
                    <a:cubicBezTo>
                      <a:pt x="64" y="36"/>
                      <a:pt x="60" y="40"/>
                      <a:pt x="56" y="44"/>
                    </a:cubicBezTo>
                    <a:cubicBezTo>
                      <a:pt x="55" y="47"/>
                      <a:pt x="49" y="40"/>
                      <a:pt x="47" y="39"/>
                    </a:cubicBezTo>
                    <a:cubicBezTo>
                      <a:pt x="45" y="37"/>
                      <a:pt x="29" y="52"/>
                      <a:pt x="26" y="54"/>
                    </a:cubicBezTo>
                    <a:cubicBezTo>
                      <a:pt x="22" y="58"/>
                      <a:pt x="25" y="61"/>
                      <a:pt x="27" y="64"/>
                    </a:cubicBezTo>
                    <a:cubicBezTo>
                      <a:pt x="30" y="66"/>
                      <a:pt x="30" y="66"/>
                      <a:pt x="29" y="69"/>
                    </a:cubicBezTo>
                    <a:cubicBezTo>
                      <a:pt x="29" y="70"/>
                      <a:pt x="27" y="73"/>
                      <a:pt x="26" y="73"/>
                    </a:cubicBezTo>
                    <a:cubicBezTo>
                      <a:pt x="19" y="71"/>
                      <a:pt x="23" y="75"/>
                      <a:pt x="20" y="80"/>
                    </a:cubicBezTo>
                    <a:cubicBezTo>
                      <a:pt x="18" y="84"/>
                      <a:pt x="15" y="88"/>
                      <a:pt x="13" y="92"/>
                    </a:cubicBezTo>
                    <a:cubicBezTo>
                      <a:pt x="10" y="97"/>
                      <a:pt x="9" y="98"/>
                      <a:pt x="5" y="101"/>
                    </a:cubicBezTo>
                    <a:cubicBezTo>
                      <a:pt x="4" y="102"/>
                      <a:pt x="3" y="98"/>
                      <a:pt x="2" y="99"/>
                    </a:cubicBezTo>
                    <a:cubicBezTo>
                      <a:pt x="1" y="99"/>
                      <a:pt x="0" y="100"/>
                      <a:pt x="0" y="100"/>
                    </a:cubicBezTo>
                    <a:cubicBezTo>
                      <a:pt x="1" y="101"/>
                      <a:pt x="3" y="101"/>
                      <a:pt x="4" y="103"/>
                    </a:cubicBezTo>
                    <a:cubicBezTo>
                      <a:pt x="6" y="104"/>
                      <a:pt x="7" y="106"/>
                      <a:pt x="10" y="107"/>
                    </a:cubicBezTo>
                    <a:cubicBezTo>
                      <a:pt x="12" y="109"/>
                      <a:pt x="16" y="111"/>
                      <a:pt x="19" y="111"/>
                    </a:cubicBezTo>
                    <a:cubicBezTo>
                      <a:pt x="22" y="111"/>
                      <a:pt x="24" y="109"/>
                      <a:pt x="27" y="110"/>
                    </a:cubicBezTo>
                    <a:cubicBezTo>
                      <a:pt x="31" y="111"/>
                      <a:pt x="31" y="113"/>
                      <a:pt x="32" y="116"/>
                    </a:cubicBezTo>
                    <a:cubicBezTo>
                      <a:pt x="34" y="120"/>
                      <a:pt x="36" y="121"/>
                      <a:pt x="40" y="123"/>
                    </a:cubicBezTo>
                    <a:cubicBezTo>
                      <a:pt x="42" y="124"/>
                      <a:pt x="46" y="126"/>
                      <a:pt x="48" y="128"/>
                    </a:cubicBezTo>
                    <a:cubicBezTo>
                      <a:pt x="49" y="129"/>
                      <a:pt x="49" y="130"/>
                      <a:pt x="50" y="132"/>
                    </a:cubicBezTo>
                    <a:cubicBezTo>
                      <a:pt x="52" y="134"/>
                      <a:pt x="55" y="133"/>
                      <a:pt x="57" y="135"/>
                    </a:cubicBezTo>
                    <a:cubicBezTo>
                      <a:pt x="63" y="138"/>
                      <a:pt x="63" y="147"/>
                      <a:pt x="68" y="151"/>
                    </a:cubicBezTo>
                    <a:cubicBezTo>
                      <a:pt x="71" y="154"/>
                      <a:pt x="74" y="155"/>
                      <a:pt x="77" y="157"/>
                    </a:cubicBezTo>
                    <a:cubicBezTo>
                      <a:pt x="81" y="159"/>
                      <a:pt x="82" y="161"/>
                      <a:pt x="87" y="160"/>
                    </a:cubicBezTo>
                    <a:cubicBezTo>
                      <a:pt x="88" y="159"/>
                      <a:pt x="89" y="158"/>
                      <a:pt x="92" y="158"/>
                    </a:cubicBezTo>
                    <a:cubicBezTo>
                      <a:pt x="93" y="159"/>
                      <a:pt x="94" y="161"/>
                      <a:pt x="96" y="161"/>
                    </a:cubicBezTo>
                    <a:cubicBezTo>
                      <a:pt x="97" y="161"/>
                      <a:pt x="99" y="160"/>
                      <a:pt x="100" y="161"/>
                    </a:cubicBezTo>
                    <a:cubicBezTo>
                      <a:pt x="102" y="161"/>
                      <a:pt x="103" y="163"/>
                      <a:pt x="105" y="165"/>
                    </a:cubicBezTo>
                    <a:cubicBezTo>
                      <a:pt x="110" y="169"/>
                      <a:pt x="117" y="164"/>
                      <a:pt x="122" y="167"/>
                    </a:cubicBezTo>
                    <a:cubicBezTo>
                      <a:pt x="124" y="169"/>
                      <a:pt x="125" y="172"/>
                      <a:pt x="125" y="175"/>
                    </a:cubicBezTo>
                    <a:cubicBezTo>
                      <a:pt x="122" y="174"/>
                      <a:pt x="120" y="172"/>
                      <a:pt x="118" y="171"/>
                    </a:cubicBezTo>
                    <a:cubicBezTo>
                      <a:pt x="115" y="170"/>
                      <a:pt x="114" y="171"/>
                      <a:pt x="112" y="171"/>
                    </a:cubicBezTo>
                    <a:cubicBezTo>
                      <a:pt x="110" y="172"/>
                      <a:pt x="106" y="171"/>
                      <a:pt x="107" y="175"/>
                    </a:cubicBezTo>
                    <a:cubicBezTo>
                      <a:pt x="107" y="177"/>
                      <a:pt x="112" y="176"/>
                      <a:pt x="113" y="177"/>
                    </a:cubicBezTo>
                    <a:cubicBezTo>
                      <a:pt x="117" y="177"/>
                      <a:pt x="116" y="178"/>
                      <a:pt x="118" y="181"/>
                    </a:cubicBezTo>
                    <a:cubicBezTo>
                      <a:pt x="120" y="184"/>
                      <a:pt x="124" y="183"/>
                      <a:pt x="125" y="186"/>
                    </a:cubicBezTo>
                    <a:cubicBezTo>
                      <a:pt x="126" y="188"/>
                      <a:pt x="124" y="191"/>
                      <a:pt x="125" y="194"/>
                    </a:cubicBezTo>
                    <a:cubicBezTo>
                      <a:pt x="126" y="197"/>
                      <a:pt x="130" y="198"/>
                      <a:pt x="133" y="200"/>
                    </a:cubicBezTo>
                    <a:cubicBezTo>
                      <a:pt x="136" y="202"/>
                      <a:pt x="136" y="202"/>
                      <a:pt x="137" y="205"/>
                    </a:cubicBezTo>
                    <a:cubicBezTo>
                      <a:pt x="138" y="208"/>
                      <a:pt x="139" y="209"/>
                      <a:pt x="142" y="211"/>
                    </a:cubicBezTo>
                    <a:cubicBezTo>
                      <a:pt x="148" y="214"/>
                      <a:pt x="153" y="219"/>
                      <a:pt x="153" y="225"/>
                    </a:cubicBezTo>
                    <a:cubicBezTo>
                      <a:pt x="153" y="230"/>
                      <a:pt x="152" y="230"/>
                      <a:pt x="156" y="232"/>
                    </a:cubicBezTo>
                    <a:cubicBezTo>
                      <a:pt x="161" y="235"/>
                      <a:pt x="158" y="239"/>
                      <a:pt x="160" y="244"/>
                    </a:cubicBezTo>
                    <a:cubicBezTo>
                      <a:pt x="160" y="247"/>
                      <a:pt x="162" y="250"/>
                      <a:pt x="163" y="253"/>
                    </a:cubicBezTo>
                    <a:cubicBezTo>
                      <a:pt x="164" y="257"/>
                      <a:pt x="161" y="266"/>
                      <a:pt x="164" y="270"/>
                    </a:cubicBezTo>
                    <a:cubicBezTo>
                      <a:pt x="168" y="275"/>
                      <a:pt x="179" y="273"/>
                      <a:pt x="175" y="283"/>
                    </a:cubicBezTo>
                    <a:cubicBezTo>
                      <a:pt x="174" y="287"/>
                      <a:pt x="172" y="288"/>
                      <a:pt x="176" y="291"/>
                    </a:cubicBezTo>
                    <a:cubicBezTo>
                      <a:pt x="179" y="293"/>
                      <a:pt x="184" y="295"/>
                      <a:pt x="187" y="291"/>
                    </a:cubicBezTo>
                    <a:cubicBezTo>
                      <a:pt x="190" y="297"/>
                      <a:pt x="184" y="302"/>
                      <a:pt x="183" y="309"/>
                    </a:cubicBezTo>
                    <a:cubicBezTo>
                      <a:pt x="183" y="311"/>
                      <a:pt x="182" y="315"/>
                      <a:pt x="183" y="317"/>
                    </a:cubicBezTo>
                    <a:cubicBezTo>
                      <a:pt x="184" y="319"/>
                      <a:pt x="186" y="320"/>
                      <a:pt x="185" y="323"/>
                    </a:cubicBezTo>
                    <a:cubicBezTo>
                      <a:pt x="184" y="328"/>
                      <a:pt x="181" y="329"/>
                      <a:pt x="182" y="334"/>
                    </a:cubicBezTo>
                    <a:cubicBezTo>
                      <a:pt x="183" y="339"/>
                      <a:pt x="186" y="343"/>
                      <a:pt x="186" y="348"/>
                    </a:cubicBezTo>
                    <a:cubicBezTo>
                      <a:pt x="187" y="353"/>
                      <a:pt x="187" y="355"/>
                      <a:pt x="183" y="357"/>
                    </a:cubicBezTo>
                    <a:cubicBezTo>
                      <a:pt x="180" y="359"/>
                      <a:pt x="174" y="358"/>
                      <a:pt x="172" y="361"/>
                    </a:cubicBezTo>
                    <a:cubicBezTo>
                      <a:pt x="171" y="365"/>
                      <a:pt x="175" y="366"/>
                      <a:pt x="178" y="367"/>
                    </a:cubicBezTo>
                    <a:cubicBezTo>
                      <a:pt x="182" y="369"/>
                      <a:pt x="182" y="372"/>
                      <a:pt x="184" y="376"/>
                    </a:cubicBezTo>
                    <a:cubicBezTo>
                      <a:pt x="185" y="379"/>
                      <a:pt x="188" y="381"/>
                      <a:pt x="188" y="385"/>
                    </a:cubicBezTo>
                    <a:cubicBezTo>
                      <a:pt x="189" y="387"/>
                      <a:pt x="189" y="390"/>
                      <a:pt x="189" y="393"/>
                    </a:cubicBezTo>
                    <a:cubicBezTo>
                      <a:pt x="189" y="396"/>
                      <a:pt x="188" y="399"/>
                      <a:pt x="189" y="402"/>
                    </a:cubicBezTo>
                    <a:cubicBezTo>
                      <a:pt x="189" y="403"/>
                      <a:pt x="191" y="405"/>
                      <a:pt x="192" y="407"/>
                    </a:cubicBezTo>
                    <a:cubicBezTo>
                      <a:pt x="193" y="409"/>
                      <a:pt x="193" y="411"/>
                      <a:pt x="194" y="413"/>
                    </a:cubicBezTo>
                    <a:cubicBezTo>
                      <a:pt x="196" y="419"/>
                      <a:pt x="198" y="425"/>
                      <a:pt x="201" y="431"/>
                    </a:cubicBezTo>
                    <a:cubicBezTo>
                      <a:pt x="202" y="434"/>
                      <a:pt x="202" y="437"/>
                      <a:pt x="204" y="439"/>
                    </a:cubicBezTo>
                    <a:cubicBezTo>
                      <a:pt x="206" y="441"/>
                      <a:pt x="208" y="440"/>
                      <a:pt x="210" y="439"/>
                    </a:cubicBezTo>
                    <a:cubicBezTo>
                      <a:pt x="213" y="439"/>
                      <a:pt x="213" y="439"/>
                      <a:pt x="216" y="440"/>
                    </a:cubicBezTo>
                    <a:cubicBezTo>
                      <a:pt x="221" y="441"/>
                      <a:pt x="226" y="440"/>
                      <a:pt x="231" y="442"/>
                    </a:cubicBezTo>
                    <a:cubicBezTo>
                      <a:pt x="232" y="440"/>
                      <a:pt x="232" y="437"/>
                      <a:pt x="235" y="436"/>
                    </a:cubicBezTo>
                    <a:cubicBezTo>
                      <a:pt x="236" y="435"/>
                      <a:pt x="241" y="436"/>
                      <a:pt x="243" y="436"/>
                    </a:cubicBezTo>
                    <a:cubicBezTo>
                      <a:pt x="249" y="437"/>
                      <a:pt x="252" y="439"/>
                      <a:pt x="254" y="445"/>
                    </a:cubicBezTo>
                    <a:cubicBezTo>
                      <a:pt x="256" y="450"/>
                      <a:pt x="258" y="455"/>
                      <a:pt x="258" y="460"/>
                    </a:cubicBezTo>
                    <a:cubicBezTo>
                      <a:pt x="258" y="460"/>
                      <a:pt x="258" y="461"/>
                      <a:pt x="258" y="462"/>
                    </a:cubicBezTo>
                    <a:cubicBezTo>
                      <a:pt x="258" y="462"/>
                      <a:pt x="259" y="462"/>
                      <a:pt x="259" y="461"/>
                    </a:cubicBezTo>
                    <a:cubicBezTo>
                      <a:pt x="266" y="458"/>
                      <a:pt x="273" y="465"/>
                      <a:pt x="278" y="469"/>
                    </a:cubicBezTo>
                    <a:cubicBezTo>
                      <a:pt x="282" y="472"/>
                      <a:pt x="284" y="470"/>
                      <a:pt x="288" y="469"/>
                    </a:cubicBezTo>
                    <a:cubicBezTo>
                      <a:pt x="291" y="468"/>
                      <a:pt x="295" y="470"/>
                      <a:pt x="298" y="470"/>
                    </a:cubicBezTo>
                    <a:cubicBezTo>
                      <a:pt x="302" y="469"/>
                      <a:pt x="312" y="469"/>
                      <a:pt x="314" y="466"/>
                    </a:cubicBezTo>
                    <a:cubicBezTo>
                      <a:pt x="316" y="463"/>
                      <a:pt x="318" y="459"/>
                      <a:pt x="319" y="455"/>
                    </a:cubicBezTo>
                    <a:cubicBezTo>
                      <a:pt x="319" y="451"/>
                      <a:pt x="320" y="447"/>
                      <a:pt x="324" y="445"/>
                    </a:cubicBezTo>
                    <a:cubicBezTo>
                      <a:pt x="328" y="443"/>
                      <a:pt x="330" y="439"/>
                      <a:pt x="335" y="439"/>
                    </a:cubicBezTo>
                    <a:cubicBezTo>
                      <a:pt x="336" y="439"/>
                      <a:pt x="337" y="438"/>
                      <a:pt x="338" y="438"/>
                    </a:cubicBezTo>
                    <a:cubicBezTo>
                      <a:pt x="337" y="436"/>
                      <a:pt x="336" y="433"/>
                      <a:pt x="335" y="431"/>
                    </a:cubicBezTo>
                    <a:cubicBezTo>
                      <a:pt x="334" y="427"/>
                      <a:pt x="336" y="423"/>
                      <a:pt x="333" y="419"/>
                    </a:cubicBez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38" name="Freeform 79">
                <a:extLst>
                  <a:ext uri="{FF2B5EF4-FFF2-40B4-BE49-F238E27FC236}">
                    <a16:creationId xmlns:a16="http://schemas.microsoft.com/office/drawing/2014/main" id="{FFCA66AC-28C8-4CEF-9325-9AA2921E42EA}"/>
                  </a:ext>
                </a:extLst>
              </p:cNvPr>
              <p:cNvSpPr>
                <a:spLocks/>
              </p:cNvSpPr>
              <p:nvPr/>
            </p:nvSpPr>
            <p:spPr bwMode="auto">
              <a:xfrm>
                <a:off x="3575049" y="5816599"/>
                <a:ext cx="1331913" cy="2249489"/>
              </a:xfrm>
              <a:custGeom>
                <a:avLst/>
                <a:gdLst>
                  <a:gd name="T0" fmla="*/ 328 w 355"/>
                  <a:gd name="T1" fmla="*/ 563 h 600"/>
                  <a:gd name="T2" fmla="*/ 333 w 355"/>
                  <a:gd name="T3" fmla="*/ 521 h 600"/>
                  <a:gd name="T4" fmla="*/ 340 w 355"/>
                  <a:gd name="T5" fmla="*/ 495 h 600"/>
                  <a:gd name="T6" fmla="*/ 350 w 355"/>
                  <a:gd name="T7" fmla="*/ 460 h 600"/>
                  <a:gd name="T8" fmla="*/ 324 w 355"/>
                  <a:gd name="T9" fmla="*/ 435 h 600"/>
                  <a:gd name="T10" fmla="*/ 319 w 355"/>
                  <a:gd name="T11" fmla="*/ 395 h 600"/>
                  <a:gd name="T12" fmla="*/ 327 w 355"/>
                  <a:gd name="T13" fmla="*/ 371 h 600"/>
                  <a:gd name="T14" fmla="*/ 319 w 355"/>
                  <a:gd name="T15" fmla="*/ 345 h 600"/>
                  <a:gd name="T16" fmla="*/ 315 w 355"/>
                  <a:gd name="T17" fmla="*/ 314 h 600"/>
                  <a:gd name="T18" fmla="*/ 304 w 355"/>
                  <a:gd name="T19" fmla="*/ 265 h 600"/>
                  <a:gd name="T20" fmla="*/ 292 w 355"/>
                  <a:gd name="T21" fmla="*/ 245 h 600"/>
                  <a:gd name="T22" fmla="*/ 287 w 355"/>
                  <a:gd name="T23" fmla="*/ 219 h 600"/>
                  <a:gd name="T24" fmla="*/ 282 w 355"/>
                  <a:gd name="T25" fmla="*/ 184 h 600"/>
                  <a:gd name="T26" fmla="*/ 277 w 355"/>
                  <a:gd name="T27" fmla="*/ 144 h 600"/>
                  <a:gd name="T28" fmla="*/ 247 w 355"/>
                  <a:gd name="T29" fmla="*/ 121 h 600"/>
                  <a:gd name="T30" fmla="*/ 225 w 355"/>
                  <a:gd name="T31" fmla="*/ 133 h 600"/>
                  <a:gd name="T32" fmla="*/ 184 w 355"/>
                  <a:gd name="T33" fmla="*/ 95 h 600"/>
                  <a:gd name="T34" fmla="*/ 141 w 355"/>
                  <a:gd name="T35" fmla="*/ 53 h 600"/>
                  <a:gd name="T36" fmla="*/ 93 w 355"/>
                  <a:gd name="T37" fmla="*/ 22 h 600"/>
                  <a:gd name="T38" fmla="*/ 55 w 355"/>
                  <a:gd name="T39" fmla="*/ 0 h 600"/>
                  <a:gd name="T40" fmla="*/ 53 w 355"/>
                  <a:gd name="T41" fmla="*/ 40 h 600"/>
                  <a:gd name="T42" fmla="*/ 71 w 355"/>
                  <a:gd name="T43" fmla="*/ 71 h 600"/>
                  <a:gd name="T44" fmla="*/ 69 w 355"/>
                  <a:gd name="T45" fmla="*/ 82 h 600"/>
                  <a:gd name="T46" fmla="*/ 71 w 355"/>
                  <a:gd name="T47" fmla="*/ 106 h 600"/>
                  <a:gd name="T48" fmla="*/ 39 w 355"/>
                  <a:gd name="T49" fmla="*/ 78 h 600"/>
                  <a:gd name="T50" fmla="*/ 43 w 355"/>
                  <a:gd name="T51" fmla="*/ 108 h 600"/>
                  <a:gd name="T52" fmla="*/ 59 w 355"/>
                  <a:gd name="T53" fmla="*/ 112 h 600"/>
                  <a:gd name="T54" fmla="*/ 46 w 355"/>
                  <a:gd name="T55" fmla="*/ 127 h 600"/>
                  <a:gd name="T56" fmla="*/ 27 w 355"/>
                  <a:gd name="T57" fmla="*/ 134 h 600"/>
                  <a:gd name="T58" fmla="*/ 28 w 355"/>
                  <a:gd name="T59" fmla="*/ 110 h 600"/>
                  <a:gd name="T60" fmla="*/ 9 w 355"/>
                  <a:gd name="T61" fmla="*/ 153 h 600"/>
                  <a:gd name="T62" fmla="*/ 17 w 355"/>
                  <a:gd name="T63" fmla="*/ 159 h 600"/>
                  <a:gd name="T64" fmla="*/ 26 w 355"/>
                  <a:gd name="T65" fmla="*/ 170 h 600"/>
                  <a:gd name="T66" fmla="*/ 37 w 355"/>
                  <a:gd name="T67" fmla="*/ 180 h 600"/>
                  <a:gd name="T68" fmla="*/ 57 w 355"/>
                  <a:gd name="T69" fmla="*/ 193 h 600"/>
                  <a:gd name="T70" fmla="*/ 85 w 355"/>
                  <a:gd name="T71" fmla="*/ 213 h 600"/>
                  <a:gd name="T72" fmla="*/ 83 w 355"/>
                  <a:gd name="T73" fmla="*/ 238 h 600"/>
                  <a:gd name="T74" fmla="*/ 85 w 355"/>
                  <a:gd name="T75" fmla="*/ 263 h 600"/>
                  <a:gd name="T76" fmla="*/ 113 w 355"/>
                  <a:gd name="T77" fmla="*/ 325 h 600"/>
                  <a:gd name="T78" fmla="*/ 130 w 355"/>
                  <a:gd name="T79" fmla="*/ 328 h 600"/>
                  <a:gd name="T80" fmla="*/ 143 w 355"/>
                  <a:gd name="T81" fmla="*/ 335 h 600"/>
                  <a:gd name="T82" fmla="*/ 167 w 355"/>
                  <a:gd name="T83" fmla="*/ 344 h 600"/>
                  <a:gd name="T84" fmla="*/ 179 w 355"/>
                  <a:gd name="T85" fmla="*/ 344 h 600"/>
                  <a:gd name="T86" fmla="*/ 176 w 355"/>
                  <a:gd name="T87" fmla="*/ 362 h 600"/>
                  <a:gd name="T88" fmla="*/ 166 w 355"/>
                  <a:gd name="T89" fmla="*/ 385 h 600"/>
                  <a:gd name="T90" fmla="*/ 182 w 355"/>
                  <a:gd name="T91" fmla="*/ 426 h 600"/>
                  <a:gd name="T92" fmla="*/ 193 w 355"/>
                  <a:gd name="T93" fmla="*/ 451 h 600"/>
                  <a:gd name="T94" fmla="*/ 202 w 355"/>
                  <a:gd name="T95" fmla="*/ 462 h 600"/>
                  <a:gd name="T96" fmla="*/ 213 w 355"/>
                  <a:gd name="T97" fmla="*/ 477 h 600"/>
                  <a:gd name="T98" fmla="*/ 233 w 355"/>
                  <a:gd name="T99" fmla="*/ 492 h 600"/>
                  <a:gd name="T100" fmla="*/ 243 w 355"/>
                  <a:gd name="T101" fmla="*/ 525 h 600"/>
                  <a:gd name="T102" fmla="*/ 249 w 355"/>
                  <a:gd name="T103" fmla="*/ 568 h 600"/>
                  <a:gd name="T104" fmla="*/ 255 w 355"/>
                  <a:gd name="T105" fmla="*/ 590 h 600"/>
                  <a:gd name="T106" fmla="*/ 272 w 355"/>
                  <a:gd name="T107" fmla="*/ 598 h 600"/>
                  <a:gd name="T108" fmla="*/ 303 w 355"/>
                  <a:gd name="T109" fmla="*/ 593 h 600"/>
                  <a:gd name="T110" fmla="*/ 320 w 355"/>
                  <a:gd name="T111" fmla="*/ 59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5" h="600">
                    <a:moveTo>
                      <a:pt x="325" y="587"/>
                    </a:moveTo>
                    <a:cubicBezTo>
                      <a:pt x="330" y="584"/>
                      <a:pt x="332" y="583"/>
                      <a:pt x="331" y="577"/>
                    </a:cubicBezTo>
                    <a:cubicBezTo>
                      <a:pt x="330" y="573"/>
                      <a:pt x="330" y="567"/>
                      <a:pt x="328" y="563"/>
                    </a:cubicBezTo>
                    <a:cubicBezTo>
                      <a:pt x="326" y="558"/>
                      <a:pt x="324" y="556"/>
                      <a:pt x="325" y="551"/>
                    </a:cubicBezTo>
                    <a:cubicBezTo>
                      <a:pt x="327" y="545"/>
                      <a:pt x="331" y="543"/>
                      <a:pt x="331" y="537"/>
                    </a:cubicBezTo>
                    <a:cubicBezTo>
                      <a:pt x="331" y="531"/>
                      <a:pt x="329" y="526"/>
                      <a:pt x="333" y="521"/>
                    </a:cubicBezTo>
                    <a:cubicBezTo>
                      <a:pt x="336" y="519"/>
                      <a:pt x="337" y="519"/>
                      <a:pt x="338" y="516"/>
                    </a:cubicBezTo>
                    <a:cubicBezTo>
                      <a:pt x="338" y="513"/>
                      <a:pt x="338" y="510"/>
                      <a:pt x="338" y="507"/>
                    </a:cubicBezTo>
                    <a:cubicBezTo>
                      <a:pt x="339" y="503"/>
                      <a:pt x="339" y="499"/>
                      <a:pt x="340" y="495"/>
                    </a:cubicBezTo>
                    <a:cubicBezTo>
                      <a:pt x="350" y="493"/>
                      <a:pt x="355" y="494"/>
                      <a:pt x="354" y="482"/>
                    </a:cubicBezTo>
                    <a:cubicBezTo>
                      <a:pt x="354" y="477"/>
                      <a:pt x="352" y="472"/>
                      <a:pt x="351" y="467"/>
                    </a:cubicBezTo>
                    <a:cubicBezTo>
                      <a:pt x="351" y="465"/>
                      <a:pt x="351" y="461"/>
                      <a:pt x="350" y="460"/>
                    </a:cubicBezTo>
                    <a:cubicBezTo>
                      <a:pt x="347" y="457"/>
                      <a:pt x="341" y="459"/>
                      <a:pt x="337" y="457"/>
                    </a:cubicBezTo>
                    <a:cubicBezTo>
                      <a:pt x="334" y="455"/>
                      <a:pt x="331" y="450"/>
                      <a:pt x="329" y="447"/>
                    </a:cubicBezTo>
                    <a:cubicBezTo>
                      <a:pt x="325" y="443"/>
                      <a:pt x="327" y="439"/>
                      <a:pt x="324" y="435"/>
                    </a:cubicBezTo>
                    <a:cubicBezTo>
                      <a:pt x="321" y="430"/>
                      <a:pt x="307" y="429"/>
                      <a:pt x="312" y="421"/>
                    </a:cubicBezTo>
                    <a:cubicBezTo>
                      <a:pt x="314" y="417"/>
                      <a:pt x="317" y="417"/>
                      <a:pt x="318" y="413"/>
                    </a:cubicBezTo>
                    <a:cubicBezTo>
                      <a:pt x="320" y="407"/>
                      <a:pt x="317" y="401"/>
                      <a:pt x="319" y="395"/>
                    </a:cubicBezTo>
                    <a:cubicBezTo>
                      <a:pt x="320" y="393"/>
                      <a:pt x="321" y="392"/>
                      <a:pt x="321" y="389"/>
                    </a:cubicBezTo>
                    <a:cubicBezTo>
                      <a:pt x="322" y="387"/>
                      <a:pt x="321" y="385"/>
                      <a:pt x="321" y="383"/>
                    </a:cubicBezTo>
                    <a:cubicBezTo>
                      <a:pt x="322" y="377"/>
                      <a:pt x="330" y="378"/>
                      <a:pt x="327" y="371"/>
                    </a:cubicBezTo>
                    <a:cubicBezTo>
                      <a:pt x="326" y="367"/>
                      <a:pt x="322" y="366"/>
                      <a:pt x="322" y="362"/>
                    </a:cubicBezTo>
                    <a:cubicBezTo>
                      <a:pt x="321" y="360"/>
                      <a:pt x="322" y="357"/>
                      <a:pt x="321" y="354"/>
                    </a:cubicBezTo>
                    <a:cubicBezTo>
                      <a:pt x="320" y="350"/>
                      <a:pt x="319" y="349"/>
                      <a:pt x="319" y="345"/>
                    </a:cubicBezTo>
                    <a:cubicBezTo>
                      <a:pt x="319" y="340"/>
                      <a:pt x="319" y="340"/>
                      <a:pt x="316" y="338"/>
                    </a:cubicBezTo>
                    <a:cubicBezTo>
                      <a:pt x="310" y="334"/>
                      <a:pt x="309" y="333"/>
                      <a:pt x="312" y="327"/>
                    </a:cubicBezTo>
                    <a:cubicBezTo>
                      <a:pt x="316" y="322"/>
                      <a:pt x="314" y="319"/>
                      <a:pt x="315" y="314"/>
                    </a:cubicBezTo>
                    <a:cubicBezTo>
                      <a:pt x="316" y="305"/>
                      <a:pt x="315" y="302"/>
                      <a:pt x="311" y="293"/>
                    </a:cubicBezTo>
                    <a:cubicBezTo>
                      <a:pt x="308" y="288"/>
                      <a:pt x="303" y="286"/>
                      <a:pt x="304" y="279"/>
                    </a:cubicBezTo>
                    <a:cubicBezTo>
                      <a:pt x="305" y="273"/>
                      <a:pt x="307" y="270"/>
                      <a:pt x="304" y="265"/>
                    </a:cubicBezTo>
                    <a:cubicBezTo>
                      <a:pt x="303" y="261"/>
                      <a:pt x="304" y="263"/>
                      <a:pt x="301" y="261"/>
                    </a:cubicBezTo>
                    <a:cubicBezTo>
                      <a:pt x="298" y="260"/>
                      <a:pt x="293" y="261"/>
                      <a:pt x="291" y="258"/>
                    </a:cubicBezTo>
                    <a:cubicBezTo>
                      <a:pt x="289" y="255"/>
                      <a:pt x="292" y="248"/>
                      <a:pt x="292" y="245"/>
                    </a:cubicBezTo>
                    <a:cubicBezTo>
                      <a:pt x="292" y="242"/>
                      <a:pt x="292" y="241"/>
                      <a:pt x="291" y="238"/>
                    </a:cubicBezTo>
                    <a:cubicBezTo>
                      <a:pt x="290" y="236"/>
                      <a:pt x="288" y="234"/>
                      <a:pt x="287" y="231"/>
                    </a:cubicBezTo>
                    <a:cubicBezTo>
                      <a:pt x="286" y="228"/>
                      <a:pt x="287" y="223"/>
                      <a:pt x="287" y="219"/>
                    </a:cubicBezTo>
                    <a:cubicBezTo>
                      <a:pt x="287" y="215"/>
                      <a:pt x="287" y="211"/>
                      <a:pt x="286" y="207"/>
                    </a:cubicBezTo>
                    <a:cubicBezTo>
                      <a:pt x="284" y="203"/>
                      <a:pt x="282" y="200"/>
                      <a:pt x="280" y="196"/>
                    </a:cubicBezTo>
                    <a:cubicBezTo>
                      <a:pt x="279" y="191"/>
                      <a:pt x="281" y="188"/>
                      <a:pt x="282" y="184"/>
                    </a:cubicBezTo>
                    <a:cubicBezTo>
                      <a:pt x="284" y="179"/>
                      <a:pt x="282" y="174"/>
                      <a:pt x="283" y="169"/>
                    </a:cubicBezTo>
                    <a:cubicBezTo>
                      <a:pt x="284" y="162"/>
                      <a:pt x="285" y="159"/>
                      <a:pt x="282" y="153"/>
                    </a:cubicBezTo>
                    <a:cubicBezTo>
                      <a:pt x="281" y="149"/>
                      <a:pt x="279" y="146"/>
                      <a:pt x="277" y="144"/>
                    </a:cubicBezTo>
                    <a:cubicBezTo>
                      <a:pt x="273" y="141"/>
                      <a:pt x="268" y="141"/>
                      <a:pt x="265" y="138"/>
                    </a:cubicBezTo>
                    <a:cubicBezTo>
                      <a:pt x="262" y="136"/>
                      <a:pt x="260" y="132"/>
                      <a:pt x="257" y="130"/>
                    </a:cubicBezTo>
                    <a:cubicBezTo>
                      <a:pt x="253" y="126"/>
                      <a:pt x="250" y="125"/>
                      <a:pt x="247" y="121"/>
                    </a:cubicBezTo>
                    <a:cubicBezTo>
                      <a:pt x="242" y="115"/>
                      <a:pt x="243" y="119"/>
                      <a:pt x="239" y="123"/>
                    </a:cubicBezTo>
                    <a:cubicBezTo>
                      <a:pt x="238" y="125"/>
                      <a:pt x="236" y="126"/>
                      <a:pt x="234" y="128"/>
                    </a:cubicBezTo>
                    <a:cubicBezTo>
                      <a:pt x="231" y="131"/>
                      <a:pt x="230" y="134"/>
                      <a:pt x="225" y="133"/>
                    </a:cubicBezTo>
                    <a:cubicBezTo>
                      <a:pt x="222" y="132"/>
                      <a:pt x="219" y="128"/>
                      <a:pt x="216" y="126"/>
                    </a:cubicBezTo>
                    <a:cubicBezTo>
                      <a:pt x="213" y="123"/>
                      <a:pt x="210" y="119"/>
                      <a:pt x="207" y="115"/>
                    </a:cubicBezTo>
                    <a:cubicBezTo>
                      <a:pt x="200" y="108"/>
                      <a:pt x="191" y="103"/>
                      <a:pt x="184" y="95"/>
                    </a:cubicBezTo>
                    <a:cubicBezTo>
                      <a:pt x="177" y="87"/>
                      <a:pt x="171" y="78"/>
                      <a:pt x="163" y="71"/>
                    </a:cubicBezTo>
                    <a:cubicBezTo>
                      <a:pt x="159" y="68"/>
                      <a:pt x="155" y="66"/>
                      <a:pt x="152" y="63"/>
                    </a:cubicBezTo>
                    <a:cubicBezTo>
                      <a:pt x="148" y="59"/>
                      <a:pt x="145" y="56"/>
                      <a:pt x="141" y="53"/>
                    </a:cubicBezTo>
                    <a:cubicBezTo>
                      <a:pt x="137" y="50"/>
                      <a:pt x="133" y="48"/>
                      <a:pt x="129" y="44"/>
                    </a:cubicBezTo>
                    <a:cubicBezTo>
                      <a:pt x="126" y="41"/>
                      <a:pt x="123" y="38"/>
                      <a:pt x="119" y="36"/>
                    </a:cubicBezTo>
                    <a:cubicBezTo>
                      <a:pt x="110" y="31"/>
                      <a:pt x="101" y="27"/>
                      <a:pt x="93" y="22"/>
                    </a:cubicBezTo>
                    <a:cubicBezTo>
                      <a:pt x="86" y="17"/>
                      <a:pt x="78" y="14"/>
                      <a:pt x="71" y="9"/>
                    </a:cubicBezTo>
                    <a:cubicBezTo>
                      <a:pt x="67" y="7"/>
                      <a:pt x="62" y="4"/>
                      <a:pt x="58" y="2"/>
                    </a:cubicBezTo>
                    <a:cubicBezTo>
                      <a:pt x="57" y="1"/>
                      <a:pt x="56" y="0"/>
                      <a:pt x="55" y="0"/>
                    </a:cubicBezTo>
                    <a:cubicBezTo>
                      <a:pt x="55" y="6"/>
                      <a:pt x="54" y="12"/>
                      <a:pt x="54" y="17"/>
                    </a:cubicBezTo>
                    <a:cubicBezTo>
                      <a:pt x="54" y="22"/>
                      <a:pt x="61" y="20"/>
                      <a:pt x="58" y="26"/>
                    </a:cubicBezTo>
                    <a:cubicBezTo>
                      <a:pt x="58" y="27"/>
                      <a:pt x="52" y="39"/>
                      <a:pt x="53" y="40"/>
                    </a:cubicBezTo>
                    <a:cubicBezTo>
                      <a:pt x="57" y="43"/>
                      <a:pt x="62" y="45"/>
                      <a:pt x="67" y="48"/>
                    </a:cubicBezTo>
                    <a:cubicBezTo>
                      <a:pt x="69" y="50"/>
                      <a:pt x="76" y="52"/>
                      <a:pt x="75" y="55"/>
                    </a:cubicBezTo>
                    <a:cubicBezTo>
                      <a:pt x="74" y="60"/>
                      <a:pt x="72" y="66"/>
                      <a:pt x="71" y="71"/>
                    </a:cubicBezTo>
                    <a:cubicBezTo>
                      <a:pt x="67" y="69"/>
                      <a:pt x="64" y="68"/>
                      <a:pt x="60" y="67"/>
                    </a:cubicBezTo>
                    <a:cubicBezTo>
                      <a:pt x="60" y="68"/>
                      <a:pt x="57" y="75"/>
                      <a:pt x="58" y="75"/>
                    </a:cubicBezTo>
                    <a:cubicBezTo>
                      <a:pt x="62" y="78"/>
                      <a:pt x="66" y="80"/>
                      <a:pt x="69" y="82"/>
                    </a:cubicBezTo>
                    <a:cubicBezTo>
                      <a:pt x="73" y="84"/>
                      <a:pt x="75" y="84"/>
                      <a:pt x="73" y="88"/>
                    </a:cubicBezTo>
                    <a:cubicBezTo>
                      <a:pt x="72" y="93"/>
                      <a:pt x="71" y="94"/>
                      <a:pt x="74" y="98"/>
                    </a:cubicBezTo>
                    <a:cubicBezTo>
                      <a:pt x="71" y="99"/>
                      <a:pt x="71" y="103"/>
                      <a:pt x="71" y="106"/>
                    </a:cubicBezTo>
                    <a:cubicBezTo>
                      <a:pt x="69" y="105"/>
                      <a:pt x="62" y="102"/>
                      <a:pt x="64" y="99"/>
                    </a:cubicBezTo>
                    <a:cubicBezTo>
                      <a:pt x="66" y="95"/>
                      <a:pt x="66" y="96"/>
                      <a:pt x="62" y="93"/>
                    </a:cubicBezTo>
                    <a:cubicBezTo>
                      <a:pt x="55" y="88"/>
                      <a:pt x="47" y="83"/>
                      <a:pt x="39" y="78"/>
                    </a:cubicBezTo>
                    <a:cubicBezTo>
                      <a:pt x="39" y="78"/>
                      <a:pt x="34" y="87"/>
                      <a:pt x="33" y="88"/>
                    </a:cubicBezTo>
                    <a:cubicBezTo>
                      <a:pt x="31" y="90"/>
                      <a:pt x="34" y="92"/>
                      <a:pt x="35" y="95"/>
                    </a:cubicBezTo>
                    <a:cubicBezTo>
                      <a:pt x="38" y="99"/>
                      <a:pt x="41" y="104"/>
                      <a:pt x="43" y="108"/>
                    </a:cubicBezTo>
                    <a:cubicBezTo>
                      <a:pt x="44" y="109"/>
                      <a:pt x="45" y="110"/>
                      <a:pt x="45" y="111"/>
                    </a:cubicBezTo>
                    <a:cubicBezTo>
                      <a:pt x="45" y="112"/>
                      <a:pt x="43" y="112"/>
                      <a:pt x="44" y="114"/>
                    </a:cubicBezTo>
                    <a:cubicBezTo>
                      <a:pt x="50" y="113"/>
                      <a:pt x="53" y="111"/>
                      <a:pt x="59" y="112"/>
                    </a:cubicBezTo>
                    <a:cubicBezTo>
                      <a:pt x="57" y="115"/>
                      <a:pt x="55" y="118"/>
                      <a:pt x="53" y="121"/>
                    </a:cubicBezTo>
                    <a:cubicBezTo>
                      <a:pt x="51" y="124"/>
                      <a:pt x="56" y="128"/>
                      <a:pt x="50" y="129"/>
                    </a:cubicBezTo>
                    <a:cubicBezTo>
                      <a:pt x="49" y="129"/>
                      <a:pt x="48" y="127"/>
                      <a:pt x="46" y="127"/>
                    </a:cubicBezTo>
                    <a:cubicBezTo>
                      <a:pt x="43" y="129"/>
                      <a:pt x="45" y="128"/>
                      <a:pt x="42" y="127"/>
                    </a:cubicBezTo>
                    <a:cubicBezTo>
                      <a:pt x="37" y="126"/>
                      <a:pt x="38" y="124"/>
                      <a:pt x="34" y="129"/>
                    </a:cubicBezTo>
                    <a:cubicBezTo>
                      <a:pt x="32" y="133"/>
                      <a:pt x="32" y="137"/>
                      <a:pt x="27" y="134"/>
                    </a:cubicBezTo>
                    <a:cubicBezTo>
                      <a:pt x="25" y="132"/>
                      <a:pt x="29" y="128"/>
                      <a:pt x="30" y="126"/>
                    </a:cubicBezTo>
                    <a:cubicBezTo>
                      <a:pt x="31" y="125"/>
                      <a:pt x="36" y="118"/>
                      <a:pt x="35" y="118"/>
                    </a:cubicBezTo>
                    <a:cubicBezTo>
                      <a:pt x="32" y="116"/>
                      <a:pt x="30" y="113"/>
                      <a:pt x="28" y="110"/>
                    </a:cubicBezTo>
                    <a:cubicBezTo>
                      <a:pt x="23" y="118"/>
                      <a:pt x="18" y="125"/>
                      <a:pt x="14" y="133"/>
                    </a:cubicBezTo>
                    <a:cubicBezTo>
                      <a:pt x="9" y="140"/>
                      <a:pt x="6" y="143"/>
                      <a:pt x="0" y="147"/>
                    </a:cubicBezTo>
                    <a:cubicBezTo>
                      <a:pt x="3" y="149"/>
                      <a:pt x="6" y="151"/>
                      <a:pt x="9" y="153"/>
                    </a:cubicBezTo>
                    <a:cubicBezTo>
                      <a:pt x="12" y="155"/>
                      <a:pt x="14" y="151"/>
                      <a:pt x="15" y="149"/>
                    </a:cubicBezTo>
                    <a:cubicBezTo>
                      <a:pt x="17" y="147"/>
                      <a:pt x="22" y="152"/>
                      <a:pt x="22" y="152"/>
                    </a:cubicBezTo>
                    <a:cubicBezTo>
                      <a:pt x="20" y="154"/>
                      <a:pt x="19" y="157"/>
                      <a:pt x="17" y="159"/>
                    </a:cubicBezTo>
                    <a:cubicBezTo>
                      <a:pt x="20" y="161"/>
                      <a:pt x="23" y="164"/>
                      <a:pt x="25" y="165"/>
                    </a:cubicBezTo>
                    <a:cubicBezTo>
                      <a:pt x="24" y="167"/>
                      <a:pt x="22" y="167"/>
                      <a:pt x="23" y="170"/>
                    </a:cubicBezTo>
                    <a:cubicBezTo>
                      <a:pt x="24" y="170"/>
                      <a:pt x="25" y="170"/>
                      <a:pt x="26" y="170"/>
                    </a:cubicBezTo>
                    <a:cubicBezTo>
                      <a:pt x="28" y="171"/>
                      <a:pt x="27" y="170"/>
                      <a:pt x="29" y="172"/>
                    </a:cubicBezTo>
                    <a:cubicBezTo>
                      <a:pt x="30" y="173"/>
                      <a:pt x="31" y="174"/>
                      <a:pt x="32" y="176"/>
                    </a:cubicBezTo>
                    <a:cubicBezTo>
                      <a:pt x="33" y="178"/>
                      <a:pt x="35" y="179"/>
                      <a:pt x="37" y="180"/>
                    </a:cubicBezTo>
                    <a:cubicBezTo>
                      <a:pt x="40" y="182"/>
                      <a:pt x="42" y="182"/>
                      <a:pt x="44" y="185"/>
                    </a:cubicBezTo>
                    <a:cubicBezTo>
                      <a:pt x="47" y="189"/>
                      <a:pt x="47" y="191"/>
                      <a:pt x="52" y="192"/>
                    </a:cubicBezTo>
                    <a:cubicBezTo>
                      <a:pt x="53" y="193"/>
                      <a:pt x="56" y="194"/>
                      <a:pt x="57" y="193"/>
                    </a:cubicBezTo>
                    <a:cubicBezTo>
                      <a:pt x="58" y="193"/>
                      <a:pt x="60" y="192"/>
                      <a:pt x="60" y="192"/>
                    </a:cubicBezTo>
                    <a:cubicBezTo>
                      <a:pt x="63" y="192"/>
                      <a:pt x="66" y="196"/>
                      <a:pt x="68" y="198"/>
                    </a:cubicBezTo>
                    <a:cubicBezTo>
                      <a:pt x="73" y="204"/>
                      <a:pt x="80" y="207"/>
                      <a:pt x="85" y="213"/>
                    </a:cubicBezTo>
                    <a:cubicBezTo>
                      <a:pt x="87" y="215"/>
                      <a:pt x="88" y="218"/>
                      <a:pt x="88" y="221"/>
                    </a:cubicBezTo>
                    <a:cubicBezTo>
                      <a:pt x="89" y="225"/>
                      <a:pt x="87" y="227"/>
                      <a:pt x="85" y="230"/>
                    </a:cubicBezTo>
                    <a:cubicBezTo>
                      <a:pt x="84" y="232"/>
                      <a:pt x="84" y="236"/>
                      <a:pt x="83" y="238"/>
                    </a:cubicBezTo>
                    <a:cubicBezTo>
                      <a:pt x="80" y="240"/>
                      <a:pt x="76" y="240"/>
                      <a:pt x="78" y="244"/>
                    </a:cubicBezTo>
                    <a:cubicBezTo>
                      <a:pt x="78" y="247"/>
                      <a:pt x="82" y="251"/>
                      <a:pt x="83" y="253"/>
                    </a:cubicBezTo>
                    <a:cubicBezTo>
                      <a:pt x="85" y="256"/>
                      <a:pt x="86" y="259"/>
                      <a:pt x="85" y="263"/>
                    </a:cubicBezTo>
                    <a:cubicBezTo>
                      <a:pt x="83" y="270"/>
                      <a:pt x="84" y="275"/>
                      <a:pt x="87" y="282"/>
                    </a:cubicBezTo>
                    <a:cubicBezTo>
                      <a:pt x="91" y="290"/>
                      <a:pt x="96" y="297"/>
                      <a:pt x="99" y="305"/>
                    </a:cubicBezTo>
                    <a:cubicBezTo>
                      <a:pt x="102" y="311"/>
                      <a:pt x="105" y="322"/>
                      <a:pt x="113" y="325"/>
                    </a:cubicBezTo>
                    <a:cubicBezTo>
                      <a:pt x="115" y="319"/>
                      <a:pt x="120" y="319"/>
                      <a:pt x="125" y="316"/>
                    </a:cubicBezTo>
                    <a:cubicBezTo>
                      <a:pt x="126" y="318"/>
                      <a:pt x="126" y="320"/>
                      <a:pt x="128" y="322"/>
                    </a:cubicBezTo>
                    <a:cubicBezTo>
                      <a:pt x="128" y="323"/>
                      <a:pt x="130" y="328"/>
                      <a:pt x="130" y="328"/>
                    </a:cubicBezTo>
                    <a:cubicBezTo>
                      <a:pt x="134" y="330"/>
                      <a:pt x="138" y="322"/>
                      <a:pt x="138" y="319"/>
                    </a:cubicBezTo>
                    <a:cubicBezTo>
                      <a:pt x="141" y="319"/>
                      <a:pt x="144" y="323"/>
                      <a:pt x="145" y="325"/>
                    </a:cubicBezTo>
                    <a:cubicBezTo>
                      <a:pt x="146" y="329"/>
                      <a:pt x="143" y="331"/>
                      <a:pt x="143" y="335"/>
                    </a:cubicBezTo>
                    <a:cubicBezTo>
                      <a:pt x="142" y="339"/>
                      <a:pt x="146" y="343"/>
                      <a:pt x="148" y="346"/>
                    </a:cubicBezTo>
                    <a:cubicBezTo>
                      <a:pt x="150" y="351"/>
                      <a:pt x="151" y="348"/>
                      <a:pt x="155" y="346"/>
                    </a:cubicBezTo>
                    <a:cubicBezTo>
                      <a:pt x="160" y="345"/>
                      <a:pt x="163" y="348"/>
                      <a:pt x="167" y="344"/>
                    </a:cubicBezTo>
                    <a:cubicBezTo>
                      <a:pt x="170" y="342"/>
                      <a:pt x="169" y="341"/>
                      <a:pt x="173" y="341"/>
                    </a:cubicBezTo>
                    <a:cubicBezTo>
                      <a:pt x="175" y="340"/>
                      <a:pt x="177" y="341"/>
                      <a:pt x="179" y="341"/>
                    </a:cubicBezTo>
                    <a:cubicBezTo>
                      <a:pt x="179" y="342"/>
                      <a:pt x="179" y="343"/>
                      <a:pt x="179" y="344"/>
                    </a:cubicBezTo>
                    <a:cubicBezTo>
                      <a:pt x="179" y="346"/>
                      <a:pt x="180" y="347"/>
                      <a:pt x="180" y="348"/>
                    </a:cubicBezTo>
                    <a:cubicBezTo>
                      <a:pt x="181" y="351"/>
                      <a:pt x="182" y="354"/>
                      <a:pt x="182" y="357"/>
                    </a:cubicBezTo>
                    <a:cubicBezTo>
                      <a:pt x="181" y="361"/>
                      <a:pt x="179" y="360"/>
                      <a:pt x="176" y="362"/>
                    </a:cubicBezTo>
                    <a:cubicBezTo>
                      <a:pt x="174" y="364"/>
                      <a:pt x="173" y="368"/>
                      <a:pt x="171" y="370"/>
                    </a:cubicBezTo>
                    <a:cubicBezTo>
                      <a:pt x="168" y="372"/>
                      <a:pt x="166" y="372"/>
                      <a:pt x="166" y="376"/>
                    </a:cubicBezTo>
                    <a:cubicBezTo>
                      <a:pt x="166" y="378"/>
                      <a:pt x="166" y="383"/>
                      <a:pt x="166" y="385"/>
                    </a:cubicBezTo>
                    <a:cubicBezTo>
                      <a:pt x="168" y="391"/>
                      <a:pt x="177" y="394"/>
                      <a:pt x="178" y="401"/>
                    </a:cubicBezTo>
                    <a:cubicBezTo>
                      <a:pt x="180" y="407"/>
                      <a:pt x="176" y="412"/>
                      <a:pt x="177" y="418"/>
                    </a:cubicBezTo>
                    <a:cubicBezTo>
                      <a:pt x="178" y="422"/>
                      <a:pt x="181" y="423"/>
                      <a:pt x="182" y="426"/>
                    </a:cubicBezTo>
                    <a:cubicBezTo>
                      <a:pt x="184" y="430"/>
                      <a:pt x="181" y="434"/>
                      <a:pt x="184" y="438"/>
                    </a:cubicBezTo>
                    <a:cubicBezTo>
                      <a:pt x="186" y="441"/>
                      <a:pt x="188" y="444"/>
                      <a:pt x="190" y="447"/>
                    </a:cubicBezTo>
                    <a:cubicBezTo>
                      <a:pt x="190" y="449"/>
                      <a:pt x="192" y="450"/>
                      <a:pt x="193" y="451"/>
                    </a:cubicBezTo>
                    <a:cubicBezTo>
                      <a:pt x="194" y="451"/>
                      <a:pt x="195" y="451"/>
                      <a:pt x="195" y="451"/>
                    </a:cubicBezTo>
                    <a:cubicBezTo>
                      <a:pt x="196" y="452"/>
                      <a:pt x="196" y="453"/>
                      <a:pt x="197" y="455"/>
                    </a:cubicBezTo>
                    <a:cubicBezTo>
                      <a:pt x="198" y="458"/>
                      <a:pt x="200" y="459"/>
                      <a:pt x="202" y="462"/>
                    </a:cubicBezTo>
                    <a:cubicBezTo>
                      <a:pt x="203" y="464"/>
                      <a:pt x="202" y="467"/>
                      <a:pt x="202" y="470"/>
                    </a:cubicBezTo>
                    <a:cubicBezTo>
                      <a:pt x="202" y="472"/>
                      <a:pt x="203" y="473"/>
                      <a:pt x="203" y="475"/>
                    </a:cubicBezTo>
                    <a:cubicBezTo>
                      <a:pt x="206" y="475"/>
                      <a:pt x="210" y="475"/>
                      <a:pt x="213" y="477"/>
                    </a:cubicBezTo>
                    <a:cubicBezTo>
                      <a:pt x="216" y="480"/>
                      <a:pt x="217" y="484"/>
                      <a:pt x="220" y="486"/>
                    </a:cubicBezTo>
                    <a:cubicBezTo>
                      <a:pt x="222" y="486"/>
                      <a:pt x="224" y="486"/>
                      <a:pt x="226" y="486"/>
                    </a:cubicBezTo>
                    <a:cubicBezTo>
                      <a:pt x="232" y="486"/>
                      <a:pt x="231" y="487"/>
                      <a:pt x="233" y="492"/>
                    </a:cubicBezTo>
                    <a:cubicBezTo>
                      <a:pt x="235" y="496"/>
                      <a:pt x="237" y="499"/>
                      <a:pt x="237" y="504"/>
                    </a:cubicBezTo>
                    <a:cubicBezTo>
                      <a:pt x="237" y="510"/>
                      <a:pt x="242" y="513"/>
                      <a:pt x="242" y="519"/>
                    </a:cubicBezTo>
                    <a:cubicBezTo>
                      <a:pt x="242" y="522"/>
                      <a:pt x="242" y="523"/>
                      <a:pt x="243" y="525"/>
                    </a:cubicBezTo>
                    <a:cubicBezTo>
                      <a:pt x="244" y="528"/>
                      <a:pt x="246" y="530"/>
                      <a:pt x="246" y="534"/>
                    </a:cubicBezTo>
                    <a:cubicBezTo>
                      <a:pt x="248" y="542"/>
                      <a:pt x="250" y="549"/>
                      <a:pt x="248" y="557"/>
                    </a:cubicBezTo>
                    <a:cubicBezTo>
                      <a:pt x="246" y="562"/>
                      <a:pt x="248" y="564"/>
                      <a:pt x="249" y="568"/>
                    </a:cubicBezTo>
                    <a:cubicBezTo>
                      <a:pt x="250" y="570"/>
                      <a:pt x="249" y="572"/>
                      <a:pt x="249" y="573"/>
                    </a:cubicBezTo>
                    <a:cubicBezTo>
                      <a:pt x="250" y="576"/>
                      <a:pt x="252" y="576"/>
                      <a:pt x="253" y="578"/>
                    </a:cubicBezTo>
                    <a:cubicBezTo>
                      <a:pt x="256" y="582"/>
                      <a:pt x="254" y="586"/>
                      <a:pt x="255" y="590"/>
                    </a:cubicBezTo>
                    <a:cubicBezTo>
                      <a:pt x="256" y="592"/>
                      <a:pt x="257" y="595"/>
                      <a:pt x="258" y="597"/>
                    </a:cubicBezTo>
                    <a:cubicBezTo>
                      <a:pt x="261" y="595"/>
                      <a:pt x="263" y="594"/>
                      <a:pt x="267" y="596"/>
                    </a:cubicBezTo>
                    <a:cubicBezTo>
                      <a:pt x="269" y="597"/>
                      <a:pt x="270" y="598"/>
                      <a:pt x="272" y="598"/>
                    </a:cubicBezTo>
                    <a:cubicBezTo>
                      <a:pt x="275" y="598"/>
                      <a:pt x="277" y="597"/>
                      <a:pt x="280" y="598"/>
                    </a:cubicBezTo>
                    <a:cubicBezTo>
                      <a:pt x="284" y="600"/>
                      <a:pt x="289" y="598"/>
                      <a:pt x="293" y="597"/>
                    </a:cubicBezTo>
                    <a:cubicBezTo>
                      <a:pt x="297" y="596"/>
                      <a:pt x="299" y="593"/>
                      <a:pt x="303" y="593"/>
                    </a:cubicBezTo>
                    <a:cubicBezTo>
                      <a:pt x="306" y="592"/>
                      <a:pt x="308" y="591"/>
                      <a:pt x="311" y="592"/>
                    </a:cubicBezTo>
                    <a:cubicBezTo>
                      <a:pt x="313" y="593"/>
                      <a:pt x="315" y="593"/>
                      <a:pt x="316" y="592"/>
                    </a:cubicBezTo>
                    <a:cubicBezTo>
                      <a:pt x="317" y="590"/>
                      <a:pt x="318" y="590"/>
                      <a:pt x="320" y="590"/>
                    </a:cubicBezTo>
                    <a:cubicBezTo>
                      <a:pt x="321" y="589"/>
                      <a:pt x="322" y="588"/>
                      <a:pt x="325" y="587"/>
                    </a:cubicBez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39" name="Freeform 80">
                <a:extLst>
                  <a:ext uri="{FF2B5EF4-FFF2-40B4-BE49-F238E27FC236}">
                    <a16:creationId xmlns:a16="http://schemas.microsoft.com/office/drawing/2014/main" id="{4AB58B69-0EB6-45E7-BF1F-49D29DEC3E1C}"/>
                  </a:ext>
                </a:extLst>
              </p:cNvPr>
              <p:cNvSpPr>
                <a:spLocks/>
              </p:cNvSpPr>
              <p:nvPr/>
            </p:nvSpPr>
            <p:spPr bwMode="auto">
              <a:xfrm>
                <a:off x="3778250" y="5703888"/>
                <a:ext cx="581025" cy="506413"/>
              </a:xfrm>
              <a:custGeom>
                <a:avLst/>
                <a:gdLst>
                  <a:gd name="T0" fmla="*/ 154 w 155"/>
                  <a:gd name="T1" fmla="*/ 119 h 135"/>
                  <a:gd name="T2" fmla="*/ 149 w 155"/>
                  <a:gd name="T3" fmla="*/ 109 h 135"/>
                  <a:gd name="T4" fmla="*/ 145 w 155"/>
                  <a:gd name="T5" fmla="*/ 105 h 135"/>
                  <a:gd name="T6" fmla="*/ 139 w 155"/>
                  <a:gd name="T7" fmla="*/ 101 h 135"/>
                  <a:gd name="T8" fmla="*/ 127 w 155"/>
                  <a:gd name="T9" fmla="*/ 97 h 135"/>
                  <a:gd name="T10" fmla="*/ 114 w 155"/>
                  <a:gd name="T11" fmla="*/ 75 h 135"/>
                  <a:gd name="T12" fmla="*/ 108 w 155"/>
                  <a:gd name="T13" fmla="*/ 53 h 135"/>
                  <a:gd name="T14" fmla="*/ 97 w 155"/>
                  <a:gd name="T15" fmla="*/ 50 h 135"/>
                  <a:gd name="T16" fmla="*/ 84 w 155"/>
                  <a:gd name="T17" fmla="*/ 46 h 135"/>
                  <a:gd name="T18" fmla="*/ 71 w 155"/>
                  <a:gd name="T19" fmla="*/ 39 h 135"/>
                  <a:gd name="T20" fmla="*/ 59 w 155"/>
                  <a:gd name="T21" fmla="*/ 33 h 135"/>
                  <a:gd name="T22" fmla="*/ 49 w 155"/>
                  <a:gd name="T23" fmla="*/ 23 h 135"/>
                  <a:gd name="T24" fmla="*/ 38 w 155"/>
                  <a:gd name="T25" fmla="*/ 15 h 135"/>
                  <a:gd name="T26" fmla="*/ 24 w 155"/>
                  <a:gd name="T27" fmla="*/ 0 h 135"/>
                  <a:gd name="T28" fmla="*/ 18 w 155"/>
                  <a:gd name="T29" fmla="*/ 6 h 135"/>
                  <a:gd name="T30" fmla="*/ 10 w 155"/>
                  <a:gd name="T31" fmla="*/ 3 h 135"/>
                  <a:gd name="T32" fmla="*/ 2 w 155"/>
                  <a:gd name="T33" fmla="*/ 18 h 135"/>
                  <a:gd name="T34" fmla="*/ 1 w 155"/>
                  <a:gd name="T35" fmla="*/ 29 h 135"/>
                  <a:gd name="T36" fmla="*/ 1 w 155"/>
                  <a:gd name="T37" fmla="*/ 30 h 135"/>
                  <a:gd name="T38" fmla="*/ 4 w 155"/>
                  <a:gd name="T39" fmla="*/ 32 h 135"/>
                  <a:gd name="T40" fmla="*/ 17 w 155"/>
                  <a:gd name="T41" fmla="*/ 39 h 135"/>
                  <a:gd name="T42" fmla="*/ 39 w 155"/>
                  <a:gd name="T43" fmla="*/ 52 h 135"/>
                  <a:gd name="T44" fmla="*/ 65 w 155"/>
                  <a:gd name="T45" fmla="*/ 66 h 135"/>
                  <a:gd name="T46" fmla="*/ 75 w 155"/>
                  <a:gd name="T47" fmla="*/ 74 h 135"/>
                  <a:gd name="T48" fmla="*/ 87 w 155"/>
                  <a:gd name="T49" fmla="*/ 83 h 135"/>
                  <a:gd name="T50" fmla="*/ 98 w 155"/>
                  <a:gd name="T51" fmla="*/ 93 h 135"/>
                  <a:gd name="T52" fmla="*/ 109 w 155"/>
                  <a:gd name="T53" fmla="*/ 101 h 135"/>
                  <a:gd name="T54" fmla="*/ 130 w 155"/>
                  <a:gd name="T55" fmla="*/ 125 h 135"/>
                  <a:gd name="T56" fmla="*/ 141 w 155"/>
                  <a:gd name="T57" fmla="*/ 135 h 135"/>
                  <a:gd name="T58" fmla="*/ 146 w 155"/>
                  <a:gd name="T59" fmla="*/ 128 h 135"/>
                  <a:gd name="T60" fmla="*/ 154 w 155"/>
                  <a:gd name="T61" fmla="*/ 11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5" h="135">
                    <a:moveTo>
                      <a:pt x="154" y="119"/>
                    </a:moveTo>
                    <a:cubicBezTo>
                      <a:pt x="155" y="117"/>
                      <a:pt x="151" y="111"/>
                      <a:pt x="149" y="109"/>
                    </a:cubicBezTo>
                    <a:cubicBezTo>
                      <a:pt x="148" y="107"/>
                      <a:pt x="146" y="106"/>
                      <a:pt x="145" y="105"/>
                    </a:cubicBezTo>
                    <a:cubicBezTo>
                      <a:pt x="142" y="102"/>
                      <a:pt x="143" y="101"/>
                      <a:pt x="139" y="101"/>
                    </a:cubicBezTo>
                    <a:cubicBezTo>
                      <a:pt x="134" y="99"/>
                      <a:pt x="132" y="102"/>
                      <a:pt x="127" y="97"/>
                    </a:cubicBezTo>
                    <a:cubicBezTo>
                      <a:pt x="121" y="92"/>
                      <a:pt x="114" y="83"/>
                      <a:pt x="114" y="75"/>
                    </a:cubicBezTo>
                    <a:cubicBezTo>
                      <a:pt x="113" y="67"/>
                      <a:pt x="114" y="59"/>
                      <a:pt x="108" y="53"/>
                    </a:cubicBezTo>
                    <a:cubicBezTo>
                      <a:pt x="104" y="49"/>
                      <a:pt x="101" y="51"/>
                      <a:pt x="97" y="50"/>
                    </a:cubicBezTo>
                    <a:cubicBezTo>
                      <a:pt x="92" y="50"/>
                      <a:pt x="87" y="47"/>
                      <a:pt x="84" y="46"/>
                    </a:cubicBezTo>
                    <a:cubicBezTo>
                      <a:pt x="79" y="44"/>
                      <a:pt x="75" y="41"/>
                      <a:pt x="71" y="39"/>
                    </a:cubicBezTo>
                    <a:cubicBezTo>
                      <a:pt x="67" y="37"/>
                      <a:pt x="63" y="36"/>
                      <a:pt x="59" y="33"/>
                    </a:cubicBezTo>
                    <a:cubicBezTo>
                      <a:pt x="55" y="31"/>
                      <a:pt x="52" y="26"/>
                      <a:pt x="49" y="23"/>
                    </a:cubicBezTo>
                    <a:cubicBezTo>
                      <a:pt x="45" y="19"/>
                      <a:pt x="41" y="18"/>
                      <a:pt x="38" y="15"/>
                    </a:cubicBezTo>
                    <a:cubicBezTo>
                      <a:pt x="34" y="11"/>
                      <a:pt x="29" y="4"/>
                      <a:pt x="24" y="0"/>
                    </a:cubicBezTo>
                    <a:cubicBezTo>
                      <a:pt x="22" y="2"/>
                      <a:pt x="20" y="4"/>
                      <a:pt x="18" y="6"/>
                    </a:cubicBezTo>
                    <a:cubicBezTo>
                      <a:pt x="16" y="8"/>
                      <a:pt x="13" y="5"/>
                      <a:pt x="10" y="3"/>
                    </a:cubicBezTo>
                    <a:cubicBezTo>
                      <a:pt x="7" y="8"/>
                      <a:pt x="5" y="13"/>
                      <a:pt x="2" y="18"/>
                    </a:cubicBezTo>
                    <a:cubicBezTo>
                      <a:pt x="0" y="22"/>
                      <a:pt x="1" y="26"/>
                      <a:pt x="1" y="29"/>
                    </a:cubicBezTo>
                    <a:cubicBezTo>
                      <a:pt x="1" y="30"/>
                      <a:pt x="1" y="30"/>
                      <a:pt x="1" y="30"/>
                    </a:cubicBezTo>
                    <a:cubicBezTo>
                      <a:pt x="2" y="30"/>
                      <a:pt x="3" y="31"/>
                      <a:pt x="4" y="32"/>
                    </a:cubicBezTo>
                    <a:cubicBezTo>
                      <a:pt x="8" y="34"/>
                      <a:pt x="13" y="37"/>
                      <a:pt x="17" y="39"/>
                    </a:cubicBezTo>
                    <a:cubicBezTo>
                      <a:pt x="24" y="44"/>
                      <a:pt x="32" y="47"/>
                      <a:pt x="39" y="52"/>
                    </a:cubicBezTo>
                    <a:cubicBezTo>
                      <a:pt x="47" y="57"/>
                      <a:pt x="56" y="61"/>
                      <a:pt x="65" y="66"/>
                    </a:cubicBezTo>
                    <a:cubicBezTo>
                      <a:pt x="69" y="68"/>
                      <a:pt x="72" y="71"/>
                      <a:pt x="75" y="74"/>
                    </a:cubicBezTo>
                    <a:cubicBezTo>
                      <a:pt x="79" y="78"/>
                      <a:pt x="83" y="80"/>
                      <a:pt x="87" y="83"/>
                    </a:cubicBezTo>
                    <a:cubicBezTo>
                      <a:pt x="91" y="86"/>
                      <a:pt x="94" y="89"/>
                      <a:pt x="98" y="93"/>
                    </a:cubicBezTo>
                    <a:cubicBezTo>
                      <a:pt x="101" y="96"/>
                      <a:pt x="105" y="98"/>
                      <a:pt x="109" y="101"/>
                    </a:cubicBezTo>
                    <a:cubicBezTo>
                      <a:pt x="117" y="108"/>
                      <a:pt x="123" y="117"/>
                      <a:pt x="130" y="125"/>
                    </a:cubicBezTo>
                    <a:cubicBezTo>
                      <a:pt x="133" y="129"/>
                      <a:pt x="137" y="132"/>
                      <a:pt x="141" y="135"/>
                    </a:cubicBezTo>
                    <a:cubicBezTo>
                      <a:pt x="143" y="133"/>
                      <a:pt x="144" y="130"/>
                      <a:pt x="146" y="128"/>
                    </a:cubicBezTo>
                    <a:cubicBezTo>
                      <a:pt x="147" y="125"/>
                      <a:pt x="154" y="122"/>
                      <a:pt x="154" y="119"/>
                    </a:cubicBez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nvGrpSpPr>
              <p:cNvPr id="240" name="グループ化 239">
                <a:extLst>
                  <a:ext uri="{FF2B5EF4-FFF2-40B4-BE49-F238E27FC236}">
                    <a16:creationId xmlns:a16="http://schemas.microsoft.com/office/drawing/2014/main" id="{599A57FE-0CBE-49DA-85EF-2230C7DB2747}"/>
                  </a:ext>
                </a:extLst>
              </p:cNvPr>
              <p:cNvGrpSpPr/>
              <p:nvPr/>
            </p:nvGrpSpPr>
            <p:grpSpPr>
              <a:xfrm>
                <a:off x="3732213" y="5351463"/>
                <a:ext cx="833437" cy="738188"/>
                <a:chOff x="3732213" y="5351463"/>
                <a:chExt cx="833437" cy="738188"/>
              </a:xfrm>
              <a:grpFill/>
            </p:grpSpPr>
            <p:sp>
              <p:nvSpPr>
                <p:cNvPr id="272" name="Freeform 81">
                  <a:extLst>
                    <a:ext uri="{FF2B5EF4-FFF2-40B4-BE49-F238E27FC236}">
                      <a16:creationId xmlns:a16="http://schemas.microsoft.com/office/drawing/2014/main" id="{776F6FFC-81AE-4FAD-B876-8CB6854429C9}"/>
                    </a:ext>
                  </a:extLst>
                </p:cNvPr>
                <p:cNvSpPr>
                  <a:spLocks/>
                </p:cNvSpPr>
                <p:nvPr/>
              </p:nvSpPr>
              <p:spPr bwMode="auto">
                <a:xfrm>
                  <a:off x="3732213" y="5351463"/>
                  <a:ext cx="833437" cy="738188"/>
                </a:xfrm>
                <a:custGeom>
                  <a:avLst/>
                  <a:gdLst>
                    <a:gd name="T0" fmla="*/ 159 w 222"/>
                    <a:gd name="T1" fmla="*/ 190 h 197"/>
                    <a:gd name="T2" fmla="*/ 167 w 222"/>
                    <a:gd name="T3" fmla="*/ 174 h 197"/>
                    <a:gd name="T4" fmla="*/ 176 w 222"/>
                    <a:gd name="T5" fmla="*/ 166 h 197"/>
                    <a:gd name="T6" fmla="*/ 188 w 222"/>
                    <a:gd name="T7" fmla="*/ 162 h 197"/>
                    <a:gd name="T8" fmla="*/ 202 w 222"/>
                    <a:gd name="T9" fmla="*/ 159 h 197"/>
                    <a:gd name="T10" fmla="*/ 200 w 222"/>
                    <a:gd name="T11" fmla="*/ 148 h 197"/>
                    <a:gd name="T12" fmla="*/ 194 w 222"/>
                    <a:gd name="T13" fmla="*/ 134 h 197"/>
                    <a:gd name="T14" fmla="*/ 189 w 222"/>
                    <a:gd name="T15" fmla="*/ 119 h 197"/>
                    <a:gd name="T16" fmla="*/ 203 w 222"/>
                    <a:gd name="T17" fmla="*/ 108 h 197"/>
                    <a:gd name="T18" fmla="*/ 212 w 222"/>
                    <a:gd name="T19" fmla="*/ 78 h 197"/>
                    <a:gd name="T20" fmla="*/ 211 w 222"/>
                    <a:gd name="T21" fmla="*/ 62 h 197"/>
                    <a:gd name="T22" fmla="*/ 201 w 222"/>
                    <a:gd name="T23" fmla="*/ 69 h 197"/>
                    <a:gd name="T24" fmla="*/ 190 w 222"/>
                    <a:gd name="T25" fmla="*/ 72 h 197"/>
                    <a:gd name="T26" fmla="*/ 182 w 222"/>
                    <a:gd name="T27" fmla="*/ 59 h 197"/>
                    <a:gd name="T28" fmla="*/ 169 w 222"/>
                    <a:gd name="T29" fmla="*/ 49 h 197"/>
                    <a:gd name="T30" fmla="*/ 166 w 222"/>
                    <a:gd name="T31" fmla="*/ 49 h 197"/>
                    <a:gd name="T32" fmla="*/ 140 w 222"/>
                    <a:gd name="T33" fmla="*/ 35 h 197"/>
                    <a:gd name="T34" fmla="*/ 127 w 222"/>
                    <a:gd name="T35" fmla="*/ 58 h 197"/>
                    <a:gd name="T36" fmla="*/ 134 w 222"/>
                    <a:gd name="T37" fmla="*/ 75 h 197"/>
                    <a:gd name="T38" fmla="*/ 122 w 222"/>
                    <a:gd name="T39" fmla="*/ 74 h 197"/>
                    <a:gd name="T40" fmla="*/ 115 w 222"/>
                    <a:gd name="T41" fmla="*/ 74 h 197"/>
                    <a:gd name="T42" fmla="*/ 113 w 222"/>
                    <a:gd name="T43" fmla="*/ 53 h 197"/>
                    <a:gd name="T44" fmla="*/ 102 w 222"/>
                    <a:gd name="T45" fmla="*/ 68 h 197"/>
                    <a:gd name="T46" fmla="*/ 108 w 222"/>
                    <a:gd name="T47" fmla="*/ 83 h 197"/>
                    <a:gd name="T48" fmla="*/ 96 w 222"/>
                    <a:gd name="T49" fmla="*/ 76 h 197"/>
                    <a:gd name="T50" fmla="*/ 83 w 222"/>
                    <a:gd name="T51" fmla="*/ 77 h 197"/>
                    <a:gd name="T52" fmla="*/ 82 w 222"/>
                    <a:gd name="T53" fmla="*/ 96 h 197"/>
                    <a:gd name="T54" fmla="*/ 62 w 222"/>
                    <a:gd name="T55" fmla="*/ 92 h 197"/>
                    <a:gd name="T56" fmla="*/ 67 w 222"/>
                    <a:gd name="T57" fmla="*/ 69 h 197"/>
                    <a:gd name="T58" fmla="*/ 48 w 222"/>
                    <a:gd name="T59" fmla="*/ 79 h 197"/>
                    <a:gd name="T60" fmla="*/ 61 w 222"/>
                    <a:gd name="T61" fmla="*/ 56 h 197"/>
                    <a:gd name="T62" fmla="*/ 48 w 222"/>
                    <a:gd name="T63" fmla="*/ 18 h 197"/>
                    <a:gd name="T64" fmla="*/ 37 w 222"/>
                    <a:gd name="T65" fmla="*/ 0 h 197"/>
                    <a:gd name="T66" fmla="*/ 1 w 222"/>
                    <a:gd name="T67" fmla="*/ 58 h 197"/>
                    <a:gd name="T68" fmla="*/ 27 w 222"/>
                    <a:gd name="T69" fmla="*/ 82 h 197"/>
                    <a:gd name="T70" fmla="*/ 35 w 222"/>
                    <a:gd name="T71" fmla="*/ 90 h 197"/>
                    <a:gd name="T72" fmla="*/ 36 w 222"/>
                    <a:gd name="T73" fmla="*/ 94 h 197"/>
                    <a:gd name="T74" fmla="*/ 61 w 222"/>
                    <a:gd name="T75" fmla="*/ 117 h 197"/>
                    <a:gd name="T76" fmla="*/ 83 w 222"/>
                    <a:gd name="T77" fmla="*/ 133 h 197"/>
                    <a:gd name="T78" fmla="*/ 109 w 222"/>
                    <a:gd name="T79" fmla="*/ 144 h 197"/>
                    <a:gd name="T80" fmla="*/ 126 w 222"/>
                    <a:gd name="T81" fmla="*/ 169 h 197"/>
                    <a:gd name="T82" fmla="*/ 151 w 222"/>
                    <a:gd name="T83" fmla="*/ 195 h 197"/>
                    <a:gd name="T84" fmla="*/ 157 w 222"/>
                    <a:gd name="T85" fmla="*/ 19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2" h="197">
                      <a:moveTo>
                        <a:pt x="157" y="195"/>
                      </a:moveTo>
                      <a:cubicBezTo>
                        <a:pt x="158" y="193"/>
                        <a:pt x="158" y="192"/>
                        <a:pt x="159" y="190"/>
                      </a:cubicBezTo>
                      <a:cubicBezTo>
                        <a:pt x="160" y="186"/>
                        <a:pt x="160" y="183"/>
                        <a:pt x="160" y="179"/>
                      </a:cubicBezTo>
                      <a:cubicBezTo>
                        <a:pt x="161" y="173"/>
                        <a:pt x="163" y="176"/>
                        <a:pt x="167" y="174"/>
                      </a:cubicBezTo>
                      <a:cubicBezTo>
                        <a:pt x="169" y="173"/>
                        <a:pt x="169" y="170"/>
                        <a:pt x="170" y="169"/>
                      </a:cubicBezTo>
                      <a:cubicBezTo>
                        <a:pt x="171" y="168"/>
                        <a:pt x="174" y="167"/>
                        <a:pt x="176" y="166"/>
                      </a:cubicBezTo>
                      <a:cubicBezTo>
                        <a:pt x="179" y="165"/>
                        <a:pt x="182" y="167"/>
                        <a:pt x="185" y="166"/>
                      </a:cubicBezTo>
                      <a:cubicBezTo>
                        <a:pt x="187" y="165"/>
                        <a:pt x="187" y="163"/>
                        <a:pt x="188" y="162"/>
                      </a:cubicBezTo>
                      <a:cubicBezTo>
                        <a:pt x="189" y="162"/>
                        <a:pt x="192" y="162"/>
                        <a:pt x="194" y="162"/>
                      </a:cubicBezTo>
                      <a:cubicBezTo>
                        <a:pt x="196" y="162"/>
                        <a:pt x="201" y="163"/>
                        <a:pt x="202" y="159"/>
                      </a:cubicBezTo>
                      <a:cubicBezTo>
                        <a:pt x="202" y="156"/>
                        <a:pt x="199" y="156"/>
                        <a:pt x="200" y="152"/>
                      </a:cubicBezTo>
                      <a:cubicBezTo>
                        <a:pt x="200" y="151"/>
                        <a:pt x="200" y="150"/>
                        <a:pt x="200" y="148"/>
                      </a:cubicBezTo>
                      <a:cubicBezTo>
                        <a:pt x="200" y="146"/>
                        <a:pt x="197" y="145"/>
                        <a:pt x="196" y="143"/>
                      </a:cubicBezTo>
                      <a:cubicBezTo>
                        <a:pt x="195" y="140"/>
                        <a:pt x="196" y="137"/>
                        <a:pt x="194" y="134"/>
                      </a:cubicBezTo>
                      <a:cubicBezTo>
                        <a:pt x="192" y="131"/>
                        <a:pt x="190" y="129"/>
                        <a:pt x="188" y="126"/>
                      </a:cubicBezTo>
                      <a:cubicBezTo>
                        <a:pt x="185" y="122"/>
                        <a:pt x="186" y="122"/>
                        <a:pt x="189" y="119"/>
                      </a:cubicBezTo>
                      <a:cubicBezTo>
                        <a:pt x="191" y="117"/>
                        <a:pt x="192" y="114"/>
                        <a:pt x="195" y="112"/>
                      </a:cubicBezTo>
                      <a:cubicBezTo>
                        <a:pt x="197" y="110"/>
                        <a:pt x="200" y="109"/>
                        <a:pt x="203" y="108"/>
                      </a:cubicBezTo>
                      <a:cubicBezTo>
                        <a:pt x="208" y="105"/>
                        <a:pt x="211" y="98"/>
                        <a:pt x="216" y="94"/>
                      </a:cubicBezTo>
                      <a:cubicBezTo>
                        <a:pt x="222" y="89"/>
                        <a:pt x="213" y="84"/>
                        <a:pt x="212" y="78"/>
                      </a:cubicBezTo>
                      <a:cubicBezTo>
                        <a:pt x="211" y="75"/>
                        <a:pt x="213" y="73"/>
                        <a:pt x="214" y="69"/>
                      </a:cubicBezTo>
                      <a:cubicBezTo>
                        <a:pt x="214" y="67"/>
                        <a:pt x="213" y="64"/>
                        <a:pt x="211" y="62"/>
                      </a:cubicBezTo>
                      <a:cubicBezTo>
                        <a:pt x="208" y="64"/>
                        <a:pt x="206" y="62"/>
                        <a:pt x="203" y="65"/>
                      </a:cubicBezTo>
                      <a:cubicBezTo>
                        <a:pt x="202" y="67"/>
                        <a:pt x="202" y="67"/>
                        <a:pt x="201" y="69"/>
                      </a:cubicBezTo>
                      <a:cubicBezTo>
                        <a:pt x="200" y="69"/>
                        <a:pt x="198" y="69"/>
                        <a:pt x="197" y="70"/>
                      </a:cubicBezTo>
                      <a:cubicBezTo>
                        <a:pt x="194" y="72"/>
                        <a:pt x="194" y="75"/>
                        <a:pt x="190" y="72"/>
                      </a:cubicBezTo>
                      <a:cubicBezTo>
                        <a:pt x="188" y="71"/>
                        <a:pt x="185" y="68"/>
                        <a:pt x="184" y="66"/>
                      </a:cubicBezTo>
                      <a:cubicBezTo>
                        <a:pt x="183" y="63"/>
                        <a:pt x="184" y="62"/>
                        <a:pt x="182" y="59"/>
                      </a:cubicBezTo>
                      <a:cubicBezTo>
                        <a:pt x="181" y="58"/>
                        <a:pt x="178" y="55"/>
                        <a:pt x="176" y="54"/>
                      </a:cubicBezTo>
                      <a:cubicBezTo>
                        <a:pt x="173" y="53"/>
                        <a:pt x="172" y="52"/>
                        <a:pt x="169" y="49"/>
                      </a:cubicBezTo>
                      <a:cubicBezTo>
                        <a:pt x="169" y="49"/>
                        <a:pt x="169" y="49"/>
                        <a:pt x="168" y="49"/>
                      </a:cubicBezTo>
                      <a:cubicBezTo>
                        <a:pt x="168" y="49"/>
                        <a:pt x="167" y="49"/>
                        <a:pt x="166" y="49"/>
                      </a:cubicBezTo>
                      <a:cubicBezTo>
                        <a:pt x="162" y="46"/>
                        <a:pt x="157" y="44"/>
                        <a:pt x="152" y="42"/>
                      </a:cubicBezTo>
                      <a:cubicBezTo>
                        <a:pt x="148" y="40"/>
                        <a:pt x="144" y="37"/>
                        <a:pt x="140" y="35"/>
                      </a:cubicBezTo>
                      <a:cubicBezTo>
                        <a:pt x="140" y="35"/>
                        <a:pt x="135" y="44"/>
                        <a:pt x="135" y="45"/>
                      </a:cubicBezTo>
                      <a:cubicBezTo>
                        <a:pt x="132" y="49"/>
                        <a:pt x="130" y="53"/>
                        <a:pt x="127" y="58"/>
                      </a:cubicBezTo>
                      <a:cubicBezTo>
                        <a:pt x="127" y="59"/>
                        <a:pt x="135" y="67"/>
                        <a:pt x="136" y="67"/>
                      </a:cubicBezTo>
                      <a:cubicBezTo>
                        <a:pt x="140" y="72"/>
                        <a:pt x="139" y="71"/>
                        <a:pt x="134" y="75"/>
                      </a:cubicBezTo>
                      <a:cubicBezTo>
                        <a:pt x="131" y="78"/>
                        <a:pt x="127" y="81"/>
                        <a:pt x="124" y="85"/>
                      </a:cubicBezTo>
                      <a:cubicBezTo>
                        <a:pt x="120" y="79"/>
                        <a:pt x="119" y="80"/>
                        <a:pt x="122" y="74"/>
                      </a:cubicBezTo>
                      <a:cubicBezTo>
                        <a:pt x="125" y="67"/>
                        <a:pt x="125" y="67"/>
                        <a:pt x="121" y="61"/>
                      </a:cubicBezTo>
                      <a:cubicBezTo>
                        <a:pt x="119" y="66"/>
                        <a:pt x="117" y="70"/>
                        <a:pt x="115" y="74"/>
                      </a:cubicBezTo>
                      <a:cubicBezTo>
                        <a:pt x="111" y="69"/>
                        <a:pt x="111" y="69"/>
                        <a:pt x="114" y="63"/>
                      </a:cubicBezTo>
                      <a:cubicBezTo>
                        <a:pt x="117" y="57"/>
                        <a:pt x="118" y="58"/>
                        <a:pt x="113" y="53"/>
                      </a:cubicBezTo>
                      <a:cubicBezTo>
                        <a:pt x="112" y="55"/>
                        <a:pt x="111" y="59"/>
                        <a:pt x="108" y="61"/>
                      </a:cubicBezTo>
                      <a:cubicBezTo>
                        <a:pt x="106" y="62"/>
                        <a:pt x="99" y="66"/>
                        <a:pt x="102" y="68"/>
                      </a:cubicBezTo>
                      <a:cubicBezTo>
                        <a:pt x="101" y="69"/>
                        <a:pt x="100" y="70"/>
                        <a:pt x="98" y="70"/>
                      </a:cubicBezTo>
                      <a:cubicBezTo>
                        <a:pt x="102" y="74"/>
                        <a:pt x="105" y="79"/>
                        <a:pt x="108" y="83"/>
                      </a:cubicBezTo>
                      <a:cubicBezTo>
                        <a:pt x="105" y="85"/>
                        <a:pt x="98" y="92"/>
                        <a:pt x="96" y="89"/>
                      </a:cubicBezTo>
                      <a:cubicBezTo>
                        <a:pt x="93" y="84"/>
                        <a:pt x="101" y="80"/>
                        <a:pt x="96" y="76"/>
                      </a:cubicBezTo>
                      <a:cubicBezTo>
                        <a:pt x="94" y="78"/>
                        <a:pt x="91" y="80"/>
                        <a:pt x="89" y="81"/>
                      </a:cubicBezTo>
                      <a:cubicBezTo>
                        <a:pt x="88" y="82"/>
                        <a:pt x="84" y="78"/>
                        <a:pt x="83" y="77"/>
                      </a:cubicBezTo>
                      <a:cubicBezTo>
                        <a:pt x="81" y="81"/>
                        <a:pt x="79" y="85"/>
                        <a:pt x="76" y="89"/>
                      </a:cubicBezTo>
                      <a:cubicBezTo>
                        <a:pt x="76" y="91"/>
                        <a:pt x="81" y="95"/>
                        <a:pt x="82" y="96"/>
                      </a:cubicBezTo>
                      <a:cubicBezTo>
                        <a:pt x="80" y="98"/>
                        <a:pt x="76" y="105"/>
                        <a:pt x="73" y="102"/>
                      </a:cubicBezTo>
                      <a:cubicBezTo>
                        <a:pt x="72" y="101"/>
                        <a:pt x="62" y="93"/>
                        <a:pt x="62" y="92"/>
                      </a:cubicBezTo>
                      <a:cubicBezTo>
                        <a:pt x="65" y="87"/>
                        <a:pt x="68" y="82"/>
                        <a:pt x="71" y="78"/>
                      </a:cubicBezTo>
                      <a:cubicBezTo>
                        <a:pt x="74" y="73"/>
                        <a:pt x="70" y="72"/>
                        <a:pt x="67" y="69"/>
                      </a:cubicBezTo>
                      <a:cubicBezTo>
                        <a:pt x="63" y="75"/>
                        <a:pt x="59" y="81"/>
                        <a:pt x="56" y="87"/>
                      </a:cubicBezTo>
                      <a:cubicBezTo>
                        <a:pt x="54" y="86"/>
                        <a:pt x="47" y="80"/>
                        <a:pt x="48" y="79"/>
                      </a:cubicBezTo>
                      <a:cubicBezTo>
                        <a:pt x="50" y="75"/>
                        <a:pt x="53" y="71"/>
                        <a:pt x="55" y="67"/>
                      </a:cubicBezTo>
                      <a:cubicBezTo>
                        <a:pt x="56" y="65"/>
                        <a:pt x="62" y="59"/>
                        <a:pt x="61" y="56"/>
                      </a:cubicBezTo>
                      <a:cubicBezTo>
                        <a:pt x="61" y="54"/>
                        <a:pt x="57" y="52"/>
                        <a:pt x="57" y="50"/>
                      </a:cubicBezTo>
                      <a:cubicBezTo>
                        <a:pt x="54" y="39"/>
                        <a:pt x="51" y="29"/>
                        <a:pt x="48" y="18"/>
                      </a:cubicBezTo>
                      <a:cubicBezTo>
                        <a:pt x="47" y="15"/>
                        <a:pt x="46" y="12"/>
                        <a:pt x="45" y="8"/>
                      </a:cubicBezTo>
                      <a:cubicBezTo>
                        <a:pt x="45" y="6"/>
                        <a:pt x="39" y="2"/>
                        <a:pt x="37" y="0"/>
                      </a:cubicBezTo>
                      <a:cubicBezTo>
                        <a:pt x="26" y="17"/>
                        <a:pt x="16" y="33"/>
                        <a:pt x="6" y="50"/>
                      </a:cubicBezTo>
                      <a:cubicBezTo>
                        <a:pt x="4" y="53"/>
                        <a:pt x="2" y="55"/>
                        <a:pt x="1" y="58"/>
                      </a:cubicBezTo>
                      <a:cubicBezTo>
                        <a:pt x="0" y="58"/>
                        <a:pt x="5" y="63"/>
                        <a:pt x="6" y="63"/>
                      </a:cubicBezTo>
                      <a:cubicBezTo>
                        <a:pt x="13" y="69"/>
                        <a:pt x="20" y="76"/>
                        <a:pt x="27" y="82"/>
                      </a:cubicBezTo>
                      <a:cubicBezTo>
                        <a:pt x="31" y="77"/>
                        <a:pt x="31" y="76"/>
                        <a:pt x="36" y="81"/>
                      </a:cubicBezTo>
                      <a:cubicBezTo>
                        <a:pt x="40" y="84"/>
                        <a:pt x="33" y="86"/>
                        <a:pt x="35" y="90"/>
                      </a:cubicBezTo>
                      <a:cubicBezTo>
                        <a:pt x="37" y="92"/>
                        <a:pt x="38" y="92"/>
                        <a:pt x="36" y="94"/>
                      </a:cubicBezTo>
                      <a:cubicBezTo>
                        <a:pt x="36" y="94"/>
                        <a:pt x="36" y="94"/>
                        <a:pt x="36" y="94"/>
                      </a:cubicBezTo>
                      <a:cubicBezTo>
                        <a:pt x="41" y="98"/>
                        <a:pt x="46" y="105"/>
                        <a:pt x="50" y="109"/>
                      </a:cubicBezTo>
                      <a:cubicBezTo>
                        <a:pt x="53" y="112"/>
                        <a:pt x="57" y="113"/>
                        <a:pt x="61" y="117"/>
                      </a:cubicBezTo>
                      <a:cubicBezTo>
                        <a:pt x="64" y="120"/>
                        <a:pt x="67" y="125"/>
                        <a:pt x="71" y="127"/>
                      </a:cubicBezTo>
                      <a:cubicBezTo>
                        <a:pt x="75" y="130"/>
                        <a:pt x="79" y="131"/>
                        <a:pt x="83" y="133"/>
                      </a:cubicBezTo>
                      <a:cubicBezTo>
                        <a:pt x="87" y="135"/>
                        <a:pt x="91" y="138"/>
                        <a:pt x="96" y="140"/>
                      </a:cubicBezTo>
                      <a:cubicBezTo>
                        <a:pt x="99" y="141"/>
                        <a:pt x="104" y="144"/>
                        <a:pt x="109" y="144"/>
                      </a:cubicBezTo>
                      <a:cubicBezTo>
                        <a:pt x="113" y="145"/>
                        <a:pt x="116" y="143"/>
                        <a:pt x="120" y="147"/>
                      </a:cubicBezTo>
                      <a:cubicBezTo>
                        <a:pt x="126" y="153"/>
                        <a:pt x="125" y="161"/>
                        <a:pt x="126" y="169"/>
                      </a:cubicBezTo>
                      <a:cubicBezTo>
                        <a:pt x="126" y="177"/>
                        <a:pt x="133" y="186"/>
                        <a:pt x="139" y="191"/>
                      </a:cubicBezTo>
                      <a:cubicBezTo>
                        <a:pt x="144" y="196"/>
                        <a:pt x="146" y="193"/>
                        <a:pt x="151" y="195"/>
                      </a:cubicBezTo>
                      <a:cubicBezTo>
                        <a:pt x="154" y="195"/>
                        <a:pt x="154" y="196"/>
                        <a:pt x="155" y="197"/>
                      </a:cubicBezTo>
                      <a:cubicBezTo>
                        <a:pt x="156" y="196"/>
                        <a:pt x="156" y="196"/>
                        <a:pt x="157" y="195"/>
                      </a:cubicBezTo>
                      <a:close/>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73" name="Freeform 82">
                  <a:extLst>
                    <a:ext uri="{FF2B5EF4-FFF2-40B4-BE49-F238E27FC236}">
                      <a16:creationId xmlns:a16="http://schemas.microsoft.com/office/drawing/2014/main" id="{8E73B5C9-0629-4A9C-86DC-A8D905109EF5}"/>
                    </a:ext>
                  </a:extLst>
                </p:cNvPr>
                <p:cNvSpPr>
                  <a:spLocks/>
                </p:cNvSpPr>
                <p:nvPr/>
              </p:nvSpPr>
              <p:spPr bwMode="auto">
                <a:xfrm>
                  <a:off x="3987800" y="5359400"/>
                  <a:ext cx="176212" cy="209550"/>
                </a:xfrm>
                <a:custGeom>
                  <a:avLst/>
                  <a:gdLst>
                    <a:gd name="T0" fmla="*/ 97 w 111"/>
                    <a:gd name="T1" fmla="*/ 35 h 132"/>
                    <a:gd name="T2" fmla="*/ 78 w 111"/>
                    <a:gd name="T3" fmla="*/ 47 h 132"/>
                    <a:gd name="T4" fmla="*/ 42 w 111"/>
                    <a:gd name="T5" fmla="*/ 0 h 132"/>
                    <a:gd name="T6" fmla="*/ 0 w 111"/>
                    <a:gd name="T7" fmla="*/ 68 h 132"/>
                    <a:gd name="T8" fmla="*/ 9 w 111"/>
                    <a:gd name="T9" fmla="*/ 78 h 132"/>
                    <a:gd name="T10" fmla="*/ 35 w 111"/>
                    <a:gd name="T11" fmla="*/ 59 h 132"/>
                    <a:gd name="T12" fmla="*/ 45 w 111"/>
                    <a:gd name="T13" fmla="*/ 71 h 132"/>
                    <a:gd name="T14" fmla="*/ 19 w 111"/>
                    <a:gd name="T15" fmla="*/ 89 h 132"/>
                    <a:gd name="T16" fmla="*/ 31 w 111"/>
                    <a:gd name="T17" fmla="*/ 101 h 132"/>
                    <a:gd name="T18" fmla="*/ 57 w 111"/>
                    <a:gd name="T19" fmla="*/ 82 h 132"/>
                    <a:gd name="T20" fmla="*/ 64 w 111"/>
                    <a:gd name="T21" fmla="*/ 94 h 132"/>
                    <a:gd name="T22" fmla="*/ 40 w 111"/>
                    <a:gd name="T23" fmla="*/ 113 h 132"/>
                    <a:gd name="T24" fmla="*/ 54 w 111"/>
                    <a:gd name="T25" fmla="*/ 132 h 132"/>
                    <a:gd name="T26" fmla="*/ 97 w 111"/>
                    <a:gd name="T27" fmla="*/ 113 h 132"/>
                    <a:gd name="T28" fmla="*/ 111 w 111"/>
                    <a:gd name="T29" fmla="*/ 54 h 132"/>
                    <a:gd name="T30" fmla="*/ 97 w 111"/>
                    <a:gd name="T31" fmla="*/ 3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132">
                      <a:moveTo>
                        <a:pt x="97" y="35"/>
                      </a:moveTo>
                      <a:lnTo>
                        <a:pt x="78" y="47"/>
                      </a:lnTo>
                      <a:lnTo>
                        <a:pt x="42" y="0"/>
                      </a:lnTo>
                      <a:lnTo>
                        <a:pt x="0" y="68"/>
                      </a:lnTo>
                      <a:lnTo>
                        <a:pt x="9" y="78"/>
                      </a:lnTo>
                      <a:lnTo>
                        <a:pt x="35" y="59"/>
                      </a:lnTo>
                      <a:lnTo>
                        <a:pt x="45" y="71"/>
                      </a:lnTo>
                      <a:lnTo>
                        <a:pt x="19" y="89"/>
                      </a:lnTo>
                      <a:lnTo>
                        <a:pt x="31" y="101"/>
                      </a:lnTo>
                      <a:lnTo>
                        <a:pt x="57" y="82"/>
                      </a:lnTo>
                      <a:lnTo>
                        <a:pt x="64" y="94"/>
                      </a:lnTo>
                      <a:lnTo>
                        <a:pt x="40" y="113"/>
                      </a:lnTo>
                      <a:lnTo>
                        <a:pt x="54" y="132"/>
                      </a:lnTo>
                      <a:lnTo>
                        <a:pt x="97" y="113"/>
                      </a:lnTo>
                      <a:lnTo>
                        <a:pt x="111" y="54"/>
                      </a:lnTo>
                      <a:lnTo>
                        <a:pt x="97" y="35"/>
                      </a:lnTo>
                      <a:close/>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grpSp>
            <p:nvGrpSpPr>
              <p:cNvPr id="241" name="グループ化 240">
                <a:extLst>
                  <a:ext uri="{FF2B5EF4-FFF2-40B4-BE49-F238E27FC236}">
                    <a16:creationId xmlns:a16="http://schemas.microsoft.com/office/drawing/2014/main" id="{9C4A7AF4-5930-4262-9D4A-97819C321FBE}"/>
                  </a:ext>
                </a:extLst>
              </p:cNvPr>
              <p:cNvGrpSpPr/>
              <p:nvPr/>
            </p:nvGrpSpPr>
            <p:grpSpPr>
              <a:xfrm>
                <a:off x="4054475" y="5126038"/>
                <a:ext cx="806450" cy="528637"/>
                <a:chOff x="4054475" y="5126038"/>
                <a:chExt cx="806450" cy="528637"/>
              </a:xfrm>
              <a:grpFill/>
            </p:grpSpPr>
            <p:sp>
              <p:nvSpPr>
                <p:cNvPr id="269" name="Freeform 83">
                  <a:extLst>
                    <a:ext uri="{FF2B5EF4-FFF2-40B4-BE49-F238E27FC236}">
                      <a16:creationId xmlns:a16="http://schemas.microsoft.com/office/drawing/2014/main" id="{8D98D22A-A250-4A2A-8E57-5B9764E3F6AE}"/>
                    </a:ext>
                  </a:extLst>
                </p:cNvPr>
                <p:cNvSpPr>
                  <a:spLocks/>
                </p:cNvSpPr>
                <p:nvPr/>
              </p:nvSpPr>
              <p:spPr bwMode="auto">
                <a:xfrm>
                  <a:off x="4054475" y="5343525"/>
                  <a:ext cx="87312" cy="90488"/>
                </a:xfrm>
                <a:custGeom>
                  <a:avLst/>
                  <a:gdLst>
                    <a:gd name="T0" fmla="*/ 55 w 55"/>
                    <a:gd name="T1" fmla="*/ 45 h 57"/>
                    <a:gd name="T2" fmla="*/ 24 w 55"/>
                    <a:gd name="T3" fmla="*/ 0 h 57"/>
                    <a:gd name="T4" fmla="*/ 7 w 55"/>
                    <a:gd name="T5" fmla="*/ 0 h 57"/>
                    <a:gd name="T6" fmla="*/ 0 w 55"/>
                    <a:gd name="T7" fmla="*/ 10 h 57"/>
                    <a:gd name="T8" fmla="*/ 36 w 55"/>
                    <a:gd name="T9" fmla="*/ 57 h 57"/>
                    <a:gd name="T10" fmla="*/ 55 w 55"/>
                    <a:gd name="T11" fmla="*/ 45 h 57"/>
                  </a:gdLst>
                  <a:ahLst/>
                  <a:cxnLst>
                    <a:cxn ang="0">
                      <a:pos x="T0" y="T1"/>
                    </a:cxn>
                    <a:cxn ang="0">
                      <a:pos x="T2" y="T3"/>
                    </a:cxn>
                    <a:cxn ang="0">
                      <a:pos x="T4" y="T5"/>
                    </a:cxn>
                    <a:cxn ang="0">
                      <a:pos x="T6" y="T7"/>
                    </a:cxn>
                    <a:cxn ang="0">
                      <a:pos x="T8" y="T9"/>
                    </a:cxn>
                    <a:cxn ang="0">
                      <a:pos x="T10" y="T11"/>
                    </a:cxn>
                  </a:cxnLst>
                  <a:rect l="0" t="0" r="r" b="b"/>
                  <a:pathLst>
                    <a:path w="55" h="57">
                      <a:moveTo>
                        <a:pt x="55" y="45"/>
                      </a:moveTo>
                      <a:lnTo>
                        <a:pt x="24" y="0"/>
                      </a:lnTo>
                      <a:lnTo>
                        <a:pt x="7" y="0"/>
                      </a:lnTo>
                      <a:lnTo>
                        <a:pt x="0" y="10"/>
                      </a:lnTo>
                      <a:lnTo>
                        <a:pt x="36" y="57"/>
                      </a:lnTo>
                      <a:lnTo>
                        <a:pt x="55" y="45"/>
                      </a:lnTo>
                      <a:close/>
                    </a:path>
                  </a:pathLst>
                </a:custGeom>
                <a:grpFill/>
                <a:ln w="3175" cap="rnd">
                  <a:solidFill>
                    <a:schemeClr val="bg2">
                      <a:lumMod val="9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70" name="Freeform 84">
                  <a:extLst>
                    <a:ext uri="{FF2B5EF4-FFF2-40B4-BE49-F238E27FC236}">
                      <a16:creationId xmlns:a16="http://schemas.microsoft.com/office/drawing/2014/main" id="{10C9471B-7F01-4065-B553-238DF81EF934}"/>
                    </a:ext>
                  </a:extLst>
                </p:cNvPr>
                <p:cNvSpPr>
                  <a:spLocks/>
                </p:cNvSpPr>
                <p:nvPr/>
              </p:nvSpPr>
              <p:spPr bwMode="auto">
                <a:xfrm>
                  <a:off x="4122738" y="5126038"/>
                  <a:ext cx="449262" cy="338138"/>
                </a:xfrm>
                <a:custGeom>
                  <a:avLst/>
                  <a:gdLst>
                    <a:gd name="T0" fmla="*/ 163 w 283"/>
                    <a:gd name="T1" fmla="*/ 85 h 213"/>
                    <a:gd name="T2" fmla="*/ 94 w 283"/>
                    <a:gd name="T3" fmla="*/ 48 h 213"/>
                    <a:gd name="T4" fmla="*/ 101 w 283"/>
                    <a:gd name="T5" fmla="*/ 33 h 213"/>
                    <a:gd name="T6" fmla="*/ 73 w 283"/>
                    <a:gd name="T7" fmla="*/ 22 h 213"/>
                    <a:gd name="T8" fmla="*/ 75 w 283"/>
                    <a:gd name="T9" fmla="*/ 14 h 213"/>
                    <a:gd name="T10" fmla="*/ 45 w 283"/>
                    <a:gd name="T11" fmla="*/ 0 h 213"/>
                    <a:gd name="T12" fmla="*/ 0 w 283"/>
                    <a:gd name="T13" fmla="*/ 97 h 213"/>
                    <a:gd name="T14" fmla="*/ 14 w 283"/>
                    <a:gd name="T15" fmla="*/ 121 h 213"/>
                    <a:gd name="T16" fmla="*/ 40 w 283"/>
                    <a:gd name="T17" fmla="*/ 102 h 213"/>
                    <a:gd name="T18" fmla="*/ 64 w 283"/>
                    <a:gd name="T19" fmla="*/ 114 h 213"/>
                    <a:gd name="T20" fmla="*/ 42 w 283"/>
                    <a:gd name="T21" fmla="*/ 161 h 213"/>
                    <a:gd name="T22" fmla="*/ 142 w 283"/>
                    <a:gd name="T23" fmla="*/ 213 h 213"/>
                    <a:gd name="T24" fmla="*/ 172 w 283"/>
                    <a:gd name="T25" fmla="*/ 206 h 213"/>
                    <a:gd name="T26" fmla="*/ 246 w 283"/>
                    <a:gd name="T27" fmla="*/ 116 h 213"/>
                    <a:gd name="T28" fmla="*/ 283 w 283"/>
                    <a:gd name="T29" fmla="*/ 43 h 213"/>
                    <a:gd name="T30" fmla="*/ 208 w 283"/>
                    <a:gd name="T31" fmla="*/ 0 h 213"/>
                    <a:gd name="T32" fmla="*/ 163 w 283"/>
                    <a:gd name="T33" fmla="*/ 8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213">
                      <a:moveTo>
                        <a:pt x="163" y="85"/>
                      </a:moveTo>
                      <a:lnTo>
                        <a:pt x="94" y="48"/>
                      </a:lnTo>
                      <a:lnTo>
                        <a:pt x="101" y="33"/>
                      </a:lnTo>
                      <a:lnTo>
                        <a:pt x="73" y="22"/>
                      </a:lnTo>
                      <a:lnTo>
                        <a:pt x="75" y="14"/>
                      </a:lnTo>
                      <a:lnTo>
                        <a:pt x="45" y="0"/>
                      </a:lnTo>
                      <a:lnTo>
                        <a:pt x="0" y="97"/>
                      </a:lnTo>
                      <a:lnTo>
                        <a:pt x="14" y="121"/>
                      </a:lnTo>
                      <a:lnTo>
                        <a:pt x="40" y="102"/>
                      </a:lnTo>
                      <a:lnTo>
                        <a:pt x="64" y="114"/>
                      </a:lnTo>
                      <a:lnTo>
                        <a:pt x="42" y="161"/>
                      </a:lnTo>
                      <a:lnTo>
                        <a:pt x="142" y="213"/>
                      </a:lnTo>
                      <a:lnTo>
                        <a:pt x="172" y="206"/>
                      </a:lnTo>
                      <a:lnTo>
                        <a:pt x="246" y="116"/>
                      </a:lnTo>
                      <a:lnTo>
                        <a:pt x="283" y="43"/>
                      </a:lnTo>
                      <a:lnTo>
                        <a:pt x="208" y="0"/>
                      </a:lnTo>
                      <a:lnTo>
                        <a:pt x="163" y="85"/>
                      </a:lnTo>
                      <a:close/>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71" name="Freeform 85">
                  <a:extLst>
                    <a:ext uri="{FF2B5EF4-FFF2-40B4-BE49-F238E27FC236}">
                      <a16:creationId xmlns:a16="http://schemas.microsoft.com/office/drawing/2014/main" id="{761FBA3E-64F0-446E-B5B3-B00B4A9D0CB8}"/>
                    </a:ext>
                  </a:extLst>
                </p:cNvPr>
                <p:cNvSpPr>
                  <a:spLocks/>
                </p:cNvSpPr>
                <p:nvPr/>
              </p:nvSpPr>
              <p:spPr bwMode="auto">
                <a:xfrm>
                  <a:off x="4362450" y="5216525"/>
                  <a:ext cx="498475" cy="438150"/>
                </a:xfrm>
                <a:custGeom>
                  <a:avLst/>
                  <a:gdLst>
                    <a:gd name="T0" fmla="*/ 55 w 133"/>
                    <a:gd name="T1" fmla="*/ 106 h 117"/>
                    <a:gd name="T2" fmla="*/ 62 w 133"/>
                    <a:gd name="T3" fmla="*/ 108 h 117"/>
                    <a:gd name="T4" fmla="*/ 79 w 133"/>
                    <a:gd name="T5" fmla="*/ 112 h 117"/>
                    <a:gd name="T6" fmla="*/ 89 w 133"/>
                    <a:gd name="T7" fmla="*/ 116 h 117"/>
                    <a:gd name="T8" fmla="*/ 97 w 133"/>
                    <a:gd name="T9" fmla="*/ 113 h 117"/>
                    <a:gd name="T10" fmla="*/ 105 w 133"/>
                    <a:gd name="T11" fmla="*/ 110 h 117"/>
                    <a:gd name="T12" fmla="*/ 114 w 133"/>
                    <a:gd name="T13" fmla="*/ 110 h 117"/>
                    <a:gd name="T14" fmla="*/ 115 w 133"/>
                    <a:gd name="T15" fmla="*/ 103 h 117"/>
                    <a:gd name="T16" fmla="*/ 121 w 133"/>
                    <a:gd name="T17" fmla="*/ 97 h 117"/>
                    <a:gd name="T18" fmla="*/ 128 w 133"/>
                    <a:gd name="T19" fmla="*/ 90 h 117"/>
                    <a:gd name="T20" fmla="*/ 133 w 133"/>
                    <a:gd name="T21" fmla="*/ 82 h 117"/>
                    <a:gd name="T22" fmla="*/ 126 w 133"/>
                    <a:gd name="T23" fmla="*/ 80 h 117"/>
                    <a:gd name="T24" fmla="*/ 122 w 133"/>
                    <a:gd name="T25" fmla="*/ 71 h 117"/>
                    <a:gd name="T26" fmla="*/ 115 w 133"/>
                    <a:gd name="T27" fmla="*/ 65 h 117"/>
                    <a:gd name="T28" fmla="*/ 110 w 133"/>
                    <a:gd name="T29" fmla="*/ 64 h 117"/>
                    <a:gd name="T30" fmla="*/ 98 w 133"/>
                    <a:gd name="T31" fmla="*/ 63 h 117"/>
                    <a:gd name="T32" fmla="*/ 92 w 133"/>
                    <a:gd name="T33" fmla="*/ 59 h 117"/>
                    <a:gd name="T34" fmla="*/ 88 w 133"/>
                    <a:gd name="T35" fmla="*/ 55 h 117"/>
                    <a:gd name="T36" fmla="*/ 96 w 133"/>
                    <a:gd name="T37" fmla="*/ 45 h 117"/>
                    <a:gd name="T38" fmla="*/ 105 w 133"/>
                    <a:gd name="T39" fmla="*/ 42 h 117"/>
                    <a:gd name="T40" fmla="*/ 92 w 133"/>
                    <a:gd name="T41" fmla="*/ 41 h 117"/>
                    <a:gd name="T42" fmla="*/ 88 w 133"/>
                    <a:gd name="T43" fmla="*/ 37 h 117"/>
                    <a:gd name="T44" fmla="*/ 94 w 133"/>
                    <a:gd name="T45" fmla="*/ 27 h 117"/>
                    <a:gd name="T46" fmla="*/ 84 w 133"/>
                    <a:gd name="T47" fmla="*/ 22 h 117"/>
                    <a:gd name="T48" fmla="*/ 81 w 133"/>
                    <a:gd name="T49" fmla="*/ 12 h 117"/>
                    <a:gd name="T50" fmla="*/ 74 w 133"/>
                    <a:gd name="T51" fmla="*/ 5 h 117"/>
                    <a:gd name="T52" fmla="*/ 64 w 133"/>
                    <a:gd name="T53" fmla="*/ 1 h 117"/>
                    <a:gd name="T54" fmla="*/ 60 w 133"/>
                    <a:gd name="T55" fmla="*/ 0 h 117"/>
                    <a:gd name="T56" fmla="*/ 42 w 133"/>
                    <a:gd name="T57" fmla="*/ 35 h 117"/>
                    <a:gd name="T58" fmla="*/ 37 w 133"/>
                    <a:gd name="T59" fmla="*/ 38 h 117"/>
                    <a:gd name="T60" fmla="*/ 25 w 133"/>
                    <a:gd name="T61" fmla="*/ 55 h 117"/>
                    <a:gd name="T62" fmla="*/ 0 w 133"/>
                    <a:gd name="T63" fmla="*/ 85 h 117"/>
                    <a:gd name="T64" fmla="*/ 8 w 133"/>
                    <a:gd name="T65" fmla="*/ 90 h 117"/>
                    <a:gd name="T66" fmla="*/ 16 w 133"/>
                    <a:gd name="T67" fmla="*/ 102 h 117"/>
                    <a:gd name="T68" fmla="*/ 29 w 133"/>
                    <a:gd name="T69" fmla="*/ 106 h 117"/>
                    <a:gd name="T70" fmla="*/ 35 w 133"/>
                    <a:gd name="T71" fmla="*/ 101 h 117"/>
                    <a:gd name="T72" fmla="*/ 46 w 133"/>
                    <a:gd name="T73" fmla="*/ 105 h 117"/>
                    <a:gd name="T74" fmla="*/ 53 w 133"/>
                    <a:gd name="T75" fmla="*/ 10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17">
                      <a:moveTo>
                        <a:pt x="53" y="106"/>
                      </a:moveTo>
                      <a:cubicBezTo>
                        <a:pt x="54" y="106"/>
                        <a:pt x="54" y="105"/>
                        <a:pt x="55" y="106"/>
                      </a:cubicBezTo>
                      <a:cubicBezTo>
                        <a:pt x="56" y="106"/>
                        <a:pt x="57" y="107"/>
                        <a:pt x="58" y="107"/>
                      </a:cubicBezTo>
                      <a:cubicBezTo>
                        <a:pt x="59" y="108"/>
                        <a:pt x="61" y="108"/>
                        <a:pt x="62" y="108"/>
                      </a:cubicBezTo>
                      <a:cubicBezTo>
                        <a:pt x="66" y="110"/>
                        <a:pt x="70" y="109"/>
                        <a:pt x="74" y="111"/>
                      </a:cubicBezTo>
                      <a:cubicBezTo>
                        <a:pt x="76" y="112"/>
                        <a:pt x="77" y="112"/>
                        <a:pt x="79" y="112"/>
                      </a:cubicBezTo>
                      <a:cubicBezTo>
                        <a:pt x="81" y="113"/>
                        <a:pt x="82" y="113"/>
                        <a:pt x="82" y="115"/>
                      </a:cubicBezTo>
                      <a:cubicBezTo>
                        <a:pt x="85" y="115"/>
                        <a:pt x="87" y="115"/>
                        <a:pt x="89" y="116"/>
                      </a:cubicBezTo>
                      <a:cubicBezTo>
                        <a:pt x="90" y="116"/>
                        <a:pt x="94" y="117"/>
                        <a:pt x="95" y="116"/>
                      </a:cubicBezTo>
                      <a:cubicBezTo>
                        <a:pt x="96" y="115"/>
                        <a:pt x="96" y="114"/>
                        <a:pt x="97" y="113"/>
                      </a:cubicBezTo>
                      <a:cubicBezTo>
                        <a:pt x="98" y="112"/>
                        <a:pt x="99" y="111"/>
                        <a:pt x="99" y="110"/>
                      </a:cubicBezTo>
                      <a:cubicBezTo>
                        <a:pt x="101" y="108"/>
                        <a:pt x="103" y="107"/>
                        <a:pt x="105" y="110"/>
                      </a:cubicBezTo>
                      <a:cubicBezTo>
                        <a:pt x="107" y="112"/>
                        <a:pt x="108" y="115"/>
                        <a:pt x="111" y="113"/>
                      </a:cubicBezTo>
                      <a:cubicBezTo>
                        <a:pt x="112" y="113"/>
                        <a:pt x="114" y="111"/>
                        <a:pt x="114" y="110"/>
                      </a:cubicBezTo>
                      <a:cubicBezTo>
                        <a:pt x="115" y="108"/>
                        <a:pt x="113" y="108"/>
                        <a:pt x="113" y="106"/>
                      </a:cubicBezTo>
                      <a:cubicBezTo>
                        <a:pt x="113" y="105"/>
                        <a:pt x="115" y="105"/>
                        <a:pt x="115" y="103"/>
                      </a:cubicBezTo>
                      <a:cubicBezTo>
                        <a:pt x="116" y="102"/>
                        <a:pt x="115" y="100"/>
                        <a:pt x="115" y="99"/>
                      </a:cubicBezTo>
                      <a:cubicBezTo>
                        <a:pt x="116" y="95"/>
                        <a:pt x="118" y="96"/>
                        <a:pt x="121" y="97"/>
                      </a:cubicBezTo>
                      <a:cubicBezTo>
                        <a:pt x="124" y="99"/>
                        <a:pt x="124" y="95"/>
                        <a:pt x="125" y="93"/>
                      </a:cubicBezTo>
                      <a:cubicBezTo>
                        <a:pt x="126" y="92"/>
                        <a:pt x="126" y="90"/>
                        <a:pt x="128" y="90"/>
                      </a:cubicBezTo>
                      <a:cubicBezTo>
                        <a:pt x="129" y="89"/>
                        <a:pt x="132" y="90"/>
                        <a:pt x="133" y="88"/>
                      </a:cubicBezTo>
                      <a:cubicBezTo>
                        <a:pt x="133" y="87"/>
                        <a:pt x="133" y="82"/>
                        <a:pt x="133" y="82"/>
                      </a:cubicBezTo>
                      <a:cubicBezTo>
                        <a:pt x="132" y="81"/>
                        <a:pt x="131" y="82"/>
                        <a:pt x="130" y="82"/>
                      </a:cubicBezTo>
                      <a:cubicBezTo>
                        <a:pt x="129" y="82"/>
                        <a:pt x="127" y="81"/>
                        <a:pt x="126" y="80"/>
                      </a:cubicBezTo>
                      <a:cubicBezTo>
                        <a:pt x="124" y="78"/>
                        <a:pt x="127" y="77"/>
                        <a:pt x="126" y="75"/>
                      </a:cubicBezTo>
                      <a:cubicBezTo>
                        <a:pt x="124" y="75"/>
                        <a:pt x="123" y="72"/>
                        <a:pt x="122" y="71"/>
                      </a:cubicBezTo>
                      <a:cubicBezTo>
                        <a:pt x="120" y="69"/>
                        <a:pt x="119" y="69"/>
                        <a:pt x="120" y="65"/>
                      </a:cubicBezTo>
                      <a:cubicBezTo>
                        <a:pt x="119" y="64"/>
                        <a:pt x="117" y="65"/>
                        <a:pt x="115" y="65"/>
                      </a:cubicBezTo>
                      <a:cubicBezTo>
                        <a:pt x="114" y="64"/>
                        <a:pt x="115" y="63"/>
                        <a:pt x="113" y="63"/>
                      </a:cubicBezTo>
                      <a:cubicBezTo>
                        <a:pt x="112" y="63"/>
                        <a:pt x="111" y="64"/>
                        <a:pt x="110" y="64"/>
                      </a:cubicBezTo>
                      <a:cubicBezTo>
                        <a:pt x="107" y="65"/>
                        <a:pt x="106" y="63"/>
                        <a:pt x="103" y="63"/>
                      </a:cubicBezTo>
                      <a:cubicBezTo>
                        <a:pt x="101" y="62"/>
                        <a:pt x="100" y="63"/>
                        <a:pt x="98" y="63"/>
                      </a:cubicBezTo>
                      <a:cubicBezTo>
                        <a:pt x="95" y="63"/>
                        <a:pt x="95" y="62"/>
                        <a:pt x="94" y="60"/>
                      </a:cubicBezTo>
                      <a:cubicBezTo>
                        <a:pt x="93" y="60"/>
                        <a:pt x="93" y="60"/>
                        <a:pt x="92" y="59"/>
                      </a:cubicBezTo>
                      <a:cubicBezTo>
                        <a:pt x="91" y="59"/>
                        <a:pt x="90" y="60"/>
                        <a:pt x="89" y="59"/>
                      </a:cubicBezTo>
                      <a:cubicBezTo>
                        <a:pt x="86" y="58"/>
                        <a:pt x="88" y="57"/>
                        <a:pt x="88" y="55"/>
                      </a:cubicBezTo>
                      <a:cubicBezTo>
                        <a:pt x="89" y="54"/>
                        <a:pt x="89" y="52"/>
                        <a:pt x="89" y="51"/>
                      </a:cubicBezTo>
                      <a:cubicBezTo>
                        <a:pt x="93" y="51"/>
                        <a:pt x="93" y="46"/>
                        <a:pt x="96" y="45"/>
                      </a:cubicBezTo>
                      <a:cubicBezTo>
                        <a:pt x="98" y="45"/>
                        <a:pt x="101" y="47"/>
                        <a:pt x="103" y="46"/>
                      </a:cubicBezTo>
                      <a:cubicBezTo>
                        <a:pt x="104" y="46"/>
                        <a:pt x="105" y="43"/>
                        <a:pt x="105" y="42"/>
                      </a:cubicBezTo>
                      <a:cubicBezTo>
                        <a:pt x="104" y="41"/>
                        <a:pt x="99" y="43"/>
                        <a:pt x="97" y="43"/>
                      </a:cubicBezTo>
                      <a:cubicBezTo>
                        <a:pt x="95" y="42"/>
                        <a:pt x="94" y="41"/>
                        <a:pt x="92" y="41"/>
                      </a:cubicBezTo>
                      <a:cubicBezTo>
                        <a:pt x="91" y="40"/>
                        <a:pt x="90" y="41"/>
                        <a:pt x="89" y="40"/>
                      </a:cubicBezTo>
                      <a:cubicBezTo>
                        <a:pt x="88" y="40"/>
                        <a:pt x="87" y="38"/>
                        <a:pt x="88" y="37"/>
                      </a:cubicBezTo>
                      <a:cubicBezTo>
                        <a:pt x="88" y="35"/>
                        <a:pt x="90" y="35"/>
                        <a:pt x="92" y="34"/>
                      </a:cubicBezTo>
                      <a:cubicBezTo>
                        <a:pt x="94" y="32"/>
                        <a:pt x="94" y="30"/>
                        <a:pt x="94" y="27"/>
                      </a:cubicBezTo>
                      <a:cubicBezTo>
                        <a:pt x="92" y="27"/>
                        <a:pt x="89" y="24"/>
                        <a:pt x="89" y="21"/>
                      </a:cubicBezTo>
                      <a:cubicBezTo>
                        <a:pt x="88" y="21"/>
                        <a:pt x="85" y="26"/>
                        <a:pt x="84" y="22"/>
                      </a:cubicBezTo>
                      <a:cubicBezTo>
                        <a:pt x="84" y="19"/>
                        <a:pt x="89" y="18"/>
                        <a:pt x="86" y="15"/>
                      </a:cubicBezTo>
                      <a:cubicBezTo>
                        <a:pt x="84" y="14"/>
                        <a:pt x="82" y="13"/>
                        <a:pt x="81" y="12"/>
                      </a:cubicBezTo>
                      <a:cubicBezTo>
                        <a:pt x="80" y="10"/>
                        <a:pt x="79" y="9"/>
                        <a:pt x="77" y="8"/>
                      </a:cubicBezTo>
                      <a:cubicBezTo>
                        <a:pt x="76" y="7"/>
                        <a:pt x="75" y="7"/>
                        <a:pt x="74" y="5"/>
                      </a:cubicBezTo>
                      <a:cubicBezTo>
                        <a:pt x="72" y="6"/>
                        <a:pt x="65" y="8"/>
                        <a:pt x="63" y="5"/>
                      </a:cubicBezTo>
                      <a:cubicBezTo>
                        <a:pt x="63" y="4"/>
                        <a:pt x="65" y="3"/>
                        <a:pt x="64" y="1"/>
                      </a:cubicBezTo>
                      <a:cubicBezTo>
                        <a:pt x="63" y="0"/>
                        <a:pt x="62" y="0"/>
                        <a:pt x="61" y="0"/>
                      </a:cubicBezTo>
                      <a:cubicBezTo>
                        <a:pt x="60" y="0"/>
                        <a:pt x="60" y="0"/>
                        <a:pt x="60" y="0"/>
                      </a:cubicBezTo>
                      <a:cubicBezTo>
                        <a:pt x="55" y="10"/>
                        <a:pt x="51" y="19"/>
                        <a:pt x="46" y="28"/>
                      </a:cubicBezTo>
                      <a:cubicBezTo>
                        <a:pt x="45" y="30"/>
                        <a:pt x="43" y="32"/>
                        <a:pt x="42" y="35"/>
                      </a:cubicBezTo>
                      <a:cubicBezTo>
                        <a:pt x="41" y="37"/>
                        <a:pt x="44" y="37"/>
                        <a:pt x="42" y="39"/>
                      </a:cubicBezTo>
                      <a:cubicBezTo>
                        <a:pt x="41" y="41"/>
                        <a:pt x="39" y="37"/>
                        <a:pt x="37" y="38"/>
                      </a:cubicBezTo>
                      <a:cubicBezTo>
                        <a:pt x="35" y="39"/>
                        <a:pt x="36" y="42"/>
                        <a:pt x="34" y="44"/>
                      </a:cubicBezTo>
                      <a:cubicBezTo>
                        <a:pt x="31" y="48"/>
                        <a:pt x="28" y="52"/>
                        <a:pt x="25" y="55"/>
                      </a:cubicBezTo>
                      <a:cubicBezTo>
                        <a:pt x="17" y="64"/>
                        <a:pt x="10" y="73"/>
                        <a:pt x="2" y="82"/>
                      </a:cubicBezTo>
                      <a:cubicBezTo>
                        <a:pt x="2" y="83"/>
                        <a:pt x="1" y="84"/>
                        <a:pt x="0" y="85"/>
                      </a:cubicBezTo>
                      <a:cubicBezTo>
                        <a:pt x="1" y="85"/>
                        <a:pt x="1" y="85"/>
                        <a:pt x="1" y="85"/>
                      </a:cubicBezTo>
                      <a:cubicBezTo>
                        <a:pt x="4" y="88"/>
                        <a:pt x="5" y="89"/>
                        <a:pt x="8" y="90"/>
                      </a:cubicBezTo>
                      <a:cubicBezTo>
                        <a:pt x="10" y="91"/>
                        <a:pt x="13" y="94"/>
                        <a:pt x="14" y="95"/>
                      </a:cubicBezTo>
                      <a:cubicBezTo>
                        <a:pt x="16" y="98"/>
                        <a:pt x="15" y="99"/>
                        <a:pt x="16" y="102"/>
                      </a:cubicBezTo>
                      <a:cubicBezTo>
                        <a:pt x="17" y="104"/>
                        <a:pt x="20" y="107"/>
                        <a:pt x="22" y="108"/>
                      </a:cubicBezTo>
                      <a:cubicBezTo>
                        <a:pt x="26" y="111"/>
                        <a:pt x="26" y="108"/>
                        <a:pt x="29" y="106"/>
                      </a:cubicBezTo>
                      <a:cubicBezTo>
                        <a:pt x="30" y="105"/>
                        <a:pt x="32" y="105"/>
                        <a:pt x="33" y="105"/>
                      </a:cubicBezTo>
                      <a:cubicBezTo>
                        <a:pt x="34" y="103"/>
                        <a:pt x="34" y="103"/>
                        <a:pt x="35" y="101"/>
                      </a:cubicBezTo>
                      <a:cubicBezTo>
                        <a:pt x="38" y="98"/>
                        <a:pt x="40" y="100"/>
                        <a:pt x="43" y="98"/>
                      </a:cubicBezTo>
                      <a:cubicBezTo>
                        <a:pt x="45" y="100"/>
                        <a:pt x="46" y="103"/>
                        <a:pt x="46" y="105"/>
                      </a:cubicBezTo>
                      <a:cubicBezTo>
                        <a:pt x="46" y="106"/>
                        <a:pt x="46" y="106"/>
                        <a:pt x="46" y="106"/>
                      </a:cubicBezTo>
                      <a:cubicBezTo>
                        <a:pt x="48" y="106"/>
                        <a:pt x="50" y="106"/>
                        <a:pt x="53" y="106"/>
                      </a:cubicBezTo>
                      <a:close/>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sp>
            <p:nvSpPr>
              <p:cNvPr id="242" name="Freeform 86">
                <a:extLst>
                  <a:ext uri="{FF2B5EF4-FFF2-40B4-BE49-F238E27FC236}">
                    <a16:creationId xmlns:a16="http://schemas.microsoft.com/office/drawing/2014/main" id="{F3C14FD1-E6EE-46EB-BF62-55CEEF48B7ED}"/>
                  </a:ext>
                </a:extLst>
              </p:cNvPr>
              <p:cNvSpPr>
                <a:spLocks/>
              </p:cNvSpPr>
              <p:nvPr/>
            </p:nvSpPr>
            <p:spPr bwMode="auto">
              <a:xfrm>
                <a:off x="4306887" y="5595939"/>
                <a:ext cx="1368425" cy="2474912"/>
              </a:xfrm>
              <a:custGeom>
                <a:avLst/>
                <a:gdLst>
                  <a:gd name="T0" fmla="*/ 285 w 365"/>
                  <a:gd name="T1" fmla="*/ 319 h 660"/>
                  <a:gd name="T2" fmla="*/ 271 w 365"/>
                  <a:gd name="T3" fmla="*/ 282 h 660"/>
                  <a:gd name="T4" fmla="*/ 263 w 365"/>
                  <a:gd name="T5" fmla="*/ 240 h 660"/>
                  <a:gd name="T6" fmla="*/ 231 w 365"/>
                  <a:gd name="T7" fmla="*/ 213 h 660"/>
                  <a:gd name="T8" fmla="*/ 204 w 365"/>
                  <a:gd name="T9" fmla="*/ 190 h 660"/>
                  <a:gd name="T10" fmla="*/ 185 w 365"/>
                  <a:gd name="T11" fmla="*/ 140 h 660"/>
                  <a:gd name="T12" fmla="*/ 171 w 365"/>
                  <a:gd name="T13" fmla="*/ 128 h 660"/>
                  <a:gd name="T14" fmla="*/ 166 w 365"/>
                  <a:gd name="T15" fmla="*/ 64 h 660"/>
                  <a:gd name="T16" fmla="*/ 160 w 365"/>
                  <a:gd name="T17" fmla="*/ 63 h 660"/>
                  <a:gd name="T18" fmla="*/ 153 w 365"/>
                  <a:gd name="T19" fmla="*/ 28 h 660"/>
                  <a:gd name="T20" fmla="*/ 142 w 365"/>
                  <a:gd name="T21" fmla="*/ 13 h 660"/>
                  <a:gd name="T22" fmla="*/ 129 w 365"/>
                  <a:gd name="T23" fmla="*/ 9 h 660"/>
                  <a:gd name="T24" fmla="*/ 112 w 365"/>
                  <a:gd name="T25" fmla="*/ 12 h 660"/>
                  <a:gd name="T26" fmla="*/ 94 w 365"/>
                  <a:gd name="T27" fmla="*/ 11 h 660"/>
                  <a:gd name="T28" fmla="*/ 70 w 365"/>
                  <a:gd name="T29" fmla="*/ 5 h 660"/>
                  <a:gd name="T30" fmla="*/ 63 w 365"/>
                  <a:gd name="T31" fmla="*/ 29 h 660"/>
                  <a:gd name="T32" fmla="*/ 35 w 365"/>
                  <a:gd name="T33" fmla="*/ 61 h 660"/>
                  <a:gd name="T34" fmla="*/ 47 w 365"/>
                  <a:gd name="T35" fmla="*/ 87 h 660"/>
                  <a:gd name="T36" fmla="*/ 32 w 365"/>
                  <a:gd name="T37" fmla="*/ 101 h 660"/>
                  <a:gd name="T38" fmla="*/ 7 w 365"/>
                  <a:gd name="T39" fmla="*/ 114 h 660"/>
                  <a:gd name="T40" fmla="*/ 4 w 365"/>
                  <a:gd name="T41" fmla="*/ 134 h 660"/>
                  <a:gd name="T42" fmla="*/ 0 w 365"/>
                  <a:gd name="T43" fmla="*/ 164 h 660"/>
                  <a:gd name="T44" fmla="*/ 39 w 365"/>
                  <a:gd name="T45" fmla="*/ 187 h 660"/>
                  <a:gd name="T46" fmla="*/ 70 w 365"/>
                  <a:gd name="T47" fmla="*/ 197 h 660"/>
                  <a:gd name="T48" fmla="*/ 87 w 365"/>
                  <a:gd name="T49" fmla="*/ 243 h 660"/>
                  <a:gd name="T50" fmla="*/ 92 w 365"/>
                  <a:gd name="T51" fmla="*/ 290 h 660"/>
                  <a:gd name="T52" fmla="*/ 106 w 365"/>
                  <a:gd name="T53" fmla="*/ 320 h 660"/>
                  <a:gd name="T54" fmla="*/ 120 w 365"/>
                  <a:gd name="T55" fmla="*/ 373 h 660"/>
                  <a:gd name="T56" fmla="*/ 126 w 365"/>
                  <a:gd name="T57" fmla="*/ 413 h 660"/>
                  <a:gd name="T58" fmla="*/ 126 w 365"/>
                  <a:gd name="T59" fmla="*/ 448 h 660"/>
                  <a:gd name="T60" fmla="*/ 129 w 365"/>
                  <a:gd name="T61" fmla="*/ 494 h 660"/>
                  <a:gd name="T62" fmla="*/ 156 w 365"/>
                  <a:gd name="T63" fmla="*/ 526 h 660"/>
                  <a:gd name="T64" fmla="*/ 143 w 365"/>
                  <a:gd name="T65" fmla="*/ 575 h 660"/>
                  <a:gd name="T66" fmla="*/ 133 w 365"/>
                  <a:gd name="T67" fmla="*/ 622 h 660"/>
                  <a:gd name="T68" fmla="*/ 128 w 365"/>
                  <a:gd name="T69" fmla="*/ 650 h 660"/>
                  <a:gd name="T70" fmla="*/ 164 w 365"/>
                  <a:gd name="T71" fmla="*/ 658 h 660"/>
                  <a:gd name="T72" fmla="*/ 204 w 365"/>
                  <a:gd name="T73" fmla="*/ 633 h 660"/>
                  <a:gd name="T74" fmla="*/ 223 w 365"/>
                  <a:gd name="T75" fmla="*/ 605 h 660"/>
                  <a:gd name="T76" fmla="*/ 244 w 365"/>
                  <a:gd name="T77" fmla="*/ 578 h 660"/>
                  <a:gd name="T78" fmla="*/ 250 w 365"/>
                  <a:gd name="T79" fmla="*/ 558 h 660"/>
                  <a:gd name="T80" fmla="*/ 277 w 365"/>
                  <a:gd name="T81" fmla="*/ 548 h 660"/>
                  <a:gd name="T82" fmla="*/ 287 w 365"/>
                  <a:gd name="T83" fmla="*/ 531 h 660"/>
                  <a:gd name="T84" fmla="*/ 312 w 365"/>
                  <a:gd name="T85" fmla="*/ 524 h 660"/>
                  <a:gd name="T86" fmla="*/ 332 w 365"/>
                  <a:gd name="T87" fmla="*/ 509 h 660"/>
                  <a:gd name="T88" fmla="*/ 342 w 365"/>
                  <a:gd name="T89" fmla="*/ 485 h 660"/>
                  <a:gd name="T90" fmla="*/ 339 w 365"/>
                  <a:gd name="T91" fmla="*/ 466 h 660"/>
                  <a:gd name="T92" fmla="*/ 349 w 365"/>
                  <a:gd name="T93" fmla="*/ 453 h 660"/>
                  <a:gd name="T94" fmla="*/ 354 w 365"/>
                  <a:gd name="T95" fmla="*/ 440 h 660"/>
                  <a:gd name="T96" fmla="*/ 356 w 365"/>
                  <a:gd name="T97" fmla="*/ 424 h 660"/>
                  <a:gd name="T98" fmla="*/ 360 w 365"/>
                  <a:gd name="T99" fmla="*/ 387 h 660"/>
                  <a:gd name="T100" fmla="*/ 362 w 365"/>
                  <a:gd name="T101" fmla="*/ 359 h 660"/>
                  <a:gd name="T102" fmla="*/ 350 w 365"/>
                  <a:gd name="T103" fmla="*/ 334 h 660"/>
                  <a:gd name="T104" fmla="*/ 331 w 365"/>
                  <a:gd name="T105" fmla="*/ 33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5" h="660">
                    <a:moveTo>
                      <a:pt x="331" y="331"/>
                    </a:moveTo>
                    <a:cubicBezTo>
                      <a:pt x="325" y="330"/>
                      <a:pt x="318" y="330"/>
                      <a:pt x="313" y="327"/>
                    </a:cubicBezTo>
                    <a:cubicBezTo>
                      <a:pt x="309" y="324"/>
                      <a:pt x="304" y="321"/>
                      <a:pt x="299" y="319"/>
                    </a:cubicBezTo>
                    <a:cubicBezTo>
                      <a:pt x="295" y="317"/>
                      <a:pt x="290" y="319"/>
                      <a:pt x="285" y="319"/>
                    </a:cubicBezTo>
                    <a:cubicBezTo>
                      <a:pt x="282" y="319"/>
                      <a:pt x="280" y="320"/>
                      <a:pt x="278" y="317"/>
                    </a:cubicBezTo>
                    <a:cubicBezTo>
                      <a:pt x="276" y="315"/>
                      <a:pt x="276" y="313"/>
                      <a:pt x="274" y="310"/>
                    </a:cubicBezTo>
                    <a:cubicBezTo>
                      <a:pt x="270" y="305"/>
                      <a:pt x="270" y="302"/>
                      <a:pt x="272" y="297"/>
                    </a:cubicBezTo>
                    <a:cubicBezTo>
                      <a:pt x="274" y="291"/>
                      <a:pt x="272" y="287"/>
                      <a:pt x="271" y="282"/>
                    </a:cubicBezTo>
                    <a:cubicBezTo>
                      <a:pt x="271" y="280"/>
                      <a:pt x="272" y="278"/>
                      <a:pt x="272" y="276"/>
                    </a:cubicBezTo>
                    <a:cubicBezTo>
                      <a:pt x="271" y="272"/>
                      <a:pt x="270" y="270"/>
                      <a:pt x="270" y="266"/>
                    </a:cubicBezTo>
                    <a:cubicBezTo>
                      <a:pt x="270" y="262"/>
                      <a:pt x="270" y="258"/>
                      <a:pt x="269" y="254"/>
                    </a:cubicBezTo>
                    <a:cubicBezTo>
                      <a:pt x="268" y="249"/>
                      <a:pt x="265" y="244"/>
                      <a:pt x="263" y="240"/>
                    </a:cubicBezTo>
                    <a:cubicBezTo>
                      <a:pt x="260" y="235"/>
                      <a:pt x="256" y="230"/>
                      <a:pt x="252" y="226"/>
                    </a:cubicBezTo>
                    <a:cubicBezTo>
                      <a:pt x="248" y="223"/>
                      <a:pt x="246" y="219"/>
                      <a:pt x="242" y="216"/>
                    </a:cubicBezTo>
                    <a:cubicBezTo>
                      <a:pt x="240" y="215"/>
                      <a:pt x="239" y="213"/>
                      <a:pt x="237" y="213"/>
                    </a:cubicBezTo>
                    <a:cubicBezTo>
                      <a:pt x="235" y="212"/>
                      <a:pt x="233" y="213"/>
                      <a:pt x="231" y="213"/>
                    </a:cubicBezTo>
                    <a:cubicBezTo>
                      <a:pt x="227" y="213"/>
                      <a:pt x="228" y="213"/>
                      <a:pt x="226" y="211"/>
                    </a:cubicBezTo>
                    <a:cubicBezTo>
                      <a:pt x="224" y="210"/>
                      <a:pt x="222" y="208"/>
                      <a:pt x="220" y="207"/>
                    </a:cubicBezTo>
                    <a:cubicBezTo>
                      <a:pt x="217" y="205"/>
                      <a:pt x="213" y="202"/>
                      <a:pt x="210" y="199"/>
                    </a:cubicBezTo>
                    <a:cubicBezTo>
                      <a:pt x="207" y="197"/>
                      <a:pt x="206" y="193"/>
                      <a:pt x="204" y="190"/>
                    </a:cubicBezTo>
                    <a:cubicBezTo>
                      <a:pt x="202" y="187"/>
                      <a:pt x="197" y="183"/>
                      <a:pt x="198" y="179"/>
                    </a:cubicBezTo>
                    <a:cubicBezTo>
                      <a:pt x="209" y="178"/>
                      <a:pt x="204" y="169"/>
                      <a:pt x="198" y="165"/>
                    </a:cubicBezTo>
                    <a:cubicBezTo>
                      <a:pt x="195" y="163"/>
                      <a:pt x="193" y="161"/>
                      <a:pt x="191" y="158"/>
                    </a:cubicBezTo>
                    <a:cubicBezTo>
                      <a:pt x="187" y="153"/>
                      <a:pt x="182" y="147"/>
                      <a:pt x="185" y="140"/>
                    </a:cubicBezTo>
                    <a:cubicBezTo>
                      <a:pt x="186" y="137"/>
                      <a:pt x="188" y="139"/>
                      <a:pt x="185" y="136"/>
                    </a:cubicBezTo>
                    <a:cubicBezTo>
                      <a:pt x="182" y="134"/>
                      <a:pt x="182" y="134"/>
                      <a:pt x="181" y="131"/>
                    </a:cubicBezTo>
                    <a:cubicBezTo>
                      <a:pt x="180" y="128"/>
                      <a:pt x="181" y="126"/>
                      <a:pt x="178" y="126"/>
                    </a:cubicBezTo>
                    <a:cubicBezTo>
                      <a:pt x="175" y="125"/>
                      <a:pt x="173" y="128"/>
                      <a:pt x="171" y="128"/>
                    </a:cubicBezTo>
                    <a:cubicBezTo>
                      <a:pt x="166" y="128"/>
                      <a:pt x="167" y="125"/>
                      <a:pt x="167" y="121"/>
                    </a:cubicBezTo>
                    <a:cubicBezTo>
                      <a:pt x="167" y="114"/>
                      <a:pt x="167" y="106"/>
                      <a:pt x="167" y="98"/>
                    </a:cubicBezTo>
                    <a:cubicBezTo>
                      <a:pt x="167" y="91"/>
                      <a:pt x="168" y="84"/>
                      <a:pt x="167" y="77"/>
                    </a:cubicBezTo>
                    <a:cubicBezTo>
                      <a:pt x="167" y="73"/>
                      <a:pt x="167" y="68"/>
                      <a:pt x="166" y="64"/>
                    </a:cubicBezTo>
                    <a:cubicBezTo>
                      <a:pt x="165" y="62"/>
                      <a:pt x="163" y="60"/>
                      <a:pt x="163" y="56"/>
                    </a:cubicBezTo>
                    <a:cubicBezTo>
                      <a:pt x="164" y="53"/>
                      <a:pt x="171" y="47"/>
                      <a:pt x="166" y="44"/>
                    </a:cubicBezTo>
                    <a:cubicBezTo>
                      <a:pt x="162" y="42"/>
                      <a:pt x="161" y="49"/>
                      <a:pt x="160" y="51"/>
                    </a:cubicBezTo>
                    <a:cubicBezTo>
                      <a:pt x="160" y="52"/>
                      <a:pt x="160" y="63"/>
                      <a:pt x="160" y="63"/>
                    </a:cubicBezTo>
                    <a:cubicBezTo>
                      <a:pt x="157" y="61"/>
                      <a:pt x="155" y="72"/>
                      <a:pt x="152" y="73"/>
                    </a:cubicBezTo>
                    <a:cubicBezTo>
                      <a:pt x="149" y="66"/>
                      <a:pt x="154" y="59"/>
                      <a:pt x="156" y="52"/>
                    </a:cubicBezTo>
                    <a:cubicBezTo>
                      <a:pt x="157" y="49"/>
                      <a:pt x="161" y="33"/>
                      <a:pt x="155" y="34"/>
                    </a:cubicBezTo>
                    <a:cubicBezTo>
                      <a:pt x="155" y="32"/>
                      <a:pt x="154" y="30"/>
                      <a:pt x="153" y="28"/>
                    </a:cubicBezTo>
                    <a:cubicBezTo>
                      <a:pt x="152" y="29"/>
                      <a:pt x="151" y="29"/>
                      <a:pt x="150" y="29"/>
                    </a:cubicBezTo>
                    <a:cubicBezTo>
                      <a:pt x="150" y="26"/>
                      <a:pt x="153" y="23"/>
                      <a:pt x="152" y="20"/>
                    </a:cubicBezTo>
                    <a:cubicBezTo>
                      <a:pt x="152" y="16"/>
                      <a:pt x="151" y="14"/>
                      <a:pt x="147" y="11"/>
                    </a:cubicBezTo>
                    <a:cubicBezTo>
                      <a:pt x="145" y="13"/>
                      <a:pt x="144" y="18"/>
                      <a:pt x="142" y="13"/>
                    </a:cubicBezTo>
                    <a:cubicBezTo>
                      <a:pt x="141" y="11"/>
                      <a:pt x="142" y="8"/>
                      <a:pt x="141" y="6"/>
                    </a:cubicBezTo>
                    <a:cubicBezTo>
                      <a:pt x="137" y="0"/>
                      <a:pt x="134" y="2"/>
                      <a:pt x="130" y="3"/>
                    </a:cubicBezTo>
                    <a:cubicBezTo>
                      <a:pt x="129" y="4"/>
                      <a:pt x="128" y="4"/>
                      <a:pt x="128" y="5"/>
                    </a:cubicBezTo>
                    <a:cubicBezTo>
                      <a:pt x="128" y="7"/>
                      <a:pt x="130" y="7"/>
                      <a:pt x="129" y="9"/>
                    </a:cubicBezTo>
                    <a:cubicBezTo>
                      <a:pt x="129" y="10"/>
                      <a:pt x="127" y="12"/>
                      <a:pt x="126" y="12"/>
                    </a:cubicBezTo>
                    <a:cubicBezTo>
                      <a:pt x="123" y="14"/>
                      <a:pt x="122" y="11"/>
                      <a:pt x="120" y="9"/>
                    </a:cubicBezTo>
                    <a:cubicBezTo>
                      <a:pt x="118" y="6"/>
                      <a:pt x="116" y="7"/>
                      <a:pt x="114" y="9"/>
                    </a:cubicBezTo>
                    <a:cubicBezTo>
                      <a:pt x="114" y="10"/>
                      <a:pt x="113" y="11"/>
                      <a:pt x="112" y="12"/>
                    </a:cubicBezTo>
                    <a:cubicBezTo>
                      <a:pt x="111" y="13"/>
                      <a:pt x="111" y="14"/>
                      <a:pt x="110" y="15"/>
                    </a:cubicBezTo>
                    <a:cubicBezTo>
                      <a:pt x="109" y="16"/>
                      <a:pt x="105" y="15"/>
                      <a:pt x="104" y="15"/>
                    </a:cubicBezTo>
                    <a:cubicBezTo>
                      <a:pt x="102" y="14"/>
                      <a:pt x="100" y="14"/>
                      <a:pt x="97" y="14"/>
                    </a:cubicBezTo>
                    <a:cubicBezTo>
                      <a:pt x="97" y="12"/>
                      <a:pt x="96" y="12"/>
                      <a:pt x="94" y="11"/>
                    </a:cubicBezTo>
                    <a:cubicBezTo>
                      <a:pt x="92" y="11"/>
                      <a:pt x="91" y="11"/>
                      <a:pt x="89" y="10"/>
                    </a:cubicBezTo>
                    <a:cubicBezTo>
                      <a:pt x="85" y="8"/>
                      <a:pt x="81" y="9"/>
                      <a:pt x="77" y="7"/>
                    </a:cubicBezTo>
                    <a:cubicBezTo>
                      <a:pt x="76" y="7"/>
                      <a:pt x="74" y="7"/>
                      <a:pt x="73" y="6"/>
                    </a:cubicBezTo>
                    <a:cubicBezTo>
                      <a:pt x="72" y="6"/>
                      <a:pt x="71" y="5"/>
                      <a:pt x="70" y="5"/>
                    </a:cubicBezTo>
                    <a:cubicBezTo>
                      <a:pt x="69" y="4"/>
                      <a:pt x="69" y="5"/>
                      <a:pt x="68" y="5"/>
                    </a:cubicBezTo>
                    <a:cubicBezTo>
                      <a:pt x="65" y="5"/>
                      <a:pt x="63" y="5"/>
                      <a:pt x="61" y="5"/>
                    </a:cubicBezTo>
                    <a:cubicBezTo>
                      <a:pt x="60" y="8"/>
                      <a:pt x="58" y="10"/>
                      <a:pt x="59" y="13"/>
                    </a:cubicBezTo>
                    <a:cubicBezTo>
                      <a:pt x="60" y="19"/>
                      <a:pt x="69" y="24"/>
                      <a:pt x="63" y="29"/>
                    </a:cubicBezTo>
                    <a:cubicBezTo>
                      <a:pt x="58" y="33"/>
                      <a:pt x="55" y="40"/>
                      <a:pt x="50" y="43"/>
                    </a:cubicBezTo>
                    <a:cubicBezTo>
                      <a:pt x="47" y="44"/>
                      <a:pt x="44" y="45"/>
                      <a:pt x="42" y="47"/>
                    </a:cubicBezTo>
                    <a:cubicBezTo>
                      <a:pt x="39" y="49"/>
                      <a:pt x="38" y="52"/>
                      <a:pt x="36" y="54"/>
                    </a:cubicBezTo>
                    <a:cubicBezTo>
                      <a:pt x="33" y="57"/>
                      <a:pt x="32" y="57"/>
                      <a:pt x="35" y="61"/>
                    </a:cubicBezTo>
                    <a:cubicBezTo>
                      <a:pt x="37" y="64"/>
                      <a:pt x="39" y="66"/>
                      <a:pt x="41" y="69"/>
                    </a:cubicBezTo>
                    <a:cubicBezTo>
                      <a:pt x="43" y="72"/>
                      <a:pt x="42" y="75"/>
                      <a:pt x="43" y="78"/>
                    </a:cubicBezTo>
                    <a:cubicBezTo>
                      <a:pt x="44" y="80"/>
                      <a:pt x="47" y="81"/>
                      <a:pt x="47" y="83"/>
                    </a:cubicBezTo>
                    <a:cubicBezTo>
                      <a:pt x="47" y="85"/>
                      <a:pt x="47" y="86"/>
                      <a:pt x="47" y="87"/>
                    </a:cubicBezTo>
                    <a:cubicBezTo>
                      <a:pt x="46" y="91"/>
                      <a:pt x="49" y="91"/>
                      <a:pt x="49" y="94"/>
                    </a:cubicBezTo>
                    <a:cubicBezTo>
                      <a:pt x="48" y="98"/>
                      <a:pt x="43" y="97"/>
                      <a:pt x="41" y="97"/>
                    </a:cubicBezTo>
                    <a:cubicBezTo>
                      <a:pt x="39" y="97"/>
                      <a:pt x="36" y="97"/>
                      <a:pt x="35" y="97"/>
                    </a:cubicBezTo>
                    <a:cubicBezTo>
                      <a:pt x="34" y="98"/>
                      <a:pt x="34" y="100"/>
                      <a:pt x="32" y="101"/>
                    </a:cubicBezTo>
                    <a:cubicBezTo>
                      <a:pt x="29" y="102"/>
                      <a:pt x="26" y="100"/>
                      <a:pt x="23" y="101"/>
                    </a:cubicBezTo>
                    <a:cubicBezTo>
                      <a:pt x="21" y="102"/>
                      <a:pt x="18" y="103"/>
                      <a:pt x="17" y="104"/>
                    </a:cubicBezTo>
                    <a:cubicBezTo>
                      <a:pt x="16" y="105"/>
                      <a:pt x="16" y="108"/>
                      <a:pt x="14" y="109"/>
                    </a:cubicBezTo>
                    <a:cubicBezTo>
                      <a:pt x="10" y="111"/>
                      <a:pt x="8" y="108"/>
                      <a:pt x="7" y="114"/>
                    </a:cubicBezTo>
                    <a:cubicBezTo>
                      <a:pt x="7" y="118"/>
                      <a:pt x="7" y="121"/>
                      <a:pt x="6" y="125"/>
                    </a:cubicBezTo>
                    <a:cubicBezTo>
                      <a:pt x="5" y="127"/>
                      <a:pt x="5" y="128"/>
                      <a:pt x="4" y="130"/>
                    </a:cubicBezTo>
                    <a:cubicBezTo>
                      <a:pt x="3" y="131"/>
                      <a:pt x="3" y="131"/>
                      <a:pt x="2" y="132"/>
                    </a:cubicBezTo>
                    <a:cubicBezTo>
                      <a:pt x="3" y="132"/>
                      <a:pt x="3" y="133"/>
                      <a:pt x="4" y="134"/>
                    </a:cubicBezTo>
                    <a:cubicBezTo>
                      <a:pt x="5" y="135"/>
                      <a:pt x="7" y="136"/>
                      <a:pt x="8" y="138"/>
                    </a:cubicBezTo>
                    <a:cubicBezTo>
                      <a:pt x="10" y="140"/>
                      <a:pt x="14" y="146"/>
                      <a:pt x="13" y="148"/>
                    </a:cubicBezTo>
                    <a:cubicBezTo>
                      <a:pt x="13" y="151"/>
                      <a:pt x="6" y="154"/>
                      <a:pt x="5" y="157"/>
                    </a:cubicBezTo>
                    <a:cubicBezTo>
                      <a:pt x="3" y="159"/>
                      <a:pt x="2" y="162"/>
                      <a:pt x="0" y="164"/>
                    </a:cubicBezTo>
                    <a:cubicBezTo>
                      <a:pt x="5" y="167"/>
                      <a:pt x="9" y="171"/>
                      <a:pt x="12" y="174"/>
                    </a:cubicBezTo>
                    <a:cubicBezTo>
                      <a:pt x="15" y="178"/>
                      <a:pt x="18" y="182"/>
                      <a:pt x="21" y="185"/>
                    </a:cubicBezTo>
                    <a:cubicBezTo>
                      <a:pt x="24" y="187"/>
                      <a:pt x="27" y="191"/>
                      <a:pt x="30" y="192"/>
                    </a:cubicBezTo>
                    <a:cubicBezTo>
                      <a:pt x="35" y="193"/>
                      <a:pt x="36" y="190"/>
                      <a:pt x="39" y="187"/>
                    </a:cubicBezTo>
                    <a:cubicBezTo>
                      <a:pt x="41" y="185"/>
                      <a:pt x="43" y="184"/>
                      <a:pt x="44" y="182"/>
                    </a:cubicBezTo>
                    <a:cubicBezTo>
                      <a:pt x="48" y="178"/>
                      <a:pt x="47" y="174"/>
                      <a:pt x="52" y="180"/>
                    </a:cubicBezTo>
                    <a:cubicBezTo>
                      <a:pt x="55" y="184"/>
                      <a:pt x="58" y="185"/>
                      <a:pt x="62" y="189"/>
                    </a:cubicBezTo>
                    <a:cubicBezTo>
                      <a:pt x="65" y="191"/>
                      <a:pt x="67" y="195"/>
                      <a:pt x="70" y="197"/>
                    </a:cubicBezTo>
                    <a:cubicBezTo>
                      <a:pt x="73" y="200"/>
                      <a:pt x="78" y="200"/>
                      <a:pt x="82" y="203"/>
                    </a:cubicBezTo>
                    <a:cubicBezTo>
                      <a:pt x="84" y="205"/>
                      <a:pt x="86" y="208"/>
                      <a:pt x="87" y="212"/>
                    </a:cubicBezTo>
                    <a:cubicBezTo>
                      <a:pt x="90" y="218"/>
                      <a:pt x="89" y="221"/>
                      <a:pt x="88" y="228"/>
                    </a:cubicBezTo>
                    <a:cubicBezTo>
                      <a:pt x="87" y="233"/>
                      <a:pt x="89" y="238"/>
                      <a:pt x="87" y="243"/>
                    </a:cubicBezTo>
                    <a:cubicBezTo>
                      <a:pt x="86" y="247"/>
                      <a:pt x="84" y="250"/>
                      <a:pt x="85" y="255"/>
                    </a:cubicBezTo>
                    <a:cubicBezTo>
                      <a:pt x="87" y="259"/>
                      <a:pt x="89" y="262"/>
                      <a:pt x="91" y="266"/>
                    </a:cubicBezTo>
                    <a:cubicBezTo>
                      <a:pt x="92" y="270"/>
                      <a:pt x="92" y="274"/>
                      <a:pt x="92" y="278"/>
                    </a:cubicBezTo>
                    <a:cubicBezTo>
                      <a:pt x="92" y="282"/>
                      <a:pt x="91" y="287"/>
                      <a:pt x="92" y="290"/>
                    </a:cubicBezTo>
                    <a:cubicBezTo>
                      <a:pt x="93" y="293"/>
                      <a:pt x="95" y="295"/>
                      <a:pt x="96" y="297"/>
                    </a:cubicBezTo>
                    <a:cubicBezTo>
                      <a:pt x="97" y="300"/>
                      <a:pt x="97" y="301"/>
                      <a:pt x="97" y="304"/>
                    </a:cubicBezTo>
                    <a:cubicBezTo>
                      <a:pt x="97" y="307"/>
                      <a:pt x="94" y="314"/>
                      <a:pt x="96" y="317"/>
                    </a:cubicBezTo>
                    <a:cubicBezTo>
                      <a:pt x="98" y="320"/>
                      <a:pt x="103" y="319"/>
                      <a:pt x="106" y="320"/>
                    </a:cubicBezTo>
                    <a:cubicBezTo>
                      <a:pt x="109" y="322"/>
                      <a:pt x="108" y="320"/>
                      <a:pt x="109" y="324"/>
                    </a:cubicBezTo>
                    <a:cubicBezTo>
                      <a:pt x="112" y="329"/>
                      <a:pt x="110" y="332"/>
                      <a:pt x="109" y="338"/>
                    </a:cubicBezTo>
                    <a:cubicBezTo>
                      <a:pt x="108" y="345"/>
                      <a:pt x="113" y="347"/>
                      <a:pt x="116" y="352"/>
                    </a:cubicBezTo>
                    <a:cubicBezTo>
                      <a:pt x="120" y="361"/>
                      <a:pt x="121" y="364"/>
                      <a:pt x="120" y="373"/>
                    </a:cubicBezTo>
                    <a:cubicBezTo>
                      <a:pt x="119" y="378"/>
                      <a:pt x="121" y="381"/>
                      <a:pt x="117" y="386"/>
                    </a:cubicBezTo>
                    <a:cubicBezTo>
                      <a:pt x="114" y="392"/>
                      <a:pt x="115" y="393"/>
                      <a:pt x="121" y="397"/>
                    </a:cubicBezTo>
                    <a:cubicBezTo>
                      <a:pt x="124" y="399"/>
                      <a:pt x="124" y="399"/>
                      <a:pt x="124" y="404"/>
                    </a:cubicBezTo>
                    <a:cubicBezTo>
                      <a:pt x="124" y="408"/>
                      <a:pt x="125" y="409"/>
                      <a:pt x="126" y="413"/>
                    </a:cubicBezTo>
                    <a:cubicBezTo>
                      <a:pt x="127" y="416"/>
                      <a:pt x="126" y="419"/>
                      <a:pt x="127" y="421"/>
                    </a:cubicBezTo>
                    <a:cubicBezTo>
                      <a:pt x="127" y="425"/>
                      <a:pt x="131" y="426"/>
                      <a:pt x="132" y="430"/>
                    </a:cubicBezTo>
                    <a:cubicBezTo>
                      <a:pt x="135" y="437"/>
                      <a:pt x="127" y="436"/>
                      <a:pt x="126" y="442"/>
                    </a:cubicBezTo>
                    <a:cubicBezTo>
                      <a:pt x="126" y="444"/>
                      <a:pt x="127" y="446"/>
                      <a:pt x="126" y="448"/>
                    </a:cubicBezTo>
                    <a:cubicBezTo>
                      <a:pt x="126" y="451"/>
                      <a:pt x="125" y="452"/>
                      <a:pt x="124" y="454"/>
                    </a:cubicBezTo>
                    <a:cubicBezTo>
                      <a:pt x="122" y="460"/>
                      <a:pt x="125" y="466"/>
                      <a:pt x="123" y="472"/>
                    </a:cubicBezTo>
                    <a:cubicBezTo>
                      <a:pt x="122" y="476"/>
                      <a:pt x="119" y="476"/>
                      <a:pt x="117" y="480"/>
                    </a:cubicBezTo>
                    <a:cubicBezTo>
                      <a:pt x="112" y="488"/>
                      <a:pt x="126" y="489"/>
                      <a:pt x="129" y="494"/>
                    </a:cubicBezTo>
                    <a:cubicBezTo>
                      <a:pt x="132" y="498"/>
                      <a:pt x="130" y="502"/>
                      <a:pt x="134" y="506"/>
                    </a:cubicBezTo>
                    <a:cubicBezTo>
                      <a:pt x="136" y="509"/>
                      <a:pt x="139" y="514"/>
                      <a:pt x="142" y="516"/>
                    </a:cubicBezTo>
                    <a:cubicBezTo>
                      <a:pt x="146" y="518"/>
                      <a:pt x="152" y="516"/>
                      <a:pt x="155" y="519"/>
                    </a:cubicBezTo>
                    <a:cubicBezTo>
                      <a:pt x="156" y="520"/>
                      <a:pt x="156" y="524"/>
                      <a:pt x="156" y="526"/>
                    </a:cubicBezTo>
                    <a:cubicBezTo>
                      <a:pt x="157" y="531"/>
                      <a:pt x="159" y="536"/>
                      <a:pt x="159" y="541"/>
                    </a:cubicBezTo>
                    <a:cubicBezTo>
                      <a:pt x="160" y="553"/>
                      <a:pt x="155" y="552"/>
                      <a:pt x="145" y="554"/>
                    </a:cubicBezTo>
                    <a:cubicBezTo>
                      <a:pt x="144" y="558"/>
                      <a:pt x="144" y="562"/>
                      <a:pt x="143" y="566"/>
                    </a:cubicBezTo>
                    <a:cubicBezTo>
                      <a:pt x="143" y="569"/>
                      <a:pt x="143" y="572"/>
                      <a:pt x="143" y="575"/>
                    </a:cubicBezTo>
                    <a:cubicBezTo>
                      <a:pt x="142" y="578"/>
                      <a:pt x="141" y="578"/>
                      <a:pt x="138" y="580"/>
                    </a:cubicBezTo>
                    <a:cubicBezTo>
                      <a:pt x="134" y="585"/>
                      <a:pt x="136" y="590"/>
                      <a:pt x="136" y="596"/>
                    </a:cubicBezTo>
                    <a:cubicBezTo>
                      <a:pt x="136" y="602"/>
                      <a:pt x="132" y="604"/>
                      <a:pt x="130" y="610"/>
                    </a:cubicBezTo>
                    <a:cubicBezTo>
                      <a:pt x="129" y="615"/>
                      <a:pt x="131" y="617"/>
                      <a:pt x="133" y="622"/>
                    </a:cubicBezTo>
                    <a:cubicBezTo>
                      <a:pt x="135" y="626"/>
                      <a:pt x="135" y="632"/>
                      <a:pt x="136" y="636"/>
                    </a:cubicBezTo>
                    <a:cubicBezTo>
                      <a:pt x="137" y="642"/>
                      <a:pt x="135" y="643"/>
                      <a:pt x="130" y="646"/>
                    </a:cubicBezTo>
                    <a:cubicBezTo>
                      <a:pt x="127" y="647"/>
                      <a:pt x="126" y="648"/>
                      <a:pt x="125" y="649"/>
                    </a:cubicBezTo>
                    <a:cubicBezTo>
                      <a:pt x="126" y="649"/>
                      <a:pt x="127" y="649"/>
                      <a:pt x="128" y="650"/>
                    </a:cubicBezTo>
                    <a:cubicBezTo>
                      <a:pt x="132" y="652"/>
                      <a:pt x="132" y="656"/>
                      <a:pt x="137" y="657"/>
                    </a:cubicBezTo>
                    <a:cubicBezTo>
                      <a:pt x="141" y="658"/>
                      <a:pt x="146" y="658"/>
                      <a:pt x="151" y="657"/>
                    </a:cubicBezTo>
                    <a:cubicBezTo>
                      <a:pt x="153" y="657"/>
                      <a:pt x="156" y="655"/>
                      <a:pt x="158" y="655"/>
                    </a:cubicBezTo>
                    <a:cubicBezTo>
                      <a:pt x="160" y="656"/>
                      <a:pt x="162" y="658"/>
                      <a:pt x="164" y="658"/>
                    </a:cubicBezTo>
                    <a:cubicBezTo>
                      <a:pt x="168" y="660"/>
                      <a:pt x="170" y="652"/>
                      <a:pt x="172" y="650"/>
                    </a:cubicBezTo>
                    <a:cubicBezTo>
                      <a:pt x="175" y="647"/>
                      <a:pt x="179" y="646"/>
                      <a:pt x="182" y="643"/>
                    </a:cubicBezTo>
                    <a:cubicBezTo>
                      <a:pt x="186" y="640"/>
                      <a:pt x="186" y="636"/>
                      <a:pt x="192" y="637"/>
                    </a:cubicBezTo>
                    <a:cubicBezTo>
                      <a:pt x="195" y="637"/>
                      <a:pt x="203" y="637"/>
                      <a:pt x="204" y="633"/>
                    </a:cubicBezTo>
                    <a:cubicBezTo>
                      <a:pt x="205" y="629"/>
                      <a:pt x="203" y="626"/>
                      <a:pt x="205" y="622"/>
                    </a:cubicBezTo>
                    <a:cubicBezTo>
                      <a:pt x="208" y="617"/>
                      <a:pt x="212" y="618"/>
                      <a:pt x="215" y="614"/>
                    </a:cubicBezTo>
                    <a:cubicBezTo>
                      <a:pt x="217" y="613"/>
                      <a:pt x="217" y="610"/>
                      <a:pt x="218" y="608"/>
                    </a:cubicBezTo>
                    <a:cubicBezTo>
                      <a:pt x="219" y="607"/>
                      <a:pt x="222" y="607"/>
                      <a:pt x="223" y="605"/>
                    </a:cubicBezTo>
                    <a:cubicBezTo>
                      <a:pt x="225" y="603"/>
                      <a:pt x="227" y="596"/>
                      <a:pt x="230" y="600"/>
                    </a:cubicBezTo>
                    <a:cubicBezTo>
                      <a:pt x="230" y="598"/>
                      <a:pt x="231" y="597"/>
                      <a:pt x="232" y="596"/>
                    </a:cubicBezTo>
                    <a:cubicBezTo>
                      <a:pt x="235" y="592"/>
                      <a:pt x="240" y="592"/>
                      <a:pt x="243" y="589"/>
                    </a:cubicBezTo>
                    <a:cubicBezTo>
                      <a:pt x="245" y="586"/>
                      <a:pt x="244" y="582"/>
                      <a:pt x="244" y="578"/>
                    </a:cubicBezTo>
                    <a:cubicBezTo>
                      <a:pt x="243" y="576"/>
                      <a:pt x="243" y="575"/>
                      <a:pt x="244" y="573"/>
                    </a:cubicBezTo>
                    <a:cubicBezTo>
                      <a:pt x="246" y="572"/>
                      <a:pt x="246" y="571"/>
                      <a:pt x="246" y="569"/>
                    </a:cubicBezTo>
                    <a:cubicBezTo>
                      <a:pt x="246" y="568"/>
                      <a:pt x="246" y="566"/>
                      <a:pt x="246" y="564"/>
                    </a:cubicBezTo>
                    <a:cubicBezTo>
                      <a:pt x="246" y="560"/>
                      <a:pt x="246" y="560"/>
                      <a:pt x="250" y="558"/>
                    </a:cubicBezTo>
                    <a:cubicBezTo>
                      <a:pt x="253" y="556"/>
                      <a:pt x="255" y="554"/>
                      <a:pt x="259" y="553"/>
                    </a:cubicBezTo>
                    <a:cubicBezTo>
                      <a:pt x="261" y="552"/>
                      <a:pt x="265" y="554"/>
                      <a:pt x="267" y="553"/>
                    </a:cubicBezTo>
                    <a:cubicBezTo>
                      <a:pt x="269" y="552"/>
                      <a:pt x="269" y="549"/>
                      <a:pt x="271" y="549"/>
                    </a:cubicBezTo>
                    <a:cubicBezTo>
                      <a:pt x="273" y="548"/>
                      <a:pt x="275" y="550"/>
                      <a:pt x="277" y="548"/>
                    </a:cubicBezTo>
                    <a:cubicBezTo>
                      <a:pt x="279" y="546"/>
                      <a:pt x="280" y="543"/>
                      <a:pt x="281" y="541"/>
                    </a:cubicBezTo>
                    <a:cubicBezTo>
                      <a:pt x="282" y="540"/>
                      <a:pt x="282" y="538"/>
                      <a:pt x="283" y="537"/>
                    </a:cubicBezTo>
                    <a:cubicBezTo>
                      <a:pt x="283" y="537"/>
                      <a:pt x="284" y="536"/>
                      <a:pt x="285" y="536"/>
                    </a:cubicBezTo>
                    <a:cubicBezTo>
                      <a:pt x="286" y="534"/>
                      <a:pt x="287" y="532"/>
                      <a:pt x="287" y="531"/>
                    </a:cubicBezTo>
                    <a:cubicBezTo>
                      <a:pt x="287" y="529"/>
                      <a:pt x="287" y="527"/>
                      <a:pt x="289" y="525"/>
                    </a:cubicBezTo>
                    <a:cubicBezTo>
                      <a:pt x="290" y="524"/>
                      <a:pt x="292" y="524"/>
                      <a:pt x="294" y="525"/>
                    </a:cubicBezTo>
                    <a:cubicBezTo>
                      <a:pt x="298" y="526"/>
                      <a:pt x="302" y="524"/>
                      <a:pt x="306" y="524"/>
                    </a:cubicBezTo>
                    <a:cubicBezTo>
                      <a:pt x="308" y="524"/>
                      <a:pt x="310" y="525"/>
                      <a:pt x="312" y="524"/>
                    </a:cubicBezTo>
                    <a:cubicBezTo>
                      <a:pt x="314" y="524"/>
                      <a:pt x="316" y="523"/>
                      <a:pt x="318" y="522"/>
                    </a:cubicBezTo>
                    <a:cubicBezTo>
                      <a:pt x="321" y="520"/>
                      <a:pt x="323" y="518"/>
                      <a:pt x="325" y="515"/>
                    </a:cubicBezTo>
                    <a:cubicBezTo>
                      <a:pt x="327" y="513"/>
                      <a:pt x="329" y="514"/>
                      <a:pt x="331" y="512"/>
                    </a:cubicBezTo>
                    <a:cubicBezTo>
                      <a:pt x="332" y="511"/>
                      <a:pt x="331" y="510"/>
                      <a:pt x="332" y="509"/>
                    </a:cubicBezTo>
                    <a:cubicBezTo>
                      <a:pt x="333" y="508"/>
                      <a:pt x="333" y="508"/>
                      <a:pt x="334" y="507"/>
                    </a:cubicBezTo>
                    <a:cubicBezTo>
                      <a:pt x="334" y="506"/>
                      <a:pt x="334" y="505"/>
                      <a:pt x="335" y="505"/>
                    </a:cubicBezTo>
                    <a:cubicBezTo>
                      <a:pt x="336" y="503"/>
                      <a:pt x="337" y="502"/>
                      <a:pt x="338" y="500"/>
                    </a:cubicBezTo>
                    <a:cubicBezTo>
                      <a:pt x="341" y="496"/>
                      <a:pt x="341" y="490"/>
                      <a:pt x="342" y="485"/>
                    </a:cubicBezTo>
                    <a:cubicBezTo>
                      <a:pt x="342" y="483"/>
                      <a:pt x="342" y="481"/>
                      <a:pt x="342" y="480"/>
                    </a:cubicBezTo>
                    <a:cubicBezTo>
                      <a:pt x="341" y="479"/>
                      <a:pt x="339" y="478"/>
                      <a:pt x="340" y="476"/>
                    </a:cubicBezTo>
                    <a:cubicBezTo>
                      <a:pt x="340" y="474"/>
                      <a:pt x="343" y="472"/>
                      <a:pt x="342" y="469"/>
                    </a:cubicBezTo>
                    <a:cubicBezTo>
                      <a:pt x="341" y="467"/>
                      <a:pt x="340" y="468"/>
                      <a:pt x="339" y="466"/>
                    </a:cubicBezTo>
                    <a:cubicBezTo>
                      <a:pt x="339" y="465"/>
                      <a:pt x="340" y="463"/>
                      <a:pt x="340" y="462"/>
                    </a:cubicBezTo>
                    <a:cubicBezTo>
                      <a:pt x="341" y="461"/>
                      <a:pt x="341" y="459"/>
                      <a:pt x="342" y="458"/>
                    </a:cubicBezTo>
                    <a:cubicBezTo>
                      <a:pt x="343" y="457"/>
                      <a:pt x="344" y="454"/>
                      <a:pt x="345" y="454"/>
                    </a:cubicBezTo>
                    <a:cubicBezTo>
                      <a:pt x="346" y="453"/>
                      <a:pt x="348" y="454"/>
                      <a:pt x="349" y="453"/>
                    </a:cubicBezTo>
                    <a:cubicBezTo>
                      <a:pt x="350" y="452"/>
                      <a:pt x="349" y="450"/>
                      <a:pt x="349" y="449"/>
                    </a:cubicBezTo>
                    <a:cubicBezTo>
                      <a:pt x="349" y="448"/>
                      <a:pt x="350" y="446"/>
                      <a:pt x="351" y="446"/>
                    </a:cubicBezTo>
                    <a:cubicBezTo>
                      <a:pt x="352" y="445"/>
                      <a:pt x="353" y="445"/>
                      <a:pt x="353" y="443"/>
                    </a:cubicBezTo>
                    <a:cubicBezTo>
                      <a:pt x="354" y="442"/>
                      <a:pt x="354" y="441"/>
                      <a:pt x="354" y="440"/>
                    </a:cubicBezTo>
                    <a:cubicBezTo>
                      <a:pt x="354" y="439"/>
                      <a:pt x="355" y="438"/>
                      <a:pt x="355" y="437"/>
                    </a:cubicBezTo>
                    <a:cubicBezTo>
                      <a:pt x="354" y="434"/>
                      <a:pt x="352" y="432"/>
                      <a:pt x="353" y="429"/>
                    </a:cubicBezTo>
                    <a:cubicBezTo>
                      <a:pt x="353" y="428"/>
                      <a:pt x="355" y="428"/>
                      <a:pt x="356" y="426"/>
                    </a:cubicBezTo>
                    <a:cubicBezTo>
                      <a:pt x="356" y="426"/>
                      <a:pt x="356" y="425"/>
                      <a:pt x="356" y="424"/>
                    </a:cubicBezTo>
                    <a:cubicBezTo>
                      <a:pt x="356" y="423"/>
                      <a:pt x="357" y="422"/>
                      <a:pt x="357" y="422"/>
                    </a:cubicBezTo>
                    <a:cubicBezTo>
                      <a:pt x="360" y="416"/>
                      <a:pt x="355" y="409"/>
                      <a:pt x="360" y="404"/>
                    </a:cubicBezTo>
                    <a:cubicBezTo>
                      <a:pt x="363" y="402"/>
                      <a:pt x="365" y="399"/>
                      <a:pt x="364" y="396"/>
                    </a:cubicBezTo>
                    <a:cubicBezTo>
                      <a:pt x="362" y="393"/>
                      <a:pt x="360" y="390"/>
                      <a:pt x="360" y="387"/>
                    </a:cubicBezTo>
                    <a:cubicBezTo>
                      <a:pt x="359" y="384"/>
                      <a:pt x="361" y="381"/>
                      <a:pt x="361" y="377"/>
                    </a:cubicBezTo>
                    <a:cubicBezTo>
                      <a:pt x="361" y="375"/>
                      <a:pt x="362" y="371"/>
                      <a:pt x="361" y="369"/>
                    </a:cubicBezTo>
                    <a:cubicBezTo>
                      <a:pt x="360" y="367"/>
                      <a:pt x="359" y="367"/>
                      <a:pt x="360" y="364"/>
                    </a:cubicBezTo>
                    <a:cubicBezTo>
                      <a:pt x="361" y="362"/>
                      <a:pt x="362" y="361"/>
                      <a:pt x="362" y="359"/>
                    </a:cubicBezTo>
                    <a:cubicBezTo>
                      <a:pt x="363" y="356"/>
                      <a:pt x="363" y="353"/>
                      <a:pt x="362" y="350"/>
                    </a:cubicBezTo>
                    <a:cubicBezTo>
                      <a:pt x="361" y="349"/>
                      <a:pt x="360" y="347"/>
                      <a:pt x="359" y="345"/>
                    </a:cubicBezTo>
                    <a:cubicBezTo>
                      <a:pt x="358" y="344"/>
                      <a:pt x="358" y="342"/>
                      <a:pt x="358" y="340"/>
                    </a:cubicBezTo>
                    <a:cubicBezTo>
                      <a:pt x="357" y="337"/>
                      <a:pt x="354" y="334"/>
                      <a:pt x="350" y="334"/>
                    </a:cubicBezTo>
                    <a:cubicBezTo>
                      <a:pt x="347" y="333"/>
                      <a:pt x="344" y="335"/>
                      <a:pt x="341" y="332"/>
                    </a:cubicBezTo>
                    <a:cubicBezTo>
                      <a:pt x="341" y="331"/>
                      <a:pt x="341" y="331"/>
                      <a:pt x="341" y="331"/>
                    </a:cubicBezTo>
                    <a:cubicBezTo>
                      <a:pt x="340" y="331"/>
                      <a:pt x="340" y="332"/>
                      <a:pt x="339" y="332"/>
                    </a:cubicBezTo>
                    <a:cubicBezTo>
                      <a:pt x="336" y="334"/>
                      <a:pt x="335" y="333"/>
                      <a:pt x="331" y="331"/>
                    </a:cubicBez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nvGrpSpPr>
              <p:cNvPr id="243" name="グループ化 242">
                <a:extLst>
                  <a:ext uri="{FF2B5EF4-FFF2-40B4-BE49-F238E27FC236}">
                    <a16:creationId xmlns:a16="http://schemas.microsoft.com/office/drawing/2014/main" id="{0E61D219-65E2-4928-A047-C2A9A1C92CEF}"/>
                  </a:ext>
                </a:extLst>
              </p:cNvPr>
              <p:cNvGrpSpPr/>
              <p:nvPr/>
            </p:nvGrpSpPr>
            <p:grpSpPr>
              <a:xfrm>
                <a:off x="4156075" y="4219575"/>
                <a:ext cx="2254249" cy="2627313"/>
                <a:chOff x="4156075" y="4219575"/>
                <a:chExt cx="2254249" cy="2627313"/>
              </a:xfrm>
              <a:grpFill/>
            </p:grpSpPr>
            <p:sp>
              <p:nvSpPr>
                <p:cNvPr id="266" name="Freeform 87">
                  <a:extLst>
                    <a:ext uri="{FF2B5EF4-FFF2-40B4-BE49-F238E27FC236}">
                      <a16:creationId xmlns:a16="http://schemas.microsoft.com/office/drawing/2014/main" id="{3026B470-5A67-4471-A41D-41824A9C4033}"/>
                    </a:ext>
                  </a:extLst>
                </p:cNvPr>
                <p:cNvSpPr>
                  <a:spLocks/>
                </p:cNvSpPr>
                <p:nvPr/>
              </p:nvSpPr>
              <p:spPr bwMode="auto">
                <a:xfrm>
                  <a:off x="4194175" y="5018088"/>
                  <a:ext cx="130175" cy="160338"/>
                </a:xfrm>
                <a:custGeom>
                  <a:avLst/>
                  <a:gdLst>
                    <a:gd name="T0" fmla="*/ 28 w 82"/>
                    <a:gd name="T1" fmla="*/ 90 h 101"/>
                    <a:gd name="T2" fmla="*/ 56 w 82"/>
                    <a:gd name="T3" fmla="*/ 101 h 101"/>
                    <a:gd name="T4" fmla="*/ 82 w 82"/>
                    <a:gd name="T5" fmla="*/ 42 h 101"/>
                    <a:gd name="T6" fmla="*/ 33 w 82"/>
                    <a:gd name="T7" fmla="*/ 0 h 101"/>
                    <a:gd name="T8" fmla="*/ 0 w 82"/>
                    <a:gd name="T9" fmla="*/ 68 h 101"/>
                    <a:gd name="T10" fmla="*/ 30 w 82"/>
                    <a:gd name="T11" fmla="*/ 82 h 101"/>
                    <a:gd name="T12" fmla="*/ 28 w 82"/>
                    <a:gd name="T13" fmla="*/ 90 h 101"/>
                  </a:gdLst>
                  <a:ahLst/>
                  <a:cxnLst>
                    <a:cxn ang="0">
                      <a:pos x="T0" y="T1"/>
                    </a:cxn>
                    <a:cxn ang="0">
                      <a:pos x="T2" y="T3"/>
                    </a:cxn>
                    <a:cxn ang="0">
                      <a:pos x="T4" y="T5"/>
                    </a:cxn>
                    <a:cxn ang="0">
                      <a:pos x="T6" y="T7"/>
                    </a:cxn>
                    <a:cxn ang="0">
                      <a:pos x="T8" y="T9"/>
                    </a:cxn>
                    <a:cxn ang="0">
                      <a:pos x="T10" y="T11"/>
                    </a:cxn>
                    <a:cxn ang="0">
                      <a:pos x="T12" y="T13"/>
                    </a:cxn>
                  </a:cxnLst>
                  <a:rect l="0" t="0" r="r" b="b"/>
                  <a:pathLst>
                    <a:path w="82" h="101">
                      <a:moveTo>
                        <a:pt x="28" y="90"/>
                      </a:moveTo>
                      <a:lnTo>
                        <a:pt x="56" y="101"/>
                      </a:lnTo>
                      <a:lnTo>
                        <a:pt x="82" y="42"/>
                      </a:lnTo>
                      <a:lnTo>
                        <a:pt x="33" y="0"/>
                      </a:lnTo>
                      <a:lnTo>
                        <a:pt x="0" y="68"/>
                      </a:lnTo>
                      <a:lnTo>
                        <a:pt x="30" y="82"/>
                      </a:lnTo>
                      <a:lnTo>
                        <a:pt x="28" y="90"/>
                      </a:lnTo>
                      <a:close/>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67" name="Freeform 88">
                  <a:extLst>
                    <a:ext uri="{FF2B5EF4-FFF2-40B4-BE49-F238E27FC236}">
                      <a16:creationId xmlns:a16="http://schemas.microsoft.com/office/drawing/2014/main" id="{8786E820-438B-45CC-A245-A599DDF3DC85}"/>
                    </a:ext>
                  </a:extLst>
                </p:cNvPr>
                <p:cNvSpPr>
                  <a:spLocks/>
                </p:cNvSpPr>
                <p:nvPr/>
              </p:nvSpPr>
              <p:spPr bwMode="auto">
                <a:xfrm>
                  <a:off x="4452938" y="5002213"/>
                  <a:ext cx="176212" cy="192088"/>
                </a:xfrm>
                <a:custGeom>
                  <a:avLst/>
                  <a:gdLst>
                    <a:gd name="T0" fmla="*/ 80 w 111"/>
                    <a:gd name="T1" fmla="*/ 0 h 121"/>
                    <a:gd name="T2" fmla="*/ 66 w 111"/>
                    <a:gd name="T3" fmla="*/ 26 h 121"/>
                    <a:gd name="T4" fmla="*/ 33 w 111"/>
                    <a:gd name="T5" fmla="*/ 17 h 121"/>
                    <a:gd name="T6" fmla="*/ 0 w 111"/>
                    <a:gd name="T7" fmla="*/ 78 h 121"/>
                    <a:gd name="T8" fmla="*/ 75 w 111"/>
                    <a:gd name="T9" fmla="*/ 121 h 121"/>
                    <a:gd name="T10" fmla="*/ 104 w 111"/>
                    <a:gd name="T11" fmla="*/ 69 h 121"/>
                    <a:gd name="T12" fmla="*/ 108 w 111"/>
                    <a:gd name="T13" fmla="*/ 66 h 121"/>
                    <a:gd name="T14" fmla="*/ 111 w 111"/>
                    <a:gd name="T15" fmla="*/ 12 h 121"/>
                    <a:gd name="T16" fmla="*/ 80 w 111"/>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21">
                      <a:moveTo>
                        <a:pt x="80" y="0"/>
                      </a:moveTo>
                      <a:lnTo>
                        <a:pt x="66" y="26"/>
                      </a:lnTo>
                      <a:lnTo>
                        <a:pt x="33" y="17"/>
                      </a:lnTo>
                      <a:lnTo>
                        <a:pt x="0" y="78"/>
                      </a:lnTo>
                      <a:lnTo>
                        <a:pt x="75" y="121"/>
                      </a:lnTo>
                      <a:lnTo>
                        <a:pt x="104" y="69"/>
                      </a:lnTo>
                      <a:lnTo>
                        <a:pt x="108" y="66"/>
                      </a:lnTo>
                      <a:lnTo>
                        <a:pt x="111" y="12"/>
                      </a:lnTo>
                      <a:lnTo>
                        <a:pt x="80" y="0"/>
                      </a:lnTo>
                      <a:close/>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68" name="Freeform 89">
                  <a:extLst>
                    <a:ext uri="{FF2B5EF4-FFF2-40B4-BE49-F238E27FC236}">
                      <a16:creationId xmlns:a16="http://schemas.microsoft.com/office/drawing/2014/main" id="{C7FCAE30-4E5B-43CF-80B0-6F331538FDD4}"/>
                    </a:ext>
                  </a:extLst>
                </p:cNvPr>
                <p:cNvSpPr>
                  <a:spLocks/>
                </p:cNvSpPr>
                <p:nvPr/>
              </p:nvSpPr>
              <p:spPr bwMode="auto">
                <a:xfrm>
                  <a:off x="4156075" y="4219575"/>
                  <a:ext cx="2254249" cy="2627313"/>
                </a:xfrm>
                <a:custGeom>
                  <a:avLst/>
                  <a:gdLst>
                    <a:gd name="T0" fmla="*/ 583 w 601"/>
                    <a:gd name="T1" fmla="*/ 290 h 701"/>
                    <a:gd name="T2" fmla="*/ 566 w 601"/>
                    <a:gd name="T3" fmla="*/ 261 h 701"/>
                    <a:gd name="T4" fmla="*/ 554 w 601"/>
                    <a:gd name="T5" fmla="*/ 243 h 701"/>
                    <a:gd name="T6" fmla="*/ 534 w 601"/>
                    <a:gd name="T7" fmla="*/ 233 h 701"/>
                    <a:gd name="T8" fmla="*/ 535 w 601"/>
                    <a:gd name="T9" fmla="*/ 193 h 701"/>
                    <a:gd name="T10" fmla="*/ 515 w 601"/>
                    <a:gd name="T11" fmla="*/ 206 h 701"/>
                    <a:gd name="T12" fmla="*/ 507 w 601"/>
                    <a:gd name="T13" fmla="*/ 212 h 701"/>
                    <a:gd name="T14" fmla="*/ 488 w 601"/>
                    <a:gd name="T15" fmla="*/ 212 h 701"/>
                    <a:gd name="T16" fmla="*/ 476 w 601"/>
                    <a:gd name="T17" fmla="*/ 192 h 701"/>
                    <a:gd name="T18" fmla="*/ 474 w 601"/>
                    <a:gd name="T19" fmla="*/ 169 h 701"/>
                    <a:gd name="T20" fmla="*/ 436 w 601"/>
                    <a:gd name="T21" fmla="*/ 165 h 701"/>
                    <a:gd name="T22" fmla="*/ 423 w 601"/>
                    <a:gd name="T23" fmla="*/ 145 h 701"/>
                    <a:gd name="T24" fmla="*/ 413 w 601"/>
                    <a:gd name="T25" fmla="*/ 126 h 701"/>
                    <a:gd name="T26" fmla="*/ 390 w 601"/>
                    <a:gd name="T27" fmla="*/ 86 h 701"/>
                    <a:gd name="T28" fmla="*/ 389 w 601"/>
                    <a:gd name="T29" fmla="*/ 60 h 701"/>
                    <a:gd name="T30" fmla="*/ 347 w 601"/>
                    <a:gd name="T31" fmla="*/ 81 h 701"/>
                    <a:gd name="T32" fmla="*/ 291 w 601"/>
                    <a:gd name="T33" fmla="*/ 55 h 701"/>
                    <a:gd name="T34" fmla="*/ 189 w 601"/>
                    <a:gd name="T35" fmla="*/ 17 h 701"/>
                    <a:gd name="T36" fmla="*/ 115 w 601"/>
                    <a:gd name="T37" fmla="*/ 2 h 701"/>
                    <a:gd name="T38" fmla="*/ 102 w 601"/>
                    <a:gd name="T39" fmla="*/ 32 h 701"/>
                    <a:gd name="T40" fmla="*/ 133 w 601"/>
                    <a:gd name="T41" fmla="*/ 72 h 701"/>
                    <a:gd name="T42" fmla="*/ 191 w 601"/>
                    <a:gd name="T43" fmla="*/ 62 h 701"/>
                    <a:gd name="T44" fmla="*/ 206 w 601"/>
                    <a:gd name="T45" fmla="*/ 94 h 701"/>
                    <a:gd name="T46" fmla="*/ 164 w 601"/>
                    <a:gd name="T47" fmla="*/ 126 h 701"/>
                    <a:gd name="T48" fmla="*/ 166 w 601"/>
                    <a:gd name="T49" fmla="*/ 166 h 701"/>
                    <a:gd name="T50" fmla="*/ 99 w 601"/>
                    <a:gd name="T51" fmla="*/ 85 h 701"/>
                    <a:gd name="T52" fmla="*/ 60 w 601"/>
                    <a:gd name="T53" fmla="*/ 148 h 701"/>
                    <a:gd name="T54" fmla="*/ 28 w 601"/>
                    <a:gd name="T55" fmla="*/ 188 h 701"/>
                    <a:gd name="T56" fmla="*/ 132 w 601"/>
                    <a:gd name="T57" fmla="*/ 231 h 701"/>
                    <a:gd name="T58" fmla="*/ 136 w 601"/>
                    <a:gd name="T59" fmla="*/ 278 h 701"/>
                    <a:gd name="T60" fmla="*/ 144 w 601"/>
                    <a:gd name="T61" fmla="*/ 306 h 701"/>
                    <a:gd name="T62" fmla="*/ 143 w 601"/>
                    <a:gd name="T63" fmla="*/ 321 h 701"/>
                    <a:gd name="T64" fmla="*/ 168 w 601"/>
                    <a:gd name="T65" fmla="*/ 329 h 701"/>
                    <a:gd name="T66" fmla="*/ 188 w 601"/>
                    <a:gd name="T67" fmla="*/ 348 h 701"/>
                    <a:gd name="T68" fmla="*/ 170 w 601"/>
                    <a:gd name="T69" fmla="*/ 370 h 701"/>
                    <a:gd name="T70" fmla="*/ 195 w 601"/>
                    <a:gd name="T71" fmla="*/ 401 h 701"/>
                    <a:gd name="T72" fmla="*/ 206 w 601"/>
                    <a:gd name="T73" fmla="*/ 431 h 701"/>
                    <a:gd name="T74" fmla="*/ 225 w 601"/>
                    <a:gd name="T75" fmla="*/ 503 h 701"/>
                    <a:gd name="T76" fmla="*/ 260 w 601"/>
                    <a:gd name="T77" fmla="*/ 574 h 701"/>
                    <a:gd name="T78" fmla="*/ 309 w 601"/>
                    <a:gd name="T79" fmla="*/ 621 h 701"/>
                    <a:gd name="T80" fmla="*/ 325 w 601"/>
                    <a:gd name="T81" fmla="*/ 686 h 701"/>
                    <a:gd name="T82" fmla="*/ 377 w 601"/>
                    <a:gd name="T83" fmla="*/ 693 h 701"/>
                    <a:gd name="T84" fmla="*/ 410 w 601"/>
                    <a:gd name="T85" fmla="*/ 644 h 701"/>
                    <a:gd name="T86" fmla="*/ 448 w 601"/>
                    <a:gd name="T87" fmla="*/ 595 h 701"/>
                    <a:gd name="T88" fmla="*/ 447 w 601"/>
                    <a:gd name="T89" fmla="*/ 554 h 701"/>
                    <a:gd name="T90" fmla="*/ 432 w 601"/>
                    <a:gd name="T91" fmla="*/ 508 h 701"/>
                    <a:gd name="T92" fmla="*/ 427 w 601"/>
                    <a:gd name="T93" fmla="*/ 471 h 701"/>
                    <a:gd name="T94" fmla="*/ 440 w 601"/>
                    <a:gd name="T95" fmla="*/ 414 h 701"/>
                    <a:gd name="T96" fmla="*/ 425 w 601"/>
                    <a:gd name="T97" fmla="*/ 381 h 701"/>
                    <a:gd name="T98" fmla="*/ 448 w 601"/>
                    <a:gd name="T99" fmla="*/ 382 h 701"/>
                    <a:gd name="T100" fmla="*/ 486 w 601"/>
                    <a:gd name="T101" fmla="*/ 357 h 701"/>
                    <a:gd name="T102" fmla="*/ 496 w 601"/>
                    <a:gd name="T103" fmla="*/ 320 h 701"/>
                    <a:gd name="T104" fmla="*/ 522 w 601"/>
                    <a:gd name="T105" fmla="*/ 336 h 701"/>
                    <a:gd name="T106" fmla="*/ 543 w 601"/>
                    <a:gd name="T107" fmla="*/ 379 h 701"/>
                    <a:gd name="T108" fmla="*/ 582 w 601"/>
                    <a:gd name="T109" fmla="*/ 382 h 701"/>
                    <a:gd name="T110" fmla="*/ 592 w 601"/>
                    <a:gd name="T111" fmla="*/ 353 h 701"/>
                    <a:gd name="T112" fmla="*/ 599 w 601"/>
                    <a:gd name="T113" fmla="*/ 30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1" h="701">
                      <a:moveTo>
                        <a:pt x="595" y="301"/>
                      </a:moveTo>
                      <a:cubicBezTo>
                        <a:pt x="594" y="300"/>
                        <a:pt x="592" y="300"/>
                        <a:pt x="591" y="299"/>
                      </a:cubicBezTo>
                      <a:cubicBezTo>
                        <a:pt x="590" y="299"/>
                        <a:pt x="590" y="297"/>
                        <a:pt x="589" y="296"/>
                      </a:cubicBezTo>
                      <a:cubicBezTo>
                        <a:pt x="588" y="295"/>
                        <a:pt x="587" y="294"/>
                        <a:pt x="586" y="294"/>
                      </a:cubicBezTo>
                      <a:cubicBezTo>
                        <a:pt x="585" y="294"/>
                        <a:pt x="584" y="295"/>
                        <a:pt x="583" y="295"/>
                      </a:cubicBezTo>
                      <a:cubicBezTo>
                        <a:pt x="581" y="295"/>
                        <a:pt x="579" y="292"/>
                        <a:pt x="580" y="290"/>
                      </a:cubicBezTo>
                      <a:cubicBezTo>
                        <a:pt x="581" y="290"/>
                        <a:pt x="582" y="291"/>
                        <a:pt x="583" y="290"/>
                      </a:cubicBezTo>
                      <a:cubicBezTo>
                        <a:pt x="582" y="289"/>
                        <a:pt x="581" y="286"/>
                        <a:pt x="580" y="285"/>
                      </a:cubicBezTo>
                      <a:cubicBezTo>
                        <a:pt x="578" y="283"/>
                        <a:pt x="577" y="281"/>
                        <a:pt x="580" y="280"/>
                      </a:cubicBezTo>
                      <a:cubicBezTo>
                        <a:pt x="582" y="279"/>
                        <a:pt x="585" y="278"/>
                        <a:pt x="581" y="276"/>
                      </a:cubicBezTo>
                      <a:cubicBezTo>
                        <a:pt x="579" y="276"/>
                        <a:pt x="578" y="276"/>
                        <a:pt x="577" y="274"/>
                      </a:cubicBezTo>
                      <a:cubicBezTo>
                        <a:pt x="576" y="273"/>
                        <a:pt x="576" y="272"/>
                        <a:pt x="575" y="271"/>
                      </a:cubicBezTo>
                      <a:cubicBezTo>
                        <a:pt x="573" y="269"/>
                        <a:pt x="571" y="268"/>
                        <a:pt x="570" y="265"/>
                      </a:cubicBezTo>
                      <a:cubicBezTo>
                        <a:pt x="569" y="263"/>
                        <a:pt x="568" y="262"/>
                        <a:pt x="566" y="261"/>
                      </a:cubicBezTo>
                      <a:cubicBezTo>
                        <a:pt x="564" y="260"/>
                        <a:pt x="562" y="259"/>
                        <a:pt x="560" y="258"/>
                      </a:cubicBezTo>
                      <a:cubicBezTo>
                        <a:pt x="558" y="258"/>
                        <a:pt x="557" y="257"/>
                        <a:pt x="557" y="254"/>
                      </a:cubicBezTo>
                      <a:cubicBezTo>
                        <a:pt x="559" y="253"/>
                        <a:pt x="561" y="254"/>
                        <a:pt x="562" y="252"/>
                      </a:cubicBezTo>
                      <a:cubicBezTo>
                        <a:pt x="563" y="250"/>
                        <a:pt x="562" y="248"/>
                        <a:pt x="561" y="247"/>
                      </a:cubicBezTo>
                      <a:cubicBezTo>
                        <a:pt x="560" y="247"/>
                        <a:pt x="558" y="247"/>
                        <a:pt x="558" y="246"/>
                      </a:cubicBezTo>
                      <a:cubicBezTo>
                        <a:pt x="557" y="245"/>
                        <a:pt x="557" y="244"/>
                        <a:pt x="556" y="244"/>
                      </a:cubicBezTo>
                      <a:cubicBezTo>
                        <a:pt x="556" y="243"/>
                        <a:pt x="555" y="242"/>
                        <a:pt x="554" y="243"/>
                      </a:cubicBezTo>
                      <a:cubicBezTo>
                        <a:pt x="553" y="243"/>
                        <a:pt x="553" y="244"/>
                        <a:pt x="553" y="245"/>
                      </a:cubicBezTo>
                      <a:cubicBezTo>
                        <a:pt x="551" y="246"/>
                        <a:pt x="550" y="245"/>
                        <a:pt x="550" y="243"/>
                      </a:cubicBezTo>
                      <a:cubicBezTo>
                        <a:pt x="550" y="241"/>
                        <a:pt x="552" y="240"/>
                        <a:pt x="552" y="239"/>
                      </a:cubicBezTo>
                      <a:cubicBezTo>
                        <a:pt x="552" y="236"/>
                        <a:pt x="549" y="237"/>
                        <a:pt x="547" y="237"/>
                      </a:cubicBezTo>
                      <a:cubicBezTo>
                        <a:pt x="545" y="237"/>
                        <a:pt x="544" y="237"/>
                        <a:pt x="543" y="234"/>
                      </a:cubicBezTo>
                      <a:cubicBezTo>
                        <a:pt x="542" y="233"/>
                        <a:pt x="537" y="236"/>
                        <a:pt x="535" y="236"/>
                      </a:cubicBezTo>
                      <a:cubicBezTo>
                        <a:pt x="534" y="236"/>
                        <a:pt x="534" y="235"/>
                        <a:pt x="534" y="233"/>
                      </a:cubicBezTo>
                      <a:cubicBezTo>
                        <a:pt x="535" y="230"/>
                        <a:pt x="534" y="227"/>
                        <a:pt x="534" y="224"/>
                      </a:cubicBezTo>
                      <a:cubicBezTo>
                        <a:pt x="534" y="223"/>
                        <a:pt x="535" y="222"/>
                        <a:pt x="535" y="220"/>
                      </a:cubicBezTo>
                      <a:cubicBezTo>
                        <a:pt x="535" y="218"/>
                        <a:pt x="536" y="219"/>
                        <a:pt x="537" y="218"/>
                      </a:cubicBezTo>
                      <a:cubicBezTo>
                        <a:pt x="539" y="216"/>
                        <a:pt x="538" y="214"/>
                        <a:pt x="538" y="211"/>
                      </a:cubicBezTo>
                      <a:cubicBezTo>
                        <a:pt x="538" y="209"/>
                        <a:pt x="538" y="207"/>
                        <a:pt x="539" y="205"/>
                      </a:cubicBezTo>
                      <a:cubicBezTo>
                        <a:pt x="539" y="202"/>
                        <a:pt x="539" y="201"/>
                        <a:pt x="538" y="199"/>
                      </a:cubicBezTo>
                      <a:cubicBezTo>
                        <a:pt x="537" y="197"/>
                        <a:pt x="536" y="195"/>
                        <a:pt x="535" y="193"/>
                      </a:cubicBezTo>
                      <a:cubicBezTo>
                        <a:pt x="534" y="192"/>
                        <a:pt x="534" y="192"/>
                        <a:pt x="534" y="191"/>
                      </a:cubicBezTo>
                      <a:cubicBezTo>
                        <a:pt x="532" y="191"/>
                        <a:pt x="530" y="191"/>
                        <a:pt x="528" y="191"/>
                      </a:cubicBezTo>
                      <a:cubicBezTo>
                        <a:pt x="525" y="191"/>
                        <a:pt x="523" y="192"/>
                        <a:pt x="520" y="192"/>
                      </a:cubicBezTo>
                      <a:cubicBezTo>
                        <a:pt x="519" y="192"/>
                        <a:pt x="516" y="191"/>
                        <a:pt x="514" y="192"/>
                      </a:cubicBezTo>
                      <a:cubicBezTo>
                        <a:pt x="513" y="193"/>
                        <a:pt x="514" y="198"/>
                        <a:pt x="515" y="199"/>
                      </a:cubicBezTo>
                      <a:cubicBezTo>
                        <a:pt x="515" y="200"/>
                        <a:pt x="515" y="201"/>
                        <a:pt x="515" y="202"/>
                      </a:cubicBezTo>
                      <a:cubicBezTo>
                        <a:pt x="515" y="203"/>
                        <a:pt x="514" y="204"/>
                        <a:pt x="515" y="206"/>
                      </a:cubicBezTo>
                      <a:cubicBezTo>
                        <a:pt x="516" y="207"/>
                        <a:pt x="517" y="206"/>
                        <a:pt x="517" y="208"/>
                      </a:cubicBezTo>
                      <a:cubicBezTo>
                        <a:pt x="517" y="209"/>
                        <a:pt x="517" y="210"/>
                        <a:pt x="517" y="211"/>
                      </a:cubicBezTo>
                      <a:cubicBezTo>
                        <a:pt x="517" y="212"/>
                        <a:pt x="517" y="213"/>
                        <a:pt x="516" y="214"/>
                      </a:cubicBezTo>
                      <a:cubicBezTo>
                        <a:pt x="516" y="214"/>
                        <a:pt x="514" y="214"/>
                        <a:pt x="514" y="214"/>
                      </a:cubicBezTo>
                      <a:cubicBezTo>
                        <a:pt x="513" y="213"/>
                        <a:pt x="513" y="213"/>
                        <a:pt x="513" y="212"/>
                      </a:cubicBezTo>
                      <a:cubicBezTo>
                        <a:pt x="512" y="212"/>
                        <a:pt x="513" y="212"/>
                        <a:pt x="512" y="212"/>
                      </a:cubicBezTo>
                      <a:cubicBezTo>
                        <a:pt x="510" y="211"/>
                        <a:pt x="509" y="212"/>
                        <a:pt x="507" y="212"/>
                      </a:cubicBezTo>
                      <a:cubicBezTo>
                        <a:pt x="507" y="213"/>
                        <a:pt x="507" y="214"/>
                        <a:pt x="506" y="216"/>
                      </a:cubicBezTo>
                      <a:cubicBezTo>
                        <a:pt x="505" y="216"/>
                        <a:pt x="502" y="217"/>
                        <a:pt x="501" y="215"/>
                      </a:cubicBezTo>
                      <a:cubicBezTo>
                        <a:pt x="500" y="214"/>
                        <a:pt x="502" y="213"/>
                        <a:pt x="499" y="214"/>
                      </a:cubicBezTo>
                      <a:cubicBezTo>
                        <a:pt x="498" y="214"/>
                        <a:pt x="498" y="214"/>
                        <a:pt x="497" y="214"/>
                      </a:cubicBezTo>
                      <a:cubicBezTo>
                        <a:pt x="497" y="212"/>
                        <a:pt x="496" y="212"/>
                        <a:pt x="494" y="212"/>
                      </a:cubicBezTo>
                      <a:cubicBezTo>
                        <a:pt x="492" y="212"/>
                        <a:pt x="492" y="213"/>
                        <a:pt x="491" y="215"/>
                      </a:cubicBezTo>
                      <a:cubicBezTo>
                        <a:pt x="489" y="216"/>
                        <a:pt x="491" y="212"/>
                        <a:pt x="488" y="212"/>
                      </a:cubicBezTo>
                      <a:cubicBezTo>
                        <a:pt x="487" y="212"/>
                        <a:pt x="487" y="213"/>
                        <a:pt x="486" y="212"/>
                      </a:cubicBezTo>
                      <a:cubicBezTo>
                        <a:pt x="485" y="212"/>
                        <a:pt x="484" y="211"/>
                        <a:pt x="484" y="210"/>
                      </a:cubicBezTo>
                      <a:cubicBezTo>
                        <a:pt x="484" y="209"/>
                        <a:pt x="485" y="207"/>
                        <a:pt x="484" y="205"/>
                      </a:cubicBezTo>
                      <a:cubicBezTo>
                        <a:pt x="484" y="204"/>
                        <a:pt x="482" y="204"/>
                        <a:pt x="481" y="204"/>
                      </a:cubicBezTo>
                      <a:cubicBezTo>
                        <a:pt x="479" y="204"/>
                        <a:pt x="479" y="203"/>
                        <a:pt x="478" y="203"/>
                      </a:cubicBezTo>
                      <a:cubicBezTo>
                        <a:pt x="475" y="202"/>
                        <a:pt x="472" y="204"/>
                        <a:pt x="472" y="200"/>
                      </a:cubicBezTo>
                      <a:cubicBezTo>
                        <a:pt x="472" y="197"/>
                        <a:pt x="474" y="194"/>
                        <a:pt x="476" y="192"/>
                      </a:cubicBezTo>
                      <a:cubicBezTo>
                        <a:pt x="477" y="191"/>
                        <a:pt x="477" y="190"/>
                        <a:pt x="477" y="188"/>
                      </a:cubicBezTo>
                      <a:cubicBezTo>
                        <a:pt x="476" y="186"/>
                        <a:pt x="474" y="186"/>
                        <a:pt x="473" y="185"/>
                      </a:cubicBezTo>
                      <a:cubicBezTo>
                        <a:pt x="472" y="184"/>
                        <a:pt x="472" y="183"/>
                        <a:pt x="472" y="183"/>
                      </a:cubicBezTo>
                      <a:cubicBezTo>
                        <a:pt x="472" y="181"/>
                        <a:pt x="473" y="180"/>
                        <a:pt x="473" y="179"/>
                      </a:cubicBezTo>
                      <a:cubicBezTo>
                        <a:pt x="473" y="178"/>
                        <a:pt x="472" y="177"/>
                        <a:pt x="473" y="176"/>
                      </a:cubicBezTo>
                      <a:cubicBezTo>
                        <a:pt x="473" y="174"/>
                        <a:pt x="475" y="174"/>
                        <a:pt x="475" y="173"/>
                      </a:cubicBezTo>
                      <a:cubicBezTo>
                        <a:pt x="475" y="172"/>
                        <a:pt x="474" y="170"/>
                        <a:pt x="474" y="169"/>
                      </a:cubicBezTo>
                      <a:cubicBezTo>
                        <a:pt x="473" y="168"/>
                        <a:pt x="472" y="168"/>
                        <a:pt x="470" y="168"/>
                      </a:cubicBezTo>
                      <a:cubicBezTo>
                        <a:pt x="469" y="168"/>
                        <a:pt x="467" y="169"/>
                        <a:pt x="465" y="169"/>
                      </a:cubicBezTo>
                      <a:cubicBezTo>
                        <a:pt x="463" y="169"/>
                        <a:pt x="462" y="170"/>
                        <a:pt x="460" y="170"/>
                      </a:cubicBezTo>
                      <a:cubicBezTo>
                        <a:pt x="458" y="170"/>
                        <a:pt x="456" y="170"/>
                        <a:pt x="454" y="170"/>
                      </a:cubicBezTo>
                      <a:cubicBezTo>
                        <a:pt x="449" y="170"/>
                        <a:pt x="444" y="169"/>
                        <a:pt x="440" y="169"/>
                      </a:cubicBezTo>
                      <a:cubicBezTo>
                        <a:pt x="438" y="169"/>
                        <a:pt x="438" y="170"/>
                        <a:pt x="437" y="168"/>
                      </a:cubicBezTo>
                      <a:cubicBezTo>
                        <a:pt x="437" y="167"/>
                        <a:pt x="437" y="166"/>
                        <a:pt x="436" y="165"/>
                      </a:cubicBezTo>
                      <a:cubicBezTo>
                        <a:pt x="436" y="165"/>
                        <a:pt x="436" y="163"/>
                        <a:pt x="436" y="163"/>
                      </a:cubicBezTo>
                      <a:cubicBezTo>
                        <a:pt x="436" y="161"/>
                        <a:pt x="435" y="162"/>
                        <a:pt x="434" y="162"/>
                      </a:cubicBezTo>
                      <a:cubicBezTo>
                        <a:pt x="432" y="161"/>
                        <a:pt x="433" y="159"/>
                        <a:pt x="432" y="157"/>
                      </a:cubicBezTo>
                      <a:cubicBezTo>
                        <a:pt x="432" y="156"/>
                        <a:pt x="429" y="153"/>
                        <a:pt x="432" y="153"/>
                      </a:cubicBezTo>
                      <a:cubicBezTo>
                        <a:pt x="432" y="151"/>
                        <a:pt x="432" y="149"/>
                        <a:pt x="432" y="147"/>
                      </a:cubicBezTo>
                      <a:cubicBezTo>
                        <a:pt x="431" y="144"/>
                        <a:pt x="428" y="145"/>
                        <a:pt x="426" y="146"/>
                      </a:cubicBezTo>
                      <a:cubicBezTo>
                        <a:pt x="425" y="146"/>
                        <a:pt x="424" y="146"/>
                        <a:pt x="423" y="145"/>
                      </a:cubicBezTo>
                      <a:cubicBezTo>
                        <a:pt x="422" y="144"/>
                        <a:pt x="421" y="143"/>
                        <a:pt x="421" y="142"/>
                      </a:cubicBezTo>
                      <a:cubicBezTo>
                        <a:pt x="420" y="141"/>
                        <a:pt x="420" y="139"/>
                        <a:pt x="419" y="137"/>
                      </a:cubicBezTo>
                      <a:cubicBezTo>
                        <a:pt x="419" y="136"/>
                        <a:pt x="418" y="136"/>
                        <a:pt x="418" y="134"/>
                      </a:cubicBezTo>
                      <a:cubicBezTo>
                        <a:pt x="418" y="133"/>
                        <a:pt x="419" y="132"/>
                        <a:pt x="419" y="130"/>
                      </a:cubicBezTo>
                      <a:cubicBezTo>
                        <a:pt x="419" y="130"/>
                        <a:pt x="419" y="128"/>
                        <a:pt x="419" y="128"/>
                      </a:cubicBezTo>
                      <a:cubicBezTo>
                        <a:pt x="419" y="126"/>
                        <a:pt x="420" y="126"/>
                        <a:pt x="418" y="126"/>
                      </a:cubicBezTo>
                      <a:cubicBezTo>
                        <a:pt x="417" y="126"/>
                        <a:pt x="415" y="127"/>
                        <a:pt x="413" y="126"/>
                      </a:cubicBezTo>
                      <a:cubicBezTo>
                        <a:pt x="410" y="126"/>
                        <a:pt x="406" y="126"/>
                        <a:pt x="403" y="126"/>
                      </a:cubicBezTo>
                      <a:cubicBezTo>
                        <a:pt x="400" y="126"/>
                        <a:pt x="398" y="126"/>
                        <a:pt x="396" y="126"/>
                      </a:cubicBezTo>
                      <a:cubicBezTo>
                        <a:pt x="395" y="126"/>
                        <a:pt x="390" y="127"/>
                        <a:pt x="389" y="126"/>
                      </a:cubicBezTo>
                      <a:cubicBezTo>
                        <a:pt x="388" y="124"/>
                        <a:pt x="390" y="118"/>
                        <a:pt x="390" y="117"/>
                      </a:cubicBezTo>
                      <a:cubicBezTo>
                        <a:pt x="390" y="113"/>
                        <a:pt x="389" y="110"/>
                        <a:pt x="389" y="107"/>
                      </a:cubicBezTo>
                      <a:cubicBezTo>
                        <a:pt x="388" y="101"/>
                        <a:pt x="389" y="96"/>
                        <a:pt x="389" y="91"/>
                      </a:cubicBezTo>
                      <a:cubicBezTo>
                        <a:pt x="391" y="91"/>
                        <a:pt x="391" y="87"/>
                        <a:pt x="390" y="86"/>
                      </a:cubicBezTo>
                      <a:cubicBezTo>
                        <a:pt x="390" y="84"/>
                        <a:pt x="388" y="84"/>
                        <a:pt x="387" y="84"/>
                      </a:cubicBezTo>
                      <a:cubicBezTo>
                        <a:pt x="386" y="84"/>
                        <a:pt x="386" y="84"/>
                        <a:pt x="385" y="83"/>
                      </a:cubicBezTo>
                      <a:cubicBezTo>
                        <a:pt x="385" y="81"/>
                        <a:pt x="385" y="77"/>
                        <a:pt x="385" y="75"/>
                      </a:cubicBezTo>
                      <a:cubicBezTo>
                        <a:pt x="385" y="74"/>
                        <a:pt x="385" y="74"/>
                        <a:pt x="387" y="74"/>
                      </a:cubicBezTo>
                      <a:cubicBezTo>
                        <a:pt x="388" y="74"/>
                        <a:pt x="389" y="74"/>
                        <a:pt x="390" y="73"/>
                      </a:cubicBezTo>
                      <a:cubicBezTo>
                        <a:pt x="390" y="70"/>
                        <a:pt x="389" y="68"/>
                        <a:pt x="390" y="65"/>
                      </a:cubicBezTo>
                      <a:cubicBezTo>
                        <a:pt x="391" y="63"/>
                        <a:pt x="390" y="62"/>
                        <a:pt x="389" y="60"/>
                      </a:cubicBezTo>
                      <a:cubicBezTo>
                        <a:pt x="389" y="59"/>
                        <a:pt x="388" y="58"/>
                        <a:pt x="388" y="58"/>
                      </a:cubicBezTo>
                      <a:cubicBezTo>
                        <a:pt x="388" y="57"/>
                        <a:pt x="388" y="57"/>
                        <a:pt x="388" y="57"/>
                      </a:cubicBezTo>
                      <a:cubicBezTo>
                        <a:pt x="386" y="58"/>
                        <a:pt x="385" y="59"/>
                        <a:pt x="383" y="60"/>
                      </a:cubicBezTo>
                      <a:cubicBezTo>
                        <a:pt x="381" y="61"/>
                        <a:pt x="378" y="63"/>
                        <a:pt x="376" y="64"/>
                      </a:cubicBezTo>
                      <a:cubicBezTo>
                        <a:pt x="374" y="65"/>
                        <a:pt x="372" y="67"/>
                        <a:pt x="370" y="68"/>
                      </a:cubicBezTo>
                      <a:cubicBezTo>
                        <a:pt x="365" y="71"/>
                        <a:pt x="361" y="75"/>
                        <a:pt x="356" y="77"/>
                      </a:cubicBezTo>
                      <a:cubicBezTo>
                        <a:pt x="352" y="78"/>
                        <a:pt x="350" y="80"/>
                        <a:pt x="347" y="81"/>
                      </a:cubicBezTo>
                      <a:cubicBezTo>
                        <a:pt x="345" y="82"/>
                        <a:pt x="343" y="83"/>
                        <a:pt x="341" y="84"/>
                      </a:cubicBezTo>
                      <a:cubicBezTo>
                        <a:pt x="340" y="85"/>
                        <a:pt x="338" y="86"/>
                        <a:pt x="336" y="87"/>
                      </a:cubicBezTo>
                      <a:cubicBezTo>
                        <a:pt x="335" y="87"/>
                        <a:pt x="334" y="87"/>
                        <a:pt x="333" y="87"/>
                      </a:cubicBezTo>
                      <a:cubicBezTo>
                        <a:pt x="331" y="88"/>
                        <a:pt x="330" y="88"/>
                        <a:pt x="327" y="88"/>
                      </a:cubicBezTo>
                      <a:cubicBezTo>
                        <a:pt x="316" y="88"/>
                        <a:pt x="314" y="79"/>
                        <a:pt x="311" y="70"/>
                      </a:cubicBezTo>
                      <a:cubicBezTo>
                        <a:pt x="310" y="66"/>
                        <a:pt x="308" y="62"/>
                        <a:pt x="303" y="59"/>
                      </a:cubicBezTo>
                      <a:cubicBezTo>
                        <a:pt x="300" y="57"/>
                        <a:pt x="296" y="56"/>
                        <a:pt x="291" y="55"/>
                      </a:cubicBezTo>
                      <a:cubicBezTo>
                        <a:pt x="286" y="53"/>
                        <a:pt x="281" y="51"/>
                        <a:pt x="275" y="50"/>
                      </a:cubicBezTo>
                      <a:cubicBezTo>
                        <a:pt x="270" y="49"/>
                        <a:pt x="266" y="49"/>
                        <a:pt x="261" y="46"/>
                      </a:cubicBezTo>
                      <a:cubicBezTo>
                        <a:pt x="256" y="43"/>
                        <a:pt x="251" y="43"/>
                        <a:pt x="246" y="41"/>
                      </a:cubicBezTo>
                      <a:cubicBezTo>
                        <a:pt x="241" y="40"/>
                        <a:pt x="237" y="35"/>
                        <a:pt x="232" y="33"/>
                      </a:cubicBezTo>
                      <a:cubicBezTo>
                        <a:pt x="227" y="32"/>
                        <a:pt x="223" y="29"/>
                        <a:pt x="219" y="28"/>
                      </a:cubicBezTo>
                      <a:cubicBezTo>
                        <a:pt x="213" y="27"/>
                        <a:pt x="208" y="25"/>
                        <a:pt x="203" y="23"/>
                      </a:cubicBezTo>
                      <a:cubicBezTo>
                        <a:pt x="199" y="21"/>
                        <a:pt x="194" y="19"/>
                        <a:pt x="189" y="17"/>
                      </a:cubicBezTo>
                      <a:cubicBezTo>
                        <a:pt x="186" y="16"/>
                        <a:pt x="184" y="16"/>
                        <a:pt x="182" y="15"/>
                      </a:cubicBezTo>
                      <a:cubicBezTo>
                        <a:pt x="179" y="13"/>
                        <a:pt x="176" y="12"/>
                        <a:pt x="173" y="11"/>
                      </a:cubicBezTo>
                      <a:cubicBezTo>
                        <a:pt x="168" y="9"/>
                        <a:pt x="162" y="9"/>
                        <a:pt x="157" y="7"/>
                      </a:cubicBezTo>
                      <a:cubicBezTo>
                        <a:pt x="154" y="6"/>
                        <a:pt x="152" y="5"/>
                        <a:pt x="150" y="4"/>
                      </a:cubicBezTo>
                      <a:cubicBezTo>
                        <a:pt x="147" y="2"/>
                        <a:pt x="145" y="2"/>
                        <a:pt x="142" y="2"/>
                      </a:cubicBezTo>
                      <a:cubicBezTo>
                        <a:pt x="137" y="1"/>
                        <a:pt x="132" y="0"/>
                        <a:pt x="127" y="1"/>
                      </a:cubicBezTo>
                      <a:cubicBezTo>
                        <a:pt x="123" y="1"/>
                        <a:pt x="119" y="2"/>
                        <a:pt x="115" y="2"/>
                      </a:cubicBezTo>
                      <a:cubicBezTo>
                        <a:pt x="115" y="4"/>
                        <a:pt x="115" y="5"/>
                        <a:pt x="115" y="6"/>
                      </a:cubicBezTo>
                      <a:cubicBezTo>
                        <a:pt x="116" y="10"/>
                        <a:pt x="115" y="11"/>
                        <a:pt x="113" y="15"/>
                      </a:cubicBezTo>
                      <a:cubicBezTo>
                        <a:pt x="122" y="19"/>
                        <a:pt x="131" y="22"/>
                        <a:pt x="140" y="26"/>
                      </a:cubicBezTo>
                      <a:cubicBezTo>
                        <a:pt x="143" y="27"/>
                        <a:pt x="145" y="26"/>
                        <a:pt x="144" y="30"/>
                      </a:cubicBezTo>
                      <a:cubicBezTo>
                        <a:pt x="143" y="34"/>
                        <a:pt x="143" y="40"/>
                        <a:pt x="140" y="42"/>
                      </a:cubicBezTo>
                      <a:cubicBezTo>
                        <a:pt x="135" y="46"/>
                        <a:pt x="121" y="38"/>
                        <a:pt x="116" y="36"/>
                      </a:cubicBezTo>
                      <a:cubicBezTo>
                        <a:pt x="111" y="35"/>
                        <a:pt x="107" y="33"/>
                        <a:pt x="102" y="32"/>
                      </a:cubicBezTo>
                      <a:cubicBezTo>
                        <a:pt x="99" y="31"/>
                        <a:pt x="102" y="27"/>
                        <a:pt x="103" y="25"/>
                      </a:cubicBezTo>
                      <a:cubicBezTo>
                        <a:pt x="92" y="22"/>
                        <a:pt x="81" y="18"/>
                        <a:pt x="70" y="15"/>
                      </a:cubicBezTo>
                      <a:cubicBezTo>
                        <a:pt x="71" y="23"/>
                        <a:pt x="72" y="31"/>
                        <a:pt x="73" y="40"/>
                      </a:cubicBezTo>
                      <a:cubicBezTo>
                        <a:pt x="74" y="42"/>
                        <a:pt x="74" y="60"/>
                        <a:pt x="77" y="61"/>
                      </a:cubicBezTo>
                      <a:cubicBezTo>
                        <a:pt x="84" y="65"/>
                        <a:pt x="92" y="68"/>
                        <a:pt x="100" y="72"/>
                      </a:cubicBezTo>
                      <a:cubicBezTo>
                        <a:pt x="106" y="75"/>
                        <a:pt x="112" y="80"/>
                        <a:pt x="118" y="78"/>
                      </a:cubicBezTo>
                      <a:cubicBezTo>
                        <a:pt x="123" y="76"/>
                        <a:pt x="128" y="74"/>
                        <a:pt x="133" y="72"/>
                      </a:cubicBezTo>
                      <a:cubicBezTo>
                        <a:pt x="135" y="71"/>
                        <a:pt x="134" y="77"/>
                        <a:pt x="137" y="76"/>
                      </a:cubicBezTo>
                      <a:cubicBezTo>
                        <a:pt x="142" y="74"/>
                        <a:pt x="146" y="72"/>
                        <a:pt x="150" y="70"/>
                      </a:cubicBezTo>
                      <a:cubicBezTo>
                        <a:pt x="153" y="69"/>
                        <a:pt x="157" y="66"/>
                        <a:pt x="160" y="66"/>
                      </a:cubicBezTo>
                      <a:cubicBezTo>
                        <a:pt x="163" y="66"/>
                        <a:pt x="168" y="68"/>
                        <a:pt x="171" y="69"/>
                      </a:cubicBezTo>
                      <a:cubicBezTo>
                        <a:pt x="175" y="70"/>
                        <a:pt x="180" y="72"/>
                        <a:pt x="184" y="73"/>
                      </a:cubicBezTo>
                      <a:cubicBezTo>
                        <a:pt x="190" y="75"/>
                        <a:pt x="186" y="56"/>
                        <a:pt x="186" y="54"/>
                      </a:cubicBezTo>
                      <a:cubicBezTo>
                        <a:pt x="192" y="54"/>
                        <a:pt x="190" y="57"/>
                        <a:pt x="191" y="62"/>
                      </a:cubicBezTo>
                      <a:cubicBezTo>
                        <a:pt x="191" y="66"/>
                        <a:pt x="197" y="66"/>
                        <a:pt x="197" y="68"/>
                      </a:cubicBezTo>
                      <a:cubicBezTo>
                        <a:pt x="197" y="73"/>
                        <a:pt x="200" y="85"/>
                        <a:pt x="192" y="83"/>
                      </a:cubicBezTo>
                      <a:cubicBezTo>
                        <a:pt x="184" y="80"/>
                        <a:pt x="175" y="77"/>
                        <a:pt x="166" y="74"/>
                      </a:cubicBezTo>
                      <a:cubicBezTo>
                        <a:pt x="161" y="73"/>
                        <a:pt x="156" y="83"/>
                        <a:pt x="153" y="86"/>
                      </a:cubicBezTo>
                      <a:cubicBezTo>
                        <a:pt x="169" y="91"/>
                        <a:pt x="184" y="95"/>
                        <a:pt x="200" y="100"/>
                      </a:cubicBezTo>
                      <a:cubicBezTo>
                        <a:pt x="199" y="98"/>
                        <a:pt x="198" y="97"/>
                        <a:pt x="197" y="95"/>
                      </a:cubicBezTo>
                      <a:cubicBezTo>
                        <a:pt x="202" y="93"/>
                        <a:pt x="202" y="92"/>
                        <a:pt x="206" y="94"/>
                      </a:cubicBezTo>
                      <a:cubicBezTo>
                        <a:pt x="208" y="96"/>
                        <a:pt x="208" y="100"/>
                        <a:pt x="206" y="102"/>
                      </a:cubicBezTo>
                      <a:cubicBezTo>
                        <a:pt x="206" y="103"/>
                        <a:pt x="201" y="109"/>
                        <a:pt x="199" y="106"/>
                      </a:cubicBezTo>
                      <a:cubicBezTo>
                        <a:pt x="197" y="102"/>
                        <a:pt x="196" y="102"/>
                        <a:pt x="192" y="101"/>
                      </a:cubicBezTo>
                      <a:cubicBezTo>
                        <a:pt x="188" y="100"/>
                        <a:pt x="186" y="98"/>
                        <a:pt x="182" y="100"/>
                      </a:cubicBezTo>
                      <a:cubicBezTo>
                        <a:pt x="179" y="103"/>
                        <a:pt x="178" y="103"/>
                        <a:pt x="174" y="103"/>
                      </a:cubicBezTo>
                      <a:cubicBezTo>
                        <a:pt x="167" y="102"/>
                        <a:pt x="162" y="100"/>
                        <a:pt x="155" y="99"/>
                      </a:cubicBezTo>
                      <a:cubicBezTo>
                        <a:pt x="156" y="103"/>
                        <a:pt x="158" y="126"/>
                        <a:pt x="164" y="126"/>
                      </a:cubicBezTo>
                      <a:cubicBezTo>
                        <a:pt x="169" y="126"/>
                        <a:pt x="175" y="125"/>
                        <a:pt x="179" y="129"/>
                      </a:cubicBezTo>
                      <a:cubicBezTo>
                        <a:pt x="182" y="131"/>
                        <a:pt x="178" y="139"/>
                        <a:pt x="177" y="141"/>
                      </a:cubicBezTo>
                      <a:cubicBezTo>
                        <a:pt x="174" y="139"/>
                        <a:pt x="173" y="138"/>
                        <a:pt x="173" y="134"/>
                      </a:cubicBezTo>
                      <a:cubicBezTo>
                        <a:pt x="173" y="130"/>
                        <a:pt x="174" y="129"/>
                        <a:pt x="169" y="129"/>
                      </a:cubicBezTo>
                      <a:cubicBezTo>
                        <a:pt x="163" y="129"/>
                        <a:pt x="160" y="131"/>
                        <a:pt x="159" y="137"/>
                      </a:cubicBezTo>
                      <a:cubicBezTo>
                        <a:pt x="157" y="144"/>
                        <a:pt x="156" y="151"/>
                        <a:pt x="154" y="159"/>
                      </a:cubicBezTo>
                      <a:cubicBezTo>
                        <a:pt x="153" y="162"/>
                        <a:pt x="164" y="165"/>
                        <a:pt x="166" y="166"/>
                      </a:cubicBezTo>
                      <a:cubicBezTo>
                        <a:pt x="165" y="168"/>
                        <a:pt x="164" y="173"/>
                        <a:pt x="162" y="172"/>
                      </a:cubicBezTo>
                      <a:cubicBezTo>
                        <a:pt x="158" y="170"/>
                        <a:pt x="154" y="169"/>
                        <a:pt x="150" y="167"/>
                      </a:cubicBezTo>
                      <a:cubicBezTo>
                        <a:pt x="145" y="166"/>
                        <a:pt x="140" y="166"/>
                        <a:pt x="139" y="161"/>
                      </a:cubicBezTo>
                      <a:cubicBezTo>
                        <a:pt x="136" y="144"/>
                        <a:pt x="133" y="127"/>
                        <a:pt x="129" y="110"/>
                      </a:cubicBezTo>
                      <a:cubicBezTo>
                        <a:pt x="128" y="105"/>
                        <a:pt x="129" y="101"/>
                        <a:pt x="125" y="101"/>
                      </a:cubicBezTo>
                      <a:cubicBezTo>
                        <a:pt x="122" y="101"/>
                        <a:pt x="105" y="103"/>
                        <a:pt x="104" y="101"/>
                      </a:cubicBezTo>
                      <a:cubicBezTo>
                        <a:pt x="103" y="95"/>
                        <a:pt x="105" y="87"/>
                        <a:pt x="99" y="85"/>
                      </a:cubicBezTo>
                      <a:cubicBezTo>
                        <a:pt x="92" y="82"/>
                        <a:pt x="85" y="79"/>
                        <a:pt x="78" y="75"/>
                      </a:cubicBezTo>
                      <a:cubicBezTo>
                        <a:pt x="80" y="89"/>
                        <a:pt x="82" y="102"/>
                        <a:pt x="84" y="115"/>
                      </a:cubicBezTo>
                      <a:cubicBezTo>
                        <a:pt x="85" y="125"/>
                        <a:pt x="87" y="136"/>
                        <a:pt x="88" y="146"/>
                      </a:cubicBezTo>
                      <a:cubicBezTo>
                        <a:pt x="89" y="149"/>
                        <a:pt x="90" y="149"/>
                        <a:pt x="87" y="150"/>
                      </a:cubicBezTo>
                      <a:cubicBezTo>
                        <a:pt x="82" y="151"/>
                        <a:pt x="77" y="151"/>
                        <a:pt x="71" y="152"/>
                      </a:cubicBezTo>
                      <a:cubicBezTo>
                        <a:pt x="71" y="152"/>
                        <a:pt x="61" y="154"/>
                        <a:pt x="61" y="154"/>
                      </a:cubicBezTo>
                      <a:cubicBezTo>
                        <a:pt x="61" y="152"/>
                        <a:pt x="61" y="150"/>
                        <a:pt x="60" y="148"/>
                      </a:cubicBezTo>
                      <a:cubicBezTo>
                        <a:pt x="58" y="137"/>
                        <a:pt x="57" y="127"/>
                        <a:pt x="55" y="117"/>
                      </a:cubicBezTo>
                      <a:cubicBezTo>
                        <a:pt x="51" y="97"/>
                        <a:pt x="48" y="78"/>
                        <a:pt x="45" y="59"/>
                      </a:cubicBezTo>
                      <a:cubicBezTo>
                        <a:pt x="44" y="58"/>
                        <a:pt x="39" y="56"/>
                        <a:pt x="39" y="56"/>
                      </a:cubicBezTo>
                      <a:cubicBezTo>
                        <a:pt x="34" y="53"/>
                        <a:pt x="29" y="50"/>
                        <a:pt x="24" y="47"/>
                      </a:cubicBezTo>
                      <a:cubicBezTo>
                        <a:pt x="16" y="43"/>
                        <a:pt x="8" y="39"/>
                        <a:pt x="0" y="34"/>
                      </a:cubicBezTo>
                      <a:cubicBezTo>
                        <a:pt x="9" y="82"/>
                        <a:pt x="17" y="130"/>
                        <a:pt x="26" y="178"/>
                      </a:cubicBezTo>
                      <a:cubicBezTo>
                        <a:pt x="26" y="179"/>
                        <a:pt x="27" y="188"/>
                        <a:pt x="28" y="188"/>
                      </a:cubicBezTo>
                      <a:cubicBezTo>
                        <a:pt x="37" y="188"/>
                        <a:pt x="45" y="188"/>
                        <a:pt x="54" y="188"/>
                      </a:cubicBezTo>
                      <a:cubicBezTo>
                        <a:pt x="66" y="188"/>
                        <a:pt x="77" y="189"/>
                        <a:pt x="89" y="189"/>
                      </a:cubicBezTo>
                      <a:cubicBezTo>
                        <a:pt x="96" y="189"/>
                        <a:pt x="102" y="191"/>
                        <a:pt x="108" y="192"/>
                      </a:cubicBezTo>
                      <a:cubicBezTo>
                        <a:pt x="117" y="195"/>
                        <a:pt x="126" y="198"/>
                        <a:pt x="135" y="201"/>
                      </a:cubicBezTo>
                      <a:cubicBezTo>
                        <a:pt x="140" y="203"/>
                        <a:pt x="139" y="203"/>
                        <a:pt x="138" y="208"/>
                      </a:cubicBezTo>
                      <a:cubicBezTo>
                        <a:pt x="137" y="211"/>
                        <a:pt x="134" y="220"/>
                        <a:pt x="136" y="221"/>
                      </a:cubicBezTo>
                      <a:cubicBezTo>
                        <a:pt x="139" y="223"/>
                        <a:pt x="132" y="229"/>
                        <a:pt x="132" y="231"/>
                      </a:cubicBezTo>
                      <a:cubicBezTo>
                        <a:pt x="132" y="234"/>
                        <a:pt x="132" y="235"/>
                        <a:pt x="131" y="237"/>
                      </a:cubicBezTo>
                      <a:cubicBezTo>
                        <a:pt x="126" y="247"/>
                        <a:pt x="121" y="256"/>
                        <a:pt x="116" y="266"/>
                      </a:cubicBezTo>
                      <a:cubicBezTo>
                        <a:pt x="117" y="266"/>
                        <a:pt x="118" y="266"/>
                        <a:pt x="119" y="267"/>
                      </a:cubicBezTo>
                      <a:cubicBezTo>
                        <a:pt x="120" y="269"/>
                        <a:pt x="118" y="270"/>
                        <a:pt x="118" y="271"/>
                      </a:cubicBezTo>
                      <a:cubicBezTo>
                        <a:pt x="120" y="274"/>
                        <a:pt x="127" y="272"/>
                        <a:pt x="129" y="271"/>
                      </a:cubicBezTo>
                      <a:cubicBezTo>
                        <a:pt x="130" y="273"/>
                        <a:pt x="131" y="273"/>
                        <a:pt x="132" y="274"/>
                      </a:cubicBezTo>
                      <a:cubicBezTo>
                        <a:pt x="134" y="275"/>
                        <a:pt x="135" y="276"/>
                        <a:pt x="136" y="278"/>
                      </a:cubicBezTo>
                      <a:cubicBezTo>
                        <a:pt x="137" y="279"/>
                        <a:pt x="139" y="280"/>
                        <a:pt x="141" y="281"/>
                      </a:cubicBezTo>
                      <a:cubicBezTo>
                        <a:pt x="144" y="284"/>
                        <a:pt x="139" y="285"/>
                        <a:pt x="139" y="288"/>
                      </a:cubicBezTo>
                      <a:cubicBezTo>
                        <a:pt x="140" y="292"/>
                        <a:pt x="143" y="287"/>
                        <a:pt x="144" y="287"/>
                      </a:cubicBezTo>
                      <a:cubicBezTo>
                        <a:pt x="144" y="290"/>
                        <a:pt x="147" y="293"/>
                        <a:pt x="149" y="293"/>
                      </a:cubicBezTo>
                      <a:cubicBezTo>
                        <a:pt x="149" y="296"/>
                        <a:pt x="149" y="298"/>
                        <a:pt x="147" y="300"/>
                      </a:cubicBezTo>
                      <a:cubicBezTo>
                        <a:pt x="145" y="301"/>
                        <a:pt x="143" y="301"/>
                        <a:pt x="143" y="303"/>
                      </a:cubicBezTo>
                      <a:cubicBezTo>
                        <a:pt x="142" y="304"/>
                        <a:pt x="143" y="306"/>
                        <a:pt x="144" y="306"/>
                      </a:cubicBezTo>
                      <a:cubicBezTo>
                        <a:pt x="145" y="307"/>
                        <a:pt x="146" y="306"/>
                        <a:pt x="147" y="307"/>
                      </a:cubicBezTo>
                      <a:cubicBezTo>
                        <a:pt x="149" y="307"/>
                        <a:pt x="150" y="308"/>
                        <a:pt x="152" y="309"/>
                      </a:cubicBezTo>
                      <a:cubicBezTo>
                        <a:pt x="154" y="309"/>
                        <a:pt x="159" y="307"/>
                        <a:pt x="160" y="308"/>
                      </a:cubicBezTo>
                      <a:cubicBezTo>
                        <a:pt x="160" y="309"/>
                        <a:pt x="159" y="312"/>
                        <a:pt x="158" y="312"/>
                      </a:cubicBezTo>
                      <a:cubicBezTo>
                        <a:pt x="156" y="313"/>
                        <a:pt x="153" y="311"/>
                        <a:pt x="151" y="311"/>
                      </a:cubicBezTo>
                      <a:cubicBezTo>
                        <a:pt x="148" y="312"/>
                        <a:pt x="148" y="317"/>
                        <a:pt x="144" y="317"/>
                      </a:cubicBezTo>
                      <a:cubicBezTo>
                        <a:pt x="144" y="318"/>
                        <a:pt x="144" y="320"/>
                        <a:pt x="143" y="321"/>
                      </a:cubicBezTo>
                      <a:cubicBezTo>
                        <a:pt x="143" y="323"/>
                        <a:pt x="141" y="324"/>
                        <a:pt x="144" y="325"/>
                      </a:cubicBezTo>
                      <a:cubicBezTo>
                        <a:pt x="145" y="326"/>
                        <a:pt x="146" y="325"/>
                        <a:pt x="147" y="325"/>
                      </a:cubicBezTo>
                      <a:cubicBezTo>
                        <a:pt x="148" y="326"/>
                        <a:pt x="148" y="326"/>
                        <a:pt x="149" y="326"/>
                      </a:cubicBezTo>
                      <a:cubicBezTo>
                        <a:pt x="150" y="328"/>
                        <a:pt x="150" y="329"/>
                        <a:pt x="153" y="329"/>
                      </a:cubicBezTo>
                      <a:cubicBezTo>
                        <a:pt x="155" y="329"/>
                        <a:pt x="156" y="328"/>
                        <a:pt x="158" y="329"/>
                      </a:cubicBezTo>
                      <a:cubicBezTo>
                        <a:pt x="161" y="329"/>
                        <a:pt x="162" y="331"/>
                        <a:pt x="165" y="330"/>
                      </a:cubicBezTo>
                      <a:cubicBezTo>
                        <a:pt x="166" y="330"/>
                        <a:pt x="167" y="329"/>
                        <a:pt x="168" y="329"/>
                      </a:cubicBezTo>
                      <a:cubicBezTo>
                        <a:pt x="170" y="329"/>
                        <a:pt x="169" y="330"/>
                        <a:pt x="170" y="331"/>
                      </a:cubicBezTo>
                      <a:cubicBezTo>
                        <a:pt x="172" y="331"/>
                        <a:pt x="174" y="330"/>
                        <a:pt x="175" y="331"/>
                      </a:cubicBezTo>
                      <a:cubicBezTo>
                        <a:pt x="174" y="335"/>
                        <a:pt x="175" y="335"/>
                        <a:pt x="177" y="337"/>
                      </a:cubicBezTo>
                      <a:cubicBezTo>
                        <a:pt x="178" y="338"/>
                        <a:pt x="179" y="341"/>
                        <a:pt x="181" y="341"/>
                      </a:cubicBezTo>
                      <a:cubicBezTo>
                        <a:pt x="182" y="343"/>
                        <a:pt x="179" y="344"/>
                        <a:pt x="181" y="346"/>
                      </a:cubicBezTo>
                      <a:cubicBezTo>
                        <a:pt x="182" y="347"/>
                        <a:pt x="184" y="348"/>
                        <a:pt x="185" y="348"/>
                      </a:cubicBezTo>
                      <a:cubicBezTo>
                        <a:pt x="186" y="348"/>
                        <a:pt x="187" y="347"/>
                        <a:pt x="188" y="348"/>
                      </a:cubicBezTo>
                      <a:cubicBezTo>
                        <a:pt x="188" y="348"/>
                        <a:pt x="188" y="353"/>
                        <a:pt x="188" y="354"/>
                      </a:cubicBezTo>
                      <a:cubicBezTo>
                        <a:pt x="187" y="356"/>
                        <a:pt x="184" y="355"/>
                        <a:pt x="183" y="356"/>
                      </a:cubicBezTo>
                      <a:cubicBezTo>
                        <a:pt x="181" y="356"/>
                        <a:pt x="181" y="358"/>
                        <a:pt x="180" y="359"/>
                      </a:cubicBezTo>
                      <a:cubicBezTo>
                        <a:pt x="179" y="361"/>
                        <a:pt x="179" y="365"/>
                        <a:pt x="176" y="363"/>
                      </a:cubicBezTo>
                      <a:cubicBezTo>
                        <a:pt x="173" y="362"/>
                        <a:pt x="171" y="361"/>
                        <a:pt x="170" y="365"/>
                      </a:cubicBezTo>
                      <a:cubicBezTo>
                        <a:pt x="170" y="366"/>
                        <a:pt x="171" y="368"/>
                        <a:pt x="170" y="369"/>
                      </a:cubicBezTo>
                      <a:cubicBezTo>
                        <a:pt x="170" y="370"/>
                        <a:pt x="170" y="370"/>
                        <a:pt x="170" y="370"/>
                      </a:cubicBezTo>
                      <a:cubicBezTo>
                        <a:pt x="174" y="369"/>
                        <a:pt x="177" y="367"/>
                        <a:pt x="181" y="373"/>
                      </a:cubicBezTo>
                      <a:cubicBezTo>
                        <a:pt x="182" y="375"/>
                        <a:pt x="181" y="378"/>
                        <a:pt x="182" y="380"/>
                      </a:cubicBezTo>
                      <a:cubicBezTo>
                        <a:pt x="184" y="385"/>
                        <a:pt x="185" y="380"/>
                        <a:pt x="187" y="378"/>
                      </a:cubicBezTo>
                      <a:cubicBezTo>
                        <a:pt x="191" y="381"/>
                        <a:pt x="192" y="383"/>
                        <a:pt x="192" y="387"/>
                      </a:cubicBezTo>
                      <a:cubicBezTo>
                        <a:pt x="193" y="390"/>
                        <a:pt x="190" y="393"/>
                        <a:pt x="190" y="396"/>
                      </a:cubicBezTo>
                      <a:cubicBezTo>
                        <a:pt x="191" y="396"/>
                        <a:pt x="192" y="396"/>
                        <a:pt x="193" y="395"/>
                      </a:cubicBezTo>
                      <a:cubicBezTo>
                        <a:pt x="194" y="397"/>
                        <a:pt x="195" y="399"/>
                        <a:pt x="195" y="401"/>
                      </a:cubicBezTo>
                      <a:cubicBezTo>
                        <a:pt x="201" y="400"/>
                        <a:pt x="197" y="416"/>
                        <a:pt x="196" y="419"/>
                      </a:cubicBezTo>
                      <a:cubicBezTo>
                        <a:pt x="194" y="426"/>
                        <a:pt x="189" y="433"/>
                        <a:pt x="192" y="440"/>
                      </a:cubicBezTo>
                      <a:cubicBezTo>
                        <a:pt x="195" y="439"/>
                        <a:pt x="197" y="428"/>
                        <a:pt x="200" y="430"/>
                      </a:cubicBezTo>
                      <a:cubicBezTo>
                        <a:pt x="200" y="430"/>
                        <a:pt x="200" y="419"/>
                        <a:pt x="200" y="418"/>
                      </a:cubicBezTo>
                      <a:cubicBezTo>
                        <a:pt x="201" y="416"/>
                        <a:pt x="202" y="409"/>
                        <a:pt x="206" y="411"/>
                      </a:cubicBezTo>
                      <a:cubicBezTo>
                        <a:pt x="211" y="414"/>
                        <a:pt x="204" y="420"/>
                        <a:pt x="203" y="423"/>
                      </a:cubicBezTo>
                      <a:cubicBezTo>
                        <a:pt x="203" y="427"/>
                        <a:pt x="205" y="429"/>
                        <a:pt x="206" y="431"/>
                      </a:cubicBezTo>
                      <a:cubicBezTo>
                        <a:pt x="207" y="435"/>
                        <a:pt x="207" y="440"/>
                        <a:pt x="207" y="444"/>
                      </a:cubicBezTo>
                      <a:cubicBezTo>
                        <a:pt x="208" y="451"/>
                        <a:pt x="207" y="458"/>
                        <a:pt x="207" y="465"/>
                      </a:cubicBezTo>
                      <a:cubicBezTo>
                        <a:pt x="207" y="473"/>
                        <a:pt x="207" y="481"/>
                        <a:pt x="207" y="488"/>
                      </a:cubicBezTo>
                      <a:cubicBezTo>
                        <a:pt x="207" y="492"/>
                        <a:pt x="206" y="495"/>
                        <a:pt x="211" y="495"/>
                      </a:cubicBezTo>
                      <a:cubicBezTo>
                        <a:pt x="213" y="495"/>
                        <a:pt x="215" y="492"/>
                        <a:pt x="218" y="493"/>
                      </a:cubicBezTo>
                      <a:cubicBezTo>
                        <a:pt x="221" y="493"/>
                        <a:pt x="220" y="495"/>
                        <a:pt x="221" y="498"/>
                      </a:cubicBezTo>
                      <a:cubicBezTo>
                        <a:pt x="222" y="501"/>
                        <a:pt x="222" y="501"/>
                        <a:pt x="225" y="503"/>
                      </a:cubicBezTo>
                      <a:cubicBezTo>
                        <a:pt x="228" y="506"/>
                        <a:pt x="226" y="504"/>
                        <a:pt x="225" y="507"/>
                      </a:cubicBezTo>
                      <a:cubicBezTo>
                        <a:pt x="222" y="514"/>
                        <a:pt x="227" y="520"/>
                        <a:pt x="231" y="525"/>
                      </a:cubicBezTo>
                      <a:cubicBezTo>
                        <a:pt x="233" y="528"/>
                        <a:pt x="235" y="530"/>
                        <a:pt x="238" y="532"/>
                      </a:cubicBezTo>
                      <a:cubicBezTo>
                        <a:pt x="244" y="536"/>
                        <a:pt x="249" y="545"/>
                        <a:pt x="238" y="546"/>
                      </a:cubicBezTo>
                      <a:cubicBezTo>
                        <a:pt x="237" y="550"/>
                        <a:pt x="242" y="554"/>
                        <a:pt x="244" y="557"/>
                      </a:cubicBezTo>
                      <a:cubicBezTo>
                        <a:pt x="246" y="560"/>
                        <a:pt x="247" y="564"/>
                        <a:pt x="250" y="566"/>
                      </a:cubicBezTo>
                      <a:cubicBezTo>
                        <a:pt x="253" y="569"/>
                        <a:pt x="257" y="572"/>
                        <a:pt x="260" y="574"/>
                      </a:cubicBezTo>
                      <a:cubicBezTo>
                        <a:pt x="262" y="575"/>
                        <a:pt x="264" y="577"/>
                        <a:pt x="266" y="578"/>
                      </a:cubicBezTo>
                      <a:cubicBezTo>
                        <a:pt x="268" y="580"/>
                        <a:pt x="267" y="580"/>
                        <a:pt x="271" y="580"/>
                      </a:cubicBezTo>
                      <a:cubicBezTo>
                        <a:pt x="273" y="580"/>
                        <a:pt x="275" y="579"/>
                        <a:pt x="277" y="580"/>
                      </a:cubicBezTo>
                      <a:cubicBezTo>
                        <a:pt x="279" y="580"/>
                        <a:pt x="280" y="582"/>
                        <a:pt x="282" y="583"/>
                      </a:cubicBezTo>
                      <a:cubicBezTo>
                        <a:pt x="286" y="586"/>
                        <a:pt x="288" y="590"/>
                        <a:pt x="292" y="593"/>
                      </a:cubicBezTo>
                      <a:cubicBezTo>
                        <a:pt x="296" y="597"/>
                        <a:pt x="300" y="602"/>
                        <a:pt x="303" y="607"/>
                      </a:cubicBezTo>
                      <a:cubicBezTo>
                        <a:pt x="305" y="611"/>
                        <a:pt x="308" y="616"/>
                        <a:pt x="309" y="621"/>
                      </a:cubicBezTo>
                      <a:cubicBezTo>
                        <a:pt x="310" y="625"/>
                        <a:pt x="310" y="629"/>
                        <a:pt x="310" y="633"/>
                      </a:cubicBezTo>
                      <a:cubicBezTo>
                        <a:pt x="310" y="637"/>
                        <a:pt x="311" y="639"/>
                        <a:pt x="312" y="643"/>
                      </a:cubicBezTo>
                      <a:cubicBezTo>
                        <a:pt x="312" y="645"/>
                        <a:pt x="311" y="647"/>
                        <a:pt x="311" y="649"/>
                      </a:cubicBezTo>
                      <a:cubicBezTo>
                        <a:pt x="312" y="654"/>
                        <a:pt x="314" y="658"/>
                        <a:pt x="312" y="664"/>
                      </a:cubicBezTo>
                      <a:cubicBezTo>
                        <a:pt x="310" y="669"/>
                        <a:pt x="310" y="672"/>
                        <a:pt x="314" y="677"/>
                      </a:cubicBezTo>
                      <a:cubicBezTo>
                        <a:pt x="316" y="680"/>
                        <a:pt x="316" y="682"/>
                        <a:pt x="318" y="684"/>
                      </a:cubicBezTo>
                      <a:cubicBezTo>
                        <a:pt x="320" y="687"/>
                        <a:pt x="322" y="686"/>
                        <a:pt x="325" y="686"/>
                      </a:cubicBezTo>
                      <a:cubicBezTo>
                        <a:pt x="330" y="686"/>
                        <a:pt x="335" y="684"/>
                        <a:pt x="339" y="686"/>
                      </a:cubicBezTo>
                      <a:cubicBezTo>
                        <a:pt x="344" y="688"/>
                        <a:pt x="349" y="691"/>
                        <a:pt x="353" y="694"/>
                      </a:cubicBezTo>
                      <a:cubicBezTo>
                        <a:pt x="358" y="697"/>
                        <a:pt x="365" y="697"/>
                        <a:pt x="371" y="698"/>
                      </a:cubicBezTo>
                      <a:cubicBezTo>
                        <a:pt x="375" y="700"/>
                        <a:pt x="376" y="701"/>
                        <a:pt x="379" y="699"/>
                      </a:cubicBezTo>
                      <a:cubicBezTo>
                        <a:pt x="380" y="699"/>
                        <a:pt x="380" y="698"/>
                        <a:pt x="381" y="698"/>
                      </a:cubicBezTo>
                      <a:cubicBezTo>
                        <a:pt x="380" y="697"/>
                        <a:pt x="380" y="697"/>
                        <a:pt x="380" y="696"/>
                      </a:cubicBezTo>
                      <a:cubicBezTo>
                        <a:pt x="379" y="695"/>
                        <a:pt x="378" y="695"/>
                        <a:pt x="377" y="693"/>
                      </a:cubicBezTo>
                      <a:cubicBezTo>
                        <a:pt x="376" y="691"/>
                        <a:pt x="376" y="689"/>
                        <a:pt x="376" y="686"/>
                      </a:cubicBezTo>
                      <a:cubicBezTo>
                        <a:pt x="377" y="683"/>
                        <a:pt x="379" y="679"/>
                        <a:pt x="380" y="676"/>
                      </a:cubicBezTo>
                      <a:cubicBezTo>
                        <a:pt x="381" y="674"/>
                        <a:pt x="383" y="672"/>
                        <a:pt x="384" y="671"/>
                      </a:cubicBezTo>
                      <a:cubicBezTo>
                        <a:pt x="385" y="670"/>
                        <a:pt x="386" y="669"/>
                        <a:pt x="387" y="668"/>
                      </a:cubicBezTo>
                      <a:cubicBezTo>
                        <a:pt x="388" y="666"/>
                        <a:pt x="388" y="665"/>
                        <a:pt x="388" y="663"/>
                      </a:cubicBezTo>
                      <a:cubicBezTo>
                        <a:pt x="390" y="658"/>
                        <a:pt x="396" y="656"/>
                        <a:pt x="400" y="654"/>
                      </a:cubicBezTo>
                      <a:cubicBezTo>
                        <a:pt x="404" y="651"/>
                        <a:pt x="407" y="647"/>
                        <a:pt x="410" y="644"/>
                      </a:cubicBezTo>
                      <a:cubicBezTo>
                        <a:pt x="413" y="640"/>
                        <a:pt x="417" y="637"/>
                        <a:pt x="421" y="634"/>
                      </a:cubicBezTo>
                      <a:cubicBezTo>
                        <a:pt x="423" y="633"/>
                        <a:pt x="425" y="632"/>
                        <a:pt x="426" y="630"/>
                      </a:cubicBezTo>
                      <a:cubicBezTo>
                        <a:pt x="427" y="628"/>
                        <a:pt x="427" y="626"/>
                        <a:pt x="428" y="624"/>
                      </a:cubicBezTo>
                      <a:cubicBezTo>
                        <a:pt x="429" y="620"/>
                        <a:pt x="431" y="617"/>
                        <a:pt x="433" y="614"/>
                      </a:cubicBezTo>
                      <a:cubicBezTo>
                        <a:pt x="434" y="612"/>
                        <a:pt x="435" y="610"/>
                        <a:pt x="436" y="609"/>
                      </a:cubicBezTo>
                      <a:cubicBezTo>
                        <a:pt x="438" y="607"/>
                        <a:pt x="438" y="607"/>
                        <a:pt x="438" y="607"/>
                      </a:cubicBezTo>
                      <a:cubicBezTo>
                        <a:pt x="442" y="606"/>
                        <a:pt x="446" y="599"/>
                        <a:pt x="448" y="595"/>
                      </a:cubicBezTo>
                      <a:cubicBezTo>
                        <a:pt x="451" y="590"/>
                        <a:pt x="453" y="587"/>
                        <a:pt x="458" y="583"/>
                      </a:cubicBezTo>
                      <a:cubicBezTo>
                        <a:pt x="460" y="581"/>
                        <a:pt x="460" y="579"/>
                        <a:pt x="462" y="577"/>
                      </a:cubicBezTo>
                      <a:cubicBezTo>
                        <a:pt x="462" y="576"/>
                        <a:pt x="464" y="576"/>
                        <a:pt x="464" y="574"/>
                      </a:cubicBezTo>
                      <a:cubicBezTo>
                        <a:pt x="464" y="573"/>
                        <a:pt x="462" y="572"/>
                        <a:pt x="461" y="571"/>
                      </a:cubicBezTo>
                      <a:cubicBezTo>
                        <a:pt x="459" y="569"/>
                        <a:pt x="450" y="563"/>
                        <a:pt x="453" y="559"/>
                      </a:cubicBezTo>
                      <a:cubicBezTo>
                        <a:pt x="453" y="559"/>
                        <a:pt x="452" y="559"/>
                        <a:pt x="452" y="558"/>
                      </a:cubicBezTo>
                      <a:cubicBezTo>
                        <a:pt x="451" y="557"/>
                        <a:pt x="449" y="556"/>
                        <a:pt x="447" y="554"/>
                      </a:cubicBezTo>
                      <a:cubicBezTo>
                        <a:pt x="445" y="551"/>
                        <a:pt x="442" y="547"/>
                        <a:pt x="441" y="543"/>
                      </a:cubicBezTo>
                      <a:cubicBezTo>
                        <a:pt x="440" y="541"/>
                        <a:pt x="440" y="539"/>
                        <a:pt x="439" y="538"/>
                      </a:cubicBezTo>
                      <a:cubicBezTo>
                        <a:pt x="437" y="535"/>
                        <a:pt x="437" y="535"/>
                        <a:pt x="437" y="532"/>
                      </a:cubicBezTo>
                      <a:cubicBezTo>
                        <a:pt x="436" y="529"/>
                        <a:pt x="435" y="528"/>
                        <a:pt x="434" y="525"/>
                      </a:cubicBezTo>
                      <a:cubicBezTo>
                        <a:pt x="434" y="523"/>
                        <a:pt x="435" y="521"/>
                        <a:pt x="435" y="520"/>
                      </a:cubicBezTo>
                      <a:cubicBezTo>
                        <a:pt x="435" y="518"/>
                        <a:pt x="435" y="516"/>
                        <a:pt x="435" y="514"/>
                      </a:cubicBezTo>
                      <a:cubicBezTo>
                        <a:pt x="435" y="511"/>
                        <a:pt x="434" y="510"/>
                        <a:pt x="432" y="508"/>
                      </a:cubicBezTo>
                      <a:cubicBezTo>
                        <a:pt x="431" y="507"/>
                        <a:pt x="430" y="504"/>
                        <a:pt x="431" y="503"/>
                      </a:cubicBezTo>
                      <a:cubicBezTo>
                        <a:pt x="431" y="502"/>
                        <a:pt x="432" y="502"/>
                        <a:pt x="433" y="500"/>
                      </a:cubicBezTo>
                      <a:cubicBezTo>
                        <a:pt x="433" y="499"/>
                        <a:pt x="433" y="498"/>
                        <a:pt x="433" y="497"/>
                      </a:cubicBezTo>
                      <a:cubicBezTo>
                        <a:pt x="433" y="494"/>
                        <a:pt x="433" y="490"/>
                        <a:pt x="433" y="486"/>
                      </a:cubicBezTo>
                      <a:cubicBezTo>
                        <a:pt x="433" y="484"/>
                        <a:pt x="433" y="483"/>
                        <a:pt x="431" y="481"/>
                      </a:cubicBezTo>
                      <a:cubicBezTo>
                        <a:pt x="429" y="480"/>
                        <a:pt x="428" y="480"/>
                        <a:pt x="427" y="477"/>
                      </a:cubicBezTo>
                      <a:cubicBezTo>
                        <a:pt x="426" y="475"/>
                        <a:pt x="426" y="474"/>
                        <a:pt x="427" y="471"/>
                      </a:cubicBezTo>
                      <a:cubicBezTo>
                        <a:pt x="427" y="469"/>
                        <a:pt x="427" y="467"/>
                        <a:pt x="427" y="465"/>
                      </a:cubicBezTo>
                      <a:cubicBezTo>
                        <a:pt x="427" y="459"/>
                        <a:pt x="431" y="455"/>
                        <a:pt x="434" y="451"/>
                      </a:cubicBezTo>
                      <a:cubicBezTo>
                        <a:pt x="435" y="450"/>
                        <a:pt x="436" y="449"/>
                        <a:pt x="437" y="448"/>
                      </a:cubicBezTo>
                      <a:cubicBezTo>
                        <a:pt x="439" y="447"/>
                        <a:pt x="440" y="445"/>
                        <a:pt x="442" y="443"/>
                      </a:cubicBezTo>
                      <a:cubicBezTo>
                        <a:pt x="444" y="439"/>
                        <a:pt x="446" y="436"/>
                        <a:pt x="446" y="432"/>
                      </a:cubicBezTo>
                      <a:cubicBezTo>
                        <a:pt x="446" y="427"/>
                        <a:pt x="446" y="421"/>
                        <a:pt x="443" y="417"/>
                      </a:cubicBezTo>
                      <a:cubicBezTo>
                        <a:pt x="442" y="416"/>
                        <a:pt x="441" y="415"/>
                        <a:pt x="440" y="414"/>
                      </a:cubicBezTo>
                      <a:cubicBezTo>
                        <a:pt x="439" y="413"/>
                        <a:pt x="439" y="412"/>
                        <a:pt x="438" y="411"/>
                      </a:cubicBezTo>
                      <a:cubicBezTo>
                        <a:pt x="437" y="410"/>
                        <a:pt x="436" y="410"/>
                        <a:pt x="435" y="409"/>
                      </a:cubicBezTo>
                      <a:cubicBezTo>
                        <a:pt x="435" y="409"/>
                        <a:pt x="435" y="408"/>
                        <a:pt x="435" y="408"/>
                      </a:cubicBezTo>
                      <a:cubicBezTo>
                        <a:pt x="434" y="407"/>
                        <a:pt x="433" y="406"/>
                        <a:pt x="433" y="405"/>
                      </a:cubicBezTo>
                      <a:cubicBezTo>
                        <a:pt x="432" y="403"/>
                        <a:pt x="431" y="401"/>
                        <a:pt x="430" y="399"/>
                      </a:cubicBezTo>
                      <a:cubicBezTo>
                        <a:pt x="429" y="397"/>
                        <a:pt x="428" y="395"/>
                        <a:pt x="427" y="393"/>
                      </a:cubicBezTo>
                      <a:cubicBezTo>
                        <a:pt x="426" y="389"/>
                        <a:pt x="425" y="385"/>
                        <a:pt x="425" y="381"/>
                      </a:cubicBezTo>
                      <a:cubicBezTo>
                        <a:pt x="425" y="379"/>
                        <a:pt x="424" y="377"/>
                        <a:pt x="424" y="376"/>
                      </a:cubicBezTo>
                      <a:cubicBezTo>
                        <a:pt x="424" y="374"/>
                        <a:pt x="422" y="371"/>
                        <a:pt x="423" y="370"/>
                      </a:cubicBezTo>
                      <a:cubicBezTo>
                        <a:pt x="423" y="369"/>
                        <a:pt x="428" y="369"/>
                        <a:pt x="429" y="369"/>
                      </a:cubicBezTo>
                      <a:cubicBezTo>
                        <a:pt x="431" y="370"/>
                        <a:pt x="431" y="373"/>
                        <a:pt x="434" y="374"/>
                      </a:cubicBezTo>
                      <a:cubicBezTo>
                        <a:pt x="435" y="375"/>
                        <a:pt x="436" y="374"/>
                        <a:pt x="437" y="375"/>
                      </a:cubicBezTo>
                      <a:cubicBezTo>
                        <a:pt x="439" y="375"/>
                        <a:pt x="440" y="377"/>
                        <a:pt x="442" y="378"/>
                      </a:cubicBezTo>
                      <a:cubicBezTo>
                        <a:pt x="443" y="379"/>
                        <a:pt x="446" y="383"/>
                        <a:pt x="448" y="382"/>
                      </a:cubicBezTo>
                      <a:cubicBezTo>
                        <a:pt x="448" y="378"/>
                        <a:pt x="452" y="380"/>
                        <a:pt x="453" y="383"/>
                      </a:cubicBezTo>
                      <a:cubicBezTo>
                        <a:pt x="455" y="386"/>
                        <a:pt x="458" y="391"/>
                        <a:pt x="458" y="384"/>
                      </a:cubicBezTo>
                      <a:cubicBezTo>
                        <a:pt x="458" y="381"/>
                        <a:pt x="459" y="378"/>
                        <a:pt x="459" y="375"/>
                      </a:cubicBezTo>
                      <a:cubicBezTo>
                        <a:pt x="460" y="372"/>
                        <a:pt x="459" y="369"/>
                        <a:pt x="459" y="366"/>
                      </a:cubicBezTo>
                      <a:cubicBezTo>
                        <a:pt x="460" y="363"/>
                        <a:pt x="462" y="362"/>
                        <a:pt x="465" y="359"/>
                      </a:cubicBezTo>
                      <a:cubicBezTo>
                        <a:pt x="467" y="356"/>
                        <a:pt x="469" y="356"/>
                        <a:pt x="473" y="357"/>
                      </a:cubicBezTo>
                      <a:cubicBezTo>
                        <a:pt x="477" y="358"/>
                        <a:pt x="482" y="357"/>
                        <a:pt x="486" y="357"/>
                      </a:cubicBezTo>
                      <a:cubicBezTo>
                        <a:pt x="488" y="357"/>
                        <a:pt x="493" y="359"/>
                        <a:pt x="495" y="358"/>
                      </a:cubicBezTo>
                      <a:cubicBezTo>
                        <a:pt x="497" y="356"/>
                        <a:pt x="493" y="354"/>
                        <a:pt x="492" y="353"/>
                      </a:cubicBezTo>
                      <a:cubicBezTo>
                        <a:pt x="490" y="351"/>
                        <a:pt x="488" y="349"/>
                        <a:pt x="489" y="347"/>
                      </a:cubicBezTo>
                      <a:cubicBezTo>
                        <a:pt x="489" y="345"/>
                        <a:pt x="491" y="345"/>
                        <a:pt x="491" y="344"/>
                      </a:cubicBezTo>
                      <a:cubicBezTo>
                        <a:pt x="492" y="342"/>
                        <a:pt x="491" y="340"/>
                        <a:pt x="491" y="339"/>
                      </a:cubicBezTo>
                      <a:cubicBezTo>
                        <a:pt x="492" y="337"/>
                        <a:pt x="493" y="335"/>
                        <a:pt x="493" y="332"/>
                      </a:cubicBezTo>
                      <a:cubicBezTo>
                        <a:pt x="494" y="328"/>
                        <a:pt x="495" y="324"/>
                        <a:pt x="496" y="320"/>
                      </a:cubicBezTo>
                      <a:cubicBezTo>
                        <a:pt x="497" y="317"/>
                        <a:pt x="499" y="315"/>
                        <a:pt x="502" y="314"/>
                      </a:cubicBezTo>
                      <a:cubicBezTo>
                        <a:pt x="504" y="313"/>
                        <a:pt x="507" y="314"/>
                        <a:pt x="509" y="313"/>
                      </a:cubicBezTo>
                      <a:cubicBezTo>
                        <a:pt x="509" y="316"/>
                        <a:pt x="505" y="319"/>
                        <a:pt x="505" y="322"/>
                      </a:cubicBezTo>
                      <a:cubicBezTo>
                        <a:pt x="508" y="322"/>
                        <a:pt x="512" y="321"/>
                        <a:pt x="515" y="322"/>
                      </a:cubicBezTo>
                      <a:cubicBezTo>
                        <a:pt x="519" y="324"/>
                        <a:pt x="515" y="328"/>
                        <a:pt x="515" y="331"/>
                      </a:cubicBezTo>
                      <a:cubicBezTo>
                        <a:pt x="517" y="331"/>
                        <a:pt x="518" y="328"/>
                        <a:pt x="520" y="330"/>
                      </a:cubicBezTo>
                      <a:cubicBezTo>
                        <a:pt x="522" y="332"/>
                        <a:pt x="522" y="334"/>
                        <a:pt x="522" y="336"/>
                      </a:cubicBezTo>
                      <a:cubicBezTo>
                        <a:pt x="522" y="338"/>
                        <a:pt x="522" y="340"/>
                        <a:pt x="522" y="342"/>
                      </a:cubicBezTo>
                      <a:cubicBezTo>
                        <a:pt x="522" y="345"/>
                        <a:pt x="527" y="350"/>
                        <a:pt x="521" y="350"/>
                      </a:cubicBezTo>
                      <a:cubicBezTo>
                        <a:pt x="521" y="352"/>
                        <a:pt x="520" y="355"/>
                        <a:pt x="521" y="357"/>
                      </a:cubicBezTo>
                      <a:cubicBezTo>
                        <a:pt x="522" y="359"/>
                        <a:pt x="522" y="360"/>
                        <a:pt x="523" y="361"/>
                      </a:cubicBezTo>
                      <a:cubicBezTo>
                        <a:pt x="525" y="362"/>
                        <a:pt x="527" y="362"/>
                        <a:pt x="529" y="363"/>
                      </a:cubicBezTo>
                      <a:cubicBezTo>
                        <a:pt x="532" y="365"/>
                        <a:pt x="532" y="370"/>
                        <a:pt x="532" y="375"/>
                      </a:cubicBezTo>
                      <a:cubicBezTo>
                        <a:pt x="536" y="375"/>
                        <a:pt x="539" y="377"/>
                        <a:pt x="543" y="379"/>
                      </a:cubicBezTo>
                      <a:cubicBezTo>
                        <a:pt x="545" y="380"/>
                        <a:pt x="548" y="380"/>
                        <a:pt x="550" y="381"/>
                      </a:cubicBezTo>
                      <a:cubicBezTo>
                        <a:pt x="552" y="382"/>
                        <a:pt x="554" y="382"/>
                        <a:pt x="556" y="381"/>
                      </a:cubicBezTo>
                      <a:cubicBezTo>
                        <a:pt x="558" y="383"/>
                        <a:pt x="559" y="384"/>
                        <a:pt x="562" y="385"/>
                      </a:cubicBezTo>
                      <a:cubicBezTo>
                        <a:pt x="564" y="385"/>
                        <a:pt x="567" y="386"/>
                        <a:pt x="569" y="385"/>
                      </a:cubicBezTo>
                      <a:cubicBezTo>
                        <a:pt x="572" y="384"/>
                        <a:pt x="572" y="381"/>
                        <a:pt x="575" y="382"/>
                      </a:cubicBezTo>
                      <a:cubicBezTo>
                        <a:pt x="577" y="383"/>
                        <a:pt x="577" y="385"/>
                        <a:pt x="580" y="386"/>
                      </a:cubicBezTo>
                      <a:cubicBezTo>
                        <a:pt x="582" y="386"/>
                        <a:pt x="582" y="385"/>
                        <a:pt x="582" y="382"/>
                      </a:cubicBezTo>
                      <a:cubicBezTo>
                        <a:pt x="582" y="379"/>
                        <a:pt x="584" y="376"/>
                        <a:pt x="583" y="373"/>
                      </a:cubicBezTo>
                      <a:cubicBezTo>
                        <a:pt x="583" y="369"/>
                        <a:pt x="583" y="365"/>
                        <a:pt x="580" y="362"/>
                      </a:cubicBezTo>
                      <a:cubicBezTo>
                        <a:pt x="578" y="359"/>
                        <a:pt x="577" y="359"/>
                        <a:pt x="580" y="356"/>
                      </a:cubicBezTo>
                      <a:cubicBezTo>
                        <a:pt x="581" y="355"/>
                        <a:pt x="583" y="351"/>
                        <a:pt x="584" y="351"/>
                      </a:cubicBezTo>
                      <a:cubicBezTo>
                        <a:pt x="584" y="354"/>
                        <a:pt x="585" y="354"/>
                        <a:pt x="587" y="353"/>
                      </a:cubicBezTo>
                      <a:cubicBezTo>
                        <a:pt x="588" y="353"/>
                        <a:pt x="588" y="353"/>
                        <a:pt x="589" y="352"/>
                      </a:cubicBezTo>
                      <a:cubicBezTo>
                        <a:pt x="590" y="352"/>
                        <a:pt x="591" y="353"/>
                        <a:pt x="592" y="353"/>
                      </a:cubicBezTo>
                      <a:cubicBezTo>
                        <a:pt x="594" y="351"/>
                        <a:pt x="592" y="347"/>
                        <a:pt x="592" y="345"/>
                      </a:cubicBezTo>
                      <a:cubicBezTo>
                        <a:pt x="592" y="344"/>
                        <a:pt x="593" y="342"/>
                        <a:pt x="592" y="341"/>
                      </a:cubicBezTo>
                      <a:cubicBezTo>
                        <a:pt x="592" y="339"/>
                        <a:pt x="590" y="340"/>
                        <a:pt x="589" y="338"/>
                      </a:cubicBezTo>
                      <a:cubicBezTo>
                        <a:pt x="588" y="335"/>
                        <a:pt x="591" y="332"/>
                        <a:pt x="591" y="330"/>
                      </a:cubicBezTo>
                      <a:cubicBezTo>
                        <a:pt x="592" y="327"/>
                        <a:pt x="591" y="325"/>
                        <a:pt x="591" y="322"/>
                      </a:cubicBezTo>
                      <a:cubicBezTo>
                        <a:pt x="592" y="319"/>
                        <a:pt x="595" y="317"/>
                        <a:pt x="596" y="314"/>
                      </a:cubicBezTo>
                      <a:cubicBezTo>
                        <a:pt x="597" y="312"/>
                        <a:pt x="598" y="309"/>
                        <a:pt x="599" y="306"/>
                      </a:cubicBezTo>
                      <a:cubicBezTo>
                        <a:pt x="599" y="305"/>
                        <a:pt x="600" y="304"/>
                        <a:pt x="601" y="302"/>
                      </a:cubicBezTo>
                      <a:cubicBezTo>
                        <a:pt x="601" y="302"/>
                        <a:pt x="601" y="302"/>
                        <a:pt x="601" y="302"/>
                      </a:cubicBezTo>
                      <a:cubicBezTo>
                        <a:pt x="599" y="302"/>
                        <a:pt x="597" y="302"/>
                        <a:pt x="595" y="301"/>
                      </a:cubicBez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sp>
            <p:nvSpPr>
              <p:cNvPr id="244" name="Freeform 90">
                <a:extLst>
                  <a:ext uri="{FF2B5EF4-FFF2-40B4-BE49-F238E27FC236}">
                    <a16:creationId xmlns:a16="http://schemas.microsoft.com/office/drawing/2014/main" id="{5DF7DE62-77F8-4F5D-80DF-A0B609B16085}"/>
                  </a:ext>
                </a:extLst>
              </p:cNvPr>
              <p:cNvSpPr>
                <a:spLocks/>
              </p:cNvSpPr>
              <p:nvPr/>
            </p:nvSpPr>
            <p:spPr bwMode="auto">
              <a:xfrm>
                <a:off x="6091238" y="3592513"/>
                <a:ext cx="1241425" cy="998538"/>
              </a:xfrm>
              <a:custGeom>
                <a:avLst/>
                <a:gdLst>
                  <a:gd name="T0" fmla="*/ 314 w 331"/>
                  <a:gd name="T1" fmla="*/ 32 h 266"/>
                  <a:gd name="T2" fmla="*/ 291 w 331"/>
                  <a:gd name="T3" fmla="*/ 27 h 266"/>
                  <a:gd name="T4" fmla="*/ 258 w 331"/>
                  <a:gd name="T5" fmla="*/ 28 h 266"/>
                  <a:gd name="T6" fmla="*/ 224 w 331"/>
                  <a:gd name="T7" fmla="*/ 27 h 266"/>
                  <a:gd name="T8" fmla="*/ 207 w 331"/>
                  <a:gd name="T9" fmla="*/ 5 h 266"/>
                  <a:gd name="T10" fmla="*/ 179 w 331"/>
                  <a:gd name="T11" fmla="*/ 7 h 266"/>
                  <a:gd name="T12" fmla="*/ 164 w 331"/>
                  <a:gd name="T13" fmla="*/ 2 h 266"/>
                  <a:gd name="T14" fmla="*/ 111 w 331"/>
                  <a:gd name="T15" fmla="*/ 1 h 266"/>
                  <a:gd name="T16" fmla="*/ 111 w 331"/>
                  <a:gd name="T17" fmla="*/ 27 h 266"/>
                  <a:gd name="T18" fmla="*/ 94 w 331"/>
                  <a:gd name="T19" fmla="*/ 38 h 266"/>
                  <a:gd name="T20" fmla="*/ 82 w 331"/>
                  <a:gd name="T21" fmla="*/ 57 h 266"/>
                  <a:gd name="T22" fmla="*/ 42 w 331"/>
                  <a:gd name="T23" fmla="*/ 75 h 266"/>
                  <a:gd name="T24" fmla="*/ 46 w 331"/>
                  <a:gd name="T25" fmla="*/ 88 h 266"/>
                  <a:gd name="T26" fmla="*/ 42 w 331"/>
                  <a:gd name="T27" fmla="*/ 123 h 266"/>
                  <a:gd name="T28" fmla="*/ 15 w 331"/>
                  <a:gd name="T29" fmla="*/ 119 h 266"/>
                  <a:gd name="T30" fmla="*/ 0 w 331"/>
                  <a:gd name="T31" fmla="*/ 135 h 266"/>
                  <a:gd name="T32" fmla="*/ 22 w 331"/>
                  <a:gd name="T33" fmla="*/ 141 h 266"/>
                  <a:gd name="T34" fmla="*/ 40 w 331"/>
                  <a:gd name="T35" fmla="*/ 140 h 266"/>
                  <a:gd name="T36" fmla="*/ 69 w 331"/>
                  <a:gd name="T37" fmla="*/ 155 h 266"/>
                  <a:gd name="T38" fmla="*/ 82 w 331"/>
                  <a:gd name="T39" fmla="*/ 171 h 266"/>
                  <a:gd name="T40" fmla="*/ 76 w 331"/>
                  <a:gd name="T41" fmla="*/ 184 h 266"/>
                  <a:gd name="T42" fmla="*/ 64 w 331"/>
                  <a:gd name="T43" fmla="*/ 192 h 266"/>
                  <a:gd name="T44" fmla="*/ 59 w 331"/>
                  <a:gd name="T45" fmla="*/ 216 h 266"/>
                  <a:gd name="T46" fmla="*/ 47 w 331"/>
                  <a:gd name="T47" fmla="*/ 229 h 266"/>
                  <a:gd name="T48" fmla="*/ 77 w 331"/>
                  <a:gd name="T49" fmla="*/ 242 h 266"/>
                  <a:gd name="T50" fmla="*/ 82 w 331"/>
                  <a:gd name="T51" fmla="*/ 246 h 266"/>
                  <a:gd name="T52" fmla="*/ 86 w 331"/>
                  <a:gd name="T53" fmla="*/ 256 h 266"/>
                  <a:gd name="T54" fmla="*/ 98 w 331"/>
                  <a:gd name="T55" fmla="*/ 255 h 266"/>
                  <a:gd name="T56" fmla="*/ 110 w 331"/>
                  <a:gd name="T57" fmla="*/ 260 h 266"/>
                  <a:gd name="T58" fmla="*/ 125 w 331"/>
                  <a:gd name="T59" fmla="*/ 257 h 266"/>
                  <a:gd name="T60" fmla="*/ 128 w 331"/>
                  <a:gd name="T61" fmla="*/ 265 h 266"/>
                  <a:gd name="T62" fmla="*/ 142 w 331"/>
                  <a:gd name="T63" fmla="*/ 256 h 266"/>
                  <a:gd name="T64" fmla="*/ 150 w 331"/>
                  <a:gd name="T65" fmla="*/ 249 h 266"/>
                  <a:gd name="T66" fmla="*/ 148 w 331"/>
                  <a:gd name="T67" fmla="*/ 240 h 266"/>
                  <a:gd name="T68" fmla="*/ 163 w 331"/>
                  <a:gd name="T69" fmla="*/ 229 h 266"/>
                  <a:gd name="T70" fmla="*/ 186 w 331"/>
                  <a:gd name="T71" fmla="*/ 223 h 266"/>
                  <a:gd name="T72" fmla="*/ 199 w 331"/>
                  <a:gd name="T73" fmla="*/ 209 h 266"/>
                  <a:gd name="T74" fmla="*/ 211 w 331"/>
                  <a:gd name="T75" fmla="*/ 202 h 266"/>
                  <a:gd name="T76" fmla="*/ 230 w 331"/>
                  <a:gd name="T77" fmla="*/ 197 h 266"/>
                  <a:gd name="T78" fmla="*/ 255 w 331"/>
                  <a:gd name="T79" fmla="*/ 202 h 266"/>
                  <a:gd name="T80" fmla="*/ 266 w 331"/>
                  <a:gd name="T81" fmla="*/ 201 h 266"/>
                  <a:gd name="T82" fmla="*/ 283 w 331"/>
                  <a:gd name="T83" fmla="*/ 200 h 266"/>
                  <a:gd name="T84" fmla="*/ 288 w 331"/>
                  <a:gd name="T85" fmla="*/ 185 h 266"/>
                  <a:gd name="T86" fmla="*/ 286 w 331"/>
                  <a:gd name="T87" fmla="*/ 169 h 266"/>
                  <a:gd name="T88" fmla="*/ 305 w 331"/>
                  <a:gd name="T89" fmla="*/ 157 h 266"/>
                  <a:gd name="T90" fmla="*/ 313 w 331"/>
                  <a:gd name="T91" fmla="*/ 130 h 266"/>
                  <a:gd name="T92" fmla="*/ 327 w 331"/>
                  <a:gd name="T93" fmla="*/ 89 h 266"/>
                  <a:gd name="T94" fmla="*/ 327 w 331"/>
                  <a:gd name="T95" fmla="*/ 61 h 266"/>
                  <a:gd name="T96" fmla="*/ 331 w 331"/>
                  <a:gd name="T97" fmla="*/ 3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1" h="266">
                    <a:moveTo>
                      <a:pt x="323" y="30"/>
                    </a:moveTo>
                    <a:cubicBezTo>
                      <a:pt x="319" y="31"/>
                      <a:pt x="321" y="33"/>
                      <a:pt x="319" y="34"/>
                    </a:cubicBezTo>
                    <a:cubicBezTo>
                      <a:pt x="317" y="35"/>
                      <a:pt x="316" y="33"/>
                      <a:pt x="314" y="32"/>
                    </a:cubicBezTo>
                    <a:cubicBezTo>
                      <a:pt x="312" y="31"/>
                      <a:pt x="310" y="32"/>
                      <a:pt x="309" y="32"/>
                    </a:cubicBezTo>
                    <a:cubicBezTo>
                      <a:pt x="305" y="31"/>
                      <a:pt x="302" y="29"/>
                      <a:pt x="298" y="29"/>
                    </a:cubicBezTo>
                    <a:cubicBezTo>
                      <a:pt x="296" y="28"/>
                      <a:pt x="294" y="28"/>
                      <a:pt x="291" y="27"/>
                    </a:cubicBezTo>
                    <a:cubicBezTo>
                      <a:pt x="286" y="25"/>
                      <a:pt x="281" y="25"/>
                      <a:pt x="275" y="24"/>
                    </a:cubicBezTo>
                    <a:cubicBezTo>
                      <a:pt x="275" y="26"/>
                      <a:pt x="275" y="27"/>
                      <a:pt x="275" y="29"/>
                    </a:cubicBezTo>
                    <a:cubicBezTo>
                      <a:pt x="270" y="29"/>
                      <a:pt x="264" y="28"/>
                      <a:pt x="258" y="28"/>
                    </a:cubicBezTo>
                    <a:cubicBezTo>
                      <a:pt x="257" y="28"/>
                      <a:pt x="230" y="28"/>
                      <a:pt x="230" y="28"/>
                    </a:cubicBezTo>
                    <a:cubicBezTo>
                      <a:pt x="230" y="30"/>
                      <a:pt x="231" y="43"/>
                      <a:pt x="227" y="42"/>
                    </a:cubicBezTo>
                    <a:cubicBezTo>
                      <a:pt x="223" y="42"/>
                      <a:pt x="228" y="29"/>
                      <a:pt x="224" y="27"/>
                    </a:cubicBezTo>
                    <a:cubicBezTo>
                      <a:pt x="222" y="25"/>
                      <a:pt x="217" y="26"/>
                      <a:pt x="215" y="26"/>
                    </a:cubicBezTo>
                    <a:cubicBezTo>
                      <a:pt x="210" y="27"/>
                      <a:pt x="209" y="27"/>
                      <a:pt x="208" y="22"/>
                    </a:cubicBezTo>
                    <a:cubicBezTo>
                      <a:pt x="207" y="16"/>
                      <a:pt x="207" y="10"/>
                      <a:pt x="207" y="5"/>
                    </a:cubicBezTo>
                    <a:cubicBezTo>
                      <a:pt x="201" y="4"/>
                      <a:pt x="194" y="3"/>
                      <a:pt x="188" y="4"/>
                    </a:cubicBezTo>
                    <a:cubicBezTo>
                      <a:pt x="181" y="4"/>
                      <a:pt x="183" y="8"/>
                      <a:pt x="183" y="14"/>
                    </a:cubicBezTo>
                    <a:cubicBezTo>
                      <a:pt x="180" y="15"/>
                      <a:pt x="180" y="9"/>
                      <a:pt x="179" y="7"/>
                    </a:cubicBezTo>
                    <a:cubicBezTo>
                      <a:pt x="179" y="5"/>
                      <a:pt x="179" y="5"/>
                      <a:pt x="177" y="4"/>
                    </a:cubicBezTo>
                    <a:cubicBezTo>
                      <a:pt x="176" y="3"/>
                      <a:pt x="172" y="2"/>
                      <a:pt x="170" y="2"/>
                    </a:cubicBezTo>
                    <a:cubicBezTo>
                      <a:pt x="168" y="2"/>
                      <a:pt x="166" y="2"/>
                      <a:pt x="164" y="2"/>
                    </a:cubicBezTo>
                    <a:cubicBezTo>
                      <a:pt x="160" y="2"/>
                      <a:pt x="155" y="2"/>
                      <a:pt x="150" y="2"/>
                    </a:cubicBezTo>
                    <a:cubicBezTo>
                      <a:pt x="142" y="1"/>
                      <a:pt x="134" y="0"/>
                      <a:pt x="126" y="1"/>
                    </a:cubicBezTo>
                    <a:cubicBezTo>
                      <a:pt x="121" y="1"/>
                      <a:pt x="116" y="1"/>
                      <a:pt x="111" y="1"/>
                    </a:cubicBezTo>
                    <a:cubicBezTo>
                      <a:pt x="106" y="2"/>
                      <a:pt x="106" y="5"/>
                      <a:pt x="107" y="9"/>
                    </a:cubicBezTo>
                    <a:cubicBezTo>
                      <a:pt x="107" y="13"/>
                      <a:pt x="107" y="17"/>
                      <a:pt x="106" y="20"/>
                    </a:cubicBezTo>
                    <a:cubicBezTo>
                      <a:pt x="105" y="25"/>
                      <a:pt x="106" y="27"/>
                      <a:pt x="111" y="27"/>
                    </a:cubicBezTo>
                    <a:cubicBezTo>
                      <a:pt x="112" y="29"/>
                      <a:pt x="113" y="31"/>
                      <a:pt x="112" y="34"/>
                    </a:cubicBezTo>
                    <a:cubicBezTo>
                      <a:pt x="112" y="37"/>
                      <a:pt x="112" y="36"/>
                      <a:pt x="109" y="37"/>
                    </a:cubicBezTo>
                    <a:cubicBezTo>
                      <a:pt x="104" y="38"/>
                      <a:pt x="99" y="37"/>
                      <a:pt x="94" y="38"/>
                    </a:cubicBezTo>
                    <a:cubicBezTo>
                      <a:pt x="96" y="43"/>
                      <a:pt x="81" y="45"/>
                      <a:pt x="77" y="46"/>
                    </a:cubicBezTo>
                    <a:cubicBezTo>
                      <a:pt x="77" y="49"/>
                      <a:pt x="79" y="50"/>
                      <a:pt x="81" y="52"/>
                    </a:cubicBezTo>
                    <a:cubicBezTo>
                      <a:pt x="82" y="54"/>
                      <a:pt x="82" y="54"/>
                      <a:pt x="82" y="57"/>
                    </a:cubicBezTo>
                    <a:cubicBezTo>
                      <a:pt x="82" y="63"/>
                      <a:pt x="85" y="65"/>
                      <a:pt x="90" y="68"/>
                    </a:cubicBezTo>
                    <a:cubicBezTo>
                      <a:pt x="90" y="76"/>
                      <a:pt x="75" y="75"/>
                      <a:pt x="69" y="75"/>
                    </a:cubicBezTo>
                    <a:cubicBezTo>
                      <a:pt x="60" y="75"/>
                      <a:pt x="51" y="75"/>
                      <a:pt x="42" y="75"/>
                    </a:cubicBezTo>
                    <a:cubicBezTo>
                      <a:pt x="42" y="76"/>
                      <a:pt x="42" y="77"/>
                      <a:pt x="43" y="78"/>
                    </a:cubicBezTo>
                    <a:cubicBezTo>
                      <a:pt x="43" y="80"/>
                      <a:pt x="45" y="81"/>
                      <a:pt x="46" y="82"/>
                    </a:cubicBezTo>
                    <a:cubicBezTo>
                      <a:pt x="47" y="84"/>
                      <a:pt x="46" y="87"/>
                      <a:pt x="46" y="88"/>
                    </a:cubicBezTo>
                    <a:cubicBezTo>
                      <a:pt x="47" y="92"/>
                      <a:pt x="48" y="95"/>
                      <a:pt x="48" y="99"/>
                    </a:cubicBezTo>
                    <a:cubicBezTo>
                      <a:pt x="47" y="104"/>
                      <a:pt x="45" y="109"/>
                      <a:pt x="45" y="115"/>
                    </a:cubicBezTo>
                    <a:cubicBezTo>
                      <a:pt x="45" y="118"/>
                      <a:pt x="45" y="124"/>
                      <a:pt x="42" y="123"/>
                    </a:cubicBezTo>
                    <a:cubicBezTo>
                      <a:pt x="41" y="126"/>
                      <a:pt x="42" y="129"/>
                      <a:pt x="38" y="128"/>
                    </a:cubicBezTo>
                    <a:cubicBezTo>
                      <a:pt x="35" y="128"/>
                      <a:pt x="31" y="125"/>
                      <a:pt x="28" y="124"/>
                    </a:cubicBezTo>
                    <a:cubicBezTo>
                      <a:pt x="24" y="122"/>
                      <a:pt x="19" y="120"/>
                      <a:pt x="15" y="119"/>
                    </a:cubicBezTo>
                    <a:cubicBezTo>
                      <a:pt x="12" y="118"/>
                      <a:pt x="7" y="118"/>
                      <a:pt x="5" y="116"/>
                    </a:cubicBezTo>
                    <a:cubicBezTo>
                      <a:pt x="3" y="114"/>
                      <a:pt x="4" y="112"/>
                      <a:pt x="2" y="110"/>
                    </a:cubicBezTo>
                    <a:cubicBezTo>
                      <a:pt x="1" y="119"/>
                      <a:pt x="0" y="127"/>
                      <a:pt x="0" y="135"/>
                    </a:cubicBezTo>
                    <a:cubicBezTo>
                      <a:pt x="4" y="135"/>
                      <a:pt x="7" y="136"/>
                      <a:pt x="11" y="137"/>
                    </a:cubicBezTo>
                    <a:cubicBezTo>
                      <a:pt x="13" y="138"/>
                      <a:pt x="15" y="139"/>
                      <a:pt x="17" y="140"/>
                    </a:cubicBezTo>
                    <a:cubicBezTo>
                      <a:pt x="19" y="140"/>
                      <a:pt x="21" y="140"/>
                      <a:pt x="22" y="141"/>
                    </a:cubicBezTo>
                    <a:cubicBezTo>
                      <a:pt x="23" y="142"/>
                      <a:pt x="22" y="143"/>
                      <a:pt x="23" y="144"/>
                    </a:cubicBezTo>
                    <a:cubicBezTo>
                      <a:pt x="26" y="146"/>
                      <a:pt x="30" y="148"/>
                      <a:pt x="34" y="148"/>
                    </a:cubicBezTo>
                    <a:cubicBezTo>
                      <a:pt x="39" y="147"/>
                      <a:pt x="38" y="144"/>
                      <a:pt x="40" y="140"/>
                    </a:cubicBezTo>
                    <a:cubicBezTo>
                      <a:pt x="42" y="140"/>
                      <a:pt x="48" y="142"/>
                      <a:pt x="49" y="144"/>
                    </a:cubicBezTo>
                    <a:cubicBezTo>
                      <a:pt x="51" y="146"/>
                      <a:pt x="47" y="151"/>
                      <a:pt x="47" y="154"/>
                    </a:cubicBezTo>
                    <a:cubicBezTo>
                      <a:pt x="54" y="155"/>
                      <a:pt x="62" y="153"/>
                      <a:pt x="69" y="155"/>
                    </a:cubicBezTo>
                    <a:cubicBezTo>
                      <a:pt x="70" y="158"/>
                      <a:pt x="70" y="160"/>
                      <a:pt x="72" y="162"/>
                    </a:cubicBezTo>
                    <a:cubicBezTo>
                      <a:pt x="75" y="166"/>
                      <a:pt x="78" y="163"/>
                      <a:pt x="81" y="165"/>
                    </a:cubicBezTo>
                    <a:cubicBezTo>
                      <a:pt x="82" y="166"/>
                      <a:pt x="82" y="170"/>
                      <a:pt x="82" y="171"/>
                    </a:cubicBezTo>
                    <a:cubicBezTo>
                      <a:pt x="83" y="174"/>
                      <a:pt x="84" y="179"/>
                      <a:pt x="83" y="182"/>
                    </a:cubicBezTo>
                    <a:cubicBezTo>
                      <a:pt x="82" y="184"/>
                      <a:pt x="82" y="183"/>
                      <a:pt x="79" y="184"/>
                    </a:cubicBezTo>
                    <a:cubicBezTo>
                      <a:pt x="78" y="184"/>
                      <a:pt x="77" y="184"/>
                      <a:pt x="76" y="184"/>
                    </a:cubicBezTo>
                    <a:cubicBezTo>
                      <a:pt x="75" y="185"/>
                      <a:pt x="76" y="186"/>
                      <a:pt x="75" y="186"/>
                    </a:cubicBezTo>
                    <a:cubicBezTo>
                      <a:pt x="74" y="187"/>
                      <a:pt x="73" y="189"/>
                      <a:pt x="71" y="189"/>
                    </a:cubicBezTo>
                    <a:cubicBezTo>
                      <a:pt x="69" y="190"/>
                      <a:pt x="65" y="189"/>
                      <a:pt x="64" y="192"/>
                    </a:cubicBezTo>
                    <a:cubicBezTo>
                      <a:pt x="63" y="194"/>
                      <a:pt x="64" y="196"/>
                      <a:pt x="63" y="197"/>
                    </a:cubicBezTo>
                    <a:cubicBezTo>
                      <a:pt x="63" y="199"/>
                      <a:pt x="61" y="198"/>
                      <a:pt x="60" y="199"/>
                    </a:cubicBezTo>
                    <a:cubicBezTo>
                      <a:pt x="58" y="203"/>
                      <a:pt x="59" y="212"/>
                      <a:pt x="59" y="216"/>
                    </a:cubicBezTo>
                    <a:cubicBezTo>
                      <a:pt x="59" y="218"/>
                      <a:pt x="59" y="222"/>
                      <a:pt x="58" y="223"/>
                    </a:cubicBezTo>
                    <a:cubicBezTo>
                      <a:pt x="57" y="226"/>
                      <a:pt x="54" y="224"/>
                      <a:pt x="51" y="225"/>
                    </a:cubicBezTo>
                    <a:cubicBezTo>
                      <a:pt x="48" y="225"/>
                      <a:pt x="47" y="227"/>
                      <a:pt x="47" y="229"/>
                    </a:cubicBezTo>
                    <a:cubicBezTo>
                      <a:pt x="50" y="230"/>
                      <a:pt x="53" y="230"/>
                      <a:pt x="57" y="231"/>
                    </a:cubicBezTo>
                    <a:cubicBezTo>
                      <a:pt x="61" y="232"/>
                      <a:pt x="64" y="235"/>
                      <a:pt x="69" y="236"/>
                    </a:cubicBezTo>
                    <a:cubicBezTo>
                      <a:pt x="72" y="238"/>
                      <a:pt x="74" y="241"/>
                      <a:pt x="77" y="242"/>
                    </a:cubicBezTo>
                    <a:cubicBezTo>
                      <a:pt x="77" y="244"/>
                      <a:pt x="76" y="245"/>
                      <a:pt x="75" y="247"/>
                    </a:cubicBezTo>
                    <a:cubicBezTo>
                      <a:pt x="76" y="247"/>
                      <a:pt x="77" y="247"/>
                      <a:pt x="78" y="246"/>
                    </a:cubicBezTo>
                    <a:cubicBezTo>
                      <a:pt x="79" y="245"/>
                      <a:pt x="82" y="241"/>
                      <a:pt x="82" y="246"/>
                    </a:cubicBezTo>
                    <a:cubicBezTo>
                      <a:pt x="82" y="247"/>
                      <a:pt x="81" y="248"/>
                      <a:pt x="81" y="249"/>
                    </a:cubicBezTo>
                    <a:cubicBezTo>
                      <a:pt x="81" y="250"/>
                      <a:pt x="82" y="250"/>
                      <a:pt x="83" y="252"/>
                    </a:cubicBezTo>
                    <a:cubicBezTo>
                      <a:pt x="84" y="255"/>
                      <a:pt x="81" y="256"/>
                      <a:pt x="86" y="256"/>
                    </a:cubicBezTo>
                    <a:cubicBezTo>
                      <a:pt x="88" y="256"/>
                      <a:pt x="92" y="257"/>
                      <a:pt x="93" y="256"/>
                    </a:cubicBezTo>
                    <a:cubicBezTo>
                      <a:pt x="94" y="255"/>
                      <a:pt x="94" y="253"/>
                      <a:pt x="96" y="253"/>
                    </a:cubicBezTo>
                    <a:cubicBezTo>
                      <a:pt x="97" y="253"/>
                      <a:pt x="98" y="254"/>
                      <a:pt x="98" y="255"/>
                    </a:cubicBezTo>
                    <a:cubicBezTo>
                      <a:pt x="98" y="257"/>
                      <a:pt x="96" y="261"/>
                      <a:pt x="100" y="260"/>
                    </a:cubicBezTo>
                    <a:cubicBezTo>
                      <a:pt x="99" y="256"/>
                      <a:pt x="103" y="256"/>
                      <a:pt x="106" y="257"/>
                    </a:cubicBezTo>
                    <a:cubicBezTo>
                      <a:pt x="108" y="257"/>
                      <a:pt x="109" y="259"/>
                      <a:pt x="110" y="260"/>
                    </a:cubicBezTo>
                    <a:cubicBezTo>
                      <a:pt x="113" y="260"/>
                      <a:pt x="112" y="258"/>
                      <a:pt x="114" y="257"/>
                    </a:cubicBezTo>
                    <a:cubicBezTo>
                      <a:pt x="115" y="256"/>
                      <a:pt x="119" y="257"/>
                      <a:pt x="120" y="257"/>
                    </a:cubicBezTo>
                    <a:cubicBezTo>
                      <a:pt x="122" y="257"/>
                      <a:pt x="123" y="256"/>
                      <a:pt x="125" y="257"/>
                    </a:cubicBezTo>
                    <a:cubicBezTo>
                      <a:pt x="126" y="258"/>
                      <a:pt x="126" y="259"/>
                      <a:pt x="126" y="259"/>
                    </a:cubicBezTo>
                    <a:cubicBezTo>
                      <a:pt x="128" y="260"/>
                      <a:pt x="128" y="259"/>
                      <a:pt x="129" y="261"/>
                    </a:cubicBezTo>
                    <a:cubicBezTo>
                      <a:pt x="129" y="262"/>
                      <a:pt x="128" y="264"/>
                      <a:pt x="128" y="265"/>
                    </a:cubicBezTo>
                    <a:cubicBezTo>
                      <a:pt x="130" y="266"/>
                      <a:pt x="137" y="266"/>
                      <a:pt x="139" y="265"/>
                    </a:cubicBezTo>
                    <a:cubicBezTo>
                      <a:pt x="141" y="265"/>
                      <a:pt x="140" y="265"/>
                      <a:pt x="141" y="262"/>
                    </a:cubicBezTo>
                    <a:cubicBezTo>
                      <a:pt x="141" y="260"/>
                      <a:pt x="141" y="258"/>
                      <a:pt x="142" y="256"/>
                    </a:cubicBezTo>
                    <a:cubicBezTo>
                      <a:pt x="143" y="256"/>
                      <a:pt x="145" y="256"/>
                      <a:pt x="146" y="255"/>
                    </a:cubicBezTo>
                    <a:cubicBezTo>
                      <a:pt x="147" y="254"/>
                      <a:pt x="146" y="253"/>
                      <a:pt x="147" y="251"/>
                    </a:cubicBezTo>
                    <a:cubicBezTo>
                      <a:pt x="147" y="251"/>
                      <a:pt x="149" y="250"/>
                      <a:pt x="150" y="249"/>
                    </a:cubicBezTo>
                    <a:cubicBezTo>
                      <a:pt x="151" y="248"/>
                      <a:pt x="152" y="247"/>
                      <a:pt x="152" y="246"/>
                    </a:cubicBezTo>
                    <a:cubicBezTo>
                      <a:pt x="151" y="246"/>
                      <a:pt x="150" y="246"/>
                      <a:pt x="149" y="246"/>
                    </a:cubicBezTo>
                    <a:cubicBezTo>
                      <a:pt x="148" y="244"/>
                      <a:pt x="148" y="242"/>
                      <a:pt x="148" y="240"/>
                    </a:cubicBezTo>
                    <a:cubicBezTo>
                      <a:pt x="148" y="237"/>
                      <a:pt x="151" y="237"/>
                      <a:pt x="150" y="234"/>
                    </a:cubicBezTo>
                    <a:cubicBezTo>
                      <a:pt x="154" y="233"/>
                      <a:pt x="158" y="234"/>
                      <a:pt x="160" y="231"/>
                    </a:cubicBezTo>
                    <a:cubicBezTo>
                      <a:pt x="161" y="229"/>
                      <a:pt x="161" y="229"/>
                      <a:pt x="163" y="229"/>
                    </a:cubicBezTo>
                    <a:cubicBezTo>
                      <a:pt x="165" y="229"/>
                      <a:pt x="166" y="229"/>
                      <a:pt x="168" y="229"/>
                    </a:cubicBezTo>
                    <a:cubicBezTo>
                      <a:pt x="172" y="229"/>
                      <a:pt x="176" y="229"/>
                      <a:pt x="180" y="229"/>
                    </a:cubicBezTo>
                    <a:cubicBezTo>
                      <a:pt x="185" y="229"/>
                      <a:pt x="185" y="227"/>
                      <a:pt x="186" y="223"/>
                    </a:cubicBezTo>
                    <a:cubicBezTo>
                      <a:pt x="188" y="222"/>
                      <a:pt x="191" y="221"/>
                      <a:pt x="194" y="220"/>
                    </a:cubicBezTo>
                    <a:cubicBezTo>
                      <a:pt x="199" y="218"/>
                      <a:pt x="190" y="211"/>
                      <a:pt x="191" y="207"/>
                    </a:cubicBezTo>
                    <a:cubicBezTo>
                      <a:pt x="193" y="207"/>
                      <a:pt x="196" y="210"/>
                      <a:pt x="199" y="209"/>
                    </a:cubicBezTo>
                    <a:cubicBezTo>
                      <a:pt x="198" y="209"/>
                      <a:pt x="202" y="204"/>
                      <a:pt x="202" y="203"/>
                    </a:cubicBezTo>
                    <a:cubicBezTo>
                      <a:pt x="204" y="201"/>
                      <a:pt x="202" y="202"/>
                      <a:pt x="204" y="202"/>
                    </a:cubicBezTo>
                    <a:cubicBezTo>
                      <a:pt x="206" y="202"/>
                      <a:pt x="209" y="202"/>
                      <a:pt x="211" y="202"/>
                    </a:cubicBezTo>
                    <a:cubicBezTo>
                      <a:pt x="214" y="202"/>
                      <a:pt x="217" y="201"/>
                      <a:pt x="219" y="202"/>
                    </a:cubicBezTo>
                    <a:cubicBezTo>
                      <a:pt x="221" y="202"/>
                      <a:pt x="226" y="203"/>
                      <a:pt x="227" y="200"/>
                    </a:cubicBezTo>
                    <a:cubicBezTo>
                      <a:pt x="228" y="198"/>
                      <a:pt x="226" y="197"/>
                      <a:pt x="230" y="197"/>
                    </a:cubicBezTo>
                    <a:cubicBezTo>
                      <a:pt x="231" y="197"/>
                      <a:pt x="234" y="198"/>
                      <a:pt x="236" y="198"/>
                    </a:cubicBezTo>
                    <a:cubicBezTo>
                      <a:pt x="240" y="199"/>
                      <a:pt x="244" y="201"/>
                      <a:pt x="249" y="202"/>
                    </a:cubicBezTo>
                    <a:cubicBezTo>
                      <a:pt x="251" y="202"/>
                      <a:pt x="253" y="201"/>
                      <a:pt x="255" y="202"/>
                    </a:cubicBezTo>
                    <a:cubicBezTo>
                      <a:pt x="256" y="202"/>
                      <a:pt x="256" y="203"/>
                      <a:pt x="257" y="203"/>
                    </a:cubicBezTo>
                    <a:cubicBezTo>
                      <a:pt x="259" y="203"/>
                      <a:pt x="258" y="202"/>
                      <a:pt x="259" y="201"/>
                    </a:cubicBezTo>
                    <a:cubicBezTo>
                      <a:pt x="261" y="200"/>
                      <a:pt x="263" y="201"/>
                      <a:pt x="266" y="201"/>
                    </a:cubicBezTo>
                    <a:cubicBezTo>
                      <a:pt x="268" y="200"/>
                      <a:pt x="270" y="200"/>
                      <a:pt x="272" y="200"/>
                    </a:cubicBezTo>
                    <a:cubicBezTo>
                      <a:pt x="275" y="201"/>
                      <a:pt x="274" y="204"/>
                      <a:pt x="277" y="204"/>
                    </a:cubicBezTo>
                    <a:cubicBezTo>
                      <a:pt x="280" y="204"/>
                      <a:pt x="282" y="202"/>
                      <a:pt x="283" y="200"/>
                    </a:cubicBezTo>
                    <a:cubicBezTo>
                      <a:pt x="284" y="199"/>
                      <a:pt x="286" y="196"/>
                      <a:pt x="287" y="195"/>
                    </a:cubicBezTo>
                    <a:cubicBezTo>
                      <a:pt x="287" y="193"/>
                      <a:pt x="285" y="191"/>
                      <a:pt x="286" y="189"/>
                    </a:cubicBezTo>
                    <a:cubicBezTo>
                      <a:pt x="286" y="188"/>
                      <a:pt x="288" y="187"/>
                      <a:pt x="288" y="185"/>
                    </a:cubicBezTo>
                    <a:cubicBezTo>
                      <a:pt x="289" y="183"/>
                      <a:pt x="288" y="181"/>
                      <a:pt x="288" y="179"/>
                    </a:cubicBezTo>
                    <a:cubicBezTo>
                      <a:pt x="289" y="177"/>
                      <a:pt x="289" y="176"/>
                      <a:pt x="291" y="175"/>
                    </a:cubicBezTo>
                    <a:cubicBezTo>
                      <a:pt x="289" y="173"/>
                      <a:pt x="286" y="173"/>
                      <a:pt x="286" y="169"/>
                    </a:cubicBezTo>
                    <a:cubicBezTo>
                      <a:pt x="287" y="167"/>
                      <a:pt x="288" y="165"/>
                      <a:pt x="289" y="163"/>
                    </a:cubicBezTo>
                    <a:cubicBezTo>
                      <a:pt x="291" y="161"/>
                      <a:pt x="292" y="162"/>
                      <a:pt x="295" y="160"/>
                    </a:cubicBezTo>
                    <a:cubicBezTo>
                      <a:pt x="299" y="158"/>
                      <a:pt x="300" y="157"/>
                      <a:pt x="305" y="157"/>
                    </a:cubicBezTo>
                    <a:cubicBezTo>
                      <a:pt x="306" y="157"/>
                      <a:pt x="308" y="151"/>
                      <a:pt x="309" y="150"/>
                    </a:cubicBezTo>
                    <a:cubicBezTo>
                      <a:pt x="311" y="148"/>
                      <a:pt x="315" y="144"/>
                      <a:pt x="313" y="142"/>
                    </a:cubicBezTo>
                    <a:cubicBezTo>
                      <a:pt x="311" y="137"/>
                      <a:pt x="311" y="134"/>
                      <a:pt x="313" y="130"/>
                    </a:cubicBezTo>
                    <a:cubicBezTo>
                      <a:pt x="314" y="125"/>
                      <a:pt x="319" y="118"/>
                      <a:pt x="316" y="113"/>
                    </a:cubicBezTo>
                    <a:cubicBezTo>
                      <a:pt x="314" y="109"/>
                      <a:pt x="316" y="110"/>
                      <a:pt x="319" y="107"/>
                    </a:cubicBezTo>
                    <a:cubicBezTo>
                      <a:pt x="323" y="101"/>
                      <a:pt x="321" y="92"/>
                      <a:pt x="327" y="89"/>
                    </a:cubicBezTo>
                    <a:cubicBezTo>
                      <a:pt x="330" y="87"/>
                      <a:pt x="330" y="78"/>
                      <a:pt x="329" y="75"/>
                    </a:cubicBezTo>
                    <a:cubicBezTo>
                      <a:pt x="329" y="69"/>
                      <a:pt x="325" y="70"/>
                      <a:pt x="323" y="66"/>
                    </a:cubicBezTo>
                    <a:cubicBezTo>
                      <a:pt x="320" y="61"/>
                      <a:pt x="325" y="63"/>
                      <a:pt x="327" y="61"/>
                    </a:cubicBezTo>
                    <a:cubicBezTo>
                      <a:pt x="329" y="57"/>
                      <a:pt x="327" y="51"/>
                      <a:pt x="326" y="47"/>
                    </a:cubicBezTo>
                    <a:cubicBezTo>
                      <a:pt x="326" y="42"/>
                      <a:pt x="330" y="40"/>
                      <a:pt x="331" y="36"/>
                    </a:cubicBezTo>
                    <a:cubicBezTo>
                      <a:pt x="331" y="35"/>
                      <a:pt x="331" y="34"/>
                      <a:pt x="331" y="33"/>
                    </a:cubicBezTo>
                    <a:cubicBezTo>
                      <a:pt x="328" y="31"/>
                      <a:pt x="326" y="30"/>
                      <a:pt x="323" y="30"/>
                    </a:cubicBez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45" name="Freeform 91">
                <a:extLst>
                  <a:ext uri="{FF2B5EF4-FFF2-40B4-BE49-F238E27FC236}">
                    <a16:creationId xmlns:a16="http://schemas.microsoft.com/office/drawing/2014/main" id="{2A8CE119-FA58-40ED-81BA-BC4F3E474527}"/>
                  </a:ext>
                </a:extLst>
              </p:cNvPr>
              <p:cNvSpPr>
                <a:spLocks/>
              </p:cNvSpPr>
              <p:nvPr/>
            </p:nvSpPr>
            <p:spPr bwMode="auto">
              <a:xfrm>
                <a:off x="6030913" y="2820988"/>
                <a:ext cx="1481137" cy="1057275"/>
              </a:xfrm>
              <a:custGeom>
                <a:avLst/>
                <a:gdLst>
                  <a:gd name="T0" fmla="*/ 385 w 395"/>
                  <a:gd name="T1" fmla="*/ 62 h 282"/>
                  <a:gd name="T2" fmla="*/ 378 w 395"/>
                  <a:gd name="T3" fmla="*/ 16 h 282"/>
                  <a:gd name="T4" fmla="*/ 360 w 395"/>
                  <a:gd name="T5" fmla="*/ 15 h 282"/>
                  <a:gd name="T6" fmla="*/ 344 w 395"/>
                  <a:gd name="T7" fmla="*/ 14 h 282"/>
                  <a:gd name="T8" fmla="*/ 311 w 395"/>
                  <a:gd name="T9" fmla="*/ 5 h 282"/>
                  <a:gd name="T10" fmla="*/ 276 w 395"/>
                  <a:gd name="T11" fmla="*/ 6 h 282"/>
                  <a:gd name="T12" fmla="*/ 250 w 395"/>
                  <a:gd name="T13" fmla="*/ 19 h 282"/>
                  <a:gd name="T14" fmla="*/ 227 w 395"/>
                  <a:gd name="T15" fmla="*/ 1 h 282"/>
                  <a:gd name="T16" fmla="*/ 208 w 395"/>
                  <a:gd name="T17" fmla="*/ 9 h 282"/>
                  <a:gd name="T18" fmla="*/ 201 w 395"/>
                  <a:gd name="T19" fmla="*/ 28 h 282"/>
                  <a:gd name="T20" fmla="*/ 181 w 395"/>
                  <a:gd name="T21" fmla="*/ 24 h 282"/>
                  <a:gd name="T22" fmla="*/ 158 w 395"/>
                  <a:gd name="T23" fmla="*/ 10 h 282"/>
                  <a:gd name="T24" fmla="*/ 137 w 395"/>
                  <a:gd name="T25" fmla="*/ 12 h 282"/>
                  <a:gd name="T26" fmla="*/ 111 w 395"/>
                  <a:gd name="T27" fmla="*/ 5 h 282"/>
                  <a:gd name="T28" fmla="*/ 95 w 395"/>
                  <a:gd name="T29" fmla="*/ 20 h 282"/>
                  <a:gd name="T30" fmla="*/ 83 w 395"/>
                  <a:gd name="T31" fmla="*/ 36 h 282"/>
                  <a:gd name="T32" fmla="*/ 52 w 395"/>
                  <a:gd name="T33" fmla="*/ 63 h 282"/>
                  <a:gd name="T34" fmla="*/ 20 w 395"/>
                  <a:gd name="T35" fmla="*/ 103 h 282"/>
                  <a:gd name="T36" fmla="*/ 17 w 395"/>
                  <a:gd name="T37" fmla="*/ 140 h 282"/>
                  <a:gd name="T38" fmla="*/ 2 w 395"/>
                  <a:gd name="T39" fmla="*/ 146 h 282"/>
                  <a:gd name="T40" fmla="*/ 6 w 395"/>
                  <a:gd name="T41" fmla="*/ 160 h 282"/>
                  <a:gd name="T42" fmla="*/ 13 w 395"/>
                  <a:gd name="T43" fmla="*/ 167 h 282"/>
                  <a:gd name="T44" fmla="*/ 22 w 395"/>
                  <a:gd name="T45" fmla="*/ 179 h 282"/>
                  <a:gd name="T46" fmla="*/ 7 w 395"/>
                  <a:gd name="T47" fmla="*/ 188 h 282"/>
                  <a:gd name="T48" fmla="*/ 16 w 395"/>
                  <a:gd name="T49" fmla="*/ 202 h 282"/>
                  <a:gd name="T50" fmla="*/ 14 w 395"/>
                  <a:gd name="T51" fmla="*/ 244 h 282"/>
                  <a:gd name="T52" fmla="*/ 28 w 395"/>
                  <a:gd name="T53" fmla="*/ 259 h 282"/>
                  <a:gd name="T54" fmla="*/ 41 w 395"/>
                  <a:gd name="T55" fmla="*/ 272 h 282"/>
                  <a:gd name="T56" fmla="*/ 58 w 395"/>
                  <a:gd name="T57" fmla="*/ 281 h 282"/>
                  <a:gd name="T58" fmla="*/ 98 w 395"/>
                  <a:gd name="T59" fmla="*/ 263 h 282"/>
                  <a:gd name="T60" fmla="*/ 110 w 395"/>
                  <a:gd name="T61" fmla="*/ 244 h 282"/>
                  <a:gd name="T62" fmla="*/ 127 w 395"/>
                  <a:gd name="T63" fmla="*/ 233 h 282"/>
                  <a:gd name="T64" fmla="*/ 127 w 395"/>
                  <a:gd name="T65" fmla="*/ 207 h 282"/>
                  <a:gd name="T66" fmla="*/ 180 w 395"/>
                  <a:gd name="T67" fmla="*/ 208 h 282"/>
                  <a:gd name="T68" fmla="*/ 195 w 395"/>
                  <a:gd name="T69" fmla="*/ 213 h 282"/>
                  <a:gd name="T70" fmla="*/ 223 w 395"/>
                  <a:gd name="T71" fmla="*/ 211 h 282"/>
                  <a:gd name="T72" fmla="*/ 240 w 395"/>
                  <a:gd name="T73" fmla="*/ 233 h 282"/>
                  <a:gd name="T74" fmla="*/ 274 w 395"/>
                  <a:gd name="T75" fmla="*/ 234 h 282"/>
                  <a:gd name="T76" fmla="*/ 307 w 395"/>
                  <a:gd name="T77" fmla="*/ 233 h 282"/>
                  <a:gd name="T78" fmla="*/ 330 w 395"/>
                  <a:gd name="T79" fmla="*/ 238 h 282"/>
                  <a:gd name="T80" fmla="*/ 347 w 395"/>
                  <a:gd name="T81" fmla="*/ 239 h 282"/>
                  <a:gd name="T82" fmla="*/ 352 w 395"/>
                  <a:gd name="T83" fmla="*/ 222 h 282"/>
                  <a:gd name="T84" fmla="*/ 349 w 395"/>
                  <a:gd name="T85" fmla="*/ 202 h 282"/>
                  <a:gd name="T86" fmla="*/ 366 w 395"/>
                  <a:gd name="T87" fmla="*/ 174 h 282"/>
                  <a:gd name="T88" fmla="*/ 370 w 395"/>
                  <a:gd name="T89" fmla="*/ 144 h 282"/>
                  <a:gd name="T90" fmla="*/ 389 w 395"/>
                  <a:gd name="T91" fmla="*/ 1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 h="282">
                    <a:moveTo>
                      <a:pt x="392" y="87"/>
                    </a:moveTo>
                    <a:cubicBezTo>
                      <a:pt x="393" y="82"/>
                      <a:pt x="395" y="78"/>
                      <a:pt x="390" y="74"/>
                    </a:cubicBezTo>
                    <a:cubicBezTo>
                      <a:pt x="387" y="71"/>
                      <a:pt x="388" y="66"/>
                      <a:pt x="385" y="62"/>
                    </a:cubicBezTo>
                    <a:cubicBezTo>
                      <a:pt x="383" y="60"/>
                      <a:pt x="381" y="55"/>
                      <a:pt x="378" y="54"/>
                    </a:cubicBezTo>
                    <a:cubicBezTo>
                      <a:pt x="375" y="54"/>
                      <a:pt x="377" y="45"/>
                      <a:pt x="376" y="42"/>
                    </a:cubicBezTo>
                    <a:cubicBezTo>
                      <a:pt x="376" y="33"/>
                      <a:pt x="382" y="26"/>
                      <a:pt x="378" y="16"/>
                    </a:cubicBezTo>
                    <a:cubicBezTo>
                      <a:pt x="377" y="15"/>
                      <a:pt x="377" y="13"/>
                      <a:pt x="376" y="11"/>
                    </a:cubicBezTo>
                    <a:cubicBezTo>
                      <a:pt x="374" y="11"/>
                      <a:pt x="372" y="12"/>
                      <a:pt x="370" y="12"/>
                    </a:cubicBezTo>
                    <a:cubicBezTo>
                      <a:pt x="367" y="13"/>
                      <a:pt x="363" y="14"/>
                      <a:pt x="360" y="15"/>
                    </a:cubicBezTo>
                    <a:cubicBezTo>
                      <a:pt x="356" y="17"/>
                      <a:pt x="355" y="19"/>
                      <a:pt x="351" y="19"/>
                    </a:cubicBezTo>
                    <a:cubicBezTo>
                      <a:pt x="349" y="19"/>
                      <a:pt x="347" y="19"/>
                      <a:pt x="345" y="18"/>
                    </a:cubicBezTo>
                    <a:cubicBezTo>
                      <a:pt x="344" y="17"/>
                      <a:pt x="345" y="15"/>
                      <a:pt x="344" y="14"/>
                    </a:cubicBezTo>
                    <a:cubicBezTo>
                      <a:pt x="342" y="12"/>
                      <a:pt x="338" y="11"/>
                      <a:pt x="336" y="10"/>
                    </a:cubicBezTo>
                    <a:cubicBezTo>
                      <a:pt x="329" y="9"/>
                      <a:pt x="322" y="7"/>
                      <a:pt x="315" y="6"/>
                    </a:cubicBezTo>
                    <a:cubicBezTo>
                      <a:pt x="314" y="5"/>
                      <a:pt x="312" y="5"/>
                      <a:pt x="311" y="5"/>
                    </a:cubicBezTo>
                    <a:cubicBezTo>
                      <a:pt x="309" y="5"/>
                      <a:pt x="309" y="7"/>
                      <a:pt x="307" y="7"/>
                    </a:cubicBezTo>
                    <a:cubicBezTo>
                      <a:pt x="304" y="8"/>
                      <a:pt x="299" y="7"/>
                      <a:pt x="296" y="7"/>
                    </a:cubicBezTo>
                    <a:cubicBezTo>
                      <a:pt x="289" y="7"/>
                      <a:pt x="283" y="6"/>
                      <a:pt x="276" y="6"/>
                    </a:cubicBezTo>
                    <a:cubicBezTo>
                      <a:pt x="274" y="6"/>
                      <a:pt x="270" y="6"/>
                      <a:pt x="268" y="6"/>
                    </a:cubicBezTo>
                    <a:cubicBezTo>
                      <a:pt x="263" y="7"/>
                      <a:pt x="266" y="9"/>
                      <a:pt x="265" y="13"/>
                    </a:cubicBezTo>
                    <a:cubicBezTo>
                      <a:pt x="264" y="19"/>
                      <a:pt x="256" y="20"/>
                      <a:pt x="250" y="19"/>
                    </a:cubicBezTo>
                    <a:cubicBezTo>
                      <a:pt x="249" y="13"/>
                      <a:pt x="253" y="7"/>
                      <a:pt x="244" y="7"/>
                    </a:cubicBezTo>
                    <a:cubicBezTo>
                      <a:pt x="242" y="7"/>
                      <a:pt x="237" y="8"/>
                      <a:pt x="234" y="7"/>
                    </a:cubicBezTo>
                    <a:cubicBezTo>
                      <a:pt x="231" y="6"/>
                      <a:pt x="231" y="0"/>
                      <a:pt x="227" y="1"/>
                    </a:cubicBezTo>
                    <a:cubicBezTo>
                      <a:pt x="226" y="4"/>
                      <a:pt x="232" y="9"/>
                      <a:pt x="226" y="10"/>
                    </a:cubicBezTo>
                    <a:cubicBezTo>
                      <a:pt x="224" y="10"/>
                      <a:pt x="221" y="9"/>
                      <a:pt x="219" y="9"/>
                    </a:cubicBezTo>
                    <a:cubicBezTo>
                      <a:pt x="215" y="9"/>
                      <a:pt x="211" y="9"/>
                      <a:pt x="208" y="9"/>
                    </a:cubicBezTo>
                    <a:cubicBezTo>
                      <a:pt x="206" y="9"/>
                      <a:pt x="198" y="11"/>
                      <a:pt x="197" y="10"/>
                    </a:cubicBezTo>
                    <a:cubicBezTo>
                      <a:pt x="201" y="13"/>
                      <a:pt x="200" y="15"/>
                      <a:pt x="199" y="19"/>
                    </a:cubicBezTo>
                    <a:cubicBezTo>
                      <a:pt x="199" y="23"/>
                      <a:pt x="202" y="24"/>
                      <a:pt x="201" y="28"/>
                    </a:cubicBezTo>
                    <a:cubicBezTo>
                      <a:pt x="198" y="27"/>
                      <a:pt x="196" y="27"/>
                      <a:pt x="193" y="27"/>
                    </a:cubicBezTo>
                    <a:cubicBezTo>
                      <a:pt x="188" y="26"/>
                      <a:pt x="187" y="24"/>
                      <a:pt x="184" y="21"/>
                    </a:cubicBezTo>
                    <a:cubicBezTo>
                      <a:pt x="183" y="22"/>
                      <a:pt x="183" y="24"/>
                      <a:pt x="181" y="24"/>
                    </a:cubicBezTo>
                    <a:cubicBezTo>
                      <a:pt x="179" y="25"/>
                      <a:pt x="177" y="23"/>
                      <a:pt x="176" y="23"/>
                    </a:cubicBezTo>
                    <a:cubicBezTo>
                      <a:pt x="171" y="22"/>
                      <a:pt x="168" y="23"/>
                      <a:pt x="165" y="19"/>
                    </a:cubicBezTo>
                    <a:cubicBezTo>
                      <a:pt x="163" y="17"/>
                      <a:pt x="160" y="11"/>
                      <a:pt x="158" y="10"/>
                    </a:cubicBezTo>
                    <a:cubicBezTo>
                      <a:pt x="155" y="9"/>
                      <a:pt x="152" y="13"/>
                      <a:pt x="150" y="10"/>
                    </a:cubicBezTo>
                    <a:cubicBezTo>
                      <a:pt x="148" y="10"/>
                      <a:pt x="148" y="13"/>
                      <a:pt x="145" y="13"/>
                    </a:cubicBezTo>
                    <a:cubicBezTo>
                      <a:pt x="144" y="14"/>
                      <a:pt x="139" y="12"/>
                      <a:pt x="137" y="12"/>
                    </a:cubicBezTo>
                    <a:cubicBezTo>
                      <a:pt x="133" y="12"/>
                      <a:pt x="132" y="12"/>
                      <a:pt x="129" y="10"/>
                    </a:cubicBezTo>
                    <a:cubicBezTo>
                      <a:pt x="125" y="6"/>
                      <a:pt x="125" y="0"/>
                      <a:pt x="118" y="3"/>
                    </a:cubicBezTo>
                    <a:cubicBezTo>
                      <a:pt x="116" y="4"/>
                      <a:pt x="113" y="3"/>
                      <a:pt x="111" y="5"/>
                    </a:cubicBezTo>
                    <a:cubicBezTo>
                      <a:pt x="108" y="7"/>
                      <a:pt x="111" y="8"/>
                      <a:pt x="110" y="11"/>
                    </a:cubicBezTo>
                    <a:cubicBezTo>
                      <a:pt x="109" y="13"/>
                      <a:pt x="104" y="15"/>
                      <a:pt x="102" y="16"/>
                    </a:cubicBezTo>
                    <a:cubicBezTo>
                      <a:pt x="100" y="18"/>
                      <a:pt x="98" y="19"/>
                      <a:pt x="95" y="20"/>
                    </a:cubicBezTo>
                    <a:cubicBezTo>
                      <a:pt x="93" y="20"/>
                      <a:pt x="92" y="19"/>
                      <a:pt x="89" y="20"/>
                    </a:cubicBezTo>
                    <a:cubicBezTo>
                      <a:pt x="86" y="22"/>
                      <a:pt x="86" y="25"/>
                      <a:pt x="83" y="26"/>
                    </a:cubicBezTo>
                    <a:cubicBezTo>
                      <a:pt x="84" y="30"/>
                      <a:pt x="85" y="32"/>
                      <a:pt x="83" y="36"/>
                    </a:cubicBezTo>
                    <a:cubicBezTo>
                      <a:pt x="82" y="38"/>
                      <a:pt x="81" y="40"/>
                      <a:pt x="80" y="42"/>
                    </a:cubicBezTo>
                    <a:cubicBezTo>
                      <a:pt x="77" y="50"/>
                      <a:pt x="75" y="56"/>
                      <a:pt x="66" y="60"/>
                    </a:cubicBezTo>
                    <a:cubicBezTo>
                      <a:pt x="62" y="61"/>
                      <a:pt x="56" y="62"/>
                      <a:pt x="52" y="63"/>
                    </a:cubicBezTo>
                    <a:cubicBezTo>
                      <a:pt x="47" y="64"/>
                      <a:pt x="42" y="62"/>
                      <a:pt x="37" y="62"/>
                    </a:cubicBezTo>
                    <a:cubicBezTo>
                      <a:pt x="24" y="61"/>
                      <a:pt x="27" y="73"/>
                      <a:pt x="24" y="81"/>
                    </a:cubicBezTo>
                    <a:cubicBezTo>
                      <a:pt x="21" y="88"/>
                      <a:pt x="22" y="96"/>
                      <a:pt x="20" y="103"/>
                    </a:cubicBezTo>
                    <a:cubicBezTo>
                      <a:pt x="19" y="108"/>
                      <a:pt x="18" y="112"/>
                      <a:pt x="17" y="116"/>
                    </a:cubicBezTo>
                    <a:cubicBezTo>
                      <a:pt x="16" y="120"/>
                      <a:pt x="17" y="125"/>
                      <a:pt x="17" y="129"/>
                    </a:cubicBezTo>
                    <a:cubicBezTo>
                      <a:pt x="17" y="131"/>
                      <a:pt x="18" y="139"/>
                      <a:pt x="17" y="140"/>
                    </a:cubicBezTo>
                    <a:cubicBezTo>
                      <a:pt x="16" y="142"/>
                      <a:pt x="9" y="141"/>
                      <a:pt x="7" y="141"/>
                    </a:cubicBezTo>
                    <a:cubicBezTo>
                      <a:pt x="5" y="140"/>
                      <a:pt x="4" y="139"/>
                      <a:pt x="2" y="141"/>
                    </a:cubicBezTo>
                    <a:cubicBezTo>
                      <a:pt x="1" y="142"/>
                      <a:pt x="2" y="145"/>
                      <a:pt x="2" y="146"/>
                    </a:cubicBezTo>
                    <a:cubicBezTo>
                      <a:pt x="2" y="148"/>
                      <a:pt x="0" y="157"/>
                      <a:pt x="1" y="158"/>
                    </a:cubicBezTo>
                    <a:cubicBezTo>
                      <a:pt x="2" y="159"/>
                      <a:pt x="3" y="158"/>
                      <a:pt x="4" y="158"/>
                    </a:cubicBezTo>
                    <a:cubicBezTo>
                      <a:pt x="5" y="159"/>
                      <a:pt x="6" y="159"/>
                      <a:pt x="6" y="160"/>
                    </a:cubicBezTo>
                    <a:cubicBezTo>
                      <a:pt x="8" y="161"/>
                      <a:pt x="7" y="161"/>
                      <a:pt x="9" y="162"/>
                    </a:cubicBezTo>
                    <a:cubicBezTo>
                      <a:pt x="10" y="162"/>
                      <a:pt x="11" y="162"/>
                      <a:pt x="12" y="162"/>
                    </a:cubicBezTo>
                    <a:cubicBezTo>
                      <a:pt x="13" y="163"/>
                      <a:pt x="12" y="166"/>
                      <a:pt x="13" y="167"/>
                    </a:cubicBezTo>
                    <a:cubicBezTo>
                      <a:pt x="14" y="169"/>
                      <a:pt x="15" y="169"/>
                      <a:pt x="16" y="172"/>
                    </a:cubicBezTo>
                    <a:cubicBezTo>
                      <a:pt x="17" y="173"/>
                      <a:pt x="16" y="175"/>
                      <a:pt x="17" y="177"/>
                    </a:cubicBezTo>
                    <a:cubicBezTo>
                      <a:pt x="18" y="180"/>
                      <a:pt x="20" y="177"/>
                      <a:pt x="22" y="179"/>
                    </a:cubicBezTo>
                    <a:cubicBezTo>
                      <a:pt x="24" y="180"/>
                      <a:pt x="24" y="182"/>
                      <a:pt x="23" y="184"/>
                    </a:cubicBezTo>
                    <a:cubicBezTo>
                      <a:pt x="23" y="188"/>
                      <a:pt x="22" y="187"/>
                      <a:pt x="18" y="187"/>
                    </a:cubicBezTo>
                    <a:cubicBezTo>
                      <a:pt x="15" y="187"/>
                      <a:pt x="9" y="186"/>
                      <a:pt x="7" y="188"/>
                    </a:cubicBezTo>
                    <a:cubicBezTo>
                      <a:pt x="4" y="190"/>
                      <a:pt x="6" y="191"/>
                      <a:pt x="7" y="193"/>
                    </a:cubicBezTo>
                    <a:cubicBezTo>
                      <a:pt x="8" y="196"/>
                      <a:pt x="8" y="198"/>
                      <a:pt x="9" y="201"/>
                    </a:cubicBezTo>
                    <a:cubicBezTo>
                      <a:pt x="11" y="201"/>
                      <a:pt x="14" y="200"/>
                      <a:pt x="16" y="202"/>
                    </a:cubicBezTo>
                    <a:cubicBezTo>
                      <a:pt x="17" y="203"/>
                      <a:pt x="16" y="208"/>
                      <a:pt x="16" y="210"/>
                    </a:cubicBezTo>
                    <a:cubicBezTo>
                      <a:pt x="12" y="210"/>
                      <a:pt x="13" y="226"/>
                      <a:pt x="13" y="229"/>
                    </a:cubicBezTo>
                    <a:cubicBezTo>
                      <a:pt x="13" y="234"/>
                      <a:pt x="12" y="239"/>
                      <a:pt x="14" y="244"/>
                    </a:cubicBezTo>
                    <a:cubicBezTo>
                      <a:pt x="15" y="248"/>
                      <a:pt x="19" y="247"/>
                      <a:pt x="23" y="247"/>
                    </a:cubicBezTo>
                    <a:cubicBezTo>
                      <a:pt x="27" y="248"/>
                      <a:pt x="26" y="247"/>
                      <a:pt x="27" y="250"/>
                    </a:cubicBezTo>
                    <a:cubicBezTo>
                      <a:pt x="28" y="253"/>
                      <a:pt x="28" y="256"/>
                      <a:pt x="28" y="259"/>
                    </a:cubicBezTo>
                    <a:cubicBezTo>
                      <a:pt x="30" y="259"/>
                      <a:pt x="36" y="258"/>
                      <a:pt x="38" y="260"/>
                    </a:cubicBezTo>
                    <a:cubicBezTo>
                      <a:pt x="40" y="262"/>
                      <a:pt x="38" y="267"/>
                      <a:pt x="38" y="269"/>
                    </a:cubicBezTo>
                    <a:cubicBezTo>
                      <a:pt x="39" y="272"/>
                      <a:pt x="38" y="271"/>
                      <a:pt x="41" y="272"/>
                    </a:cubicBezTo>
                    <a:cubicBezTo>
                      <a:pt x="43" y="273"/>
                      <a:pt x="45" y="272"/>
                      <a:pt x="47" y="273"/>
                    </a:cubicBezTo>
                    <a:cubicBezTo>
                      <a:pt x="50" y="273"/>
                      <a:pt x="54" y="273"/>
                      <a:pt x="56" y="275"/>
                    </a:cubicBezTo>
                    <a:cubicBezTo>
                      <a:pt x="58" y="277"/>
                      <a:pt x="58" y="279"/>
                      <a:pt x="58" y="281"/>
                    </a:cubicBezTo>
                    <a:cubicBezTo>
                      <a:pt x="67" y="281"/>
                      <a:pt x="76" y="281"/>
                      <a:pt x="85" y="281"/>
                    </a:cubicBezTo>
                    <a:cubicBezTo>
                      <a:pt x="91" y="281"/>
                      <a:pt x="106" y="282"/>
                      <a:pt x="106" y="274"/>
                    </a:cubicBezTo>
                    <a:cubicBezTo>
                      <a:pt x="101" y="271"/>
                      <a:pt x="98" y="269"/>
                      <a:pt x="98" y="263"/>
                    </a:cubicBezTo>
                    <a:cubicBezTo>
                      <a:pt x="98" y="260"/>
                      <a:pt x="98" y="260"/>
                      <a:pt x="97" y="258"/>
                    </a:cubicBezTo>
                    <a:cubicBezTo>
                      <a:pt x="95" y="256"/>
                      <a:pt x="93" y="255"/>
                      <a:pt x="93" y="252"/>
                    </a:cubicBezTo>
                    <a:cubicBezTo>
                      <a:pt x="97" y="251"/>
                      <a:pt x="112" y="249"/>
                      <a:pt x="110" y="244"/>
                    </a:cubicBezTo>
                    <a:cubicBezTo>
                      <a:pt x="115" y="243"/>
                      <a:pt x="120" y="244"/>
                      <a:pt x="125" y="243"/>
                    </a:cubicBezTo>
                    <a:cubicBezTo>
                      <a:pt x="128" y="242"/>
                      <a:pt x="128" y="243"/>
                      <a:pt x="128" y="240"/>
                    </a:cubicBezTo>
                    <a:cubicBezTo>
                      <a:pt x="129" y="237"/>
                      <a:pt x="128" y="235"/>
                      <a:pt x="127" y="233"/>
                    </a:cubicBezTo>
                    <a:cubicBezTo>
                      <a:pt x="122" y="233"/>
                      <a:pt x="121" y="231"/>
                      <a:pt x="122" y="226"/>
                    </a:cubicBezTo>
                    <a:cubicBezTo>
                      <a:pt x="123" y="223"/>
                      <a:pt x="123" y="219"/>
                      <a:pt x="123" y="215"/>
                    </a:cubicBezTo>
                    <a:cubicBezTo>
                      <a:pt x="122" y="211"/>
                      <a:pt x="122" y="208"/>
                      <a:pt x="127" y="207"/>
                    </a:cubicBezTo>
                    <a:cubicBezTo>
                      <a:pt x="132" y="207"/>
                      <a:pt x="137" y="207"/>
                      <a:pt x="142" y="207"/>
                    </a:cubicBezTo>
                    <a:cubicBezTo>
                      <a:pt x="150" y="206"/>
                      <a:pt x="158" y="207"/>
                      <a:pt x="166" y="208"/>
                    </a:cubicBezTo>
                    <a:cubicBezTo>
                      <a:pt x="171" y="208"/>
                      <a:pt x="176" y="208"/>
                      <a:pt x="180" y="208"/>
                    </a:cubicBezTo>
                    <a:cubicBezTo>
                      <a:pt x="182" y="208"/>
                      <a:pt x="184" y="208"/>
                      <a:pt x="186" y="208"/>
                    </a:cubicBezTo>
                    <a:cubicBezTo>
                      <a:pt x="188" y="208"/>
                      <a:pt x="192" y="209"/>
                      <a:pt x="193" y="210"/>
                    </a:cubicBezTo>
                    <a:cubicBezTo>
                      <a:pt x="195" y="211"/>
                      <a:pt x="195" y="211"/>
                      <a:pt x="195" y="213"/>
                    </a:cubicBezTo>
                    <a:cubicBezTo>
                      <a:pt x="196" y="215"/>
                      <a:pt x="196" y="221"/>
                      <a:pt x="199" y="220"/>
                    </a:cubicBezTo>
                    <a:cubicBezTo>
                      <a:pt x="199" y="214"/>
                      <a:pt x="197" y="210"/>
                      <a:pt x="204" y="210"/>
                    </a:cubicBezTo>
                    <a:cubicBezTo>
                      <a:pt x="210" y="209"/>
                      <a:pt x="217" y="210"/>
                      <a:pt x="223" y="211"/>
                    </a:cubicBezTo>
                    <a:cubicBezTo>
                      <a:pt x="223" y="216"/>
                      <a:pt x="223" y="222"/>
                      <a:pt x="224" y="228"/>
                    </a:cubicBezTo>
                    <a:cubicBezTo>
                      <a:pt x="225" y="233"/>
                      <a:pt x="226" y="233"/>
                      <a:pt x="231" y="232"/>
                    </a:cubicBezTo>
                    <a:cubicBezTo>
                      <a:pt x="233" y="232"/>
                      <a:pt x="238" y="231"/>
                      <a:pt x="240" y="233"/>
                    </a:cubicBezTo>
                    <a:cubicBezTo>
                      <a:pt x="244" y="235"/>
                      <a:pt x="239" y="248"/>
                      <a:pt x="243" y="248"/>
                    </a:cubicBezTo>
                    <a:cubicBezTo>
                      <a:pt x="247" y="249"/>
                      <a:pt x="246" y="236"/>
                      <a:pt x="246" y="234"/>
                    </a:cubicBezTo>
                    <a:cubicBezTo>
                      <a:pt x="246" y="234"/>
                      <a:pt x="273" y="234"/>
                      <a:pt x="274" y="234"/>
                    </a:cubicBezTo>
                    <a:cubicBezTo>
                      <a:pt x="280" y="234"/>
                      <a:pt x="286" y="235"/>
                      <a:pt x="291" y="235"/>
                    </a:cubicBezTo>
                    <a:cubicBezTo>
                      <a:pt x="291" y="233"/>
                      <a:pt x="291" y="232"/>
                      <a:pt x="291" y="230"/>
                    </a:cubicBezTo>
                    <a:cubicBezTo>
                      <a:pt x="297" y="231"/>
                      <a:pt x="302" y="231"/>
                      <a:pt x="307" y="233"/>
                    </a:cubicBezTo>
                    <a:cubicBezTo>
                      <a:pt x="310" y="234"/>
                      <a:pt x="312" y="234"/>
                      <a:pt x="314" y="235"/>
                    </a:cubicBezTo>
                    <a:cubicBezTo>
                      <a:pt x="318" y="235"/>
                      <a:pt x="321" y="237"/>
                      <a:pt x="325" y="238"/>
                    </a:cubicBezTo>
                    <a:cubicBezTo>
                      <a:pt x="326" y="238"/>
                      <a:pt x="328" y="237"/>
                      <a:pt x="330" y="238"/>
                    </a:cubicBezTo>
                    <a:cubicBezTo>
                      <a:pt x="332" y="239"/>
                      <a:pt x="333" y="241"/>
                      <a:pt x="335" y="240"/>
                    </a:cubicBezTo>
                    <a:cubicBezTo>
                      <a:pt x="337" y="239"/>
                      <a:pt x="335" y="237"/>
                      <a:pt x="339" y="236"/>
                    </a:cubicBezTo>
                    <a:cubicBezTo>
                      <a:pt x="342" y="236"/>
                      <a:pt x="344" y="237"/>
                      <a:pt x="347" y="239"/>
                    </a:cubicBezTo>
                    <a:cubicBezTo>
                      <a:pt x="347" y="238"/>
                      <a:pt x="348" y="238"/>
                      <a:pt x="348" y="238"/>
                    </a:cubicBezTo>
                    <a:cubicBezTo>
                      <a:pt x="349" y="237"/>
                      <a:pt x="351" y="237"/>
                      <a:pt x="352" y="235"/>
                    </a:cubicBezTo>
                    <a:cubicBezTo>
                      <a:pt x="353" y="231"/>
                      <a:pt x="352" y="226"/>
                      <a:pt x="352" y="222"/>
                    </a:cubicBezTo>
                    <a:cubicBezTo>
                      <a:pt x="352" y="219"/>
                      <a:pt x="354" y="214"/>
                      <a:pt x="351" y="212"/>
                    </a:cubicBezTo>
                    <a:cubicBezTo>
                      <a:pt x="348" y="211"/>
                      <a:pt x="346" y="212"/>
                      <a:pt x="348" y="208"/>
                    </a:cubicBezTo>
                    <a:cubicBezTo>
                      <a:pt x="349" y="206"/>
                      <a:pt x="349" y="204"/>
                      <a:pt x="349" y="202"/>
                    </a:cubicBezTo>
                    <a:cubicBezTo>
                      <a:pt x="351" y="199"/>
                      <a:pt x="355" y="198"/>
                      <a:pt x="357" y="195"/>
                    </a:cubicBezTo>
                    <a:cubicBezTo>
                      <a:pt x="358" y="193"/>
                      <a:pt x="360" y="184"/>
                      <a:pt x="363" y="184"/>
                    </a:cubicBezTo>
                    <a:cubicBezTo>
                      <a:pt x="367" y="184"/>
                      <a:pt x="366" y="177"/>
                      <a:pt x="366" y="174"/>
                    </a:cubicBezTo>
                    <a:cubicBezTo>
                      <a:pt x="368" y="170"/>
                      <a:pt x="372" y="168"/>
                      <a:pt x="369" y="164"/>
                    </a:cubicBezTo>
                    <a:cubicBezTo>
                      <a:pt x="366" y="160"/>
                      <a:pt x="368" y="159"/>
                      <a:pt x="369" y="155"/>
                    </a:cubicBezTo>
                    <a:cubicBezTo>
                      <a:pt x="370" y="152"/>
                      <a:pt x="368" y="147"/>
                      <a:pt x="370" y="144"/>
                    </a:cubicBezTo>
                    <a:cubicBezTo>
                      <a:pt x="373" y="140"/>
                      <a:pt x="379" y="138"/>
                      <a:pt x="379" y="133"/>
                    </a:cubicBezTo>
                    <a:cubicBezTo>
                      <a:pt x="380" y="127"/>
                      <a:pt x="381" y="124"/>
                      <a:pt x="385" y="120"/>
                    </a:cubicBezTo>
                    <a:cubicBezTo>
                      <a:pt x="388" y="118"/>
                      <a:pt x="388" y="113"/>
                      <a:pt x="389" y="110"/>
                    </a:cubicBezTo>
                    <a:cubicBezTo>
                      <a:pt x="391" y="107"/>
                      <a:pt x="395" y="103"/>
                      <a:pt x="395" y="100"/>
                    </a:cubicBezTo>
                    <a:cubicBezTo>
                      <a:pt x="394" y="95"/>
                      <a:pt x="391" y="93"/>
                      <a:pt x="392" y="87"/>
                    </a:cubicBez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46" name="Freeform 92">
                <a:extLst>
                  <a:ext uri="{FF2B5EF4-FFF2-40B4-BE49-F238E27FC236}">
                    <a16:creationId xmlns:a16="http://schemas.microsoft.com/office/drawing/2014/main" id="{211E3C66-20D4-4464-BEEA-BC0C80A0199B}"/>
                  </a:ext>
                </a:extLst>
              </p:cNvPr>
              <p:cNvSpPr>
                <a:spLocks/>
              </p:cNvSpPr>
              <p:nvPr/>
            </p:nvSpPr>
            <p:spPr bwMode="auto">
              <a:xfrm>
                <a:off x="6851650" y="2138363"/>
                <a:ext cx="976312" cy="704850"/>
              </a:xfrm>
              <a:custGeom>
                <a:avLst/>
                <a:gdLst>
                  <a:gd name="T0" fmla="*/ 25 w 260"/>
                  <a:gd name="T1" fmla="*/ 69 h 188"/>
                  <a:gd name="T2" fmla="*/ 49 w 260"/>
                  <a:gd name="T3" fmla="*/ 70 h 188"/>
                  <a:gd name="T4" fmla="*/ 75 w 260"/>
                  <a:gd name="T5" fmla="*/ 73 h 188"/>
                  <a:gd name="T6" fmla="*/ 91 w 260"/>
                  <a:gd name="T7" fmla="*/ 82 h 188"/>
                  <a:gd name="T8" fmla="*/ 99 w 260"/>
                  <a:gd name="T9" fmla="*/ 89 h 188"/>
                  <a:gd name="T10" fmla="*/ 106 w 260"/>
                  <a:gd name="T11" fmla="*/ 108 h 188"/>
                  <a:gd name="T12" fmla="*/ 119 w 260"/>
                  <a:gd name="T13" fmla="*/ 119 h 188"/>
                  <a:gd name="T14" fmla="*/ 134 w 260"/>
                  <a:gd name="T15" fmla="*/ 123 h 188"/>
                  <a:gd name="T16" fmla="*/ 143 w 260"/>
                  <a:gd name="T17" fmla="*/ 131 h 188"/>
                  <a:gd name="T18" fmla="*/ 158 w 260"/>
                  <a:gd name="T19" fmla="*/ 135 h 188"/>
                  <a:gd name="T20" fmla="*/ 162 w 260"/>
                  <a:gd name="T21" fmla="*/ 151 h 188"/>
                  <a:gd name="T22" fmla="*/ 162 w 260"/>
                  <a:gd name="T23" fmla="*/ 167 h 188"/>
                  <a:gd name="T24" fmla="*/ 159 w 260"/>
                  <a:gd name="T25" fmla="*/ 175 h 188"/>
                  <a:gd name="T26" fmla="*/ 158 w 260"/>
                  <a:gd name="T27" fmla="*/ 188 h 188"/>
                  <a:gd name="T28" fmla="*/ 165 w 260"/>
                  <a:gd name="T29" fmla="*/ 181 h 188"/>
                  <a:gd name="T30" fmla="*/ 190 w 260"/>
                  <a:gd name="T31" fmla="*/ 152 h 188"/>
                  <a:gd name="T32" fmla="*/ 211 w 260"/>
                  <a:gd name="T33" fmla="*/ 142 h 188"/>
                  <a:gd name="T34" fmla="*/ 228 w 260"/>
                  <a:gd name="T35" fmla="*/ 126 h 188"/>
                  <a:gd name="T36" fmla="*/ 254 w 260"/>
                  <a:gd name="T37" fmla="*/ 107 h 188"/>
                  <a:gd name="T38" fmla="*/ 250 w 260"/>
                  <a:gd name="T39" fmla="*/ 90 h 188"/>
                  <a:gd name="T40" fmla="*/ 237 w 260"/>
                  <a:gd name="T41" fmla="*/ 42 h 188"/>
                  <a:gd name="T42" fmla="*/ 235 w 260"/>
                  <a:gd name="T43" fmla="*/ 29 h 188"/>
                  <a:gd name="T44" fmla="*/ 227 w 260"/>
                  <a:gd name="T45" fmla="*/ 26 h 188"/>
                  <a:gd name="T46" fmla="*/ 215 w 260"/>
                  <a:gd name="T47" fmla="*/ 23 h 188"/>
                  <a:gd name="T48" fmla="*/ 200 w 260"/>
                  <a:gd name="T49" fmla="*/ 27 h 188"/>
                  <a:gd name="T50" fmla="*/ 190 w 260"/>
                  <a:gd name="T51" fmla="*/ 30 h 188"/>
                  <a:gd name="T52" fmla="*/ 185 w 260"/>
                  <a:gd name="T53" fmla="*/ 18 h 188"/>
                  <a:gd name="T54" fmla="*/ 174 w 260"/>
                  <a:gd name="T55" fmla="*/ 24 h 188"/>
                  <a:gd name="T56" fmla="*/ 158 w 260"/>
                  <a:gd name="T57" fmla="*/ 20 h 188"/>
                  <a:gd name="T58" fmla="*/ 152 w 260"/>
                  <a:gd name="T59" fmla="*/ 17 h 188"/>
                  <a:gd name="T60" fmla="*/ 143 w 260"/>
                  <a:gd name="T61" fmla="*/ 23 h 188"/>
                  <a:gd name="T62" fmla="*/ 123 w 260"/>
                  <a:gd name="T63" fmla="*/ 2 h 188"/>
                  <a:gd name="T64" fmla="*/ 114 w 260"/>
                  <a:gd name="T65" fmla="*/ 1 h 188"/>
                  <a:gd name="T66" fmla="*/ 106 w 260"/>
                  <a:gd name="T67" fmla="*/ 7 h 188"/>
                  <a:gd name="T68" fmla="*/ 98 w 260"/>
                  <a:gd name="T69" fmla="*/ 12 h 188"/>
                  <a:gd name="T70" fmla="*/ 70 w 260"/>
                  <a:gd name="T71" fmla="*/ 1 h 188"/>
                  <a:gd name="T72" fmla="*/ 22 w 260"/>
                  <a:gd name="T73" fmla="*/ 0 h 188"/>
                  <a:gd name="T74" fmla="*/ 18 w 260"/>
                  <a:gd name="T75" fmla="*/ 11 h 188"/>
                  <a:gd name="T76" fmla="*/ 11 w 260"/>
                  <a:gd name="T77" fmla="*/ 16 h 188"/>
                  <a:gd name="T78" fmla="*/ 6 w 260"/>
                  <a:gd name="T79" fmla="*/ 31 h 188"/>
                  <a:gd name="T80" fmla="*/ 7 w 260"/>
                  <a:gd name="T81" fmla="*/ 47 h 188"/>
                  <a:gd name="T82" fmla="*/ 1 w 260"/>
                  <a:gd name="T83" fmla="*/ 61 h 188"/>
                  <a:gd name="T84" fmla="*/ 24 w 260"/>
                  <a:gd name="T85" fmla="*/ 6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0" h="188">
                    <a:moveTo>
                      <a:pt x="24" y="69"/>
                    </a:moveTo>
                    <a:cubicBezTo>
                      <a:pt x="24" y="69"/>
                      <a:pt x="25" y="69"/>
                      <a:pt x="25" y="69"/>
                    </a:cubicBezTo>
                    <a:cubicBezTo>
                      <a:pt x="29" y="70"/>
                      <a:pt x="33" y="70"/>
                      <a:pt x="38" y="70"/>
                    </a:cubicBezTo>
                    <a:cubicBezTo>
                      <a:pt x="42" y="70"/>
                      <a:pt x="45" y="70"/>
                      <a:pt x="49" y="70"/>
                    </a:cubicBezTo>
                    <a:cubicBezTo>
                      <a:pt x="54" y="70"/>
                      <a:pt x="58" y="71"/>
                      <a:pt x="63" y="71"/>
                    </a:cubicBezTo>
                    <a:cubicBezTo>
                      <a:pt x="67" y="71"/>
                      <a:pt x="72" y="71"/>
                      <a:pt x="75" y="73"/>
                    </a:cubicBezTo>
                    <a:cubicBezTo>
                      <a:pt x="78" y="74"/>
                      <a:pt x="80" y="78"/>
                      <a:pt x="82" y="80"/>
                    </a:cubicBezTo>
                    <a:cubicBezTo>
                      <a:pt x="84" y="81"/>
                      <a:pt x="88" y="80"/>
                      <a:pt x="91" y="82"/>
                    </a:cubicBezTo>
                    <a:cubicBezTo>
                      <a:pt x="94" y="84"/>
                      <a:pt x="93" y="86"/>
                      <a:pt x="93" y="89"/>
                    </a:cubicBezTo>
                    <a:cubicBezTo>
                      <a:pt x="95" y="89"/>
                      <a:pt x="97" y="89"/>
                      <a:pt x="99" y="89"/>
                    </a:cubicBezTo>
                    <a:cubicBezTo>
                      <a:pt x="101" y="88"/>
                      <a:pt x="102" y="86"/>
                      <a:pt x="104" y="86"/>
                    </a:cubicBezTo>
                    <a:cubicBezTo>
                      <a:pt x="107" y="93"/>
                      <a:pt x="104" y="101"/>
                      <a:pt x="106" y="108"/>
                    </a:cubicBezTo>
                    <a:cubicBezTo>
                      <a:pt x="107" y="111"/>
                      <a:pt x="110" y="111"/>
                      <a:pt x="113" y="113"/>
                    </a:cubicBezTo>
                    <a:cubicBezTo>
                      <a:pt x="116" y="114"/>
                      <a:pt x="117" y="117"/>
                      <a:pt x="119" y="119"/>
                    </a:cubicBezTo>
                    <a:cubicBezTo>
                      <a:pt x="122" y="120"/>
                      <a:pt x="127" y="120"/>
                      <a:pt x="130" y="121"/>
                    </a:cubicBezTo>
                    <a:cubicBezTo>
                      <a:pt x="131" y="122"/>
                      <a:pt x="132" y="123"/>
                      <a:pt x="134" y="123"/>
                    </a:cubicBezTo>
                    <a:cubicBezTo>
                      <a:pt x="135" y="124"/>
                      <a:pt x="138" y="124"/>
                      <a:pt x="139" y="125"/>
                    </a:cubicBezTo>
                    <a:cubicBezTo>
                      <a:pt x="142" y="127"/>
                      <a:pt x="140" y="129"/>
                      <a:pt x="143" y="131"/>
                    </a:cubicBezTo>
                    <a:cubicBezTo>
                      <a:pt x="145" y="132"/>
                      <a:pt x="149" y="131"/>
                      <a:pt x="151" y="131"/>
                    </a:cubicBezTo>
                    <a:cubicBezTo>
                      <a:pt x="152" y="132"/>
                      <a:pt x="157" y="134"/>
                      <a:pt x="158" y="135"/>
                    </a:cubicBezTo>
                    <a:cubicBezTo>
                      <a:pt x="159" y="136"/>
                      <a:pt x="160" y="141"/>
                      <a:pt x="160" y="142"/>
                    </a:cubicBezTo>
                    <a:cubicBezTo>
                      <a:pt x="161" y="145"/>
                      <a:pt x="162" y="148"/>
                      <a:pt x="162" y="151"/>
                    </a:cubicBezTo>
                    <a:cubicBezTo>
                      <a:pt x="163" y="154"/>
                      <a:pt x="162" y="156"/>
                      <a:pt x="162" y="159"/>
                    </a:cubicBezTo>
                    <a:cubicBezTo>
                      <a:pt x="162" y="161"/>
                      <a:pt x="163" y="164"/>
                      <a:pt x="162" y="167"/>
                    </a:cubicBezTo>
                    <a:cubicBezTo>
                      <a:pt x="162" y="169"/>
                      <a:pt x="160" y="169"/>
                      <a:pt x="160" y="171"/>
                    </a:cubicBezTo>
                    <a:cubicBezTo>
                      <a:pt x="159" y="172"/>
                      <a:pt x="159" y="173"/>
                      <a:pt x="159" y="175"/>
                    </a:cubicBezTo>
                    <a:cubicBezTo>
                      <a:pt x="158" y="177"/>
                      <a:pt x="157" y="179"/>
                      <a:pt x="157" y="182"/>
                    </a:cubicBezTo>
                    <a:cubicBezTo>
                      <a:pt x="156" y="184"/>
                      <a:pt x="157" y="186"/>
                      <a:pt x="158" y="188"/>
                    </a:cubicBezTo>
                    <a:cubicBezTo>
                      <a:pt x="160" y="187"/>
                      <a:pt x="161" y="186"/>
                      <a:pt x="162" y="185"/>
                    </a:cubicBezTo>
                    <a:cubicBezTo>
                      <a:pt x="164" y="184"/>
                      <a:pt x="164" y="182"/>
                      <a:pt x="165" y="181"/>
                    </a:cubicBezTo>
                    <a:cubicBezTo>
                      <a:pt x="173" y="178"/>
                      <a:pt x="177" y="166"/>
                      <a:pt x="181" y="160"/>
                    </a:cubicBezTo>
                    <a:cubicBezTo>
                      <a:pt x="183" y="158"/>
                      <a:pt x="186" y="152"/>
                      <a:pt x="190" y="152"/>
                    </a:cubicBezTo>
                    <a:cubicBezTo>
                      <a:pt x="194" y="152"/>
                      <a:pt x="199" y="152"/>
                      <a:pt x="203" y="152"/>
                    </a:cubicBezTo>
                    <a:cubicBezTo>
                      <a:pt x="206" y="151"/>
                      <a:pt x="210" y="145"/>
                      <a:pt x="211" y="142"/>
                    </a:cubicBezTo>
                    <a:cubicBezTo>
                      <a:pt x="212" y="137"/>
                      <a:pt x="217" y="138"/>
                      <a:pt x="219" y="135"/>
                    </a:cubicBezTo>
                    <a:cubicBezTo>
                      <a:pt x="222" y="132"/>
                      <a:pt x="225" y="128"/>
                      <a:pt x="228" y="126"/>
                    </a:cubicBezTo>
                    <a:cubicBezTo>
                      <a:pt x="233" y="123"/>
                      <a:pt x="233" y="123"/>
                      <a:pt x="235" y="119"/>
                    </a:cubicBezTo>
                    <a:cubicBezTo>
                      <a:pt x="238" y="108"/>
                      <a:pt x="250" y="116"/>
                      <a:pt x="254" y="107"/>
                    </a:cubicBezTo>
                    <a:cubicBezTo>
                      <a:pt x="255" y="104"/>
                      <a:pt x="260" y="102"/>
                      <a:pt x="256" y="99"/>
                    </a:cubicBezTo>
                    <a:cubicBezTo>
                      <a:pt x="252" y="97"/>
                      <a:pt x="251" y="94"/>
                      <a:pt x="250" y="90"/>
                    </a:cubicBezTo>
                    <a:cubicBezTo>
                      <a:pt x="247" y="80"/>
                      <a:pt x="243" y="71"/>
                      <a:pt x="244" y="61"/>
                    </a:cubicBezTo>
                    <a:cubicBezTo>
                      <a:pt x="245" y="54"/>
                      <a:pt x="240" y="49"/>
                      <a:pt x="237" y="42"/>
                    </a:cubicBezTo>
                    <a:cubicBezTo>
                      <a:pt x="236" y="40"/>
                      <a:pt x="235" y="37"/>
                      <a:pt x="235" y="35"/>
                    </a:cubicBezTo>
                    <a:cubicBezTo>
                      <a:pt x="234" y="33"/>
                      <a:pt x="235" y="31"/>
                      <a:pt x="235" y="29"/>
                    </a:cubicBezTo>
                    <a:cubicBezTo>
                      <a:pt x="234" y="26"/>
                      <a:pt x="234" y="25"/>
                      <a:pt x="235" y="24"/>
                    </a:cubicBezTo>
                    <a:cubicBezTo>
                      <a:pt x="232" y="24"/>
                      <a:pt x="230" y="25"/>
                      <a:pt x="227" y="26"/>
                    </a:cubicBezTo>
                    <a:cubicBezTo>
                      <a:pt x="224" y="26"/>
                      <a:pt x="222" y="27"/>
                      <a:pt x="220" y="27"/>
                    </a:cubicBezTo>
                    <a:cubicBezTo>
                      <a:pt x="216" y="26"/>
                      <a:pt x="217" y="25"/>
                      <a:pt x="215" y="23"/>
                    </a:cubicBezTo>
                    <a:cubicBezTo>
                      <a:pt x="210" y="18"/>
                      <a:pt x="209" y="25"/>
                      <a:pt x="204" y="27"/>
                    </a:cubicBezTo>
                    <a:cubicBezTo>
                      <a:pt x="203" y="27"/>
                      <a:pt x="201" y="26"/>
                      <a:pt x="200" y="27"/>
                    </a:cubicBezTo>
                    <a:cubicBezTo>
                      <a:pt x="199" y="27"/>
                      <a:pt x="199" y="29"/>
                      <a:pt x="198" y="29"/>
                    </a:cubicBezTo>
                    <a:cubicBezTo>
                      <a:pt x="195" y="30"/>
                      <a:pt x="193" y="30"/>
                      <a:pt x="190" y="30"/>
                    </a:cubicBezTo>
                    <a:cubicBezTo>
                      <a:pt x="190" y="26"/>
                      <a:pt x="191" y="22"/>
                      <a:pt x="190" y="18"/>
                    </a:cubicBezTo>
                    <a:cubicBezTo>
                      <a:pt x="189" y="18"/>
                      <a:pt x="186" y="18"/>
                      <a:pt x="185" y="18"/>
                    </a:cubicBezTo>
                    <a:cubicBezTo>
                      <a:pt x="182" y="19"/>
                      <a:pt x="183" y="21"/>
                      <a:pt x="182" y="23"/>
                    </a:cubicBezTo>
                    <a:cubicBezTo>
                      <a:pt x="180" y="26"/>
                      <a:pt x="177" y="25"/>
                      <a:pt x="174" y="24"/>
                    </a:cubicBezTo>
                    <a:cubicBezTo>
                      <a:pt x="173" y="24"/>
                      <a:pt x="164" y="19"/>
                      <a:pt x="164" y="19"/>
                    </a:cubicBezTo>
                    <a:cubicBezTo>
                      <a:pt x="165" y="24"/>
                      <a:pt x="160" y="22"/>
                      <a:pt x="158" y="20"/>
                    </a:cubicBezTo>
                    <a:cubicBezTo>
                      <a:pt x="156" y="19"/>
                      <a:pt x="157" y="13"/>
                      <a:pt x="154" y="14"/>
                    </a:cubicBezTo>
                    <a:cubicBezTo>
                      <a:pt x="152" y="14"/>
                      <a:pt x="153" y="16"/>
                      <a:pt x="152" y="17"/>
                    </a:cubicBezTo>
                    <a:cubicBezTo>
                      <a:pt x="151" y="18"/>
                      <a:pt x="150" y="18"/>
                      <a:pt x="148" y="19"/>
                    </a:cubicBezTo>
                    <a:cubicBezTo>
                      <a:pt x="146" y="20"/>
                      <a:pt x="145" y="21"/>
                      <a:pt x="143" y="23"/>
                    </a:cubicBezTo>
                    <a:cubicBezTo>
                      <a:pt x="143" y="15"/>
                      <a:pt x="132" y="14"/>
                      <a:pt x="128" y="8"/>
                    </a:cubicBezTo>
                    <a:cubicBezTo>
                      <a:pt x="127" y="6"/>
                      <a:pt x="127" y="2"/>
                      <a:pt x="123" y="2"/>
                    </a:cubicBezTo>
                    <a:cubicBezTo>
                      <a:pt x="121" y="3"/>
                      <a:pt x="121" y="7"/>
                      <a:pt x="118" y="5"/>
                    </a:cubicBezTo>
                    <a:cubicBezTo>
                      <a:pt x="116" y="4"/>
                      <a:pt x="118" y="0"/>
                      <a:pt x="114" y="1"/>
                    </a:cubicBezTo>
                    <a:cubicBezTo>
                      <a:pt x="113" y="1"/>
                      <a:pt x="112" y="3"/>
                      <a:pt x="111" y="3"/>
                    </a:cubicBezTo>
                    <a:cubicBezTo>
                      <a:pt x="108" y="5"/>
                      <a:pt x="106" y="4"/>
                      <a:pt x="106" y="7"/>
                    </a:cubicBezTo>
                    <a:cubicBezTo>
                      <a:pt x="106" y="9"/>
                      <a:pt x="106" y="12"/>
                      <a:pt x="106" y="14"/>
                    </a:cubicBezTo>
                    <a:cubicBezTo>
                      <a:pt x="103" y="14"/>
                      <a:pt x="100" y="14"/>
                      <a:pt x="98" y="12"/>
                    </a:cubicBezTo>
                    <a:cubicBezTo>
                      <a:pt x="94" y="10"/>
                      <a:pt x="93" y="7"/>
                      <a:pt x="90" y="4"/>
                    </a:cubicBezTo>
                    <a:cubicBezTo>
                      <a:pt x="84" y="0"/>
                      <a:pt x="76" y="1"/>
                      <a:pt x="70" y="1"/>
                    </a:cubicBezTo>
                    <a:cubicBezTo>
                      <a:pt x="55" y="0"/>
                      <a:pt x="41" y="1"/>
                      <a:pt x="26" y="0"/>
                    </a:cubicBezTo>
                    <a:cubicBezTo>
                      <a:pt x="25" y="0"/>
                      <a:pt x="22" y="0"/>
                      <a:pt x="22" y="0"/>
                    </a:cubicBezTo>
                    <a:cubicBezTo>
                      <a:pt x="20" y="2"/>
                      <a:pt x="21" y="2"/>
                      <a:pt x="20" y="4"/>
                    </a:cubicBezTo>
                    <a:cubicBezTo>
                      <a:pt x="19" y="6"/>
                      <a:pt x="20" y="9"/>
                      <a:pt x="18" y="11"/>
                    </a:cubicBezTo>
                    <a:cubicBezTo>
                      <a:pt x="17" y="12"/>
                      <a:pt x="15" y="12"/>
                      <a:pt x="14" y="13"/>
                    </a:cubicBezTo>
                    <a:cubicBezTo>
                      <a:pt x="13" y="14"/>
                      <a:pt x="12" y="15"/>
                      <a:pt x="11" y="16"/>
                    </a:cubicBezTo>
                    <a:cubicBezTo>
                      <a:pt x="8" y="18"/>
                      <a:pt x="7" y="18"/>
                      <a:pt x="7" y="23"/>
                    </a:cubicBezTo>
                    <a:cubicBezTo>
                      <a:pt x="6" y="26"/>
                      <a:pt x="6" y="28"/>
                      <a:pt x="6" y="31"/>
                    </a:cubicBezTo>
                    <a:cubicBezTo>
                      <a:pt x="6" y="34"/>
                      <a:pt x="5" y="37"/>
                      <a:pt x="5" y="39"/>
                    </a:cubicBezTo>
                    <a:cubicBezTo>
                      <a:pt x="5" y="42"/>
                      <a:pt x="7" y="44"/>
                      <a:pt x="7" y="47"/>
                    </a:cubicBezTo>
                    <a:cubicBezTo>
                      <a:pt x="6" y="50"/>
                      <a:pt x="3" y="53"/>
                      <a:pt x="0" y="53"/>
                    </a:cubicBezTo>
                    <a:cubicBezTo>
                      <a:pt x="0" y="55"/>
                      <a:pt x="1" y="58"/>
                      <a:pt x="1" y="61"/>
                    </a:cubicBezTo>
                    <a:cubicBezTo>
                      <a:pt x="7" y="61"/>
                      <a:pt x="12" y="62"/>
                      <a:pt x="18" y="63"/>
                    </a:cubicBezTo>
                    <a:cubicBezTo>
                      <a:pt x="19" y="68"/>
                      <a:pt x="20" y="68"/>
                      <a:pt x="24" y="69"/>
                    </a:cubicBezTo>
                  </a:path>
                </a:pathLst>
              </a:custGeom>
              <a:noFill/>
              <a:ln w="3175" cap="rnd">
                <a:solidFill>
                  <a:schemeClr val="bg2">
                    <a:lumMod val="9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47" name="Freeform 93">
                <a:extLst>
                  <a:ext uri="{FF2B5EF4-FFF2-40B4-BE49-F238E27FC236}">
                    <a16:creationId xmlns:a16="http://schemas.microsoft.com/office/drawing/2014/main" id="{5C6AB6B4-E57C-4C39-B968-1932CCF0A2B5}"/>
                  </a:ext>
                </a:extLst>
              </p:cNvPr>
              <p:cNvSpPr>
                <a:spLocks/>
              </p:cNvSpPr>
              <p:nvPr/>
            </p:nvSpPr>
            <p:spPr bwMode="auto">
              <a:xfrm>
                <a:off x="6851650" y="2138364"/>
                <a:ext cx="976312" cy="704851"/>
              </a:xfrm>
              <a:custGeom>
                <a:avLst/>
                <a:gdLst>
                  <a:gd name="T0" fmla="*/ 25 w 260"/>
                  <a:gd name="T1" fmla="*/ 69 h 188"/>
                  <a:gd name="T2" fmla="*/ 49 w 260"/>
                  <a:gd name="T3" fmla="*/ 70 h 188"/>
                  <a:gd name="T4" fmla="*/ 75 w 260"/>
                  <a:gd name="T5" fmla="*/ 73 h 188"/>
                  <a:gd name="T6" fmla="*/ 91 w 260"/>
                  <a:gd name="T7" fmla="*/ 82 h 188"/>
                  <a:gd name="T8" fmla="*/ 99 w 260"/>
                  <a:gd name="T9" fmla="*/ 89 h 188"/>
                  <a:gd name="T10" fmla="*/ 106 w 260"/>
                  <a:gd name="T11" fmla="*/ 108 h 188"/>
                  <a:gd name="T12" fmla="*/ 119 w 260"/>
                  <a:gd name="T13" fmla="*/ 119 h 188"/>
                  <a:gd name="T14" fmla="*/ 134 w 260"/>
                  <a:gd name="T15" fmla="*/ 123 h 188"/>
                  <a:gd name="T16" fmla="*/ 143 w 260"/>
                  <a:gd name="T17" fmla="*/ 131 h 188"/>
                  <a:gd name="T18" fmla="*/ 158 w 260"/>
                  <a:gd name="T19" fmla="*/ 135 h 188"/>
                  <a:gd name="T20" fmla="*/ 162 w 260"/>
                  <a:gd name="T21" fmla="*/ 151 h 188"/>
                  <a:gd name="T22" fmla="*/ 162 w 260"/>
                  <a:gd name="T23" fmla="*/ 167 h 188"/>
                  <a:gd name="T24" fmla="*/ 159 w 260"/>
                  <a:gd name="T25" fmla="*/ 175 h 188"/>
                  <a:gd name="T26" fmla="*/ 158 w 260"/>
                  <a:gd name="T27" fmla="*/ 188 h 188"/>
                  <a:gd name="T28" fmla="*/ 165 w 260"/>
                  <a:gd name="T29" fmla="*/ 181 h 188"/>
                  <a:gd name="T30" fmla="*/ 190 w 260"/>
                  <a:gd name="T31" fmla="*/ 152 h 188"/>
                  <a:gd name="T32" fmla="*/ 211 w 260"/>
                  <a:gd name="T33" fmla="*/ 142 h 188"/>
                  <a:gd name="T34" fmla="*/ 228 w 260"/>
                  <a:gd name="T35" fmla="*/ 126 h 188"/>
                  <a:gd name="T36" fmla="*/ 254 w 260"/>
                  <a:gd name="T37" fmla="*/ 107 h 188"/>
                  <a:gd name="T38" fmla="*/ 250 w 260"/>
                  <a:gd name="T39" fmla="*/ 90 h 188"/>
                  <a:gd name="T40" fmla="*/ 237 w 260"/>
                  <a:gd name="T41" fmla="*/ 42 h 188"/>
                  <a:gd name="T42" fmla="*/ 235 w 260"/>
                  <a:gd name="T43" fmla="*/ 29 h 188"/>
                  <a:gd name="T44" fmla="*/ 227 w 260"/>
                  <a:gd name="T45" fmla="*/ 26 h 188"/>
                  <a:gd name="T46" fmla="*/ 215 w 260"/>
                  <a:gd name="T47" fmla="*/ 23 h 188"/>
                  <a:gd name="T48" fmla="*/ 200 w 260"/>
                  <a:gd name="T49" fmla="*/ 27 h 188"/>
                  <a:gd name="T50" fmla="*/ 190 w 260"/>
                  <a:gd name="T51" fmla="*/ 30 h 188"/>
                  <a:gd name="T52" fmla="*/ 185 w 260"/>
                  <a:gd name="T53" fmla="*/ 18 h 188"/>
                  <a:gd name="T54" fmla="*/ 174 w 260"/>
                  <a:gd name="T55" fmla="*/ 24 h 188"/>
                  <a:gd name="T56" fmla="*/ 158 w 260"/>
                  <a:gd name="T57" fmla="*/ 20 h 188"/>
                  <a:gd name="T58" fmla="*/ 152 w 260"/>
                  <a:gd name="T59" fmla="*/ 17 h 188"/>
                  <a:gd name="T60" fmla="*/ 143 w 260"/>
                  <a:gd name="T61" fmla="*/ 23 h 188"/>
                  <a:gd name="T62" fmla="*/ 123 w 260"/>
                  <a:gd name="T63" fmla="*/ 2 h 188"/>
                  <a:gd name="T64" fmla="*/ 114 w 260"/>
                  <a:gd name="T65" fmla="*/ 1 h 188"/>
                  <a:gd name="T66" fmla="*/ 106 w 260"/>
                  <a:gd name="T67" fmla="*/ 7 h 188"/>
                  <a:gd name="T68" fmla="*/ 98 w 260"/>
                  <a:gd name="T69" fmla="*/ 12 h 188"/>
                  <a:gd name="T70" fmla="*/ 70 w 260"/>
                  <a:gd name="T71" fmla="*/ 1 h 188"/>
                  <a:gd name="T72" fmla="*/ 22 w 260"/>
                  <a:gd name="T73" fmla="*/ 0 h 188"/>
                  <a:gd name="T74" fmla="*/ 18 w 260"/>
                  <a:gd name="T75" fmla="*/ 11 h 188"/>
                  <a:gd name="T76" fmla="*/ 11 w 260"/>
                  <a:gd name="T77" fmla="*/ 16 h 188"/>
                  <a:gd name="T78" fmla="*/ 6 w 260"/>
                  <a:gd name="T79" fmla="*/ 31 h 188"/>
                  <a:gd name="T80" fmla="*/ 7 w 260"/>
                  <a:gd name="T81" fmla="*/ 47 h 188"/>
                  <a:gd name="T82" fmla="*/ 1 w 260"/>
                  <a:gd name="T83" fmla="*/ 61 h 188"/>
                  <a:gd name="T84" fmla="*/ 24 w 260"/>
                  <a:gd name="T85" fmla="*/ 6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0" h="188">
                    <a:moveTo>
                      <a:pt x="24" y="69"/>
                    </a:moveTo>
                    <a:cubicBezTo>
                      <a:pt x="24" y="69"/>
                      <a:pt x="25" y="69"/>
                      <a:pt x="25" y="69"/>
                    </a:cubicBezTo>
                    <a:cubicBezTo>
                      <a:pt x="29" y="70"/>
                      <a:pt x="33" y="70"/>
                      <a:pt x="38" y="70"/>
                    </a:cubicBezTo>
                    <a:cubicBezTo>
                      <a:pt x="42" y="70"/>
                      <a:pt x="45" y="70"/>
                      <a:pt x="49" y="70"/>
                    </a:cubicBezTo>
                    <a:cubicBezTo>
                      <a:pt x="54" y="70"/>
                      <a:pt x="58" y="71"/>
                      <a:pt x="63" y="71"/>
                    </a:cubicBezTo>
                    <a:cubicBezTo>
                      <a:pt x="67" y="71"/>
                      <a:pt x="72" y="71"/>
                      <a:pt x="75" y="73"/>
                    </a:cubicBezTo>
                    <a:cubicBezTo>
                      <a:pt x="78" y="74"/>
                      <a:pt x="80" y="78"/>
                      <a:pt x="82" y="80"/>
                    </a:cubicBezTo>
                    <a:cubicBezTo>
                      <a:pt x="84" y="81"/>
                      <a:pt x="88" y="80"/>
                      <a:pt x="91" y="82"/>
                    </a:cubicBezTo>
                    <a:cubicBezTo>
                      <a:pt x="94" y="84"/>
                      <a:pt x="93" y="86"/>
                      <a:pt x="93" y="89"/>
                    </a:cubicBezTo>
                    <a:cubicBezTo>
                      <a:pt x="95" y="89"/>
                      <a:pt x="97" y="89"/>
                      <a:pt x="99" y="89"/>
                    </a:cubicBezTo>
                    <a:cubicBezTo>
                      <a:pt x="101" y="88"/>
                      <a:pt x="102" y="86"/>
                      <a:pt x="104" y="86"/>
                    </a:cubicBezTo>
                    <a:cubicBezTo>
                      <a:pt x="107" y="93"/>
                      <a:pt x="104" y="101"/>
                      <a:pt x="106" y="108"/>
                    </a:cubicBezTo>
                    <a:cubicBezTo>
                      <a:pt x="107" y="111"/>
                      <a:pt x="110" y="111"/>
                      <a:pt x="113" y="113"/>
                    </a:cubicBezTo>
                    <a:cubicBezTo>
                      <a:pt x="116" y="114"/>
                      <a:pt x="117" y="117"/>
                      <a:pt x="119" y="119"/>
                    </a:cubicBezTo>
                    <a:cubicBezTo>
                      <a:pt x="122" y="120"/>
                      <a:pt x="127" y="120"/>
                      <a:pt x="130" y="121"/>
                    </a:cubicBezTo>
                    <a:cubicBezTo>
                      <a:pt x="131" y="122"/>
                      <a:pt x="132" y="123"/>
                      <a:pt x="134" y="123"/>
                    </a:cubicBezTo>
                    <a:cubicBezTo>
                      <a:pt x="135" y="124"/>
                      <a:pt x="138" y="124"/>
                      <a:pt x="139" y="125"/>
                    </a:cubicBezTo>
                    <a:cubicBezTo>
                      <a:pt x="142" y="127"/>
                      <a:pt x="140" y="129"/>
                      <a:pt x="143" y="131"/>
                    </a:cubicBezTo>
                    <a:cubicBezTo>
                      <a:pt x="145" y="132"/>
                      <a:pt x="149" y="131"/>
                      <a:pt x="151" y="131"/>
                    </a:cubicBezTo>
                    <a:cubicBezTo>
                      <a:pt x="152" y="132"/>
                      <a:pt x="157" y="134"/>
                      <a:pt x="158" y="135"/>
                    </a:cubicBezTo>
                    <a:cubicBezTo>
                      <a:pt x="159" y="136"/>
                      <a:pt x="160" y="141"/>
                      <a:pt x="160" y="142"/>
                    </a:cubicBezTo>
                    <a:cubicBezTo>
                      <a:pt x="161" y="145"/>
                      <a:pt x="162" y="148"/>
                      <a:pt x="162" y="151"/>
                    </a:cubicBezTo>
                    <a:cubicBezTo>
                      <a:pt x="163" y="154"/>
                      <a:pt x="162" y="156"/>
                      <a:pt x="162" y="159"/>
                    </a:cubicBezTo>
                    <a:cubicBezTo>
                      <a:pt x="162" y="161"/>
                      <a:pt x="163" y="164"/>
                      <a:pt x="162" y="167"/>
                    </a:cubicBezTo>
                    <a:cubicBezTo>
                      <a:pt x="162" y="169"/>
                      <a:pt x="160" y="169"/>
                      <a:pt x="160" y="171"/>
                    </a:cubicBezTo>
                    <a:cubicBezTo>
                      <a:pt x="159" y="172"/>
                      <a:pt x="159" y="173"/>
                      <a:pt x="159" y="175"/>
                    </a:cubicBezTo>
                    <a:cubicBezTo>
                      <a:pt x="158" y="177"/>
                      <a:pt x="157" y="179"/>
                      <a:pt x="157" y="182"/>
                    </a:cubicBezTo>
                    <a:cubicBezTo>
                      <a:pt x="156" y="184"/>
                      <a:pt x="157" y="186"/>
                      <a:pt x="158" y="188"/>
                    </a:cubicBezTo>
                    <a:cubicBezTo>
                      <a:pt x="160" y="187"/>
                      <a:pt x="161" y="186"/>
                      <a:pt x="162" y="185"/>
                    </a:cubicBezTo>
                    <a:cubicBezTo>
                      <a:pt x="164" y="184"/>
                      <a:pt x="164" y="182"/>
                      <a:pt x="165" y="181"/>
                    </a:cubicBezTo>
                    <a:cubicBezTo>
                      <a:pt x="173" y="178"/>
                      <a:pt x="177" y="166"/>
                      <a:pt x="181" y="160"/>
                    </a:cubicBezTo>
                    <a:cubicBezTo>
                      <a:pt x="183" y="158"/>
                      <a:pt x="186" y="152"/>
                      <a:pt x="190" y="152"/>
                    </a:cubicBezTo>
                    <a:cubicBezTo>
                      <a:pt x="194" y="152"/>
                      <a:pt x="199" y="152"/>
                      <a:pt x="203" y="152"/>
                    </a:cubicBezTo>
                    <a:cubicBezTo>
                      <a:pt x="206" y="151"/>
                      <a:pt x="210" y="145"/>
                      <a:pt x="211" y="142"/>
                    </a:cubicBezTo>
                    <a:cubicBezTo>
                      <a:pt x="212" y="137"/>
                      <a:pt x="217" y="138"/>
                      <a:pt x="219" y="135"/>
                    </a:cubicBezTo>
                    <a:cubicBezTo>
                      <a:pt x="222" y="132"/>
                      <a:pt x="225" y="128"/>
                      <a:pt x="228" y="126"/>
                    </a:cubicBezTo>
                    <a:cubicBezTo>
                      <a:pt x="233" y="123"/>
                      <a:pt x="233" y="123"/>
                      <a:pt x="235" y="119"/>
                    </a:cubicBezTo>
                    <a:cubicBezTo>
                      <a:pt x="238" y="108"/>
                      <a:pt x="250" y="116"/>
                      <a:pt x="254" y="107"/>
                    </a:cubicBezTo>
                    <a:cubicBezTo>
                      <a:pt x="255" y="104"/>
                      <a:pt x="260" y="102"/>
                      <a:pt x="256" y="99"/>
                    </a:cubicBezTo>
                    <a:cubicBezTo>
                      <a:pt x="252" y="97"/>
                      <a:pt x="251" y="94"/>
                      <a:pt x="250" y="90"/>
                    </a:cubicBezTo>
                    <a:cubicBezTo>
                      <a:pt x="247" y="80"/>
                      <a:pt x="243" y="71"/>
                      <a:pt x="244" y="61"/>
                    </a:cubicBezTo>
                    <a:cubicBezTo>
                      <a:pt x="245" y="54"/>
                      <a:pt x="240" y="49"/>
                      <a:pt x="237" y="42"/>
                    </a:cubicBezTo>
                    <a:cubicBezTo>
                      <a:pt x="236" y="40"/>
                      <a:pt x="235" y="37"/>
                      <a:pt x="235" y="35"/>
                    </a:cubicBezTo>
                    <a:cubicBezTo>
                      <a:pt x="234" y="33"/>
                      <a:pt x="235" y="31"/>
                      <a:pt x="235" y="29"/>
                    </a:cubicBezTo>
                    <a:cubicBezTo>
                      <a:pt x="234" y="26"/>
                      <a:pt x="234" y="25"/>
                      <a:pt x="235" y="24"/>
                    </a:cubicBezTo>
                    <a:cubicBezTo>
                      <a:pt x="232" y="24"/>
                      <a:pt x="230" y="25"/>
                      <a:pt x="227" y="26"/>
                    </a:cubicBezTo>
                    <a:cubicBezTo>
                      <a:pt x="224" y="26"/>
                      <a:pt x="222" y="27"/>
                      <a:pt x="220" y="27"/>
                    </a:cubicBezTo>
                    <a:cubicBezTo>
                      <a:pt x="216" y="26"/>
                      <a:pt x="217" y="25"/>
                      <a:pt x="215" y="23"/>
                    </a:cubicBezTo>
                    <a:cubicBezTo>
                      <a:pt x="210" y="18"/>
                      <a:pt x="209" y="25"/>
                      <a:pt x="204" y="27"/>
                    </a:cubicBezTo>
                    <a:cubicBezTo>
                      <a:pt x="203" y="27"/>
                      <a:pt x="201" y="26"/>
                      <a:pt x="200" y="27"/>
                    </a:cubicBezTo>
                    <a:cubicBezTo>
                      <a:pt x="199" y="27"/>
                      <a:pt x="199" y="29"/>
                      <a:pt x="198" y="29"/>
                    </a:cubicBezTo>
                    <a:cubicBezTo>
                      <a:pt x="195" y="30"/>
                      <a:pt x="193" y="30"/>
                      <a:pt x="190" y="30"/>
                    </a:cubicBezTo>
                    <a:cubicBezTo>
                      <a:pt x="190" y="26"/>
                      <a:pt x="191" y="22"/>
                      <a:pt x="190" y="18"/>
                    </a:cubicBezTo>
                    <a:cubicBezTo>
                      <a:pt x="189" y="18"/>
                      <a:pt x="186" y="18"/>
                      <a:pt x="185" y="18"/>
                    </a:cubicBezTo>
                    <a:cubicBezTo>
                      <a:pt x="182" y="19"/>
                      <a:pt x="183" y="21"/>
                      <a:pt x="182" y="23"/>
                    </a:cubicBezTo>
                    <a:cubicBezTo>
                      <a:pt x="180" y="26"/>
                      <a:pt x="177" y="25"/>
                      <a:pt x="174" y="24"/>
                    </a:cubicBezTo>
                    <a:cubicBezTo>
                      <a:pt x="173" y="24"/>
                      <a:pt x="164" y="19"/>
                      <a:pt x="164" y="19"/>
                    </a:cubicBezTo>
                    <a:cubicBezTo>
                      <a:pt x="165" y="24"/>
                      <a:pt x="160" y="22"/>
                      <a:pt x="158" y="20"/>
                    </a:cubicBezTo>
                    <a:cubicBezTo>
                      <a:pt x="156" y="19"/>
                      <a:pt x="157" y="13"/>
                      <a:pt x="154" y="14"/>
                    </a:cubicBezTo>
                    <a:cubicBezTo>
                      <a:pt x="152" y="14"/>
                      <a:pt x="153" y="16"/>
                      <a:pt x="152" y="17"/>
                    </a:cubicBezTo>
                    <a:cubicBezTo>
                      <a:pt x="151" y="18"/>
                      <a:pt x="150" y="18"/>
                      <a:pt x="148" y="19"/>
                    </a:cubicBezTo>
                    <a:cubicBezTo>
                      <a:pt x="146" y="20"/>
                      <a:pt x="145" y="21"/>
                      <a:pt x="143" y="23"/>
                    </a:cubicBezTo>
                    <a:cubicBezTo>
                      <a:pt x="143" y="15"/>
                      <a:pt x="132" y="14"/>
                      <a:pt x="128" y="8"/>
                    </a:cubicBezTo>
                    <a:cubicBezTo>
                      <a:pt x="127" y="6"/>
                      <a:pt x="127" y="2"/>
                      <a:pt x="123" y="2"/>
                    </a:cubicBezTo>
                    <a:cubicBezTo>
                      <a:pt x="121" y="3"/>
                      <a:pt x="121" y="7"/>
                      <a:pt x="118" y="5"/>
                    </a:cubicBezTo>
                    <a:cubicBezTo>
                      <a:pt x="116" y="4"/>
                      <a:pt x="118" y="0"/>
                      <a:pt x="114" y="1"/>
                    </a:cubicBezTo>
                    <a:cubicBezTo>
                      <a:pt x="113" y="1"/>
                      <a:pt x="112" y="3"/>
                      <a:pt x="111" y="3"/>
                    </a:cubicBezTo>
                    <a:cubicBezTo>
                      <a:pt x="108" y="5"/>
                      <a:pt x="106" y="4"/>
                      <a:pt x="106" y="7"/>
                    </a:cubicBezTo>
                    <a:cubicBezTo>
                      <a:pt x="106" y="9"/>
                      <a:pt x="106" y="12"/>
                      <a:pt x="106" y="14"/>
                    </a:cubicBezTo>
                    <a:cubicBezTo>
                      <a:pt x="103" y="14"/>
                      <a:pt x="100" y="14"/>
                      <a:pt x="98" y="12"/>
                    </a:cubicBezTo>
                    <a:cubicBezTo>
                      <a:pt x="94" y="10"/>
                      <a:pt x="93" y="7"/>
                      <a:pt x="90" y="4"/>
                    </a:cubicBezTo>
                    <a:cubicBezTo>
                      <a:pt x="84" y="0"/>
                      <a:pt x="76" y="1"/>
                      <a:pt x="70" y="1"/>
                    </a:cubicBezTo>
                    <a:cubicBezTo>
                      <a:pt x="55" y="0"/>
                      <a:pt x="41" y="1"/>
                      <a:pt x="26" y="0"/>
                    </a:cubicBezTo>
                    <a:cubicBezTo>
                      <a:pt x="25" y="0"/>
                      <a:pt x="22" y="0"/>
                      <a:pt x="22" y="0"/>
                    </a:cubicBezTo>
                    <a:cubicBezTo>
                      <a:pt x="20" y="2"/>
                      <a:pt x="21" y="2"/>
                      <a:pt x="20" y="4"/>
                    </a:cubicBezTo>
                    <a:cubicBezTo>
                      <a:pt x="19" y="6"/>
                      <a:pt x="20" y="9"/>
                      <a:pt x="18" y="11"/>
                    </a:cubicBezTo>
                    <a:cubicBezTo>
                      <a:pt x="17" y="12"/>
                      <a:pt x="15" y="12"/>
                      <a:pt x="14" y="13"/>
                    </a:cubicBezTo>
                    <a:cubicBezTo>
                      <a:pt x="13" y="14"/>
                      <a:pt x="12" y="15"/>
                      <a:pt x="11" y="16"/>
                    </a:cubicBezTo>
                    <a:cubicBezTo>
                      <a:pt x="8" y="18"/>
                      <a:pt x="7" y="18"/>
                      <a:pt x="7" y="23"/>
                    </a:cubicBezTo>
                    <a:cubicBezTo>
                      <a:pt x="6" y="26"/>
                      <a:pt x="6" y="28"/>
                      <a:pt x="6" y="31"/>
                    </a:cubicBezTo>
                    <a:cubicBezTo>
                      <a:pt x="6" y="34"/>
                      <a:pt x="5" y="37"/>
                      <a:pt x="5" y="39"/>
                    </a:cubicBezTo>
                    <a:cubicBezTo>
                      <a:pt x="5" y="42"/>
                      <a:pt x="7" y="44"/>
                      <a:pt x="7" y="47"/>
                    </a:cubicBezTo>
                    <a:cubicBezTo>
                      <a:pt x="6" y="50"/>
                      <a:pt x="3" y="53"/>
                      <a:pt x="0" y="53"/>
                    </a:cubicBezTo>
                    <a:cubicBezTo>
                      <a:pt x="0" y="55"/>
                      <a:pt x="1" y="58"/>
                      <a:pt x="1" y="61"/>
                    </a:cubicBezTo>
                    <a:cubicBezTo>
                      <a:pt x="7" y="61"/>
                      <a:pt x="12" y="62"/>
                      <a:pt x="18" y="63"/>
                    </a:cubicBezTo>
                    <a:cubicBezTo>
                      <a:pt x="19" y="68"/>
                      <a:pt x="20" y="68"/>
                      <a:pt x="24" y="69"/>
                    </a:cubicBezTo>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48" name="Freeform 94">
                <a:extLst>
                  <a:ext uri="{FF2B5EF4-FFF2-40B4-BE49-F238E27FC236}">
                    <a16:creationId xmlns:a16="http://schemas.microsoft.com/office/drawing/2014/main" id="{1F0EC165-D023-44D1-BDA1-106AB119FEE5}"/>
                  </a:ext>
                </a:extLst>
              </p:cNvPr>
              <p:cNvSpPr>
                <a:spLocks/>
              </p:cNvSpPr>
              <p:nvPr/>
            </p:nvSpPr>
            <p:spPr bwMode="auto">
              <a:xfrm>
                <a:off x="6199188" y="2127250"/>
                <a:ext cx="649287" cy="592138"/>
              </a:xfrm>
              <a:custGeom>
                <a:avLst/>
                <a:gdLst>
                  <a:gd name="T0" fmla="*/ 110 w 173"/>
                  <a:gd name="T1" fmla="*/ 132 h 158"/>
                  <a:gd name="T2" fmla="*/ 118 w 173"/>
                  <a:gd name="T3" fmla="*/ 122 h 158"/>
                  <a:gd name="T4" fmla="*/ 124 w 173"/>
                  <a:gd name="T5" fmla="*/ 118 h 158"/>
                  <a:gd name="T6" fmla="*/ 124 w 173"/>
                  <a:gd name="T7" fmla="*/ 116 h 158"/>
                  <a:gd name="T8" fmla="*/ 124 w 173"/>
                  <a:gd name="T9" fmla="*/ 116 h 158"/>
                  <a:gd name="T10" fmla="*/ 128 w 173"/>
                  <a:gd name="T11" fmla="*/ 115 h 158"/>
                  <a:gd name="T12" fmla="*/ 136 w 173"/>
                  <a:gd name="T13" fmla="*/ 118 h 158"/>
                  <a:gd name="T14" fmla="*/ 143 w 173"/>
                  <a:gd name="T15" fmla="*/ 119 h 158"/>
                  <a:gd name="T16" fmla="*/ 150 w 173"/>
                  <a:gd name="T17" fmla="*/ 120 h 158"/>
                  <a:gd name="T18" fmla="*/ 160 w 173"/>
                  <a:gd name="T19" fmla="*/ 123 h 158"/>
                  <a:gd name="T20" fmla="*/ 165 w 173"/>
                  <a:gd name="T21" fmla="*/ 116 h 158"/>
                  <a:gd name="T22" fmla="*/ 171 w 173"/>
                  <a:gd name="T23" fmla="*/ 115 h 158"/>
                  <a:gd name="T24" fmla="*/ 172 w 173"/>
                  <a:gd name="T25" fmla="*/ 113 h 158"/>
                  <a:gd name="T26" fmla="*/ 162 w 173"/>
                  <a:gd name="T27" fmla="*/ 84 h 158"/>
                  <a:gd name="T28" fmla="*/ 164 w 173"/>
                  <a:gd name="T29" fmla="*/ 77 h 158"/>
                  <a:gd name="T30" fmla="*/ 165 w 173"/>
                  <a:gd name="T31" fmla="*/ 64 h 158"/>
                  <a:gd name="T32" fmla="*/ 163 w 173"/>
                  <a:gd name="T33" fmla="*/ 36 h 158"/>
                  <a:gd name="T34" fmla="*/ 157 w 173"/>
                  <a:gd name="T35" fmla="*/ 28 h 158"/>
                  <a:gd name="T36" fmla="*/ 148 w 173"/>
                  <a:gd name="T37" fmla="*/ 26 h 158"/>
                  <a:gd name="T38" fmla="*/ 131 w 173"/>
                  <a:gd name="T39" fmla="*/ 18 h 158"/>
                  <a:gd name="T40" fmla="*/ 123 w 173"/>
                  <a:gd name="T41" fmla="*/ 15 h 158"/>
                  <a:gd name="T42" fmla="*/ 116 w 173"/>
                  <a:gd name="T43" fmla="*/ 1 h 158"/>
                  <a:gd name="T44" fmla="*/ 113 w 173"/>
                  <a:gd name="T45" fmla="*/ 11 h 158"/>
                  <a:gd name="T46" fmla="*/ 109 w 173"/>
                  <a:gd name="T47" fmla="*/ 20 h 158"/>
                  <a:gd name="T48" fmla="*/ 93 w 173"/>
                  <a:gd name="T49" fmla="*/ 23 h 158"/>
                  <a:gd name="T50" fmla="*/ 83 w 173"/>
                  <a:gd name="T51" fmla="*/ 19 h 158"/>
                  <a:gd name="T52" fmla="*/ 70 w 173"/>
                  <a:gd name="T53" fmla="*/ 12 h 158"/>
                  <a:gd name="T54" fmla="*/ 62 w 173"/>
                  <a:gd name="T55" fmla="*/ 12 h 158"/>
                  <a:gd name="T56" fmla="*/ 50 w 173"/>
                  <a:gd name="T57" fmla="*/ 13 h 158"/>
                  <a:gd name="T58" fmla="*/ 42 w 173"/>
                  <a:gd name="T59" fmla="*/ 11 h 158"/>
                  <a:gd name="T60" fmla="*/ 30 w 173"/>
                  <a:gd name="T61" fmla="*/ 21 h 158"/>
                  <a:gd name="T62" fmla="*/ 26 w 173"/>
                  <a:gd name="T63" fmla="*/ 31 h 158"/>
                  <a:gd name="T64" fmla="*/ 17 w 173"/>
                  <a:gd name="T65" fmla="*/ 41 h 158"/>
                  <a:gd name="T66" fmla="*/ 12 w 173"/>
                  <a:gd name="T67" fmla="*/ 39 h 158"/>
                  <a:gd name="T68" fmla="*/ 3 w 173"/>
                  <a:gd name="T69" fmla="*/ 41 h 158"/>
                  <a:gd name="T70" fmla="*/ 4 w 173"/>
                  <a:gd name="T71" fmla="*/ 46 h 158"/>
                  <a:gd name="T72" fmla="*/ 5 w 173"/>
                  <a:gd name="T73" fmla="*/ 51 h 158"/>
                  <a:gd name="T74" fmla="*/ 16 w 173"/>
                  <a:gd name="T75" fmla="*/ 54 h 158"/>
                  <a:gd name="T76" fmla="*/ 19 w 173"/>
                  <a:gd name="T77" fmla="*/ 65 h 158"/>
                  <a:gd name="T78" fmla="*/ 29 w 173"/>
                  <a:gd name="T79" fmla="*/ 74 h 158"/>
                  <a:gd name="T80" fmla="*/ 34 w 173"/>
                  <a:gd name="T81" fmla="*/ 85 h 158"/>
                  <a:gd name="T82" fmla="*/ 37 w 173"/>
                  <a:gd name="T83" fmla="*/ 92 h 158"/>
                  <a:gd name="T84" fmla="*/ 41 w 173"/>
                  <a:gd name="T85" fmla="*/ 103 h 158"/>
                  <a:gd name="T86" fmla="*/ 53 w 173"/>
                  <a:gd name="T87" fmla="*/ 137 h 158"/>
                  <a:gd name="T88" fmla="*/ 50 w 173"/>
                  <a:gd name="T89" fmla="*/ 154 h 158"/>
                  <a:gd name="T90" fmla="*/ 55 w 173"/>
                  <a:gd name="T91" fmla="*/ 153 h 158"/>
                  <a:gd name="T92" fmla="*/ 64 w 173"/>
                  <a:gd name="T93" fmla="*/ 146 h 158"/>
                  <a:gd name="T94" fmla="*/ 92 w 173"/>
                  <a:gd name="T95" fmla="*/ 142 h 158"/>
                  <a:gd name="T96" fmla="*/ 96 w 173"/>
                  <a:gd name="T97" fmla="*/ 14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158">
                    <a:moveTo>
                      <a:pt x="103" y="137"/>
                    </a:moveTo>
                    <a:cubicBezTo>
                      <a:pt x="105" y="135"/>
                      <a:pt x="108" y="134"/>
                      <a:pt x="110" y="132"/>
                    </a:cubicBezTo>
                    <a:cubicBezTo>
                      <a:pt x="112" y="131"/>
                      <a:pt x="115" y="130"/>
                      <a:pt x="117" y="128"/>
                    </a:cubicBezTo>
                    <a:cubicBezTo>
                      <a:pt x="118" y="126"/>
                      <a:pt x="116" y="123"/>
                      <a:pt x="118" y="122"/>
                    </a:cubicBezTo>
                    <a:cubicBezTo>
                      <a:pt x="120" y="120"/>
                      <a:pt x="123" y="124"/>
                      <a:pt x="124" y="119"/>
                    </a:cubicBezTo>
                    <a:cubicBezTo>
                      <a:pt x="124" y="119"/>
                      <a:pt x="124" y="119"/>
                      <a:pt x="124" y="118"/>
                    </a:cubicBezTo>
                    <a:cubicBezTo>
                      <a:pt x="124" y="118"/>
                      <a:pt x="124" y="118"/>
                      <a:pt x="124" y="118"/>
                    </a:cubicBezTo>
                    <a:cubicBezTo>
                      <a:pt x="124" y="118"/>
                      <a:pt x="124" y="117"/>
                      <a:pt x="124" y="116"/>
                    </a:cubicBezTo>
                    <a:cubicBezTo>
                      <a:pt x="124" y="116"/>
                      <a:pt x="124" y="116"/>
                      <a:pt x="124" y="116"/>
                    </a:cubicBezTo>
                    <a:cubicBezTo>
                      <a:pt x="124" y="116"/>
                      <a:pt x="124" y="116"/>
                      <a:pt x="124" y="116"/>
                    </a:cubicBezTo>
                    <a:cubicBezTo>
                      <a:pt x="124" y="115"/>
                      <a:pt x="124" y="114"/>
                      <a:pt x="124" y="114"/>
                    </a:cubicBezTo>
                    <a:cubicBezTo>
                      <a:pt x="125" y="113"/>
                      <a:pt x="127" y="114"/>
                      <a:pt x="128" y="115"/>
                    </a:cubicBezTo>
                    <a:cubicBezTo>
                      <a:pt x="128" y="115"/>
                      <a:pt x="129" y="115"/>
                      <a:pt x="129" y="115"/>
                    </a:cubicBezTo>
                    <a:cubicBezTo>
                      <a:pt x="131" y="116"/>
                      <a:pt x="134" y="117"/>
                      <a:pt x="136" y="118"/>
                    </a:cubicBezTo>
                    <a:cubicBezTo>
                      <a:pt x="137" y="119"/>
                      <a:pt x="138" y="120"/>
                      <a:pt x="139" y="120"/>
                    </a:cubicBezTo>
                    <a:cubicBezTo>
                      <a:pt x="141" y="120"/>
                      <a:pt x="142" y="119"/>
                      <a:pt x="143" y="119"/>
                    </a:cubicBezTo>
                    <a:cubicBezTo>
                      <a:pt x="144" y="119"/>
                      <a:pt x="146" y="120"/>
                      <a:pt x="147" y="120"/>
                    </a:cubicBezTo>
                    <a:cubicBezTo>
                      <a:pt x="148" y="120"/>
                      <a:pt x="149" y="119"/>
                      <a:pt x="150" y="120"/>
                    </a:cubicBezTo>
                    <a:cubicBezTo>
                      <a:pt x="152" y="120"/>
                      <a:pt x="153" y="123"/>
                      <a:pt x="154" y="124"/>
                    </a:cubicBezTo>
                    <a:cubicBezTo>
                      <a:pt x="156" y="125"/>
                      <a:pt x="159" y="126"/>
                      <a:pt x="160" y="123"/>
                    </a:cubicBezTo>
                    <a:cubicBezTo>
                      <a:pt x="161" y="122"/>
                      <a:pt x="161" y="120"/>
                      <a:pt x="162" y="119"/>
                    </a:cubicBezTo>
                    <a:cubicBezTo>
                      <a:pt x="163" y="118"/>
                      <a:pt x="164" y="117"/>
                      <a:pt x="165" y="116"/>
                    </a:cubicBezTo>
                    <a:cubicBezTo>
                      <a:pt x="166" y="116"/>
                      <a:pt x="168" y="115"/>
                      <a:pt x="169" y="115"/>
                    </a:cubicBezTo>
                    <a:cubicBezTo>
                      <a:pt x="169" y="115"/>
                      <a:pt x="171" y="115"/>
                      <a:pt x="171" y="115"/>
                    </a:cubicBezTo>
                    <a:cubicBezTo>
                      <a:pt x="171" y="115"/>
                      <a:pt x="171" y="116"/>
                      <a:pt x="172" y="115"/>
                    </a:cubicBezTo>
                    <a:cubicBezTo>
                      <a:pt x="172" y="115"/>
                      <a:pt x="172" y="114"/>
                      <a:pt x="172" y="113"/>
                    </a:cubicBezTo>
                    <a:cubicBezTo>
                      <a:pt x="173" y="108"/>
                      <a:pt x="169" y="103"/>
                      <a:pt x="167" y="98"/>
                    </a:cubicBezTo>
                    <a:cubicBezTo>
                      <a:pt x="165" y="94"/>
                      <a:pt x="163" y="89"/>
                      <a:pt x="162" y="84"/>
                    </a:cubicBezTo>
                    <a:cubicBezTo>
                      <a:pt x="162" y="84"/>
                      <a:pt x="162" y="83"/>
                      <a:pt x="162" y="82"/>
                    </a:cubicBezTo>
                    <a:cubicBezTo>
                      <a:pt x="163" y="80"/>
                      <a:pt x="163" y="79"/>
                      <a:pt x="164" y="77"/>
                    </a:cubicBezTo>
                    <a:cubicBezTo>
                      <a:pt x="164" y="75"/>
                      <a:pt x="164" y="72"/>
                      <a:pt x="164" y="70"/>
                    </a:cubicBezTo>
                    <a:cubicBezTo>
                      <a:pt x="164" y="68"/>
                      <a:pt x="164" y="66"/>
                      <a:pt x="165" y="64"/>
                    </a:cubicBezTo>
                    <a:cubicBezTo>
                      <a:pt x="166" y="62"/>
                      <a:pt x="167" y="61"/>
                      <a:pt x="169" y="59"/>
                    </a:cubicBezTo>
                    <a:cubicBezTo>
                      <a:pt x="173" y="53"/>
                      <a:pt x="165" y="42"/>
                      <a:pt x="163" y="36"/>
                    </a:cubicBezTo>
                    <a:cubicBezTo>
                      <a:pt x="161" y="33"/>
                      <a:pt x="161" y="32"/>
                      <a:pt x="159" y="30"/>
                    </a:cubicBezTo>
                    <a:cubicBezTo>
                      <a:pt x="158" y="30"/>
                      <a:pt x="158" y="30"/>
                      <a:pt x="157" y="28"/>
                    </a:cubicBezTo>
                    <a:cubicBezTo>
                      <a:pt x="156" y="28"/>
                      <a:pt x="157" y="27"/>
                      <a:pt x="156" y="26"/>
                    </a:cubicBezTo>
                    <a:cubicBezTo>
                      <a:pt x="154" y="24"/>
                      <a:pt x="150" y="26"/>
                      <a:pt x="148" y="26"/>
                    </a:cubicBezTo>
                    <a:cubicBezTo>
                      <a:pt x="146" y="27"/>
                      <a:pt x="143" y="26"/>
                      <a:pt x="141" y="26"/>
                    </a:cubicBezTo>
                    <a:cubicBezTo>
                      <a:pt x="136" y="25"/>
                      <a:pt x="132" y="23"/>
                      <a:pt x="131" y="18"/>
                    </a:cubicBezTo>
                    <a:cubicBezTo>
                      <a:pt x="130" y="16"/>
                      <a:pt x="131" y="14"/>
                      <a:pt x="128" y="13"/>
                    </a:cubicBezTo>
                    <a:cubicBezTo>
                      <a:pt x="125" y="11"/>
                      <a:pt x="125" y="16"/>
                      <a:pt x="123" y="15"/>
                    </a:cubicBezTo>
                    <a:cubicBezTo>
                      <a:pt x="121" y="15"/>
                      <a:pt x="122" y="10"/>
                      <a:pt x="122" y="8"/>
                    </a:cubicBezTo>
                    <a:cubicBezTo>
                      <a:pt x="121" y="6"/>
                      <a:pt x="119" y="0"/>
                      <a:pt x="116" y="1"/>
                    </a:cubicBezTo>
                    <a:cubicBezTo>
                      <a:pt x="116" y="3"/>
                      <a:pt x="117" y="4"/>
                      <a:pt x="116" y="6"/>
                    </a:cubicBezTo>
                    <a:cubicBezTo>
                      <a:pt x="116" y="8"/>
                      <a:pt x="115" y="9"/>
                      <a:pt x="113" y="11"/>
                    </a:cubicBezTo>
                    <a:cubicBezTo>
                      <a:pt x="112" y="13"/>
                      <a:pt x="112" y="13"/>
                      <a:pt x="112" y="16"/>
                    </a:cubicBezTo>
                    <a:cubicBezTo>
                      <a:pt x="112" y="18"/>
                      <a:pt x="112" y="20"/>
                      <a:pt x="109" y="20"/>
                    </a:cubicBezTo>
                    <a:cubicBezTo>
                      <a:pt x="107" y="21"/>
                      <a:pt x="103" y="20"/>
                      <a:pt x="100" y="20"/>
                    </a:cubicBezTo>
                    <a:cubicBezTo>
                      <a:pt x="97" y="20"/>
                      <a:pt x="95" y="20"/>
                      <a:pt x="93" y="23"/>
                    </a:cubicBezTo>
                    <a:cubicBezTo>
                      <a:pt x="91" y="22"/>
                      <a:pt x="88" y="24"/>
                      <a:pt x="86" y="22"/>
                    </a:cubicBezTo>
                    <a:cubicBezTo>
                      <a:pt x="85" y="20"/>
                      <a:pt x="86" y="20"/>
                      <a:pt x="83" y="19"/>
                    </a:cubicBezTo>
                    <a:cubicBezTo>
                      <a:pt x="80" y="18"/>
                      <a:pt x="77" y="17"/>
                      <a:pt x="74" y="16"/>
                    </a:cubicBezTo>
                    <a:cubicBezTo>
                      <a:pt x="72" y="15"/>
                      <a:pt x="71" y="14"/>
                      <a:pt x="70" y="12"/>
                    </a:cubicBezTo>
                    <a:cubicBezTo>
                      <a:pt x="69" y="11"/>
                      <a:pt x="68" y="10"/>
                      <a:pt x="66" y="10"/>
                    </a:cubicBezTo>
                    <a:cubicBezTo>
                      <a:pt x="64" y="10"/>
                      <a:pt x="64" y="11"/>
                      <a:pt x="62" y="12"/>
                    </a:cubicBezTo>
                    <a:cubicBezTo>
                      <a:pt x="60" y="14"/>
                      <a:pt x="57" y="13"/>
                      <a:pt x="54" y="13"/>
                    </a:cubicBezTo>
                    <a:cubicBezTo>
                      <a:pt x="53" y="13"/>
                      <a:pt x="51" y="13"/>
                      <a:pt x="50" y="13"/>
                    </a:cubicBezTo>
                    <a:cubicBezTo>
                      <a:pt x="49" y="12"/>
                      <a:pt x="49" y="11"/>
                      <a:pt x="47" y="11"/>
                    </a:cubicBezTo>
                    <a:cubicBezTo>
                      <a:pt x="45" y="11"/>
                      <a:pt x="43" y="11"/>
                      <a:pt x="42" y="11"/>
                    </a:cubicBezTo>
                    <a:cubicBezTo>
                      <a:pt x="37" y="11"/>
                      <a:pt x="33" y="10"/>
                      <a:pt x="31" y="15"/>
                    </a:cubicBezTo>
                    <a:cubicBezTo>
                      <a:pt x="29" y="17"/>
                      <a:pt x="30" y="19"/>
                      <a:pt x="30" y="21"/>
                    </a:cubicBezTo>
                    <a:cubicBezTo>
                      <a:pt x="29" y="23"/>
                      <a:pt x="28" y="23"/>
                      <a:pt x="27" y="25"/>
                    </a:cubicBezTo>
                    <a:cubicBezTo>
                      <a:pt x="27" y="28"/>
                      <a:pt x="28" y="29"/>
                      <a:pt x="26" y="31"/>
                    </a:cubicBezTo>
                    <a:cubicBezTo>
                      <a:pt x="24" y="32"/>
                      <a:pt x="22" y="33"/>
                      <a:pt x="20" y="35"/>
                    </a:cubicBezTo>
                    <a:cubicBezTo>
                      <a:pt x="19" y="36"/>
                      <a:pt x="18" y="40"/>
                      <a:pt x="17" y="41"/>
                    </a:cubicBezTo>
                    <a:cubicBezTo>
                      <a:pt x="16" y="41"/>
                      <a:pt x="15" y="41"/>
                      <a:pt x="14" y="41"/>
                    </a:cubicBezTo>
                    <a:cubicBezTo>
                      <a:pt x="13" y="41"/>
                      <a:pt x="13" y="40"/>
                      <a:pt x="12" y="39"/>
                    </a:cubicBezTo>
                    <a:cubicBezTo>
                      <a:pt x="11" y="38"/>
                      <a:pt x="9" y="39"/>
                      <a:pt x="7" y="39"/>
                    </a:cubicBezTo>
                    <a:cubicBezTo>
                      <a:pt x="4" y="39"/>
                      <a:pt x="3" y="38"/>
                      <a:pt x="3" y="41"/>
                    </a:cubicBezTo>
                    <a:cubicBezTo>
                      <a:pt x="3" y="41"/>
                      <a:pt x="3" y="43"/>
                      <a:pt x="3" y="43"/>
                    </a:cubicBezTo>
                    <a:cubicBezTo>
                      <a:pt x="3" y="44"/>
                      <a:pt x="4" y="46"/>
                      <a:pt x="4" y="46"/>
                    </a:cubicBezTo>
                    <a:cubicBezTo>
                      <a:pt x="4" y="49"/>
                      <a:pt x="2" y="48"/>
                      <a:pt x="0" y="49"/>
                    </a:cubicBezTo>
                    <a:cubicBezTo>
                      <a:pt x="1" y="51"/>
                      <a:pt x="3" y="51"/>
                      <a:pt x="5" y="51"/>
                    </a:cubicBezTo>
                    <a:cubicBezTo>
                      <a:pt x="8" y="52"/>
                      <a:pt x="11" y="52"/>
                      <a:pt x="14" y="52"/>
                    </a:cubicBezTo>
                    <a:cubicBezTo>
                      <a:pt x="16" y="53"/>
                      <a:pt x="15" y="53"/>
                      <a:pt x="16" y="54"/>
                    </a:cubicBezTo>
                    <a:cubicBezTo>
                      <a:pt x="17" y="56"/>
                      <a:pt x="18" y="56"/>
                      <a:pt x="19" y="58"/>
                    </a:cubicBezTo>
                    <a:cubicBezTo>
                      <a:pt x="21" y="60"/>
                      <a:pt x="18" y="62"/>
                      <a:pt x="19" y="65"/>
                    </a:cubicBezTo>
                    <a:cubicBezTo>
                      <a:pt x="19" y="67"/>
                      <a:pt x="22" y="68"/>
                      <a:pt x="23" y="69"/>
                    </a:cubicBezTo>
                    <a:cubicBezTo>
                      <a:pt x="25" y="70"/>
                      <a:pt x="28" y="72"/>
                      <a:pt x="29" y="74"/>
                    </a:cubicBezTo>
                    <a:cubicBezTo>
                      <a:pt x="29" y="76"/>
                      <a:pt x="29" y="77"/>
                      <a:pt x="30" y="79"/>
                    </a:cubicBezTo>
                    <a:cubicBezTo>
                      <a:pt x="31" y="81"/>
                      <a:pt x="33" y="83"/>
                      <a:pt x="34" y="85"/>
                    </a:cubicBezTo>
                    <a:cubicBezTo>
                      <a:pt x="35" y="87"/>
                      <a:pt x="36" y="88"/>
                      <a:pt x="37" y="90"/>
                    </a:cubicBezTo>
                    <a:cubicBezTo>
                      <a:pt x="37" y="91"/>
                      <a:pt x="37" y="92"/>
                      <a:pt x="37" y="92"/>
                    </a:cubicBezTo>
                    <a:cubicBezTo>
                      <a:pt x="38" y="94"/>
                      <a:pt x="39" y="96"/>
                      <a:pt x="40" y="98"/>
                    </a:cubicBezTo>
                    <a:cubicBezTo>
                      <a:pt x="41" y="100"/>
                      <a:pt x="41" y="101"/>
                      <a:pt x="41" y="103"/>
                    </a:cubicBezTo>
                    <a:cubicBezTo>
                      <a:pt x="42" y="107"/>
                      <a:pt x="44" y="110"/>
                      <a:pt x="47" y="114"/>
                    </a:cubicBezTo>
                    <a:cubicBezTo>
                      <a:pt x="51" y="120"/>
                      <a:pt x="55" y="128"/>
                      <a:pt x="53" y="137"/>
                    </a:cubicBezTo>
                    <a:cubicBezTo>
                      <a:pt x="53" y="140"/>
                      <a:pt x="53" y="145"/>
                      <a:pt x="51" y="148"/>
                    </a:cubicBezTo>
                    <a:cubicBezTo>
                      <a:pt x="49" y="150"/>
                      <a:pt x="48" y="151"/>
                      <a:pt x="50" y="154"/>
                    </a:cubicBezTo>
                    <a:cubicBezTo>
                      <a:pt x="51" y="156"/>
                      <a:pt x="52" y="158"/>
                      <a:pt x="55" y="158"/>
                    </a:cubicBezTo>
                    <a:cubicBezTo>
                      <a:pt x="56" y="156"/>
                      <a:pt x="55" y="155"/>
                      <a:pt x="55" y="153"/>
                    </a:cubicBezTo>
                    <a:cubicBezTo>
                      <a:pt x="55" y="152"/>
                      <a:pt x="56" y="150"/>
                      <a:pt x="57" y="149"/>
                    </a:cubicBezTo>
                    <a:cubicBezTo>
                      <a:pt x="59" y="146"/>
                      <a:pt x="61" y="147"/>
                      <a:pt x="64" y="146"/>
                    </a:cubicBezTo>
                    <a:cubicBezTo>
                      <a:pt x="70" y="146"/>
                      <a:pt x="77" y="147"/>
                      <a:pt x="83" y="145"/>
                    </a:cubicBezTo>
                    <a:cubicBezTo>
                      <a:pt x="86" y="144"/>
                      <a:pt x="89" y="143"/>
                      <a:pt x="92" y="142"/>
                    </a:cubicBezTo>
                    <a:cubicBezTo>
                      <a:pt x="93" y="142"/>
                      <a:pt x="93" y="141"/>
                      <a:pt x="93" y="141"/>
                    </a:cubicBezTo>
                    <a:cubicBezTo>
                      <a:pt x="94" y="141"/>
                      <a:pt x="95" y="141"/>
                      <a:pt x="96" y="140"/>
                    </a:cubicBezTo>
                    <a:cubicBezTo>
                      <a:pt x="98" y="139"/>
                      <a:pt x="101" y="138"/>
                      <a:pt x="103" y="137"/>
                    </a:cubicBezTo>
                    <a:close/>
                  </a:path>
                </a:pathLst>
              </a:custGeom>
              <a:solidFill>
                <a:srgbClr val="92D050"/>
              </a:solidFill>
              <a:ln w="3175" cap="rnd">
                <a:solidFill>
                  <a:schemeClr val="bg2">
                    <a:lumMod val="9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49" name="Freeform 95">
                <a:extLst>
                  <a:ext uri="{FF2B5EF4-FFF2-40B4-BE49-F238E27FC236}">
                    <a16:creationId xmlns:a16="http://schemas.microsoft.com/office/drawing/2014/main" id="{3BD5BF19-E35A-4D5D-AB73-B7F124F87551}"/>
                  </a:ext>
                </a:extLst>
              </p:cNvPr>
              <p:cNvSpPr>
                <a:spLocks/>
              </p:cNvSpPr>
              <p:nvPr/>
            </p:nvSpPr>
            <p:spPr bwMode="auto">
              <a:xfrm>
                <a:off x="6440488" y="2397126"/>
                <a:ext cx="1023937" cy="528637"/>
              </a:xfrm>
              <a:custGeom>
                <a:avLst/>
                <a:gdLst>
                  <a:gd name="T0" fmla="*/ 272 w 273"/>
                  <a:gd name="T1" fmla="*/ 82 h 141"/>
                  <a:gd name="T2" fmla="*/ 268 w 273"/>
                  <a:gd name="T3" fmla="*/ 66 h 141"/>
                  <a:gd name="T4" fmla="*/ 253 w 273"/>
                  <a:gd name="T5" fmla="*/ 62 h 141"/>
                  <a:gd name="T6" fmla="*/ 244 w 273"/>
                  <a:gd name="T7" fmla="*/ 54 h 141"/>
                  <a:gd name="T8" fmla="*/ 229 w 273"/>
                  <a:gd name="T9" fmla="*/ 50 h 141"/>
                  <a:gd name="T10" fmla="*/ 216 w 273"/>
                  <a:gd name="T11" fmla="*/ 39 h 141"/>
                  <a:gd name="T12" fmla="*/ 209 w 273"/>
                  <a:gd name="T13" fmla="*/ 20 h 141"/>
                  <a:gd name="T14" fmla="*/ 201 w 273"/>
                  <a:gd name="T15" fmla="*/ 13 h 141"/>
                  <a:gd name="T16" fmla="*/ 185 w 273"/>
                  <a:gd name="T17" fmla="*/ 4 h 141"/>
                  <a:gd name="T18" fmla="*/ 159 w 273"/>
                  <a:gd name="T19" fmla="*/ 1 h 141"/>
                  <a:gd name="T20" fmla="*/ 135 w 273"/>
                  <a:gd name="T21" fmla="*/ 0 h 141"/>
                  <a:gd name="T22" fmla="*/ 135 w 273"/>
                  <a:gd name="T23" fmla="*/ 5 h 141"/>
                  <a:gd name="T24" fmla="*/ 139 w 273"/>
                  <a:gd name="T25" fmla="*/ 11 h 141"/>
                  <a:gd name="T26" fmla="*/ 130 w 273"/>
                  <a:gd name="T27" fmla="*/ 15 h 141"/>
                  <a:gd name="T28" fmla="*/ 115 w 273"/>
                  <a:gd name="T29" fmla="*/ 13 h 141"/>
                  <a:gd name="T30" fmla="*/ 103 w 273"/>
                  <a:gd name="T31" fmla="*/ 26 h 141"/>
                  <a:gd name="T32" fmla="*/ 108 w 273"/>
                  <a:gd name="T33" fmla="*/ 43 h 141"/>
                  <a:gd name="T34" fmla="*/ 105 w 273"/>
                  <a:gd name="T35" fmla="*/ 43 h 141"/>
                  <a:gd name="T36" fmla="*/ 98 w 273"/>
                  <a:gd name="T37" fmla="*/ 47 h 141"/>
                  <a:gd name="T38" fmla="*/ 90 w 273"/>
                  <a:gd name="T39" fmla="*/ 52 h 141"/>
                  <a:gd name="T40" fmla="*/ 83 w 273"/>
                  <a:gd name="T41" fmla="*/ 48 h 141"/>
                  <a:gd name="T42" fmla="*/ 75 w 273"/>
                  <a:gd name="T43" fmla="*/ 48 h 141"/>
                  <a:gd name="T44" fmla="*/ 65 w 273"/>
                  <a:gd name="T45" fmla="*/ 43 h 141"/>
                  <a:gd name="T46" fmla="*/ 60 w 273"/>
                  <a:gd name="T47" fmla="*/ 42 h 141"/>
                  <a:gd name="T48" fmla="*/ 60 w 273"/>
                  <a:gd name="T49" fmla="*/ 44 h 141"/>
                  <a:gd name="T50" fmla="*/ 60 w 273"/>
                  <a:gd name="T51" fmla="*/ 46 h 141"/>
                  <a:gd name="T52" fmla="*/ 54 w 273"/>
                  <a:gd name="T53" fmla="*/ 50 h 141"/>
                  <a:gd name="T54" fmla="*/ 46 w 273"/>
                  <a:gd name="T55" fmla="*/ 60 h 141"/>
                  <a:gd name="T56" fmla="*/ 32 w 273"/>
                  <a:gd name="T57" fmla="*/ 68 h 141"/>
                  <a:gd name="T58" fmla="*/ 28 w 273"/>
                  <a:gd name="T59" fmla="*/ 73 h 141"/>
                  <a:gd name="T60" fmla="*/ 24 w 273"/>
                  <a:gd name="T61" fmla="*/ 91 h 141"/>
                  <a:gd name="T62" fmla="*/ 15 w 273"/>
                  <a:gd name="T63" fmla="*/ 100 h 141"/>
                  <a:gd name="T64" fmla="*/ 0 w 273"/>
                  <a:gd name="T65" fmla="*/ 99 h 141"/>
                  <a:gd name="T66" fmla="*/ 11 w 273"/>
                  <a:gd name="T67" fmla="*/ 109 h 141"/>
                  <a:gd name="T68" fmla="*/ 14 w 273"/>
                  <a:gd name="T69" fmla="*/ 116 h 141"/>
                  <a:gd name="T70" fmla="*/ 28 w 273"/>
                  <a:gd name="T71" fmla="*/ 125 h 141"/>
                  <a:gd name="T72" fmla="*/ 41 w 273"/>
                  <a:gd name="T73" fmla="*/ 123 h 141"/>
                  <a:gd name="T74" fmla="*/ 56 w 273"/>
                  <a:gd name="T75" fmla="*/ 132 h 141"/>
                  <a:gd name="T76" fmla="*/ 72 w 273"/>
                  <a:gd name="T77" fmla="*/ 137 h 141"/>
                  <a:gd name="T78" fmla="*/ 84 w 273"/>
                  <a:gd name="T79" fmla="*/ 140 h 141"/>
                  <a:gd name="T80" fmla="*/ 90 w 273"/>
                  <a:gd name="T81" fmla="*/ 132 h 141"/>
                  <a:gd name="T82" fmla="*/ 99 w 273"/>
                  <a:gd name="T83" fmla="*/ 122 h 141"/>
                  <a:gd name="T84" fmla="*/ 117 w 273"/>
                  <a:gd name="T85" fmla="*/ 123 h 141"/>
                  <a:gd name="T86" fmla="*/ 125 w 273"/>
                  <a:gd name="T87" fmla="*/ 120 h 141"/>
                  <a:gd name="T88" fmla="*/ 141 w 273"/>
                  <a:gd name="T89" fmla="*/ 132 h 141"/>
                  <a:gd name="T90" fmla="*/ 159 w 273"/>
                  <a:gd name="T91" fmla="*/ 119 h 141"/>
                  <a:gd name="T92" fmla="*/ 187 w 273"/>
                  <a:gd name="T93" fmla="*/ 120 h 141"/>
                  <a:gd name="T94" fmla="*/ 202 w 273"/>
                  <a:gd name="T95" fmla="*/ 118 h 141"/>
                  <a:gd name="T96" fmla="*/ 227 w 273"/>
                  <a:gd name="T97" fmla="*/ 123 h 141"/>
                  <a:gd name="T98" fmla="*/ 236 w 273"/>
                  <a:gd name="T99" fmla="*/ 131 h 141"/>
                  <a:gd name="T100" fmla="*/ 251 w 273"/>
                  <a:gd name="T101" fmla="*/ 128 h 141"/>
                  <a:gd name="T102" fmla="*/ 267 w 273"/>
                  <a:gd name="T103" fmla="*/ 124 h 141"/>
                  <a:gd name="T104" fmla="*/ 268 w 273"/>
                  <a:gd name="T105" fmla="*/ 119 h 141"/>
                  <a:gd name="T106" fmla="*/ 269 w 273"/>
                  <a:gd name="T107" fmla="*/ 106 h 141"/>
                  <a:gd name="T108" fmla="*/ 272 w 273"/>
                  <a:gd name="T109" fmla="*/ 9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141">
                    <a:moveTo>
                      <a:pt x="272" y="90"/>
                    </a:moveTo>
                    <a:cubicBezTo>
                      <a:pt x="272" y="87"/>
                      <a:pt x="273" y="85"/>
                      <a:pt x="272" y="82"/>
                    </a:cubicBezTo>
                    <a:cubicBezTo>
                      <a:pt x="272" y="79"/>
                      <a:pt x="271" y="76"/>
                      <a:pt x="270" y="73"/>
                    </a:cubicBezTo>
                    <a:cubicBezTo>
                      <a:pt x="270" y="72"/>
                      <a:pt x="269" y="67"/>
                      <a:pt x="268" y="66"/>
                    </a:cubicBezTo>
                    <a:cubicBezTo>
                      <a:pt x="267" y="65"/>
                      <a:pt x="262" y="63"/>
                      <a:pt x="261" y="62"/>
                    </a:cubicBezTo>
                    <a:cubicBezTo>
                      <a:pt x="259" y="62"/>
                      <a:pt x="255" y="63"/>
                      <a:pt x="253" y="62"/>
                    </a:cubicBezTo>
                    <a:cubicBezTo>
                      <a:pt x="250" y="60"/>
                      <a:pt x="252" y="58"/>
                      <a:pt x="249" y="56"/>
                    </a:cubicBezTo>
                    <a:cubicBezTo>
                      <a:pt x="248" y="55"/>
                      <a:pt x="245" y="55"/>
                      <a:pt x="244" y="54"/>
                    </a:cubicBezTo>
                    <a:cubicBezTo>
                      <a:pt x="242" y="54"/>
                      <a:pt x="241" y="53"/>
                      <a:pt x="240" y="52"/>
                    </a:cubicBezTo>
                    <a:cubicBezTo>
                      <a:pt x="237" y="51"/>
                      <a:pt x="232" y="51"/>
                      <a:pt x="229" y="50"/>
                    </a:cubicBezTo>
                    <a:cubicBezTo>
                      <a:pt x="227" y="48"/>
                      <a:pt x="226" y="45"/>
                      <a:pt x="223" y="44"/>
                    </a:cubicBezTo>
                    <a:cubicBezTo>
                      <a:pt x="220" y="42"/>
                      <a:pt x="217" y="42"/>
                      <a:pt x="216" y="39"/>
                    </a:cubicBezTo>
                    <a:cubicBezTo>
                      <a:pt x="214" y="32"/>
                      <a:pt x="217" y="24"/>
                      <a:pt x="214" y="17"/>
                    </a:cubicBezTo>
                    <a:cubicBezTo>
                      <a:pt x="212" y="17"/>
                      <a:pt x="211" y="19"/>
                      <a:pt x="209" y="20"/>
                    </a:cubicBezTo>
                    <a:cubicBezTo>
                      <a:pt x="207" y="20"/>
                      <a:pt x="205" y="20"/>
                      <a:pt x="203" y="20"/>
                    </a:cubicBezTo>
                    <a:cubicBezTo>
                      <a:pt x="203" y="17"/>
                      <a:pt x="204" y="15"/>
                      <a:pt x="201" y="13"/>
                    </a:cubicBezTo>
                    <a:cubicBezTo>
                      <a:pt x="198" y="11"/>
                      <a:pt x="194" y="12"/>
                      <a:pt x="192" y="11"/>
                    </a:cubicBezTo>
                    <a:cubicBezTo>
                      <a:pt x="190" y="9"/>
                      <a:pt x="188" y="5"/>
                      <a:pt x="185" y="4"/>
                    </a:cubicBezTo>
                    <a:cubicBezTo>
                      <a:pt x="182" y="2"/>
                      <a:pt x="177" y="2"/>
                      <a:pt x="173" y="2"/>
                    </a:cubicBezTo>
                    <a:cubicBezTo>
                      <a:pt x="168" y="2"/>
                      <a:pt x="164" y="1"/>
                      <a:pt x="159" y="1"/>
                    </a:cubicBezTo>
                    <a:cubicBezTo>
                      <a:pt x="155" y="1"/>
                      <a:pt x="152" y="1"/>
                      <a:pt x="148" y="1"/>
                    </a:cubicBezTo>
                    <a:cubicBezTo>
                      <a:pt x="143" y="1"/>
                      <a:pt x="139" y="1"/>
                      <a:pt x="135" y="0"/>
                    </a:cubicBezTo>
                    <a:cubicBezTo>
                      <a:pt x="135" y="0"/>
                      <a:pt x="134" y="0"/>
                      <a:pt x="134" y="0"/>
                    </a:cubicBezTo>
                    <a:cubicBezTo>
                      <a:pt x="134" y="2"/>
                      <a:pt x="134" y="3"/>
                      <a:pt x="135" y="5"/>
                    </a:cubicBezTo>
                    <a:cubicBezTo>
                      <a:pt x="136" y="6"/>
                      <a:pt x="137" y="7"/>
                      <a:pt x="138" y="8"/>
                    </a:cubicBezTo>
                    <a:cubicBezTo>
                      <a:pt x="139" y="9"/>
                      <a:pt x="138" y="9"/>
                      <a:pt x="139" y="11"/>
                    </a:cubicBezTo>
                    <a:cubicBezTo>
                      <a:pt x="140" y="13"/>
                      <a:pt x="141" y="16"/>
                      <a:pt x="138" y="16"/>
                    </a:cubicBezTo>
                    <a:cubicBezTo>
                      <a:pt x="136" y="16"/>
                      <a:pt x="133" y="15"/>
                      <a:pt x="130" y="15"/>
                    </a:cubicBezTo>
                    <a:cubicBezTo>
                      <a:pt x="127" y="15"/>
                      <a:pt x="125" y="14"/>
                      <a:pt x="122" y="13"/>
                    </a:cubicBezTo>
                    <a:cubicBezTo>
                      <a:pt x="120" y="13"/>
                      <a:pt x="117" y="13"/>
                      <a:pt x="115" y="13"/>
                    </a:cubicBezTo>
                    <a:cubicBezTo>
                      <a:pt x="110" y="13"/>
                      <a:pt x="104" y="12"/>
                      <a:pt x="98" y="12"/>
                    </a:cubicBezTo>
                    <a:cubicBezTo>
                      <a:pt x="99" y="17"/>
                      <a:pt x="101" y="22"/>
                      <a:pt x="103" y="26"/>
                    </a:cubicBezTo>
                    <a:cubicBezTo>
                      <a:pt x="105" y="31"/>
                      <a:pt x="109" y="36"/>
                      <a:pt x="108" y="41"/>
                    </a:cubicBezTo>
                    <a:cubicBezTo>
                      <a:pt x="108" y="42"/>
                      <a:pt x="108" y="43"/>
                      <a:pt x="108" y="43"/>
                    </a:cubicBezTo>
                    <a:cubicBezTo>
                      <a:pt x="107" y="44"/>
                      <a:pt x="107" y="43"/>
                      <a:pt x="107" y="43"/>
                    </a:cubicBezTo>
                    <a:cubicBezTo>
                      <a:pt x="107" y="43"/>
                      <a:pt x="105" y="43"/>
                      <a:pt x="105" y="43"/>
                    </a:cubicBezTo>
                    <a:cubicBezTo>
                      <a:pt x="104" y="43"/>
                      <a:pt x="102" y="44"/>
                      <a:pt x="101" y="44"/>
                    </a:cubicBezTo>
                    <a:cubicBezTo>
                      <a:pt x="100" y="45"/>
                      <a:pt x="99" y="46"/>
                      <a:pt x="98" y="47"/>
                    </a:cubicBezTo>
                    <a:cubicBezTo>
                      <a:pt x="97" y="48"/>
                      <a:pt x="97" y="50"/>
                      <a:pt x="96" y="51"/>
                    </a:cubicBezTo>
                    <a:cubicBezTo>
                      <a:pt x="95" y="54"/>
                      <a:pt x="92" y="53"/>
                      <a:pt x="90" y="52"/>
                    </a:cubicBezTo>
                    <a:cubicBezTo>
                      <a:pt x="89" y="51"/>
                      <a:pt x="88" y="48"/>
                      <a:pt x="86" y="48"/>
                    </a:cubicBezTo>
                    <a:cubicBezTo>
                      <a:pt x="85" y="47"/>
                      <a:pt x="84" y="48"/>
                      <a:pt x="83" y="48"/>
                    </a:cubicBezTo>
                    <a:cubicBezTo>
                      <a:pt x="82" y="48"/>
                      <a:pt x="80" y="47"/>
                      <a:pt x="79" y="47"/>
                    </a:cubicBezTo>
                    <a:cubicBezTo>
                      <a:pt x="78" y="47"/>
                      <a:pt x="77" y="48"/>
                      <a:pt x="75" y="48"/>
                    </a:cubicBezTo>
                    <a:cubicBezTo>
                      <a:pt x="74" y="48"/>
                      <a:pt x="73" y="47"/>
                      <a:pt x="72" y="46"/>
                    </a:cubicBezTo>
                    <a:cubicBezTo>
                      <a:pt x="70" y="45"/>
                      <a:pt x="67" y="44"/>
                      <a:pt x="65" y="43"/>
                    </a:cubicBezTo>
                    <a:cubicBezTo>
                      <a:pt x="65" y="43"/>
                      <a:pt x="64" y="43"/>
                      <a:pt x="64" y="43"/>
                    </a:cubicBezTo>
                    <a:cubicBezTo>
                      <a:pt x="63" y="42"/>
                      <a:pt x="61" y="41"/>
                      <a:pt x="60" y="42"/>
                    </a:cubicBezTo>
                    <a:cubicBezTo>
                      <a:pt x="60" y="42"/>
                      <a:pt x="60" y="43"/>
                      <a:pt x="60" y="44"/>
                    </a:cubicBezTo>
                    <a:cubicBezTo>
                      <a:pt x="60" y="44"/>
                      <a:pt x="60" y="44"/>
                      <a:pt x="60" y="44"/>
                    </a:cubicBezTo>
                    <a:cubicBezTo>
                      <a:pt x="60" y="45"/>
                      <a:pt x="60" y="46"/>
                      <a:pt x="60" y="46"/>
                    </a:cubicBezTo>
                    <a:cubicBezTo>
                      <a:pt x="60" y="46"/>
                      <a:pt x="60" y="46"/>
                      <a:pt x="60" y="46"/>
                    </a:cubicBezTo>
                    <a:cubicBezTo>
                      <a:pt x="60" y="47"/>
                      <a:pt x="60" y="47"/>
                      <a:pt x="60" y="47"/>
                    </a:cubicBezTo>
                    <a:cubicBezTo>
                      <a:pt x="59" y="52"/>
                      <a:pt x="56" y="48"/>
                      <a:pt x="54" y="50"/>
                    </a:cubicBezTo>
                    <a:cubicBezTo>
                      <a:pt x="52" y="51"/>
                      <a:pt x="54" y="54"/>
                      <a:pt x="53" y="56"/>
                    </a:cubicBezTo>
                    <a:cubicBezTo>
                      <a:pt x="51" y="58"/>
                      <a:pt x="48" y="59"/>
                      <a:pt x="46" y="60"/>
                    </a:cubicBezTo>
                    <a:cubicBezTo>
                      <a:pt x="44" y="62"/>
                      <a:pt x="41" y="63"/>
                      <a:pt x="39" y="65"/>
                    </a:cubicBezTo>
                    <a:cubicBezTo>
                      <a:pt x="37" y="66"/>
                      <a:pt x="34" y="67"/>
                      <a:pt x="32" y="68"/>
                    </a:cubicBezTo>
                    <a:cubicBezTo>
                      <a:pt x="31" y="69"/>
                      <a:pt x="30" y="69"/>
                      <a:pt x="29" y="69"/>
                    </a:cubicBezTo>
                    <a:cubicBezTo>
                      <a:pt x="29" y="71"/>
                      <a:pt x="29" y="72"/>
                      <a:pt x="28" y="73"/>
                    </a:cubicBezTo>
                    <a:cubicBezTo>
                      <a:pt x="28" y="75"/>
                      <a:pt x="27" y="77"/>
                      <a:pt x="26" y="79"/>
                    </a:cubicBezTo>
                    <a:cubicBezTo>
                      <a:pt x="24" y="83"/>
                      <a:pt x="25" y="87"/>
                      <a:pt x="24" y="91"/>
                    </a:cubicBezTo>
                    <a:cubicBezTo>
                      <a:pt x="23" y="94"/>
                      <a:pt x="22" y="96"/>
                      <a:pt x="21" y="98"/>
                    </a:cubicBezTo>
                    <a:cubicBezTo>
                      <a:pt x="20" y="101"/>
                      <a:pt x="19" y="100"/>
                      <a:pt x="15" y="100"/>
                    </a:cubicBezTo>
                    <a:cubicBezTo>
                      <a:pt x="13" y="100"/>
                      <a:pt x="10" y="100"/>
                      <a:pt x="8" y="100"/>
                    </a:cubicBezTo>
                    <a:cubicBezTo>
                      <a:pt x="6" y="99"/>
                      <a:pt x="2" y="98"/>
                      <a:pt x="0" y="99"/>
                    </a:cubicBezTo>
                    <a:cubicBezTo>
                      <a:pt x="2" y="101"/>
                      <a:pt x="5" y="102"/>
                      <a:pt x="7" y="104"/>
                    </a:cubicBezTo>
                    <a:cubicBezTo>
                      <a:pt x="9" y="106"/>
                      <a:pt x="10" y="107"/>
                      <a:pt x="11" y="109"/>
                    </a:cubicBezTo>
                    <a:cubicBezTo>
                      <a:pt x="12" y="111"/>
                      <a:pt x="14" y="113"/>
                      <a:pt x="14" y="115"/>
                    </a:cubicBezTo>
                    <a:cubicBezTo>
                      <a:pt x="14" y="115"/>
                      <a:pt x="14" y="115"/>
                      <a:pt x="14" y="116"/>
                    </a:cubicBezTo>
                    <a:cubicBezTo>
                      <a:pt x="16" y="117"/>
                      <a:pt x="17" y="120"/>
                      <a:pt x="20" y="123"/>
                    </a:cubicBezTo>
                    <a:cubicBezTo>
                      <a:pt x="23" y="125"/>
                      <a:pt x="24" y="125"/>
                      <a:pt x="28" y="125"/>
                    </a:cubicBezTo>
                    <a:cubicBezTo>
                      <a:pt x="30" y="125"/>
                      <a:pt x="35" y="127"/>
                      <a:pt x="36" y="126"/>
                    </a:cubicBezTo>
                    <a:cubicBezTo>
                      <a:pt x="39" y="126"/>
                      <a:pt x="39" y="123"/>
                      <a:pt x="41" y="123"/>
                    </a:cubicBezTo>
                    <a:cubicBezTo>
                      <a:pt x="43" y="126"/>
                      <a:pt x="46" y="122"/>
                      <a:pt x="49" y="123"/>
                    </a:cubicBezTo>
                    <a:cubicBezTo>
                      <a:pt x="51" y="124"/>
                      <a:pt x="54" y="130"/>
                      <a:pt x="56" y="132"/>
                    </a:cubicBezTo>
                    <a:cubicBezTo>
                      <a:pt x="59" y="136"/>
                      <a:pt x="62" y="135"/>
                      <a:pt x="67" y="136"/>
                    </a:cubicBezTo>
                    <a:cubicBezTo>
                      <a:pt x="68" y="136"/>
                      <a:pt x="70" y="138"/>
                      <a:pt x="72" y="137"/>
                    </a:cubicBezTo>
                    <a:cubicBezTo>
                      <a:pt x="74" y="137"/>
                      <a:pt x="74" y="135"/>
                      <a:pt x="75" y="134"/>
                    </a:cubicBezTo>
                    <a:cubicBezTo>
                      <a:pt x="78" y="137"/>
                      <a:pt x="79" y="139"/>
                      <a:pt x="84" y="140"/>
                    </a:cubicBezTo>
                    <a:cubicBezTo>
                      <a:pt x="87" y="140"/>
                      <a:pt x="89" y="140"/>
                      <a:pt x="92" y="141"/>
                    </a:cubicBezTo>
                    <a:cubicBezTo>
                      <a:pt x="93" y="137"/>
                      <a:pt x="90" y="136"/>
                      <a:pt x="90" y="132"/>
                    </a:cubicBezTo>
                    <a:cubicBezTo>
                      <a:pt x="91" y="128"/>
                      <a:pt x="92" y="126"/>
                      <a:pt x="88" y="123"/>
                    </a:cubicBezTo>
                    <a:cubicBezTo>
                      <a:pt x="89" y="124"/>
                      <a:pt x="97" y="122"/>
                      <a:pt x="99" y="122"/>
                    </a:cubicBezTo>
                    <a:cubicBezTo>
                      <a:pt x="102" y="122"/>
                      <a:pt x="106" y="122"/>
                      <a:pt x="110" y="122"/>
                    </a:cubicBezTo>
                    <a:cubicBezTo>
                      <a:pt x="112" y="122"/>
                      <a:pt x="115" y="123"/>
                      <a:pt x="117" y="123"/>
                    </a:cubicBezTo>
                    <a:cubicBezTo>
                      <a:pt x="123" y="122"/>
                      <a:pt x="117" y="117"/>
                      <a:pt x="118" y="114"/>
                    </a:cubicBezTo>
                    <a:cubicBezTo>
                      <a:pt x="122" y="113"/>
                      <a:pt x="122" y="119"/>
                      <a:pt x="125" y="120"/>
                    </a:cubicBezTo>
                    <a:cubicBezTo>
                      <a:pt x="128" y="121"/>
                      <a:pt x="133" y="120"/>
                      <a:pt x="135" y="120"/>
                    </a:cubicBezTo>
                    <a:cubicBezTo>
                      <a:pt x="144" y="120"/>
                      <a:pt x="140" y="126"/>
                      <a:pt x="141" y="132"/>
                    </a:cubicBezTo>
                    <a:cubicBezTo>
                      <a:pt x="147" y="133"/>
                      <a:pt x="155" y="132"/>
                      <a:pt x="156" y="126"/>
                    </a:cubicBezTo>
                    <a:cubicBezTo>
                      <a:pt x="157" y="122"/>
                      <a:pt x="154" y="120"/>
                      <a:pt x="159" y="119"/>
                    </a:cubicBezTo>
                    <a:cubicBezTo>
                      <a:pt x="161" y="119"/>
                      <a:pt x="165" y="119"/>
                      <a:pt x="167" y="119"/>
                    </a:cubicBezTo>
                    <a:cubicBezTo>
                      <a:pt x="174" y="119"/>
                      <a:pt x="180" y="120"/>
                      <a:pt x="187" y="120"/>
                    </a:cubicBezTo>
                    <a:cubicBezTo>
                      <a:pt x="190" y="120"/>
                      <a:pt x="195" y="121"/>
                      <a:pt x="198" y="120"/>
                    </a:cubicBezTo>
                    <a:cubicBezTo>
                      <a:pt x="200" y="120"/>
                      <a:pt x="200" y="118"/>
                      <a:pt x="202" y="118"/>
                    </a:cubicBezTo>
                    <a:cubicBezTo>
                      <a:pt x="203" y="118"/>
                      <a:pt x="205" y="118"/>
                      <a:pt x="206" y="119"/>
                    </a:cubicBezTo>
                    <a:cubicBezTo>
                      <a:pt x="213" y="120"/>
                      <a:pt x="220" y="122"/>
                      <a:pt x="227" y="123"/>
                    </a:cubicBezTo>
                    <a:cubicBezTo>
                      <a:pt x="229" y="124"/>
                      <a:pt x="233" y="125"/>
                      <a:pt x="235" y="127"/>
                    </a:cubicBezTo>
                    <a:cubicBezTo>
                      <a:pt x="236" y="128"/>
                      <a:pt x="235" y="130"/>
                      <a:pt x="236" y="131"/>
                    </a:cubicBezTo>
                    <a:cubicBezTo>
                      <a:pt x="238" y="132"/>
                      <a:pt x="240" y="132"/>
                      <a:pt x="242" y="132"/>
                    </a:cubicBezTo>
                    <a:cubicBezTo>
                      <a:pt x="246" y="132"/>
                      <a:pt x="247" y="130"/>
                      <a:pt x="251" y="128"/>
                    </a:cubicBezTo>
                    <a:cubicBezTo>
                      <a:pt x="254" y="127"/>
                      <a:pt x="258" y="126"/>
                      <a:pt x="261" y="125"/>
                    </a:cubicBezTo>
                    <a:cubicBezTo>
                      <a:pt x="263" y="125"/>
                      <a:pt x="265" y="124"/>
                      <a:pt x="267" y="124"/>
                    </a:cubicBezTo>
                    <a:cubicBezTo>
                      <a:pt x="267" y="122"/>
                      <a:pt x="267" y="120"/>
                      <a:pt x="268" y="119"/>
                    </a:cubicBezTo>
                    <a:cubicBezTo>
                      <a:pt x="268" y="119"/>
                      <a:pt x="268" y="119"/>
                      <a:pt x="268" y="119"/>
                    </a:cubicBezTo>
                    <a:cubicBezTo>
                      <a:pt x="267" y="117"/>
                      <a:pt x="266" y="115"/>
                      <a:pt x="267" y="113"/>
                    </a:cubicBezTo>
                    <a:cubicBezTo>
                      <a:pt x="267" y="110"/>
                      <a:pt x="268" y="108"/>
                      <a:pt x="269" y="106"/>
                    </a:cubicBezTo>
                    <a:cubicBezTo>
                      <a:pt x="269" y="104"/>
                      <a:pt x="269" y="103"/>
                      <a:pt x="270" y="102"/>
                    </a:cubicBezTo>
                    <a:cubicBezTo>
                      <a:pt x="270" y="100"/>
                      <a:pt x="272" y="100"/>
                      <a:pt x="272" y="98"/>
                    </a:cubicBezTo>
                    <a:cubicBezTo>
                      <a:pt x="273" y="95"/>
                      <a:pt x="272" y="92"/>
                      <a:pt x="272" y="90"/>
                    </a:cubicBezTo>
                    <a:close/>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50" name="Freeform 96">
                <a:extLst>
                  <a:ext uri="{FF2B5EF4-FFF2-40B4-BE49-F238E27FC236}">
                    <a16:creationId xmlns:a16="http://schemas.microsoft.com/office/drawing/2014/main" id="{40B5DC54-4EB4-4A15-9289-B36FE8CECCC3}"/>
                  </a:ext>
                </a:extLst>
              </p:cNvPr>
              <p:cNvSpPr>
                <a:spLocks/>
              </p:cNvSpPr>
              <p:nvPr/>
            </p:nvSpPr>
            <p:spPr bwMode="auto">
              <a:xfrm>
                <a:off x="5986463" y="1874839"/>
                <a:ext cx="652463" cy="869949"/>
              </a:xfrm>
              <a:custGeom>
                <a:avLst/>
                <a:gdLst>
                  <a:gd name="T0" fmla="*/ 167 w 174"/>
                  <a:gd name="T1" fmla="*/ 51 h 232"/>
                  <a:gd name="T2" fmla="*/ 167 w 174"/>
                  <a:gd name="T3" fmla="*/ 47 h 232"/>
                  <a:gd name="T4" fmla="*/ 157 w 174"/>
                  <a:gd name="T5" fmla="*/ 49 h 232"/>
                  <a:gd name="T6" fmla="*/ 152 w 174"/>
                  <a:gd name="T7" fmla="*/ 46 h 232"/>
                  <a:gd name="T8" fmla="*/ 146 w 174"/>
                  <a:gd name="T9" fmla="*/ 43 h 232"/>
                  <a:gd name="T10" fmla="*/ 142 w 174"/>
                  <a:gd name="T11" fmla="*/ 34 h 232"/>
                  <a:gd name="T12" fmla="*/ 136 w 174"/>
                  <a:gd name="T13" fmla="*/ 17 h 232"/>
                  <a:gd name="T14" fmla="*/ 127 w 174"/>
                  <a:gd name="T15" fmla="*/ 12 h 232"/>
                  <a:gd name="T16" fmla="*/ 116 w 174"/>
                  <a:gd name="T17" fmla="*/ 9 h 232"/>
                  <a:gd name="T18" fmla="*/ 115 w 174"/>
                  <a:gd name="T19" fmla="*/ 3 h 232"/>
                  <a:gd name="T20" fmla="*/ 110 w 174"/>
                  <a:gd name="T21" fmla="*/ 0 h 232"/>
                  <a:gd name="T22" fmla="*/ 104 w 174"/>
                  <a:gd name="T23" fmla="*/ 8 h 232"/>
                  <a:gd name="T24" fmla="*/ 97 w 174"/>
                  <a:gd name="T25" fmla="*/ 16 h 232"/>
                  <a:gd name="T26" fmla="*/ 86 w 174"/>
                  <a:gd name="T27" fmla="*/ 27 h 232"/>
                  <a:gd name="T28" fmla="*/ 81 w 174"/>
                  <a:gd name="T29" fmla="*/ 30 h 232"/>
                  <a:gd name="T30" fmla="*/ 63 w 174"/>
                  <a:gd name="T31" fmla="*/ 40 h 232"/>
                  <a:gd name="T32" fmla="*/ 42 w 174"/>
                  <a:gd name="T33" fmla="*/ 46 h 232"/>
                  <a:gd name="T34" fmla="*/ 19 w 174"/>
                  <a:gd name="T35" fmla="*/ 57 h 232"/>
                  <a:gd name="T36" fmla="*/ 10 w 174"/>
                  <a:gd name="T37" fmla="*/ 79 h 232"/>
                  <a:gd name="T38" fmla="*/ 21 w 174"/>
                  <a:gd name="T39" fmla="*/ 101 h 232"/>
                  <a:gd name="T40" fmla="*/ 23 w 174"/>
                  <a:gd name="T41" fmla="*/ 122 h 232"/>
                  <a:gd name="T42" fmla="*/ 6 w 174"/>
                  <a:gd name="T43" fmla="*/ 133 h 232"/>
                  <a:gd name="T44" fmla="*/ 4 w 174"/>
                  <a:gd name="T45" fmla="*/ 142 h 232"/>
                  <a:gd name="T46" fmla="*/ 6 w 174"/>
                  <a:gd name="T47" fmla="*/ 153 h 232"/>
                  <a:gd name="T48" fmla="*/ 7 w 174"/>
                  <a:gd name="T49" fmla="*/ 168 h 232"/>
                  <a:gd name="T50" fmla="*/ 22 w 174"/>
                  <a:gd name="T51" fmla="*/ 162 h 232"/>
                  <a:gd name="T52" fmla="*/ 30 w 174"/>
                  <a:gd name="T53" fmla="*/ 167 h 232"/>
                  <a:gd name="T54" fmla="*/ 38 w 174"/>
                  <a:gd name="T55" fmla="*/ 172 h 232"/>
                  <a:gd name="T56" fmla="*/ 44 w 174"/>
                  <a:gd name="T57" fmla="*/ 190 h 232"/>
                  <a:gd name="T58" fmla="*/ 52 w 174"/>
                  <a:gd name="T59" fmla="*/ 207 h 232"/>
                  <a:gd name="T60" fmla="*/ 54 w 174"/>
                  <a:gd name="T61" fmla="*/ 225 h 232"/>
                  <a:gd name="T62" fmla="*/ 60 w 174"/>
                  <a:gd name="T63" fmla="*/ 232 h 232"/>
                  <a:gd name="T64" fmla="*/ 68 w 174"/>
                  <a:gd name="T65" fmla="*/ 230 h 232"/>
                  <a:gd name="T66" fmla="*/ 74 w 174"/>
                  <a:gd name="T67" fmla="*/ 216 h 232"/>
                  <a:gd name="T68" fmla="*/ 77 w 174"/>
                  <a:gd name="T69" fmla="*/ 207 h 232"/>
                  <a:gd name="T70" fmla="*/ 86 w 174"/>
                  <a:gd name="T71" fmla="*/ 198 h 232"/>
                  <a:gd name="T72" fmla="*/ 96 w 174"/>
                  <a:gd name="T73" fmla="*/ 195 h 232"/>
                  <a:gd name="T74" fmla="*/ 97 w 174"/>
                  <a:gd name="T75" fmla="*/ 184 h 232"/>
                  <a:gd name="T76" fmla="*/ 94 w 174"/>
                  <a:gd name="T77" fmla="*/ 179 h 232"/>
                  <a:gd name="T78" fmla="*/ 102 w 174"/>
                  <a:gd name="T79" fmla="*/ 178 h 232"/>
                  <a:gd name="T80" fmla="*/ 97 w 174"/>
                  <a:gd name="T81" fmla="*/ 165 h 232"/>
                  <a:gd name="T82" fmla="*/ 94 w 174"/>
                  <a:gd name="T83" fmla="*/ 157 h 232"/>
                  <a:gd name="T84" fmla="*/ 87 w 174"/>
                  <a:gd name="T85" fmla="*/ 146 h 232"/>
                  <a:gd name="T86" fmla="*/ 80 w 174"/>
                  <a:gd name="T87" fmla="*/ 136 h 232"/>
                  <a:gd name="T88" fmla="*/ 76 w 174"/>
                  <a:gd name="T89" fmla="*/ 125 h 232"/>
                  <a:gd name="T90" fmla="*/ 71 w 174"/>
                  <a:gd name="T91" fmla="*/ 119 h 232"/>
                  <a:gd name="T92" fmla="*/ 57 w 174"/>
                  <a:gd name="T93" fmla="*/ 116 h 232"/>
                  <a:gd name="T94" fmla="*/ 60 w 174"/>
                  <a:gd name="T95" fmla="*/ 110 h 232"/>
                  <a:gd name="T96" fmla="*/ 64 w 174"/>
                  <a:gd name="T97" fmla="*/ 106 h 232"/>
                  <a:gd name="T98" fmla="*/ 71 w 174"/>
                  <a:gd name="T99" fmla="*/ 108 h 232"/>
                  <a:gd name="T100" fmla="*/ 77 w 174"/>
                  <a:gd name="T101" fmla="*/ 102 h 232"/>
                  <a:gd name="T102" fmla="*/ 84 w 174"/>
                  <a:gd name="T103" fmla="*/ 92 h 232"/>
                  <a:gd name="T104" fmla="*/ 88 w 174"/>
                  <a:gd name="T105" fmla="*/ 82 h 232"/>
                  <a:gd name="T106" fmla="*/ 104 w 174"/>
                  <a:gd name="T107" fmla="*/ 78 h 232"/>
                  <a:gd name="T108" fmla="*/ 111 w 174"/>
                  <a:gd name="T109" fmla="*/ 80 h 232"/>
                  <a:gd name="T110" fmla="*/ 123 w 174"/>
                  <a:gd name="T111" fmla="*/ 77 h 232"/>
                  <a:gd name="T112" fmla="*/ 131 w 174"/>
                  <a:gd name="T113" fmla="*/ 83 h 232"/>
                  <a:gd name="T114" fmla="*/ 143 w 174"/>
                  <a:gd name="T115" fmla="*/ 89 h 232"/>
                  <a:gd name="T116" fmla="*/ 157 w 174"/>
                  <a:gd name="T117" fmla="*/ 87 h 232"/>
                  <a:gd name="T118" fmla="*/ 169 w 174"/>
                  <a:gd name="T119" fmla="*/ 83 h 232"/>
                  <a:gd name="T120" fmla="*/ 173 w 174"/>
                  <a:gd name="T121" fmla="*/ 73 h 232"/>
                  <a:gd name="T122" fmla="*/ 167 w 174"/>
                  <a:gd name="T123" fmla="*/ 6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 h="232">
                    <a:moveTo>
                      <a:pt x="165" y="62"/>
                    </a:moveTo>
                    <a:cubicBezTo>
                      <a:pt x="164" y="59"/>
                      <a:pt x="164" y="54"/>
                      <a:pt x="167" y="51"/>
                    </a:cubicBezTo>
                    <a:cubicBezTo>
                      <a:pt x="168" y="51"/>
                      <a:pt x="168" y="51"/>
                      <a:pt x="168" y="49"/>
                    </a:cubicBezTo>
                    <a:cubicBezTo>
                      <a:pt x="168" y="48"/>
                      <a:pt x="167" y="47"/>
                      <a:pt x="167" y="47"/>
                    </a:cubicBezTo>
                    <a:cubicBezTo>
                      <a:pt x="165" y="45"/>
                      <a:pt x="163" y="45"/>
                      <a:pt x="161" y="46"/>
                    </a:cubicBezTo>
                    <a:cubicBezTo>
                      <a:pt x="160" y="47"/>
                      <a:pt x="159" y="49"/>
                      <a:pt x="157" y="49"/>
                    </a:cubicBezTo>
                    <a:cubicBezTo>
                      <a:pt x="155" y="48"/>
                      <a:pt x="155" y="47"/>
                      <a:pt x="154" y="46"/>
                    </a:cubicBezTo>
                    <a:cubicBezTo>
                      <a:pt x="154" y="46"/>
                      <a:pt x="152" y="46"/>
                      <a:pt x="152" y="46"/>
                    </a:cubicBezTo>
                    <a:cubicBezTo>
                      <a:pt x="151" y="45"/>
                      <a:pt x="151" y="42"/>
                      <a:pt x="149" y="43"/>
                    </a:cubicBezTo>
                    <a:cubicBezTo>
                      <a:pt x="149" y="46"/>
                      <a:pt x="147" y="44"/>
                      <a:pt x="146" y="43"/>
                    </a:cubicBezTo>
                    <a:cubicBezTo>
                      <a:pt x="145" y="43"/>
                      <a:pt x="143" y="43"/>
                      <a:pt x="142" y="42"/>
                    </a:cubicBezTo>
                    <a:cubicBezTo>
                      <a:pt x="141" y="40"/>
                      <a:pt x="142" y="36"/>
                      <a:pt x="142" y="34"/>
                    </a:cubicBezTo>
                    <a:cubicBezTo>
                      <a:pt x="143" y="29"/>
                      <a:pt x="142" y="23"/>
                      <a:pt x="143" y="18"/>
                    </a:cubicBezTo>
                    <a:cubicBezTo>
                      <a:pt x="141" y="18"/>
                      <a:pt x="138" y="18"/>
                      <a:pt x="136" y="17"/>
                    </a:cubicBezTo>
                    <a:cubicBezTo>
                      <a:pt x="133" y="17"/>
                      <a:pt x="132" y="15"/>
                      <a:pt x="130" y="14"/>
                    </a:cubicBezTo>
                    <a:cubicBezTo>
                      <a:pt x="129" y="13"/>
                      <a:pt x="128" y="12"/>
                      <a:pt x="127" y="12"/>
                    </a:cubicBezTo>
                    <a:cubicBezTo>
                      <a:pt x="126" y="10"/>
                      <a:pt x="125" y="11"/>
                      <a:pt x="123" y="11"/>
                    </a:cubicBezTo>
                    <a:cubicBezTo>
                      <a:pt x="122" y="10"/>
                      <a:pt x="117" y="10"/>
                      <a:pt x="116" y="9"/>
                    </a:cubicBezTo>
                    <a:cubicBezTo>
                      <a:pt x="117" y="8"/>
                      <a:pt x="119" y="7"/>
                      <a:pt x="118" y="6"/>
                    </a:cubicBezTo>
                    <a:cubicBezTo>
                      <a:pt x="118" y="5"/>
                      <a:pt x="115" y="4"/>
                      <a:pt x="115" y="3"/>
                    </a:cubicBezTo>
                    <a:cubicBezTo>
                      <a:pt x="113" y="2"/>
                      <a:pt x="112" y="1"/>
                      <a:pt x="111" y="1"/>
                    </a:cubicBezTo>
                    <a:cubicBezTo>
                      <a:pt x="111" y="0"/>
                      <a:pt x="111" y="0"/>
                      <a:pt x="110" y="0"/>
                    </a:cubicBezTo>
                    <a:cubicBezTo>
                      <a:pt x="109" y="2"/>
                      <a:pt x="108" y="3"/>
                      <a:pt x="107" y="5"/>
                    </a:cubicBezTo>
                    <a:cubicBezTo>
                      <a:pt x="106" y="6"/>
                      <a:pt x="105" y="7"/>
                      <a:pt x="104" y="8"/>
                    </a:cubicBezTo>
                    <a:cubicBezTo>
                      <a:pt x="103" y="9"/>
                      <a:pt x="102" y="10"/>
                      <a:pt x="101" y="11"/>
                    </a:cubicBezTo>
                    <a:cubicBezTo>
                      <a:pt x="100" y="13"/>
                      <a:pt x="98" y="14"/>
                      <a:pt x="97" y="16"/>
                    </a:cubicBezTo>
                    <a:cubicBezTo>
                      <a:pt x="95" y="18"/>
                      <a:pt x="94" y="20"/>
                      <a:pt x="92" y="21"/>
                    </a:cubicBezTo>
                    <a:cubicBezTo>
                      <a:pt x="90" y="23"/>
                      <a:pt x="88" y="25"/>
                      <a:pt x="86" y="27"/>
                    </a:cubicBezTo>
                    <a:cubicBezTo>
                      <a:pt x="85" y="27"/>
                      <a:pt x="84" y="28"/>
                      <a:pt x="83" y="29"/>
                    </a:cubicBezTo>
                    <a:cubicBezTo>
                      <a:pt x="83" y="29"/>
                      <a:pt x="82" y="30"/>
                      <a:pt x="81" y="30"/>
                    </a:cubicBezTo>
                    <a:cubicBezTo>
                      <a:pt x="78" y="33"/>
                      <a:pt x="74" y="35"/>
                      <a:pt x="70" y="37"/>
                    </a:cubicBezTo>
                    <a:cubicBezTo>
                      <a:pt x="68" y="39"/>
                      <a:pt x="65" y="38"/>
                      <a:pt x="63" y="40"/>
                    </a:cubicBezTo>
                    <a:cubicBezTo>
                      <a:pt x="58" y="41"/>
                      <a:pt x="54" y="42"/>
                      <a:pt x="49" y="43"/>
                    </a:cubicBezTo>
                    <a:cubicBezTo>
                      <a:pt x="47" y="44"/>
                      <a:pt x="45" y="46"/>
                      <a:pt x="42" y="46"/>
                    </a:cubicBezTo>
                    <a:cubicBezTo>
                      <a:pt x="37" y="47"/>
                      <a:pt x="34" y="47"/>
                      <a:pt x="30" y="50"/>
                    </a:cubicBezTo>
                    <a:cubicBezTo>
                      <a:pt x="27" y="53"/>
                      <a:pt x="22" y="54"/>
                      <a:pt x="19" y="57"/>
                    </a:cubicBezTo>
                    <a:cubicBezTo>
                      <a:pt x="15" y="61"/>
                      <a:pt x="14" y="64"/>
                      <a:pt x="13" y="68"/>
                    </a:cubicBezTo>
                    <a:cubicBezTo>
                      <a:pt x="12" y="72"/>
                      <a:pt x="9" y="76"/>
                      <a:pt x="10" y="79"/>
                    </a:cubicBezTo>
                    <a:cubicBezTo>
                      <a:pt x="10" y="83"/>
                      <a:pt x="12" y="87"/>
                      <a:pt x="14" y="90"/>
                    </a:cubicBezTo>
                    <a:cubicBezTo>
                      <a:pt x="16" y="93"/>
                      <a:pt x="19" y="97"/>
                      <a:pt x="21" y="101"/>
                    </a:cubicBezTo>
                    <a:cubicBezTo>
                      <a:pt x="23" y="104"/>
                      <a:pt x="26" y="107"/>
                      <a:pt x="26" y="111"/>
                    </a:cubicBezTo>
                    <a:cubicBezTo>
                      <a:pt x="26" y="115"/>
                      <a:pt x="25" y="120"/>
                      <a:pt x="23" y="122"/>
                    </a:cubicBezTo>
                    <a:cubicBezTo>
                      <a:pt x="20" y="125"/>
                      <a:pt x="16" y="125"/>
                      <a:pt x="13" y="128"/>
                    </a:cubicBezTo>
                    <a:cubicBezTo>
                      <a:pt x="11" y="129"/>
                      <a:pt x="9" y="131"/>
                      <a:pt x="6" y="133"/>
                    </a:cubicBezTo>
                    <a:cubicBezTo>
                      <a:pt x="5" y="134"/>
                      <a:pt x="3" y="135"/>
                      <a:pt x="2" y="136"/>
                    </a:cubicBezTo>
                    <a:cubicBezTo>
                      <a:pt x="0" y="138"/>
                      <a:pt x="3" y="140"/>
                      <a:pt x="4" y="142"/>
                    </a:cubicBezTo>
                    <a:cubicBezTo>
                      <a:pt x="6" y="144"/>
                      <a:pt x="7" y="144"/>
                      <a:pt x="7" y="147"/>
                    </a:cubicBezTo>
                    <a:cubicBezTo>
                      <a:pt x="6" y="149"/>
                      <a:pt x="6" y="151"/>
                      <a:pt x="6" y="153"/>
                    </a:cubicBezTo>
                    <a:cubicBezTo>
                      <a:pt x="6" y="157"/>
                      <a:pt x="6" y="160"/>
                      <a:pt x="6" y="164"/>
                    </a:cubicBezTo>
                    <a:cubicBezTo>
                      <a:pt x="6" y="166"/>
                      <a:pt x="5" y="167"/>
                      <a:pt x="7" y="168"/>
                    </a:cubicBezTo>
                    <a:cubicBezTo>
                      <a:pt x="9" y="168"/>
                      <a:pt x="10" y="167"/>
                      <a:pt x="11" y="167"/>
                    </a:cubicBezTo>
                    <a:cubicBezTo>
                      <a:pt x="14" y="165"/>
                      <a:pt x="21" y="166"/>
                      <a:pt x="22" y="162"/>
                    </a:cubicBezTo>
                    <a:cubicBezTo>
                      <a:pt x="23" y="163"/>
                      <a:pt x="24" y="165"/>
                      <a:pt x="25" y="166"/>
                    </a:cubicBezTo>
                    <a:cubicBezTo>
                      <a:pt x="26" y="167"/>
                      <a:pt x="28" y="167"/>
                      <a:pt x="30" y="167"/>
                    </a:cubicBezTo>
                    <a:cubicBezTo>
                      <a:pt x="32" y="168"/>
                      <a:pt x="33" y="167"/>
                      <a:pt x="34" y="168"/>
                    </a:cubicBezTo>
                    <a:cubicBezTo>
                      <a:pt x="36" y="169"/>
                      <a:pt x="37" y="171"/>
                      <a:pt x="38" y="172"/>
                    </a:cubicBezTo>
                    <a:cubicBezTo>
                      <a:pt x="40" y="175"/>
                      <a:pt x="40" y="177"/>
                      <a:pt x="41" y="180"/>
                    </a:cubicBezTo>
                    <a:cubicBezTo>
                      <a:pt x="41" y="183"/>
                      <a:pt x="43" y="187"/>
                      <a:pt x="44" y="190"/>
                    </a:cubicBezTo>
                    <a:cubicBezTo>
                      <a:pt x="46" y="192"/>
                      <a:pt x="47" y="195"/>
                      <a:pt x="48" y="198"/>
                    </a:cubicBezTo>
                    <a:cubicBezTo>
                      <a:pt x="49" y="202"/>
                      <a:pt x="52" y="204"/>
                      <a:pt x="52" y="207"/>
                    </a:cubicBezTo>
                    <a:cubicBezTo>
                      <a:pt x="53" y="210"/>
                      <a:pt x="53" y="213"/>
                      <a:pt x="53" y="216"/>
                    </a:cubicBezTo>
                    <a:cubicBezTo>
                      <a:pt x="52" y="218"/>
                      <a:pt x="51" y="224"/>
                      <a:pt x="54" y="225"/>
                    </a:cubicBezTo>
                    <a:cubicBezTo>
                      <a:pt x="55" y="226"/>
                      <a:pt x="54" y="229"/>
                      <a:pt x="54" y="231"/>
                    </a:cubicBezTo>
                    <a:cubicBezTo>
                      <a:pt x="55" y="232"/>
                      <a:pt x="58" y="232"/>
                      <a:pt x="60" y="232"/>
                    </a:cubicBezTo>
                    <a:cubicBezTo>
                      <a:pt x="61" y="232"/>
                      <a:pt x="63" y="232"/>
                      <a:pt x="64" y="232"/>
                    </a:cubicBezTo>
                    <a:cubicBezTo>
                      <a:pt x="67" y="232"/>
                      <a:pt x="67" y="232"/>
                      <a:pt x="68" y="230"/>
                    </a:cubicBezTo>
                    <a:cubicBezTo>
                      <a:pt x="69" y="227"/>
                      <a:pt x="69" y="223"/>
                      <a:pt x="70" y="220"/>
                    </a:cubicBezTo>
                    <a:cubicBezTo>
                      <a:pt x="71" y="218"/>
                      <a:pt x="71" y="217"/>
                      <a:pt x="74" y="216"/>
                    </a:cubicBezTo>
                    <a:cubicBezTo>
                      <a:pt x="75" y="216"/>
                      <a:pt x="77" y="217"/>
                      <a:pt x="79" y="217"/>
                    </a:cubicBezTo>
                    <a:cubicBezTo>
                      <a:pt x="79" y="214"/>
                      <a:pt x="78" y="211"/>
                      <a:pt x="77" y="207"/>
                    </a:cubicBezTo>
                    <a:cubicBezTo>
                      <a:pt x="76" y="204"/>
                      <a:pt x="72" y="201"/>
                      <a:pt x="72" y="197"/>
                    </a:cubicBezTo>
                    <a:cubicBezTo>
                      <a:pt x="77" y="197"/>
                      <a:pt x="82" y="197"/>
                      <a:pt x="86" y="198"/>
                    </a:cubicBezTo>
                    <a:cubicBezTo>
                      <a:pt x="89" y="198"/>
                      <a:pt x="90" y="199"/>
                      <a:pt x="93" y="199"/>
                    </a:cubicBezTo>
                    <a:cubicBezTo>
                      <a:pt x="96" y="198"/>
                      <a:pt x="96" y="198"/>
                      <a:pt x="96" y="195"/>
                    </a:cubicBezTo>
                    <a:cubicBezTo>
                      <a:pt x="97" y="193"/>
                      <a:pt x="96" y="191"/>
                      <a:pt x="96" y="189"/>
                    </a:cubicBezTo>
                    <a:cubicBezTo>
                      <a:pt x="96" y="187"/>
                      <a:pt x="97" y="185"/>
                      <a:pt x="97" y="184"/>
                    </a:cubicBezTo>
                    <a:cubicBezTo>
                      <a:pt x="96" y="183"/>
                      <a:pt x="95" y="183"/>
                      <a:pt x="94" y="182"/>
                    </a:cubicBezTo>
                    <a:cubicBezTo>
                      <a:pt x="93" y="181"/>
                      <a:pt x="94" y="180"/>
                      <a:pt x="94" y="179"/>
                    </a:cubicBezTo>
                    <a:cubicBezTo>
                      <a:pt x="93" y="178"/>
                      <a:pt x="93" y="176"/>
                      <a:pt x="93" y="174"/>
                    </a:cubicBezTo>
                    <a:cubicBezTo>
                      <a:pt x="96" y="175"/>
                      <a:pt x="99" y="176"/>
                      <a:pt x="102" y="178"/>
                    </a:cubicBezTo>
                    <a:cubicBezTo>
                      <a:pt x="100" y="175"/>
                      <a:pt x="99" y="173"/>
                      <a:pt x="98" y="170"/>
                    </a:cubicBezTo>
                    <a:cubicBezTo>
                      <a:pt x="98" y="168"/>
                      <a:pt x="98" y="167"/>
                      <a:pt x="97" y="165"/>
                    </a:cubicBezTo>
                    <a:cubicBezTo>
                      <a:pt x="96" y="163"/>
                      <a:pt x="95" y="161"/>
                      <a:pt x="94" y="159"/>
                    </a:cubicBezTo>
                    <a:cubicBezTo>
                      <a:pt x="94" y="159"/>
                      <a:pt x="94" y="158"/>
                      <a:pt x="94" y="157"/>
                    </a:cubicBezTo>
                    <a:cubicBezTo>
                      <a:pt x="93" y="155"/>
                      <a:pt x="92" y="154"/>
                      <a:pt x="91" y="152"/>
                    </a:cubicBezTo>
                    <a:cubicBezTo>
                      <a:pt x="90" y="150"/>
                      <a:pt x="88" y="148"/>
                      <a:pt x="87" y="146"/>
                    </a:cubicBezTo>
                    <a:cubicBezTo>
                      <a:pt x="86" y="144"/>
                      <a:pt x="86" y="143"/>
                      <a:pt x="86" y="141"/>
                    </a:cubicBezTo>
                    <a:cubicBezTo>
                      <a:pt x="85" y="139"/>
                      <a:pt x="82" y="137"/>
                      <a:pt x="80" y="136"/>
                    </a:cubicBezTo>
                    <a:cubicBezTo>
                      <a:pt x="79" y="135"/>
                      <a:pt x="76" y="134"/>
                      <a:pt x="76" y="132"/>
                    </a:cubicBezTo>
                    <a:cubicBezTo>
                      <a:pt x="75" y="129"/>
                      <a:pt x="78" y="127"/>
                      <a:pt x="76" y="125"/>
                    </a:cubicBezTo>
                    <a:cubicBezTo>
                      <a:pt x="75" y="123"/>
                      <a:pt x="74" y="123"/>
                      <a:pt x="73" y="121"/>
                    </a:cubicBezTo>
                    <a:cubicBezTo>
                      <a:pt x="72" y="120"/>
                      <a:pt x="73" y="120"/>
                      <a:pt x="71" y="119"/>
                    </a:cubicBezTo>
                    <a:cubicBezTo>
                      <a:pt x="68" y="119"/>
                      <a:pt x="65" y="119"/>
                      <a:pt x="62" y="118"/>
                    </a:cubicBezTo>
                    <a:cubicBezTo>
                      <a:pt x="60" y="118"/>
                      <a:pt x="58" y="118"/>
                      <a:pt x="57" y="116"/>
                    </a:cubicBezTo>
                    <a:cubicBezTo>
                      <a:pt x="59" y="115"/>
                      <a:pt x="61" y="116"/>
                      <a:pt x="61" y="113"/>
                    </a:cubicBezTo>
                    <a:cubicBezTo>
                      <a:pt x="61" y="113"/>
                      <a:pt x="60" y="111"/>
                      <a:pt x="60" y="110"/>
                    </a:cubicBezTo>
                    <a:cubicBezTo>
                      <a:pt x="60" y="110"/>
                      <a:pt x="60" y="108"/>
                      <a:pt x="60" y="108"/>
                    </a:cubicBezTo>
                    <a:cubicBezTo>
                      <a:pt x="60" y="105"/>
                      <a:pt x="61" y="106"/>
                      <a:pt x="64" y="106"/>
                    </a:cubicBezTo>
                    <a:cubicBezTo>
                      <a:pt x="66" y="106"/>
                      <a:pt x="68" y="105"/>
                      <a:pt x="69" y="106"/>
                    </a:cubicBezTo>
                    <a:cubicBezTo>
                      <a:pt x="70" y="107"/>
                      <a:pt x="70" y="108"/>
                      <a:pt x="71" y="108"/>
                    </a:cubicBezTo>
                    <a:cubicBezTo>
                      <a:pt x="72" y="108"/>
                      <a:pt x="73" y="108"/>
                      <a:pt x="74" y="108"/>
                    </a:cubicBezTo>
                    <a:cubicBezTo>
                      <a:pt x="75" y="107"/>
                      <a:pt x="76" y="103"/>
                      <a:pt x="77" y="102"/>
                    </a:cubicBezTo>
                    <a:cubicBezTo>
                      <a:pt x="79" y="100"/>
                      <a:pt x="81" y="99"/>
                      <a:pt x="83" y="98"/>
                    </a:cubicBezTo>
                    <a:cubicBezTo>
                      <a:pt x="85" y="96"/>
                      <a:pt x="84" y="95"/>
                      <a:pt x="84" y="92"/>
                    </a:cubicBezTo>
                    <a:cubicBezTo>
                      <a:pt x="85" y="90"/>
                      <a:pt x="86" y="90"/>
                      <a:pt x="87" y="88"/>
                    </a:cubicBezTo>
                    <a:cubicBezTo>
                      <a:pt x="87" y="86"/>
                      <a:pt x="86" y="84"/>
                      <a:pt x="88" y="82"/>
                    </a:cubicBezTo>
                    <a:cubicBezTo>
                      <a:pt x="90" y="77"/>
                      <a:pt x="94" y="78"/>
                      <a:pt x="99" y="78"/>
                    </a:cubicBezTo>
                    <a:cubicBezTo>
                      <a:pt x="100" y="78"/>
                      <a:pt x="102" y="78"/>
                      <a:pt x="104" y="78"/>
                    </a:cubicBezTo>
                    <a:cubicBezTo>
                      <a:pt x="106" y="78"/>
                      <a:pt x="106" y="79"/>
                      <a:pt x="107" y="80"/>
                    </a:cubicBezTo>
                    <a:cubicBezTo>
                      <a:pt x="108" y="80"/>
                      <a:pt x="110" y="80"/>
                      <a:pt x="111" y="80"/>
                    </a:cubicBezTo>
                    <a:cubicBezTo>
                      <a:pt x="114" y="80"/>
                      <a:pt x="117" y="81"/>
                      <a:pt x="119" y="79"/>
                    </a:cubicBezTo>
                    <a:cubicBezTo>
                      <a:pt x="121" y="78"/>
                      <a:pt x="121" y="77"/>
                      <a:pt x="123" y="77"/>
                    </a:cubicBezTo>
                    <a:cubicBezTo>
                      <a:pt x="125" y="77"/>
                      <a:pt x="126" y="78"/>
                      <a:pt x="127" y="79"/>
                    </a:cubicBezTo>
                    <a:cubicBezTo>
                      <a:pt x="128" y="81"/>
                      <a:pt x="129" y="82"/>
                      <a:pt x="131" y="83"/>
                    </a:cubicBezTo>
                    <a:cubicBezTo>
                      <a:pt x="134" y="84"/>
                      <a:pt x="137" y="85"/>
                      <a:pt x="140" y="86"/>
                    </a:cubicBezTo>
                    <a:cubicBezTo>
                      <a:pt x="143" y="87"/>
                      <a:pt x="142" y="87"/>
                      <a:pt x="143" y="89"/>
                    </a:cubicBezTo>
                    <a:cubicBezTo>
                      <a:pt x="145" y="91"/>
                      <a:pt x="148" y="89"/>
                      <a:pt x="150" y="90"/>
                    </a:cubicBezTo>
                    <a:cubicBezTo>
                      <a:pt x="152" y="87"/>
                      <a:pt x="154" y="87"/>
                      <a:pt x="157" y="87"/>
                    </a:cubicBezTo>
                    <a:cubicBezTo>
                      <a:pt x="160" y="87"/>
                      <a:pt x="164" y="88"/>
                      <a:pt x="166" y="87"/>
                    </a:cubicBezTo>
                    <a:cubicBezTo>
                      <a:pt x="169" y="87"/>
                      <a:pt x="169" y="85"/>
                      <a:pt x="169" y="83"/>
                    </a:cubicBezTo>
                    <a:cubicBezTo>
                      <a:pt x="169" y="80"/>
                      <a:pt x="169" y="80"/>
                      <a:pt x="170" y="78"/>
                    </a:cubicBezTo>
                    <a:cubicBezTo>
                      <a:pt x="172" y="76"/>
                      <a:pt x="173" y="75"/>
                      <a:pt x="173" y="73"/>
                    </a:cubicBezTo>
                    <a:cubicBezTo>
                      <a:pt x="174" y="72"/>
                      <a:pt x="173" y="71"/>
                      <a:pt x="173" y="69"/>
                    </a:cubicBezTo>
                    <a:cubicBezTo>
                      <a:pt x="171" y="68"/>
                      <a:pt x="169" y="68"/>
                      <a:pt x="167" y="67"/>
                    </a:cubicBezTo>
                    <a:cubicBezTo>
                      <a:pt x="166" y="66"/>
                      <a:pt x="165" y="63"/>
                      <a:pt x="165" y="62"/>
                    </a:cubicBezTo>
                    <a:close/>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51" name="Freeform 97">
                <a:extLst>
                  <a:ext uri="{FF2B5EF4-FFF2-40B4-BE49-F238E27FC236}">
                    <a16:creationId xmlns:a16="http://schemas.microsoft.com/office/drawing/2014/main" id="{3BC11B35-1C54-471E-B2E9-1C71AB55D141}"/>
                  </a:ext>
                </a:extLst>
              </p:cNvPr>
              <p:cNvSpPr>
                <a:spLocks/>
              </p:cNvSpPr>
              <p:nvPr/>
            </p:nvSpPr>
            <p:spPr bwMode="auto">
              <a:xfrm>
                <a:off x="6399212" y="1522413"/>
                <a:ext cx="914400" cy="935038"/>
              </a:xfrm>
              <a:custGeom>
                <a:avLst/>
                <a:gdLst>
                  <a:gd name="T0" fmla="*/ 233 w 244"/>
                  <a:gd name="T1" fmla="*/ 155 h 249"/>
                  <a:gd name="T2" fmla="*/ 234 w 244"/>
                  <a:gd name="T3" fmla="*/ 151 h 249"/>
                  <a:gd name="T4" fmla="*/ 230 w 244"/>
                  <a:gd name="T5" fmla="*/ 138 h 249"/>
                  <a:gd name="T6" fmla="*/ 233 w 244"/>
                  <a:gd name="T7" fmla="*/ 133 h 249"/>
                  <a:gd name="T8" fmla="*/ 237 w 244"/>
                  <a:gd name="T9" fmla="*/ 116 h 249"/>
                  <a:gd name="T10" fmla="*/ 241 w 244"/>
                  <a:gd name="T11" fmla="*/ 104 h 249"/>
                  <a:gd name="T12" fmla="*/ 241 w 244"/>
                  <a:gd name="T13" fmla="*/ 81 h 249"/>
                  <a:gd name="T14" fmla="*/ 236 w 244"/>
                  <a:gd name="T15" fmla="*/ 72 h 249"/>
                  <a:gd name="T16" fmla="*/ 224 w 244"/>
                  <a:gd name="T17" fmla="*/ 64 h 249"/>
                  <a:gd name="T18" fmla="*/ 216 w 244"/>
                  <a:gd name="T19" fmla="*/ 72 h 249"/>
                  <a:gd name="T20" fmla="*/ 210 w 244"/>
                  <a:gd name="T21" fmla="*/ 65 h 249"/>
                  <a:gd name="T22" fmla="*/ 201 w 244"/>
                  <a:gd name="T23" fmla="*/ 44 h 249"/>
                  <a:gd name="T24" fmla="*/ 199 w 244"/>
                  <a:gd name="T25" fmla="*/ 34 h 249"/>
                  <a:gd name="T26" fmla="*/ 185 w 244"/>
                  <a:gd name="T27" fmla="*/ 31 h 249"/>
                  <a:gd name="T28" fmla="*/ 177 w 244"/>
                  <a:gd name="T29" fmla="*/ 22 h 249"/>
                  <a:gd name="T30" fmla="*/ 159 w 244"/>
                  <a:gd name="T31" fmla="*/ 24 h 249"/>
                  <a:gd name="T32" fmla="*/ 145 w 244"/>
                  <a:gd name="T33" fmla="*/ 22 h 249"/>
                  <a:gd name="T34" fmla="*/ 137 w 244"/>
                  <a:gd name="T35" fmla="*/ 5 h 249"/>
                  <a:gd name="T36" fmla="*/ 118 w 244"/>
                  <a:gd name="T37" fmla="*/ 6 h 249"/>
                  <a:gd name="T38" fmla="*/ 87 w 244"/>
                  <a:gd name="T39" fmla="*/ 0 h 249"/>
                  <a:gd name="T40" fmla="*/ 80 w 244"/>
                  <a:gd name="T41" fmla="*/ 14 h 249"/>
                  <a:gd name="T42" fmla="*/ 60 w 244"/>
                  <a:gd name="T43" fmla="*/ 35 h 249"/>
                  <a:gd name="T44" fmla="*/ 50 w 244"/>
                  <a:gd name="T45" fmla="*/ 40 h 249"/>
                  <a:gd name="T46" fmla="*/ 45 w 244"/>
                  <a:gd name="T47" fmla="*/ 50 h 249"/>
                  <a:gd name="T48" fmla="*/ 42 w 244"/>
                  <a:gd name="T49" fmla="*/ 53 h 249"/>
                  <a:gd name="T50" fmla="*/ 26 w 244"/>
                  <a:gd name="T51" fmla="*/ 68 h 249"/>
                  <a:gd name="T52" fmla="*/ 8 w 244"/>
                  <a:gd name="T53" fmla="*/ 85 h 249"/>
                  <a:gd name="T54" fmla="*/ 0 w 244"/>
                  <a:gd name="T55" fmla="*/ 94 h 249"/>
                  <a:gd name="T56" fmla="*/ 5 w 244"/>
                  <a:gd name="T57" fmla="*/ 97 h 249"/>
                  <a:gd name="T58" fmla="*/ 6 w 244"/>
                  <a:gd name="T59" fmla="*/ 103 h 249"/>
                  <a:gd name="T60" fmla="*/ 17 w 244"/>
                  <a:gd name="T61" fmla="*/ 106 h 249"/>
                  <a:gd name="T62" fmla="*/ 26 w 244"/>
                  <a:gd name="T63" fmla="*/ 111 h 249"/>
                  <a:gd name="T64" fmla="*/ 32 w 244"/>
                  <a:gd name="T65" fmla="*/ 128 h 249"/>
                  <a:gd name="T66" fmla="*/ 36 w 244"/>
                  <a:gd name="T67" fmla="*/ 137 h 249"/>
                  <a:gd name="T68" fmla="*/ 42 w 244"/>
                  <a:gd name="T69" fmla="*/ 140 h 249"/>
                  <a:gd name="T70" fmla="*/ 47 w 244"/>
                  <a:gd name="T71" fmla="*/ 143 h 249"/>
                  <a:gd name="T72" fmla="*/ 57 w 244"/>
                  <a:gd name="T73" fmla="*/ 141 h 249"/>
                  <a:gd name="T74" fmla="*/ 57 w 244"/>
                  <a:gd name="T75" fmla="*/ 145 h 249"/>
                  <a:gd name="T76" fmla="*/ 57 w 244"/>
                  <a:gd name="T77" fmla="*/ 161 h 249"/>
                  <a:gd name="T78" fmla="*/ 63 w 244"/>
                  <a:gd name="T79" fmla="*/ 162 h 249"/>
                  <a:gd name="T80" fmla="*/ 70 w 244"/>
                  <a:gd name="T81" fmla="*/ 176 h 249"/>
                  <a:gd name="T82" fmla="*/ 78 w 244"/>
                  <a:gd name="T83" fmla="*/ 179 h 249"/>
                  <a:gd name="T84" fmla="*/ 95 w 244"/>
                  <a:gd name="T85" fmla="*/ 187 h 249"/>
                  <a:gd name="T86" fmla="*/ 104 w 244"/>
                  <a:gd name="T87" fmla="*/ 189 h 249"/>
                  <a:gd name="T88" fmla="*/ 110 w 244"/>
                  <a:gd name="T89" fmla="*/ 197 h 249"/>
                  <a:gd name="T90" fmla="*/ 112 w 244"/>
                  <a:gd name="T91" fmla="*/ 225 h 249"/>
                  <a:gd name="T92" fmla="*/ 111 w 244"/>
                  <a:gd name="T93" fmla="*/ 238 h 249"/>
                  <a:gd name="T94" fmla="*/ 109 w 244"/>
                  <a:gd name="T95" fmla="*/ 245 h 249"/>
                  <a:gd name="T96" fmla="*/ 133 w 244"/>
                  <a:gd name="T97" fmla="*/ 246 h 249"/>
                  <a:gd name="T98" fmla="*/ 149 w 244"/>
                  <a:gd name="T99" fmla="*/ 249 h 249"/>
                  <a:gd name="T100" fmla="*/ 149 w 244"/>
                  <a:gd name="T101" fmla="*/ 241 h 249"/>
                  <a:gd name="T102" fmla="*/ 145 w 244"/>
                  <a:gd name="T103" fmla="*/ 233 h 249"/>
                  <a:gd name="T104" fmla="*/ 122 w 244"/>
                  <a:gd name="T105" fmla="*/ 225 h 249"/>
                  <a:gd name="T106" fmla="*/ 128 w 244"/>
                  <a:gd name="T107" fmla="*/ 211 h 249"/>
                  <a:gd name="T108" fmla="*/ 127 w 244"/>
                  <a:gd name="T109" fmla="*/ 195 h 249"/>
                  <a:gd name="T110" fmla="*/ 132 w 244"/>
                  <a:gd name="T111" fmla="*/ 180 h 249"/>
                  <a:gd name="T112" fmla="*/ 139 w 244"/>
                  <a:gd name="T113" fmla="*/ 175 h 249"/>
                  <a:gd name="T114" fmla="*/ 143 w 244"/>
                  <a:gd name="T115" fmla="*/ 164 h 249"/>
                  <a:gd name="T116" fmla="*/ 191 w 244"/>
                  <a:gd name="T117" fmla="*/ 165 h 249"/>
                  <a:gd name="T118" fmla="*/ 219 w 244"/>
                  <a:gd name="T119" fmla="*/ 176 h 249"/>
                  <a:gd name="T120" fmla="*/ 227 w 244"/>
                  <a:gd name="T121" fmla="*/ 171 h 249"/>
                  <a:gd name="T122" fmla="*/ 235 w 244"/>
                  <a:gd name="T123" fmla="*/ 165 h 249"/>
                  <a:gd name="T124" fmla="*/ 236 w 244"/>
                  <a:gd name="T125"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 h="249">
                    <a:moveTo>
                      <a:pt x="236" y="163"/>
                    </a:moveTo>
                    <a:cubicBezTo>
                      <a:pt x="236" y="160"/>
                      <a:pt x="231" y="158"/>
                      <a:pt x="233" y="155"/>
                    </a:cubicBezTo>
                    <a:cubicBezTo>
                      <a:pt x="235" y="155"/>
                      <a:pt x="236" y="156"/>
                      <a:pt x="238" y="156"/>
                    </a:cubicBezTo>
                    <a:cubicBezTo>
                      <a:pt x="238" y="153"/>
                      <a:pt x="236" y="152"/>
                      <a:pt x="234" y="151"/>
                    </a:cubicBezTo>
                    <a:cubicBezTo>
                      <a:pt x="232" y="149"/>
                      <a:pt x="232" y="147"/>
                      <a:pt x="231" y="144"/>
                    </a:cubicBezTo>
                    <a:cubicBezTo>
                      <a:pt x="231" y="142"/>
                      <a:pt x="230" y="140"/>
                      <a:pt x="230" y="138"/>
                    </a:cubicBezTo>
                    <a:cubicBezTo>
                      <a:pt x="230" y="136"/>
                      <a:pt x="230" y="134"/>
                      <a:pt x="230" y="133"/>
                    </a:cubicBezTo>
                    <a:cubicBezTo>
                      <a:pt x="231" y="133"/>
                      <a:pt x="232" y="133"/>
                      <a:pt x="233" y="133"/>
                    </a:cubicBezTo>
                    <a:cubicBezTo>
                      <a:pt x="234" y="131"/>
                      <a:pt x="231" y="129"/>
                      <a:pt x="231" y="127"/>
                    </a:cubicBezTo>
                    <a:cubicBezTo>
                      <a:pt x="232" y="122"/>
                      <a:pt x="235" y="120"/>
                      <a:pt x="237" y="116"/>
                    </a:cubicBezTo>
                    <a:cubicBezTo>
                      <a:pt x="238" y="114"/>
                      <a:pt x="237" y="112"/>
                      <a:pt x="238" y="110"/>
                    </a:cubicBezTo>
                    <a:cubicBezTo>
                      <a:pt x="239" y="108"/>
                      <a:pt x="240" y="106"/>
                      <a:pt x="241" y="104"/>
                    </a:cubicBezTo>
                    <a:cubicBezTo>
                      <a:pt x="243" y="101"/>
                      <a:pt x="243" y="97"/>
                      <a:pt x="243" y="92"/>
                    </a:cubicBezTo>
                    <a:cubicBezTo>
                      <a:pt x="243" y="89"/>
                      <a:pt x="244" y="84"/>
                      <a:pt x="241" y="81"/>
                    </a:cubicBezTo>
                    <a:cubicBezTo>
                      <a:pt x="240" y="79"/>
                      <a:pt x="237" y="80"/>
                      <a:pt x="236" y="77"/>
                    </a:cubicBezTo>
                    <a:cubicBezTo>
                      <a:pt x="236" y="75"/>
                      <a:pt x="236" y="73"/>
                      <a:pt x="236" y="72"/>
                    </a:cubicBezTo>
                    <a:cubicBezTo>
                      <a:pt x="236" y="67"/>
                      <a:pt x="235" y="63"/>
                      <a:pt x="231" y="61"/>
                    </a:cubicBezTo>
                    <a:cubicBezTo>
                      <a:pt x="227" y="59"/>
                      <a:pt x="227" y="62"/>
                      <a:pt x="224" y="64"/>
                    </a:cubicBezTo>
                    <a:cubicBezTo>
                      <a:pt x="223" y="65"/>
                      <a:pt x="220" y="65"/>
                      <a:pt x="219" y="66"/>
                    </a:cubicBezTo>
                    <a:cubicBezTo>
                      <a:pt x="217" y="68"/>
                      <a:pt x="217" y="70"/>
                      <a:pt x="216" y="72"/>
                    </a:cubicBezTo>
                    <a:cubicBezTo>
                      <a:pt x="215" y="73"/>
                      <a:pt x="212" y="73"/>
                      <a:pt x="211" y="72"/>
                    </a:cubicBezTo>
                    <a:cubicBezTo>
                      <a:pt x="210" y="70"/>
                      <a:pt x="211" y="67"/>
                      <a:pt x="210" y="65"/>
                    </a:cubicBezTo>
                    <a:cubicBezTo>
                      <a:pt x="210" y="62"/>
                      <a:pt x="208" y="61"/>
                      <a:pt x="207" y="59"/>
                    </a:cubicBezTo>
                    <a:cubicBezTo>
                      <a:pt x="204" y="55"/>
                      <a:pt x="201" y="48"/>
                      <a:pt x="201" y="44"/>
                    </a:cubicBezTo>
                    <a:cubicBezTo>
                      <a:pt x="202" y="42"/>
                      <a:pt x="203" y="41"/>
                      <a:pt x="202" y="39"/>
                    </a:cubicBezTo>
                    <a:cubicBezTo>
                      <a:pt x="202" y="37"/>
                      <a:pt x="200" y="35"/>
                      <a:pt x="199" y="34"/>
                    </a:cubicBezTo>
                    <a:cubicBezTo>
                      <a:pt x="198" y="31"/>
                      <a:pt x="194" y="29"/>
                      <a:pt x="190" y="29"/>
                    </a:cubicBezTo>
                    <a:cubicBezTo>
                      <a:pt x="189" y="30"/>
                      <a:pt x="188" y="31"/>
                      <a:pt x="185" y="31"/>
                    </a:cubicBezTo>
                    <a:cubicBezTo>
                      <a:pt x="185" y="29"/>
                      <a:pt x="184" y="27"/>
                      <a:pt x="183" y="25"/>
                    </a:cubicBezTo>
                    <a:cubicBezTo>
                      <a:pt x="181" y="24"/>
                      <a:pt x="179" y="23"/>
                      <a:pt x="177" y="22"/>
                    </a:cubicBezTo>
                    <a:cubicBezTo>
                      <a:pt x="174" y="21"/>
                      <a:pt x="172" y="23"/>
                      <a:pt x="169" y="24"/>
                    </a:cubicBezTo>
                    <a:cubicBezTo>
                      <a:pt x="166" y="24"/>
                      <a:pt x="162" y="24"/>
                      <a:pt x="159" y="24"/>
                    </a:cubicBezTo>
                    <a:cubicBezTo>
                      <a:pt x="156" y="24"/>
                      <a:pt x="153" y="24"/>
                      <a:pt x="149" y="25"/>
                    </a:cubicBezTo>
                    <a:cubicBezTo>
                      <a:pt x="147" y="25"/>
                      <a:pt x="145" y="26"/>
                      <a:pt x="145" y="22"/>
                    </a:cubicBezTo>
                    <a:cubicBezTo>
                      <a:pt x="145" y="20"/>
                      <a:pt x="147" y="17"/>
                      <a:pt x="147" y="15"/>
                    </a:cubicBezTo>
                    <a:cubicBezTo>
                      <a:pt x="147" y="10"/>
                      <a:pt x="141" y="6"/>
                      <a:pt x="137" y="5"/>
                    </a:cubicBezTo>
                    <a:cubicBezTo>
                      <a:pt x="134" y="4"/>
                      <a:pt x="128" y="4"/>
                      <a:pt x="124" y="4"/>
                    </a:cubicBezTo>
                    <a:cubicBezTo>
                      <a:pt x="122" y="5"/>
                      <a:pt x="120" y="6"/>
                      <a:pt x="118" y="6"/>
                    </a:cubicBezTo>
                    <a:cubicBezTo>
                      <a:pt x="115" y="6"/>
                      <a:pt x="113" y="5"/>
                      <a:pt x="111" y="4"/>
                    </a:cubicBezTo>
                    <a:cubicBezTo>
                      <a:pt x="103" y="2"/>
                      <a:pt x="95" y="1"/>
                      <a:pt x="87" y="0"/>
                    </a:cubicBezTo>
                    <a:cubicBezTo>
                      <a:pt x="87" y="2"/>
                      <a:pt x="87" y="4"/>
                      <a:pt x="86" y="6"/>
                    </a:cubicBezTo>
                    <a:cubicBezTo>
                      <a:pt x="85" y="9"/>
                      <a:pt x="82" y="12"/>
                      <a:pt x="80" y="14"/>
                    </a:cubicBezTo>
                    <a:cubicBezTo>
                      <a:pt x="79" y="16"/>
                      <a:pt x="79" y="16"/>
                      <a:pt x="78" y="18"/>
                    </a:cubicBezTo>
                    <a:cubicBezTo>
                      <a:pt x="75" y="25"/>
                      <a:pt x="67" y="31"/>
                      <a:pt x="60" y="35"/>
                    </a:cubicBezTo>
                    <a:cubicBezTo>
                      <a:pt x="58" y="37"/>
                      <a:pt x="56" y="39"/>
                      <a:pt x="53" y="39"/>
                    </a:cubicBezTo>
                    <a:cubicBezTo>
                      <a:pt x="52" y="40"/>
                      <a:pt x="51" y="39"/>
                      <a:pt x="50" y="40"/>
                    </a:cubicBezTo>
                    <a:cubicBezTo>
                      <a:pt x="49" y="41"/>
                      <a:pt x="49" y="43"/>
                      <a:pt x="49" y="44"/>
                    </a:cubicBezTo>
                    <a:cubicBezTo>
                      <a:pt x="47" y="46"/>
                      <a:pt x="46" y="48"/>
                      <a:pt x="45" y="50"/>
                    </a:cubicBezTo>
                    <a:cubicBezTo>
                      <a:pt x="44" y="51"/>
                      <a:pt x="44" y="52"/>
                      <a:pt x="44" y="52"/>
                    </a:cubicBezTo>
                    <a:cubicBezTo>
                      <a:pt x="43" y="53"/>
                      <a:pt x="42" y="53"/>
                      <a:pt x="42" y="53"/>
                    </a:cubicBezTo>
                    <a:cubicBezTo>
                      <a:pt x="40" y="55"/>
                      <a:pt x="39" y="57"/>
                      <a:pt x="37" y="59"/>
                    </a:cubicBezTo>
                    <a:cubicBezTo>
                      <a:pt x="34" y="62"/>
                      <a:pt x="30" y="65"/>
                      <a:pt x="26" y="68"/>
                    </a:cubicBezTo>
                    <a:cubicBezTo>
                      <a:pt x="23" y="72"/>
                      <a:pt x="19" y="75"/>
                      <a:pt x="16" y="78"/>
                    </a:cubicBezTo>
                    <a:cubicBezTo>
                      <a:pt x="13" y="81"/>
                      <a:pt x="10" y="83"/>
                      <a:pt x="8" y="85"/>
                    </a:cubicBezTo>
                    <a:cubicBezTo>
                      <a:pt x="5" y="87"/>
                      <a:pt x="4" y="90"/>
                      <a:pt x="2" y="92"/>
                    </a:cubicBezTo>
                    <a:cubicBezTo>
                      <a:pt x="1" y="93"/>
                      <a:pt x="1" y="94"/>
                      <a:pt x="0" y="94"/>
                    </a:cubicBezTo>
                    <a:cubicBezTo>
                      <a:pt x="1" y="94"/>
                      <a:pt x="1" y="94"/>
                      <a:pt x="1" y="95"/>
                    </a:cubicBezTo>
                    <a:cubicBezTo>
                      <a:pt x="2" y="95"/>
                      <a:pt x="3" y="96"/>
                      <a:pt x="5" y="97"/>
                    </a:cubicBezTo>
                    <a:cubicBezTo>
                      <a:pt x="5" y="98"/>
                      <a:pt x="8" y="99"/>
                      <a:pt x="8" y="100"/>
                    </a:cubicBezTo>
                    <a:cubicBezTo>
                      <a:pt x="9" y="101"/>
                      <a:pt x="7" y="102"/>
                      <a:pt x="6" y="103"/>
                    </a:cubicBezTo>
                    <a:cubicBezTo>
                      <a:pt x="7" y="104"/>
                      <a:pt x="12" y="104"/>
                      <a:pt x="13" y="105"/>
                    </a:cubicBezTo>
                    <a:cubicBezTo>
                      <a:pt x="15" y="105"/>
                      <a:pt x="16" y="104"/>
                      <a:pt x="17" y="106"/>
                    </a:cubicBezTo>
                    <a:cubicBezTo>
                      <a:pt x="18" y="106"/>
                      <a:pt x="19" y="107"/>
                      <a:pt x="20" y="108"/>
                    </a:cubicBezTo>
                    <a:cubicBezTo>
                      <a:pt x="22" y="109"/>
                      <a:pt x="23" y="111"/>
                      <a:pt x="26" y="111"/>
                    </a:cubicBezTo>
                    <a:cubicBezTo>
                      <a:pt x="28" y="112"/>
                      <a:pt x="31" y="112"/>
                      <a:pt x="33" y="112"/>
                    </a:cubicBezTo>
                    <a:cubicBezTo>
                      <a:pt x="32" y="117"/>
                      <a:pt x="33" y="123"/>
                      <a:pt x="32" y="128"/>
                    </a:cubicBezTo>
                    <a:cubicBezTo>
                      <a:pt x="32" y="130"/>
                      <a:pt x="31" y="134"/>
                      <a:pt x="32" y="136"/>
                    </a:cubicBezTo>
                    <a:cubicBezTo>
                      <a:pt x="33" y="137"/>
                      <a:pt x="35" y="137"/>
                      <a:pt x="36" y="137"/>
                    </a:cubicBezTo>
                    <a:cubicBezTo>
                      <a:pt x="37" y="138"/>
                      <a:pt x="39" y="140"/>
                      <a:pt x="39" y="137"/>
                    </a:cubicBezTo>
                    <a:cubicBezTo>
                      <a:pt x="41" y="136"/>
                      <a:pt x="41" y="139"/>
                      <a:pt x="42" y="140"/>
                    </a:cubicBezTo>
                    <a:cubicBezTo>
                      <a:pt x="42" y="140"/>
                      <a:pt x="44" y="140"/>
                      <a:pt x="44" y="140"/>
                    </a:cubicBezTo>
                    <a:cubicBezTo>
                      <a:pt x="45" y="141"/>
                      <a:pt x="45" y="142"/>
                      <a:pt x="47" y="143"/>
                    </a:cubicBezTo>
                    <a:cubicBezTo>
                      <a:pt x="49" y="143"/>
                      <a:pt x="50" y="141"/>
                      <a:pt x="51" y="140"/>
                    </a:cubicBezTo>
                    <a:cubicBezTo>
                      <a:pt x="53" y="139"/>
                      <a:pt x="55" y="139"/>
                      <a:pt x="57" y="141"/>
                    </a:cubicBezTo>
                    <a:cubicBezTo>
                      <a:pt x="57" y="141"/>
                      <a:pt x="58" y="142"/>
                      <a:pt x="58" y="143"/>
                    </a:cubicBezTo>
                    <a:cubicBezTo>
                      <a:pt x="58" y="145"/>
                      <a:pt x="58" y="145"/>
                      <a:pt x="57" y="145"/>
                    </a:cubicBezTo>
                    <a:cubicBezTo>
                      <a:pt x="54" y="148"/>
                      <a:pt x="54" y="153"/>
                      <a:pt x="55" y="156"/>
                    </a:cubicBezTo>
                    <a:cubicBezTo>
                      <a:pt x="55" y="157"/>
                      <a:pt x="56" y="160"/>
                      <a:pt x="57" y="161"/>
                    </a:cubicBezTo>
                    <a:cubicBezTo>
                      <a:pt x="59" y="162"/>
                      <a:pt x="61" y="162"/>
                      <a:pt x="63" y="163"/>
                    </a:cubicBezTo>
                    <a:cubicBezTo>
                      <a:pt x="63" y="163"/>
                      <a:pt x="63" y="163"/>
                      <a:pt x="63" y="162"/>
                    </a:cubicBezTo>
                    <a:cubicBezTo>
                      <a:pt x="66" y="161"/>
                      <a:pt x="68" y="167"/>
                      <a:pt x="69" y="169"/>
                    </a:cubicBezTo>
                    <a:cubicBezTo>
                      <a:pt x="69" y="171"/>
                      <a:pt x="68" y="176"/>
                      <a:pt x="70" y="176"/>
                    </a:cubicBezTo>
                    <a:cubicBezTo>
                      <a:pt x="72" y="177"/>
                      <a:pt x="72" y="172"/>
                      <a:pt x="75" y="174"/>
                    </a:cubicBezTo>
                    <a:cubicBezTo>
                      <a:pt x="78" y="175"/>
                      <a:pt x="77" y="177"/>
                      <a:pt x="78" y="179"/>
                    </a:cubicBezTo>
                    <a:cubicBezTo>
                      <a:pt x="79" y="184"/>
                      <a:pt x="83" y="186"/>
                      <a:pt x="88" y="187"/>
                    </a:cubicBezTo>
                    <a:cubicBezTo>
                      <a:pt x="90" y="187"/>
                      <a:pt x="93" y="188"/>
                      <a:pt x="95" y="187"/>
                    </a:cubicBezTo>
                    <a:cubicBezTo>
                      <a:pt x="97" y="187"/>
                      <a:pt x="101" y="185"/>
                      <a:pt x="103" y="187"/>
                    </a:cubicBezTo>
                    <a:cubicBezTo>
                      <a:pt x="104" y="188"/>
                      <a:pt x="103" y="189"/>
                      <a:pt x="104" y="189"/>
                    </a:cubicBezTo>
                    <a:cubicBezTo>
                      <a:pt x="105" y="191"/>
                      <a:pt x="105" y="191"/>
                      <a:pt x="106" y="191"/>
                    </a:cubicBezTo>
                    <a:cubicBezTo>
                      <a:pt x="108" y="193"/>
                      <a:pt x="108" y="194"/>
                      <a:pt x="110" y="197"/>
                    </a:cubicBezTo>
                    <a:cubicBezTo>
                      <a:pt x="112" y="203"/>
                      <a:pt x="120" y="214"/>
                      <a:pt x="116" y="220"/>
                    </a:cubicBezTo>
                    <a:cubicBezTo>
                      <a:pt x="114" y="222"/>
                      <a:pt x="113" y="223"/>
                      <a:pt x="112" y="225"/>
                    </a:cubicBezTo>
                    <a:cubicBezTo>
                      <a:pt x="111" y="227"/>
                      <a:pt x="111" y="229"/>
                      <a:pt x="111" y="231"/>
                    </a:cubicBezTo>
                    <a:cubicBezTo>
                      <a:pt x="111" y="233"/>
                      <a:pt x="111" y="236"/>
                      <a:pt x="111" y="238"/>
                    </a:cubicBezTo>
                    <a:cubicBezTo>
                      <a:pt x="110" y="240"/>
                      <a:pt x="110" y="241"/>
                      <a:pt x="109" y="243"/>
                    </a:cubicBezTo>
                    <a:cubicBezTo>
                      <a:pt x="109" y="244"/>
                      <a:pt x="109" y="245"/>
                      <a:pt x="109" y="245"/>
                    </a:cubicBezTo>
                    <a:cubicBezTo>
                      <a:pt x="115" y="245"/>
                      <a:pt x="121" y="246"/>
                      <a:pt x="126" y="246"/>
                    </a:cubicBezTo>
                    <a:cubicBezTo>
                      <a:pt x="128" y="246"/>
                      <a:pt x="131" y="246"/>
                      <a:pt x="133" y="246"/>
                    </a:cubicBezTo>
                    <a:cubicBezTo>
                      <a:pt x="136" y="247"/>
                      <a:pt x="138" y="248"/>
                      <a:pt x="141" y="248"/>
                    </a:cubicBezTo>
                    <a:cubicBezTo>
                      <a:pt x="144" y="248"/>
                      <a:pt x="147" y="249"/>
                      <a:pt x="149" y="249"/>
                    </a:cubicBezTo>
                    <a:cubicBezTo>
                      <a:pt x="152" y="249"/>
                      <a:pt x="151" y="246"/>
                      <a:pt x="150" y="244"/>
                    </a:cubicBezTo>
                    <a:cubicBezTo>
                      <a:pt x="149" y="242"/>
                      <a:pt x="150" y="242"/>
                      <a:pt x="149" y="241"/>
                    </a:cubicBezTo>
                    <a:cubicBezTo>
                      <a:pt x="148" y="240"/>
                      <a:pt x="147" y="239"/>
                      <a:pt x="146" y="238"/>
                    </a:cubicBezTo>
                    <a:cubicBezTo>
                      <a:pt x="145" y="236"/>
                      <a:pt x="145" y="235"/>
                      <a:pt x="145" y="233"/>
                    </a:cubicBezTo>
                    <a:cubicBezTo>
                      <a:pt x="141" y="232"/>
                      <a:pt x="140" y="232"/>
                      <a:pt x="139" y="227"/>
                    </a:cubicBezTo>
                    <a:cubicBezTo>
                      <a:pt x="133" y="226"/>
                      <a:pt x="128" y="225"/>
                      <a:pt x="122" y="225"/>
                    </a:cubicBezTo>
                    <a:cubicBezTo>
                      <a:pt x="122" y="222"/>
                      <a:pt x="121" y="219"/>
                      <a:pt x="121" y="217"/>
                    </a:cubicBezTo>
                    <a:cubicBezTo>
                      <a:pt x="124" y="217"/>
                      <a:pt x="127" y="214"/>
                      <a:pt x="128" y="211"/>
                    </a:cubicBezTo>
                    <a:cubicBezTo>
                      <a:pt x="128" y="208"/>
                      <a:pt x="126" y="206"/>
                      <a:pt x="126" y="203"/>
                    </a:cubicBezTo>
                    <a:cubicBezTo>
                      <a:pt x="126" y="201"/>
                      <a:pt x="127" y="198"/>
                      <a:pt x="127" y="195"/>
                    </a:cubicBezTo>
                    <a:cubicBezTo>
                      <a:pt x="127" y="192"/>
                      <a:pt x="127" y="190"/>
                      <a:pt x="128" y="187"/>
                    </a:cubicBezTo>
                    <a:cubicBezTo>
                      <a:pt x="128" y="182"/>
                      <a:pt x="129" y="182"/>
                      <a:pt x="132" y="180"/>
                    </a:cubicBezTo>
                    <a:cubicBezTo>
                      <a:pt x="133" y="179"/>
                      <a:pt x="134" y="178"/>
                      <a:pt x="135" y="177"/>
                    </a:cubicBezTo>
                    <a:cubicBezTo>
                      <a:pt x="136" y="176"/>
                      <a:pt x="138" y="176"/>
                      <a:pt x="139" y="175"/>
                    </a:cubicBezTo>
                    <a:cubicBezTo>
                      <a:pt x="141" y="173"/>
                      <a:pt x="140" y="170"/>
                      <a:pt x="141" y="168"/>
                    </a:cubicBezTo>
                    <a:cubicBezTo>
                      <a:pt x="142" y="166"/>
                      <a:pt x="141" y="166"/>
                      <a:pt x="143" y="164"/>
                    </a:cubicBezTo>
                    <a:cubicBezTo>
                      <a:pt x="143" y="164"/>
                      <a:pt x="146" y="164"/>
                      <a:pt x="147" y="164"/>
                    </a:cubicBezTo>
                    <a:cubicBezTo>
                      <a:pt x="162" y="165"/>
                      <a:pt x="176" y="164"/>
                      <a:pt x="191" y="165"/>
                    </a:cubicBezTo>
                    <a:cubicBezTo>
                      <a:pt x="197" y="165"/>
                      <a:pt x="205" y="164"/>
                      <a:pt x="211" y="168"/>
                    </a:cubicBezTo>
                    <a:cubicBezTo>
                      <a:pt x="214" y="171"/>
                      <a:pt x="215" y="174"/>
                      <a:pt x="219" y="176"/>
                    </a:cubicBezTo>
                    <a:cubicBezTo>
                      <a:pt x="221" y="178"/>
                      <a:pt x="224" y="178"/>
                      <a:pt x="227" y="178"/>
                    </a:cubicBezTo>
                    <a:cubicBezTo>
                      <a:pt x="227" y="176"/>
                      <a:pt x="227" y="173"/>
                      <a:pt x="227" y="171"/>
                    </a:cubicBezTo>
                    <a:cubicBezTo>
                      <a:pt x="227" y="168"/>
                      <a:pt x="229" y="169"/>
                      <a:pt x="232" y="167"/>
                    </a:cubicBezTo>
                    <a:cubicBezTo>
                      <a:pt x="233" y="167"/>
                      <a:pt x="234" y="165"/>
                      <a:pt x="235" y="165"/>
                    </a:cubicBezTo>
                    <a:cubicBezTo>
                      <a:pt x="236" y="165"/>
                      <a:pt x="236" y="165"/>
                      <a:pt x="236" y="165"/>
                    </a:cubicBezTo>
                    <a:cubicBezTo>
                      <a:pt x="236" y="164"/>
                      <a:pt x="236" y="164"/>
                      <a:pt x="236" y="163"/>
                    </a:cubicBezTo>
                    <a:close/>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52" name="Freeform 98">
                <a:extLst>
                  <a:ext uri="{FF2B5EF4-FFF2-40B4-BE49-F238E27FC236}">
                    <a16:creationId xmlns:a16="http://schemas.microsoft.com/office/drawing/2014/main" id="{0089B0A3-BE81-44BF-81D1-5755B92FD2C6}"/>
                  </a:ext>
                </a:extLst>
              </p:cNvPr>
              <p:cNvSpPr>
                <a:spLocks/>
              </p:cNvSpPr>
              <p:nvPr/>
            </p:nvSpPr>
            <p:spPr bwMode="auto">
              <a:xfrm>
                <a:off x="7261224" y="1346200"/>
                <a:ext cx="712787" cy="904875"/>
              </a:xfrm>
              <a:custGeom>
                <a:avLst/>
                <a:gdLst>
                  <a:gd name="T0" fmla="*/ 185 w 190"/>
                  <a:gd name="T1" fmla="*/ 79 h 241"/>
                  <a:gd name="T2" fmla="*/ 188 w 190"/>
                  <a:gd name="T3" fmla="*/ 72 h 241"/>
                  <a:gd name="T4" fmla="*/ 188 w 190"/>
                  <a:gd name="T5" fmla="*/ 58 h 241"/>
                  <a:gd name="T6" fmla="*/ 183 w 190"/>
                  <a:gd name="T7" fmla="*/ 50 h 241"/>
                  <a:gd name="T8" fmla="*/ 180 w 190"/>
                  <a:gd name="T9" fmla="*/ 38 h 241"/>
                  <a:gd name="T10" fmla="*/ 175 w 190"/>
                  <a:gd name="T11" fmla="*/ 32 h 241"/>
                  <a:gd name="T12" fmla="*/ 165 w 190"/>
                  <a:gd name="T13" fmla="*/ 30 h 241"/>
                  <a:gd name="T14" fmla="*/ 155 w 190"/>
                  <a:gd name="T15" fmla="*/ 20 h 241"/>
                  <a:gd name="T16" fmla="*/ 139 w 190"/>
                  <a:gd name="T17" fmla="*/ 16 h 241"/>
                  <a:gd name="T18" fmla="*/ 130 w 190"/>
                  <a:gd name="T19" fmla="*/ 15 h 241"/>
                  <a:gd name="T20" fmla="*/ 117 w 190"/>
                  <a:gd name="T21" fmla="*/ 12 h 241"/>
                  <a:gd name="T22" fmla="*/ 99 w 190"/>
                  <a:gd name="T23" fmla="*/ 14 h 241"/>
                  <a:gd name="T24" fmla="*/ 91 w 190"/>
                  <a:gd name="T25" fmla="*/ 13 h 241"/>
                  <a:gd name="T26" fmla="*/ 82 w 190"/>
                  <a:gd name="T27" fmla="*/ 14 h 241"/>
                  <a:gd name="T28" fmla="*/ 70 w 190"/>
                  <a:gd name="T29" fmla="*/ 5 h 241"/>
                  <a:gd name="T30" fmla="*/ 59 w 190"/>
                  <a:gd name="T31" fmla="*/ 5 h 241"/>
                  <a:gd name="T32" fmla="*/ 55 w 190"/>
                  <a:gd name="T33" fmla="*/ 6 h 241"/>
                  <a:gd name="T34" fmla="*/ 51 w 190"/>
                  <a:gd name="T35" fmla="*/ 10 h 241"/>
                  <a:gd name="T36" fmla="*/ 33 w 190"/>
                  <a:gd name="T37" fmla="*/ 20 h 241"/>
                  <a:gd name="T38" fmla="*/ 26 w 190"/>
                  <a:gd name="T39" fmla="*/ 30 h 241"/>
                  <a:gd name="T40" fmla="*/ 28 w 190"/>
                  <a:gd name="T41" fmla="*/ 41 h 241"/>
                  <a:gd name="T42" fmla="*/ 36 w 190"/>
                  <a:gd name="T43" fmla="*/ 49 h 241"/>
                  <a:gd name="T44" fmla="*/ 41 w 190"/>
                  <a:gd name="T45" fmla="*/ 62 h 241"/>
                  <a:gd name="T46" fmla="*/ 41 w 190"/>
                  <a:gd name="T47" fmla="*/ 71 h 241"/>
                  <a:gd name="T48" fmla="*/ 41 w 190"/>
                  <a:gd name="T49" fmla="*/ 85 h 241"/>
                  <a:gd name="T50" fmla="*/ 43 w 190"/>
                  <a:gd name="T51" fmla="*/ 97 h 241"/>
                  <a:gd name="T52" fmla="*/ 29 w 190"/>
                  <a:gd name="T53" fmla="*/ 107 h 241"/>
                  <a:gd name="T54" fmla="*/ 15 w 190"/>
                  <a:gd name="T55" fmla="*/ 108 h 241"/>
                  <a:gd name="T56" fmla="*/ 10 w 190"/>
                  <a:gd name="T57" fmla="*/ 110 h 241"/>
                  <a:gd name="T58" fmla="*/ 6 w 190"/>
                  <a:gd name="T59" fmla="*/ 119 h 241"/>
                  <a:gd name="T60" fmla="*/ 11 w 190"/>
                  <a:gd name="T61" fmla="*/ 128 h 241"/>
                  <a:gd name="T62" fmla="*/ 11 w 190"/>
                  <a:gd name="T63" fmla="*/ 151 h 241"/>
                  <a:gd name="T64" fmla="*/ 7 w 190"/>
                  <a:gd name="T65" fmla="*/ 163 h 241"/>
                  <a:gd name="T66" fmla="*/ 3 w 190"/>
                  <a:gd name="T67" fmla="*/ 180 h 241"/>
                  <a:gd name="T68" fmla="*/ 0 w 190"/>
                  <a:gd name="T69" fmla="*/ 185 h 241"/>
                  <a:gd name="T70" fmla="*/ 4 w 190"/>
                  <a:gd name="T71" fmla="*/ 198 h 241"/>
                  <a:gd name="T72" fmla="*/ 3 w 190"/>
                  <a:gd name="T73" fmla="*/ 202 h 241"/>
                  <a:gd name="T74" fmla="*/ 6 w 190"/>
                  <a:gd name="T75" fmla="*/ 212 h 241"/>
                  <a:gd name="T76" fmla="*/ 14 w 190"/>
                  <a:gd name="T77" fmla="*/ 213 h 241"/>
                  <a:gd name="T78" fmla="*/ 34 w 190"/>
                  <a:gd name="T79" fmla="*/ 234 h 241"/>
                  <a:gd name="T80" fmla="*/ 43 w 190"/>
                  <a:gd name="T81" fmla="*/ 228 h 241"/>
                  <a:gd name="T82" fmla="*/ 49 w 190"/>
                  <a:gd name="T83" fmla="*/ 231 h 241"/>
                  <a:gd name="T84" fmla="*/ 65 w 190"/>
                  <a:gd name="T85" fmla="*/ 235 h 241"/>
                  <a:gd name="T86" fmla="*/ 76 w 190"/>
                  <a:gd name="T87" fmla="*/ 229 h 241"/>
                  <a:gd name="T88" fmla="*/ 81 w 190"/>
                  <a:gd name="T89" fmla="*/ 241 h 241"/>
                  <a:gd name="T90" fmla="*/ 91 w 190"/>
                  <a:gd name="T91" fmla="*/ 238 h 241"/>
                  <a:gd name="T92" fmla="*/ 106 w 190"/>
                  <a:gd name="T93" fmla="*/ 234 h 241"/>
                  <a:gd name="T94" fmla="*/ 118 w 190"/>
                  <a:gd name="T95" fmla="*/ 237 h 241"/>
                  <a:gd name="T96" fmla="*/ 130 w 190"/>
                  <a:gd name="T97" fmla="*/ 233 h 241"/>
                  <a:gd name="T98" fmla="*/ 134 w 190"/>
                  <a:gd name="T99" fmla="*/ 211 h 241"/>
                  <a:gd name="T100" fmla="*/ 150 w 190"/>
                  <a:gd name="T101" fmla="*/ 214 h 241"/>
                  <a:gd name="T102" fmla="*/ 168 w 190"/>
                  <a:gd name="T103" fmla="*/ 194 h 241"/>
                  <a:gd name="T104" fmla="*/ 167 w 190"/>
                  <a:gd name="T105" fmla="*/ 171 h 241"/>
                  <a:gd name="T106" fmla="*/ 163 w 190"/>
                  <a:gd name="T107" fmla="*/ 149 h 241"/>
                  <a:gd name="T108" fmla="*/ 168 w 190"/>
                  <a:gd name="T109" fmla="*/ 127 h 241"/>
                  <a:gd name="T110" fmla="*/ 158 w 190"/>
                  <a:gd name="T111" fmla="*/ 119 h 241"/>
                  <a:gd name="T112" fmla="*/ 168 w 190"/>
                  <a:gd name="T113" fmla="*/ 97 h 241"/>
                  <a:gd name="T114" fmla="*/ 174 w 190"/>
                  <a:gd name="T115" fmla="*/ 8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0" h="241">
                    <a:moveTo>
                      <a:pt x="178" y="83"/>
                    </a:moveTo>
                    <a:cubicBezTo>
                      <a:pt x="181" y="81"/>
                      <a:pt x="184" y="82"/>
                      <a:pt x="185" y="79"/>
                    </a:cubicBezTo>
                    <a:cubicBezTo>
                      <a:pt x="185" y="77"/>
                      <a:pt x="184" y="76"/>
                      <a:pt x="185" y="75"/>
                    </a:cubicBezTo>
                    <a:cubicBezTo>
                      <a:pt x="186" y="74"/>
                      <a:pt x="187" y="73"/>
                      <a:pt x="188" y="72"/>
                    </a:cubicBezTo>
                    <a:cubicBezTo>
                      <a:pt x="190" y="70"/>
                      <a:pt x="190" y="67"/>
                      <a:pt x="189" y="65"/>
                    </a:cubicBezTo>
                    <a:cubicBezTo>
                      <a:pt x="189" y="63"/>
                      <a:pt x="190" y="60"/>
                      <a:pt x="188" y="58"/>
                    </a:cubicBezTo>
                    <a:cubicBezTo>
                      <a:pt x="187" y="57"/>
                      <a:pt x="186" y="56"/>
                      <a:pt x="185" y="54"/>
                    </a:cubicBezTo>
                    <a:cubicBezTo>
                      <a:pt x="184" y="53"/>
                      <a:pt x="183" y="52"/>
                      <a:pt x="183" y="50"/>
                    </a:cubicBezTo>
                    <a:cubicBezTo>
                      <a:pt x="183" y="49"/>
                      <a:pt x="184" y="47"/>
                      <a:pt x="184" y="46"/>
                    </a:cubicBezTo>
                    <a:cubicBezTo>
                      <a:pt x="184" y="43"/>
                      <a:pt x="183" y="40"/>
                      <a:pt x="180" y="38"/>
                    </a:cubicBezTo>
                    <a:cubicBezTo>
                      <a:pt x="179" y="37"/>
                      <a:pt x="178" y="38"/>
                      <a:pt x="177" y="36"/>
                    </a:cubicBezTo>
                    <a:cubicBezTo>
                      <a:pt x="176" y="34"/>
                      <a:pt x="177" y="32"/>
                      <a:pt x="175" y="32"/>
                    </a:cubicBezTo>
                    <a:cubicBezTo>
                      <a:pt x="173" y="32"/>
                      <a:pt x="171" y="34"/>
                      <a:pt x="169" y="32"/>
                    </a:cubicBezTo>
                    <a:cubicBezTo>
                      <a:pt x="168" y="30"/>
                      <a:pt x="168" y="31"/>
                      <a:pt x="165" y="30"/>
                    </a:cubicBezTo>
                    <a:cubicBezTo>
                      <a:pt x="165" y="29"/>
                      <a:pt x="165" y="27"/>
                      <a:pt x="165" y="26"/>
                    </a:cubicBezTo>
                    <a:cubicBezTo>
                      <a:pt x="164" y="20"/>
                      <a:pt x="159" y="20"/>
                      <a:pt x="155" y="20"/>
                    </a:cubicBezTo>
                    <a:cubicBezTo>
                      <a:pt x="150" y="20"/>
                      <a:pt x="147" y="17"/>
                      <a:pt x="142" y="16"/>
                    </a:cubicBezTo>
                    <a:cubicBezTo>
                      <a:pt x="141" y="16"/>
                      <a:pt x="140" y="17"/>
                      <a:pt x="139" y="16"/>
                    </a:cubicBezTo>
                    <a:cubicBezTo>
                      <a:pt x="137" y="16"/>
                      <a:pt x="137" y="15"/>
                      <a:pt x="136" y="15"/>
                    </a:cubicBezTo>
                    <a:cubicBezTo>
                      <a:pt x="134" y="15"/>
                      <a:pt x="132" y="15"/>
                      <a:pt x="130" y="15"/>
                    </a:cubicBezTo>
                    <a:cubicBezTo>
                      <a:pt x="128" y="15"/>
                      <a:pt x="126" y="13"/>
                      <a:pt x="124" y="12"/>
                    </a:cubicBezTo>
                    <a:cubicBezTo>
                      <a:pt x="122" y="12"/>
                      <a:pt x="119" y="12"/>
                      <a:pt x="117" y="12"/>
                    </a:cubicBezTo>
                    <a:cubicBezTo>
                      <a:pt x="113" y="11"/>
                      <a:pt x="109" y="12"/>
                      <a:pt x="105" y="14"/>
                    </a:cubicBezTo>
                    <a:cubicBezTo>
                      <a:pt x="103" y="14"/>
                      <a:pt x="100" y="13"/>
                      <a:pt x="99" y="14"/>
                    </a:cubicBezTo>
                    <a:cubicBezTo>
                      <a:pt x="97" y="15"/>
                      <a:pt x="96" y="18"/>
                      <a:pt x="93" y="16"/>
                    </a:cubicBezTo>
                    <a:cubicBezTo>
                      <a:pt x="92" y="15"/>
                      <a:pt x="92" y="14"/>
                      <a:pt x="91" y="13"/>
                    </a:cubicBezTo>
                    <a:cubicBezTo>
                      <a:pt x="90" y="13"/>
                      <a:pt x="89" y="13"/>
                      <a:pt x="88" y="13"/>
                    </a:cubicBezTo>
                    <a:cubicBezTo>
                      <a:pt x="86" y="13"/>
                      <a:pt x="84" y="14"/>
                      <a:pt x="82" y="14"/>
                    </a:cubicBezTo>
                    <a:cubicBezTo>
                      <a:pt x="79" y="14"/>
                      <a:pt x="76" y="13"/>
                      <a:pt x="74" y="11"/>
                    </a:cubicBezTo>
                    <a:cubicBezTo>
                      <a:pt x="73" y="10"/>
                      <a:pt x="71" y="6"/>
                      <a:pt x="70" y="5"/>
                    </a:cubicBezTo>
                    <a:cubicBezTo>
                      <a:pt x="69" y="4"/>
                      <a:pt x="67" y="6"/>
                      <a:pt x="66" y="6"/>
                    </a:cubicBezTo>
                    <a:cubicBezTo>
                      <a:pt x="64" y="6"/>
                      <a:pt x="61" y="6"/>
                      <a:pt x="59" y="5"/>
                    </a:cubicBezTo>
                    <a:cubicBezTo>
                      <a:pt x="59" y="3"/>
                      <a:pt x="62" y="2"/>
                      <a:pt x="60" y="0"/>
                    </a:cubicBezTo>
                    <a:cubicBezTo>
                      <a:pt x="57" y="1"/>
                      <a:pt x="57" y="5"/>
                      <a:pt x="55" y="6"/>
                    </a:cubicBezTo>
                    <a:cubicBezTo>
                      <a:pt x="53" y="7"/>
                      <a:pt x="52" y="6"/>
                      <a:pt x="51" y="7"/>
                    </a:cubicBezTo>
                    <a:cubicBezTo>
                      <a:pt x="51" y="8"/>
                      <a:pt x="51" y="10"/>
                      <a:pt x="51" y="10"/>
                    </a:cubicBezTo>
                    <a:cubicBezTo>
                      <a:pt x="51" y="17"/>
                      <a:pt x="45" y="16"/>
                      <a:pt x="40" y="17"/>
                    </a:cubicBezTo>
                    <a:cubicBezTo>
                      <a:pt x="38" y="17"/>
                      <a:pt x="35" y="19"/>
                      <a:pt x="33" y="20"/>
                    </a:cubicBezTo>
                    <a:cubicBezTo>
                      <a:pt x="31" y="20"/>
                      <a:pt x="26" y="22"/>
                      <a:pt x="26" y="24"/>
                    </a:cubicBezTo>
                    <a:cubicBezTo>
                      <a:pt x="24" y="26"/>
                      <a:pt x="30" y="27"/>
                      <a:pt x="26" y="30"/>
                    </a:cubicBezTo>
                    <a:cubicBezTo>
                      <a:pt x="24" y="31"/>
                      <a:pt x="22" y="31"/>
                      <a:pt x="19" y="31"/>
                    </a:cubicBezTo>
                    <a:cubicBezTo>
                      <a:pt x="18" y="34"/>
                      <a:pt x="26" y="39"/>
                      <a:pt x="28" y="41"/>
                    </a:cubicBezTo>
                    <a:cubicBezTo>
                      <a:pt x="29" y="42"/>
                      <a:pt x="31" y="42"/>
                      <a:pt x="33" y="43"/>
                    </a:cubicBezTo>
                    <a:cubicBezTo>
                      <a:pt x="35" y="45"/>
                      <a:pt x="35" y="46"/>
                      <a:pt x="36" y="49"/>
                    </a:cubicBezTo>
                    <a:cubicBezTo>
                      <a:pt x="36" y="52"/>
                      <a:pt x="38" y="53"/>
                      <a:pt x="38" y="56"/>
                    </a:cubicBezTo>
                    <a:cubicBezTo>
                      <a:pt x="39" y="59"/>
                      <a:pt x="38" y="59"/>
                      <a:pt x="41" y="62"/>
                    </a:cubicBezTo>
                    <a:cubicBezTo>
                      <a:pt x="43" y="64"/>
                      <a:pt x="44" y="65"/>
                      <a:pt x="45" y="68"/>
                    </a:cubicBezTo>
                    <a:cubicBezTo>
                      <a:pt x="46" y="72"/>
                      <a:pt x="42" y="70"/>
                      <a:pt x="41" y="71"/>
                    </a:cubicBezTo>
                    <a:cubicBezTo>
                      <a:pt x="38" y="73"/>
                      <a:pt x="40" y="79"/>
                      <a:pt x="40" y="81"/>
                    </a:cubicBezTo>
                    <a:cubicBezTo>
                      <a:pt x="40" y="83"/>
                      <a:pt x="40" y="84"/>
                      <a:pt x="41" y="85"/>
                    </a:cubicBezTo>
                    <a:cubicBezTo>
                      <a:pt x="41" y="87"/>
                      <a:pt x="43" y="87"/>
                      <a:pt x="43" y="89"/>
                    </a:cubicBezTo>
                    <a:cubicBezTo>
                      <a:pt x="44" y="91"/>
                      <a:pt x="44" y="94"/>
                      <a:pt x="43" y="97"/>
                    </a:cubicBezTo>
                    <a:cubicBezTo>
                      <a:pt x="39" y="97"/>
                      <a:pt x="36" y="99"/>
                      <a:pt x="33" y="102"/>
                    </a:cubicBezTo>
                    <a:cubicBezTo>
                      <a:pt x="31" y="104"/>
                      <a:pt x="31" y="106"/>
                      <a:pt x="29" y="107"/>
                    </a:cubicBezTo>
                    <a:cubicBezTo>
                      <a:pt x="27" y="107"/>
                      <a:pt x="25" y="107"/>
                      <a:pt x="23" y="107"/>
                    </a:cubicBezTo>
                    <a:cubicBezTo>
                      <a:pt x="21" y="107"/>
                      <a:pt x="18" y="107"/>
                      <a:pt x="15" y="108"/>
                    </a:cubicBezTo>
                    <a:cubicBezTo>
                      <a:pt x="14" y="108"/>
                      <a:pt x="13" y="108"/>
                      <a:pt x="12" y="109"/>
                    </a:cubicBezTo>
                    <a:cubicBezTo>
                      <a:pt x="11" y="109"/>
                      <a:pt x="11" y="109"/>
                      <a:pt x="10" y="110"/>
                    </a:cubicBezTo>
                    <a:cubicBezTo>
                      <a:pt x="8" y="110"/>
                      <a:pt x="6" y="111"/>
                      <a:pt x="5" y="112"/>
                    </a:cubicBezTo>
                    <a:cubicBezTo>
                      <a:pt x="6" y="114"/>
                      <a:pt x="6" y="116"/>
                      <a:pt x="6" y="119"/>
                    </a:cubicBezTo>
                    <a:cubicBezTo>
                      <a:pt x="6" y="120"/>
                      <a:pt x="6" y="122"/>
                      <a:pt x="6" y="124"/>
                    </a:cubicBezTo>
                    <a:cubicBezTo>
                      <a:pt x="7" y="127"/>
                      <a:pt x="10" y="126"/>
                      <a:pt x="11" y="128"/>
                    </a:cubicBezTo>
                    <a:cubicBezTo>
                      <a:pt x="14" y="131"/>
                      <a:pt x="13" y="136"/>
                      <a:pt x="13" y="139"/>
                    </a:cubicBezTo>
                    <a:cubicBezTo>
                      <a:pt x="13" y="144"/>
                      <a:pt x="13" y="148"/>
                      <a:pt x="11" y="151"/>
                    </a:cubicBezTo>
                    <a:cubicBezTo>
                      <a:pt x="10" y="153"/>
                      <a:pt x="9" y="155"/>
                      <a:pt x="8" y="157"/>
                    </a:cubicBezTo>
                    <a:cubicBezTo>
                      <a:pt x="7" y="159"/>
                      <a:pt x="8" y="161"/>
                      <a:pt x="7" y="163"/>
                    </a:cubicBezTo>
                    <a:cubicBezTo>
                      <a:pt x="5" y="167"/>
                      <a:pt x="2" y="169"/>
                      <a:pt x="1" y="174"/>
                    </a:cubicBezTo>
                    <a:cubicBezTo>
                      <a:pt x="1" y="176"/>
                      <a:pt x="4" y="178"/>
                      <a:pt x="3" y="180"/>
                    </a:cubicBezTo>
                    <a:cubicBezTo>
                      <a:pt x="2" y="180"/>
                      <a:pt x="1" y="180"/>
                      <a:pt x="0" y="180"/>
                    </a:cubicBezTo>
                    <a:cubicBezTo>
                      <a:pt x="0" y="181"/>
                      <a:pt x="0" y="183"/>
                      <a:pt x="0" y="185"/>
                    </a:cubicBezTo>
                    <a:cubicBezTo>
                      <a:pt x="0" y="187"/>
                      <a:pt x="1" y="189"/>
                      <a:pt x="1" y="191"/>
                    </a:cubicBezTo>
                    <a:cubicBezTo>
                      <a:pt x="2" y="194"/>
                      <a:pt x="2" y="196"/>
                      <a:pt x="4" y="198"/>
                    </a:cubicBezTo>
                    <a:cubicBezTo>
                      <a:pt x="6" y="199"/>
                      <a:pt x="8" y="200"/>
                      <a:pt x="8" y="203"/>
                    </a:cubicBezTo>
                    <a:cubicBezTo>
                      <a:pt x="6" y="203"/>
                      <a:pt x="5" y="202"/>
                      <a:pt x="3" y="202"/>
                    </a:cubicBezTo>
                    <a:cubicBezTo>
                      <a:pt x="1" y="205"/>
                      <a:pt x="6" y="207"/>
                      <a:pt x="6" y="210"/>
                    </a:cubicBezTo>
                    <a:cubicBezTo>
                      <a:pt x="6" y="211"/>
                      <a:pt x="6" y="211"/>
                      <a:pt x="6" y="212"/>
                    </a:cubicBezTo>
                    <a:cubicBezTo>
                      <a:pt x="9" y="212"/>
                      <a:pt x="8" y="216"/>
                      <a:pt x="9" y="216"/>
                    </a:cubicBezTo>
                    <a:cubicBezTo>
                      <a:pt x="12" y="218"/>
                      <a:pt x="12" y="214"/>
                      <a:pt x="14" y="213"/>
                    </a:cubicBezTo>
                    <a:cubicBezTo>
                      <a:pt x="18" y="213"/>
                      <a:pt x="18" y="217"/>
                      <a:pt x="19" y="219"/>
                    </a:cubicBezTo>
                    <a:cubicBezTo>
                      <a:pt x="23" y="225"/>
                      <a:pt x="34" y="226"/>
                      <a:pt x="34" y="234"/>
                    </a:cubicBezTo>
                    <a:cubicBezTo>
                      <a:pt x="36" y="232"/>
                      <a:pt x="37" y="231"/>
                      <a:pt x="39" y="230"/>
                    </a:cubicBezTo>
                    <a:cubicBezTo>
                      <a:pt x="41" y="229"/>
                      <a:pt x="42" y="229"/>
                      <a:pt x="43" y="228"/>
                    </a:cubicBezTo>
                    <a:cubicBezTo>
                      <a:pt x="44" y="227"/>
                      <a:pt x="43" y="225"/>
                      <a:pt x="45" y="225"/>
                    </a:cubicBezTo>
                    <a:cubicBezTo>
                      <a:pt x="48" y="224"/>
                      <a:pt x="47" y="230"/>
                      <a:pt x="49" y="231"/>
                    </a:cubicBezTo>
                    <a:cubicBezTo>
                      <a:pt x="51" y="233"/>
                      <a:pt x="56" y="235"/>
                      <a:pt x="55" y="230"/>
                    </a:cubicBezTo>
                    <a:cubicBezTo>
                      <a:pt x="55" y="230"/>
                      <a:pt x="64" y="235"/>
                      <a:pt x="65" y="235"/>
                    </a:cubicBezTo>
                    <a:cubicBezTo>
                      <a:pt x="68" y="236"/>
                      <a:pt x="71" y="237"/>
                      <a:pt x="73" y="234"/>
                    </a:cubicBezTo>
                    <a:cubicBezTo>
                      <a:pt x="74" y="232"/>
                      <a:pt x="73" y="230"/>
                      <a:pt x="76" y="229"/>
                    </a:cubicBezTo>
                    <a:cubicBezTo>
                      <a:pt x="77" y="229"/>
                      <a:pt x="80" y="229"/>
                      <a:pt x="81" y="229"/>
                    </a:cubicBezTo>
                    <a:cubicBezTo>
                      <a:pt x="82" y="233"/>
                      <a:pt x="81" y="237"/>
                      <a:pt x="81" y="241"/>
                    </a:cubicBezTo>
                    <a:cubicBezTo>
                      <a:pt x="84" y="241"/>
                      <a:pt x="86" y="241"/>
                      <a:pt x="89" y="240"/>
                    </a:cubicBezTo>
                    <a:cubicBezTo>
                      <a:pt x="90" y="240"/>
                      <a:pt x="90" y="238"/>
                      <a:pt x="91" y="238"/>
                    </a:cubicBezTo>
                    <a:cubicBezTo>
                      <a:pt x="92" y="237"/>
                      <a:pt x="94" y="238"/>
                      <a:pt x="95" y="238"/>
                    </a:cubicBezTo>
                    <a:cubicBezTo>
                      <a:pt x="100" y="236"/>
                      <a:pt x="101" y="229"/>
                      <a:pt x="106" y="234"/>
                    </a:cubicBezTo>
                    <a:cubicBezTo>
                      <a:pt x="108" y="236"/>
                      <a:pt x="107" y="237"/>
                      <a:pt x="111" y="238"/>
                    </a:cubicBezTo>
                    <a:cubicBezTo>
                      <a:pt x="113" y="238"/>
                      <a:pt x="115" y="237"/>
                      <a:pt x="118" y="237"/>
                    </a:cubicBezTo>
                    <a:cubicBezTo>
                      <a:pt x="121" y="236"/>
                      <a:pt x="123" y="235"/>
                      <a:pt x="126" y="235"/>
                    </a:cubicBezTo>
                    <a:cubicBezTo>
                      <a:pt x="126" y="234"/>
                      <a:pt x="127" y="234"/>
                      <a:pt x="130" y="233"/>
                    </a:cubicBezTo>
                    <a:cubicBezTo>
                      <a:pt x="137" y="229"/>
                      <a:pt x="126" y="219"/>
                      <a:pt x="128" y="213"/>
                    </a:cubicBezTo>
                    <a:cubicBezTo>
                      <a:pt x="129" y="211"/>
                      <a:pt x="132" y="212"/>
                      <a:pt x="134" y="211"/>
                    </a:cubicBezTo>
                    <a:cubicBezTo>
                      <a:pt x="137" y="211"/>
                      <a:pt x="137" y="208"/>
                      <a:pt x="140" y="208"/>
                    </a:cubicBezTo>
                    <a:cubicBezTo>
                      <a:pt x="144" y="207"/>
                      <a:pt x="147" y="212"/>
                      <a:pt x="150" y="214"/>
                    </a:cubicBezTo>
                    <a:cubicBezTo>
                      <a:pt x="159" y="223"/>
                      <a:pt x="158" y="207"/>
                      <a:pt x="161" y="202"/>
                    </a:cubicBezTo>
                    <a:cubicBezTo>
                      <a:pt x="164" y="198"/>
                      <a:pt x="168" y="200"/>
                      <a:pt x="168" y="194"/>
                    </a:cubicBezTo>
                    <a:cubicBezTo>
                      <a:pt x="168" y="189"/>
                      <a:pt x="168" y="185"/>
                      <a:pt x="166" y="181"/>
                    </a:cubicBezTo>
                    <a:cubicBezTo>
                      <a:pt x="165" y="176"/>
                      <a:pt x="164" y="174"/>
                      <a:pt x="167" y="171"/>
                    </a:cubicBezTo>
                    <a:cubicBezTo>
                      <a:pt x="170" y="168"/>
                      <a:pt x="166" y="166"/>
                      <a:pt x="164" y="164"/>
                    </a:cubicBezTo>
                    <a:cubicBezTo>
                      <a:pt x="162" y="160"/>
                      <a:pt x="166" y="153"/>
                      <a:pt x="163" y="149"/>
                    </a:cubicBezTo>
                    <a:cubicBezTo>
                      <a:pt x="162" y="147"/>
                      <a:pt x="163" y="140"/>
                      <a:pt x="163" y="137"/>
                    </a:cubicBezTo>
                    <a:cubicBezTo>
                      <a:pt x="163" y="133"/>
                      <a:pt x="166" y="130"/>
                      <a:pt x="168" y="127"/>
                    </a:cubicBezTo>
                    <a:cubicBezTo>
                      <a:pt x="166" y="124"/>
                      <a:pt x="164" y="123"/>
                      <a:pt x="161" y="125"/>
                    </a:cubicBezTo>
                    <a:cubicBezTo>
                      <a:pt x="156" y="128"/>
                      <a:pt x="157" y="121"/>
                      <a:pt x="158" y="119"/>
                    </a:cubicBezTo>
                    <a:cubicBezTo>
                      <a:pt x="159" y="116"/>
                      <a:pt x="162" y="113"/>
                      <a:pt x="164" y="110"/>
                    </a:cubicBezTo>
                    <a:cubicBezTo>
                      <a:pt x="166" y="107"/>
                      <a:pt x="167" y="101"/>
                      <a:pt x="168" y="97"/>
                    </a:cubicBezTo>
                    <a:cubicBezTo>
                      <a:pt x="168" y="93"/>
                      <a:pt x="165" y="92"/>
                      <a:pt x="170" y="90"/>
                    </a:cubicBezTo>
                    <a:cubicBezTo>
                      <a:pt x="172" y="89"/>
                      <a:pt x="172" y="87"/>
                      <a:pt x="174" y="88"/>
                    </a:cubicBezTo>
                    <a:cubicBezTo>
                      <a:pt x="174" y="86"/>
                      <a:pt x="175" y="84"/>
                      <a:pt x="178" y="83"/>
                    </a:cubicBezTo>
                    <a:close/>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53" name="Freeform 99">
                <a:extLst>
                  <a:ext uri="{FF2B5EF4-FFF2-40B4-BE49-F238E27FC236}">
                    <a16:creationId xmlns:a16="http://schemas.microsoft.com/office/drawing/2014/main" id="{2810F4E1-F088-4D99-823D-523D2DBAAA59}"/>
                  </a:ext>
                </a:extLst>
              </p:cNvPr>
              <p:cNvSpPr>
                <a:spLocks/>
              </p:cNvSpPr>
              <p:nvPr/>
            </p:nvSpPr>
            <p:spPr bwMode="auto">
              <a:xfrm>
                <a:off x="6724649" y="192088"/>
                <a:ext cx="1609726" cy="1604963"/>
              </a:xfrm>
              <a:custGeom>
                <a:avLst/>
                <a:gdLst>
                  <a:gd name="T0" fmla="*/ 408 w 429"/>
                  <a:gd name="T1" fmla="*/ 282 h 428"/>
                  <a:gd name="T2" fmla="*/ 395 w 429"/>
                  <a:gd name="T3" fmla="*/ 252 h 428"/>
                  <a:gd name="T4" fmla="*/ 372 w 429"/>
                  <a:gd name="T5" fmla="*/ 233 h 428"/>
                  <a:gd name="T6" fmla="*/ 344 w 429"/>
                  <a:gd name="T7" fmla="*/ 206 h 428"/>
                  <a:gd name="T8" fmla="*/ 334 w 429"/>
                  <a:gd name="T9" fmla="*/ 182 h 428"/>
                  <a:gd name="T10" fmla="*/ 318 w 429"/>
                  <a:gd name="T11" fmla="*/ 165 h 428"/>
                  <a:gd name="T12" fmla="*/ 310 w 429"/>
                  <a:gd name="T13" fmla="*/ 146 h 428"/>
                  <a:gd name="T14" fmla="*/ 296 w 429"/>
                  <a:gd name="T15" fmla="*/ 124 h 428"/>
                  <a:gd name="T16" fmla="*/ 262 w 429"/>
                  <a:gd name="T17" fmla="*/ 133 h 428"/>
                  <a:gd name="T18" fmla="*/ 249 w 429"/>
                  <a:gd name="T19" fmla="*/ 102 h 428"/>
                  <a:gd name="T20" fmla="*/ 251 w 429"/>
                  <a:gd name="T21" fmla="*/ 63 h 428"/>
                  <a:gd name="T22" fmla="*/ 220 w 429"/>
                  <a:gd name="T23" fmla="*/ 32 h 428"/>
                  <a:gd name="T24" fmla="*/ 214 w 429"/>
                  <a:gd name="T25" fmla="*/ 0 h 428"/>
                  <a:gd name="T26" fmla="*/ 187 w 429"/>
                  <a:gd name="T27" fmla="*/ 59 h 428"/>
                  <a:gd name="T28" fmla="*/ 169 w 429"/>
                  <a:gd name="T29" fmla="*/ 97 h 428"/>
                  <a:gd name="T30" fmla="*/ 119 w 429"/>
                  <a:gd name="T31" fmla="*/ 131 h 428"/>
                  <a:gd name="T32" fmla="*/ 104 w 429"/>
                  <a:gd name="T33" fmla="*/ 179 h 428"/>
                  <a:gd name="T34" fmla="*/ 103 w 429"/>
                  <a:gd name="T35" fmla="*/ 208 h 428"/>
                  <a:gd name="T36" fmla="*/ 77 w 429"/>
                  <a:gd name="T37" fmla="*/ 268 h 428"/>
                  <a:gd name="T38" fmla="*/ 31 w 429"/>
                  <a:gd name="T39" fmla="*/ 287 h 428"/>
                  <a:gd name="T40" fmla="*/ 14 w 429"/>
                  <a:gd name="T41" fmla="*/ 314 h 428"/>
                  <a:gd name="T42" fmla="*/ 2 w 429"/>
                  <a:gd name="T43" fmla="*/ 341 h 428"/>
                  <a:gd name="T44" fmla="*/ 31 w 429"/>
                  <a:gd name="T45" fmla="*/ 361 h 428"/>
                  <a:gd name="T46" fmla="*/ 58 w 429"/>
                  <a:gd name="T47" fmla="*/ 377 h 428"/>
                  <a:gd name="T48" fmla="*/ 90 w 429"/>
                  <a:gd name="T49" fmla="*/ 377 h 428"/>
                  <a:gd name="T50" fmla="*/ 112 w 429"/>
                  <a:gd name="T51" fmla="*/ 389 h 428"/>
                  <a:gd name="T52" fmla="*/ 123 w 429"/>
                  <a:gd name="T53" fmla="*/ 420 h 428"/>
                  <a:gd name="T54" fmla="*/ 137 w 429"/>
                  <a:gd name="T55" fmla="*/ 419 h 428"/>
                  <a:gd name="T56" fmla="*/ 155 w 429"/>
                  <a:gd name="T57" fmla="*/ 417 h 428"/>
                  <a:gd name="T58" fmla="*/ 176 w 429"/>
                  <a:gd name="T59" fmla="*/ 410 h 428"/>
                  <a:gd name="T60" fmla="*/ 183 w 429"/>
                  <a:gd name="T61" fmla="*/ 389 h 428"/>
                  <a:gd name="T62" fmla="*/ 181 w 429"/>
                  <a:gd name="T63" fmla="*/ 364 h 428"/>
                  <a:gd name="T64" fmla="*/ 162 w 429"/>
                  <a:gd name="T65" fmla="*/ 339 h 428"/>
                  <a:gd name="T66" fmla="*/ 183 w 429"/>
                  <a:gd name="T67" fmla="*/ 325 h 428"/>
                  <a:gd name="T68" fmla="*/ 203 w 429"/>
                  <a:gd name="T69" fmla="*/ 308 h 428"/>
                  <a:gd name="T70" fmla="*/ 217 w 429"/>
                  <a:gd name="T71" fmla="*/ 319 h 428"/>
                  <a:gd name="T72" fmla="*/ 236 w 429"/>
                  <a:gd name="T73" fmla="*/ 324 h 428"/>
                  <a:gd name="T74" fmla="*/ 267 w 429"/>
                  <a:gd name="T75" fmla="*/ 320 h 428"/>
                  <a:gd name="T76" fmla="*/ 285 w 429"/>
                  <a:gd name="T77" fmla="*/ 324 h 428"/>
                  <a:gd name="T78" fmla="*/ 312 w 429"/>
                  <a:gd name="T79" fmla="*/ 340 h 428"/>
                  <a:gd name="T80" fmla="*/ 327 w 429"/>
                  <a:gd name="T81" fmla="*/ 354 h 428"/>
                  <a:gd name="T82" fmla="*/ 332 w 429"/>
                  <a:gd name="T83" fmla="*/ 373 h 428"/>
                  <a:gd name="T84" fmla="*/ 321 w 429"/>
                  <a:gd name="T85" fmla="*/ 391 h 428"/>
                  <a:gd name="T86" fmla="*/ 331 w 429"/>
                  <a:gd name="T87" fmla="*/ 402 h 428"/>
                  <a:gd name="T88" fmla="*/ 365 w 429"/>
                  <a:gd name="T89" fmla="*/ 417 h 428"/>
                  <a:gd name="T90" fmla="*/ 393 w 429"/>
                  <a:gd name="T91" fmla="*/ 383 h 428"/>
                  <a:gd name="T92" fmla="*/ 414 w 429"/>
                  <a:gd name="T93" fmla="*/ 348 h 428"/>
                  <a:gd name="T94" fmla="*/ 426 w 429"/>
                  <a:gd name="T95" fmla="*/ 30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9" h="428">
                    <a:moveTo>
                      <a:pt x="426" y="307"/>
                    </a:moveTo>
                    <a:cubicBezTo>
                      <a:pt x="425" y="305"/>
                      <a:pt x="420" y="302"/>
                      <a:pt x="418" y="301"/>
                    </a:cubicBezTo>
                    <a:cubicBezTo>
                      <a:pt x="415" y="301"/>
                      <a:pt x="415" y="294"/>
                      <a:pt x="415" y="292"/>
                    </a:cubicBezTo>
                    <a:cubicBezTo>
                      <a:pt x="414" y="287"/>
                      <a:pt x="411" y="285"/>
                      <a:pt x="408" y="282"/>
                    </a:cubicBezTo>
                    <a:cubicBezTo>
                      <a:pt x="407" y="280"/>
                      <a:pt x="407" y="278"/>
                      <a:pt x="404" y="277"/>
                    </a:cubicBezTo>
                    <a:cubicBezTo>
                      <a:pt x="402" y="276"/>
                      <a:pt x="402" y="275"/>
                      <a:pt x="402" y="273"/>
                    </a:cubicBezTo>
                    <a:cubicBezTo>
                      <a:pt x="400" y="270"/>
                      <a:pt x="396" y="270"/>
                      <a:pt x="397" y="265"/>
                    </a:cubicBezTo>
                    <a:cubicBezTo>
                      <a:pt x="398" y="262"/>
                      <a:pt x="396" y="255"/>
                      <a:pt x="395" y="252"/>
                    </a:cubicBezTo>
                    <a:cubicBezTo>
                      <a:pt x="395" y="249"/>
                      <a:pt x="393" y="245"/>
                      <a:pt x="391" y="243"/>
                    </a:cubicBezTo>
                    <a:cubicBezTo>
                      <a:pt x="390" y="241"/>
                      <a:pt x="387" y="242"/>
                      <a:pt x="386" y="239"/>
                    </a:cubicBezTo>
                    <a:cubicBezTo>
                      <a:pt x="385" y="237"/>
                      <a:pt x="385" y="236"/>
                      <a:pt x="383" y="234"/>
                    </a:cubicBezTo>
                    <a:cubicBezTo>
                      <a:pt x="380" y="232"/>
                      <a:pt x="376" y="235"/>
                      <a:pt x="372" y="233"/>
                    </a:cubicBezTo>
                    <a:cubicBezTo>
                      <a:pt x="367" y="230"/>
                      <a:pt x="366" y="231"/>
                      <a:pt x="361" y="231"/>
                    </a:cubicBezTo>
                    <a:cubicBezTo>
                      <a:pt x="357" y="231"/>
                      <a:pt x="355" y="227"/>
                      <a:pt x="354" y="224"/>
                    </a:cubicBezTo>
                    <a:cubicBezTo>
                      <a:pt x="353" y="220"/>
                      <a:pt x="354" y="216"/>
                      <a:pt x="352" y="213"/>
                    </a:cubicBezTo>
                    <a:cubicBezTo>
                      <a:pt x="350" y="210"/>
                      <a:pt x="347" y="206"/>
                      <a:pt x="344" y="206"/>
                    </a:cubicBezTo>
                    <a:cubicBezTo>
                      <a:pt x="340" y="204"/>
                      <a:pt x="342" y="201"/>
                      <a:pt x="340" y="198"/>
                    </a:cubicBezTo>
                    <a:cubicBezTo>
                      <a:pt x="340" y="196"/>
                      <a:pt x="337" y="196"/>
                      <a:pt x="337" y="194"/>
                    </a:cubicBezTo>
                    <a:cubicBezTo>
                      <a:pt x="336" y="192"/>
                      <a:pt x="336" y="191"/>
                      <a:pt x="335" y="189"/>
                    </a:cubicBezTo>
                    <a:cubicBezTo>
                      <a:pt x="334" y="186"/>
                      <a:pt x="335" y="184"/>
                      <a:pt x="334" y="182"/>
                    </a:cubicBezTo>
                    <a:cubicBezTo>
                      <a:pt x="333" y="180"/>
                      <a:pt x="331" y="179"/>
                      <a:pt x="330" y="178"/>
                    </a:cubicBezTo>
                    <a:cubicBezTo>
                      <a:pt x="328" y="175"/>
                      <a:pt x="328" y="171"/>
                      <a:pt x="325" y="168"/>
                    </a:cubicBezTo>
                    <a:cubicBezTo>
                      <a:pt x="324" y="167"/>
                      <a:pt x="323" y="166"/>
                      <a:pt x="322" y="165"/>
                    </a:cubicBezTo>
                    <a:cubicBezTo>
                      <a:pt x="320" y="164"/>
                      <a:pt x="320" y="165"/>
                      <a:pt x="318" y="165"/>
                    </a:cubicBezTo>
                    <a:cubicBezTo>
                      <a:pt x="317" y="165"/>
                      <a:pt x="315" y="161"/>
                      <a:pt x="314" y="160"/>
                    </a:cubicBezTo>
                    <a:cubicBezTo>
                      <a:pt x="314" y="159"/>
                      <a:pt x="316" y="154"/>
                      <a:pt x="316" y="153"/>
                    </a:cubicBezTo>
                    <a:cubicBezTo>
                      <a:pt x="315" y="152"/>
                      <a:pt x="315" y="150"/>
                      <a:pt x="314" y="148"/>
                    </a:cubicBezTo>
                    <a:cubicBezTo>
                      <a:pt x="313" y="146"/>
                      <a:pt x="311" y="148"/>
                      <a:pt x="310" y="146"/>
                    </a:cubicBezTo>
                    <a:cubicBezTo>
                      <a:pt x="310" y="146"/>
                      <a:pt x="311" y="142"/>
                      <a:pt x="311" y="142"/>
                    </a:cubicBezTo>
                    <a:cubicBezTo>
                      <a:pt x="312" y="137"/>
                      <a:pt x="310" y="137"/>
                      <a:pt x="307" y="134"/>
                    </a:cubicBezTo>
                    <a:cubicBezTo>
                      <a:pt x="306" y="132"/>
                      <a:pt x="304" y="128"/>
                      <a:pt x="302" y="127"/>
                    </a:cubicBezTo>
                    <a:cubicBezTo>
                      <a:pt x="299" y="126"/>
                      <a:pt x="298" y="126"/>
                      <a:pt x="296" y="124"/>
                    </a:cubicBezTo>
                    <a:cubicBezTo>
                      <a:pt x="296" y="122"/>
                      <a:pt x="295" y="121"/>
                      <a:pt x="293" y="120"/>
                    </a:cubicBezTo>
                    <a:cubicBezTo>
                      <a:pt x="289" y="118"/>
                      <a:pt x="286" y="117"/>
                      <a:pt x="283" y="121"/>
                    </a:cubicBezTo>
                    <a:cubicBezTo>
                      <a:pt x="280" y="124"/>
                      <a:pt x="275" y="124"/>
                      <a:pt x="272" y="127"/>
                    </a:cubicBezTo>
                    <a:cubicBezTo>
                      <a:pt x="270" y="129"/>
                      <a:pt x="266" y="133"/>
                      <a:pt x="262" y="133"/>
                    </a:cubicBezTo>
                    <a:cubicBezTo>
                      <a:pt x="262" y="131"/>
                      <a:pt x="261" y="125"/>
                      <a:pt x="260" y="122"/>
                    </a:cubicBezTo>
                    <a:cubicBezTo>
                      <a:pt x="259" y="119"/>
                      <a:pt x="256" y="118"/>
                      <a:pt x="253" y="116"/>
                    </a:cubicBezTo>
                    <a:cubicBezTo>
                      <a:pt x="250" y="113"/>
                      <a:pt x="252" y="111"/>
                      <a:pt x="254" y="108"/>
                    </a:cubicBezTo>
                    <a:cubicBezTo>
                      <a:pt x="255" y="104"/>
                      <a:pt x="251" y="103"/>
                      <a:pt x="249" y="102"/>
                    </a:cubicBezTo>
                    <a:cubicBezTo>
                      <a:pt x="243" y="97"/>
                      <a:pt x="254" y="86"/>
                      <a:pt x="258" y="85"/>
                    </a:cubicBezTo>
                    <a:cubicBezTo>
                      <a:pt x="261" y="84"/>
                      <a:pt x="264" y="79"/>
                      <a:pt x="259" y="81"/>
                    </a:cubicBezTo>
                    <a:cubicBezTo>
                      <a:pt x="257" y="82"/>
                      <a:pt x="253" y="81"/>
                      <a:pt x="252" y="81"/>
                    </a:cubicBezTo>
                    <a:cubicBezTo>
                      <a:pt x="244" y="78"/>
                      <a:pt x="255" y="64"/>
                      <a:pt x="251" y="63"/>
                    </a:cubicBezTo>
                    <a:cubicBezTo>
                      <a:pt x="248" y="63"/>
                      <a:pt x="252" y="50"/>
                      <a:pt x="247" y="49"/>
                    </a:cubicBezTo>
                    <a:cubicBezTo>
                      <a:pt x="242" y="48"/>
                      <a:pt x="240" y="49"/>
                      <a:pt x="236" y="46"/>
                    </a:cubicBezTo>
                    <a:cubicBezTo>
                      <a:pt x="232" y="44"/>
                      <a:pt x="230" y="41"/>
                      <a:pt x="226" y="39"/>
                    </a:cubicBezTo>
                    <a:cubicBezTo>
                      <a:pt x="223" y="37"/>
                      <a:pt x="220" y="37"/>
                      <a:pt x="220" y="32"/>
                    </a:cubicBezTo>
                    <a:cubicBezTo>
                      <a:pt x="221" y="28"/>
                      <a:pt x="219" y="24"/>
                      <a:pt x="222" y="21"/>
                    </a:cubicBezTo>
                    <a:cubicBezTo>
                      <a:pt x="225" y="17"/>
                      <a:pt x="224" y="16"/>
                      <a:pt x="223" y="11"/>
                    </a:cubicBezTo>
                    <a:cubicBezTo>
                      <a:pt x="223" y="8"/>
                      <a:pt x="221" y="4"/>
                      <a:pt x="218" y="4"/>
                    </a:cubicBezTo>
                    <a:cubicBezTo>
                      <a:pt x="216" y="3"/>
                      <a:pt x="215" y="1"/>
                      <a:pt x="214" y="0"/>
                    </a:cubicBezTo>
                    <a:cubicBezTo>
                      <a:pt x="212" y="6"/>
                      <a:pt x="212" y="13"/>
                      <a:pt x="208" y="19"/>
                    </a:cubicBezTo>
                    <a:cubicBezTo>
                      <a:pt x="205" y="23"/>
                      <a:pt x="203" y="27"/>
                      <a:pt x="200" y="31"/>
                    </a:cubicBezTo>
                    <a:cubicBezTo>
                      <a:pt x="198" y="36"/>
                      <a:pt x="194" y="40"/>
                      <a:pt x="192" y="45"/>
                    </a:cubicBezTo>
                    <a:cubicBezTo>
                      <a:pt x="189" y="49"/>
                      <a:pt x="188" y="54"/>
                      <a:pt x="187" y="59"/>
                    </a:cubicBezTo>
                    <a:cubicBezTo>
                      <a:pt x="186" y="62"/>
                      <a:pt x="186" y="65"/>
                      <a:pt x="185" y="67"/>
                    </a:cubicBezTo>
                    <a:cubicBezTo>
                      <a:pt x="182" y="72"/>
                      <a:pt x="179" y="75"/>
                      <a:pt x="177" y="80"/>
                    </a:cubicBezTo>
                    <a:cubicBezTo>
                      <a:pt x="176" y="83"/>
                      <a:pt x="176" y="86"/>
                      <a:pt x="174" y="89"/>
                    </a:cubicBezTo>
                    <a:cubicBezTo>
                      <a:pt x="173" y="91"/>
                      <a:pt x="170" y="94"/>
                      <a:pt x="169" y="97"/>
                    </a:cubicBezTo>
                    <a:cubicBezTo>
                      <a:pt x="167" y="102"/>
                      <a:pt x="165" y="106"/>
                      <a:pt x="160" y="109"/>
                    </a:cubicBezTo>
                    <a:cubicBezTo>
                      <a:pt x="156" y="111"/>
                      <a:pt x="153" y="113"/>
                      <a:pt x="150" y="115"/>
                    </a:cubicBezTo>
                    <a:cubicBezTo>
                      <a:pt x="147" y="117"/>
                      <a:pt x="145" y="118"/>
                      <a:pt x="141" y="119"/>
                    </a:cubicBezTo>
                    <a:cubicBezTo>
                      <a:pt x="134" y="123"/>
                      <a:pt x="125" y="125"/>
                      <a:pt x="119" y="131"/>
                    </a:cubicBezTo>
                    <a:cubicBezTo>
                      <a:pt x="114" y="138"/>
                      <a:pt x="110" y="148"/>
                      <a:pt x="108" y="156"/>
                    </a:cubicBezTo>
                    <a:cubicBezTo>
                      <a:pt x="108" y="158"/>
                      <a:pt x="108" y="160"/>
                      <a:pt x="107" y="162"/>
                    </a:cubicBezTo>
                    <a:cubicBezTo>
                      <a:pt x="107" y="164"/>
                      <a:pt x="106" y="166"/>
                      <a:pt x="105" y="168"/>
                    </a:cubicBezTo>
                    <a:cubicBezTo>
                      <a:pt x="104" y="172"/>
                      <a:pt x="103" y="175"/>
                      <a:pt x="104" y="179"/>
                    </a:cubicBezTo>
                    <a:cubicBezTo>
                      <a:pt x="105" y="183"/>
                      <a:pt x="105" y="187"/>
                      <a:pt x="106" y="191"/>
                    </a:cubicBezTo>
                    <a:cubicBezTo>
                      <a:pt x="106" y="193"/>
                      <a:pt x="106" y="195"/>
                      <a:pt x="106" y="197"/>
                    </a:cubicBezTo>
                    <a:cubicBezTo>
                      <a:pt x="106" y="199"/>
                      <a:pt x="105" y="201"/>
                      <a:pt x="105" y="202"/>
                    </a:cubicBezTo>
                    <a:cubicBezTo>
                      <a:pt x="105" y="205"/>
                      <a:pt x="104" y="206"/>
                      <a:pt x="103" y="208"/>
                    </a:cubicBezTo>
                    <a:cubicBezTo>
                      <a:pt x="101" y="212"/>
                      <a:pt x="98" y="215"/>
                      <a:pt x="96" y="218"/>
                    </a:cubicBezTo>
                    <a:cubicBezTo>
                      <a:pt x="92" y="224"/>
                      <a:pt x="88" y="231"/>
                      <a:pt x="89" y="238"/>
                    </a:cubicBezTo>
                    <a:cubicBezTo>
                      <a:pt x="90" y="244"/>
                      <a:pt x="90" y="250"/>
                      <a:pt x="87" y="256"/>
                    </a:cubicBezTo>
                    <a:cubicBezTo>
                      <a:pt x="85" y="260"/>
                      <a:pt x="81" y="265"/>
                      <a:pt x="77" y="268"/>
                    </a:cubicBezTo>
                    <a:cubicBezTo>
                      <a:pt x="75" y="269"/>
                      <a:pt x="72" y="271"/>
                      <a:pt x="70" y="272"/>
                    </a:cubicBezTo>
                    <a:cubicBezTo>
                      <a:pt x="67" y="273"/>
                      <a:pt x="64" y="273"/>
                      <a:pt x="62" y="273"/>
                    </a:cubicBezTo>
                    <a:cubicBezTo>
                      <a:pt x="56" y="274"/>
                      <a:pt x="50" y="275"/>
                      <a:pt x="46" y="278"/>
                    </a:cubicBezTo>
                    <a:cubicBezTo>
                      <a:pt x="41" y="282"/>
                      <a:pt x="35" y="283"/>
                      <a:pt x="31" y="287"/>
                    </a:cubicBezTo>
                    <a:cubicBezTo>
                      <a:pt x="29" y="289"/>
                      <a:pt x="27" y="291"/>
                      <a:pt x="25" y="293"/>
                    </a:cubicBezTo>
                    <a:cubicBezTo>
                      <a:pt x="23" y="295"/>
                      <a:pt x="21" y="296"/>
                      <a:pt x="20" y="299"/>
                    </a:cubicBezTo>
                    <a:cubicBezTo>
                      <a:pt x="18" y="301"/>
                      <a:pt x="17" y="305"/>
                      <a:pt x="16" y="308"/>
                    </a:cubicBezTo>
                    <a:cubicBezTo>
                      <a:pt x="16" y="310"/>
                      <a:pt x="15" y="312"/>
                      <a:pt x="14" y="314"/>
                    </a:cubicBezTo>
                    <a:cubicBezTo>
                      <a:pt x="13" y="316"/>
                      <a:pt x="11" y="319"/>
                      <a:pt x="9" y="321"/>
                    </a:cubicBezTo>
                    <a:cubicBezTo>
                      <a:pt x="7" y="323"/>
                      <a:pt x="4" y="324"/>
                      <a:pt x="3" y="327"/>
                    </a:cubicBezTo>
                    <a:cubicBezTo>
                      <a:pt x="2" y="329"/>
                      <a:pt x="3" y="331"/>
                      <a:pt x="3" y="333"/>
                    </a:cubicBezTo>
                    <a:cubicBezTo>
                      <a:pt x="3" y="336"/>
                      <a:pt x="2" y="338"/>
                      <a:pt x="2" y="341"/>
                    </a:cubicBezTo>
                    <a:cubicBezTo>
                      <a:pt x="2" y="345"/>
                      <a:pt x="2" y="349"/>
                      <a:pt x="1" y="354"/>
                    </a:cubicBezTo>
                    <a:cubicBezTo>
                      <a:pt x="1" y="354"/>
                      <a:pt x="1" y="354"/>
                      <a:pt x="0" y="355"/>
                    </a:cubicBezTo>
                    <a:cubicBezTo>
                      <a:pt x="8" y="356"/>
                      <a:pt x="16" y="357"/>
                      <a:pt x="24" y="359"/>
                    </a:cubicBezTo>
                    <a:cubicBezTo>
                      <a:pt x="26" y="360"/>
                      <a:pt x="28" y="361"/>
                      <a:pt x="31" y="361"/>
                    </a:cubicBezTo>
                    <a:cubicBezTo>
                      <a:pt x="33" y="361"/>
                      <a:pt x="35" y="360"/>
                      <a:pt x="37" y="359"/>
                    </a:cubicBezTo>
                    <a:cubicBezTo>
                      <a:pt x="41" y="359"/>
                      <a:pt x="47" y="359"/>
                      <a:pt x="50" y="360"/>
                    </a:cubicBezTo>
                    <a:cubicBezTo>
                      <a:pt x="54" y="361"/>
                      <a:pt x="60" y="365"/>
                      <a:pt x="60" y="370"/>
                    </a:cubicBezTo>
                    <a:cubicBezTo>
                      <a:pt x="60" y="372"/>
                      <a:pt x="58" y="375"/>
                      <a:pt x="58" y="377"/>
                    </a:cubicBezTo>
                    <a:cubicBezTo>
                      <a:pt x="58" y="381"/>
                      <a:pt x="60" y="380"/>
                      <a:pt x="62" y="380"/>
                    </a:cubicBezTo>
                    <a:cubicBezTo>
                      <a:pt x="66" y="379"/>
                      <a:pt x="69" y="379"/>
                      <a:pt x="72" y="379"/>
                    </a:cubicBezTo>
                    <a:cubicBezTo>
                      <a:pt x="75" y="379"/>
                      <a:pt x="79" y="379"/>
                      <a:pt x="82" y="379"/>
                    </a:cubicBezTo>
                    <a:cubicBezTo>
                      <a:pt x="85" y="378"/>
                      <a:pt x="87" y="376"/>
                      <a:pt x="90" y="377"/>
                    </a:cubicBezTo>
                    <a:cubicBezTo>
                      <a:pt x="92" y="378"/>
                      <a:pt x="94" y="379"/>
                      <a:pt x="96" y="380"/>
                    </a:cubicBezTo>
                    <a:cubicBezTo>
                      <a:pt x="97" y="382"/>
                      <a:pt x="98" y="384"/>
                      <a:pt x="98" y="386"/>
                    </a:cubicBezTo>
                    <a:cubicBezTo>
                      <a:pt x="101" y="386"/>
                      <a:pt x="102" y="385"/>
                      <a:pt x="103" y="384"/>
                    </a:cubicBezTo>
                    <a:cubicBezTo>
                      <a:pt x="107" y="384"/>
                      <a:pt x="111" y="386"/>
                      <a:pt x="112" y="389"/>
                    </a:cubicBezTo>
                    <a:cubicBezTo>
                      <a:pt x="113" y="390"/>
                      <a:pt x="115" y="392"/>
                      <a:pt x="115" y="394"/>
                    </a:cubicBezTo>
                    <a:cubicBezTo>
                      <a:pt x="116" y="396"/>
                      <a:pt x="115" y="397"/>
                      <a:pt x="114" y="399"/>
                    </a:cubicBezTo>
                    <a:cubicBezTo>
                      <a:pt x="114" y="403"/>
                      <a:pt x="117" y="410"/>
                      <a:pt x="120" y="414"/>
                    </a:cubicBezTo>
                    <a:cubicBezTo>
                      <a:pt x="121" y="416"/>
                      <a:pt x="123" y="417"/>
                      <a:pt x="123" y="420"/>
                    </a:cubicBezTo>
                    <a:cubicBezTo>
                      <a:pt x="124" y="422"/>
                      <a:pt x="123" y="425"/>
                      <a:pt x="124" y="427"/>
                    </a:cubicBezTo>
                    <a:cubicBezTo>
                      <a:pt x="125" y="428"/>
                      <a:pt x="128" y="428"/>
                      <a:pt x="129" y="427"/>
                    </a:cubicBezTo>
                    <a:cubicBezTo>
                      <a:pt x="130" y="425"/>
                      <a:pt x="130" y="423"/>
                      <a:pt x="132" y="421"/>
                    </a:cubicBezTo>
                    <a:cubicBezTo>
                      <a:pt x="133" y="420"/>
                      <a:pt x="136" y="420"/>
                      <a:pt x="137" y="419"/>
                    </a:cubicBezTo>
                    <a:cubicBezTo>
                      <a:pt x="140" y="417"/>
                      <a:pt x="140" y="414"/>
                      <a:pt x="144" y="416"/>
                    </a:cubicBezTo>
                    <a:cubicBezTo>
                      <a:pt x="146" y="417"/>
                      <a:pt x="147" y="419"/>
                      <a:pt x="148" y="420"/>
                    </a:cubicBezTo>
                    <a:cubicBezTo>
                      <a:pt x="149" y="419"/>
                      <a:pt x="151" y="418"/>
                      <a:pt x="153" y="418"/>
                    </a:cubicBezTo>
                    <a:cubicBezTo>
                      <a:pt x="154" y="417"/>
                      <a:pt x="154" y="417"/>
                      <a:pt x="155" y="417"/>
                    </a:cubicBezTo>
                    <a:cubicBezTo>
                      <a:pt x="156" y="416"/>
                      <a:pt x="157" y="416"/>
                      <a:pt x="158" y="416"/>
                    </a:cubicBezTo>
                    <a:cubicBezTo>
                      <a:pt x="161" y="415"/>
                      <a:pt x="164" y="415"/>
                      <a:pt x="166" y="415"/>
                    </a:cubicBezTo>
                    <a:cubicBezTo>
                      <a:pt x="168" y="415"/>
                      <a:pt x="170" y="415"/>
                      <a:pt x="172" y="415"/>
                    </a:cubicBezTo>
                    <a:cubicBezTo>
                      <a:pt x="174" y="414"/>
                      <a:pt x="174" y="412"/>
                      <a:pt x="176" y="410"/>
                    </a:cubicBezTo>
                    <a:cubicBezTo>
                      <a:pt x="179" y="407"/>
                      <a:pt x="182" y="405"/>
                      <a:pt x="186" y="405"/>
                    </a:cubicBezTo>
                    <a:cubicBezTo>
                      <a:pt x="187" y="402"/>
                      <a:pt x="187" y="399"/>
                      <a:pt x="186" y="397"/>
                    </a:cubicBezTo>
                    <a:cubicBezTo>
                      <a:pt x="186" y="395"/>
                      <a:pt x="184" y="395"/>
                      <a:pt x="184" y="393"/>
                    </a:cubicBezTo>
                    <a:cubicBezTo>
                      <a:pt x="183" y="392"/>
                      <a:pt x="183" y="391"/>
                      <a:pt x="183" y="389"/>
                    </a:cubicBezTo>
                    <a:cubicBezTo>
                      <a:pt x="183" y="387"/>
                      <a:pt x="181" y="381"/>
                      <a:pt x="184" y="379"/>
                    </a:cubicBezTo>
                    <a:cubicBezTo>
                      <a:pt x="185" y="378"/>
                      <a:pt x="189" y="380"/>
                      <a:pt x="188" y="376"/>
                    </a:cubicBezTo>
                    <a:cubicBezTo>
                      <a:pt x="187" y="373"/>
                      <a:pt x="186" y="372"/>
                      <a:pt x="184" y="370"/>
                    </a:cubicBezTo>
                    <a:cubicBezTo>
                      <a:pt x="181" y="367"/>
                      <a:pt x="182" y="367"/>
                      <a:pt x="181" y="364"/>
                    </a:cubicBezTo>
                    <a:cubicBezTo>
                      <a:pt x="181" y="361"/>
                      <a:pt x="179" y="360"/>
                      <a:pt x="179" y="357"/>
                    </a:cubicBezTo>
                    <a:cubicBezTo>
                      <a:pt x="178" y="354"/>
                      <a:pt x="178" y="353"/>
                      <a:pt x="176" y="351"/>
                    </a:cubicBezTo>
                    <a:cubicBezTo>
                      <a:pt x="174" y="350"/>
                      <a:pt x="172" y="350"/>
                      <a:pt x="171" y="349"/>
                    </a:cubicBezTo>
                    <a:cubicBezTo>
                      <a:pt x="169" y="347"/>
                      <a:pt x="161" y="342"/>
                      <a:pt x="162" y="339"/>
                    </a:cubicBezTo>
                    <a:cubicBezTo>
                      <a:pt x="165" y="339"/>
                      <a:pt x="167" y="339"/>
                      <a:pt x="169" y="338"/>
                    </a:cubicBezTo>
                    <a:cubicBezTo>
                      <a:pt x="173" y="335"/>
                      <a:pt x="167" y="334"/>
                      <a:pt x="169" y="332"/>
                    </a:cubicBezTo>
                    <a:cubicBezTo>
                      <a:pt x="169" y="330"/>
                      <a:pt x="174" y="328"/>
                      <a:pt x="176" y="328"/>
                    </a:cubicBezTo>
                    <a:cubicBezTo>
                      <a:pt x="178" y="327"/>
                      <a:pt x="181" y="325"/>
                      <a:pt x="183" y="325"/>
                    </a:cubicBezTo>
                    <a:cubicBezTo>
                      <a:pt x="188" y="324"/>
                      <a:pt x="194" y="325"/>
                      <a:pt x="194" y="318"/>
                    </a:cubicBezTo>
                    <a:cubicBezTo>
                      <a:pt x="194" y="318"/>
                      <a:pt x="194" y="316"/>
                      <a:pt x="194" y="315"/>
                    </a:cubicBezTo>
                    <a:cubicBezTo>
                      <a:pt x="195" y="314"/>
                      <a:pt x="196" y="315"/>
                      <a:pt x="198" y="314"/>
                    </a:cubicBezTo>
                    <a:cubicBezTo>
                      <a:pt x="200" y="313"/>
                      <a:pt x="200" y="309"/>
                      <a:pt x="203" y="308"/>
                    </a:cubicBezTo>
                    <a:cubicBezTo>
                      <a:pt x="205" y="310"/>
                      <a:pt x="202" y="311"/>
                      <a:pt x="202" y="313"/>
                    </a:cubicBezTo>
                    <a:cubicBezTo>
                      <a:pt x="204" y="314"/>
                      <a:pt x="207" y="314"/>
                      <a:pt x="209" y="314"/>
                    </a:cubicBezTo>
                    <a:cubicBezTo>
                      <a:pt x="210" y="314"/>
                      <a:pt x="212" y="312"/>
                      <a:pt x="213" y="313"/>
                    </a:cubicBezTo>
                    <a:cubicBezTo>
                      <a:pt x="214" y="314"/>
                      <a:pt x="216" y="318"/>
                      <a:pt x="217" y="319"/>
                    </a:cubicBezTo>
                    <a:cubicBezTo>
                      <a:pt x="219" y="321"/>
                      <a:pt x="222" y="322"/>
                      <a:pt x="225" y="322"/>
                    </a:cubicBezTo>
                    <a:cubicBezTo>
                      <a:pt x="227" y="322"/>
                      <a:pt x="229" y="321"/>
                      <a:pt x="231" y="321"/>
                    </a:cubicBezTo>
                    <a:cubicBezTo>
                      <a:pt x="232" y="321"/>
                      <a:pt x="233" y="321"/>
                      <a:pt x="234" y="321"/>
                    </a:cubicBezTo>
                    <a:cubicBezTo>
                      <a:pt x="235" y="322"/>
                      <a:pt x="235" y="323"/>
                      <a:pt x="236" y="324"/>
                    </a:cubicBezTo>
                    <a:cubicBezTo>
                      <a:pt x="239" y="326"/>
                      <a:pt x="240" y="323"/>
                      <a:pt x="242" y="322"/>
                    </a:cubicBezTo>
                    <a:cubicBezTo>
                      <a:pt x="243" y="321"/>
                      <a:pt x="246" y="322"/>
                      <a:pt x="248" y="322"/>
                    </a:cubicBezTo>
                    <a:cubicBezTo>
                      <a:pt x="252" y="320"/>
                      <a:pt x="256" y="319"/>
                      <a:pt x="260" y="320"/>
                    </a:cubicBezTo>
                    <a:cubicBezTo>
                      <a:pt x="262" y="320"/>
                      <a:pt x="265" y="320"/>
                      <a:pt x="267" y="320"/>
                    </a:cubicBezTo>
                    <a:cubicBezTo>
                      <a:pt x="269" y="321"/>
                      <a:pt x="271" y="323"/>
                      <a:pt x="273" y="323"/>
                    </a:cubicBezTo>
                    <a:cubicBezTo>
                      <a:pt x="275" y="323"/>
                      <a:pt x="277" y="323"/>
                      <a:pt x="279" y="323"/>
                    </a:cubicBezTo>
                    <a:cubicBezTo>
                      <a:pt x="280" y="323"/>
                      <a:pt x="280" y="324"/>
                      <a:pt x="282" y="324"/>
                    </a:cubicBezTo>
                    <a:cubicBezTo>
                      <a:pt x="283" y="325"/>
                      <a:pt x="284" y="324"/>
                      <a:pt x="285" y="324"/>
                    </a:cubicBezTo>
                    <a:cubicBezTo>
                      <a:pt x="290" y="325"/>
                      <a:pt x="293" y="328"/>
                      <a:pt x="298" y="328"/>
                    </a:cubicBezTo>
                    <a:cubicBezTo>
                      <a:pt x="302" y="328"/>
                      <a:pt x="307" y="328"/>
                      <a:pt x="308" y="334"/>
                    </a:cubicBezTo>
                    <a:cubicBezTo>
                      <a:pt x="308" y="335"/>
                      <a:pt x="308" y="337"/>
                      <a:pt x="308" y="338"/>
                    </a:cubicBezTo>
                    <a:cubicBezTo>
                      <a:pt x="311" y="339"/>
                      <a:pt x="311" y="338"/>
                      <a:pt x="312" y="340"/>
                    </a:cubicBezTo>
                    <a:cubicBezTo>
                      <a:pt x="314" y="342"/>
                      <a:pt x="316" y="340"/>
                      <a:pt x="318" y="340"/>
                    </a:cubicBezTo>
                    <a:cubicBezTo>
                      <a:pt x="320" y="340"/>
                      <a:pt x="319" y="342"/>
                      <a:pt x="320" y="344"/>
                    </a:cubicBezTo>
                    <a:cubicBezTo>
                      <a:pt x="321" y="346"/>
                      <a:pt x="322" y="345"/>
                      <a:pt x="323" y="346"/>
                    </a:cubicBezTo>
                    <a:cubicBezTo>
                      <a:pt x="326" y="348"/>
                      <a:pt x="327" y="351"/>
                      <a:pt x="327" y="354"/>
                    </a:cubicBezTo>
                    <a:cubicBezTo>
                      <a:pt x="327" y="355"/>
                      <a:pt x="326" y="357"/>
                      <a:pt x="326" y="358"/>
                    </a:cubicBezTo>
                    <a:cubicBezTo>
                      <a:pt x="326" y="360"/>
                      <a:pt x="327" y="361"/>
                      <a:pt x="328" y="362"/>
                    </a:cubicBezTo>
                    <a:cubicBezTo>
                      <a:pt x="329" y="364"/>
                      <a:pt x="330" y="365"/>
                      <a:pt x="331" y="366"/>
                    </a:cubicBezTo>
                    <a:cubicBezTo>
                      <a:pt x="333" y="368"/>
                      <a:pt x="332" y="371"/>
                      <a:pt x="332" y="373"/>
                    </a:cubicBezTo>
                    <a:cubicBezTo>
                      <a:pt x="333" y="375"/>
                      <a:pt x="333" y="378"/>
                      <a:pt x="331" y="380"/>
                    </a:cubicBezTo>
                    <a:cubicBezTo>
                      <a:pt x="330" y="381"/>
                      <a:pt x="329" y="382"/>
                      <a:pt x="328" y="383"/>
                    </a:cubicBezTo>
                    <a:cubicBezTo>
                      <a:pt x="327" y="384"/>
                      <a:pt x="328" y="385"/>
                      <a:pt x="328" y="387"/>
                    </a:cubicBezTo>
                    <a:cubicBezTo>
                      <a:pt x="327" y="390"/>
                      <a:pt x="324" y="389"/>
                      <a:pt x="321" y="391"/>
                    </a:cubicBezTo>
                    <a:cubicBezTo>
                      <a:pt x="318" y="392"/>
                      <a:pt x="317" y="394"/>
                      <a:pt x="317" y="396"/>
                    </a:cubicBezTo>
                    <a:cubicBezTo>
                      <a:pt x="317" y="396"/>
                      <a:pt x="317" y="396"/>
                      <a:pt x="317" y="397"/>
                    </a:cubicBezTo>
                    <a:cubicBezTo>
                      <a:pt x="318" y="397"/>
                      <a:pt x="319" y="399"/>
                      <a:pt x="321" y="400"/>
                    </a:cubicBezTo>
                    <a:cubicBezTo>
                      <a:pt x="324" y="402"/>
                      <a:pt x="328" y="400"/>
                      <a:pt x="331" y="402"/>
                    </a:cubicBezTo>
                    <a:cubicBezTo>
                      <a:pt x="334" y="405"/>
                      <a:pt x="334" y="410"/>
                      <a:pt x="337" y="414"/>
                    </a:cubicBezTo>
                    <a:cubicBezTo>
                      <a:pt x="339" y="416"/>
                      <a:pt x="341" y="421"/>
                      <a:pt x="344" y="422"/>
                    </a:cubicBezTo>
                    <a:cubicBezTo>
                      <a:pt x="349" y="424"/>
                      <a:pt x="354" y="420"/>
                      <a:pt x="358" y="418"/>
                    </a:cubicBezTo>
                    <a:cubicBezTo>
                      <a:pt x="360" y="417"/>
                      <a:pt x="363" y="418"/>
                      <a:pt x="365" y="417"/>
                    </a:cubicBezTo>
                    <a:cubicBezTo>
                      <a:pt x="367" y="416"/>
                      <a:pt x="368" y="414"/>
                      <a:pt x="369" y="412"/>
                    </a:cubicBezTo>
                    <a:cubicBezTo>
                      <a:pt x="372" y="409"/>
                      <a:pt x="373" y="404"/>
                      <a:pt x="376" y="400"/>
                    </a:cubicBezTo>
                    <a:cubicBezTo>
                      <a:pt x="377" y="397"/>
                      <a:pt x="380" y="395"/>
                      <a:pt x="382" y="392"/>
                    </a:cubicBezTo>
                    <a:cubicBezTo>
                      <a:pt x="383" y="387"/>
                      <a:pt x="389" y="386"/>
                      <a:pt x="393" y="383"/>
                    </a:cubicBezTo>
                    <a:cubicBezTo>
                      <a:pt x="397" y="381"/>
                      <a:pt x="397" y="376"/>
                      <a:pt x="400" y="373"/>
                    </a:cubicBezTo>
                    <a:cubicBezTo>
                      <a:pt x="403" y="370"/>
                      <a:pt x="408" y="371"/>
                      <a:pt x="409" y="367"/>
                    </a:cubicBezTo>
                    <a:cubicBezTo>
                      <a:pt x="410" y="363"/>
                      <a:pt x="405" y="360"/>
                      <a:pt x="407" y="355"/>
                    </a:cubicBezTo>
                    <a:cubicBezTo>
                      <a:pt x="409" y="350"/>
                      <a:pt x="409" y="348"/>
                      <a:pt x="414" y="348"/>
                    </a:cubicBezTo>
                    <a:cubicBezTo>
                      <a:pt x="419" y="348"/>
                      <a:pt x="419" y="345"/>
                      <a:pt x="420" y="341"/>
                    </a:cubicBezTo>
                    <a:cubicBezTo>
                      <a:pt x="421" y="338"/>
                      <a:pt x="423" y="335"/>
                      <a:pt x="424" y="332"/>
                    </a:cubicBezTo>
                    <a:cubicBezTo>
                      <a:pt x="426" y="328"/>
                      <a:pt x="427" y="325"/>
                      <a:pt x="428" y="321"/>
                    </a:cubicBezTo>
                    <a:cubicBezTo>
                      <a:pt x="429" y="318"/>
                      <a:pt x="429" y="310"/>
                      <a:pt x="426" y="307"/>
                    </a:cubicBez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nvGrpSpPr>
              <p:cNvPr id="254" name="グループ化 253">
                <a:extLst>
                  <a:ext uri="{FF2B5EF4-FFF2-40B4-BE49-F238E27FC236}">
                    <a16:creationId xmlns:a16="http://schemas.microsoft.com/office/drawing/2014/main" id="{E1081658-B66A-4239-9B3C-78B84E73A2DA}"/>
                  </a:ext>
                </a:extLst>
              </p:cNvPr>
              <p:cNvGrpSpPr/>
              <p:nvPr/>
            </p:nvGrpSpPr>
            <p:grpSpPr>
              <a:xfrm>
                <a:off x="3803650" y="1860550"/>
                <a:ext cx="2744787" cy="2689225"/>
                <a:chOff x="3803650" y="1860550"/>
                <a:chExt cx="2744787" cy="2689225"/>
              </a:xfrm>
              <a:grpFill/>
            </p:grpSpPr>
            <p:sp>
              <p:nvSpPr>
                <p:cNvPr id="261" name="Freeform 100">
                  <a:extLst>
                    <a:ext uri="{FF2B5EF4-FFF2-40B4-BE49-F238E27FC236}">
                      <a16:creationId xmlns:a16="http://schemas.microsoft.com/office/drawing/2014/main" id="{67DA7D91-780F-46D1-ABC2-7AB2DB658DCA}"/>
                    </a:ext>
                  </a:extLst>
                </p:cNvPr>
                <p:cNvSpPr>
                  <a:spLocks/>
                </p:cNvSpPr>
                <p:nvPr/>
              </p:nvSpPr>
              <p:spPr bwMode="auto">
                <a:xfrm>
                  <a:off x="4125914" y="4043362"/>
                  <a:ext cx="255587" cy="146051"/>
                </a:xfrm>
                <a:custGeom>
                  <a:avLst/>
                  <a:gdLst>
                    <a:gd name="T0" fmla="*/ 24 w 161"/>
                    <a:gd name="T1" fmla="*/ 80 h 92"/>
                    <a:gd name="T2" fmla="*/ 7 w 161"/>
                    <a:gd name="T3" fmla="*/ 28 h 92"/>
                    <a:gd name="T4" fmla="*/ 14 w 161"/>
                    <a:gd name="T5" fmla="*/ 21 h 92"/>
                    <a:gd name="T6" fmla="*/ 5 w 161"/>
                    <a:gd name="T7" fmla="*/ 19 h 92"/>
                    <a:gd name="T8" fmla="*/ 0 w 161"/>
                    <a:gd name="T9" fmla="*/ 0 h 92"/>
                    <a:gd name="T10" fmla="*/ 22 w 161"/>
                    <a:gd name="T11" fmla="*/ 2 h 92"/>
                    <a:gd name="T12" fmla="*/ 43 w 161"/>
                    <a:gd name="T13" fmla="*/ 11 h 92"/>
                    <a:gd name="T14" fmla="*/ 50 w 161"/>
                    <a:gd name="T15" fmla="*/ 9 h 92"/>
                    <a:gd name="T16" fmla="*/ 147 w 161"/>
                    <a:gd name="T17" fmla="*/ 11 h 92"/>
                    <a:gd name="T18" fmla="*/ 161 w 161"/>
                    <a:gd name="T19" fmla="*/ 73 h 92"/>
                    <a:gd name="T20" fmla="*/ 149 w 161"/>
                    <a:gd name="T21" fmla="*/ 73 h 92"/>
                    <a:gd name="T22" fmla="*/ 149 w 161"/>
                    <a:gd name="T23" fmla="*/ 92 h 92"/>
                    <a:gd name="T24" fmla="*/ 137 w 161"/>
                    <a:gd name="T25" fmla="*/ 92 h 92"/>
                    <a:gd name="T26" fmla="*/ 133 w 161"/>
                    <a:gd name="T27" fmla="*/ 80 h 92"/>
                    <a:gd name="T28" fmla="*/ 24 w 161"/>
                    <a:gd name="T29" fmla="*/ 8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 h="92">
                      <a:moveTo>
                        <a:pt x="24" y="80"/>
                      </a:moveTo>
                      <a:lnTo>
                        <a:pt x="7" y="28"/>
                      </a:lnTo>
                      <a:lnTo>
                        <a:pt x="14" y="21"/>
                      </a:lnTo>
                      <a:lnTo>
                        <a:pt x="5" y="19"/>
                      </a:lnTo>
                      <a:lnTo>
                        <a:pt x="0" y="0"/>
                      </a:lnTo>
                      <a:lnTo>
                        <a:pt x="22" y="2"/>
                      </a:lnTo>
                      <a:lnTo>
                        <a:pt x="43" y="11"/>
                      </a:lnTo>
                      <a:lnTo>
                        <a:pt x="50" y="9"/>
                      </a:lnTo>
                      <a:lnTo>
                        <a:pt x="147" y="11"/>
                      </a:lnTo>
                      <a:lnTo>
                        <a:pt x="161" y="73"/>
                      </a:lnTo>
                      <a:lnTo>
                        <a:pt x="149" y="73"/>
                      </a:lnTo>
                      <a:lnTo>
                        <a:pt x="149" y="92"/>
                      </a:lnTo>
                      <a:lnTo>
                        <a:pt x="137" y="92"/>
                      </a:lnTo>
                      <a:lnTo>
                        <a:pt x="133" y="80"/>
                      </a:lnTo>
                      <a:lnTo>
                        <a:pt x="24" y="80"/>
                      </a:ln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62" name="Freeform 101">
                  <a:extLst>
                    <a:ext uri="{FF2B5EF4-FFF2-40B4-BE49-F238E27FC236}">
                      <a16:creationId xmlns:a16="http://schemas.microsoft.com/office/drawing/2014/main" id="{5035059F-A8D1-45F6-9BB5-2D0CE5A49181}"/>
                    </a:ext>
                  </a:extLst>
                </p:cNvPr>
                <p:cNvSpPr>
                  <a:spLocks/>
                </p:cNvSpPr>
                <p:nvPr/>
              </p:nvSpPr>
              <p:spPr bwMode="auto">
                <a:xfrm>
                  <a:off x="4114800" y="3686174"/>
                  <a:ext cx="525462" cy="338139"/>
                </a:xfrm>
                <a:custGeom>
                  <a:avLst/>
                  <a:gdLst>
                    <a:gd name="T0" fmla="*/ 0 w 140"/>
                    <a:gd name="T1" fmla="*/ 53 h 90"/>
                    <a:gd name="T2" fmla="*/ 0 w 140"/>
                    <a:gd name="T3" fmla="*/ 26 h 90"/>
                    <a:gd name="T4" fmla="*/ 10 w 140"/>
                    <a:gd name="T5" fmla="*/ 20 h 90"/>
                    <a:gd name="T6" fmla="*/ 22 w 140"/>
                    <a:gd name="T7" fmla="*/ 16 h 90"/>
                    <a:gd name="T8" fmla="*/ 58 w 140"/>
                    <a:gd name="T9" fmla="*/ 0 h 90"/>
                    <a:gd name="T10" fmla="*/ 61 w 140"/>
                    <a:gd name="T11" fmla="*/ 2 h 90"/>
                    <a:gd name="T12" fmla="*/ 63 w 140"/>
                    <a:gd name="T13" fmla="*/ 1 h 90"/>
                    <a:gd name="T14" fmla="*/ 82 w 140"/>
                    <a:gd name="T15" fmla="*/ 9 h 90"/>
                    <a:gd name="T16" fmla="*/ 108 w 140"/>
                    <a:gd name="T17" fmla="*/ 4 h 90"/>
                    <a:gd name="T18" fmla="*/ 110 w 140"/>
                    <a:gd name="T19" fmla="*/ 7 h 90"/>
                    <a:gd name="T20" fmla="*/ 115 w 140"/>
                    <a:gd name="T21" fmla="*/ 5 h 90"/>
                    <a:gd name="T22" fmla="*/ 128 w 140"/>
                    <a:gd name="T23" fmla="*/ 13 h 90"/>
                    <a:gd name="T24" fmla="*/ 128 w 140"/>
                    <a:gd name="T25" fmla="*/ 15 h 90"/>
                    <a:gd name="T26" fmla="*/ 132 w 140"/>
                    <a:gd name="T27" fmla="*/ 14 h 90"/>
                    <a:gd name="T28" fmla="*/ 140 w 140"/>
                    <a:gd name="T29" fmla="*/ 63 h 90"/>
                    <a:gd name="T30" fmla="*/ 136 w 140"/>
                    <a:gd name="T31" fmla="*/ 67 h 90"/>
                    <a:gd name="T32" fmla="*/ 113 w 140"/>
                    <a:gd name="T33" fmla="*/ 77 h 90"/>
                    <a:gd name="T34" fmla="*/ 111 w 140"/>
                    <a:gd name="T35" fmla="*/ 80 h 90"/>
                    <a:gd name="T36" fmla="*/ 107 w 140"/>
                    <a:gd name="T37" fmla="*/ 80 h 90"/>
                    <a:gd name="T38" fmla="*/ 76 w 140"/>
                    <a:gd name="T39" fmla="*/ 90 h 90"/>
                    <a:gd name="T40" fmla="*/ 71 w 140"/>
                    <a:gd name="T41" fmla="*/ 75 h 90"/>
                    <a:gd name="T42" fmla="*/ 38 w 140"/>
                    <a:gd name="T43" fmla="*/ 74 h 90"/>
                    <a:gd name="T44" fmla="*/ 29 w 140"/>
                    <a:gd name="T45" fmla="*/ 61 h 90"/>
                    <a:gd name="T46" fmla="*/ 52 w 140"/>
                    <a:gd name="T47" fmla="*/ 39 h 90"/>
                    <a:gd name="T48" fmla="*/ 44 w 140"/>
                    <a:gd name="T49" fmla="*/ 31 h 90"/>
                    <a:gd name="T50" fmla="*/ 20 w 140"/>
                    <a:gd name="T51" fmla="*/ 53 h 90"/>
                    <a:gd name="T52" fmla="*/ 0 w 140"/>
                    <a:gd name="T53" fmla="*/ 5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90">
                      <a:moveTo>
                        <a:pt x="0" y="53"/>
                      </a:moveTo>
                      <a:cubicBezTo>
                        <a:pt x="0" y="26"/>
                        <a:pt x="0" y="26"/>
                        <a:pt x="0" y="26"/>
                      </a:cubicBezTo>
                      <a:cubicBezTo>
                        <a:pt x="10" y="20"/>
                        <a:pt x="10" y="20"/>
                        <a:pt x="10" y="20"/>
                      </a:cubicBezTo>
                      <a:cubicBezTo>
                        <a:pt x="16" y="24"/>
                        <a:pt x="24" y="20"/>
                        <a:pt x="22" y="16"/>
                      </a:cubicBezTo>
                      <a:cubicBezTo>
                        <a:pt x="58" y="0"/>
                        <a:pt x="58" y="0"/>
                        <a:pt x="58" y="0"/>
                      </a:cubicBezTo>
                      <a:cubicBezTo>
                        <a:pt x="61" y="2"/>
                        <a:pt x="61" y="2"/>
                        <a:pt x="61" y="2"/>
                      </a:cubicBezTo>
                      <a:cubicBezTo>
                        <a:pt x="63" y="1"/>
                        <a:pt x="63" y="1"/>
                        <a:pt x="63" y="1"/>
                      </a:cubicBezTo>
                      <a:cubicBezTo>
                        <a:pt x="82" y="9"/>
                        <a:pt x="82" y="9"/>
                        <a:pt x="82" y="9"/>
                      </a:cubicBezTo>
                      <a:cubicBezTo>
                        <a:pt x="108" y="4"/>
                        <a:pt x="108" y="4"/>
                        <a:pt x="108" y="4"/>
                      </a:cubicBezTo>
                      <a:cubicBezTo>
                        <a:pt x="110" y="7"/>
                        <a:pt x="110" y="7"/>
                        <a:pt x="110" y="7"/>
                      </a:cubicBezTo>
                      <a:cubicBezTo>
                        <a:pt x="115" y="5"/>
                        <a:pt x="115" y="5"/>
                        <a:pt x="115" y="5"/>
                      </a:cubicBezTo>
                      <a:cubicBezTo>
                        <a:pt x="128" y="13"/>
                        <a:pt x="128" y="13"/>
                        <a:pt x="128" y="13"/>
                      </a:cubicBezTo>
                      <a:cubicBezTo>
                        <a:pt x="128" y="15"/>
                        <a:pt x="128" y="15"/>
                        <a:pt x="128" y="15"/>
                      </a:cubicBezTo>
                      <a:cubicBezTo>
                        <a:pt x="132" y="14"/>
                        <a:pt x="132" y="14"/>
                        <a:pt x="132" y="14"/>
                      </a:cubicBezTo>
                      <a:cubicBezTo>
                        <a:pt x="140" y="63"/>
                        <a:pt x="140" y="63"/>
                        <a:pt x="140" y="63"/>
                      </a:cubicBezTo>
                      <a:cubicBezTo>
                        <a:pt x="136" y="67"/>
                        <a:pt x="136" y="67"/>
                        <a:pt x="136" y="67"/>
                      </a:cubicBezTo>
                      <a:cubicBezTo>
                        <a:pt x="113" y="77"/>
                        <a:pt x="113" y="77"/>
                        <a:pt x="113" y="77"/>
                      </a:cubicBezTo>
                      <a:cubicBezTo>
                        <a:pt x="111" y="80"/>
                        <a:pt x="111" y="80"/>
                        <a:pt x="111" y="80"/>
                      </a:cubicBezTo>
                      <a:cubicBezTo>
                        <a:pt x="107" y="80"/>
                        <a:pt x="107" y="80"/>
                        <a:pt x="107" y="80"/>
                      </a:cubicBezTo>
                      <a:cubicBezTo>
                        <a:pt x="76" y="90"/>
                        <a:pt x="76" y="90"/>
                        <a:pt x="76" y="90"/>
                      </a:cubicBezTo>
                      <a:cubicBezTo>
                        <a:pt x="71" y="75"/>
                        <a:pt x="71" y="75"/>
                        <a:pt x="71" y="75"/>
                      </a:cubicBezTo>
                      <a:cubicBezTo>
                        <a:pt x="38" y="74"/>
                        <a:pt x="38" y="74"/>
                        <a:pt x="38" y="74"/>
                      </a:cubicBezTo>
                      <a:cubicBezTo>
                        <a:pt x="29" y="61"/>
                        <a:pt x="29" y="61"/>
                        <a:pt x="29" y="61"/>
                      </a:cubicBezTo>
                      <a:cubicBezTo>
                        <a:pt x="52" y="39"/>
                        <a:pt x="52" y="39"/>
                        <a:pt x="52" y="39"/>
                      </a:cubicBezTo>
                      <a:cubicBezTo>
                        <a:pt x="44" y="31"/>
                        <a:pt x="44" y="31"/>
                        <a:pt x="44" y="31"/>
                      </a:cubicBezTo>
                      <a:cubicBezTo>
                        <a:pt x="20" y="53"/>
                        <a:pt x="20" y="53"/>
                        <a:pt x="20" y="53"/>
                      </a:cubicBezTo>
                      <a:lnTo>
                        <a:pt x="0" y="53"/>
                      </a:ln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63" name="Freeform 102">
                  <a:extLst>
                    <a:ext uri="{FF2B5EF4-FFF2-40B4-BE49-F238E27FC236}">
                      <a16:creationId xmlns:a16="http://schemas.microsoft.com/office/drawing/2014/main" id="{5AE06DF7-F188-4FF1-A3D6-F28A84C11489}"/>
                    </a:ext>
                  </a:extLst>
                </p:cNvPr>
                <p:cNvSpPr>
                  <a:spLocks/>
                </p:cNvSpPr>
                <p:nvPr/>
              </p:nvSpPr>
              <p:spPr bwMode="auto">
                <a:xfrm>
                  <a:off x="3803650" y="3465513"/>
                  <a:ext cx="379413" cy="261937"/>
                </a:xfrm>
                <a:custGeom>
                  <a:avLst/>
                  <a:gdLst>
                    <a:gd name="T0" fmla="*/ 149 w 239"/>
                    <a:gd name="T1" fmla="*/ 165 h 165"/>
                    <a:gd name="T2" fmla="*/ 45 w 239"/>
                    <a:gd name="T3" fmla="*/ 153 h 165"/>
                    <a:gd name="T4" fmla="*/ 0 w 239"/>
                    <a:gd name="T5" fmla="*/ 75 h 165"/>
                    <a:gd name="T6" fmla="*/ 47 w 239"/>
                    <a:gd name="T7" fmla="*/ 0 h 165"/>
                    <a:gd name="T8" fmla="*/ 203 w 239"/>
                    <a:gd name="T9" fmla="*/ 28 h 165"/>
                    <a:gd name="T10" fmla="*/ 239 w 239"/>
                    <a:gd name="T11" fmla="*/ 57 h 165"/>
                    <a:gd name="T12" fmla="*/ 149 w 239"/>
                    <a:gd name="T13" fmla="*/ 165 h 165"/>
                  </a:gdLst>
                  <a:ahLst/>
                  <a:cxnLst>
                    <a:cxn ang="0">
                      <a:pos x="T0" y="T1"/>
                    </a:cxn>
                    <a:cxn ang="0">
                      <a:pos x="T2" y="T3"/>
                    </a:cxn>
                    <a:cxn ang="0">
                      <a:pos x="T4" y="T5"/>
                    </a:cxn>
                    <a:cxn ang="0">
                      <a:pos x="T6" y="T7"/>
                    </a:cxn>
                    <a:cxn ang="0">
                      <a:pos x="T8" y="T9"/>
                    </a:cxn>
                    <a:cxn ang="0">
                      <a:pos x="T10" y="T11"/>
                    </a:cxn>
                    <a:cxn ang="0">
                      <a:pos x="T12" y="T13"/>
                    </a:cxn>
                  </a:cxnLst>
                  <a:rect l="0" t="0" r="r" b="b"/>
                  <a:pathLst>
                    <a:path w="239" h="165">
                      <a:moveTo>
                        <a:pt x="149" y="165"/>
                      </a:moveTo>
                      <a:lnTo>
                        <a:pt x="45" y="153"/>
                      </a:lnTo>
                      <a:lnTo>
                        <a:pt x="0" y="75"/>
                      </a:lnTo>
                      <a:lnTo>
                        <a:pt x="47" y="0"/>
                      </a:lnTo>
                      <a:lnTo>
                        <a:pt x="203" y="28"/>
                      </a:lnTo>
                      <a:lnTo>
                        <a:pt x="239" y="57"/>
                      </a:lnTo>
                      <a:lnTo>
                        <a:pt x="149" y="165"/>
                      </a:ln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64" name="Freeform 103">
                  <a:extLst>
                    <a:ext uri="{FF2B5EF4-FFF2-40B4-BE49-F238E27FC236}">
                      <a16:creationId xmlns:a16="http://schemas.microsoft.com/office/drawing/2014/main" id="{3C84B281-6352-489A-A64C-E100BDC8B283}"/>
                    </a:ext>
                  </a:extLst>
                </p:cNvPr>
                <p:cNvSpPr>
                  <a:spLocks/>
                </p:cNvSpPr>
                <p:nvPr/>
              </p:nvSpPr>
              <p:spPr bwMode="auto">
                <a:xfrm>
                  <a:off x="3971926" y="3273425"/>
                  <a:ext cx="293687" cy="206374"/>
                </a:xfrm>
                <a:custGeom>
                  <a:avLst/>
                  <a:gdLst>
                    <a:gd name="T0" fmla="*/ 0 w 185"/>
                    <a:gd name="T1" fmla="*/ 97 h 130"/>
                    <a:gd name="T2" fmla="*/ 10 w 185"/>
                    <a:gd name="T3" fmla="*/ 43 h 130"/>
                    <a:gd name="T4" fmla="*/ 121 w 185"/>
                    <a:gd name="T5" fmla="*/ 0 h 130"/>
                    <a:gd name="T6" fmla="*/ 173 w 185"/>
                    <a:gd name="T7" fmla="*/ 41 h 130"/>
                    <a:gd name="T8" fmla="*/ 170 w 185"/>
                    <a:gd name="T9" fmla="*/ 64 h 130"/>
                    <a:gd name="T10" fmla="*/ 185 w 185"/>
                    <a:gd name="T11" fmla="*/ 67 h 130"/>
                    <a:gd name="T12" fmla="*/ 175 w 185"/>
                    <a:gd name="T13" fmla="*/ 130 h 130"/>
                    <a:gd name="T14" fmla="*/ 0 w 185"/>
                    <a:gd name="T15" fmla="*/ 97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130">
                      <a:moveTo>
                        <a:pt x="0" y="97"/>
                      </a:moveTo>
                      <a:lnTo>
                        <a:pt x="10" y="43"/>
                      </a:lnTo>
                      <a:lnTo>
                        <a:pt x="121" y="0"/>
                      </a:lnTo>
                      <a:lnTo>
                        <a:pt x="173" y="41"/>
                      </a:lnTo>
                      <a:lnTo>
                        <a:pt x="170" y="64"/>
                      </a:lnTo>
                      <a:lnTo>
                        <a:pt x="185" y="67"/>
                      </a:lnTo>
                      <a:lnTo>
                        <a:pt x="175" y="130"/>
                      </a:lnTo>
                      <a:lnTo>
                        <a:pt x="0" y="97"/>
                      </a:ln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65" name="Freeform 104">
                  <a:extLst>
                    <a:ext uri="{FF2B5EF4-FFF2-40B4-BE49-F238E27FC236}">
                      <a16:creationId xmlns:a16="http://schemas.microsoft.com/office/drawing/2014/main" id="{6AC0E99C-1636-4B33-931E-7D174C09A888}"/>
                    </a:ext>
                  </a:extLst>
                </p:cNvPr>
                <p:cNvSpPr>
                  <a:spLocks/>
                </p:cNvSpPr>
                <p:nvPr/>
              </p:nvSpPr>
              <p:spPr bwMode="auto">
                <a:xfrm>
                  <a:off x="4197351" y="1860550"/>
                  <a:ext cx="2351086" cy="2689225"/>
                </a:xfrm>
                <a:custGeom>
                  <a:avLst/>
                  <a:gdLst>
                    <a:gd name="T0" fmla="*/ 468 w 627"/>
                    <a:gd name="T1" fmla="*/ 32 h 717"/>
                    <a:gd name="T2" fmla="*/ 454 w 627"/>
                    <a:gd name="T3" fmla="*/ 0 h 717"/>
                    <a:gd name="T4" fmla="*/ 424 w 627"/>
                    <a:gd name="T5" fmla="*/ 31 h 717"/>
                    <a:gd name="T6" fmla="*/ 399 w 627"/>
                    <a:gd name="T7" fmla="*/ 56 h 717"/>
                    <a:gd name="T8" fmla="*/ 399 w 627"/>
                    <a:gd name="T9" fmla="*/ 75 h 717"/>
                    <a:gd name="T10" fmla="*/ 350 w 627"/>
                    <a:gd name="T11" fmla="*/ 79 h 717"/>
                    <a:gd name="T12" fmla="*/ 311 w 627"/>
                    <a:gd name="T13" fmla="*/ 86 h 717"/>
                    <a:gd name="T14" fmla="*/ 289 w 627"/>
                    <a:gd name="T15" fmla="*/ 70 h 717"/>
                    <a:gd name="T16" fmla="*/ 257 w 627"/>
                    <a:gd name="T17" fmla="*/ 83 h 717"/>
                    <a:gd name="T18" fmla="*/ 242 w 627"/>
                    <a:gd name="T19" fmla="*/ 120 h 717"/>
                    <a:gd name="T20" fmla="*/ 209 w 627"/>
                    <a:gd name="T21" fmla="*/ 142 h 717"/>
                    <a:gd name="T22" fmla="*/ 176 w 627"/>
                    <a:gd name="T23" fmla="*/ 139 h 717"/>
                    <a:gd name="T24" fmla="*/ 91 w 627"/>
                    <a:gd name="T25" fmla="*/ 217 h 717"/>
                    <a:gd name="T26" fmla="*/ 20 w 627"/>
                    <a:gd name="T27" fmla="*/ 305 h 717"/>
                    <a:gd name="T28" fmla="*/ 36 w 627"/>
                    <a:gd name="T29" fmla="*/ 375 h 717"/>
                    <a:gd name="T30" fmla="*/ 60 w 627"/>
                    <a:gd name="T31" fmla="*/ 413 h 717"/>
                    <a:gd name="T32" fmla="*/ 38 w 627"/>
                    <a:gd name="T33" fmla="*/ 444 h 717"/>
                    <a:gd name="T34" fmla="*/ 75 w 627"/>
                    <a:gd name="T35" fmla="*/ 454 h 717"/>
                    <a:gd name="T36" fmla="*/ 113 w 627"/>
                    <a:gd name="T37" fmla="*/ 471 h 717"/>
                    <a:gd name="T38" fmla="*/ 128 w 627"/>
                    <a:gd name="T39" fmla="*/ 480 h 717"/>
                    <a:gd name="T40" fmla="*/ 139 w 627"/>
                    <a:gd name="T41" fmla="*/ 526 h 717"/>
                    <a:gd name="T42" fmla="*/ 120 w 627"/>
                    <a:gd name="T43" fmla="*/ 586 h 717"/>
                    <a:gd name="T44" fmla="*/ 85 w 627"/>
                    <a:gd name="T45" fmla="*/ 595 h 717"/>
                    <a:gd name="T46" fmla="*/ 67 w 627"/>
                    <a:gd name="T47" fmla="*/ 601 h 717"/>
                    <a:gd name="T48" fmla="*/ 104 w 627"/>
                    <a:gd name="T49" fmla="*/ 631 h 717"/>
                    <a:gd name="T50" fmla="*/ 178 w 627"/>
                    <a:gd name="T51" fmla="*/ 646 h 717"/>
                    <a:gd name="T52" fmla="*/ 280 w 627"/>
                    <a:gd name="T53" fmla="*/ 684 h 717"/>
                    <a:gd name="T54" fmla="*/ 336 w 627"/>
                    <a:gd name="T55" fmla="*/ 710 h 717"/>
                    <a:gd name="T56" fmla="*/ 396 w 627"/>
                    <a:gd name="T57" fmla="*/ 683 h 717"/>
                    <a:gd name="T58" fmla="*/ 447 w 627"/>
                    <a:gd name="T59" fmla="*/ 669 h 717"/>
                    <a:gd name="T60" fmla="*/ 499 w 627"/>
                    <a:gd name="T61" fmla="*/ 682 h 717"/>
                    <a:gd name="T62" fmla="*/ 526 w 627"/>
                    <a:gd name="T63" fmla="*/ 694 h 717"/>
                    <a:gd name="T64" fmla="*/ 538 w 627"/>
                    <a:gd name="T65" fmla="*/ 693 h 717"/>
                    <a:gd name="T66" fmla="*/ 564 w 627"/>
                    <a:gd name="T67" fmla="*/ 678 h 717"/>
                    <a:gd name="T68" fmla="*/ 584 w 627"/>
                    <a:gd name="T69" fmla="*/ 646 h 717"/>
                    <a:gd name="T70" fmla="*/ 554 w 627"/>
                    <a:gd name="T71" fmla="*/ 606 h 717"/>
                    <a:gd name="T72" fmla="*/ 505 w 627"/>
                    <a:gd name="T73" fmla="*/ 597 h 717"/>
                    <a:gd name="T74" fmla="*/ 550 w 627"/>
                    <a:gd name="T75" fmla="*/ 577 h 717"/>
                    <a:gd name="T76" fmla="*/ 530 w 627"/>
                    <a:gd name="T77" fmla="*/ 528 h 717"/>
                    <a:gd name="T78" fmla="*/ 502 w 627"/>
                    <a:gd name="T79" fmla="*/ 485 h 717"/>
                    <a:gd name="T80" fmla="*/ 512 w 627"/>
                    <a:gd name="T81" fmla="*/ 440 h 717"/>
                    <a:gd name="T82" fmla="*/ 495 w 627"/>
                    <a:gd name="T83" fmla="*/ 416 h 717"/>
                    <a:gd name="T84" fmla="*/ 506 w 627"/>
                    <a:gd name="T85" fmla="*/ 385 h 717"/>
                    <a:gd name="T86" fmla="*/ 569 w 627"/>
                    <a:gd name="T87" fmla="*/ 298 h 717"/>
                    <a:gd name="T88" fmla="*/ 600 w 627"/>
                    <a:gd name="T89" fmla="*/ 261 h 717"/>
                    <a:gd name="T90" fmla="*/ 606 w 627"/>
                    <a:gd name="T91" fmla="*/ 243 h 717"/>
                    <a:gd name="T92" fmla="*/ 626 w 627"/>
                    <a:gd name="T93" fmla="*/ 213 h 717"/>
                    <a:gd name="T94" fmla="*/ 585 w 627"/>
                    <a:gd name="T95" fmla="*/ 219 h 717"/>
                    <a:gd name="T96" fmla="*/ 574 w 627"/>
                    <a:gd name="T97" fmla="*/ 188 h 717"/>
                    <a:gd name="T98" fmla="*/ 556 w 627"/>
                    <a:gd name="T99" fmla="*/ 221 h 717"/>
                    <a:gd name="T100" fmla="*/ 531 w 627"/>
                    <a:gd name="T101" fmla="*/ 229 h 717"/>
                    <a:gd name="T102" fmla="*/ 511 w 627"/>
                    <a:gd name="T103" fmla="*/ 172 h 717"/>
                    <a:gd name="T104" fmla="*/ 483 w 627"/>
                    <a:gd name="T105" fmla="*/ 157 h 717"/>
                    <a:gd name="T106" fmla="*/ 503 w 627"/>
                    <a:gd name="T107" fmla="*/ 115 h 717"/>
                    <a:gd name="T108" fmla="*/ 499 w 627"/>
                    <a:gd name="T109" fmla="*/ 55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7" h="717">
                      <a:moveTo>
                        <a:pt x="496" y="51"/>
                      </a:moveTo>
                      <a:cubicBezTo>
                        <a:pt x="495" y="50"/>
                        <a:pt x="494" y="48"/>
                        <a:pt x="493" y="47"/>
                      </a:cubicBezTo>
                      <a:cubicBezTo>
                        <a:pt x="492" y="46"/>
                        <a:pt x="490" y="47"/>
                        <a:pt x="489" y="46"/>
                      </a:cubicBezTo>
                      <a:cubicBezTo>
                        <a:pt x="486" y="46"/>
                        <a:pt x="483" y="46"/>
                        <a:pt x="480" y="46"/>
                      </a:cubicBezTo>
                      <a:cubicBezTo>
                        <a:pt x="479" y="46"/>
                        <a:pt x="477" y="46"/>
                        <a:pt x="475" y="46"/>
                      </a:cubicBezTo>
                      <a:cubicBezTo>
                        <a:pt x="473" y="46"/>
                        <a:pt x="472" y="47"/>
                        <a:pt x="471" y="46"/>
                      </a:cubicBezTo>
                      <a:cubicBezTo>
                        <a:pt x="471" y="41"/>
                        <a:pt x="468" y="37"/>
                        <a:pt x="468" y="32"/>
                      </a:cubicBezTo>
                      <a:cubicBezTo>
                        <a:pt x="468" y="29"/>
                        <a:pt x="468" y="27"/>
                        <a:pt x="469" y="25"/>
                      </a:cubicBezTo>
                      <a:cubicBezTo>
                        <a:pt x="470" y="23"/>
                        <a:pt x="469" y="21"/>
                        <a:pt x="470" y="18"/>
                      </a:cubicBezTo>
                      <a:cubicBezTo>
                        <a:pt x="470" y="16"/>
                        <a:pt x="472" y="15"/>
                        <a:pt x="472" y="12"/>
                      </a:cubicBezTo>
                      <a:cubicBezTo>
                        <a:pt x="472" y="10"/>
                        <a:pt x="472" y="8"/>
                        <a:pt x="471" y="7"/>
                      </a:cubicBezTo>
                      <a:cubicBezTo>
                        <a:pt x="469" y="4"/>
                        <a:pt x="467" y="3"/>
                        <a:pt x="464" y="2"/>
                      </a:cubicBezTo>
                      <a:cubicBezTo>
                        <a:pt x="462" y="2"/>
                        <a:pt x="459" y="2"/>
                        <a:pt x="457" y="2"/>
                      </a:cubicBezTo>
                      <a:cubicBezTo>
                        <a:pt x="456" y="1"/>
                        <a:pt x="455" y="0"/>
                        <a:pt x="454" y="0"/>
                      </a:cubicBezTo>
                      <a:cubicBezTo>
                        <a:pt x="453" y="0"/>
                        <a:pt x="450" y="0"/>
                        <a:pt x="448" y="1"/>
                      </a:cubicBezTo>
                      <a:cubicBezTo>
                        <a:pt x="445" y="2"/>
                        <a:pt x="442" y="6"/>
                        <a:pt x="440" y="10"/>
                      </a:cubicBezTo>
                      <a:cubicBezTo>
                        <a:pt x="440" y="11"/>
                        <a:pt x="440" y="13"/>
                        <a:pt x="439" y="15"/>
                      </a:cubicBezTo>
                      <a:cubicBezTo>
                        <a:pt x="439" y="17"/>
                        <a:pt x="438" y="18"/>
                        <a:pt x="437" y="20"/>
                      </a:cubicBezTo>
                      <a:cubicBezTo>
                        <a:pt x="437" y="22"/>
                        <a:pt x="437" y="23"/>
                        <a:pt x="436" y="25"/>
                      </a:cubicBezTo>
                      <a:cubicBezTo>
                        <a:pt x="434" y="28"/>
                        <a:pt x="431" y="30"/>
                        <a:pt x="428" y="31"/>
                      </a:cubicBezTo>
                      <a:cubicBezTo>
                        <a:pt x="427" y="31"/>
                        <a:pt x="425" y="31"/>
                        <a:pt x="424" y="31"/>
                      </a:cubicBezTo>
                      <a:cubicBezTo>
                        <a:pt x="422" y="32"/>
                        <a:pt x="421" y="33"/>
                        <a:pt x="419" y="33"/>
                      </a:cubicBezTo>
                      <a:cubicBezTo>
                        <a:pt x="417" y="34"/>
                        <a:pt x="416" y="33"/>
                        <a:pt x="414" y="34"/>
                      </a:cubicBezTo>
                      <a:cubicBezTo>
                        <a:pt x="412" y="34"/>
                        <a:pt x="411" y="35"/>
                        <a:pt x="410" y="37"/>
                      </a:cubicBezTo>
                      <a:cubicBezTo>
                        <a:pt x="409" y="38"/>
                        <a:pt x="408" y="40"/>
                        <a:pt x="407" y="42"/>
                      </a:cubicBezTo>
                      <a:cubicBezTo>
                        <a:pt x="406" y="45"/>
                        <a:pt x="404" y="47"/>
                        <a:pt x="403" y="50"/>
                      </a:cubicBezTo>
                      <a:cubicBezTo>
                        <a:pt x="402" y="51"/>
                        <a:pt x="402" y="52"/>
                        <a:pt x="401" y="53"/>
                      </a:cubicBezTo>
                      <a:cubicBezTo>
                        <a:pt x="401" y="54"/>
                        <a:pt x="399" y="55"/>
                        <a:pt x="399" y="56"/>
                      </a:cubicBezTo>
                      <a:cubicBezTo>
                        <a:pt x="399" y="57"/>
                        <a:pt x="400" y="59"/>
                        <a:pt x="401" y="60"/>
                      </a:cubicBezTo>
                      <a:cubicBezTo>
                        <a:pt x="402" y="61"/>
                        <a:pt x="403" y="61"/>
                        <a:pt x="404" y="62"/>
                      </a:cubicBezTo>
                      <a:cubicBezTo>
                        <a:pt x="405" y="62"/>
                        <a:pt x="407" y="62"/>
                        <a:pt x="408" y="63"/>
                      </a:cubicBezTo>
                      <a:cubicBezTo>
                        <a:pt x="408" y="65"/>
                        <a:pt x="407" y="66"/>
                        <a:pt x="406" y="67"/>
                      </a:cubicBezTo>
                      <a:cubicBezTo>
                        <a:pt x="405" y="68"/>
                        <a:pt x="405" y="69"/>
                        <a:pt x="404" y="70"/>
                      </a:cubicBezTo>
                      <a:cubicBezTo>
                        <a:pt x="403" y="70"/>
                        <a:pt x="402" y="70"/>
                        <a:pt x="401" y="71"/>
                      </a:cubicBezTo>
                      <a:cubicBezTo>
                        <a:pt x="400" y="72"/>
                        <a:pt x="400" y="74"/>
                        <a:pt x="399" y="75"/>
                      </a:cubicBezTo>
                      <a:cubicBezTo>
                        <a:pt x="398" y="76"/>
                        <a:pt x="398" y="76"/>
                        <a:pt x="397" y="77"/>
                      </a:cubicBezTo>
                      <a:cubicBezTo>
                        <a:pt x="395" y="79"/>
                        <a:pt x="392" y="81"/>
                        <a:pt x="389" y="82"/>
                      </a:cubicBezTo>
                      <a:cubicBezTo>
                        <a:pt x="385" y="82"/>
                        <a:pt x="384" y="80"/>
                        <a:pt x="381" y="79"/>
                      </a:cubicBezTo>
                      <a:cubicBezTo>
                        <a:pt x="379" y="78"/>
                        <a:pt x="377" y="78"/>
                        <a:pt x="375" y="78"/>
                      </a:cubicBezTo>
                      <a:cubicBezTo>
                        <a:pt x="374" y="78"/>
                        <a:pt x="368" y="79"/>
                        <a:pt x="368" y="78"/>
                      </a:cubicBezTo>
                      <a:cubicBezTo>
                        <a:pt x="368" y="76"/>
                        <a:pt x="368" y="75"/>
                        <a:pt x="367" y="73"/>
                      </a:cubicBezTo>
                      <a:cubicBezTo>
                        <a:pt x="361" y="72"/>
                        <a:pt x="355" y="75"/>
                        <a:pt x="350" y="79"/>
                      </a:cubicBezTo>
                      <a:cubicBezTo>
                        <a:pt x="348" y="81"/>
                        <a:pt x="346" y="82"/>
                        <a:pt x="344" y="85"/>
                      </a:cubicBezTo>
                      <a:cubicBezTo>
                        <a:pt x="342" y="87"/>
                        <a:pt x="339" y="88"/>
                        <a:pt x="337" y="90"/>
                      </a:cubicBezTo>
                      <a:cubicBezTo>
                        <a:pt x="336" y="92"/>
                        <a:pt x="333" y="94"/>
                        <a:pt x="331" y="94"/>
                      </a:cubicBezTo>
                      <a:cubicBezTo>
                        <a:pt x="329" y="95"/>
                        <a:pt x="328" y="94"/>
                        <a:pt x="327" y="94"/>
                      </a:cubicBezTo>
                      <a:cubicBezTo>
                        <a:pt x="325" y="93"/>
                        <a:pt x="324" y="93"/>
                        <a:pt x="323" y="92"/>
                      </a:cubicBezTo>
                      <a:cubicBezTo>
                        <a:pt x="321" y="90"/>
                        <a:pt x="317" y="89"/>
                        <a:pt x="315" y="88"/>
                      </a:cubicBezTo>
                      <a:cubicBezTo>
                        <a:pt x="314" y="87"/>
                        <a:pt x="312" y="87"/>
                        <a:pt x="311" y="86"/>
                      </a:cubicBezTo>
                      <a:cubicBezTo>
                        <a:pt x="309" y="86"/>
                        <a:pt x="304" y="83"/>
                        <a:pt x="304" y="81"/>
                      </a:cubicBezTo>
                      <a:cubicBezTo>
                        <a:pt x="304" y="79"/>
                        <a:pt x="308" y="75"/>
                        <a:pt x="306" y="74"/>
                      </a:cubicBezTo>
                      <a:cubicBezTo>
                        <a:pt x="305" y="74"/>
                        <a:pt x="304" y="74"/>
                        <a:pt x="304" y="74"/>
                      </a:cubicBezTo>
                      <a:cubicBezTo>
                        <a:pt x="303" y="74"/>
                        <a:pt x="303" y="74"/>
                        <a:pt x="302" y="73"/>
                      </a:cubicBezTo>
                      <a:cubicBezTo>
                        <a:pt x="300" y="72"/>
                        <a:pt x="298" y="72"/>
                        <a:pt x="296" y="71"/>
                      </a:cubicBezTo>
                      <a:cubicBezTo>
                        <a:pt x="295" y="71"/>
                        <a:pt x="294" y="69"/>
                        <a:pt x="292" y="69"/>
                      </a:cubicBezTo>
                      <a:cubicBezTo>
                        <a:pt x="291" y="69"/>
                        <a:pt x="290" y="69"/>
                        <a:pt x="289" y="70"/>
                      </a:cubicBezTo>
                      <a:cubicBezTo>
                        <a:pt x="287" y="70"/>
                        <a:pt x="286" y="70"/>
                        <a:pt x="284" y="69"/>
                      </a:cubicBezTo>
                      <a:cubicBezTo>
                        <a:pt x="281" y="68"/>
                        <a:pt x="276" y="68"/>
                        <a:pt x="273" y="69"/>
                      </a:cubicBezTo>
                      <a:cubicBezTo>
                        <a:pt x="271" y="70"/>
                        <a:pt x="270" y="71"/>
                        <a:pt x="269" y="73"/>
                      </a:cubicBezTo>
                      <a:cubicBezTo>
                        <a:pt x="268" y="74"/>
                        <a:pt x="266" y="75"/>
                        <a:pt x="265" y="76"/>
                      </a:cubicBezTo>
                      <a:cubicBezTo>
                        <a:pt x="264" y="77"/>
                        <a:pt x="264" y="77"/>
                        <a:pt x="262" y="77"/>
                      </a:cubicBezTo>
                      <a:cubicBezTo>
                        <a:pt x="261" y="78"/>
                        <a:pt x="261" y="78"/>
                        <a:pt x="260" y="79"/>
                      </a:cubicBezTo>
                      <a:cubicBezTo>
                        <a:pt x="259" y="80"/>
                        <a:pt x="257" y="81"/>
                        <a:pt x="257" y="83"/>
                      </a:cubicBezTo>
                      <a:cubicBezTo>
                        <a:pt x="256" y="85"/>
                        <a:pt x="256" y="87"/>
                        <a:pt x="256" y="89"/>
                      </a:cubicBezTo>
                      <a:cubicBezTo>
                        <a:pt x="256" y="90"/>
                        <a:pt x="255" y="92"/>
                        <a:pt x="255" y="93"/>
                      </a:cubicBezTo>
                      <a:cubicBezTo>
                        <a:pt x="255" y="96"/>
                        <a:pt x="255" y="97"/>
                        <a:pt x="254" y="100"/>
                      </a:cubicBezTo>
                      <a:cubicBezTo>
                        <a:pt x="254" y="101"/>
                        <a:pt x="254" y="102"/>
                        <a:pt x="253" y="104"/>
                      </a:cubicBezTo>
                      <a:cubicBezTo>
                        <a:pt x="253" y="105"/>
                        <a:pt x="252" y="106"/>
                        <a:pt x="251" y="108"/>
                      </a:cubicBezTo>
                      <a:cubicBezTo>
                        <a:pt x="251" y="110"/>
                        <a:pt x="250" y="112"/>
                        <a:pt x="248" y="115"/>
                      </a:cubicBezTo>
                      <a:cubicBezTo>
                        <a:pt x="247" y="117"/>
                        <a:pt x="244" y="119"/>
                        <a:pt x="242" y="120"/>
                      </a:cubicBezTo>
                      <a:cubicBezTo>
                        <a:pt x="239" y="123"/>
                        <a:pt x="237" y="124"/>
                        <a:pt x="233" y="125"/>
                      </a:cubicBezTo>
                      <a:cubicBezTo>
                        <a:pt x="231" y="126"/>
                        <a:pt x="230" y="127"/>
                        <a:pt x="228" y="128"/>
                      </a:cubicBezTo>
                      <a:cubicBezTo>
                        <a:pt x="227" y="129"/>
                        <a:pt x="225" y="128"/>
                        <a:pt x="224" y="130"/>
                      </a:cubicBezTo>
                      <a:cubicBezTo>
                        <a:pt x="223" y="131"/>
                        <a:pt x="222" y="132"/>
                        <a:pt x="221" y="133"/>
                      </a:cubicBezTo>
                      <a:cubicBezTo>
                        <a:pt x="221" y="135"/>
                        <a:pt x="220" y="136"/>
                        <a:pt x="219" y="137"/>
                      </a:cubicBezTo>
                      <a:cubicBezTo>
                        <a:pt x="217" y="138"/>
                        <a:pt x="215" y="138"/>
                        <a:pt x="214" y="139"/>
                      </a:cubicBezTo>
                      <a:cubicBezTo>
                        <a:pt x="212" y="140"/>
                        <a:pt x="211" y="141"/>
                        <a:pt x="209" y="142"/>
                      </a:cubicBezTo>
                      <a:cubicBezTo>
                        <a:pt x="209" y="144"/>
                        <a:pt x="209" y="146"/>
                        <a:pt x="209" y="148"/>
                      </a:cubicBezTo>
                      <a:cubicBezTo>
                        <a:pt x="208" y="148"/>
                        <a:pt x="207" y="149"/>
                        <a:pt x="205" y="150"/>
                      </a:cubicBezTo>
                      <a:cubicBezTo>
                        <a:pt x="204" y="150"/>
                        <a:pt x="202" y="149"/>
                        <a:pt x="201" y="149"/>
                      </a:cubicBezTo>
                      <a:cubicBezTo>
                        <a:pt x="198" y="148"/>
                        <a:pt x="195" y="147"/>
                        <a:pt x="192" y="146"/>
                      </a:cubicBezTo>
                      <a:cubicBezTo>
                        <a:pt x="189" y="145"/>
                        <a:pt x="186" y="143"/>
                        <a:pt x="183" y="142"/>
                      </a:cubicBezTo>
                      <a:cubicBezTo>
                        <a:pt x="181" y="142"/>
                        <a:pt x="180" y="141"/>
                        <a:pt x="178" y="141"/>
                      </a:cubicBezTo>
                      <a:cubicBezTo>
                        <a:pt x="178" y="140"/>
                        <a:pt x="177" y="140"/>
                        <a:pt x="176" y="139"/>
                      </a:cubicBezTo>
                      <a:cubicBezTo>
                        <a:pt x="176" y="139"/>
                        <a:pt x="175" y="139"/>
                        <a:pt x="175" y="139"/>
                      </a:cubicBezTo>
                      <a:cubicBezTo>
                        <a:pt x="170" y="137"/>
                        <a:pt x="166" y="136"/>
                        <a:pt x="161" y="135"/>
                      </a:cubicBezTo>
                      <a:cubicBezTo>
                        <a:pt x="152" y="134"/>
                        <a:pt x="142" y="134"/>
                        <a:pt x="135" y="141"/>
                      </a:cubicBezTo>
                      <a:cubicBezTo>
                        <a:pt x="128" y="147"/>
                        <a:pt x="129" y="159"/>
                        <a:pt x="133" y="167"/>
                      </a:cubicBezTo>
                      <a:cubicBezTo>
                        <a:pt x="136" y="176"/>
                        <a:pt x="140" y="183"/>
                        <a:pt x="137" y="192"/>
                      </a:cubicBezTo>
                      <a:cubicBezTo>
                        <a:pt x="133" y="200"/>
                        <a:pt x="124" y="202"/>
                        <a:pt x="118" y="205"/>
                      </a:cubicBezTo>
                      <a:cubicBezTo>
                        <a:pt x="109" y="209"/>
                        <a:pt x="100" y="213"/>
                        <a:pt x="91" y="217"/>
                      </a:cubicBezTo>
                      <a:cubicBezTo>
                        <a:pt x="81" y="221"/>
                        <a:pt x="76" y="229"/>
                        <a:pt x="70" y="237"/>
                      </a:cubicBezTo>
                      <a:cubicBezTo>
                        <a:pt x="64" y="246"/>
                        <a:pt x="57" y="250"/>
                        <a:pt x="48" y="252"/>
                      </a:cubicBezTo>
                      <a:cubicBezTo>
                        <a:pt x="43" y="253"/>
                        <a:pt x="40" y="256"/>
                        <a:pt x="35" y="257"/>
                      </a:cubicBezTo>
                      <a:cubicBezTo>
                        <a:pt x="31" y="259"/>
                        <a:pt x="28" y="260"/>
                        <a:pt x="24" y="262"/>
                      </a:cubicBezTo>
                      <a:cubicBezTo>
                        <a:pt x="21" y="264"/>
                        <a:pt x="5" y="277"/>
                        <a:pt x="8" y="281"/>
                      </a:cubicBezTo>
                      <a:cubicBezTo>
                        <a:pt x="10" y="285"/>
                        <a:pt x="10" y="289"/>
                        <a:pt x="12" y="293"/>
                      </a:cubicBezTo>
                      <a:cubicBezTo>
                        <a:pt x="13" y="298"/>
                        <a:pt x="16" y="302"/>
                        <a:pt x="20" y="305"/>
                      </a:cubicBezTo>
                      <a:cubicBezTo>
                        <a:pt x="26" y="312"/>
                        <a:pt x="38" y="314"/>
                        <a:pt x="42" y="323"/>
                      </a:cubicBezTo>
                      <a:cubicBezTo>
                        <a:pt x="46" y="332"/>
                        <a:pt x="51" y="341"/>
                        <a:pt x="55" y="350"/>
                      </a:cubicBezTo>
                      <a:cubicBezTo>
                        <a:pt x="41" y="355"/>
                        <a:pt x="27" y="361"/>
                        <a:pt x="14" y="366"/>
                      </a:cubicBezTo>
                      <a:cubicBezTo>
                        <a:pt x="7" y="368"/>
                        <a:pt x="6" y="369"/>
                        <a:pt x="2" y="374"/>
                      </a:cubicBezTo>
                      <a:cubicBezTo>
                        <a:pt x="0" y="377"/>
                        <a:pt x="12" y="384"/>
                        <a:pt x="14" y="386"/>
                      </a:cubicBezTo>
                      <a:cubicBezTo>
                        <a:pt x="17" y="380"/>
                        <a:pt x="22" y="380"/>
                        <a:pt x="28" y="378"/>
                      </a:cubicBezTo>
                      <a:cubicBezTo>
                        <a:pt x="31" y="377"/>
                        <a:pt x="34" y="376"/>
                        <a:pt x="36" y="375"/>
                      </a:cubicBezTo>
                      <a:cubicBezTo>
                        <a:pt x="37" y="375"/>
                        <a:pt x="40" y="381"/>
                        <a:pt x="40" y="382"/>
                      </a:cubicBezTo>
                      <a:cubicBezTo>
                        <a:pt x="42" y="385"/>
                        <a:pt x="42" y="385"/>
                        <a:pt x="41" y="388"/>
                      </a:cubicBezTo>
                      <a:cubicBezTo>
                        <a:pt x="40" y="390"/>
                        <a:pt x="38" y="392"/>
                        <a:pt x="38" y="394"/>
                      </a:cubicBezTo>
                      <a:cubicBezTo>
                        <a:pt x="38" y="401"/>
                        <a:pt x="37" y="407"/>
                        <a:pt x="37" y="413"/>
                      </a:cubicBezTo>
                      <a:cubicBezTo>
                        <a:pt x="44" y="411"/>
                        <a:pt x="51" y="409"/>
                        <a:pt x="58" y="407"/>
                      </a:cubicBezTo>
                      <a:cubicBezTo>
                        <a:pt x="62" y="405"/>
                        <a:pt x="64" y="399"/>
                        <a:pt x="66" y="395"/>
                      </a:cubicBezTo>
                      <a:cubicBezTo>
                        <a:pt x="69" y="397"/>
                        <a:pt x="63" y="411"/>
                        <a:pt x="60" y="413"/>
                      </a:cubicBezTo>
                      <a:cubicBezTo>
                        <a:pt x="58" y="416"/>
                        <a:pt x="52" y="417"/>
                        <a:pt x="49" y="418"/>
                      </a:cubicBezTo>
                      <a:cubicBezTo>
                        <a:pt x="46" y="419"/>
                        <a:pt x="43" y="421"/>
                        <a:pt x="40" y="421"/>
                      </a:cubicBezTo>
                      <a:cubicBezTo>
                        <a:pt x="35" y="421"/>
                        <a:pt x="36" y="420"/>
                        <a:pt x="35" y="425"/>
                      </a:cubicBezTo>
                      <a:cubicBezTo>
                        <a:pt x="34" y="429"/>
                        <a:pt x="33" y="433"/>
                        <a:pt x="32" y="438"/>
                      </a:cubicBezTo>
                      <a:cubicBezTo>
                        <a:pt x="31" y="445"/>
                        <a:pt x="30" y="453"/>
                        <a:pt x="28" y="461"/>
                      </a:cubicBezTo>
                      <a:cubicBezTo>
                        <a:pt x="34" y="459"/>
                        <a:pt x="34" y="458"/>
                        <a:pt x="35" y="452"/>
                      </a:cubicBezTo>
                      <a:cubicBezTo>
                        <a:pt x="36" y="449"/>
                        <a:pt x="38" y="448"/>
                        <a:pt x="38" y="444"/>
                      </a:cubicBezTo>
                      <a:cubicBezTo>
                        <a:pt x="39" y="439"/>
                        <a:pt x="40" y="435"/>
                        <a:pt x="41" y="430"/>
                      </a:cubicBezTo>
                      <a:cubicBezTo>
                        <a:pt x="41" y="428"/>
                        <a:pt x="47" y="427"/>
                        <a:pt x="49" y="427"/>
                      </a:cubicBezTo>
                      <a:cubicBezTo>
                        <a:pt x="48" y="436"/>
                        <a:pt x="46" y="445"/>
                        <a:pt x="45" y="453"/>
                      </a:cubicBezTo>
                      <a:cubicBezTo>
                        <a:pt x="49" y="452"/>
                        <a:pt x="51" y="452"/>
                        <a:pt x="53" y="449"/>
                      </a:cubicBezTo>
                      <a:cubicBezTo>
                        <a:pt x="54" y="445"/>
                        <a:pt x="56" y="442"/>
                        <a:pt x="58" y="438"/>
                      </a:cubicBezTo>
                      <a:cubicBezTo>
                        <a:pt x="63" y="441"/>
                        <a:pt x="67" y="444"/>
                        <a:pt x="72" y="447"/>
                      </a:cubicBezTo>
                      <a:cubicBezTo>
                        <a:pt x="74" y="448"/>
                        <a:pt x="74" y="452"/>
                        <a:pt x="75" y="454"/>
                      </a:cubicBezTo>
                      <a:cubicBezTo>
                        <a:pt x="76" y="457"/>
                        <a:pt x="77" y="457"/>
                        <a:pt x="74" y="458"/>
                      </a:cubicBezTo>
                      <a:cubicBezTo>
                        <a:pt x="70" y="460"/>
                        <a:pt x="61" y="462"/>
                        <a:pt x="67" y="466"/>
                      </a:cubicBezTo>
                      <a:cubicBezTo>
                        <a:pt x="71" y="469"/>
                        <a:pt x="75" y="460"/>
                        <a:pt x="78" y="462"/>
                      </a:cubicBezTo>
                      <a:cubicBezTo>
                        <a:pt x="80" y="463"/>
                        <a:pt x="89" y="471"/>
                        <a:pt x="91" y="470"/>
                      </a:cubicBezTo>
                      <a:cubicBezTo>
                        <a:pt x="93" y="469"/>
                        <a:pt x="103" y="462"/>
                        <a:pt x="105" y="463"/>
                      </a:cubicBezTo>
                      <a:cubicBezTo>
                        <a:pt x="108" y="465"/>
                        <a:pt x="111" y="467"/>
                        <a:pt x="114" y="468"/>
                      </a:cubicBezTo>
                      <a:cubicBezTo>
                        <a:pt x="114" y="469"/>
                        <a:pt x="113" y="471"/>
                        <a:pt x="113" y="471"/>
                      </a:cubicBezTo>
                      <a:cubicBezTo>
                        <a:pt x="112" y="471"/>
                        <a:pt x="110" y="470"/>
                        <a:pt x="110" y="470"/>
                      </a:cubicBezTo>
                      <a:cubicBezTo>
                        <a:pt x="107" y="468"/>
                        <a:pt x="100" y="473"/>
                        <a:pt x="97" y="474"/>
                      </a:cubicBezTo>
                      <a:cubicBezTo>
                        <a:pt x="101" y="476"/>
                        <a:pt x="105" y="478"/>
                        <a:pt x="109" y="480"/>
                      </a:cubicBezTo>
                      <a:cubicBezTo>
                        <a:pt x="112" y="482"/>
                        <a:pt x="113" y="481"/>
                        <a:pt x="116" y="479"/>
                      </a:cubicBezTo>
                      <a:cubicBezTo>
                        <a:pt x="118" y="478"/>
                        <a:pt x="124" y="474"/>
                        <a:pt x="125" y="475"/>
                      </a:cubicBezTo>
                      <a:cubicBezTo>
                        <a:pt x="128" y="476"/>
                        <a:pt x="132" y="478"/>
                        <a:pt x="135" y="479"/>
                      </a:cubicBezTo>
                      <a:cubicBezTo>
                        <a:pt x="133" y="483"/>
                        <a:pt x="131" y="479"/>
                        <a:pt x="128" y="480"/>
                      </a:cubicBezTo>
                      <a:cubicBezTo>
                        <a:pt x="125" y="482"/>
                        <a:pt x="122" y="483"/>
                        <a:pt x="118" y="485"/>
                      </a:cubicBezTo>
                      <a:cubicBezTo>
                        <a:pt x="121" y="486"/>
                        <a:pt x="124" y="489"/>
                        <a:pt x="127" y="488"/>
                      </a:cubicBezTo>
                      <a:cubicBezTo>
                        <a:pt x="131" y="486"/>
                        <a:pt x="135" y="484"/>
                        <a:pt x="140" y="482"/>
                      </a:cubicBezTo>
                      <a:cubicBezTo>
                        <a:pt x="144" y="480"/>
                        <a:pt x="144" y="480"/>
                        <a:pt x="146" y="484"/>
                      </a:cubicBezTo>
                      <a:cubicBezTo>
                        <a:pt x="148" y="486"/>
                        <a:pt x="147" y="491"/>
                        <a:pt x="148" y="494"/>
                      </a:cubicBezTo>
                      <a:cubicBezTo>
                        <a:pt x="148" y="500"/>
                        <a:pt x="134" y="497"/>
                        <a:pt x="135" y="503"/>
                      </a:cubicBezTo>
                      <a:cubicBezTo>
                        <a:pt x="136" y="511"/>
                        <a:pt x="138" y="518"/>
                        <a:pt x="139" y="526"/>
                      </a:cubicBezTo>
                      <a:cubicBezTo>
                        <a:pt x="142" y="525"/>
                        <a:pt x="152" y="522"/>
                        <a:pt x="153" y="527"/>
                      </a:cubicBezTo>
                      <a:cubicBezTo>
                        <a:pt x="154" y="534"/>
                        <a:pt x="154" y="542"/>
                        <a:pt x="155" y="549"/>
                      </a:cubicBezTo>
                      <a:cubicBezTo>
                        <a:pt x="149" y="545"/>
                        <a:pt x="145" y="543"/>
                        <a:pt x="138" y="542"/>
                      </a:cubicBezTo>
                      <a:cubicBezTo>
                        <a:pt x="139" y="550"/>
                        <a:pt x="140" y="558"/>
                        <a:pt x="139" y="565"/>
                      </a:cubicBezTo>
                      <a:cubicBezTo>
                        <a:pt x="138" y="574"/>
                        <a:pt x="137" y="584"/>
                        <a:pt x="136" y="593"/>
                      </a:cubicBezTo>
                      <a:cubicBezTo>
                        <a:pt x="133" y="593"/>
                        <a:pt x="129" y="591"/>
                        <a:pt x="125" y="591"/>
                      </a:cubicBezTo>
                      <a:cubicBezTo>
                        <a:pt x="120" y="592"/>
                        <a:pt x="121" y="591"/>
                        <a:pt x="120" y="586"/>
                      </a:cubicBezTo>
                      <a:cubicBezTo>
                        <a:pt x="119" y="578"/>
                        <a:pt x="117" y="569"/>
                        <a:pt x="116" y="560"/>
                      </a:cubicBezTo>
                      <a:cubicBezTo>
                        <a:pt x="111" y="563"/>
                        <a:pt x="106" y="565"/>
                        <a:pt x="102" y="567"/>
                      </a:cubicBezTo>
                      <a:cubicBezTo>
                        <a:pt x="99" y="568"/>
                        <a:pt x="97" y="569"/>
                        <a:pt x="95" y="571"/>
                      </a:cubicBezTo>
                      <a:cubicBezTo>
                        <a:pt x="93" y="571"/>
                        <a:pt x="90" y="571"/>
                        <a:pt x="89" y="572"/>
                      </a:cubicBezTo>
                      <a:cubicBezTo>
                        <a:pt x="87" y="574"/>
                        <a:pt x="91" y="575"/>
                        <a:pt x="86" y="576"/>
                      </a:cubicBezTo>
                      <a:cubicBezTo>
                        <a:pt x="83" y="576"/>
                        <a:pt x="84" y="577"/>
                        <a:pt x="84" y="580"/>
                      </a:cubicBezTo>
                      <a:cubicBezTo>
                        <a:pt x="85" y="585"/>
                        <a:pt x="85" y="590"/>
                        <a:pt x="85" y="595"/>
                      </a:cubicBezTo>
                      <a:cubicBezTo>
                        <a:pt x="84" y="594"/>
                        <a:pt x="82" y="594"/>
                        <a:pt x="80" y="593"/>
                      </a:cubicBezTo>
                      <a:cubicBezTo>
                        <a:pt x="80" y="595"/>
                        <a:pt x="79" y="600"/>
                        <a:pt x="81" y="601"/>
                      </a:cubicBezTo>
                      <a:cubicBezTo>
                        <a:pt x="82" y="601"/>
                        <a:pt x="89" y="604"/>
                        <a:pt x="89" y="605"/>
                      </a:cubicBezTo>
                      <a:cubicBezTo>
                        <a:pt x="89" y="608"/>
                        <a:pt x="90" y="612"/>
                        <a:pt x="87" y="612"/>
                      </a:cubicBezTo>
                      <a:cubicBezTo>
                        <a:pt x="83" y="612"/>
                        <a:pt x="79" y="612"/>
                        <a:pt x="75" y="612"/>
                      </a:cubicBezTo>
                      <a:cubicBezTo>
                        <a:pt x="74" y="612"/>
                        <a:pt x="69" y="613"/>
                        <a:pt x="69" y="612"/>
                      </a:cubicBezTo>
                      <a:cubicBezTo>
                        <a:pt x="68" y="608"/>
                        <a:pt x="68" y="604"/>
                        <a:pt x="67" y="601"/>
                      </a:cubicBezTo>
                      <a:cubicBezTo>
                        <a:pt x="67" y="599"/>
                        <a:pt x="68" y="594"/>
                        <a:pt x="66" y="593"/>
                      </a:cubicBezTo>
                      <a:cubicBezTo>
                        <a:pt x="64" y="591"/>
                        <a:pt x="61" y="590"/>
                        <a:pt x="59" y="588"/>
                      </a:cubicBezTo>
                      <a:cubicBezTo>
                        <a:pt x="58" y="598"/>
                        <a:pt x="58" y="608"/>
                        <a:pt x="58" y="618"/>
                      </a:cubicBezTo>
                      <a:cubicBezTo>
                        <a:pt x="58" y="621"/>
                        <a:pt x="58" y="621"/>
                        <a:pt x="61" y="621"/>
                      </a:cubicBezTo>
                      <a:cubicBezTo>
                        <a:pt x="66" y="621"/>
                        <a:pt x="71" y="621"/>
                        <a:pt x="76" y="621"/>
                      </a:cubicBezTo>
                      <a:cubicBezTo>
                        <a:pt x="85" y="621"/>
                        <a:pt x="94" y="622"/>
                        <a:pt x="104" y="622"/>
                      </a:cubicBezTo>
                      <a:cubicBezTo>
                        <a:pt x="104" y="622"/>
                        <a:pt x="104" y="628"/>
                        <a:pt x="104" y="631"/>
                      </a:cubicBezTo>
                      <a:cubicBezTo>
                        <a:pt x="108" y="631"/>
                        <a:pt x="112" y="630"/>
                        <a:pt x="116" y="630"/>
                      </a:cubicBezTo>
                      <a:cubicBezTo>
                        <a:pt x="121" y="629"/>
                        <a:pt x="126" y="630"/>
                        <a:pt x="131" y="631"/>
                      </a:cubicBezTo>
                      <a:cubicBezTo>
                        <a:pt x="134" y="631"/>
                        <a:pt x="136" y="631"/>
                        <a:pt x="139" y="633"/>
                      </a:cubicBezTo>
                      <a:cubicBezTo>
                        <a:pt x="141" y="634"/>
                        <a:pt x="143" y="635"/>
                        <a:pt x="146" y="636"/>
                      </a:cubicBezTo>
                      <a:cubicBezTo>
                        <a:pt x="151" y="638"/>
                        <a:pt x="157" y="638"/>
                        <a:pt x="162" y="640"/>
                      </a:cubicBezTo>
                      <a:cubicBezTo>
                        <a:pt x="165" y="641"/>
                        <a:pt x="168" y="642"/>
                        <a:pt x="171" y="644"/>
                      </a:cubicBezTo>
                      <a:cubicBezTo>
                        <a:pt x="173" y="645"/>
                        <a:pt x="175" y="645"/>
                        <a:pt x="178" y="646"/>
                      </a:cubicBezTo>
                      <a:cubicBezTo>
                        <a:pt x="183" y="648"/>
                        <a:pt x="188" y="650"/>
                        <a:pt x="192" y="652"/>
                      </a:cubicBezTo>
                      <a:cubicBezTo>
                        <a:pt x="197" y="654"/>
                        <a:pt x="202" y="656"/>
                        <a:pt x="208" y="657"/>
                      </a:cubicBezTo>
                      <a:cubicBezTo>
                        <a:pt x="212" y="658"/>
                        <a:pt x="216" y="661"/>
                        <a:pt x="221" y="662"/>
                      </a:cubicBezTo>
                      <a:cubicBezTo>
                        <a:pt x="226" y="664"/>
                        <a:pt x="230" y="669"/>
                        <a:pt x="235" y="670"/>
                      </a:cubicBezTo>
                      <a:cubicBezTo>
                        <a:pt x="240" y="672"/>
                        <a:pt x="245" y="672"/>
                        <a:pt x="250" y="675"/>
                      </a:cubicBezTo>
                      <a:cubicBezTo>
                        <a:pt x="255" y="678"/>
                        <a:pt x="259" y="678"/>
                        <a:pt x="264" y="679"/>
                      </a:cubicBezTo>
                      <a:cubicBezTo>
                        <a:pt x="270" y="680"/>
                        <a:pt x="275" y="682"/>
                        <a:pt x="280" y="684"/>
                      </a:cubicBezTo>
                      <a:cubicBezTo>
                        <a:pt x="285" y="685"/>
                        <a:pt x="289" y="686"/>
                        <a:pt x="292" y="688"/>
                      </a:cubicBezTo>
                      <a:cubicBezTo>
                        <a:pt x="297" y="691"/>
                        <a:pt x="299" y="695"/>
                        <a:pt x="300" y="699"/>
                      </a:cubicBezTo>
                      <a:cubicBezTo>
                        <a:pt x="303" y="708"/>
                        <a:pt x="305" y="717"/>
                        <a:pt x="316" y="717"/>
                      </a:cubicBezTo>
                      <a:cubicBezTo>
                        <a:pt x="319" y="717"/>
                        <a:pt x="320" y="717"/>
                        <a:pt x="322" y="716"/>
                      </a:cubicBezTo>
                      <a:cubicBezTo>
                        <a:pt x="323" y="716"/>
                        <a:pt x="324" y="716"/>
                        <a:pt x="325" y="716"/>
                      </a:cubicBezTo>
                      <a:cubicBezTo>
                        <a:pt x="327" y="715"/>
                        <a:pt x="329" y="714"/>
                        <a:pt x="330" y="713"/>
                      </a:cubicBezTo>
                      <a:cubicBezTo>
                        <a:pt x="332" y="712"/>
                        <a:pt x="334" y="711"/>
                        <a:pt x="336" y="710"/>
                      </a:cubicBezTo>
                      <a:cubicBezTo>
                        <a:pt x="339" y="709"/>
                        <a:pt x="341" y="707"/>
                        <a:pt x="345" y="706"/>
                      </a:cubicBezTo>
                      <a:cubicBezTo>
                        <a:pt x="350" y="704"/>
                        <a:pt x="354" y="700"/>
                        <a:pt x="359" y="697"/>
                      </a:cubicBezTo>
                      <a:cubicBezTo>
                        <a:pt x="361" y="696"/>
                        <a:pt x="363" y="694"/>
                        <a:pt x="365" y="693"/>
                      </a:cubicBezTo>
                      <a:cubicBezTo>
                        <a:pt x="367" y="692"/>
                        <a:pt x="370" y="690"/>
                        <a:pt x="372" y="689"/>
                      </a:cubicBezTo>
                      <a:cubicBezTo>
                        <a:pt x="376" y="686"/>
                        <a:pt x="380" y="684"/>
                        <a:pt x="384" y="681"/>
                      </a:cubicBezTo>
                      <a:cubicBezTo>
                        <a:pt x="386" y="680"/>
                        <a:pt x="387" y="678"/>
                        <a:pt x="389" y="679"/>
                      </a:cubicBezTo>
                      <a:cubicBezTo>
                        <a:pt x="392" y="679"/>
                        <a:pt x="394" y="682"/>
                        <a:pt x="396" y="683"/>
                      </a:cubicBezTo>
                      <a:cubicBezTo>
                        <a:pt x="398" y="684"/>
                        <a:pt x="401" y="685"/>
                        <a:pt x="403" y="685"/>
                      </a:cubicBezTo>
                      <a:cubicBezTo>
                        <a:pt x="406" y="684"/>
                        <a:pt x="405" y="681"/>
                        <a:pt x="406" y="679"/>
                      </a:cubicBezTo>
                      <a:cubicBezTo>
                        <a:pt x="408" y="677"/>
                        <a:pt x="409" y="677"/>
                        <a:pt x="409" y="674"/>
                      </a:cubicBezTo>
                      <a:cubicBezTo>
                        <a:pt x="409" y="671"/>
                        <a:pt x="409" y="670"/>
                        <a:pt x="412" y="668"/>
                      </a:cubicBezTo>
                      <a:cubicBezTo>
                        <a:pt x="419" y="665"/>
                        <a:pt x="425" y="665"/>
                        <a:pt x="432" y="665"/>
                      </a:cubicBezTo>
                      <a:cubicBezTo>
                        <a:pt x="436" y="665"/>
                        <a:pt x="439" y="664"/>
                        <a:pt x="442" y="665"/>
                      </a:cubicBezTo>
                      <a:cubicBezTo>
                        <a:pt x="445" y="665"/>
                        <a:pt x="446" y="666"/>
                        <a:pt x="447" y="669"/>
                      </a:cubicBezTo>
                      <a:cubicBezTo>
                        <a:pt x="447" y="671"/>
                        <a:pt x="448" y="673"/>
                        <a:pt x="448" y="675"/>
                      </a:cubicBezTo>
                      <a:cubicBezTo>
                        <a:pt x="448" y="677"/>
                        <a:pt x="447" y="681"/>
                        <a:pt x="448" y="682"/>
                      </a:cubicBezTo>
                      <a:cubicBezTo>
                        <a:pt x="449" y="684"/>
                        <a:pt x="456" y="682"/>
                        <a:pt x="458" y="682"/>
                      </a:cubicBezTo>
                      <a:cubicBezTo>
                        <a:pt x="460" y="682"/>
                        <a:pt x="461" y="682"/>
                        <a:pt x="462" y="682"/>
                      </a:cubicBezTo>
                      <a:cubicBezTo>
                        <a:pt x="464" y="682"/>
                        <a:pt x="464" y="681"/>
                        <a:pt x="466" y="681"/>
                      </a:cubicBezTo>
                      <a:cubicBezTo>
                        <a:pt x="465" y="686"/>
                        <a:pt x="486" y="683"/>
                        <a:pt x="489" y="682"/>
                      </a:cubicBezTo>
                      <a:cubicBezTo>
                        <a:pt x="492" y="682"/>
                        <a:pt x="495" y="681"/>
                        <a:pt x="499" y="682"/>
                      </a:cubicBezTo>
                      <a:cubicBezTo>
                        <a:pt x="502" y="682"/>
                        <a:pt x="505" y="683"/>
                        <a:pt x="508" y="683"/>
                      </a:cubicBezTo>
                      <a:cubicBezTo>
                        <a:pt x="510" y="683"/>
                        <a:pt x="511" y="684"/>
                        <a:pt x="512" y="683"/>
                      </a:cubicBezTo>
                      <a:cubicBezTo>
                        <a:pt x="514" y="682"/>
                        <a:pt x="513" y="680"/>
                        <a:pt x="515" y="679"/>
                      </a:cubicBezTo>
                      <a:cubicBezTo>
                        <a:pt x="516" y="678"/>
                        <a:pt x="520" y="679"/>
                        <a:pt x="521" y="680"/>
                      </a:cubicBezTo>
                      <a:cubicBezTo>
                        <a:pt x="523" y="681"/>
                        <a:pt x="523" y="683"/>
                        <a:pt x="524" y="686"/>
                      </a:cubicBezTo>
                      <a:cubicBezTo>
                        <a:pt x="524" y="687"/>
                        <a:pt x="525" y="688"/>
                        <a:pt x="526" y="690"/>
                      </a:cubicBezTo>
                      <a:cubicBezTo>
                        <a:pt x="526" y="691"/>
                        <a:pt x="526" y="693"/>
                        <a:pt x="526" y="694"/>
                      </a:cubicBezTo>
                      <a:cubicBezTo>
                        <a:pt x="527" y="698"/>
                        <a:pt x="530" y="699"/>
                        <a:pt x="530" y="703"/>
                      </a:cubicBezTo>
                      <a:cubicBezTo>
                        <a:pt x="530" y="707"/>
                        <a:pt x="529" y="711"/>
                        <a:pt x="529" y="715"/>
                      </a:cubicBezTo>
                      <a:cubicBezTo>
                        <a:pt x="531" y="715"/>
                        <a:pt x="532" y="715"/>
                        <a:pt x="533" y="715"/>
                      </a:cubicBezTo>
                      <a:cubicBezTo>
                        <a:pt x="536" y="715"/>
                        <a:pt x="536" y="715"/>
                        <a:pt x="536" y="713"/>
                      </a:cubicBezTo>
                      <a:cubicBezTo>
                        <a:pt x="537" y="710"/>
                        <a:pt x="535" y="707"/>
                        <a:pt x="535" y="704"/>
                      </a:cubicBezTo>
                      <a:cubicBezTo>
                        <a:pt x="535" y="701"/>
                        <a:pt x="535" y="697"/>
                        <a:pt x="536" y="695"/>
                      </a:cubicBezTo>
                      <a:cubicBezTo>
                        <a:pt x="537" y="694"/>
                        <a:pt x="538" y="694"/>
                        <a:pt x="538" y="693"/>
                      </a:cubicBezTo>
                      <a:cubicBezTo>
                        <a:pt x="539" y="693"/>
                        <a:pt x="538" y="691"/>
                        <a:pt x="538" y="691"/>
                      </a:cubicBezTo>
                      <a:cubicBezTo>
                        <a:pt x="538" y="689"/>
                        <a:pt x="538" y="689"/>
                        <a:pt x="540" y="688"/>
                      </a:cubicBezTo>
                      <a:cubicBezTo>
                        <a:pt x="543" y="687"/>
                        <a:pt x="547" y="690"/>
                        <a:pt x="550" y="691"/>
                      </a:cubicBezTo>
                      <a:cubicBezTo>
                        <a:pt x="551" y="691"/>
                        <a:pt x="551" y="691"/>
                        <a:pt x="552" y="691"/>
                      </a:cubicBezTo>
                      <a:cubicBezTo>
                        <a:pt x="552" y="689"/>
                        <a:pt x="553" y="687"/>
                        <a:pt x="556" y="687"/>
                      </a:cubicBezTo>
                      <a:cubicBezTo>
                        <a:pt x="559" y="686"/>
                        <a:pt x="562" y="688"/>
                        <a:pt x="563" y="685"/>
                      </a:cubicBezTo>
                      <a:cubicBezTo>
                        <a:pt x="564" y="684"/>
                        <a:pt x="564" y="680"/>
                        <a:pt x="564" y="678"/>
                      </a:cubicBezTo>
                      <a:cubicBezTo>
                        <a:pt x="564" y="674"/>
                        <a:pt x="563" y="665"/>
                        <a:pt x="565" y="661"/>
                      </a:cubicBezTo>
                      <a:cubicBezTo>
                        <a:pt x="566" y="660"/>
                        <a:pt x="568" y="661"/>
                        <a:pt x="568" y="659"/>
                      </a:cubicBezTo>
                      <a:cubicBezTo>
                        <a:pt x="569" y="658"/>
                        <a:pt x="568" y="656"/>
                        <a:pt x="569" y="654"/>
                      </a:cubicBezTo>
                      <a:cubicBezTo>
                        <a:pt x="570" y="651"/>
                        <a:pt x="574" y="652"/>
                        <a:pt x="576" y="651"/>
                      </a:cubicBezTo>
                      <a:cubicBezTo>
                        <a:pt x="578" y="651"/>
                        <a:pt x="579" y="649"/>
                        <a:pt x="580" y="648"/>
                      </a:cubicBezTo>
                      <a:cubicBezTo>
                        <a:pt x="581" y="648"/>
                        <a:pt x="580" y="647"/>
                        <a:pt x="581" y="646"/>
                      </a:cubicBezTo>
                      <a:cubicBezTo>
                        <a:pt x="582" y="646"/>
                        <a:pt x="583" y="646"/>
                        <a:pt x="584" y="646"/>
                      </a:cubicBezTo>
                      <a:cubicBezTo>
                        <a:pt x="587" y="645"/>
                        <a:pt x="587" y="646"/>
                        <a:pt x="588" y="644"/>
                      </a:cubicBezTo>
                      <a:cubicBezTo>
                        <a:pt x="589" y="641"/>
                        <a:pt x="588" y="636"/>
                        <a:pt x="587" y="633"/>
                      </a:cubicBezTo>
                      <a:cubicBezTo>
                        <a:pt x="587" y="632"/>
                        <a:pt x="587" y="628"/>
                        <a:pt x="586" y="627"/>
                      </a:cubicBezTo>
                      <a:cubicBezTo>
                        <a:pt x="583" y="625"/>
                        <a:pt x="580" y="628"/>
                        <a:pt x="577" y="624"/>
                      </a:cubicBezTo>
                      <a:cubicBezTo>
                        <a:pt x="575" y="622"/>
                        <a:pt x="575" y="620"/>
                        <a:pt x="574" y="617"/>
                      </a:cubicBezTo>
                      <a:cubicBezTo>
                        <a:pt x="567" y="615"/>
                        <a:pt x="559" y="617"/>
                        <a:pt x="552" y="616"/>
                      </a:cubicBezTo>
                      <a:cubicBezTo>
                        <a:pt x="552" y="613"/>
                        <a:pt x="556" y="608"/>
                        <a:pt x="554" y="606"/>
                      </a:cubicBezTo>
                      <a:cubicBezTo>
                        <a:pt x="553" y="604"/>
                        <a:pt x="547" y="602"/>
                        <a:pt x="545" y="602"/>
                      </a:cubicBezTo>
                      <a:cubicBezTo>
                        <a:pt x="543" y="606"/>
                        <a:pt x="544" y="609"/>
                        <a:pt x="539" y="610"/>
                      </a:cubicBezTo>
                      <a:cubicBezTo>
                        <a:pt x="535" y="610"/>
                        <a:pt x="531" y="608"/>
                        <a:pt x="528" y="606"/>
                      </a:cubicBezTo>
                      <a:cubicBezTo>
                        <a:pt x="527" y="605"/>
                        <a:pt x="528" y="604"/>
                        <a:pt x="527" y="603"/>
                      </a:cubicBezTo>
                      <a:cubicBezTo>
                        <a:pt x="526" y="602"/>
                        <a:pt x="524" y="602"/>
                        <a:pt x="522" y="602"/>
                      </a:cubicBezTo>
                      <a:cubicBezTo>
                        <a:pt x="520" y="601"/>
                        <a:pt x="518" y="600"/>
                        <a:pt x="516" y="599"/>
                      </a:cubicBezTo>
                      <a:cubicBezTo>
                        <a:pt x="512" y="598"/>
                        <a:pt x="509" y="597"/>
                        <a:pt x="505" y="597"/>
                      </a:cubicBezTo>
                      <a:cubicBezTo>
                        <a:pt x="505" y="589"/>
                        <a:pt x="506" y="581"/>
                        <a:pt x="507" y="572"/>
                      </a:cubicBezTo>
                      <a:cubicBezTo>
                        <a:pt x="509" y="574"/>
                        <a:pt x="508" y="576"/>
                        <a:pt x="510" y="578"/>
                      </a:cubicBezTo>
                      <a:cubicBezTo>
                        <a:pt x="512" y="580"/>
                        <a:pt x="517" y="580"/>
                        <a:pt x="520" y="581"/>
                      </a:cubicBezTo>
                      <a:cubicBezTo>
                        <a:pt x="524" y="582"/>
                        <a:pt x="529" y="584"/>
                        <a:pt x="533" y="586"/>
                      </a:cubicBezTo>
                      <a:cubicBezTo>
                        <a:pt x="536" y="587"/>
                        <a:pt x="540" y="590"/>
                        <a:pt x="543" y="590"/>
                      </a:cubicBezTo>
                      <a:cubicBezTo>
                        <a:pt x="547" y="591"/>
                        <a:pt x="546" y="588"/>
                        <a:pt x="547" y="585"/>
                      </a:cubicBezTo>
                      <a:cubicBezTo>
                        <a:pt x="550" y="586"/>
                        <a:pt x="550" y="580"/>
                        <a:pt x="550" y="577"/>
                      </a:cubicBezTo>
                      <a:cubicBezTo>
                        <a:pt x="550" y="571"/>
                        <a:pt x="552" y="566"/>
                        <a:pt x="553" y="561"/>
                      </a:cubicBezTo>
                      <a:cubicBezTo>
                        <a:pt x="553" y="557"/>
                        <a:pt x="552" y="554"/>
                        <a:pt x="551" y="550"/>
                      </a:cubicBezTo>
                      <a:cubicBezTo>
                        <a:pt x="551" y="549"/>
                        <a:pt x="552" y="546"/>
                        <a:pt x="551" y="544"/>
                      </a:cubicBezTo>
                      <a:cubicBezTo>
                        <a:pt x="550" y="543"/>
                        <a:pt x="548" y="542"/>
                        <a:pt x="548" y="540"/>
                      </a:cubicBezTo>
                      <a:cubicBezTo>
                        <a:pt x="546" y="538"/>
                        <a:pt x="547" y="534"/>
                        <a:pt x="545" y="531"/>
                      </a:cubicBezTo>
                      <a:cubicBezTo>
                        <a:pt x="543" y="529"/>
                        <a:pt x="539" y="529"/>
                        <a:pt x="536" y="529"/>
                      </a:cubicBezTo>
                      <a:cubicBezTo>
                        <a:pt x="534" y="528"/>
                        <a:pt x="532" y="529"/>
                        <a:pt x="530" y="528"/>
                      </a:cubicBezTo>
                      <a:cubicBezTo>
                        <a:pt x="527" y="527"/>
                        <a:pt x="528" y="528"/>
                        <a:pt x="527" y="525"/>
                      </a:cubicBezTo>
                      <a:cubicBezTo>
                        <a:pt x="527" y="523"/>
                        <a:pt x="529" y="518"/>
                        <a:pt x="527" y="516"/>
                      </a:cubicBezTo>
                      <a:cubicBezTo>
                        <a:pt x="525" y="514"/>
                        <a:pt x="519" y="515"/>
                        <a:pt x="517" y="515"/>
                      </a:cubicBezTo>
                      <a:cubicBezTo>
                        <a:pt x="517" y="512"/>
                        <a:pt x="517" y="509"/>
                        <a:pt x="516" y="506"/>
                      </a:cubicBezTo>
                      <a:cubicBezTo>
                        <a:pt x="515" y="503"/>
                        <a:pt x="516" y="504"/>
                        <a:pt x="512" y="503"/>
                      </a:cubicBezTo>
                      <a:cubicBezTo>
                        <a:pt x="508" y="503"/>
                        <a:pt x="504" y="504"/>
                        <a:pt x="503" y="500"/>
                      </a:cubicBezTo>
                      <a:cubicBezTo>
                        <a:pt x="501" y="495"/>
                        <a:pt x="502" y="490"/>
                        <a:pt x="502" y="485"/>
                      </a:cubicBezTo>
                      <a:cubicBezTo>
                        <a:pt x="502" y="482"/>
                        <a:pt x="501" y="466"/>
                        <a:pt x="505" y="466"/>
                      </a:cubicBezTo>
                      <a:cubicBezTo>
                        <a:pt x="505" y="464"/>
                        <a:pt x="506" y="459"/>
                        <a:pt x="505" y="458"/>
                      </a:cubicBezTo>
                      <a:cubicBezTo>
                        <a:pt x="503" y="456"/>
                        <a:pt x="500" y="457"/>
                        <a:pt x="498" y="457"/>
                      </a:cubicBezTo>
                      <a:cubicBezTo>
                        <a:pt x="497" y="454"/>
                        <a:pt x="497" y="452"/>
                        <a:pt x="496" y="449"/>
                      </a:cubicBezTo>
                      <a:cubicBezTo>
                        <a:pt x="495" y="447"/>
                        <a:pt x="493" y="446"/>
                        <a:pt x="496" y="444"/>
                      </a:cubicBezTo>
                      <a:cubicBezTo>
                        <a:pt x="498" y="442"/>
                        <a:pt x="504" y="443"/>
                        <a:pt x="507" y="443"/>
                      </a:cubicBezTo>
                      <a:cubicBezTo>
                        <a:pt x="511" y="443"/>
                        <a:pt x="512" y="444"/>
                        <a:pt x="512" y="440"/>
                      </a:cubicBezTo>
                      <a:cubicBezTo>
                        <a:pt x="513" y="438"/>
                        <a:pt x="513" y="436"/>
                        <a:pt x="511" y="435"/>
                      </a:cubicBezTo>
                      <a:cubicBezTo>
                        <a:pt x="509" y="433"/>
                        <a:pt x="507" y="436"/>
                        <a:pt x="506" y="433"/>
                      </a:cubicBezTo>
                      <a:cubicBezTo>
                        <a:pt x="505" y="431"/>
                        <a:pt x="506" y="429"/>
                        <a:pt x="505" y="428"/>
                      </a:cubicBezTo>
                      <a:cubicBezTo>
                        <a:pt x="504" y="425"/>
                        <a:pt x="503" y="425"/>
                        <a:pt x="502" y="423"/>
                      </a:cubicBezTo>
                      <a:cubicBezTo>
                        <a:pt x="501" y="422"/>
                        <a:pt x="502" y="419"/>
                        <a:pt x="501" y="418"/>
                      </a:cubicBezTo>
                      <a:cubicBezTo>
                        <a:pt x="500" y="418"/>
                        <a:pt x="499" y="418"/>
                        <a:pt x="498" y="418"/>
                      </a:cubicBezTo>
                      <a:cubicBezTo>
                        <a:pt x="496" y="417"/>
                        <a:pt x="497" y="417"/>
                        <a:pt x="495" y="416"/>
                      </a:cubicBezTo>
                      <a:cubicBezTo>
                        <a:pt x="495" y="415"/>
                        <a:pt x="494" y="415"/>
                        <a:pt x="493" y="414"/>
                      </a:cubicBezTo>
                      <a:cubicBezTo>
                        <a:pt x="492" y="414"/>
                        <a:pt x="491" y="415"/>
                        <a:pt x="490" y="414"/>
                      </a:cubicBezTo>
                      <a:cubicBezTo>
                        <a:pt x="489" y="413"/>
                        <a:pt x="491" y="404"/>
                        <a:pt x="491" y="402"/>
                      </a:cubicBezTo>
                      <a:cubicBezTo>
                        <a:pt x="491" y="401"/>
                        <a:pt x="490" y="398"/>
                        <a:pt x="491" y="397"/>
                      </a:cubicBezTo>
                      <a:cubicBezTo>
                        <a:pt x="493" y="395"/>
                        <a:pt x="494" y="396"/>
                        <a:pt x="496" y="397"/>
                      </a:cubicBezTo>
                      <a:cubicBezTo>
                        <a:pt x="498" y="397"/>
                        <a:pt x="505" y="398"/>
                        <a:pt x="506" y="396"/>
                      </a:cubicBezTo>
                      <a:cubicBezTo>
                        <a:pt x="507" y="395"/>
                        <a:pt x="506" y="387"/>
                        <a:pt x="506" y="385"/>
                      </a:cubicBezTo>
                      <a:cubicBezTo>
                        <a:pt x="506" y="381"/>
                        <a:pt x="505" y="376"/>
                        <a:pt x="506" y="372"/>
                      </a:cubicBezTo>
                      <a:cubicBezTo>
                        <a:pt x="507" y="368"/>
                        <a:pt x="508" y="364"/>
                        <a:pt x="509" y="359"/>
                      </a:cubicBezTo>
                      <a:cubicBezTo>
                        <a:pt x="511" y="352"/>
                        <a:pt x="510" y="344"/>
                        <a:pt x="513" y="337"/>
                      </a:cubicBezTo>
                      <a:cubicBezTo>
                        <a:pt x="516" y="329"/>
                        <a:pt x="513" y="317"/>
                        <a:pt x="526" y="318"/>
                      </a:cubicBezTo>
                      <a:cubicBezTo>
                        <a:pt x="531" y="318"/>
                        <a:pt x="536" y="320"/>
                        <a:pt x="541" y="319"/>
                      </a:cubicBezTo>
                      <a:cubicBezTo>
                        <a:pt x="545" y="318"/>
                        <a:pt x="551" y="317"/>
                        <a:pt x="555" y="316"/>
                      </a:cubicBezTo>
                      <a:cubicBezTo>
                        <a:pt x="564" y="312"/>
                        <a:pt x="566" y="306"/>
                        <a:pt x="569" y="298"/>
                      </a:cubicBezTo>
                      <a:cubicBezTo>
                        <a:pt x="570" y="296"/>
                        <a:pt x="571" y="294"/>
                        <a:pt x="572" y="292"/>
                      </a:cubicBezTo>
                      <a:cubicBezTo>
                        <a:pt x="574" y="288"/>
                        <a:pt x="573" y="286"/>
                        <a:pt x="572" y="282"/>
                      </a:cubicBezTo>
                      <a:cubicBezTo>
                        <a:pt x="575" y="281"/>
                        <a:pt x="575" y="278"/>
                        <a:pt x="578" y="276"/>
                      </a:cubicBezTo>
                      <a:cubicBezTo>
                        <a:pt x="581" y="275"/>
                        <a:pt x="582" y="276"/>
                        <a:pt x="584" y="276"/>
                      </a:cubicBezTo>
                      <a:cubicBezTo>
                        <a:pt x="587" y="275"/>
                        <a:pt x="589" y="274"/>
                        <a:pt x="591" y="272"/>
                      </a:cubicBezTo>
                      <a:cubicBezTo>
                        <a:pt x="593" y="271"/>
                        <a:pt x="598" y="269"/>
                        <a:pt x="599" y="267"/>
                      </a:cubicBezTo>
                      <a:cubicBezTo>
                        <a:pt x="600" y="264"/>
                        <a:pt x="597" y="263"/>
                        <a:pt x="600" y="261"/>
                      </a:cubicBezTo>
                      <a:cubicBezTo>
                        <a:pt x="602" y="259"/>
                        <a:pt x="605" y="260"/>
                        <a:pt x="607" y="259"/>
                      </a:cubicBezTo>
                      <a:cubicBezTo>
                        <a:pt x="609" y="258"/>
                        <a:pt x="611" y="258"/>
                        <a:pt x="612" y="259"/>
                      </a:cubicBezTo>
                      <a:cubicBezTo>
                        <a:pt x="612" y="258"/>
                        <a:pt x="612" y="258"/>
                        <a:pt x="612" y="258"/>
                      </a:cubicBezTo>
                      <a:cubicBezTo>
                        <a:pt x="612" y="256"/>
                        <a:pt x="610" y="254"/>
                        <a:pt x="609" y="252"/>
                      </a:cubicBezTo>
                      <a:cubicBezTo>
                        <a:pt x="608" y="250"/>
                        <a:pt x="607" y="249"/>
                        <a:pt x="605" y="247"/>
                      </a:cubicBezTo>
                      <a:cubicBezTo>
                        <a:pt x="603" y="245"/>
                        <a:pt x="600" y="244"/>
                        <a:pt x="598" y="242"/>
                      </a:cubicBezTo>
                      <a:cubicBezTo>
                        <a:pt x="600" y="241"/>
                        <a:pt x="604" y="242"/>
                        <a:pt x="606" y="243"/>
                      </a:cubicBezTo>
                      <a:cubicBezTo>
                        <a:pt x="608" y="243"/>
                        <a:pt x="611" y="243"/>
                        <a:pt x="613" y="243"/>
                      </a:cubicBezTo>
                      <a:cubicBezTo>
                        <a:pt x="617" y="243"/>
                        <a:pt x="618" y="244"/>
                        <a:pt x="619" y="241"/>
                      </a:cubicBezTo>
                      <a:cubicBezTo>
                        <a:pt x="620" y="239"/>
                        <a:pt x="621" y="237"/>
                        <a:pt x="622" y="234"/>
                      </a:cubicBezTo>
                      <a:cubicBezTo>
                        <a:pt x="623" y="230"/>
                        <a:pt x="622" y="226"/>
                        <a:pt x="624" y="222"/>
                      </a:cubicBezTo>
                      <a:cubicBezTo>
                        <a:pt x="625" y="220"/>
                        <a:pt x="626" y="218"/>
                        <a:pt x="626" y="216"/>
                      </a:cubicBezTo>
                      <a:cubicBezTo>
                        <a:pt x="627" y="215"/>
                        <a:pt x="627" y="214"/>
                        <a:pt x="627" y="212"/>
                      </a:cubicBezTo>
                      <a:cubicBezTo>
                        <a:pt x="627" y="212"/>
                        <a:pt x="627" y="213"/>
                        <a:pt x="626" y="213"/>
                      </a:cubicBezTo>
                      <a:cubicBezTo>
                        <a:pt x="623" y="214"/>
                        <a:pt x="620" y="215"/>
                        <a:pt x="617" y="216"/>
                      </a:cubicBezTo>
                      <a:cubicBezTo>
                        <a:pt x="611" y="218"/>
                        <a:pt x="604" y="217"/>
                        <a:pt x="598" y="217"/>
                      </a:cubicBezTo>
                      <a:cubicBezTo>
                        <a:pt x="595" y="218"/>
                        <a:pt x="593" y="217"/>
                        <a:pt x="591" y="220"/>
                      </a:cubicBezTo>
                      <a:cubicBezTo>
                        <a:pt x="590" y="221"/>
                        <a:pt x="589" y="223"/>
                        <a:pt x="589" y="224"/>
                      </a:cubicBezTo>
                      <a:cubicBezTo>
                        <a:pt x="589" y="226"/>
                        <a:pt x="590" y="227"/>
                        <a:pt x="589" y="229"/>
                      </a:cubicBezTo>
                      <a:cubicBezTo>
                        <a:pt x="586" y="229"/>
                        <a:pt x="585" y="227"/>
                        <a:pt x="584" y="225"/>
                      </a:cubicBezTo>
                      <a:cubicBezTo>
                        <a:pt x="582" y="222"/>
                        <a:pt x="583" y="221"/>
                        <a:pt x="585" y="219"/>
                      </a:cubicBezTo>
                      <a:cubicBezTo>
                        <a:pt x="587" y="216"/>
                        <a:pt x="587" y="211"/>
                        <a:pt x="587" y="208"/>
                      </a:cubicBezTo>
                      <a:cubicBezTo>
                        <a:pt x="589" y="199"/>
                        <a:pt x="585" y="191"/>
                        <a:pt x="581" y="185"/>
                      </a:cubicBezTo>
                      <a:cubicBezTo>
                        <a:pt x="580" y="184"/>
                        <a:pt x="579" y="183"/>
                        <a:pt x="579" y="182"/>
                      </a:cubicBezTo>
                      <a:cubicBezTo>
                        <a:pt x="576" y="180"/>
                        <a:pt x="573" y="179"/>
                        <a:pt x="570" y="178"/>
                      </a:cubicBezTo>
                      <a:cubicBezTo>
                        <a:pt x="570" y="180"/>
                        <a:pt x="570" y="182"/>
                        <a:pt x="571" y="183"/>
                      </a:cubicBezTo>
                      <a:cubicBezTo>
                        <a:pt x="571" y="184"/>
                        <a:pt x="570" y="185"/>
                        <a:pt x="571" y="186"/>
                      </a:cubicBezTo>
                      <a:cubicBezTo>
                        <a:pt x="572" y="187"/>
                        <a:pt x="573" y="187"/>
                        <a:pt x="574" y="188"/>
                      </a:cubicBezTo>
                      <a:cubicBezTo>
                        <a:pt x="574" y="189"/>
                        <a:pt x="573" y="191"/>
                        <a:pt x="573" y="193"/>
                      </a:cubicBezTo>
                      <a:cubicBezTo>
                        <a:pt x="573" y="195"/>
                        <a:pt x="574" y="197"/>
                        <a:pt x="573" y="199"/>
                      </a:cubicBezTo>
                      <a:cubicBezTo>
                        <a:pt x="573" y="202"/>
                        <a:pt x="573" y="202"/>
                        <a:pt x="570" y="203"/>
                      </a:cubicBezTo>
                      <a:cubicBezTo>
                        <a:pt x="567" y="203"/>
                        <a:pt x="566" y="202"/>
                        <a:pt x="563" y="202"/>
                      </a:cubicBezTo>
                      <a:cubicBezTo>
                        <a:pt x="559" y="201"/>
                        <a:pt x="554" y="201"/>
                        <a:pt x="549" y="201"/>
                      </a:cubicBezTo>
                      <a:cubicBezTo>
                        <a:pt x="549" y="205"/>
                        <a:pt x="553" y="208"/>
                        <a:pt x="554" y="211"/>
                      </a:cubicBezTo>
                      <a:cubicBezTo>
                        <a:pt x="555" y="215"/>
                        <a:pt x="556" y="218"/>
                        <a:pt x="556" y="221"/>
                      </a:cubicBezTo>
                      <a:cubicBezTo>
                        <a:pt x="554" y="221"/>
                        <a:pt x="552" y="220"/>
                        <a:pt x="551" y="220"/>
                      </a:cubicBezTo>
                      <a:cubicBezTo>
                        <a:pt x="548" y="221"/>
                        <a:pt x="548" y="222"/>
                        <a:pt x="547" y="224"/>
                      </a:cubicBezTo>
                      <a:cubicBezTo>
                        <a:pt x="546" y="227"/>
                        <a:pt x="546" y="231"/>
                        <a:pt x="545" y="234"/>
                      </a:cubicBezTo>
                      <a:cubicBezTo>
                        <a:pt x="544" y="236"/>
                        <a:pt x="544" y="236"/>
                        <a:pt x="541" y="236"/>
                      </a:cubicBezTo>
                      <a:cubicBezTo>
                        <a:pt x="540" y="236"/>
                        <a:pt x="538" y="236"/>
                        <a:pt x="537" y="236"/>
                      </a:cubicBezTo>
                      <a:cubicBezTo>
                        <a:pt x="535" y="236"/>
                        <a:pt x="532" y="236"/>
                        <a:pt x="531" y="235"/>
                      </a:cubicBezTo>
                      <a:cubicBezTo>
                        <a:pt x="531" y="233"/>
                        <a:pt x="532" y="230"/>
                        <a:pt x="531" y="229"/>
                      </a:cubicBezTo>
                      <a:cubicBezTo>
                        <a:pt x="528" y="228"/>
                        <a:pt x="529" y="222"/>
                        <a:pt x="530" y="220"/>
                      </a:cubicBezTo>
                      <a:cubicBezTo>
                        <a:pt x="530" y="217"/>
                        <a:pt x="530" y="214"/>
                        <a:pt x="529" y="211"/>
                      </a:cubicBezTo>
                      <a:cubicBezTo>
                        <a:pt x="529" y="208"/>
                        <a:pt x="526" y="206"/>
                        <a:pt x="525" y="202"/>
                      </a:cubicBezTo>
                      <a:cubicBezTo>
                        <a:pt x="524" y="199"/>
                        <a:pt x="523" y="196"/>
                        <a:pt x="521" y="194"/>
                      </a:cubicBezTo>
                      <a:cubicBezTo>
                        <a:pt x="520" y="191"/>
                        <a:pt x="518" y="187"/>
                        <a:pt x="518" y="184"/>
                      </a:cubicBezTo>
                      <a:cubicBezTo>
                        <a:pt x="517" y="181"/>
                        <a:pt x="517" y="179"/>
                        <a:pt x="515" y="176"/>
                      </a:cubicBezTo>
                      <a:cubicBezTo>
                        <a:pt x="514" y="175"/>
                        <a:pt x="513" y="173"/>
                        <a:pt x="511" y="172"/>
                      </a:cubicBezTo>
                      <a:cubicBezTo>
                        <a:pt x="510" y="171"/>
                        <a:pt x="509" y="172"/>
                        <a:pt x="507" y="171"/>
                      </a:cubicBezTo>
                      <a:cubicBezTo>
                        <a:pt x="505" y="171"/>
                        <a:pt x="503" y="171"/>
                        <a:pt x="502" y="170"/>
                      </a:cubicBezTo>
                      <a:cubicBezTo>
                        <a:pt x="501" y="169"/>
                        <a:pt x="500" y="167"/>
                        <a:pt x="499" y="166"/>
                      </a:cubicBezTo>
                      <a:cubicBezTo>
                        <a:pt x="498" y="170"/>
                        <a:pt x="491" y="169"/>
                        <a:pt x="488" y="171"/>
                      </a:cubicBezTo>
                      <a:cubicBezTo>
                        <a:pt x="487" y="171"/>
                        <a:pt x="486" y="172"/>
                        <a:pt x="484" y="172"/>
                      </a:cubicBezTo>
                      <a:cubicBezTo>
                        <a:pt x="482" y="171"/>
                        <a:pt x="483" y="170"/>
                        <a:pt x="483" y="168"/>
                      </a:cubicBezTo>
                      <a:cubicBezTo>
                        <a:pt x="483" y="164"/>
                        <a:pt x="483" y="161"/>
                        <a:pt x="483" y="157"/>
                      </a:cubicBezTo>
                      <a:cubicBezTo>
                        <a:pt x="483" y="155"/>
                        <a:pt x="483" y="153"/>
                        <a:pt x="484" y="151"/>
                      </a:cubicBezTo>
                      <a:cubicBezTo>
                        <a:pt x="484" y="148"/>
                        <a:pt x="483" y="148"/>
                        <a:pt x="481" y="146"/>
                      </a:cubicBezTo>
                      <a:cubicBezTo>
                        <a:pt x="480" y="144"/>
                        <a:pt x="477" y="142"/>
                        <a:pt x="479" y="140"/>
                      </a:cubicBezTo>
                      <a:cubicBezTo>
                        <a:pt x="480" y="139"/>
                        <a:pt x="482" y="138"/>
                        <a:pt x="483" y="137"/>
                      </a:cubicBezTo>
                      <a:cubicBezTo>
                        <a:pt x="486" y="135"/>
                        <a:pt x="488" y="133"/>
                        <a:pt x="490" y="132"/>
                      </a:cubicBezTo>
                      <a:cubicBezTo>
                        <a:pt x="493" y="129"/>
                        <a:pt x="497" y="129"/>
                        <a:pt x="500" y="126"/>
                      </a:cubicBezTo>
                      <a:cubicBezTo>
                        <a:pt x="502" y="124"/>
                        <a:pt x="503" y="119"/>
                        <a:pt x="503" y="115"/>
                      </a:cubicBezTo>
                      <a:cubicBezTo>
                        <a:pt x="503" y="111"/>
                        <a:pt x="500" y="108"/>
                        <a:pt x="498" y="105"/>
                      </a:cubicBezTo>
                      <a:cubicBezTo>
                        <a:pt x="496" y="101"/>
                        <a:pt x="493" y="97"/>
                        <a:pt x="491" y="94"/>
                      </a:cubicBezTo>
                      <a:cubicBezTo>
                        <a:pt x="489" y="91"/>
                        <a:pt x="487" y="87"/>
                        <a:pt x="487" y="83"/>
                      </a:cubicBezTo>
                      <a:cubicBezTo>
                        <a:pt x="486" y="80"/>
                        <a:pt x="489" y="76"/>
                        <a:pt x="490" y="72"/>
                      </a:cubicBezTo>
                      <a:cubicBezTo>
                        <a:pt x="491" y="68"/>
                        <a:pt x="492" y="65"/>
                        <a:pt x="496" y="61"/>
                      </a:cubicBezTo>
                      <a:cubicBezTo>
                        <a:pt x="497" y="60"/>
                        <a:pt x="499" y="59"/>
                        <a:pt x="501" y="58"/>
                      </a:cubicBezTo>
                      <a:cubicBezTo>
                        <a:pt x="500" y="57"/>
                        <a:pt x="500" y="56"/>
                        <a:pt x="499" y="55"/>
                      </a:cubicBezTo>
                      <a:cubicBezTo>
                        <a:pt x="498" y="54"/>
                        <a:pt x="497" y="52"/>
                        <a:pt x="496" y="51"/>
                      </a:cubicBez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sp>
            <p:nvSpPr>
              <p:cNvPr id="255" name="Freeform 105">
                <a:extLst>
                  <a:ext uri="{FF2B5EF4-FFF2-40B4-BE49-F238E27FC236}">
                    <a16:creationId xmlns:a16="http://schemas.microsoft.com/office/drawing/2014/main" id="{8777B8EC-7DBC-4F11-908A-67AAFC7A1B66}"/>
                  </a:ext>
                </a:extLst>
              </p:cNvPr>
              <p:cNvSpPr>
                <a:spLocks/>
              </p:cNvSpPr>
              <p:nvPr/>
            </p:nvSpPr>
            <p:spPr bwMode="auto">
              <a:xfrm>
                <a:off x="4629151" y="1023939"/>
                <a:ext cx="812801" cy="1398589"/>
              </a:xfrm>
              <a:custGeom>
                <a:avLst/>
                <a:gdLst>
                  <a:gd name="T0" fmla="*/ 153 w 217"/>
                  <a:gd name="T1" fmla="*/ 233 h 373"/>
                  <a:gd name="T2" fmla="*/ 163 w 217"/>
                  <a:gd name="T3" fmla="*/ 218 h 373"/>
                  <a:gd name="T4" fmla="*/ 178 w 217"/>
                  <a:gd name="T5" fmla="*/ 213 h 373"/>
                  <a:gd name="T6" fmla="*/ 185 w 217"/>
                  <a:gd name="T7" fmla="*/ 200 h 373"/>
                  <a:gd name="T8" fmla="*/ 190 w 217"/>
                  <a:gd name="T9" fmla="*/ 191 h 373"/>
                  <a:gd name="T10" fmla="*/ 175 w 217"/>
                  <a:gd name="T11" fmla="*/ 182 h 373"/>
                  <a:gd name="T12" fmla="*/ 164 w 217"/>
                  <a:gd name="T13" fmla="*/ 162 h 373"/>
                  <a:gd name="T14" fmla="*/ 167 w 217"/>
                  <a:gd name="T15" fmla="*/ 143 h 373"/>
                  <a:gd name="T16" fmla="*/ 174 w 217"/>
                  <a:gd name="T17" fmla="*/ 132 h 373"/>
                  <a:gd name="T18" fmla="*/ 177 w 217"/>
                  <a:gd name="T19" fmla="*/ 118 h 373"/>
                  <a:gd name="T20" fmla="*/ 201 w 217"/>
                  <a:gd name="T21" fmla="*/ 102 h 373"/>
                  <a:gd name="T22" fmla="*/ 203 w 217"/>
                  <a:gd name="T23" fmla="*/ 73 h 373"/>
                  <a:gd name="T24" fmla="*/ 207 w 217"/>
                  <a:gd name="T25" fmla="*/ 67 h 373"/>
                  <a:gd name="T26" fmla="*/ 213 w 217"/>
                  <a:gd name="T27" fmla="*/ 53 h 373"/>
                  <a:gd name="T28" fmla="*/ 208 w 217"/>
                  <a:gd name="T29" fmla="*/ 42 h 373"/>
                  <a:gd name="T30" fmla="*/ 195 w 217"/>
                  <a:gd name="T31" fmla="*/ 21 h 373"/>
                  <a:gd name="T32" fmla="*/ 178 w 217"/>
                  <a:gd name="T33" fmla="*/ 8 h 373"/>
                  <a:gd name="T34" fmla="*/ 167 w 217"/>
                  <a:gd name="T35" fmla="*/ 22 h 373"/>
                  <a:gd name="T36" fmla="*/ 146 w 217"/>
                  <a:gd name="T37" fmla="*/ 35 h 373"/>
                  <a:gd name="T38" fmla="*/ 109 w 217"/>
                  <a:gd name="T39" fmla="*/ 20 h 373"/>
                  <a:gd name="T40" fmla="*/ 84 w 217"/>
                  <a:gd name="T41" fmla="*/ 36 h 373"/>
                  <a:gd name="T42" fmla="*/ 58 w 217"/>
                  <a:gd name="T43" fmla="*/ 58 h 373"/>
                  <a:gd name="T44" fmla="*/ 47 w 217"/>
                  <a:gd name="T45" fmla="*/ 66 h 373"/>
                  <a:gd name="T46" fmla="*/ 22 w 217"/>
                  <a:gd name="T47" fmla="*/ 67 h 373"/>
                  <a:gd name="T48" fmla="*/ 28 w 217"/>
                  <a:gd name="T49" fmla="*/ 77 h 373"/>
                  <a:gd name="T50" fmla="*/ 35 w 217"/>
                  <a:gd name="T51" fmla="*/ 80 h 373"/>
                  <a:gd name="T52" fmla="*/ 18 w 217"/>
                  <a:gd name="T53" fmla="*/ 83 h 373"/>
                  <a:gd name="T54" fmla="*/ 20 w 217"/>
                  <a:gd name="T55" fmla="*/ 101 h 373"/>
                  <a:gd name="T56" fmla="*/ 11 w 217"/>
                  <a:gd name="T57" fmla="*/ 102 h 373"/>
                  <a:gd name="T58" fmla="*/ 10 w 217"/>
                  <a:gd name="T59" fmla="*/ 114 h 373"/>
                  <a:gd name="T60" fmla="*/ 1 w 217"/>
                  <a:gd name="T61" fmla="*/ 129 h 373"/>
                  <a:gd name="T62" fmla="*/ 1 w 217"/>
                  <a:gd name="T63" fmla="*/ 136 h 373"/>
                  <a:gd name="T64" fmla="*/ 5 w 217"/>
                  <a:gd name="T65" fmla="*/ 157 h 373"/>
                  <a:gd name="T66" fmla="*/ 13 w 217"/>
                  <a:gd name="T67" fmla="*/ 177 h 373"/>
                  <a:gd name="T68" fmla="*/ 14 w 217"/>
                  <a:gd name="T69" fmla="*/ 212 h 373"/>
                  <a:gd name="T70" fmla="*/ 31 w 217"/>
                  <a:gd name="T71" fmla="*/ 231 h 373"/>
                  <a:gd name="T72" fmla="*/ 33 w 217"/>
                  <a:gd name="T73" fmla="*/ 263 h 373"/>
                  <a:gd name="T74" fmla="*/ 48 w 217"/>
                  <a:gd name="T75" fmla="*/ 278 h 373"/>
                  <a:gd name="T76" fmla="*/ 59 w 217"/>
                  <a:gd name="T77" fmla="*/ 296 h 373"/>
                  <a:gd name="T78" fmla="*/ 58 w 217"/>
                  <a:gd name="T79" fmla="*/ 356 h 373"/>
                  <a:gd name="T80" fmla="*/ 68 w 217"/>
                  <a:gd name="T81" fmla="*/ 365 h 373"/>
                  <a:gd name="T82" fmla="*/ 90 w 217"/>
                  <a:gd name="T83" fmla="*/ 373 h 373"/>
                  <a:gd name="T84" fmla="*/ 99 w 217"/>
                  <a:gd name="T85" fmla="*/ 362 h 373"/>
                  <a:gd name="T86" fmla="*/ 109 w 217"/>
                  <a:gd name="T87" fmla="*/ 353 h 373"/>
                  <a:gd name="T88" fmla="*/ 127 w 217"/>
                  <a:gd name="T89" fmla="*/ 343 h 373"/>
                  <a:gd name="T90" fmla="*/ 138 w 217"/>
                  <a:gd name="T91" fmla="*/ 327 h 373"/>
                  <a:gd name="T92" fmla="*/ 141 w 217"/>
                  <a:gd name="T93" fmla="*/ 312 h 373"/>
                  <a:gd name="T94" fmla="*/ 147 w 217"/>
                  <a:gd name="T95" fmla="*/ 300 h 373"/>
                  <a:gd name="T96" fmla="*/ 148 w 217"/>
                  <a:gd name="T97" fmla="*/ 28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7" h="373">
                    <a:moveTo>
                      <a:pt x="150" y="268"/>
                    </a:moveTo>
                    <a:cubicBezTo>
                      <a:pt x="151" y="262"/>
                      <a:pt x="153" y="256"/>
                      <a:pt x="153" y="250"/>
                    </a:cubicBezTo>
                    <a:cubicBezTo>
                      <a:pt x="153" y="244"/>
                      <a:pt x="153" y="238"/>
                      <a:pt x="153" y="233"/>
                    </a:cubicBezTo>
                    <a:cubicBezTo>
                      <a:pt x="153" y="229"/>
                      <a:pt x="155" y="226"/>
                      <a:pt x="158" y="222"/>
                    </a:cubicBezTo>
                    <a:cubicBezTo>
                      <a:pt x="158" y="221"/>
                      <a:pt x="159" y="219"/>
                      <a:pt x="160" y="218"/>
                    </a:cubicBezTo>
                    <a:cubicBezTo>
                      <a:pt x="161" y="218"/>
                      <a:pt x="162" y="219"/>
                      <a:pt x="163" y="218"/>
                    </a:cubicBezTo>
                    <a:cubicBezTo>
                      <a:pt x="165" y="216"/>
                      <a:pt x="163" y="216"/>
                      <a:pt x="165" y="214"/>
                    </a:cubicBezTo>
                    <a:cubicBezTo>
                      <a:pt x="167" y="213"/>
                      <a:pt x="168" y="213"/>
                      <a:pt x="170" y="213"/>
                    </a:cubicBezTo>
                    <a:cubicBezTo>
                      <a:pt x="173" y="213"/>
                      <a:pt x="175" y="214"/>
                      <a:pt x="178" y="213"/>
                    </a:cubicBezTo>
                    <a:cubicBezTo>
                      <a:pt x="178" y="210"/>
                      <a:pt x="180" y="208"/>
                      <a:pt x="181" y="205"/>
                    </a:cubicBezTo>
                    <a:cubicBezTo>
                      <a:pt x="181" y="203"/>
                      <a:pt x="181" y="202"/>
                      <a:pt x="183" y="201"/>
                    </a:cubicBezTo>
                    <a:cubicBezTo>
                      <a:pt x="183" y="200"/>
                      <a:pt x="184" y="200"/>
                      <a:pt x="185" y="200"/>
                    </a:cubicBezTo>
                    <a:cubicBezTo>
                      <a:pt x="185" y="199"/>
                      <a:pt x="184" y="198"/>
                      <a:pt x="185" y="198"/>
                    </a:cubicBezTo>
                    <a:cubicBezTo>
                      <a:pt x="185" y="196"/>
                      <a:pt x="186" y="195"/>
                      <a:pt x="188" y="194"/>
                    </a:cubicBezTo>
                    <a:cubicBezTo>
                      <a:pt x="188" y="194"/>
                      <a:pt x="191" y="191"/>
                      <a:pt x="190" y="191"/>
                    </a:cubicBezTo>
                    <a:cubicBezTo>
                      <a:pt x="187" y="190"/>
                      <a:pt x="185" y="188"/>
                      <a:pt x="183" y="187"/>
                    </a:cubicBezTo>
                    <a:cubicBezTo>
                      <a:pt x="181" y="185"/>
                      <a:pt x="177" y="186"/>
                      <a:pt x="176" y="185"/>
                    </a:cubicBezTo>
                    <a:cubicBezTo>
                      <a:pt x="175" y="184"/>
                      <a:pt x="175" y="183"/>
                      <a:pt x="175" y="182"/>
                    </a:cubicBezTo>
                    <a:cubicBezTo>
                      <a:pt x="175" y="181"/>
                      <a:pt x="175" y="179"/>
                      <a:pt x="174" y="177"/>
                    </a:cubicBezTo>
                    <a:cubicBezTo>
                      <a:pt x="171" y="176"/>
                      <a:pt x="166" y="176"/>
                      <a:pt x="164" y="172"/>
                    </a:cubicBezTo>
                    <a:cubicBezTo>
                      <a:pt x="163" y="169"/>
                      <a:pt x="164" y="164"/>
                      <a:pt x="164" y="162"/>
                    </a:cubicBezTo>
                    <a:cubicBezTo>
                      <a:pt x="164" y="159"/>
                      <a:pt x="164" y="154"/>
                      <a:pt x="167" y="152"/>
                    </a:cubicBezTo>
                    <a:cubicBezTo>
                      <a:pt x="168" y="150"/>
                      <a:pt x="170" y="150"/>
                      <a:pt x="170" y="148"/>
                    </a:cubicBezTo>
                    <a:cubicBezTo>
                      <a:pt x="170" y="146"/>
                      <a:pt x="169" y="144"/>
                      <a:pt x="167" y="143"/>
                    </a:cubicBezTo>
                    <a:cubicBezTo>
                      <a:pt x="166" y="143"/>
                      <a:pt x="164" y="144"/>
                      <a:pt x="163" y="143"/>
                    </a:cubicBezTo>
                    <a:cubicBezTo>
                      <a:pt x="162" y="141"/>
                      <a:pt x="167" y="139"/>
                      <a:pt x="168" y="138"/>
                    </a:cubicBezTo>
                    <a:cubicBezTo>
                      <a:pt x="170" y="136"/>
                      <a:pt x="172" y="134"/>
                      <a:pt x="174" y="132"/>
                    </a:cubicBezTo>
                    <a:cubicBezTo>
                      <a:pt x="176" y="130"/>
                      <a:pt x="176" y="130"/>
                      <a:pt x="179" y="130"/>
                    </a:cubicBezTo>
                    <a:cubicBezTo>
                      <a:pt x="180" y="128"/>
                      <a:pt x="179" y="125"/>
                      <a:pt x="179" y="124"/>
                    </a:cubicBezTo>
                    <a:cubicBezTo>
                      <a:pt x="179" y="122"/>
                      <a:pt x="177" y="119"/>
                      <a:pt x="177" y="118"/>
                    </a:cubicBezTo>
                    <a:cubicBezTo>
                      <a:pt x="176" y="114"/>
                      <a:pt x="182" y="111"/>
                      <a:pt x="186" y="110"/>
                    </a:cubicBezTo>
                    <a:cubicBezTo>
                      <a:pt x="190" y="110"/>
                      <a:pt x="194" y="111"/>
                      <a:pt x="197" y="108"/>
                    </a:cubicBezTo>
                    <a:cubicBezTo>
                      <a:pt x="199" y="106"/>
                      <a:pt x="199" y="104"/>
                      <a:pt x="201" y="102"/>
                    </a:cubicBezTo>
                    <a:cubicBezTo>
                      <a:pt x="202" y="100"/>
                      <a:pt x="204" y="100"/>
                      <a:pt x="206" y="100"/>
                    </a:cubicBezTo>
                    <a:cubicBezTo>
                      <a:pt x="206" y="96"/>
                      <a:pt x="205" y="92"/>
                      <a:pt x="204" y="88"/>
                    </a:cubicBezTo>
                    <a:cubicBezTo>
                      <a:pt x="203" y="84"/>
                      <a:pt x="202" y="77"/>
                      <a:pt x="203" y="73"/>
                    </a:cubicBezTo>
                    <a:cubicBezTo>
                      <a:pt x="203" y="72"/>
                      <a:pt x="203" y="71"/>
                      <a:pt x="203" y="71"/>
                    </a:cubicBezTo>
                    <a:cubicBezTo>
                      <a:pt x="204" y="70"/>
                      <a:pt x="205" y="70"/>
                      <a:pt x="206" y="70"/>
                    </a:cubicBezTo>
                    <a:cubicBezTo>
                      <a:pt x="207" y="69"/>
                      <a:pt x="207" y="68"/>
                      <a:pt x="207" y="67"/>
                    </a:cubicBezTo>
                    <a:cubicBezTo>
                      <a:pt x="209" y="65"/>
                      <a:pt x="211" y="64"/>
                      <a:pt x="213" y="62"/>
                    </a:cubicBezTo>
                    <a:cubicBezTo>
                      <a:pt x="214" y="62"/>
                      <a:pt x="217" y="60"/>
                      <a:pt x="217" y="60"/>
                    </a:cubicBezTo>
                    <a:cubicBezTo>
                      <a:pt x="217" y="58"/>
                      <a:pt x="213" y="56"/>
                      <a:pt x="213" y="53"/>
                    </a:cubicBezTo>
                    <a:cubicBezTo>
                      <a:pt x="213" y="51"/>
                      <a:pt x="214" y="50"/>
                      <a:pt x="214" y="49"/>
                    </a:cubicBezTo>
                    <a:cubicBezTo>
                      <a:pt x="214" y="48"/>
                      <a:pt x="213" y="47"/>
                      <a:pt x="211" y="46"/>
                    </a:cubicBezTo>
                    <a:cubicBezTo>
                      <a:pt x="210" y="45"/>
                      <a:pt x="209" y="44"/>
                      <a:pt x="208" y="42"/>
                    </a:cubicBezTo>
                    <a:cubicBezTo>
                      <a:pt x="207" y="40"/>
                      <a:pt x="207" y="38"/>
                      <a:pt x="206" y="36"/>
                    </a:cubicBezTo>
                    <a:cubicBezTo>
                      <a:pt x="205" y="33"/>
                      <a:pt x="202" y="31"/>
                      <a:pt x="201" y="28"/>
                    </a:cubicBezTo>
                    <a:cubicBezTo>
                      <a:pt x="200" y="25"/>
                      <a:pt x="197" y="23"/>
                      <a:pt x="195" y="21"/>
                    </a:cubicBezTo>
                    <a:cubicBezTo>
                      <a:pt x="190" y="17"/>
                      <a:pt x="188" y="12"/>
                      <a:pt x="185" y="6"/>
                    </a:cubicBezTo>
                    <a:cubicBezTo>
                      <a:pt x="184" y="5"/>
                      <a:pt x="183" y="3"/>
                      <a:pt x="182" y="0"/>
                    </a:cubicBezTo>
                    <a:cubicBezTo>
                      <a:pt x="181" y="3"/>
                      <a:pt x="179" y="5"/>
                      <a:pt x="178" y="8"/>
                    </a:cubicBezTo>
                    <a:cubicBezTo>
                      <a:pt x="177" y="9"/>
                      <a:pt x="176" y="12"/>
                      <a:pt x="175" y="13"/>
                    </a:cubicBezTo>
                    <a:cubicBezTo>
                      <a:pt x="173" y="14"/>
                      <a:pt x="171" y="13"/>
                      <a:pt x="169" y="14"/>
                    </a:cubicBezTo>
                    <a:cubicBezTo>
                      <a:pt x="167" y="15"/>
                      <a:pt x="167" y="20"/>
                      <a:pt x="167" y="22"/>
                    </a:cubicBezTo>
                    <a:cubicBezTo>
                      <a:pt x="166" y="24"/>
                      <a:pt x="168" y="28"/>
                      <a:pt x="167" y="30"/>
                    </a:cubicBezTo>
                    <a:cubicBezTo>
                      <a:pt x="165" y="33"/>
                      <a:pt x="159" y="33"/>
                      <a:pt x="156" y="33"/>
                    </a:cubicBezTo>
                    <a:cubicBezTo>
                      <a:pt x="152" y="35"/>
                      <a:pt x="151" y="35"/>
                      <a:pt x="146" y="35"/>
                    </a:cubicBezTo>
                    <a:cubicBezTo>
                      <a:pt x="138" y="34"/>
                      <a:pt x="133" y="30"/>
                      <a:pt x="126" y="27"/>
                    </a:cubicBezTo>
                    <a:cubicBezTo>
                      <a:pt x="123" y="24"/>
                      <a:pt x="120" y="21"/>
                      <a:pt x="116" y="19"/>
                    </a:cubicBezTo>
                    <a:cubicBezTo>
                      <a:pt x="113" y="17"/>
                      <a:pt x="112" y="17"/>
                      <a:pt x="109" y="20"/>
                    </a:cubicBezTo>
                    <a:cubicBezTo>
                      <a:pt x="107" y="22"/>
                      <a:pt x="108" y="22"/>
                      <a:pt x="104" y="23"/>
                    </a:cubicBezTo>
                    <a:cubicBezTo>
                      <a:pt x="101" y="25"/>
                      <a:pt x="98" y="27"/>
                      <a:pt x="95" y="29"/>
                    </a:cubicBezTo>
                    <a:cubicBezTo>
                      <a:pt x="90" y="30"/>
                      <a:pt x="88" y="33"/>
                      <a:pt x="84" y="36"/>
                    </a:cubicBezTo>
                    <a:cubicBezTo>
                      <a:pt x="81" y="38"/>
                      <a:pt x="77" y="40"/>
                      <a:pt x="74" y="43"/>
                    </a:cubicBezTo>
                    <a:cubicBezTo>
                      <a:pt x="70" y="46"/>
                      <a:pt x="69" y="50"/>
                      <a:pt x="65" y="54"/>
                    </a:cubicBezTo>
                    <a:cubicBezTo>
                      <a:pt x="63" y="55"/>
                      <a:pt x="61" y="58"/>
                      <a:pt x="58" y="58"/>
                    </a:cubicBezTo>
                    <a:cubicBezTo>
                      <a:pt x="55" y="59"/>
                      <a:pt x="54" y="57"/>
                      <a:pt x="51" y="60"/>
                    </a:cubicBezTo>
                    <a:cubicBezTo>
                      <a:pt x="51" y="61"/>
                      <a:pt x="51" y="62"/>
                      <a:pt x="50" y="63"/>
                    </a:cubicBezTo>
                    <a:cubicBezTo>
                      <a:pt x="49" y="64"/>
                      <a:pt x="48" y="65"/>
                      <a:pt x="47" y="66"/>
                    </a:cubicBezTo>
                    <a:cubicBezTo>
                      <a:pt x="42" y="69"/>
                      <a:pt x="40" y="73"/>
                      <a:pt x="34" y="71"/>
                    </a:cubicBezTo>
                    <a:cubicBezTo>
                      <a:pt x="30" y="70"/>
                      <a:pt x="26" y="69"/>
                      <a:pt x="23" y="67"/>
                    </a:cubicBezTo>
                    <a:cubicBezTo>
                      <a:pt x="23" y="67"/>
                      <a:pt x="23" y="67"/>
                      <a:pt x="22" y="67"/>
                    </a:cubicBezTo>
                    <a:cubicBezTo>
                      <a:pt x="22" y="68"/>
                      <a:pt x="22" y="70"/>
                      <a:pt x="22" y="71"/>
                    </a:cubicBezTo>
                    <a:cubicBezTo>
                      <a:pt x="22" y="72"/>
                      <a:pt x="22" y="74"/>
                      <a:pt x="23" y="75"/>
                    </a:cubicBezTo>
                    <a:cubicBezTo>
                      <a:pt x="23" y="76"/>
                      <a:pt x="27" y="77"/>
                      <a:pt x="28" y="77"/>
                    </a:cubicBezTo>
                    <a:cubicBezTo>
                      <a:pt x="29" y="76"/>
                      <a:pt x="30" y="75"/>
                      <a:pt x="32" y="75"/>
                    </a:cubicBezTo>
                    <a:cubicBezTo>
                      <a:pt x="33" y="74"/>
                      <a:pt x="36" y="74"/>
                      <a:pt x="37" y="75"/>
                    </a:cubicBezTo>
                    <a:cubicBezTo>
                      <a:pt x="38" y="76"/>
                      <a:pt x="36" y="79"/>
                      <a:pt x="35" y="80"/>
                    </a:cubicBezTo>
                    <a:cubicBezTo>
                      <a:pt x="34" y="80"/>
                      <a:pt x="31" y="79"/>
                      <a:pt x="30" y="79"/>
                    </a:cubicBezTo>
                    <a:cubicBezTo>
                      <a:pt x="28" y="80"/>
                      <a:pt x="27" y="82"/>
                      <a:pt x="25" y="83"/>
                    </a:cubicBezTo>
                    <a:cubicBezTo>
                      <a:pt x="23" y="84"/>
                      <a:pt x="21" y="83"/>
                      <a:pt x="18" y="83"/>
                    </a:cubicBezTo>
                    <a:cubicBezTo>
                      <a:pt x="18" y="87"/>
                      <a:pt x="18" y="93"/>
                      <a:pt x="22" y="95"/>
                    </a:cubicBezTo>
                    <a:cubicBezTo>
                      <a:pt x="22" y="97"/>
                      <a:pt x="23" y="99"/>
                      <a:pt x="23" y="101"/>
                    </a:cubicBezTo>
                    <a:cubicBezTo>
                      <a:pt x="22" y="101"/>
                      <a:pt x="21" y="101"/>
                      <a:pt x="20" y="101"/>
                    </a:cubicBezTo>
                    <a:cubicBezTo>
                      <a:pt x="19" y="101"/>
                      <a:pt x="18" y="102"/>
                      <a:pt x="17" y="102"/>
                    </a:cubicBezTo>
                    <a:cubicBezTo>
                      <a:pt x="16" y="101"/>
                      <a:pt x="16" y="101"/>
                      <a:pt x="15" y="101"/>
                    </a:cubicBezTo>
                    <a:cubicBezTo>
                      <a:pt x="13" y="100"/>
                      <a:pt x="12" y="102"/>
                      <a:pt x="11" y="102"/>
                    </a:cubicBezTo>
                    <a:cubicBezTo>
                      <a:pt x="9" y="102"/>
                      <a:pt x="8" y="101"/>
                      <a:pt x="6" y="101"/>
                    </a:cubicBezTo>
                    <a:cubicBezTo>
                      <a:pt x="6" y="104"/>
                      <a:pt x="7" y="108"/>
                      <a:pt x="8" y="110"/>
                    </a:cubicBezTo>
                    <a:cubicBezTo>
                      <a:pt x="9" y="112"/>
                      <a:pt x="10" y="112"/>
                      <a:pt x="10" y="114"/>
                    </a:cubicBezTo>
                    <a:cubicBezTo>
                      <a:pt x="10" y="116"/>
                      <a:pt x="8" y="117"/>
                      <a:pt x="7" y="119"/>
                    </a:cubicBezTo>
                    <a:cubicBezTo>
                      <a:pt x="5" y="120"/>
                      <a:pt x="4" y="122"/>
                      <a:pt x="3" y="124"/>
                    </a:cubicBezTo>
                    <a:cubicBezTo>
                      <a:pt x="2" y="126"/>
                      <a:pt x="2" y="127"/>
                      <a:pt x="1" y="129"/>
                    </a:cubicBezTo>
                    <a:cubicBezTo>
                      <a:pt x="1" y="130"/>
                      <a:pt x="1" y="131"/>
                      <a:pt x="0" y="131"/>
                    </a:cubicBezTo>
                    <a:cubicBezTo>
                      <a:pt x="1" y="132"/>
                      <a:pt x="2" y="132"/>
                      <a:pt x="3" y="133"/>
                    </a:cubicBezTo>
                    <a:cubicBezTo>
                      <a:pt x="7" y="135"/>
                      <a:pt x="4" y="135"/>
                      <a:pt x="1" y="136"/>
                    </a:cubicBezTo>
                    <a:cubicBezTo>
                      <a:pt x="2" y="137"/>
                      <a:pt x="7" y="137"/>
                      <a:pt x="5" y="140"/>
                    </a:cubicBezTo>
                    <a:cubicBezTo>
                      <a:pt x="4" y="142"/>
                      <a:pt x="2" y="140"/>
                      <a:pt x="3" y="143"/>
                    </a:cubicBezTo>
                    <a:cubicBezTo>
                      <a:pt x="3" y="148"/>
                      <a:pt x="7" y="152"/>
                      <a:pt x="5" y="157"/>
                    </a:cubicBezTo>
                    <a:cubicBezTo>
                      <a:pt x="3" y="161"/>
                      <a:pt x="5" y="160"/>
                      <a:pt x="8" y="162"/>
                    </a:cubicBezTo>
                    <a:cubicBezTo>
                      <a:pt x="9" y="163"/>
                      <a:pt x="8" y="166"/>
                      <a:pt x="9" y="168"/>
                    </a:cubicBezTo>
                    <a:cubicBezTo>
                      <a:pt x="9" y="171"/>
                      <a:pt x="14" y="173"/>
                      <a:pt x="13" y="177"/>
                    </a:cubicBezTo>
                    <a:cubicBezTo>
                      <a:pt x="13" y="180"/>
                      <a:pt x="13" y="187"/>
                      <a:pt x="15" y="189"/>
                    </a:cubicBezTo>
                    <a:cubicBezTo>
                      <a:pt x="18" y="191"/>
                      <a:pt x="19" y="197"/>
                      <a:pt x="16" y="198"/>
                    </a:cubicBezTo>
                    <a:cubicBezTo>
                      <a:pt x="13" y="199"/>
                      <a:pt x="14" y="209"/>
                      <a:pt x="14" y="212"/>
                    </a:cubicBezTo>
                    <a:cubicBezTo>
                      <a:pt x="14" y="214"/>
                      <a:pt x="8" y="221"/>
                      <a:pt x="11" y="223"/>
                    </a:cubicBezTo>
                    <a:cubicBezTo>
                      <a:pt x="16" y="225"/>
                      <a:pt x="23" y="221"/>
                      <a:pt x="27" y="226"/>
                    </a:cubicBezTo>
                    <a:cubicBezTo>
                      <a:pt x="28" y="228"/>
                      <a:pt x="30" y="230"/>
                      <a:pt x="31" y="231"/>
                    </a:cubicBezTo>
                    <a:cubicBezTo>
                      <a:pt x="32" y="234"/>
                      <a:pt x="29" y="235"/>
                      <a:pt x="28" y="237"/>
                    </a:cubicBezTo>
                    <a:cubicBezTo>
                      <a:pt x="27" y="242"/>
                      <a:pt x="33" y="246"/>
                      <a:pt x="30" y="252"/>
                    </a:cubicBezTo>
                    <a:cubicBezTo>
                      <a:pt x="28" y="256"/>
                      <a:pt x="29" y="259"/>
                      <a:pt x="33" y="263"/>
                    </a:cubicBezTo>
                    <a:cubicBezTo>
                      <a:pt x="38" y="269"/>
                      <a:pt x="40" y="261"/>
                      <a:pt x="42" y="258"/>
                    </a:cubicBezTo>
                    <a:cubicBezTo>
                      <a:pt x="46" y="255"/>
                      <a:pt x="51" y="255"/>
                      <a:pt x="51" y="261"/>
                    </a:cubicBezTo>
                    <a:cubicBezTo>
                      <a:pt x="51" y="266"/>
                      <a:pt x="47" y="272"/>
                      <a:pt x="48" y="278"/>
                    </a:cubicBezTo>
                    <a:cubicBezTo>
                      <a:pt x="49" y="281"/>
                      <a:pt x="49" y="289"/>
                      <a:pt x="52" y="292"/>
                    </a:cubicBezTo>
                    <a:cubicBezTo>
                      <a:pt x="53" y="290"/>
                      <a:pt x="57" y="286"/>
                      <a:pt x="59" y="288"/>
                    </a:cubicBezTo>
                    <a:cubicBezTo>
                      <a:pt x="63" y="290"/>
                      <a:pt x="58" y="294"/>
                      <a:pt x="59" y="296"/>
                    </a:cubicBezTo>
                    <a:cubicBezTo>
                      <a:pt x="63" y="305"/>
                      <a:pt x="61" y="316"/>
                      <a:pt x="60" y="326"/>
                    </a:cubicBezTo>
                    <a:cubicBezTo>
                      <a:pt x="60" y="331"/>
                      <a:pt x="60" y="337"/>
                      <a:pt x="59" y="342"/>
                    </a:cubicBezTo>
                    <a:cubicBezTo>
                      <a:pt x="59" y="347"/>
                      <a:pt x="56" y="350"/>
                      <a:pt x="58" y="356"/>
                    </a:cubicBezTo>
                    <a:cubicBezTo>
                      <a:pt x="59" y="357"/>
                      <a:pt x="63" y="362"/>
                      <a:pt x="61" y="362"/>
                    </a:cubicBezTo>
                    <a:cubicBezTo>
                      <a:pt x="62" y="363"/>
                      <a:pt x="63" y="363"/>
                      <a:pt x="63" y="364"/>
                    </a:cubicBezTo>
                    <a:cubicBezTo>
                      <a:pt x="65" y="364"/>
                      <a:pt x="66" y="365"/>
                      <a:pt x="68" y="365"/>
                    </a:cubicBezTo>
                    <a:cubicBezTo>
                      <a:pt x="71" y="366"/>
                      <a:pt x="74" y="368"/>
                      <a:pt x="77" y="369"/>
                    </a:cubicBezTo>
                    <a:cubicBezTo>
                      <a:pt x="80" y="370"/>
                      <a:pt x="83" y="371"/>
                      <a:pt x="86" y="372"/>
                    </a:cubicBezTo>
                    <a:cubicBezTo>
                      <a:pt x="87" y="372"/>
                      <a:pt x="89" y="373"/>
                      <a:pt x="90" y="373"/>
                    </a:cubicBezTo>
                    <a:cubicBezTo>
                      <a:pt x="92" y="372"/>
                      <a:pt x="93" y="371"/>
                      <a:pt x="94" y="371"/>
                    </a:cubicBezTo>
                    <a:cubicBezTo>
                      <a:pt x="94" y="369"/>
                      <a:pt x="94" y="367"/>
                      <a:pt x="94" y="365"/>
                    </a:cubicBezTo>
                    <a:cubicBezTo>
                      <a:pt x="96" y="364"/>
                      <a:pt x="97" y="363"/>
                      <a:pt x="99" y="362"/>
                    </a:cubicBezTo>
                    <a:cubicBezTo>
                      <a:pt x="100" y="361"/>
                      <a:pt x="102" y="361"/>
                      <a:pt x="104" y="360"/>
                    </a:cubicBezTo>
                    <a:cubicBezTo>
                      <a:pt x="105" y="359"/>
                      <a:pt x="106" y="358"/>
                      <a:pt x="106" y="356"/>
                    </a:cubicBezTo>
                    <a:cubicBezTo>
                      <a:pt x="107" y="355"/>
                      <a:pt x="108" y="354"/>
                      <a:pt x="109" y="353"/>
                    </a:cubicBezTo>
                    <a:cubicBezTo>
                      <a:pt x="110" y="351"/>
                      <a:pt x="112" y="352"/>
                      <a:pt x="113" y="351"/>
                    </a:cubicBezTo>
                    <a:cubicBezTo>
                      <a:pt x="115" y="350"/>
                      <a:pt x="116" y="349"/>
                      <a:pt x="118" y="348"/>
                    </a:cubicBezTo>
                    <a:cubicBezTo>
                      <a:pt x="122" y="347"/>
                      <a:pt x="124" y="346"/>
                      <a:pt x="127" y="343"/>
                    </a:cubicBezTo>
                    <a:cubicBezTo>
                      <a:pt x="129" y="342"/>
                      <a:pt x="132" y="340"/>
                      <a:pt x="133" y="338"/>
                    </a:cubicBezTo>
                    <a:cubicBezTo>
                      <a:pt x="135" y="335"/>
                      <a:pt x="136" y="333"/>
                      <a:pt x="136" y="331"/>
                    </a:cubicBezTo>
                    <a:cubicBezTo>
                      <a:pt x="137" y="329"/>
                      <a:pt x="138" y="328"/>
                      <a:pt x="138" y="327"/>
                    </a:cubicBezTo>
                    <a:cubicBezTo>
                      <a:pt x="139" y="325"/>
                      <a:pt x="139" y="324"/>
                      <a:pt x="139" y="323"/>
                    </a:cubicBezTo>
                    <a:cubicBezTo>
                      <a:pt x="140" y="320"/>
                      <a:pt x="140" y="319"/>
                      <a:pt x="140" y="316"/>
                    </a:cubicBezTo>
                    <a:cubicBezTo>
                      <a:pt x="140" y="315"/>
                      <a:pt x="141" y="313"/>
                      <a:pt x="141" y="312"/>
                    </a:cubicBezTo>
                    <a:cubicBezTo>
                      <a:pt x="141" y="310"/>
                      <a:pt x="141" y="308"/>
                      <a:pt x="142" y="306"/>
                    </a:cubicBezTo>
                    <a:cubicBezTo>
                      <a:pt x="142" y="304"/>
                      <a:pt x="144" y="303"/>
                      <a:pt x="145" y="302"/>
                    </a:cubicBezTo>
                    <a:cubicBezTo>
                      <a:pt x="146" y="301"/>
                      <a:pt x="146" y="301"/>
                      <a:pt x="147" y="300"/>
                    </a:cubicBezTo>
                    <a:cubicBezTo>
                      <a:pt x="149" y="300"/>
                      <a:pt x="149" y="300"/>
                      <a:pt x="150" y="299"/>
                    </a:cubicBezTo>
                    <a:cubicBezTo>
                      <a:pt x="150" y="299"/>
                      <a:pt x="151" y="298"/>
                      <a:pt x="151" y="298"/>
                    </a:cubicBezTo>
                    <a:cubicBezTo>
                      <a:pt x="149" y="293"/>
                      <a:pt x="148" y="286"/>
                      <a:pt x="148" y="284"/>
                    </a:cubicBezTo>
                    <a:cubicBezTo>
                      <a:pt x="148" y="279"/>
                      <a:pt x="149" y="273"/>
                      <a:pt x="150" y="268"/>
                    </a:cubicBez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56" name="Freeform 106">
                <a:extLst>
                  <a:ext uri="{FF2B5EF4-FFF2-40B4-BE49-F238E27FC236}">
                    <a16:creationId xmlns:a16="http://schemas.microsoft.com/office/drawing/2014/main" id="{C451CA3B-305B-4F2F-8AEB-2B0B0C65439C}"/>
                  </a:ext>
                </a:extLst>
              </p:cNvPr>
              <p:cNvSpPr>
                <a:spLocks/>
              </p:cNvSpPr>
              <p:nvPr/>
            </p:nvSpPr>
            <p:spPr bwMode="auto">
              <a:xfrm>
                <a:off x="6892925" y="-595312"/>
                <a:ext cx="671512" cy="963613"/>
              </a:xfrm>
              <a:custGeom>
                <a:avLst/>
                <a:gdLst>
                  <a:gd name="T0" fmla="*/ 166 w 179"/>
                  <a:gd name="T1" fmla="*/ 175 h 257"/>
                  <a:gd name="T2" fmla="*/ 156 w 179"/>
                  <a:gd name="T3" fmla="*/ 157 h 257"/>
                  <a:gd name="T4" fmla="*/ 155 w 179"/>
                  <a:gd name="T5" fmla="*/ 140 h 257"/>
                  <a:gd name="T6" fmla="*/ 140 w 179"/>
                  <a:gd name="T7" fmla="*/ 128 h 257"/>
                  <a:gd name="T8" fmla="*/ 121 w 179"/>
                  <a:gd name="T9" fmla="*/ 122 h 257"/>
                  <a:gd name="T10" fmla="*/ 113 w 179"/>
                  <a:gd name="T11" fmla="*/ 117 h 257"/>
                  <a:gd name="T12" fmla="*/ 95 w 179"/>
                  <a:gd name="T13" fmla="*/ 112 h 257"/>
                  <a:gd name="T14" fmla="*/ 82 w 179"/>
                  <a:gd name="T15" fmla="*/ 101 h 257"/>
                  <a:gd name="T16" fmla="*/ 66 w 179"/>
                  <a:gd name="T17" fmla="*/ 99 h 257"/>
                  <a:gd name="T18" fmla="*/ 65 w 179"/>
                  <a:gd name="T19" fmla="*/ 83 h 257"/>
                  <a:gd name="T20" fmla="*/ 65 w 179"/>
                  <a:gd name="T21" fmla="*/ 73 h 257"/>
                  <a:gd name="T22" fmla="*/ 80 w 179"/>
                  <a:gd name="T23" fmla="*/ 71 h 257"/>
                  <a:gd name="T24" fmla="*/ 80 w 179"/>
                  <a:gd name="T25" fmla="*/ 66 h 257"/>
                  <a:gd name="T26" fmla="*/ 73 w 179"/>
                  <a:gd name="T27" fmla="*/ 44 h 257"/>
                  <a:gd name="T28" fmla="*/ 65 w 179"/>
                  <a:gd name="T29" fmla="*/ 33 h 257"/>
                  <a:gd name="T30" fmla="*/ 51 w 179"/>
                  <a:gd name="T31" fmla="*/ 23 h 257"/>
                  <a:gd name="T32" fmla="*/ 42 w 179"/>
                  <a:gd name="T33" fmla="*/ 15 h 257"/>
                  <a:gd name="T34" fmla="*/ 25 w 179"/>
                  <a:gd name="T35" fmla="*/ 12 h 257"/>
                  <a:gd name="T36" fmla="*/ 11 w 179"/>
                  <a:gd name="T37" fmla="*/ 0 h 257"/>
                  <a:gd name="T38" fmla="*/ 0 w 179"/>
                  <a:gd name="T39" fmla="*/ 4 h 257"/>
                  <a:gd name="T40" fmla="*/ 4 w 179"/>
                  <a:gd name="T41" fmla="*/ 29 h 257"/>
                  <a:gd name="T42" fmla="*/ 6 w 179"/>
                  <a:gd name="T43" fmla="*/ 39 h 257"/>
                  <a:gd name="T44" fmla="*/ 15 w 179"/>
                  <a:gd name="T45" fmla="*/ 47 h 257"/>
                  <a:gd name="T46" fmla="*/ 10 w 179"/>
                  <a:gd name="T47" fmla="*/ 56 h 257"/>
                  <a:gd name="T48" fmla="*/ 5 w 179"/>
                  <a:gd name="T49" fmla="*/ 73 h 257"/>
                  <a:gd name="T50" fmla="*/ 7 w 179"/>
                  <a:gd name="T51" fmla="*/ 81 h 257"/>
                  <a:gd name="T52" fmla="*/ 7 w 179"/>
                  <a:gd name="T53" fmla="*/ 98 h 257"/>
                  <a:gd name="T54" fmla="*/ 16 w 179"/>
                  <a:gd name="T55" fmla="*/ 107 h 257"/>
                  <a:gd name="T56" fmla="*/ 24 w 179"/>
                  <a:gd name="T57" fmla="*/ 100 h 257"/>
                  <a:gd name="T58" fmla="*/ 27 w 179"/>
                  <a:gd name="T59" fmla="*/ 104 h 257"/>
                  <a:gd name="T60" fmla="*/ 25 w 179"/>
                  <a:gd name="T61" fmla="*/ 112 h 257"/>
                  <a:gd name="T62" fmla="*/ 22 w 179"/>
                  <a:gd name="T63" fmla="*/ 127 h 257"/>
                  <a:gd name="T64" fmla="*/ 20 w 179"/>
                  <a:gd name="T65" fmla="*/ 137 h 257"/>
                  <a:gd name="T66" fmla="*/ 21 w 179"/>
                  <a:gd name="T67" fmla="*/ 154 h 257"/>
                  <a:gd name="T68" fmla="*/ 22 w 179"/>
                  <a:gd name="T69" fmla="*/ 163 h 257"/>
                  <a:gd name="T70" fmla="*/ 36 w 179"/>
                  <a:gd name="T71" fmla="*/ 171 h 257"/>
                  <a:gd name="T72" fmla="*/ 41 w 179"/>
                  <a:gd name="T73" fmla="*/ 182 h 257"/>
                  <a:gd name="T74" fmla="*/ 53 w 179"/>
                  <a:gd name="T75" fmla="*/ 189 h 257"/>
                  <a:gd name="T76" fmla="*/ 56 w 179"/>
                  <a:gd name="T77" fmla="*/ 200 h 257"/>
                  <a:gd name="T78" fmla="*/ 56 w 179"/>
                  <a:gd name="T79" fmla="*/ 207 h 257"/>
                  <a:gd name="T80" fmla="*/ 59 w 179"/>
                  <a:gd name="T81" fmla="*/ 210 h 257"/>
                  <a:gd name="T82" fmla="*/ 71 w 179"/>
                  <a:gd name="T83" fmla="*/ 213 h 257"/>
                  <a:gd name="T84" fmla="*/ 78 w 179"/>
                  <a:gd name="T85" fmla="*/ 225 h 257"/>
                  <a:gd name="T86" fmla="*/ 84 w 179"/>
                  <a:gd name="T87" fmla="*/ 232 h 257"/>
                  <a:gd name="T88" fmla="*/ 90 w 179"/>
                  <a:gd name="T89" fmla="*/ 240 h 257"/>
                  <a:gd name="T90" fmla="*/ 91 w 179"/>
                  <a:gd name="T91" fmla="*/ 246 h 257"/>
                  <a:gd name="T92" fmla="*/ 96 w 179"/>
                  <a:gd name="T93" fmla="*/ 244 h 257"/>
                  <a:gd name="T94" fmla="*/ 102 w 179"/>
                  <a:gd name="T95" fmla="*/ 241 h 257"/>
                  <a:gd name="T96" fmla="*/ 108 w 179"/>
                  <a:gd name="T97" fmla="*/ 241 h 257"/>
                  <a:gd name="T98" fmla="*/ 115 w 179"/>
                  <a:gd name="T99" fmla="*/ 247 h 257"/>
                  <a:gd name="T100" fmla="*/ 146 w 179"/>
                  <a:gd name="T101" fmla="*/ 257 h 257"/>
                  <a:gd name="T102" fmla="*/ 155 w 179"/>
                  <a:gd name="T103" fmla="*/ 241 h 257"/>
                  <a:gd name="T104" fmla="*/ 169 w 179"/>
                  <a:gd name="T105" fmla="*/ 210 h 257"/>
                  <a:gd name="T106" fmla="*/ 173 w 179"/>
                  <a:gd name="T107" fmla="*/ 183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257">
                    <a:moveTo>
                      <a:pt x="173" y="183"/>
                    </a:moveTo>
                    <a:cubicBezTo>
                      <a:pt x="170" y="180"/>
                      <a:pt x="167" y="179"/>
                      <a:pt x="166" y="175"/>
                    </a:cubicBezTo>
                    <a:cubicBezTo>
                      <a:pt x="164" y="170"/>
                      <a:pt x="163" y="166"/>
                      <a:pt x="160" y="162"/>
                    </a:cubicBezTo>
                    <a:cubicBezTo>
                      <a:pt x="158" y="159"/>
                      <a:pt x="160" y="156"/>
                      <a:pt x="156" y="157"/>
                    </a:cubicBezTo>
                    <a:cubicBezTo>
                      <a:pt x="149" y="159"/>
                      <a:pt x="160" y="148"/>
                      <a:pt x="156" y="145"/>
                    </a:cubicBezTo>
                    <a:cubicBezTo>
                      <a:pt x="153" y="142"/>
                      <a:pt x="156" y="141"/>
                      <a:pt x="155" y="140"/>
                    </a:cubicBezTo>
                    <a:cubicBezTo>
                      <a:pt x="153" y="138"/>
                      <a:pt x="149" y="137"/>
                      <a:pt x="147" y="136"/>
                    </a:cubicBezTo>
                    <a:cubicBezTo>
                      <a:pt x="145" y="133"/>
                      <a:pt x="144" y="129"/>
                      <a:pt x="140" y="128"/>
                    </a:cubicBezTo>
                    <a:cubicBezTo>
                      <a:pt x="137" y="127"/>
                      <a:pt x="135" y="124"/>
                      <a:pt x="132" y="123"/>
                    </a:cubicBezTo>
                    <a:cubicBezTo>
                      <a:pt x="130" y="122"/>
                      <a:pt x="123" y="119"/>
                      <a:pt x="121" y="122"/>
                    </a:cubicBezTo>
                    <a:cubicBezTo>
                      <a:pt x="120" y="124"/>
                      <a:pt x="120" y="128"/>
                      <a:pt x="117" y="129"/>
                    </a:cubicBezTo>
                    <a:cubicBezTo>
                      <a:pt x="116" y="126"/>
                      <a:pt x="122" y="115"/>
                      <a:pt x="113" y="117"/>
                    </a:cubicBezTo>
                    <a:cubicBezTo>
                      <a:pt x="111" y="118"/>
                      <a:pt x="115" y="126"/>
                      <a:pt x="108" y="122"/>
                    </a:cubicBezTo>
                    <a:cubicBezTo>
                      <a:pt x="104" y="119"/>
                      <a:pt x="102" y="112"/>
                      <a:pt x="95" y="112"/>
                    </a:cubicBezTo>
                    <a:cubicBezTo>
                      <a:pt x="92" y="112"/>
                      <a:pt x="90" y="108"/>
                      <a:pt x="88" y="105"/>
                    </a:cubicBezTo>
                    <a:cubicBezTo>
                      <a:pt x="86" y="102"/>
                      <a:pt x="85" y="102"/>
                      <a:pt x="82" y="101"/>
                    </a:cubicBezTo>
                    <a:cubicBezTo>
                      <a:pt x="79" y="99"/>
                      <a:pt x="78" y="99"/>
                      <a:pt x="74" y="100"/>
                    </a:cubicBezTo>
                    <a:cubicBezTo>
                      <a:pt x="72" y="101"/>
                      <a:pt x="68" y="102"/>
                      <a:pt x="66" y="99"/>
                    </a:cubicBezTo>
                    <a:cubicBezTo>
                      <a:pt x="65" y="97"/>
                      <a:pt x="66" y="94"/>
                      <a:pt x="66" y="91"/>
                    </a:cubicBezTo>
                    <a:cubicBezTo>
                      <a:pt x="67" y="88"/>
                      <a:pt x="65" y="86"/>
                      <a:pt x="65" y="83"/>
                    </a:cubicBezTo>
                    <a:cubicBezTo>
                      <a:pt x="65" y="81"/>
                      <a:pt x="69" y="79"/>
                      <a:pt x="66" y="77"/>
                    </a:cubicBezTo>
                    <a:cubicBezTo>
                      <a:pt x="65" y="76"/>
                      <a:pt x="65" y="75"/>
                      <a:pt x="65" y="73"/>
                    </a:cubicBezTo>
                    <a:cubicBezTo>
                      <a:pt x="65" y="71"/>
                      <a:pt x="66" y="70"/>
                      <a:pt x="68" y="72"/>
                    </a:cubicBezTo>
                    <a:cubicBezTo>
                      <a:pt x="71" y="72"/>
                      <a:pt x="77" y="69"/>
                      <a:pt x="80" y="71"/>
                    </a:cubicBezTo>
                    <a:cubicBezTo>
                      <a:pt x="80" y="71"/>
                      <a:pt x="83" y="74"/>
                      <a:pt x="83" y="73"/>
                    </a:cubicBezTo>
                    <a:cubicBezTo>
                      <a:pt x="84" y="68"/>
                      <a:pt x="83" y="69"/>
                      <a:pt x="80" y="66"/>
                    </a:cubicBezTo>
                    <a:cubicBezTo>
                      <a:pt x="77" y="63"/>
                      <a:pt x="74" y="60"/>
                      <a:pt x="73" y="56"/>
                    </a:cubicBezTo>
                    <a:cubicBezTo>
                      <a:pt x="73" y="53"/>
                      <a:pt x="75" y="46"/>
                      <a:pt x="73" y="44"/>
                    </a:cubicBezTo>
                    <a:cubicBezTo>
                      <a:pt x="70" y="42"/>
                      <a:pt x="71" y="39"/>
                      <a:pt x="68" y="37"/>
                    </a:cubicBezTo>
                    <a:cubicBezTo>
                      <a:pt x="67" y="36"/>
                      <a:pt x="66" y="34"/>
                      <a:pt x="65" y="33"/>
                    </a:cubicBezTo>
                    <a:cubicBezTo>
                      <a:pt x="63" y="32"/>
                      <a:pt x="60" y="32"/>
                      <a:pt x="58" y="30"/>
                    </a:cubicBezTo>
                    <a:cubicBezTo>
                      <a:pt x="55" y="28"/>
                      <a:pt x="53" y="25"/>
                      <a:pt x="51" y="23"/>
                    </a:cubicBezTo>
                    <a:cubicBezTo>
                      <a:pt x="49" y="21"/>
                      <a:pt x="49" y="19"/>
                      <a:pt x="48" y="18"/>
                    </a:cubicBezTo>
                    <a:cubicBezTo>
                      <a:pt x="46" y="15"/>
                      <a:pt x="44" y="16"/>
                      <a:pt x="42" y="15"/>
                    </a:cubicBezTo>
                    <a:cubicBezTo>
                      <a:pt x="40" y="14"/>
                      <a:pt x="36" y="10"/>
                      <a:pt x="34" y="11"/>
                    </a:cubicBezTo>
                    <a:cubicBezTo>
                      <a:pt x="30" y="12"/>
                      <a:pt x="28" y="16"/>
                      <a:pt x="25" y="12"/>
                    </a:cubicBezTo>
                    <a:cubicBezTo>
                      <a:pt x="21" y="8"/>
                      <a:pt x="22" y="9"/>
                      <a:pt x="21" y="4"/>
                    </a:cubicBezTo>
                    <a:cubicBezTo>
                      <a:pt x="20" y="0"/>
                      <a:pt x="14" y="0"/>
                      <a:pt x="11" y="0"/>
                    </a:cubicBezTo>
                    <a:cubicBezTo>
                      <a:pt x="6" y="0"/>
                      <a:pt x="5" y="1"/>
                      <a:pt x="2" y="3"/>
                    </a:cubicBezTo>
                    <a:cubicBezTo>
                      <a:pt x="1" y="4"/>
                      <a:pt x="1" y="4"/>
                      <a:pt x="0" y="4"/>
                    </a:cubicBezTo>
                    <a:cubicBezTo>
                      <a:pt x="4" y="10"/>
                      <a:pt x="5" y="16"/>
                      <a:pt x="5" y="24"/>
                    </a:cubicBezTo>
                    <a:cubicBezTo>
                      <a:pt x="5" y="25"/>
                      <a:pt x="5" y="27"/>
                      <a:pt x="4" y="29"/>
                    </a:cubicBezTo>
                    <a:cubicBezTo>
                      <a:pt x="4" y="30"/>
                      <a:pt x="2" y="33"/>
                      <a:pt x="2" y="34"/>
                    </a:cubicBezTo>
                    <a:cubicBezTo>
                      <a:pt x="2" y="36"/>
                      <a:pt x="5" y="37"/>
                      <a:pt x="6" y="39"/>
                    </a:cubicBezTo>
                    <a:cubicBezTo>
                      <a:pt x="8" y="41"/>
                      <a:pt x="9" y="43"/>
                      <a:pt x="12" y="44"/>
                    </a:cubicBezTo>
                    <a:cubicBezTo>
                      <a:pt x="14" y="45"/>
                      <a:pt x="15" y="44"/>
                      <a:pt x="15" y="47"/>
                    </a:cubicBezTo>
                    <a:cubicBezTo>
                      <a:pt x="15" y="48"/>
                      <a:pt x="15" y="51"/>
                      <a:pt x="15" y="52"/>
                    </a:cubicBezTo>
                    <a:cubicBezTo>
                      <a:pt x="14" y="54"/>
                      <a:pt x="12" y="55"/>
                      <a:pt x="10" y="56"/>
                    </a:cubicBezTo>
                    <a:cubicBezTo>
                      <a:pt x="9" y="58"/>
                      <a:pt x="7" y="60"/>
                      <a:pt x="6" y="62"/>
                    </a:cubicBezTo>
                    <a:cubicBezTo>
                      <a:pt x="5" y="65"/>
                      <a:pt x="5" y="69"/>
                      <a:pt x="5" y="73"/>
                    </a:cubicBezTo>
                    <a:cubicBezTo>
                      <a:pt x="5" y="74"/>
                      <a:pt x="5" y="77"/>
                      <a:pt x="5" y="78"/>
                    </a:cubicBezTo>
                    <a:cubicBezTo>
                      <a:pt x="6" y="80"/>
                      <a:pt x="7" y="80"/>
                      <a:pt x="7" y="81"/>
                    </a:cubicBezTo>
                    <a:cubicBezTo>
                      <a:pt x="9" y="83"/>
                      <a:pt x="9" y="87"/>
                      <a:pt x="9" y="89"/>
                    </a:cubicBezTo>
                    <a:cubicBezTo>
                      <a:pt x="10" y="92"/>
                      <a:pt x="8" y="95"/>
                      <a:pt x="7" y="98"/>
                    </a:cubicBezTo>
                    <a:cubicBezTo>
                      <a:pt x="6" y="101"/>
                      <a:pt x="4" y="111"/>
                      <a:pt x="10" y="110"/>
                    </a:cubicBezTo>
                    <a:cubicBezTo>
                      <a:pt x="12" y="110"/>
                      <a:pt x="15" y="109"/>
                      <a:pt x="16" y="107"/>
                    </a:cubicBezTo>
                    <a:cubicBezTo>
                      <a:pt x="18" y="106"/>
                      <a:pt x="18" y="105"/>
                      <a:pt x="19" y="103"/>
                    </a:cubicBezTo>
                    <a:cubicBezTo>
                      <a:pt x="21" y="102"/>
                      <a:pt x="22" y="101"/>
                      <a:pt x="24" y="100"/>
                    </a:cubicBezTo>
                    <a:cubicBezTo>
                      <a:pt x="25" y="99"/>
                      <a:pt x="27" y="97"/>
                      <a:pt x="28" y="99"/>
                    </a:cubicBezTo>
                    <a:cubicBezTo>
                      <a:pt x="28" y="100"/>
                      <a:pt x="27" y="102"/>
                      <a:pt x="27" y="104"/>
                    </a:cubicBezTo>
                    <a:cubicBezTo>
                      <a:pt x="27" y="105"/>
                      <a:pt x="28" y="107"/>
                      <a:pt x="28" y="108"/>
                    </a:cubicBezTo>
                    <a:cubicBezTo>
                      <a:pt x="28" y="111"/>
                      <a:pt x="26" y="110"/>
                      <a:pt x="25" y="112"/>
                    </a:cubicBezTo>
                    <a:cubicBezTo>
                      <a:pt x="25" y="113"/>
                      <a:pt x="27" y="116"/>
                      <a:pt x="27" y="117"/>
                    </a:cubicBezTo>
                    <a:cubicBezTo>
                      <a:pt x="27" y="122"/>
                      <a:pt x="26" y="124"/>
                      <a:pt x="22" y="127"/>
                    </a:cubicBezTo>
                    <a:cubicBezTo>
                      <a:pt x="20" y="128"/>
                      <a:pt x="19" y="129"/>
                      <a:pt x="19" y="131"/>
                    </a:cubicBezTo>
                    <a:cubicBezTo>
                      <a:pt x="18" y="134"/>
                      <a:pt x="19" y="135"/>
                      <a:pt x="20" y="137"/>
                    </a:cubicBezTo>
                    <a:cubicBezTo>
                      <a:pt x="20" y="140"/>
                      <a:pt x="18" y="142"/>
                      <a:pt x="19" y="145"/>
                    </a:cubicBezTo>
                    <a:cubicBezTo>
                      <a:pt x="19" y="148"/>
                      <a:pt x="21" y="150"/>
                      <a:pt x="21" y="154"/>
                    </a:cubicBezTo>
                    <a:cubicBezTo>
                      <a:pt x="21" y="155"/>
                      <a:pt x="21" y="157"/>
                      <a:pt x="21" y="159"/>
                    </a:cubicBezTo>
                    <a:cubicBezTo>
                      <a:pt x="21" y="160"/>
                      <a:pt x="22" y="161"/>
                      <a:pt x="22" y="163"/>
                    </a:cubicBezTo>
                    <a:cubicBezTo>
                      <a:pt x="22" y="166"/>
                      <a:pt x="23" y="170"/>
                      <a:pt x="25" y="172"/>
                    </a:cubicBezTo>
                    <a:cubicBezTo>
                      <a:pt x="29" y="175"/>
                      <a:pt x="32" y="171"/>
                      <a:pt x="36" y="171"/>
                    </a:cubicBezTo>
                    <a:cubicBezTo>
                      <a:pt x="40" y="172"/>
                      <a:pt x="43" y="174"/>
                      <a:pt x="44" y="177"/>
                    </a:cubicBezTo>
                    <a:cubicBezTo>
                      <a:pt x="44" y="180"/>
                      <a:pt x="42" y="181"/>
                      <a:pt x="41" y="182"/>
                    </a:cubicBezTo>
                    <a:cubicBezTo>
                      <a:pt x="43" y="183"/>
                      <a:pt x="45" y="184"/>
                      <a:pt x="47" y="185"/>
                    </a:cubicBezTo>
                    <a:cubicBezTo>
                      <a:pt x="49" y="186"/>
                      <a:pt x="50" y="188"/>
                      <a:pt x="53" y="189"/>
                    </a:cubicBezTo>
                    <a:cubicBezTo>
                      <a:pt x="56" y="189"/>
                      <a:pt x="61" y="188"/>
                      <a:pt x="57" y="191"/>
                    </a:cubicBezTo>
                    <a:cubicBezTo>
                      <a:pt x="54" y="194"/>
                      <a:pt x="56" y="196"/>
                      <a:pt x="56" y="200"/>
                    </a:cubicBezTo>
                    <a:cubicBezTo>
                      <a:pt x="56" y="202"/>
                      <a:pt x="54" y="202"/>
                      <a:pt x="54" y="204"/>
                    </a:cubicBezTo>
                    <a:cubicBezTo>
                      <a:pt x="54" y="206"/>
                      <a:pt x="55" y="208"/>
                      <a:pt x="56" y="207"/>
                    </a:cubicBezTo>
                    <a:cubicBezTo>
                      <a:pt x="57" y="208"/>
                      <a:pt x="58" y="208"/>
                      <a:pt x="58" y="208"/>
                    </a:cubicBezTo>
                    <a:cubicBezTo>
                      <a:pt x="59" y="209"/>
                      <a:pt x="59" y="209"/>
                      <a:pt x="59" y="210"/>
                    </a:cubicBezTo>
                    <a:cubicBezTo>
                      <a:pt x="61" y="211"/>
                      <a:pt x="62" y="212"/>
                      <a:pt x="64" y="212"/>
                    </a:cubicBezTo>
                    <a:cubicBezTo>
                      <a:pt x="66" y="213"/>
                      <a:pt x="69" y="213"/>
                      <a:pt x="71" y="213"/>
                    </a:cubicBezTo>
                    <a:cubicBezTo>
                      <a:pt x="74" y="214"/>
                      <a:pt x="73" y="216"/>
                      <a:pt x="75" y="219"/>
                    </a:cubicBezTo>
                    <a:cubicBezTo>
                      <a:pt x="76" y="221"/>
                      <a:pt x="77" y="223"/>
                      <a:pt x="78" y="225"/>
                    </a:cubicBezTo>
                    <a:cubicBezTo>
                      <a:pt x="79" y="227"/>
                      <a:pt x="79" y="230"/>
                      <a:pt x="81" y="231"/>
                    </a:cubicBezTo>
                    <a:cubicBezTo>
                      <a:pt x="82" y="231"/>
                      <a:pt x="83" y="231"/>
                      <a:pt x="84" y="232"/>
                    </a:cubicBezTo>
                    <a:cubicBezTo>
                      <a:pt x="86" y="233"/>
                      <a:pt x="87" y="234"/>
                      <a:pt x="88" y="235"/>
                    </a:cubicBezTo>
                    <a:cubicBezTo>
                      <a:pt x="89" y="236"/>
                      <a:pt x="91" y="239"/>
                      <a:pt x="90" y="240"/>
                    </a:cubicBezTo>
                    <a:cubicBezTo>
                      <a:pt x="90" y="243"/>
                      <a:pt x="86" y="243"/>
                      <a:pt x="87" y="246"/>
                    </a:cubicBezTo>
                    <a:cubicBezTo>
                      <a:pt x="88" y="246"/>
                      <a:pt x="89" y="246"/>
                      <a:pt x="91" y="246"/>
                    </a:cubicBezTo>
                    <a:cubicBezTo>
                      <a:pt x="92" y="246"/>
                      <a:pt x="94" y="247"/>
                      <a:pt x="95" y="247"/>
                    </a:cubicBezTo>
                    <a:cubicBezTo>
                      <a:pt x="96" y="247"/>
                      <a:pt x="96" y="245"/>
                      <a:pt x="96" y="244"/>
                    </a:cubicBezTo>
                    <a:cubicBezTo>
                      <a:pt x="97" y="242"/>
                      <a:pt x="98" y="243"/>
                      <a:pt x="99" y="242"/>
                    </a:cubicBezTo>
                    <a:cubicBezTo>
                      <a:pt x="101" y="241"/>
                      <a:pt x="101" y="242"/>
                      <a:pt x="102" y="241"/>
                    </a:cubicBezTo>
                    <a:cubicBezTo>
                      <a:pt x="103" y="239"/>
                      <a:pt x="103" y="238"/>
                      <a:pt x="105" y="237"/>
                    </a:cubicBezTo>
                    <a:cubicBezTo>
                      <a:pt x="109" y="235"/>
                      <a:pt x="108" y="238"/>
                      <a:pt x="108" y="241"/>
                    </a:cubicBezTo>
                    <a:cubicBezTo>
                      <a:pt x="110" y="241"/>
                      <a:pt x="112" y="241"/>
                      <a:pt x="113" y="242"/>
                    </a:cubicBezTo>
                    <a:cubicBezTo>
                      <a:pt x="114" y="244"/>
                      <a:pt x="114" y="245"/>
                      <a:pt x="115" y="247"/>
                    </a:cubicBezTo>
                    <a:cubicBezTo>
                      <a:pt x="120" y="243"/>
                      <a:pt x="126" y="248"/>
                      <a:pt x="131" y="250"/>
                    </a:cubicBezTo>
                    <a:cubicBezTo>
                      <a:pt x="136" y="252"/>
                      <a:pt x="141" y="254"/>
                      <a:pt x="146" y="257"/>
                    </a:cubicBezTo>
                    <a:cubicBezTo>
                      <a:pt x="146" y="256"/>
                      <a:pt x="146" y="255"/>
                      <a:pt x="147" y="255"/>
                    </a:cubicBezTo>
                    <a:cubicBezTo>
                      <a:pt x="149" y="250"/>
                      <a:pt x="153" y="246"/>
                      <a:pt x="155" y="241"/>
                    </a:cubicBezTo>
                    <a:cubicBezTo>
                      <a:pt x="158" y="237"/>
                      <a:pt x="160" y="233"/>
                      <a:pt x="163" y="229"/>
                    </a:cubicBezTo>
                    <a:cubicBezTo>
                      <a:pt x="167" y="223"/>
                      <a:pt x="167" y="216"/>
                      <a:pt x="169" y="210"/>
                    </a:cubicBezTo>
                    <a:cubicBezTo>
                      <a:pt x="168" y="204"/>
                      <a:pt x="173" y="196"/>
                      <a:pt x="175" y="192"/>
                    </a:cubicBezTo>
                    <a:cubicBezTo>
                      <a:pt x="177" y="187"/>
                      <a:pt x="179" y="186"/>
                      <a:pt x="173" y="183"/>
                    </a:cubicBezTo>
                    <a:close/>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57" name="Freeform 107">
                <a:extLst>
                  <a:ext uri="{FF2B5EF4-FFF2-40B4-BE49-F238E27FC236}">
                    <a16:creationId xmlns:a16="http://schemas.microsoft.com/office/drawing/2014/main" id="{F35C266B-CF12-48A3-9466-14CD38C99FED}"/>
                  </a:ext>
                </a:extLst>
              </p:cNvPr>
              <p:cNvSpPr>
                <a:spLocks/>
              </p:cNvSpPr>
              <p:nvPr/>
            </p:nvSpPr>
            <p:spPr bwMode="auto">
              <a:xfrm>
                <a:off x="6038851" y="-1217611"/>
                <a:ext cx="1401762" cy="2898775"/>
              </a:xfrm>
              <a:custGeom>
                <a:avLst/>
                <a:gdLst>
                  <a:gd name="T0" fmla="*/ 333 w 374"/>
                  <a:gd name="T1" fmla="*/ 403 h 773"/>
                  <a:gd name="T2" fmla="*/ 319 w 374"/>
                  <a:gd name="T3" fmla="*/ 412 h 773"/>
                  <a:gd name="T4" fmla="*/ 309 w 374"/>
                  <a:gd name="T5" fmla="*/ 397 h 773"/>
                  <a:gd name="T6" fmla="*/ 287 w 374"/>
                  <a:gd name="T7" fmla="*/ 376 h 773"/>
                  <a:gd name="T8" fmla="*/ 285 w 374"/>
                  <a:gd name="T9" fmla="*/ 357 h 773"/>
                  <a:gd name="T10" fmla="*/ 264 w 374"/>
                  <a:gd name="T11" fmla="*/ 337 h 773"/>
                  <a:gd name="T12" fmla="*/ 247 w 374"/>
                  <a:gd name="T13" fmla="*/ 311 h 773"/>
                  <a:gd name="T14" fmla="*/ 253 w 374"/>
                  <a:gd name="T15" fmla="*/ 278 h 773"/>
                  <a:gd name="T16" fmla="*/ 247 w 374"/>
                  <a:gd name="T17" fmla="*/ 269 h 773"/>
                  <a:gd name="T18" fmla="*/ 235 w 374"/>
                  <a:gd name="T19" fmla="*/ 247 h 773"/>
                  <a:gd name="T20" fmla="*/ 243 w 374"/>
                  <a:gd name="T21" fmla="*/ 218 h 773"/>
                  <a:gd name="T22" fmla="*/ 232 w 374"/>
                  <a:gd name="T23" fmla="*/ 195 h 773"/>
                  <a:gd name="T24" fmla="*/ 195 w 374"/>
                  <a:gd name="T25" fmla="*/ 186 h 773"/>
                  <a:gd name="T26" fmla="*/ 136 w 374"/>
                  <a:gd name="T27" fmla="*/ 191 h 773"/>
                  <a:gd name="T28" fmla="*/ 155 w 374"/>
                  <a:gd name="T29" fmla="*/ 165 h 773"/>
                  <a:gd name="T30" fmla="*/ 172 w 374"/>
                  <a:gd name="T31" fmla="*/ 147 h 773"/>
                  <a:gd name="T32" fmla="*/ 181 w 374"/>
                  <a:gd name="T33" fmla="*/ 117 h 773"/>
                  <a:gd name="T34" fmla="*/ 195 w 374"/>
                  <a:gd name="T35" fmla="*/ 77 h 773"/>
                  <a:gd name="T36" fmla="*/ 182 w 374"/>
                  <a:gd name="T37" fmla="*/ 26 h 773"/>
                  <a:gd name="T38" fmla="*/ 144 w 374"/>
                  <a:gd name="T39" fmla="*/ 26 h 773"/>
                  <a:gd name="T40" fmla="*/ 110 w 374"/>
                  <a:gd name="T41" fmla="*/ 41 h 773"/>
                  <a:gd name="T42" fmla="*/ 81 w 374"/>
                  <a:gd name="T43" fmla="*/ 1 h 773"/>
                  <a:gd name="T44" fmla="*/ 45 w 374"/>
                  <a:gd name="T45" fmla="*/ 38 h 773"/>
                  <a:gd name="T46" fmla="*/ 54 w 374"/>
                  <a:gd name="T47" fmla="*/ 86 h 773"/>
                  <a:gd name="T48" fmla="*/ 19 w 374"/>
                  <a:gd name="T49" fmla="*/ 99 h 773"/>
                  <a:gd name="T50" fmla="*/ 7 w 374"/>
                  <a:gd name="T51" fmla="*/ 144 h 773"/>
                  <a:gd name="T52" fmla="*/ 7 w 374"/>
                  <a:gd name="T53" fmla="*/ 172 h 773"/>
                  <a:gd name="T54" fmla="*/ 25 w 374"/>
                  <a:gd name="T55" fmla="*/ 143 h 773"/>
                  <a:gd name="T56" fmla="*/ 24 w 374"/>
                  <a:gd name="T57" fmla="*/ 173 h 773"/>
                  <a:gd name="T58" fmla="*/ 61 w 374"/>
                  <a:gd name="T59" fmla="*/ 151 h 773"/>
                  <a:gd name="T60" fmla="*/ 77 w 374"/>
                  <a:gd name="T61" fmla="*/ 191 h 773"/>
                  <a:gd name="T62" fmla="*/ 53 w 374"/>
                  <a:gd name="T63" fmla="*/ 232 h 773"/>
                  <a:gd name="T64" fmla="*/ 61 w 374"/>
                  <a:gd name="T65" fmla="*/ 256 h 773"/>
                  <a:gd name="T66" fmla="*/ 58 w 374"/>
                  <a:gd name="T67" fmla="*/ 278 h 773"/>
                  <a:gd name="T68" fmla="*/ 45 w 374"/>
                  <a:gd name="T69" fmla="*/ 291 h 773"/>
                  <a:gd name="T70" fmla="*/ 38 w 374"/>
                  <a:gd name="T71" fmla="*/ 308 h 773"/>
                  <a:gd name="T72" fmla="*/ 39 w 374"/>
                  <a:gd name="T73" fmla="*/ 326 h 773"/>
                  <a:gd name="T74" fmla="*/ 38 w 374"/>
                  <a:gd name="T75" fmla="*/ 347 h 773"/>
                  <a:gd name="T76" fmla="*/ 35 w 374"/>
                  <a:gd name="T77" fmla="*/ 364 h 773"/>
                  <a:gd name="T78" fmla="*/ 45 w 374"/>
                  <a:gd name="T79" fmla="*/ 382 h 773"/>
                  <a:gd name="T80" fmla="*/ 31 w 374"/>
                  <a:gd name="T81" fmla="*/ 391 h 773"/>
                  <a:gd name="T82" fmla="*/ 23 w 374"/>
                  <a:gd name="T83" fmla="*/ 409 h 773"/>
                  <a:gd name="T84" fmla="*/ 33 w 374"/>
                  <a:gd name="T85" fmla="*/ 425 h 773"/>
                  <a:gd name="T86" fmla="*/ 39 w 374"/>
                  <a:gd name="T87" fmla="*/ 457 h 773"/>
                  <a:gd name="T88" fmla="*/ 44 w 374"/>
                  <a:gd name="T89" fmla="*/ 500 h 773"/>
                  <a:gd name="T90" fmla="*/ 75 w 374"/>
                  <a:gd name="T91" fmla="*/ 511 h 773"/>
                  <a:gd name="T92" fmla="*/ 84 w 374"/>
                  <a:gd name="T93" fmla="*/ 563 h 773"/>
                  <a:gd name="T94" fmla="*/ 94 w 374"/>
                  <a:gd name="T95" fmla="*/ 599 h 773"/>
                  <a:gd name="T96" fmla="*/ 118 w 374"/>
                  <a:gd name="T97" fmla="*/ 616 h 773"/>
                  <a:gd name="T98" fmla="*/ 157 w 374"/>
                  <a:gd name="T99" fmla="*/ 634 h 773"/>
                  <a:gd name="T100" fmla="*/ 138 w 374"/>
                  <a:gd name="T101" fmla="*/ 644 h 773"/>
                  <a:gd name="T102" fmla="*/ 131 w 374"/>
                  <a:gd name="T103" fmla="*/ 700 h 773"/>
                  <a:gd name="T104" fmla="*/ 133 w 374"/>
                  <a:gd name="T105" fmla="*/ 739 h 773"/>
                  <a:gd name="T106" fmla="*/ 146 w 374"/>
                  <a:gd name="T107" fmla="*/ 771 h 773"/>
                  <a:gd name="T108" fmla="*/ 182 w 374"/>
                  <a:gd name="T109" fmla="*/ 737 h 773"/>
                  <a:gd name="T110" fmla="*/ 192 w 374"/>
                  <a:gd name="T111" fmla="*/ 697 h 773"/>
                  <a:gd name="T112" fmla="*/ 214 w 374"/>
                  <a:gd name="T113" fmla="*/ 663 h 773"/>
                  <a:gd name="T114" fmla="*/ 270 w 374"/>
                  <a:gd name="T115" fmla="*/ 632 h 773"/>
                  <a:gd name="T116" fmla="*/ 289 w 374"/>
                  <a:gd name="T117" fmla="*/ 573 h 773"/>
                  <a:gd name="T118" fmla="*/ 291 w 374"/>
                  <a:gd name="T119" fmla="*/ 532 h 773"/>
                  <a:gd name="T120" fmla="*/ 352 w 374"/>
                  <a:gd name="T121" fmla="*/ 473 h 773"/>
                  <a:gd name="T122" fmla="*/ 374 w 374"/>
                  <a:gd name="T123" fmla="*/ 42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4" h="773">
                    <a:moveTo>
                      <a:pt x="359" y="416"/>
                    </a:moveTo>
                    <a:cubicBezTo>
                      <a:pt x="354" y="414"/>
                      <a:pt x="348" y="409"/>
                      <a:pt x="343" y="413"/>
                    </a:cubicBezTo>
                    <a:cubicBezTo>
                      <a:pt x="342" y="411"/>
                      <a:pt x="342" y="410"/>
                      <a:pt x="341" y="408"/>
                    </a:cubicBezTo>
                    <a:cubicBezTo>
                      <a:pt x="340" y="407"/>
                      <a:pt x="338" y="407"/>
                      <a:pt x="336" y="407"/>
                    </a:cubicBezTo>
                    <a:cubicBezTo>
                      <a:pt x="336" y="404"/>
                      <a:pt x="337" y="401"/>
                      <a:pt x="333" y="403"/>
                    </a:cubicBezTo>
                    <a:cubicBezTo>
                      <a:pt x="331" y="404"/>
                      <a:pt x="331" y="405"/>
                      <a:pt x="330" y="407"/>
                    </a:cubicBezTo>
                    <a:cubicBezTo>
                      <a:pt x="329" y="408"/>
                      <a:pt x="329" y="407"/>
                      <a:pt x="327" y="408"/>
                    </a:cubicBezTo>
                    <a:cubicBezTo>
                      <a:pt x="326" y="409"/>
                      <a:pt x="325" y="408"/>
                      <a:pt x="324" y="410"/>
                    </a:cubicBezTo>
                    <a:cubicBezTo>
                      <a:pt x="324" y="411"/>
                      <a:pt x="324" y="413"/>
                      <a:pt x="323" y="413"/>
                    </a:cubicBezTo>
                    <a:cubicBezTo>
                      <a:pt x="322" y="413"/>
                      <a:pt x="320" y="412"/>
                      <a:pt x="319" y="412"/>
                    </a:cubicBezTo>
                    <a:cubicBezTo>
                      <a:pt x="317" y="412"/>
                      <a:pt x="316" y="412"/>
                      <a:pt x="315" y="412"/>
                    </a:cubicBezTo>
                    <a:cubicBezTo>
                      <a:pt x="314" y="409"/>
                      <a:pt x="318" y="409"/>
                      <a:pt x="318" y="406"/>
                    </a:cubicBezTo>
                    <a:cubicBezTo>
                      <a:pt x="319" y="405"/>
                      <a:pt x="317" y="402"/>
                      <a:pt x="316" y="401"/>
                    </a:cubicBezTo>
                    <a:cubicBezTo>
                      <a:pt x="315" y="400"/>
                      <a:pt x="314" y="399"/>
                      <a:pt x="312" y="398"/>
                    </a:cubicBezTo>
                    <a:cubicBezTo>
                      <a:pt x="311" y="397"/>
                      <a:pt x="310" y="397"/>
                      <a:pt x="309" y="397"/>
                    </a:cubicBezTo>
                    <a:cubicBezTo>
                      <a:pt x="307" y="396"/>
                      <a:pt x="307" y="393"/>
                      <a:pt x="306" y="391"/>
                    </a:cubicBezTo>
                    <a:cubicBezTo>
                      <a:pt x="305" y="389"/>
                      <a:pt x="304" y="387"/>
                      <a:pt x="303" y="385"/>
                    </a:cubicBezTo>
                    <a:cubicBezTo>
                      <a:pt x="301" y="382"/>
                      <a:pt x="302" y="380"/>
                      <a:pt x="299" y="379"/>
                    </a:cubicBezTo>
                    <a:cubicBezTo>
                      <a:pt x="297" y="379"/>
                      <a:pt x="294" y="379"/>
                      <a:pt x="292" y="378"/>
                    </a:cubicBezTo>
                    <a:cubicBezTo>
                      <a:pt x="290" y="378"/>
                      <a:pt x="289" y="377"/>
                      <a:pt x="287" y="376"/>
                    </a:cubicBezTo>
                    <a:cubicBezTo>
                      <a:pt x="287" y="375"/>
                      <a:pt x="287" y="375"/>
                      <a:pt x="286" y="374"/>
                    </a:cubicBezTo>
                    <a:cubicBezTo>
                      <a:pt x="286" y="374"/>
                      <a:pt x="285" y="374"/>
                      <a:pt x="284" y="373"/>
                    </a:cubicBezTo>
                    <a:cubicBezTo>
                      <a:pt x="283" y="374"/>
                      <a:pt x="282" y="372"/>
                      <a:pt x="282" y="370"/>
                    </a:cubicBezTo>
                    <a:cubicBezTo>
                      <a:pt x="282" y="368"/>
                      <a:pt x="284" y="368"/>
                      <a:pt x="284" y="366"/>
                    </a:cubicBezTo>
                    <a:cubicBezTo>
                      <a:pt x="284" y="362"/>
                      <a:pt x="282" y="360"/>
                      <a:pt x="285" y="357"/>
                    </a:cubicBezTo>
                    <a:cubicBezTo>
                      <a:pt x="289" y="354"/>
                      <a:pt x="284" y="355"/>
                      <a:pt x="281" y="355"/>
                    </a:cubicBezTo>
                    <a:cubicBezTo>
                      <a:pt x="278" y="354"/>
                      <a:pt x="277" y="352"/>
                      <a:pt x="275" y="351"/>
                    </a:cubicBezTo>
                    <a:cubicBezTo>
                      <a:pt x="273" y="350"/>
                      <a:pt x="271" y="349"/>
                      <a:pt x="269" y="348"/>
                    </a:cubicBezTo>
                    <a:cubicBezTo>
                      <a:pt x="270" y="347"/>
                      <a:pt x="272" y="346"/>
                      <a:pt x="272" y="343"/>
                    </a:cubicBezTo>
                    <a:cubicBezTo>
                      <a:pt x="271" y="340"/>
                      <a:pt x="268" y="338"/>
                      <a:pt x="264" y="337"/>
                    </a:cubicBezTo>
                    <a:cubicBezTo>
                      <a:pt x="260" y="337"/>
                      <a:pt x="257" y="341"/>
                      <a:pt x="253" y="338"/>
                    </a:cubicBezTo>
                    <a:cubicBezTo>
                      <a:pt x="251" y="336"/>
                      <a:pt x="250" y="332"/>
                      <a:pt x="250" y="329"/>
                    </a:cubicBezTo>
                    <a:cubicBezTo>
                      <a:pt x="250" y="327"/>
                      <a:pt x="249" y="326"/>
                      <a:pt x="249" y="325"/>
                    </a:cubicBezTo>
                    <a:cubicBezTo>
                      <a:pt x="249" y="323"/>
                      <a:pt x="249" y="321"/>
                      <a:pt x="249" y="320"/>
                    </a:cubicBezTo>
                    <a:cubicBezTo>
                      <a:pt x="249" y="316"/>
                      <a:pt x="247" y="314"/>
                      <a:pt x="247" y="311"/>
                    </a:cubicBezTo>
                    <a:cubicBezTo>
                      <a:pt x="246" y="308"/>
                      <a:pt x="248" y="306"/>
                      <a:pt x="248" y="303"/>
                    </a:cubicBezTo>
                    <a:cubicBezTo>
                      <a:pt x="247" y="301"/>
                      <a:pt x="246" y="300"/>
                      <a:pt x="247" y="297"/>
                    </a:cubicBezTo>
                    <a:cubicBezTo>
                      <a:pt x="247" y="295"/>
                      <a:pt x="248" y="294"/>
                      <a:pt x="250" y="293"/>
                    </a:cubicBezTo>
                    <a:cubicBezTo>
                      <a:pt x="254" y="290"/>
                      <a:pt x="255" y="288"/>
                      <a:pt x="255" y="283"/>
                    </a:cubicBezTo>
                    <a:cubicBezTo>
                      <a:pt x="255" y="282"/>
                      <a:pt x="253" y="279"/>
                      <a:pt x="253" y="278"/>
                    </a:cubicBezTo>
                    <a:cubicBezTo>
                      <a:pt x="254" y="276"/>
                      <a:pt x="256" y="277"/>
                      <a:pt x="256" y="274"/>
                    </a:cubicBezTo>
                    <a:cubicBezTo>
                      <a:pt x="256" y="273"/>
                      <a:pt x="255" y="271"/>
                      <a:pt x="255" y="270"/>
                    </a:cubicBezTo>
                    <a:cubicBezTo>
                      <a:pt x="255" y="268"/>
                      <a:pt x="256" y="266"/>
                      <a:pt x="256" y="265"/>
                    </a:cubicBezTo>
                    <a:cubicBezTo>
                      <a:pt x="255" y="263"/>
                      <a:pt x="253" y="265"/>
                      <a:pt x="252" y="266"/>
                    </a:cubicBezTo>
                    <a:cubicBezTo>
                      <a:pt x="250" y="267"/>
                      <a:pt x="249" y="268"/>
                      <a:pt x="247" y="269"/>
                    </a:cubicBezTo>
                    <a:cubicBezTo>
                      <a:pt x="246" y="271"/>
                      <a:pt x="246" y="272"/>
                      <a:pt x="244" y="273"/>
                    </a:cubicBezTo>
                    <a:cubicBezTo>
                      <a:pt x="243" y="275"/>
                      <a:pt x="240" y="276"/>
                      <a:pt x="238" y="276"/>
                    </a:cubicBezTo>
                    <a:cubicBezTo>
                      <a:pt x="232" y="277"/>
                      <a:pt x="234" y="267"/>
                      <a:pt x="235" y="264"/>
                    </a:cubicBezTo>
                    <a:cubicBezTo>
                      <a:pt x="236" y="261"/>
                      <a:pt x="238" y="258"/>
                      <a:pt x="237" y="255"/>
                    </a:cubicBezTo>
                    <a:cubicBezTo>
                      <a:pt x="237" y="253"/>
                      <a:pt x="237" y="249"/>
                      <a:pt x="235" y="247"/>
                    </a:cubicBezTo>
                    <a:cubicBezTo>
                      <a:pt x="235" y="246"/>
                      <a:pt x="234" y="246"/>
                      <a:pt x="233" y="244"/>
                    </a:cubicBezTo>
                    <a:cubicBezTo>
                      <a:pt x="233" y="243"/>
                      <a:pt x="233" y="240"/>
                      <a:pt x="233" y="239"/>
                    </a:cubicBezTo>
                    <a:cubicBezTo>
                      <a:pt x="233" y="235"/>
                      <a:pt x="233" y="231"/>
                      <a:pt x="234" y="228"/>
                    </a:cubicBezTo>
                    <a:cubicBezTo>
                      <a:pt x="235" y="226"/>
                      <a:pt x="237" y="224"/>
                      <a:pt x="238" y="222"/>
                    </a:cubicBezTo>
                    <a:cubicBezTo>
                      <a:pt x="240" y="221"/>
                      <a:pt x="242" y="220"/>
                      <a:pt x="243" y="218"/>
                    </a:cubicBezTo>
                    <a:cubicBezTo>
                      <a:pt x="243" y="217"/>
                      <a:pt x="243" y="214"/>
                      <a:pt x="243" y="213"/>
                    </a:cubicBezTo>
                    <a:cubicBezTo>
                      <a:pt x="243" y="210"/>
                      <a:pt x="242" y="211"/>
                      <a:pt x="240" y="210"/>
                    </a:cubicBezTo>
                    <a:cubicBezTo>
                      <a:pt x="237" y="209"/>
                      <a:pt x="236" y="207"/>
                      <a:pt x="234" y="205"/>
                    </a:cubicBezTo>
                    <a:cubicBezTo>
                      <a:pt x="233" y="203"/>
                      <a:pt x="230" y="202"/>
                      <a:pt x="230" y="200"/>
                    </a:cubicBezTo>
                    <a:cubicBezTo>
                      <a:pt x="230" y="199"/>
                      <a:pt x="232" y="196"/>
                      <a:pt x="232" y="195"/>
                    </a:cubicBezTo>
                    <a:cubicBezTo>
                      <a:pt x="233" y="193"/>
                      <a:pt x="233" y="191"/>
                      <a:pt x="233" y="190"/>
                    </a:cubicBezTo>
                    <a:cubicBezTo>
                      <a:pt x="233" y="182"/>
                      <a:pt x="232" y="176"/>
                      <a:pt x="228" y="170"/>
                    </a:cubicBezTo>
                    <a:cubicBezTo>
                      <a:pt x="225" y="171"/>
                      <a:pt x="221" y="168"/>
                      <a:pt x="218" y="167"/>
                    </a:cubicBezTo>
                    <a:cubicBezTo>
                      <a:pt x="215" y="166"/>
                      <a:pt x="211" y="170"/>
                      <a:pt x="209" y="172"/>
                    </a:cubicBezTo>
                    <a:cubicBezTo>
                      <a:pt x="203" y="176"/>
                      <a:pt x="197" y="179"/>
                      <a:pt x="195" y="186"/>
                    </a:cubicBezTo>
                    <a:cubicBezTo>
                      <a:pt x="194" y="188"/>
                      <a:pt x="192" y="193"/>
                      <a:pt x="189" y="194"/>
                    </a:cubicBezTo>
                    <a:cubicBezTo>
                      <a:pt x="184" y="195"/>
                      <a:pt x="180" y="193"/>
                      <a:pt x="176" y="192"/>
                    </a:cubicBezTo>
                    <a:cubicBezTo>
                      <a:pt x="173" y="191"/>
                      <a:pt x="166" y="191"/>
                      <a:pt x="163" y="192"/>
                    </a:cubicBezTo>
                    <a:cubicBezTo>
                      <a:pt x="161" y="193"/>
                      <a:pt x="158" y="195"/>
                      <a:pt x="155" y="196"/>
                    </a:cubicBezTo>
                    <a:cubicBezTo>
                      <a:pt x="153" y="196"/>
                      <a:pt x="135" y="194"/>
                      <a:pt x="136" y="191"/>
                    </a:cubicBezTo>
                    <a:cubicBezTo>
                      <a:pt x="136" y="189"/>
                      <a:pt x="139" y="188"/>
                      <a:pt x="141" y="187"/>
                    </a:cubicBezTo>
                    <a:cubicBezTo>
                      <a:pt x="143" y="185"/>
                      <a:pt x="139" y="185"/>
                      <a:pt x="139" y="184"/>
                    </a:cubicBezTo>
                    <a:cubicBezTo>
                      <a:pt x="138" y="181"/>
                      <a:pt x="143" y="177"/>
                      <a:pt x="143" y="174"/>
                    </a:cubicBezTo>
                    <a:cubicBezTo>
                      <a:pt x="144" y="170"/>
                      <a:pt x="151" y="168"/>
                      <a:pt x="150" y="164"/>
                    </a:cubicBezTo>
                    <a:cubicBezTo>
                      <a:pt x="149" y="160"/>
                      <a:pt x="154" y="162"/>
                      <a:pt x="155" y="165"/>
                    </a:cubicBezTo>
                    <a:cubicBezTo>
                      <a:pt x="156" y="169"/>
                      <a:pt x="159" y="165"/>
                      <a:pt x="160" y="163"/>
                    </a:cubicBezTo>
                    <a:cubicBezTo>
                      <a:pt x="161" y="162"/>
                      <a:pt x="163" y="161"/>
                      <a:pt x="162" y="159"/>
                    </a:cubicBezTo>
                    <a:cubicBezTo>
                      <a:pt x="162" y="157"/>
                      <a:pt x="160" y="156"/>
                      <a:pt x="162" y="155"/>
                    </a:cubicBezTo>
                    <a:cubicBezTo>
                      <a:pt x="165" y="153"/>
                      <a:pt x="163" y="150"/>
                      <a:pt x="165" y="148"/>
                    </a:cubicBezTo>
                    <a:cubicBezTo>
                      <a:pt x="168" y="144"/>
                      <a:pt x="170" y="150"/>
                      <a:pt x="172" y="147"/>
                    </a:cubicBezTo>
                    <a:cubicBezTo>
                      <a:pt x="175" y="144"/>
                      <a:pt x="173" y="141"/>
                      <a:pt x="173" y="137"/>
                    </a:cubicBezTo>
                    <a:cubicBezTo>
                      <a:pt x="175" y="137"/>
                      <a:pt x="182" y="142"/>
                      <a:pt x="181" y="137"/>
                    </a:cubicBezTo>
                    <a:cubicBezTo>
                      <a:pt x="179" y="135"/>
                      <a:pt x="176" y="134"/>
                      <a:pt x="176" y="131"/>
                    </a:cubicBezTo>
                    <a:cubicBezTo>
                      <a:pt x="176" y="129"/>
                      <a:pt x="189" y="119"/>
                      <a:pt x="179" y="120"/>
                    </a:cubicBezTo>
                    <a:cubicBezTo>
                      <a:pt x="179" y="118"/>
                      <a:pt x="180" y="118"/>
                      <a:pt x="181" y="117"/>
                    </a:cubicBezTo>
                    <a:cubicBezTo>
                      <a:pt x="182" y="116"/>
                      <a:pt x="182" y="114"/>
                      <a:pt x="183" y="112"/>
                    </a:cubicBezTo>
                    <a:cubicBezTo>
                      <a:pt x="184" y="111"/>
                      <a:pt x="183" y="106"/>
                      <a:pt x="184" y="105"/>
                    </a:cubicBezTo>
                    <a:cubicBezTo>
                      <a:pt x="189" y="104"/>
                      <a:pt x="185" y="97"/>
                      <a:pt x="189" y="95"/>
                    </a:cubicBezTo>
                    <a:cubicBezTo>
                      <a:pt x="184" y="90"/>
                      <a:pt x="193" y="88"/>
                      <a:pt x="193" y="82"/>
                    </a:cubicBezTo>
                    <a:cubicBezTo>
                      <a:pt x="192" y="78"/>
                      <a:pt x="191" y="78"/>
                      <a:pt x="195" y="77"/>
                    </a:cubicBezTo>
                    <a:cubicBezTo>
                      <a:pt x="199" y="77"/>
                      <a:pt x="198" y="74"/>
                      <a:pt x="198" y="71"/>
                    </a:cubicBezTo>
                    <a:cubicBezTo>
                      <a:pt x="197" y="64"/>
                      <a:pt x="194" y="62"/>
                      <a:pt x="189" y="57"/>
                    </a:cubicBezTo>
                    <a:cubicBezTo>
                      <a:pt x="185" y="53"/>
                      <a:pt x="191" y="45"/>
                      <a:pt x="187" y="41"/>
                    </a:cubicBezTo>
                    <a:cubicBezTo>
                      <a:pt x="184" y="38"/>
                      <a:pt x="182" y="39"/>
                      <a:pt x="183" y="35"/>
                    </a:cubicBezTo>
                    <a:cubicBezTo>
                      <a:pt x="183" y="32"/>
                      <a:pt x="183" y="29"/>
                      <a:pt x="182" y="26"/>
                    </a:cubicBezTo>
                    <a:cubicBezTo>
                      <a:pt x="180" y="21"/>
                      <a:pt x="170" y="26"/>
                      <a:pt x="166" y="28"/>
                    </a:cubicBezTo>
                    <a:cubicBezTo>
                      <a:pt x="160" y="30"/>
                      <a:pt x="164" y="28"/>
                      <a:pt x="160" y="25"/>
                    </a:cubicBezTo>
                    <a:cubicBezTo>
                      <a:pt x="159" y="25"/>
                      <a:pt x="157" y="28"/>
                      <a:pt x="155" y="27"/>
                    </a:cubicBezTo>
                    <a:cubicBezTo>
                      <a:pt x="152" y="27"/>
                      <a:pt x="151" y="26"/>
                      <a:pt x="150" y="24"/>
                    </a:cubicBezTo>
                    <a:cubicBezTo>
                      <a:pt x="147" y="20"/>
                      <a:pt x="145" y="25"/>
                      <a:pt x="144" y="26"/>
                    </a:cubicBezTo>
                    <a:cubicBezTo>
                      <a:pt x="141" y="27"/>
                      <a:pt x="141" y="24"/>
                      <a:pt x="138" y="26"/>
                    </a:cubicBezTo>
                    <a:cubicBezTo>
                      <a:pt x="136" y="29"/>
                      <a:pt x="129" y="32"/>
                      <a:pt x="126" y="32"/>
                    </a:cubicBezTo>
                    <a:cubicBezTo>
                      <a:pt x="123" y="33"/>
                      <a:pt x="124" y="30"/>
                      <a:pt x="121" y="29"/>
                    </a:cubicBezTo>
                    <a:cubicBezTo>
                      <a:pt x="119" y="28"/>
                      <a:pt x="118" y="33"/>
                      <a:pt x="117" y="34"/>
                    </a:cubicBezTo>
                    <a:cubicBezTo>
                      <a:pt x="117" y="36"/>
                      <a:pt x="114" y="46"/>
                      <a:pt x="110" y="41"/>
                    </a:cubicBezTo>
                    <a:cubicBezTo>
                      <a:pt x="107" y="36"/>
                      <a:pt x="104" y="41"/>
                      <a:pt x="102" y="35"/>
                    </a:cubicBezTo>
                    <a:cubicBezTo>
                      <a:pt x="100" y="31"/>
                      <a:pt x="96" y="27"/>
                      <a:pt x="96" y="24"/>
                    </a:cubicBezTo>
                    <a:cubicBezTo>
                      <a:pt x="95" y="19"/>
                      <a:pt x="92" y="13"/>
                      <a:pt x="89" y="9"/>
                    </a:cubicBezTo>
                    <a:cubicBezTo>
                      <a:pt x="88" y="7"/>
                      <a:pt x="90" y="5"/>
                      <a:pt x="88" y="3"/>
                    </a:cubicBezTo>
                    <a:cubicBezTo>
                      <a:pt x="87" y="2"/>
                      <a:pt x="82" y="0"/>
                      <a:pt x="81" y="1"/>
                    </a:cubicBezTo>
                    <a:cubicBezTo>
                      <a:pt x="81" y="4"/>
                      <a:pt x="76" y="9"/>
                      <a:pt x="74" y="10"/>
                    </a:cubicBezTo>
                    <a:cubicBezTo>
                      <a:pt x="71" y="12"/>
                      <a:pt x="67" y="11"/>
                      <a:pt x="63" y="13"/>
                    </a:cubicBezTo>
                    <a:cubicBezTo>
                      <a:pt x="59" y="15"/>
                      <a:pt x="59" y="19"/>
                      <a:pt x="54" y="20"/>
                    </a:cubicBezTo>
                    <a:cubicBezTo>
                      <a:pt x="50" y="22"/>
                      <a:pt x="48" y="26"/>
                      <a:pt x="45" y="28"/>
                    </a:cubicBezTo>
                    <a:cubicBezTo>
                      <a:pt x="43" y="30"/>
                      <a:pt x="45" y="36"/>
                      <a:pt x="45" y="38"/>
                    </a:cubicBezTo>
                    <a:cubicBezTo>
                      <a:pt x="45" y="42"/>
                      <a:pt x="43" y="45"/>
                      <a:pt x="44" y="49"/>
                    </a:cubicBezTo>
                    <a:cubicBezTo>
                      <a:pt x="46" y="59"/>
                      <a:pt x="55" y="65"/>
                      <a:pt x="64" y="64"/>
                    </a:cubicBezTo>
                    <a:cubicBezTo>
                      <a:pt x="69" y="64"/>
                      <a:pt x="69" y="68"/>
                      <a:pt x="70" y="72"/>
                    </a:cubicBezTo>
                    <a:cubicBezTo>
                      <a:pt x="70" y="74"/>
                      <a:pt x="69" y="82"/>
                      <a:pt x="67" y="83"/>
                    </a:cubicBezTo>
                    <a:cubicBezTo>
                      <a:pt x="65" y="86"/>
                      <a:pt x="58" y="84"/>
                      <a:pt x="54" y="86"/>
                    </a:cubicBezTo>
                    <a:cubicBezTo>
                      <a:pt x="51" y="88"/>
                      <a:pt x="47" y="85"/>
                      <a:pt x="43" y="88"/>
                    </a:cubicBezTo>
                    <a:cubicBezTo>
                      <a:pt x="40" y="90"/>
                      <a:pt x="38" y="87"/>
                      <a:pt x="35" y="88"/>
                    </a:cubicBezTo>
                    <a:cubicBezTo>
                      <a:pt x="32" y="89"/>
                      <a:pt x="32" y="95"/>
                      <a:pt x="29" y="94"/>
                    </a:cubicBezTo>
                    <a:cubicBezTo>
                      <a:pt x="27" y="93"/>
                      <a:pt x="19" y="88"/>
                      <a:pt x="19" y="93"/>
                    </a:cubicBezTo>
                    <a:cubicBezTo>
                      <a:pt x="19" y="95"/>
                      <a:pt x="20" y="97"/>
                      <a:pt x="19" y="99"/>
                    </a:cubicBezTo>
                    <a:cubicBezTo>
                      <a:pt x="18" y="101"/>
                      <a:pt x="16" y="101"/>
                      <a:pt x="16" y="103"/>
                    </a:cubicBezTo>
                    <a:cubicBezTo>
                      <a:pt x="16" y="107"/>
                      <a:pt x="16" y="111"/>
                      <a:pt x="15" y="115"/>
                    </a:cubicBezTo>
                    <a:cubicBezTo>
                      <a:pt x="15" y="119"/>
                      <a:pt x="10" y="121"/>
                      <a:pt x="14" y="125"/>
                    </a:cubicBezTo>
                    <a:cubicBezTo>
                      <a:pt x="19" y="130"/>
                      <a:pt x="16" y="133"/>
                      <a:pt x="11" y="135"/>
                    </a:cubicBezTo>
                    <a:cubicBezTo>
                      <a:pt x="7" y="137"/>
                      <a:pt x="9" y="140"/>
                      <a:pt x="7" y="144"/>
                    </a:cubicBezTo>
                    <a:cubicBezTo>
                      <a:pt x="6" y="146"/>
                      <a:pt x="0" y="148"/>
                      <a:pt x="1" y="151"/>
                    </a:cubicBezTo>
                    <a:cubicBezTo>
                      <a:pt x="1" y="154"/>
                      <a:pt x="5" y="155"/>
                      <a:pt x="4" y="158"/>
                    </a:cubicBezTo>
                    <a:cubicBezTo>
                      <a:pt x="4" y="161"/>
                      <a:pt x="1" y="162"/>
                      <a:pt x="1" y="165"/>
                    </a:cubicBezTo>
                    <a:cubicBezTo>
                      <a:pt x="0" y="167"/>
                      <a:pt x="1" y="169"/>
                      <a:pt x="2" y="171"/>
                    </a:cubicBezTo>
                    <a:cubicBezTo>
                      <a:pt x="2" y="175"/>
                      <a:pt x="6" y="177"/>
                      <a:pt x="7" y="172"/>
                    </a:cubicBezTo>
                    <a:cubicBezTo>
                      <a:pt x="7" y="169"/>
                      <a:pt x="4" y="168"/>
                      <a:pt x="4" y="166"/>
                    </a:cubicBezTo>
                    <a:cubicBezTo>
                      <a:pt x="5" y="163"/>
                      <a:pt x="6" y="159"/>
                      <a:pt x="9" y="158"/>
                    </a:cubicBezTo>
                    <a:cubicBezTo>
                      <a:pt x="13" y="156"/>
                      <a:pt x="15" y="153"/>
                      <a:pt x="17" y="149"/>
                    </a:cubicBezTo>
                    <a:cubicBezTo>
                      <a:pt x="17" y="145"/>
                      <a:pt x="14" y="139"/>
                      <a:pt x="19" y="137"/>
                    </a:cubicBezTo>
                    <a:cubicBezTo>
                      <a:pt x="24" y="135"/>
                      <a:pt x="23" y="140"/>
                      <a:pt x="25" y="143"/>
                    </a:cubicBezTo>
                    <a:cubicBezTo>
                      <a:pt x="27" y="148"/>
                      <a:pt x="29" y="146"/>
                      <a:pt x="27" y="151"/>
                    </a:cubicBezTo>
                    <a:cubicBezTo>
                      <a:pt x="25" y="154"/>
                      <a:pt x="27" y="157"/>
                      <a:pt x="25" y="159"/>
                    </a:cubicBezTo>
                    <a:cubicBezTo>
                      <a:pt x="23" y="161"/>
                      <a:pt x="22" y="162"/>
                      <a:pt x="20" y="164"/>
                    </a:cubicBezTo>
                    <a:cubicBezTo>
                      <a:pt x="19" y="166"/>
                      <a:pt x="14" y="172"/>
                      <a:pt x="19" y="172"/>
                    </a:cubicBezTo>
                    <a:cubicBezTo>
                      <a:pt x="20" y="172"/>
                      <a:pt x="22" y="173"/>
                      <a:pt x="24" y="173"/>
                    </a:cubicBezTo>
                    <a:cubicBezTo>
                      <a:pt x="25" y="172"/>
                      <a:pt x="26" y="169"/>
                      <a:pt x="27" y="167"/>
                    </a:cubicBezTo>
                    <a:cubicBezTo>
                      <a:pt x="31" y="164"/>
                      <a:pt x="31" y="164"/>
                      <a:pt x="31" y="159"/>
                    </a:cubicBezTo>
                    <a:cubicBezTo>
                      <a:pt x="36" y="158"/>
                      <a:pt x="36" y="158"/>
                      <a:pt x="40" y="155"/>
                    </a:cubicBezTo>
                    <a:cubicBezTo>
                      <a:pt x="43" y="153"/>
                      <a:pt x="45" y="152"/>
                      <a:pt x="47" y="149"/>
                    </a:cubicBezTo>
                    <a:cubicBezTo>
                      <a:pt x="51" y="152"/>
                      <a:pt x="57" y="150"/>
                      <a:pt x="61" y="151"/>
                    </a:cubicBezTo>
                    <a:cubicBezTo>
                      <a:pt x="65" y="153"/>
                      <a:pt x="67" y="156"/>
                      <a:pt x="71" y="157"/>
                    </a:cubicBezTo>
                    <a:cubicBezTo>
                      <a:pt x="74" y="157"/>
                      <a:pt x="76" y="157"/>
                      <a:pt x="78" y="159"/>
                    </a:cubicBezTo>
                    <a:cubicBezTo>
                      <a:pt x="81" y="163"/>
                      <a:pt x="77" y="170"/>
                      <a:pt x="77" y="175"/>
                    </a:cubicBezTo>
                    <a:cubicBezTo>
                      <a:pt x="77" y="179"/>
                      <a:pt x="75" y="181"/>
                      <a:pt x="76" y="185"/>
                    </a:cubicBezTo>
                    <a:cubicBezTo>
                      <a:pt x="76" y="187"/>
                      <a:pt x="77" y="189"/>
                      <a:pt x="77" y="191"/>
                    </a:cubicBezTo>
                    <a:cubicBezTo>
                      <a:pt x="77" y="192"/>
                      <a:pt x="77" y="195"/>
                      <a:pt x="79" y="195"/>
                    </a:cubicBezTo>
                    <a:cubicBezTo>
                      <a:pt x="79" y="197"/>
                      <a:pt x="77" y="201"/>
                      <a:pt x="76" y="203"/>
                    </a:cubicBezTo>
                    <a:cubicBezTo>
                      <a:pt x="74" y="207"/>
                      <a:pt x="80" y="212"/>
                      <a:pt x="76" y="216"/>
                    </a:cubicBezTo>
                    <a:cubicBezTo>
                      <a:pt x="73" y="220"/>
                      <a:pt x="65" y="224"/>
                      <a:pt x="61" y="226"/>
                    </a:cubicBezTo>
                    <a:cubicBezTo>
                      <a:pt x="59" y="227"/>
                      <a:pt x="54" y="230"/>
                      <a:pt x="53" y="232"/>
                    </a:cubicBezTo>
                    <a:cubicBezTo>
                      <a:pt x="53" y="234"/>
                      <a:pt x="53" y="236"/>
                      <a:pt x="51" y="238"/>
                    </a:cubicBezTo>
                    <a:cubicBezTo>
                      <a:pt x="51" y="238"/>
                      <a:pt x="52" y="239"/>
                      <a:pt x="52" y="240"/>
                    </a:cubicBezTo>
                    <a:cubicBezTo>
                      <a:pt x="53" y="241"/>
                      <a:pt x="53" y="242"/>
                      <a:pt x="53" y="243"/>
                    </a:cubicBezTo>
                    <a:cubicBezTo>
                      <a:pt x="54" y="244"/>
                      <a:pt x="54" y="244"/>
                      <a:pt x="55" y="245"/>
                    </a:cubicBezTo>
                    <a:cubicBezTo>
                      <a:pt x="58" y="248"/>
                      <a:pt x="61" y="251"/>
                      <a:pt x="61" y="256"/>
                    </a:cubicBezTo>
                    <a:cubicBezTo>
                      <a:pt x="62" y="260"/>
                      <a:pt x="62" y="263"/>
                      <a:pt x="58" y="266"/>
                    </a:cubicBezTo>
                    <a:cubicBezTo>
                      <a:pt x="55" y="267"/>
                      <a:pt x="56" y="267"/>
                      <a:pt x="56" y="270"/>
                    </a:cubicBezTo>
                    <a:cubicBezTo>
                      <a:pt x="56" y="272"/>
                      <a:pt x="56" y="271"/>
                      <a:pt x="55" y="273"/>
                    </a:cubicBezTo>
                    <a:cubicBezTo>
                      <a:pt x="55" y="274"/>
                      <a:pt x="53" y="274"/>
                      <a:pt x="54" y="276"/>
                    </a:cubicBezTo>
                    <a:cubicBezTo>
                      <a:pt x="54" y="278"/>
                      <a:pt x="57" y="276"/>
                      <a:pt x="58" y="278"/>
                    </a:cubicBezTo>
                    <a:cubicBezTo>
                      <a:pt x="60" y="281"/>
                      <a:pt x="56" y="283"/>
                      <a:pt x="55" y="283"/>
                    </a:cubicBezTo>
                    <a:cubicBezTo>
                      <a:pt x="53" y="284"/>
                      <a:pt x="53" y="284"/>
                      <a:pt x="52" y="285"/>
                    </a:cubicBezTo>
                    <a:cubicBezTo>
                      <a:pt x="51" y="286"/>
                      <a:pt x="51" y="287"/>
                      <a:pt x="50" y="288"/>
                    </a:cubicBezTo>
                    <a:cubicBezTo>
                      <a:pt x="49" y="289"/>
                      <a:pt x="49" y="289"/>
                      <a:pt x="48" y="289"/>
                    </a:cubicBezTo>
                    <a:cubicBezTo>
                      <a:pt x="47" y="290"/>
                      <a:pt x="46" y="290"/>
                      <a:pt x="45" y="291"/>
                    </a:cubicBezTo>
                    <a:cubicBezTo>
                      <a:pt x="43" y="293"/>
                      <a:pt x="42" y="293"/>
                      <a:pt x="40" y="294"/>
                    </a:cubicBezTo>
                    <a:cubicBezTo>
                      <a:pt x="38" y="294"/>
                      <a:pt x="36" y="295"/>
                      <a:pt x="34" y="297"/>
                    </a:cubicBezTo>
                    <a:cubicBezTo>
                      <a:pt x="33" y="298"/>
                      <a:pt x="31" y="300"/>
                      <a:pt x="30" y="301"/>
                    </a:cubicBezTo>
                    <a:cubicBezTo>
                      <a:pt x="28" y="303"/>
                      <a:pt x="26" y="303"/>
                      <a:pt x="28" y="306"/>
                    </a:cubicBezTo>
                    <a:cubicBezTo>
                      <a:pt x="31" y="309"/>
                      <a:pt x="35" y="307"/>
                      <a:pt x="38" y="308"/>
                    </a:cubicBezTo>
                    <a:cubicBezTo>
                      <a:pt x="40" y="309"/>
                      <a:pt x="42" y="310"/>
                      <a:pt x="43" y="312"/>
                    </a:cubicBezTo>
                    <a:cubicBezTo>
                      <a:pt x="44" y="314"/>
                      <a:pt x="44" y="314"/>
                      <a:pt x="42" y="315"/>
                    </a:cubicBezTo>
                    <a:cubicBezTo>
                      <a:pt x="40" y="316"/>
                      <a:pt x="39" y="316"/>
                      <a:pt x="39" y="318"/>
                    </a:cubicBezTo>
                    <a:cubicBezTo>
                      <a:pt x="38" y="319"/>
                      <a:pt x="39" y="320"/>
                      <a:pt x="39" y="321"/>
                    </a:cubicBezTo>
                    <a:cubicBezTo>
                      <a:pt x="39" y="323"/>
                      <a:pt x="39" y="324"/>
                      <a:pt x="39" y="326"/>
                    </a:cubicBezTo>
                    <a:cubicBezTo>
                      <a:pt x="39" y="328"/>
                      <a:pt x="38" y="330"/>
                      <a:pt x="39" y="332"/>
                    </a:cubicBezTo>
                    <a:cubicBezTo>
                      <a:pt x="39" y="334"/>
                      <a:pt x="41" y="334"/>
                      <a:pt x="41" y="336"/>
                    </a:cubicBezTo>
                    <a:cubicBezTo>
                      <a:pt x="42" y="337"/>
                      <a:pt x="42" y="338"/>
                      <a:pt x="42" y="340"/>
                    </a:cubicBezTo>
                    <a:cubicBezTo>
                      <a:pt x="41" y="342"/>
                      <a:pt x="40" y="341"/>
                      <a:pt x="39" y="343"/>
                    </a:cubicBezTo>
                    <a:cubicBezTo>
                      <a:pt x="38" y="344"/>
                      <a:pt x="39" y="346"/>
                      <a:pt x="38" y="347"/>
                    </a:cubicBezTo>
                    <a:cubicBezTo>
                      <a:pt x="35" y="349"/>
                      <a:pt x="32" y="347"/>
                      <a:pt x="29" y="350"/>
                    </a:cubicBezTo>
                    <a:cubicBezTo>
                      <a:pt x="28" y="352"/>
                      <a:pt x="28" y="353"/>
                      <a:pt x="28" y="355"/>
                    </a:cubicBezTo>
                    <a:cubicBezTo>
                      <a:pt x="28" y="356"/>
                      <a:pt x="30" y="356"/>
                      <a:pt x="30" y="357"/>
                    </a:cubicBezTo>
                    <a:cubicBezTo>
                      <a:pt x="30" y="358"/>
                      <a:pt x="30" y="359"/>
                      <a:pt x="30" y="360"/>
                    </a:cubicBezTo>
                    <a:cubicBezTo>
                      <a:pt x="31" y="362"/>
                      <a:pt x="33" y="362"/>
                      <a:pt x="35" y="364"/>
                    </a:cubicBezTo>
                    <a:cubicBezTo>
                      <a:pt x="36" y="366"/>
                      <a:pt x="36" y="368"/>
                      <a:pt x="37" y="369"/>
                    </a:cubicBezTo>
                    <a:cubicBezTo>
                      <a:pt x="38" y="371"/>
                      <a:pt x="42" y="371"/>
                      <a:pt x="44" y="372"/>
                    </a:cubicBezTo>
                    <a:cubicBezTo>
                      <a:pt x="45" y="373"/>
                      <a:pt x="46" y="375"/>
                      <a:pt x="47" y="377"/>
                    </a:cubicBezTo>
                    <a:cubicBezTo>
                      <a:pt x="49" y="378"/>
                      <a:pt x="54" y="379"/>
                      <a:pt x="52" y="381"/>
                    </a:cubicBezTo>
                    <a:cubicBezTo>
                      <a:pt x="51" y="382"/>
                      <a:pt x="46" y="382"/>
                      <a:pt x="45" y="382"/>
                    </a:cubicBezTo>
                    <a:cubicBezTo>
                      <a:pt x="42" y="381"/>
                      <a:pt x="41" y="379"/>
                      <a:pt x="40" y="382"/>
                    </a:cubicBezTo>
                    <a:cubicBezTo>
                      <a:pt x="39" y="383"/>
                      <a:pt x="39" y="384"/>
                      <a:pt x="38" y="385"/>
                    </a:cubicBezTo>
                    <a:cubicBezTo>
                      <a:pt x="37" y="386"/>
                      <a:pt x="36" y="386"/>
                      <a:pt x="35" y="386"/>
                    </a:cubicBezTo>
                    <a:cubicBezTo>
                      <a:pt x="35" y="387"/>
                      <a:pt x="34" y="388"/>
                      <a:pt x="33" y="388"/>
                    </a:cubicBezTo>
                    <a:cubicBezTo>
                      <a:pt x="32" y="389"/>
                      <a:pt x="32" y="390"/>
                      <a:pt x="31" y="391"/>
                    </a:cubicBezTo>
                    <a:cubicBezTo>
                      <a:pt x="29" y="393"/>
                      <a:pt x="22" y="396"/>
                      <a:pt x="26" y="398"/>
                    </a:cubicBezTo>
                    <a:cubicBezTo>
                      <a:pt x="28" y="399"/>
                      <a:pt x="31" y="399"/>
                      <a:pt x="31" y="402"/>
                    </a:cubicBezTo>
                    <a:cubicBezTo>
                      <a:pt x="32" y="405"/>
                      <a:pt x="27" y="403"/>
                      <a:pt x="26" y="405"/>
                    </a:cubicBezTo>
                    <a:cubicBezTo>
                      <a:pt x="25" y="406"/>
                      <a:pt x="26" y="407"/>
                      <a:pt x="25" y="408"/>
                    </a:cubicBezTo>
                    <a:cubicBezTo>
                      <a:pt x="25" y="409"/>
                      <a:pt x="24" y="409"/>
                      <a:pt x="23" y="409"/>
                    </a:cubicBezTo>
                    <a:cubicBezTo>
                      <a:pt x="22" y="411"/>
                      <a:pt x="20" y="414"/>
                      <a:pt x="18" y="414"/>
                    </a:cubicBezTo>
                    <a:cubicBezTo>
                      <a:pt x="17" y="414"/>
                      <a:pt x="18" y="415"/>
                      <a:pt x="18" y="416"/>
                    </a:cubicBezTo>
                    <a:cubicBezTo>
                      <a:pt x="18" y="416"/>
                      <a:pt x="22" y="418"/>
                      <a:pt x="22" y="418"/>
                    </a:cubicBezTo>
                    <a:cubicBezTo>
                      <a:pt x="24" y="420"/>
                      <a:pt x="26" y="421"/>
                      <a:pt x="28" y="422"/>
                    </a:cubicBezTo>
                    <a:cubicBezTo>
                      <a:pt x="30" y="423"/>
                      <a:pt x="31" y="424"/>
                      <a:pt x="33" y="425"/>
                    </a:cubicBezTo>
                    <a:cubicBezTo>
                      <a:pt x="36" y="427"/>
                      <a:pt x="37" y="427"/>
                      <a:pt x="37" y="430"/>
                    </a:cubicBezTo>
                    <a:cubicBezTo>
                      <a:pt x="37" y="432"/>
                      <a:pt x="37" y="434"/>
                      <a:pt x="38" y="436"/>
                    </a:cubicBezTo>
                    <a:cubicBezTo>
                      <a:pt x="39" y="438"/>
                      <a:pt x="40" y="438"/>
                      <a:pt x="40" y="441"/>
                    </a:cubicBezTo>
                    <a:cubicBezTo>
                      <a:pt x="40" y="443"/>
                      <a:pt x="40" y="445"/>
                      <a:pt x="40" y="447"/>
                    </a:cubicBezTo>
                    <a:cubicBezTo>
                      <a:pt x="40" y="450"/>
                      <a:pt x="39" y="453"/>
                      <a:pt x="39" y="457"/>
                    </a:cubicBezTo>
                    <a:cubicBezTo>
                      <a:pt x="39" y="462"/>
                      <a:pt x="38" y="464"/>
                      <a:pt x="35" y="467"/>
                    </a:cubicBezTo>
                    <a:cubicBezTo>
                      <a:pt x="33" y="468"/>
                      <a:pt x="31" y="470"/>
                      <a:pt x="31" y="472"/>
                    </a:cubicBezTo>
                    <a:cubicBezTo>
                      <a:pt x="30" y="475"/>
                      <a:pt x="33" y="478"/>
                      <a:pt x="33" y="481"/>
                    </a:cubicBezTo>
                    <a:cubicBezTo>
                      <a:pt x="35" y="485"/>
                      <a:pt x="38" y="489"/>
                      <a:pt x="40" y="494"/>
                    </a:cubicBezTo>
                    <a:cubicBezTo>
                      <a:pt x="41" y="496"/>
                      <a:pt x="42" y="498"/>
                      <a:pt x="44" y="500"/>
                    </a:cubicBezTo>
                    <a:cubicBezTo>
                      <a:pt x="45" y="501"/>
                      <a:pt x="45" y="504"/>
                      <a:pt x="46" y="505"/>
                    </a:cubicBezTo>
                    <a:cubicBezTo>
                      <a:pt x="49" y="508"/>
                      <a:pt x="54" y="505"/>
                      <a:pt x="58" y="506"/>
                    </a:cubicBezTo>
                    <a:cubicBezTo>
                      <a:pt x="60" y="506"/>
                      <a:pt x="61" y="507"/>
                      <a:pt x="63" y="508"/>
                    </a:cubicBezTo>
                    <a:cubicBezTo>
                      <a:pt x="65" y="509"/>
                      <a:pt x="67" y="509"/>
                      <a:pt x="69" y="510"/>
                    </a:cubicBezTo>
                    <a:cubicBezTo>
                      <a:pt x="71" y="511"/>
                      <a:pt x="72" y="511"/>
                      <a:pt x="75" y="511"/>
                    </a:cubicBezTo>
                    <a:cubicBezTo>
                      <a:pt x="78" y="512"/>
                      <a:pt x="79" y="511"/>
                      <a:pt x="80" y="514"/>
                    </a:cubicBezTo>
                    <a:cubicBezTo>
                      <a:pt x="82" y="518"/>
                      <a:pt x="82" y="522"/>
                      <a:pt x="84" y="525"/>
                    </a:cubicBezTo>
                    <a:cubicBezTo>
                      <a:pt x="86" y="529"/>
                      <a:pt x="89" y="532"/>
                      <a:pt x="91" y="536"/>
                    </a:cubicBezTo>
                    <a:cubicBezTo>
                      <a:pt x="93" y="541"/>
                      <a:pt x="89" y="541"/>
                      <a:pt x="84" y="542"/>
                    </a:cubicBezTo>
                    <a:cubicBezTo>
                      <a:pt x="84" y="549"/>
                      <a:pt x="82" y="555"/>
                      <a:pt x="84" y="563"/>
                    </a:cubicBezTo>
                    <a:cubicBezTo>
                      <a:pt x="84" y="564"/>
                      <a:pt x="84" y="566"/>
                      <a:pt x="85" y="568"/>
                    </a:cubicBezTo>
                    <a:cubicBezTo>
                      <a:pt x="86" y="571"/>
                      <a:pt x="87" y="572"/>
                      <a:pt x="90" y="573"/>
                    </a:cubicBezTo>
                    <a:cubicBezTo>
                      <a:pt x="93" y="573"/>
                      <a:pt x="93" y="574"/>
                      <a:pt x="93" y="577"/>
                    </a:cubicBezTo>
                    <a:cubicBezTo>
                      <a:pt x="92" y="580"/>
                      <a:pt x="93" y="581"/>
                      <a:pt x="94" y="584"/>
                    </a:cubicBezTo>
                    <a:cubicBezTo>
                      <a:pt x="95" y="589"/>
                      <a:pt x="94" y="594"/>
                      <a:pt x="94" y="599"/>
                    </a:cubicBezTo>
                    <a:cubicBezTo>
                      <a:pt x="95" y="602"/>
                      <a:pt x="94" y="604"/>
                      <a:pt x="97" y="606"/>
                    </a:cubicBezTo>
                    <a:cubicBezTo>
                      <a:pt x="99" y="607"/>
                      <a:pt x="102" y="609"/>
                      <a:pt x="104" y="609"/>
                    </a:cubicBezTo>
                    <a:cubicBezTo>
                      <a:pt x="106" y="610"/>
                      <a:pt x="107" y="610"/>
                      <a:pt x="108" y="611"/>
                    </a:cubicBezTo>
                    <a:cubicBezTo>
                      <a:pt x="110" y="612"/>
                      <a:pt x="110" y="613"/>
                      <a:pt x="112" y="614"/>
                    </a:cubicBezTo>
                    <a:cubicBezTo>
                      <a:pt x="114" y="614"/>
                      <a:pt x="118" y="613"/>
                      <a:pt x="118" y="616"/>
                    </a:cubicBezTo>
                    <a:cubicBezTo>
                      <a:pt x="121" y="616"/>
                      <a:pt x="135" y="615"/>
                      <a:pt x="135" y="619"/>
                    </a:cubicBezTo>
                    <a:cubicBezTo>
                      <a:pt x="135" y="622"/>
                      <a:pt x="133" y="624"/>
                      <a:pt x="137" y="624"/>
                    </a:cubicBezTo>
                    <a:cubicBezTo>
                      <a:pt x="143" y="624"/>
                      <a:pt x="151" y="622"/>
                      <a:pt x="156" y="625"/>
                    </a:cubicBezTo>
                    <a:cubicBezTo>
                      <a:pt x="156" y="626"/>
                      <a:pt x="158" y="627"/>
                      <a:pt x="158" y="629"/>
                    </a:cubicBezTo>
                    <a:cubicBezTo>
                      <a:pt x="159" y="631"/>
                      <a:pt x="159" y="633"/>
                      <a:pt x="157" y="634"/>
                    </a:cubicBezTo>
                    <a:cubicBezTo>
                      <a:pt x="155" y="635"/>
                      <a:pt x="153" y="634"/>
                      <a:pt x="152" y="634"/>
                    </a:cubicBezTo>
                    <a:cubicBezTo>
                      <a:pt x="151" y="635"/>
                      <a:pt x="151" y="636"/>
                      <a:pt x="150" y="637"/>
                    </a:cubicBezTo>
                    <a:cubicBezTo>
                      <a:pt x="150" y="637"/>
                      <a:pt x="148" y="638"/>
                      <a:pt x="147" y="638"/>
                    </a:cubicBezTo>
                    <a:cubicBezTo>
                      <a:pt x="146" y="639"/>
                      <a:pt x="145" y="641"/>
                      <a:pt x="143" y="642"/>
                    </a:cubicBezTo>
                    <a:cubicBezTo>
                      <a:pt x="142" y="643"/>
                      <a:pt x="139" y="643"/>
                      <a:pt x="138" y="644"/>
                    </a:cubicBezTo>
                    <a:cubicBezTo>
                      <a:pt x="134" y="645"/>
                      <a:pt x="133" y="648"/>
                      <a:pt x="133" y="651"/>
                    </a:cubicBezTo>
                    <a:cubicBezTo>
                      <a:pt x="133" y="655"/>
                      <a:pt x="132" y="660"/>
                      <a:pt x="133" y="663"/>
                    </a:cubicBezTo>
                    <a:cubicBezTo>
                      <a:pt x="133" y="668"/>
                      <a:pt x="134" y="672"/>
                      <a:pt x="134" y="677"/>
                    </a:cubicBezTo>
                    <a:cubicBezTo>
                      <a:pt x="134" y="681"/>
                      <a:pt x="135" y="686"/>
                      <a:pt x="134" y="689"/>
                    </a:cubicBezTo>
                    <a:cubicBezTo>
                      <a:pt x="133" y="693"/>
                      <a:pt x="132" y="697"/>
                      <a:pt x="131" y="700"/>
                    </a:cubicBezTo>
                    <a:cubicBezTo>
                      <a:pt x="130" y="703"/>
                      <a:pt x="129" y="703"/>
                      <a:pt x="131" y="705"/>
                    </a:cubicBezTo>
                    <a:cubicBezTo>
                      <a:pt x="133" y="708"/>
                      <a:pt x="134" y="708"/>
                      <a:pt x="134" y="711"/>
                    </a:cubicBezTo>
                    <a:cubicBezTo>
                      <a:pt x="134" y="713"/>
                      <a:pt x="133" y="714"/>
                      <a:pt x="132" y="716"/>
                    </a:cubicBezTo>
                    <a:cubicBezTo>
                      <a:pt x="131" y="720"/>
                      <a:pt x="133" y="722"/>
                      <a:pt x="133" y="726"/>
                    </a:cubicBezTo>
                    <a:cubicBezTo>
                      <a:pt x="133" y="730"/>
                      <a:pt x="133" y="734"/>
                      <a:pt x="133" y="739"/>
                    </a:cubicBezTo>
                    <a:cubicBezTo>
                      <a:pt x="133" y="743"/>
                      <a:pt x="133" y="748"/>
                      <a:pt x="132" y="752"/>
                    </a:cubicBezTo>
                    <a:cubicBezTo>
                      <a:pt x="132" y="755"/>
                      <a:pt x="133" y="756"/>
                      <a:pt x="135" y="758"/>
                    </a:cubicBezTo>
                    <a:cubicBezTo>
                      <a:pt x="137" y="761"/>
                      <a:pt x="138" y="762"/>
                      <a:pt x="139" y="765"/>
                    </a:cubicBezTo>
                    <a:cubicBezTo>
                      <a:pt x="141" y="768"/>
                      <a:pt x="143" y="770"/>
                      <a:pt x="145" y="773"/>
                    </a:cubicBezTo>
                    <a:cubicBezTo>
                      <a:pt x="145" y="772"/>
                      <a:pt x="145" y="772"/>
                      <a:pt x="146" y="771"/>
                    </a:cubicBezTo>
                    <a:cubicBezTo>
                      <a:pt x="147" y="770"/>
                      <a:pt x="148" y="771"/>
                      <a:pt x="149" y="770"/>
                    </a:cubicBezTo>
                    <a:cubicBezTo>
                      <a:pt x="152" y="770"/>
                      <a:pt x="154" y="768"/>
                      <a:pt x="156" y="766"/>
                    </a:cubicBezTo>
                    <a:cubicBezTo>
                      <a:pt x="163" y="762"/>
                      <a:pt x="171" y="756"/>
                      <a:pt x="174" y="749"/>
                    </a:cubicBezTo>
                    <a:cubicBezTo>
                      <a:pt x="175" y="747"/>
                      <a:pt x="175" y="747"/>
                      <a:pt x="176" y="745"/>
                    </a:cubicBezTo>
                    <a:cubicBezTo>
                      <a:pt x="178" y="743"/>
                      <a:pt x="181" y="740"/>
                      <a:pt x="182" y="737"/>
                    </a:cubicBezTo>
                    <a:cubicBezTo>
                      <a:pt x="183" y="735"/>
                      <a:pt x="183" y="732"/>
                      <a:pt x="184" y="730"/>
                    </a:cubicBezTo>
                    <a:cubicBezTo>
                      <a:pt x="185" y="725"/>
                      <a:pt x="185" y="721"/>
                      <a:pt x="185" y="717"/>
                    </a:cubicBezTo>
                    <a:cubicBezTo>
                      <a:pt x="185" y="714"/>
                      <a:pt x="186" y="712"/>
                      <a:pt x="186" y="709"/>
                    </a:cubicBezTo>
                    <a:cubicBezTo>
                      <a:pt x="186" y="707"/>
                      <a:pt x="185" y="705"/>
                      <a:pt x="186" y="703"/>
                    </a:cubicBezTo>
                    <a:cubicBezTo>
                      <a:pt x="187" y="700"/>
                      <a:pt x="190" y="699"/>
                      <a:pt x="192" y="697"/>
                    </a:cubicBezTo>
                    <a:cubicBezTo>
                      <a:pt x="194" y="695"/>
                      <a:pt x="196" y="692"/>
                      <a:pt x="197" y="690"/>
                    </a:cubicBezTo>
                    <a:cubicBezTo>
                      <a:pt x="198" y="688"/>
                      <a:pt x="199" y="686"/>
                      <a:pt x="199" y="684"/>
                    </a:cubicBezTo>
                    <a:cubicBezTo>
                      <a:pt x="200" y="681"/>
                      <a:pt x="201" y="677"/>
                      <a:pt x="203" y="675"/>
                    </a:cubicBezTo>
                    <a:cubicBezTo>
                      <a:pt x="204" y="672"/>
                      <a:pt x="206" y="671"/>
                      <a:pt x="208" y="669"/>
                    </a:cubicBezTo>
                    <a:cubicBezTo>
                      <a:pt x="210" y="667"/>
                      <a:pt x="212" y="665"/>
                      <a:pt x="214" y="663"/>
                    </a:cubicBezTo>
                    <a:cubicBezTo>
                      <a:pt x="218" y="659"/>
                      <a:pt x="224" y="658"/>
                      <a:pt x="229" y="654"/>
                    </a:cubicBezTo>
                    <a:cubicBezTo>
                      <a:pt x="233" y="651"/>
                      <a:pt x="239" y="650"/>
                      <a:pt x="245" y="649"/>
                    </a:cubicBezTo>
                    <a:cubicBezTo>
                      <a:pt x="247" y="649"/>
                      <a:pt x="250" y="649"/>
                      <a:pt x="253" y="648"/>
                    </a:cubicBezTo>
                    <a:cubicBezTo>
                      <a:pt x="255" y="647"/>
                      <a:pt x="258" y="645"/>
                      <a:pt x="260" y="644"/>
                    </a:cubicBezTo>
                    <a:cubicBezTo>
                      <a:pt x="264" y="641"/>
                      <a:pt x="268" y="636"/>
                      <a:pt x="270" y="632"/>
                    </a:cubicBezTo>
                    <a:cubicBezTo>
                      <a:pt x="273" y="626"/>
                      <a:pt x="273" y="620"/>
                      <a:pt x="272" y="614"/>
                    </a:cubicBezTo>
                    <a:cubicBezTo>
                      <a:pt x="271" y="607"/>
                      <a:pt x="275" y="600"/>
                      <a:pt x="279" y="594"/>
                    </a:cubicBezTo>
                    <a:cubicBezTo>
                      <a:pt x="281" y="591"/>
                      <a:pt x="284" y="588"/>
                      <a:pt x="286" y="584"/>
                    </a:cubicBezTo>
                    <a:cubicBezTo>
                      <a:pt x="287" y="582"/>
                      <a:pt x="288" y="581"/>
                      <a:pt x="288" y="578"/>
                    </a:cubicBezTo>
                    <a:cubicBezTo>
                      <a:pt x="288" y="577"/>
                      <a:pt x="289" y="575"/>
                      <a:pt x="289" y="573"/>
                    </a:cubicBezTo>
                    <a:cubicBezTo>
                      <a:pt x="289" y="571"/>
                      <a:pt x="289" y="569"/>
                      <a:pt x="289" y="567"/>
                    </a:cubicBezTo>
                    <a:cubicBezTo>
                      <a:pt x="288" y="563"/>
                      <a:pt x="288" y="559"/>
                      <a:pt x="287" y="555"/>
                    </a:cubicBezTo>
                    <a:cubicBezTo>
                      <a:pt x="286" y="551"/>
                      <a:pt x="287" y="548"/>
                      <a:pt x="288" y="544"/>
                    </a:cubicBezTo>
                    <a:cubicBezTo>
                      <a:pt x="289" y="542"/>
                      <a:pt x="290" y="540"/>
                      <a:pt x="290" y="538"/>
                    </a:cubicBezTo>
                    <a:cubicBezTo>
                      <a:pt x="291" y="536"/>
                      <a:pt x="291" y="534"/>
                      <a:pt x="291" y="532"/>
                    </a:cubicBezTo>
                    <a:cubicBezTo>
                      <a:pt x="293" y="524"/>
                      <a:pt x="297" y="514"/>
                      <a:pt x="302" y="507"/>
                    </a:cubicBezTo>
                    <a:cubicBezTo>
                      <a:pt x="308" y="501"/>
                      <a:pt x="317" y="499"/>
                      <a:pt x="324" y="495"/>
                    </a:cubicBezTo>
                    <a:cubicBezTo>
                      <a:pt x="328" y="494"/>
                      <a:pt x="330" y="493"/>
                      <a:pt x="333" y="491"/>
                    </a:cubicBezTo>
                    <a:cubicBezTo>
                      <a:pt x="336" y="489"/>
                      <a:pt x="339" y="487"/>
                      <a:pt x="343" y="485"/>
                    </a:cubicBezTo>
                    <a:cubicBezTo>
                      <a:pt x="348" y="482"/>
                      <a:pt x="350" y="478"/>
                      <a:pt x="352" y="473"/>
                    </a:cubicBezTo>
                    <a:cubicBezTo>
                      <a:pt x="353" y="470"/>
                      <a:pt x="356" y="467"/>
                      <a:pt x="357" y="465"/>
                    </a:cubicBezTo>
                    <a:cubicBezTo>
                      <a:pt x="359" y="462"/>
                      <a:pt x="359" y="459"/>
                      <a:pt x="360" y="456"/>
                    </a:cubicBezTo>
                    <a:cubicBezTo>
                      <a:pt x="362" y="451"/>
                      <a:pt x="365" y="448"/>
                      <a:pt x="368" y="443"/>
                    </a:cubicBezTo>
                    <a:cubicBezTo>
                      <a:pt x="369" y="441"/>
                      <a:pt x="369" y="438"/>
                      <a:pt x="370" y="435"/>
                    </a:cubicBezTo>
                    <a:cubicBezTo>
                      <a:pt x="371" y="431"/>
                      <a:pt x="372" y="426"/>
                      <a:pt x="374" y="423"/>
                    </a:cubicBezTo>
                    <a:cubicBezTo>
                      <a:pt x="369" y="420"/>
                      <a:pt x="364" y="418"/>
                      <a:pt x="359" y="416"/>
                    </a:cubicBez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58" name="Freeform 108">
                <a:extLst>
                  <a:ext uri="{FF2B5EF4-FFF2-40B4-BE49-F238E27FC236}">
                    <a16:creationId xmlns:a16="http://schemas.microsoft.com/office/drawing/2014/main" id="{6386A08A-637F-4496-87A9-FE23795D81B5}"/>
                  </a:ext>
                </a:extLst>
              </p:cNvPr>
              <p:cNvSpPr>
                <a:spLocks/>
              </p:cNvSpPr>
              <p:nvPr/>
            </p:nvSpPr>
            <p:spPr bwMode="auto">
              <a:xfrm>
                <a:off x="5788025" y="1422400"/>
                <a:ext cx="793750" cy="655638"/>
              </a:xfrm>
              <a:custGeom>
                <a:avLst/>
                <a:gdLst>
                  <a:gd name="T0" fmla="*/ 176 w 212"/>
                  <a:gd name="T1" fmla="*/ 16 h 175"/>
                  <a:gd name="T2" fmla="*/ 172 w 212"/>
                  <a:gd name="T3" fmla="*/ 17 h 175"/>
                  <a:gd name="T4" fmla="*/ 165 w 212"/>
                  <a:gd name="T5" fmla="*/ 23 h 175"/>
                  <a:gd name="T6" fmla="*/ 158 w 212"/>
                  <a:gd name="T7" fmla="*/ 34 h 175"/>
                  <a:gd name="T8" fmla="*/ 129 w 212"/>
                  <a:gd name="T9" fmla="*/ 60 h 175"/>
                  <a:gd name="T10" fmla="*/ 122 w 212"/>
                  <a:gd name="T11" fmla="*/ 70 h 175"/>
                  <a:gd name="T12" fmla="*/ 115 w 212"/>
                  <a:gd name="T13" fmla="*/ 81 h 175"/>
                  <a:gd name="T14" fmla="*/ 110 w 212"/>
                  <a:gd name="T15" fmla="*/ 86 h 175"/>
                  <a:gd name="T16" fmla="*/ 98 w 212"/>
                  <a:gd name="T17" fmla="*/ 90 h 175"/>
                  <a:gd name="T18" fmla="*/ 95 w 212"/>
                  <a:gd name="T19" fmla="*/ 87 h 175"/>
                  <a:gd name="T20" fmla="*/ 101 w 212"/>
                  <a:gd name="T21" fmla="*/ 76 h 175"/>
                  <a:gd name="T22" fmla="*/ 102 w 212"/>
                  <a:gd name="T23" fmla="*/ 52 h 175"/>
                  <a:gd name="T24" fmla="*/ 94 w 212"/>
                  <a:gd name="T25" fmla="*/ 55 h 175"/>
                  <a:gd name="T26" fmla="*/ 84 w 212"/>
                  <a:gd name="T27" fmla="*/ 60 h 175"/>
                  <a:gd name="T28" fmla="*/ 85 w 212"/>
                  <a:gd name="T29" fmla="*/ 41 h 175"/>
                  <a:gd name="T30" fmla="*/ 83 w 212"/>
                  <a:gd name="T31" fmla="*/ 27 h 175"/>
                  <a:gd name="T32" fmla="*/ 71 w 212"/>
                  <a:gd name="T33" fmla="*/ 22 h 175"/>
                  <a:gd name="T34" fmla="*/ 63 w 212"/>
                  <a:gd name="T35" fmla="*/ 27 h 175"/>
                  <a:gd name="T36" fmla="*/ 48 w 212"/>
                  <a:gd name="T37" fmla="*/ 21 h 175"/>
                  <a:gd name="T38" fmla="*/ 26 w 212"/>
                  <a:gd name="T39" fmla="*/ 34 h 175"/>
                  <a:gd name="T40" fmla="*/ 18 w 212"/>
                  <a:gd name="T41" fmla="*/ 39 h 175"/>
                  <a:gd name="T42" fmla="*/ 9 w 212"/>
                  <a:gd name="T43" fmla="*/ 37 h 175"/>
                  <a:gd name="T44" fmla="*/ 4 w 212"/>
                  <a:gd name="T45" fmla="*/ 40 h 175"/>
                  <a:gd name="T46" fmla="*/ 2 w 212"/>
                  <a:gd name="T47" fmla="*/ 46 h 175"/>
                  <a:gd name="T48" fmla="*/ 6 w 212"/>
                  <a:gd name="T49" fmla="*/ 55 h 175"/>
                  <a:gd name="T50" fmla="*/ 18 w 212"/>
                  <a:gd name="T51" fmla="*/ 73 h 175"/>
                  <a:gd name="T52" fmla="*/ 25 w 212"/>
                  <a:gd name="T53" fmla="*/ 83 h 175"/>
                  <a:gd name="T54" fmla="*/ 40 w 212"/>
                  <a:gd name="T55" fmla="*/ 106 h 175"/>
                  <a:gd name="T56" fmla="*/ 48 w 212"/>
                  <a:gd name="T57" fmla="*/ 116 h 175"/>
                  <a:gd name="T58" fmla="*/ 38 w 212"/>
                  <a:gd name="T59" fmla="*/ 119 h 175"/>
                  <a:gd name="T60" fmla="*/ 47 w 212"/>
                  <a:gd name="T61" fmla="*/ 124 h 175"/>
                  <a:gd name="T62" fmla="*/ 46 w 212"/>
                  <a:gd name="T63" fmla="*/ 135 h 175"/>
                  <a:gd name="T64" fmla="*/ 44 w 212"/>
                  <a:gd name="T65" fmla="*/ 149 h 175"/>
                  <a:gd name="T66" fmla="*/ 51 w 212"/>
                  <a:gd name="T67" fmla="*/ 163 h 175"/>
                  <a:gd name="T68" fmla="*/ 65 w 212"/>
                  <a:gd name="T69" fmla="*/ 163 h 175"/>
                  <a:gd name="T70" fmla="*/ 72 w 212"/>
                  <a:gd name="T71" fmla="*/ 168 h 175"/>
                  <a:gd name="T72" fmla="*/ 77 w 212"/>
                  <a:gd name="T73" fmla="*/ 175 h 175"/>
                  <a:gd name="T74" fmla="*/ 95 w 212"/>
                  <a:gd name="T75" fmla="*/ 167 h 175"/>
                  <a:gd name="T76" fmla="*/ 116 w 212"/>
                  <a:gd name="T77" fmla="*/ 161 h 175"/>
                  <a:gd name="T78" fmla="*/ 134 w 212"/>
                  <a:gd name="T79" fmla="*/ 151 h 175"/>
                  <a:gd name="T80" fmla="*/ 139 w 212"/>
                  <a:gd name="T81" fmla="*/ 148 h 175"/>
                  <a:gd name="T82" fmla="*/ 150 w 212"/>
                  <a:gd name="T83" fmla="*/ 137 h 175"/>
                  <a:gd name="T84" fmla="*/ 157 w 212"/>
                  <a:gd name="T85" fmla="*/ 129 h 175"/>
                  <a:gd name="T86" fmla="*/ 165 w 212"/>
                  <a:gd name="T87" fmla="*/ 119 h 175"/>
                  <a:gd name="T88" fmla="*/ 179 w 212"/>
                  <a:gd name="T89" fmla="*/ 105 h 175"/>
                  <a:gd name="T90" fmla="*/ 200 w 212"/>
                  <a:gd name="T91" fmla="*/ 86 h 175"/>
                  <a:gd name="T92" fmla="*/ 207 w 212"/>
                  <a:gd name="T93" fmla="*/ 79 h 175"/>
                  <a:gd name="T94" fmla="*/ 212 w 212"/>
                  <a:gd name="T95" fmla="*/ 71 h 175"/>
                  <a:gd name="T96" fmla="*/ 206 w 212"/>
                  <a:gd name="T97" fmla="*/ 61 h 175"/>
                  <a:gd name="T98" fmla="*/ 199 w 212"/>
                  <a:gd name="T99" fmla="*/ 48 h 175"/>
                  <a:gd name="T100" fmla="*/ 200 w 212"/>
                  <a:gd name="T101" fmla="*/ 22 h 175"/>
                  <a:gd name="T102" fmla="*/ 201 w 212"/>
                  <a:gd name="T103" fmla="*/ 7 h 175"/>
                  <a:gd name="T104" fmla="*/ 197 w 212"/>
                  <a:gd name="T105" fmla="*/ 0 h 175"/>
                  <a:gd name="T106" fmla="*/ 180 w 212"/>
                  <a:gd name="T107" fmla="*/ 1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2" h="175">
                    <a:moveTo>
                      <a:pt x="180" y="13"/>
                    </a:moveTo>
                    <a:cubicBezTo>
                      <a:pt x="179" y="14"/>
                      <a:pt x="177" y="15"/>
                      <a:pt x="176" y="16"/>
                    </a:cubicBezTo>
                    <a:cubicBezTo>
                      <a:pt x="176" y="17"/>
                      <a:pt x="175" y="19"/>
                      <a:pt x="174" y="20"/>
                    </a:cubicBezTo>
                    <a:cubicBezTo>
                      <a:pt x="171" y="21"/>
                      <a:pt x="173" y="18"/>
                      <a:pt x="172" y="17"/>
                    </a:cubicBezTo>
                    <a:cubicBezTo>
                      <a:pt x="171" y="17"/>
                      <a:pt x="171" y="19"/>
                      <a:pt x="170" y="19"/>
                    </a:cubicBezTo>
                    <a:cubicBezTo>
                      <a:pt x="168" y="21"/>
                      <a:pt x="167" y="21"/>
                      <a:pt x="165" y="23"/>
                    </a:cubicBezTo>
                    <a:cubicBezTo>
                      <a:pt x="165" y="24"/>
                      <a:pt x="165" y="25"/>
                      <a:pt x="164" y="26"/>
                    </a:cubicBezTo>
                    <a:cubicBezTo>
                      <a:pt x="163" y="29"/>
                      <a:pt x="160" y="31"/>
                      <a:pt x="158" y="34"/>
                    </a:cubicBezTo>
                    <a:cubicBezTo>
                      <a:pt x="153" y="40"/>
                      <a:pt x="148" y="48"/>
                      <a:pt x="140" y="51"/>
                    </a:cubicBezTo>
                    <a:cubicBezTo>
                      <a:pt x="135" y="53"/>
                      <a:pt x="132" y="56"/>
                      <a:pt x="129" y="60"/>
                    </a:cubicBezTo>
                    <a:cubicBezTo>
                      <a:pt x="127" y="61"/>
                      <a:pt x="128" y="63"/>
                      <a:pt x="126" y="65"/>
                    </a:cubicBezTo>
                    <a:cubicBezTo>
                      <a:pt x="124" y="67"/>
                      <a:pt x="123" y="68"/>
                      <a:pt x="122" y="70"/>
                    </a:cubicBezTo>
                    <a:cubicBezTo>
                      <a:pt x="121" y="72"/>
                      <a:pt x="121" y="74"/>
                      <a:pt x="120" y="76"/>
                    </a:cubicBezTo>
                    <a:cubicBezTo>
                      <a:pt x="119" y="79"/>
                      <a:pt x="117" y="80"/>
                      <a:pt x="115" y="81"/>
                    </a:cubicBezTo>
                    <a:cubicBezTo>
                      <a:pt x="114" y="82"/>
                      <a:pt x="113" y="83"/>
                      <a:pt x="113" y="84"/>
                    </a:cubicBezTo>
                    <a:cubicBezTo>
                      <a:pt x="111" y="85"/>
                      <a:pt x="112" y="85"/>
                      <a:pt x="110" y="86"/>
                    </a:cubicBezTo>
                    <a:cubicBezTo>
                      <a:pt x="108" y="86"/>
                      <a:pt x="106" y="85"/>
                      <a:pt x="104" y="86"/>
                    </a:cubicBezTo>
                    <a:cubicBezTo>
                      <a:pt x="101" y="86"/>
                      <a:pt x="100" y="88"/>
                      <a:pt x="98" y="90"/>
                    </a:cubicBezTo>
                    <a:cubicBezTo>
                      <a:pt x="97" y="91"/>
                      <a:pt x="98" y="91"/>
                      <a:pt x="96" y="90"/>
                    </a:cubicBezTo>
                    <a:cubicBezTo>
                      <a:pt x="96" y="90"/>
                      <a:pt x="95" y="88"/>
                      <a:pt x="95" y="87"/>
                    </a:cubicBezTo>
                    <a:cubicBezTo>
                      <a:pt x="95" y="85"/>
                      <a:pt x="99" y="83"/>
                      <a:pt x="100" y="81"/>
                    </a:cubicBezTo>
                    <a:cubicBezTo>
                      <a:pt x="101" y="80"/>
                      <a:pt x="101" y="78"/>
                      <a:pt x="101" y="76"/>
                    </a:cubicBezTo>
                    <a:cubicBezTo>
                      <a:pt x="100" y="73"/>
                      <a:pt x="100" y="69"/>
                      <a:pt x="101" y="65"/>
                    </a:cubicBezTo>
                    <a:cubicBezTo>
                      <a:pt x="101" y="61"/>
                      <a:pt x="102" y="57"/>
                      <a:pt x="102" y="52"/>
                    </a:cubicBezTo>
                    <a:cubicBezTo>
                      <a:pt x="100" y="52"/>
                      <a:pt x="99" y="54"/>
                      <a:pt x="98" y="55"/>
                    </a:cubicBezTo>
                    <a:cubicBezTo>
                      <a:pt x="97" y="55"/>
                      <a:pt x="95" y="55"/>
                      <a:pt x="94" y="55"/>
                    </a:cubicBezTo>
                    <a:cubicBezTo>
                      <a:pt x="92" y="56"/>
                      <a:pt x="90" y="56"/>
                      <a:pt x="88" y="57"/>
                    </a:cubicBezTo>
                    <a:cubicBezTo>
                      <a:pt x="87" y="58"/>
                      <a:pt x="86" y="59"/>
                      <a:pt x="84" y="60"/>
                    </a:cubicBezTo>
                    <a:cubicBezTo>
                      <a:pt x="84" y="56"/>
                      <a:pt x="87" y="53"/>
                      <a:pt x="87" y="50"/>
                    </a:cubicBezTo>
                    <a:cubicBezTo>
                      <a:pt x="87" y="47"/>
                      <a:pt x="85" y="44"/>
                      <a:pt x="85" y="41"/>
                    </a:cubicBezTo>
                    <a:cubicBezTo>
                      <a:pt x="84" y="38"/>
                      <a:pt x="84" y="35"/>
                      <a:pt x="83" y="32"/>
                    </a:cubicBezTo>
                    <a:cubicBezTo>
                      <a:pt x="83" y="29"/>
                      <a:pt x="82" y="29"/>
                      <a:pt x="83" y="27"/>
                    </a:cubicBezTo>
                    <a:cubicBezTo>
                      <a:pt x="84" y="25"/>
                      <a:pt x="85" y="25"/>
                      <a:pt x="85" y="23"/>
                    </a:cubicBezTo>
                    <a:cubicBezTo>
                      <a:pt x="80" y="23"/>
                      <a:pt x="75" y="21"/>
                      <a:pt x="71" y="22"/>
                    </a:cubicBezTo>
                    <a:cubicBezTo>
                      <a:pt x="71" y="23"/>
                      <a:pt x="72" y="27"/>
                      <a:pt x="71" y="28"/>
                    </a:cubicBezTo>
                    <a:cubicBezTo>
                      <a:pt x="69" y="29"/>
                      <a:pt x="64" y="28"/>
                      <a:pt x="63" y="27"/>
                    </a:cubicBezTo>
                    <a:cubicBezTo>
                      <a:pt x="60" y="26"/>
                      <a:pt x="61" y="23"/>
                      <a:pt x="59" y="21"/>
                    </a:cubicBezTo>
                    <a:cubicBezTo>
                      <a:pt x="56" y="18"/>
                      <a:pt x="51" y="20"/>
                      <a:pt x="48" y="21"/>
                    </a:cubicBezTo>
                    <a:cubicBezTo>
                      <a:pt x="45" y="21"/>
                      <a:pt x="43" y="23"/>
                      <a:pt x="41" y="24"/>
                    </a:cubicBezTo>
                    <a:cubicBezTo>
                      <a:pt x="35" y="27"/>
                      <a:pt x="30" y="30"/>
                      <a:pt x="26" y="34"/>
                    </a:cubicBezTo>
                    <a:cubicBezTo>
                      <a:pt x="25" y="36"/>
                      <a:pt x="23" y="37"/>
                      <a:pt x="22" y="38"/>
                    </a:cubicBezTo>
                    <a:cubicBezTo>
                      <a:pt x="20" y="38"/>
                      <a:pt x="19" y="39"/>
                      <a:pt x="18" y="39"/>
                    </a:cubicBezTo>
                    <a:cubicBezTo>
                      <a:pt x="17" y="40"/>
                      <a:pt x="16" y="42"/>
                      <a:pt x="15" y="42"/>
                    </a:cubicBezTo>
                    <a:cubicBezTo>
                      <a:pt x="11" y="41"/>
                      <a:pt x="14" y="35"/>
                      <a:pt x="9" y="37"/>
                    </a:cubicBezTo>
                    <a:cubicBezTo>
                      <a:pt x="8" y="38"/>
                      <a:pt x="7" y="39"/>
                      <a:pt x="6" y="39"/>
                    </a:cubicBezTo>
                    <a:cubicBezTo>
                      <a:pt x="6" y="40"/>
                      <a:pt x="4" y="39"/>
                      <a:pt x="4" y="40"/>
                    </a:cubicBezTo>
                    <a:cubicBezTo>
                      <a:pt x="3" y="41"/>
                      <a:pt x="4" y="42"/>
                      <a:pt x="4" y="43"/>
                    </a:cubicBezTo>
                    <a:cubicBezTo>
                      <a:pt x="4" y="45"/>
                      <a:pt x="3" y="45"/>
                      <a:pt x="2" y="46"/>
                    </a:cubicBezTo>
                    <a:cubicBezTo>
                      <a:pt x="1" y="47"/>
                      <a:pt x="0" y="49"/>
                      <a:pt x="1" y="51"/>
                    </a:cubicBezTo>
                    <a:cubicBezTo>
                      <a:pt x="3" y="53"/>
                      <a:pt x="5" y="53"/>
                      <a:pt x="6" y="55"/>
                    </a:cubicBezTo>
                    <a:cubicBezTo>
                      <a:pt x="7" y="57"/>
                      <a:pt x="8" y="59"/>
                      <a:pt x="9" y="61"/>
                    </a:cubicBezTo>
                    <a:cubicBezTo>
                      <a:pt x="12" y="65"/>
                      <a:pt x="15" y="69"/>
                      <a:pt x="18" y="73"/>
                    </a:cubicBezTo>
                    <a:cubicBezTo>
                      <a:pt x="19" y="74"/>
                      <a:pt x="20" y="77"/>
                      <a:pt x="21" y="78"/>
                    </a:cubicBezTo>
                    <a:cubicBezTo>
                      <a:pt x="22" y="80"/>
                      <a:pt x="24" y="82"/>
                      <a:pt x="25" y="83"/>
                    </a:cubicBezTo>
                    <a:cubicBezTo>
                      <a:pt x="28" y="87"/>
                      <a:pt x="31" y="91"/>
                      <a:pt x="33" y="95"/>
                    </a:cubicBezTo>
                    <a:cubicBezTo>
                      <a:pt x="35" y="99"/>
                      <a:pt x="37" y="102"/>
                      <a:pt x="40" y="106"/>
                    </a:cubicBezTo>
                    <a:cubicBezTo>
                      <a:pt x="41" y="108"/>
                      <a:pt x="43" y="110"/>
                      <a:pt x="44" y="112"/>
                    </a:cubicBezTo>
                    <a:cubicBezTo>
                      <a:pt x="45" y="113"/>
                      <a:pt x="48" y="115"/>
                      <a:pt x="48" y="116"/>
                    </a:cubicBezTo>
                    <a:cubicBezTo>
                      <a:pt x="46" y="116"/>
                      <a:pt x="44" y="115"/>
                      <a:pt x="42" y="116"/>
                    </a:cubicBezTo>
                    <a:cubicBezTo>
                      <a:pt x="41" y="117"/>
                      <a:pt x="39" y="118"/>
                      <a:pt x="38" y="119"/>
                    </a:cubicBezTo>
                    <a:cubicBezTo>
                      <a:pt x="39" y="119"/>
                      <a:pt x="40" y="119"/>
                      <a:pt x="40" y="119"/>
                    </a:cubicBezTo>
                    <a:cubicBezTo>
                      <a:pt x="43" y="120"/>
                      <a:pt x="45" y="121"/>
                      <a:pt x="47" y="124"/>
                    </a:cubicBezTo>
                    <a:cubicBezTo>
                      <a:pt x="48" y="125"/>
                      <a:pt x="48" y="127"/>
                      <a:pt x="48" y="129"/>
                    </a:cubicBezTo>
                    <a:cubicBezTo>
                      <a:pt x="48" y="132"/>
                      <a:pt x="46" y="133"/>
                      <a:pt x="46" y="135"/>
                    </a:cubicBezTo>
                    <a:cubicBezTo>
                      <a:pt x="45" y="138"/>
                      <a:pt x="46" y="140"/>
                      <a:pt x="45" y="142"/>
                    </a:cubicBezTo>
                    <a:cubicBezTo>
                      <a:pt x="44" y="144"/>
                      <a:pt x="44" y="146"/>
                      <a:pt x="44" y="149"/>
                    </a:cubicBezTo>
                    <a:cubicBezTo>
                      <a:pt x="44" y="154"/>
                      <a:pt x="47" y="158"/>
                      <a:pt x="47" y="163"/>
                    </a:cubicBezTo>
                    <a:cubicBezTo>
                      <a:pt x="48" y="164"/>
                      <a:pt x="49" y="163"/>
                      <a:pt x="51" y="163"/>
                    </a:cubicBezTo>
                    <a:cubicBezTo>
                      <a:pt x="53" y="163"/>
                      <a:pt x="55" y="163"/>
                      <a:pt x="56" y="163"/>
                    </a:cubicBezTo>
                    <a:cubicBezTo>
                      <a:pt x="59" y="163"/>
                      <a:pt x="62" y="163"/>
                      <a:pt x="65" y="163"/>
                    </a:cubicBezTo>
                    <a:cubicBezTo>
                      <a:pt x="66" y="164"/>
                      <a:pt x="68" y="163"/>
                      <a:pt x="69" y="164"/>
                    </a:cubicBezTo>
                    <a:cubicBezTo>
                      <a:pt x="70" y="165"/>
                      <a:pt x="71" y="167"/>
                      <a:pt x="72" y="168"/>
                    </a:cubicBezTo>
                    <a:cubicBezTo>
                      <a:pt x="73" y="169"/>
                      <a:pt x="74" y="171"/>
                      <a:pt x="75" y="172"/>
                    </a:cubicBezTo>
                    <a:cubicBezTo>
                      <a:pt x="76" y="173"/>
                      <a:pt x="76" y="174"/>
                      <a:pt x="77" y="175"/>
                    </a:cubicBezTo>
                    <a:cubicBezTo>
                      <a:pt x="79" y="174"/>
                      <a:pt x="81" y="173"/>
                      <a:pt x="83" y="171"/>
                    </a:cubicBezTo>
                    <a:cubicBezTo>
                      <a:pt x="87" y="168"/>
                      <a:pt x="90" y="168"/>
                      <a:pt x="95" y="167"/>
                    </a:cubicBezTo>
                    <a:cubicBezTo>
                      <a:pt x="98" y="167"/>
                      <a:pt x="100" y="165"/>
                      <a:pt x="102" y="164"/>
                    </a:cubicBezTo>
                    <a:cubicBezTo>
                      <a:pt x="107" y="163"/>
                      <a:pt x="111" y="162"/>
                      <a:pt x="116" y="161"/>
                    </a:cubicBezTo>
                    <a:cubicBezTo>
                      <a:pt x="118" y="159"/>
                      <a:pt x="121" y="160"/>
                      <a:pt x="123" y="158"/>
                    </a:cubicBezTo>
                    <a:cubicBezTo>
                      <a:pt x="127" y="156"/>
                      <a:pt x="131" y="154"/>
                      <a:pt x="134" y="151"/>
                    </a:cubicBezTo>
                    <a:cubicBezTo>
                      <a:pt x="135" y="151"/>
                      <a:pt x="136" y="150"/>
                      <a:pt x="136" y="150"/>
                    </a:cubicBezTo>
                    <a:cubicBezTo>
                      <a:pt x="137" y="149"/>
                      <a:pt x="138" y="148"/>
                      <a:pt x="139" y="148"/>
                    </a:cubicBezTo>
                    <a:cubicBezTo>
                      <a:pt x="141" y="146"/>
                      <a:pt x="143" y="144"/>
                      <a:pt x="145" y="142"/>
                    </a:cubicBezTo>
                    <a:cubicBezTo>
                      <a:pt x="147" y="141"/>
                      <a:pt x="148" y="139"/>
                      <a:pt x="150" y="137"/>
                    </a:cubicBezTo>
                    <a:cubicBezTo>
                      <a:pt x="151" y="135"/>
                      <a:pt x="153" y="134"/>
                      <a:pt x="154" y="132"/>
                    </a:cubicBezTo>
                    <a:cubicBezTo>
                      <a:pt x="155" y="131"/>
                      <a:pt x="156" y="130"/>
                      <a:pt x="157" y="129"/>
                    </a:cubicBezTo>
                    <a:cubicBezTo>
                      <a:pt x="158" y="128"/>
                      <a:pt x="159" y="127"/>
                      <a:pt x="160" y="126"/>
                    </a:cubicBezTo>
                    <a:cubicBezTo>
                      <a:pt x="161" y="124"/>
                      <a:pt x="163" y="121"/>
                      <a:pt x="165" y="119"/>
                    </a:cubicBezTo>
                    <a:cubicBezTo>
                      <a:pt x="167" y="117"/>
                      <a:pt x="168" y="114"/>
                      <a:pt x="171" y="112"/>
                    </a:cubicBezTo>
                    <a:cubicBezTo>
                      <a:pt x="173" y="110"/>
                      <a:pt x="176" y="108"/>
                      <a:pt x="179" y="105"/>
                    </a:cubicBezTo>
                    <a:cubicBezTo>
                      <a:pt x="182" y="102"/>
                      <a:pt x="186" y="99"/>
                      <a:pt x="189" y="95"/>
                    </a:cubicBezTo>
                    <a:cubicBezTo>
                      <a:pt x="193" y="92"/>
                      <a:pt x="197" y="89"/>
                      <a:pt x="200" y="86"/>
                    </a:cubicBezTo>
                    <a:cubicBezTo>
                      <a:pt x="202" y="84"/>
                      <a:pt x="203" y="82"/>
                      <a:pt x="205" y="80"/>
                    </a:cubicBezTo>
                    <a:cubicBezTo>
                      <a:pt x="205" y="80"/>
                      <a:pt x="206" y="80"/>
                      <a:pt x="207" y="79"/>
                    </a:cubicBezTo>
                    <a:cubicBezTo>
                      <a:pt x="207" y="79"/>
                      <a:pt x="207" y="78"/>
                      <a:pt x="208" y="77"/>
                    </a:cubicBezTo>
                    <a:cubicBezTo>
                      <a:pt x="209" y="75"/>
                      <a:pt x="210" y="73"/>
                      <a:pt x="212" y="71"/>
                    </a:cubicBezTo>
                    <a:cubicBezTo>
                      <a:pt x="212" y="70"/>
                      <a:pt x="212" y="70"/>
                      <a:pt x="212" y="69"/>
                    </a:cubicBezTo>
                    <a:cubicBezTo>
                      <a:pt x="210" y="66"/>
                      <a:pt x="208" y="64"/>
                      <a:pt x="206" y="61"/>
                    </a:cubicBezTo>
                    <a:cubicBezTo>
                      <a:pt x="205" y="58"/>
                      <a:pt x="204" y="57"/>
                      <a:pt x="202" y="54"/>
                    </a:cubicBezTo>
                    <a:cubicBezTo>
                      <a:pt x="200" y="52"/>
                      <a:pt x="199" y="51"/>
                      <a:pt x="199" y="48"/>
                    </a:cubicBezTo>
                    <a:cubicBezTo>
                      <a:pt x="200" y="44"/>
                      <a:pt x="200" y="39"/>
                      <a:pt x="200" y="35"/>
                    </a:cubicBezTo>
                    <a:cubicBezTo>
                      <a:pt x="200" y="30"/>
                      <a:pt x="200" y="26"/>
                      <a:pt x="200" y="22"/>
                    </a:cubicBezTo>
                    <a:cubicBezTo>
                      <a:pt x="200" y="18"/>
                      <a:pt x="198" y="16"/>
                      <a:pt x="199" y="12"/>
                    </a:cubicBezTo>
                    <a:cubicBezTo>
                      <a:pt x="200" y="10"/>
                      <a:pt x="201" y="9"/>
                      <a:pt x="201" y="7"/>
                    </a:cubicBezTo>
                    <a:cubicBezTo>
                      <a:pt x="201" y="4"/>
                      <a:pt x="200" y="4"/>
                      <a:pt x="198" y="1"/>
                    </a:cubicBezTo>
                    <a:cubicBezTo>
                      <a:pt x="198" y="1"/>
                      <a:pt x="197" y="0"/>
                      <a:pt x="197" y="0"/>
                    </a:cubicBezTo>
                    <a:cubicBezTo>
                      <a:pt x="193" y="2"/>
                      <a:pt x="190" y="6"/>
                      <a:pt x="187" y="9"/>
                    </a:cubicBezTo>
                    <a:cubicBezTo>
                      <a:pt x="185" y="10"/>
                      <a:pt x="182" y="11"/>
                      <a:pt x="180" y="13"/>
                    </a:cubicBezTo>
                    <a:close/>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59" name="Freeform 109">
                <a:extLst>
                  <a:ext uri="{FF2B5EF4-FFF2-40B4-BE49-F238E27FC236}">
                    <a16:creationId xmlns:a16="http://schemas.microsoft.com/office/drawing/2014/main" id="{9438D724-D1E8-45B8-A36C-7AC0AF85F41E}"/>
                  </a:ext>
                </a:extLst>
              </p:cNvPr>
              <p:cNvSpPr>
                <a:spLocks/>
              </p:cNvSpPr>
              <p:nvPr/>
            </p:nvSpPr>
            <p:spPr bwMode="auto">
              <a:xfrm>
                <a:off x="5183188" y="938213"/>
                <a:ext cx="833437" cy="1277938"/>
              </a:xfrm>
              <a:custGeom>
                <a:avLst/>
                <a:gdLst>
                  <a:gd name="T0" fmla="*/ 216 w 222"/>
                  <a:gd name="T1" fmla="*/ 108 h 341"/>
                  <a:gd name="T2" fmla="*/ 213 w 222"/>
                  <a:gd name="T3" fmla="*/ 92 h 341"/>
                  <a:gd name="T4" fmla="*/ 200 w 222"/>
                  <a:gd name="T5" fmla="*/ 84 h 341"/>
                  <a:gd name="T6" fmla="*/ 187 w 222"/>
                  <a:gd name="T7" fmla="*/ 77 h 341"/>
                  <a:gd name="T8" fmla="*/ 176 w 222"/>
                  <a:gd name="T9" fmla="*/ 69 h 341"/>
                  <a:gd name="T10" fmla="*/ 168 w 222"/>
                  <a:gd name="T11" fmla="*/ 69 h 341"/>
                  <a:gd name="T12" fmla="*/ 156 w 222"/>
                  <a:gd name="T13" fmla="*/ 62 h 341"/>
                  <a:gd name="T14" fmla="*/ 139 w 222"/>
                  <a:gd name="T15" fmla="*/ 58 h 341"/>
                  <a:gd name="T16" fmla="*/ 138 w 222"/>
                  <a:gd name="T17" fmla="*/ 48 h 341"/>
                  <a:gd name="T18" fmla="*/ 118 w 222"/>
                  <a:gd name="T19" fmla="*/ 25 h 341"/>
                  <a:gd name="T20" fmla="*/ 113 w 222"/>
                  <a:gd name="T21" fmla="*/ 19 h 341"/>
                  <a:gd name="T22" fmla="*/ 90 w 222"/>
                  <a:gd name="T23" fmla="*/ 14 h 341"/>
                  <a:gd name="T24" fmla="*/ 77 w 222"/>
                  <a:gd name="T25" fmla="*/ 12 h 341"/>
                  <a:gd name="T26" fmla="*/ 63 w 222"/>
                  <a:gd name="T27" fmla="*/ 2 h 341"/>
                  <a:gd name="T28" fmla="*/ 47 w 222"/>
                  <a:gd name="T29" fmla="*/ 12 h 341"/>
                  <a:gd name="T30" fmla="*/ 34 w 222"/>
                  <a:gd name="T31" fmla="*/ 23 h 341"/>
                  <a:gd name="T32" fmla="*/ 53 w 222"/>
                  <a:gd name="T33" fmla="*/ 51 h 341"/>
                  <a:gd name="T34" fmla="*/ 63 w 222"/>
                  <a:gd name="T35" fmla="*/ 69 h 341"/>
                  <a:gd name="T36" fmla="*/ 69 w 222"/>
                  <a:gd name="T37" fmla="*/ 83 h 341"/>
                  <a:gd name="T38" fmla="*/ 58 w 222"/>
                  <a:gd name="T39" fmla="*/ 93 h 341"/>
                  <a:gd name="T40" fmla="*/ 56 w 222"/>
                  <a:gd name="T41" fmla="*/ 111 h 341"/>
                  <a:gd name="T42" fmla="*/ 49 w 222"/>
                  <a:gd name="T43" fmla="*/ 131 h 341"/>
                  <a:gd name="T44" fmla="*/ 31 w 222"/>
                  <a:gd name="T45" fmla="*/ 147 h 341"/>
                  <a:gd name="T46" fmla="*/ 20 w 222"/>
                  <a:gd name="T47" fmla="*/ 161 h 341"/>
                  <a:gd name="T48" fmla="*/ 22 w 222"/>
                  <a:gd name="T49" fmla="*/ 171 h 341"/>
                  <a:gd name="T50" fmla="*/ 16 w 222"/>
                  <a:gd name="T51" fmla="*/ 195 h 341"/>
                  <a:gd name="T52" fmla="*/ 28 w 222"/>
                  <a:gd name="T53" fmla="*/ 208 h 341"/>
                  <a:gd name="T54" fmla="*/ 40 w 222"/>
                  <a:gd name="T55" fmla="*/ 217 h 341"/>
                  <a:gd name="T56" fmla="*/ 35 w 222"/>
                  <a:gd name="T57" fmla="*/ 224 h 341"/>
                  <a:gd name="T58" fmla="*/ 22 w 222"/>
                  <a:gd name="T59" fmla="*/ 236 h 341"/>
                  <a:gd name="T60" fmla="*/ 12 w 222"/>
                  <a:gd name="T61" fmla="*/ 241 h 341"/>
                  <a:gd name="T62" fmla="*/ 5 w 222"/>
                  <a:gd name="T63" fmla="*/ 273 h 341"/>
                  <a:gd name="T64" fmla="*/ 3 w 222"/>
                  <a:gd name="T65" fmla="*/ 321 h 341"/>
                  <a:gd name="T66" fmla="*/ 21 w 222"/>
                  <a:gd name="T67" fmla="*/ 315 h 341"/>
                  <a:gd name="T68" fmla="*/ 33 w 222"/>
                  <a:gd name="T69" fmla="*/ 317 h 341"/>
                  <a:gd name="T70" fmla="*/ 43 w 222"/>
                  <a:gd name="T71" fmla="*/ 320 h 341"/>
                  <a:gd name="T72" fmla="*/ 52 w 222"/>
                  <a:gd name="T73" fmla="*/ 334 h 341"/>
                  <a:gd name="T74" fmla="*/ 68 w 222"/>
                  <a:gd name="T75" fmla="*/ 340 h 341"/>
                  <a:gd name="T76" fmla="*/ 87 w 222"/>
                  <a:gd name="T77" fmla="*/ 325 h 341"/>
                  <a:gd name="T78" fmla="*/ 112 w 222"/>
                  <a:gd name="T79" fmla="*/ 324 h 341"/>
                  <a:gd name="T80" fmla="*/ 134 w 222"/>
                  <a:gd name="T81" fmla="*/ 323 h 341"/>
                  <a:gd name="T82" fmla="*/ 141 w 222"/>
                  <a:gd name="T83" fmla="*/ 316 h 341"/>
                  <a:gd name="T84" fmla="*/ 141 w 222"/>
                  <a:gd name="T85" fmla="*/ 308 h 341"/>
                  <a:gd name="T86" fmla="*/ 138 w 222"/>
                  <a:gd name="T87" fmla="*/ 299 h 341"/>
                  <a:gd name="T88" fmla="*/ 147 w 222"/>
                  <a:gd name="T89" fmla="*/ 283 h 341"/>
                  <a:gd name="T90" fmla="*/ 161 w 222"/>
                  <a:gd name="T91" fmla="*/ 277 h 341"/>
                  <a:gd name="T92" fmla="*/ 174 w 222"/>
                  <a:gd name="T93" fmla="*/ 266 h 341"/>
                  <a:gd name="T94" fmla="*/ 185 w 222"/>
                  <a:gd name="T95" fmla="*/ 247 h 341"/>
                  <a:gd name="T96" fmla="*/ 199 w 222"/>
                  <a:gd name="T97" fmla="*/ 248 h 341"/>
                  <a:gd name="T98" fmla="*/ 205 w 222"/>
                  <a:gd name="T99" fmla="*/ 241 h 341"/>
                  <a:gd name="T100" fmla="*/ 186 w 222"/>
                  <a:gd name="T101" fmla="*/ 212 h 341"/>
                  <a:gd name="T102" fmla="*/ 170 w 222"/>
                  <a:gd name="T103" fmla="*/ 190 h 341"/>
                  <a:gd name="T104" fmla="*/ 163 w 222"/>
                  <a:gd name="T105" fmla="*/ 175 h 341"/>
                  <a:gd name="T106" fmla="*/ 167 w 222"/>
                  <a:gd name="T107" fmla="*/ 168 h 341"/>
                  <a:gd name="T108" fmla="*/ 179 w 222"/>
                  <a:gd name="T109" fmla="*/ 168 h 341"/>
                  <a:gd name="T110" fmla="*/ 202 w 222"/>
                  <a:gd name="T111" fmla="*/ 153 h 341"/>
                  <a:gd name="T112" fmla="*/ 212 w 222"/>
                  <a:gd name="T113" fmla="*/ 14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2" h="341">
                    <a:moveTo>
                      <a:pt x="218" y="131"/>
                    </a:moveTo>
                    <a:cubicBezTo>
                      <a:pt x="219" y="126"/>
                      <a:pt x="222" y="124"/>
                      <a:pt x="221" y="119"/>
                    </a:cubicBezTo>
                    <a:cubicBezTo>
                      <a:pt x="220" y="114"/>
                      <a:pt x="215" y="113"/>
                      <a:pt x="216" y="108"/>
                    </a:cubicBezTo>
                    <a:cubicBezTo>
                      <a:pt x="218" y="104"/>
                      <a:pt x="221" y="100"/>
                      <a:pt x="220" y="96"/>
                    </a:cubicBezTo>
                    <a:cubicBezTo>
                      <a:pt x="219" y="94"/>
                      <a:pt x="219" y="94"/>
                      <a:pt x="217" y="94"/>
                    </a:cubicBezTo>
                    <a:cubicBezTo>
                      <a:pt x="216" y="93"/>
                      <a:pt x="213" y="93"/>
                      <a:pt x="213" y="92"/>
                    </a:cubicBezTo>
                    <a:cubicBezTo>
                      <a:pt x="212" y="90"/>
                      <a:pt x="215" y="90"/>
                      <a:pt x="215" y="89"/>
                    </a:cubicBezTo>
                    <a:cubicBezTo>
                      <a:pt x="216" y="86"/>
                      <a:pt x="211" y="85"/>
                      <a:pt x="210" y="88"/>
                    </a:cubicBezTo>
                    <a:cubicBezTo>
                      <a:pt x="206" y="87"/>
                      <a:pt x="203" y="85"/>
                      <a:pt x="200" y="84"/>
                    </a:cubicBezTo>
                    <a:cubicBezTo>
                      <a:pt x="198" y="83"/>
                      <a:pt x="198" y="83"/>
                      <a:pt x="196" y="82"/>
                    </a:cubicBezTo>
                    <a:cubicBezTo>
                      <a:pt x="195" y="81"/>
                      <a:pt x="194" y="81"/>
                      <a:pt x="192" y="81"/>
                    </a:cubicBezTo>
                    <a:cubicBezTo>
                      <a:pt x="190" y="80"/>
                      <a:pt x="189" y="78"/>
                      <a:pt x="187" y="77"/>
                    </a:cubicBezTo>
                    <a:cubicBezTo>
                      <a:pt x="185" y="77"/>
                      <a:pt x="183" y="76"/>
                      <a:pt x="182" y="76"/>
                    </a:cubicBezTo>
                    <a:cubicBezTo>
                      <a:pt x="180" y="74"/>
                      <a:pt x="178" y="71"/>
                      <a:pt x="178" y="68"/>
                    </a:cubicBezTo>
                    <a:cubicBezTo>
                      <a:pt x="177" y="69"/>
                      <a:pt x="177" y="68"/>
                      <a:pt x="176" y="69"/>
                    </a:cubicBezTo>
                    <a:cubicBezTo>
                      <a:pt x="175" y="69"/>
                      <a:pt x="174" y="69"/>
                      <a:pt x="173" y="70"/>
                    </a:cubicBezTo>
                    <a:cubicBezTo>
                      <a:pt x="171" y="70"/>
                      <a:pt x="172" y="70"/>
                      <a:pt x="171" y="70"/>
                    </a:cubicBezTo>
                    <a:cubicBezTo>
                      <a:pt x="170" y="70"/>
                      <a:pt x="169" y="69"/>
                      <a:pt x="168" y="69"/>
                    </a:cubicBezTo>
                    <a:cubicBezTo>
                      <a:pt x="167" y="68"/>
                      <a:pt x="164" y="66"/>
                      <a:pt x="164" y="65"/>
                    </a:cubicBezTo>
                    <a:cubicBezTo>
                      <a:pt x="163" y="63"/>
                      <a:pt x="163" y="62"/>
                      <a:pt x="161" y="61"/>
                    </a:cubicBezTo>
                    <a:cubicBezTo>
                      <a:pt x="159" y="59"/>
                      <a:pt x="159" y="62"/>
                      <a:pt x="156" y="62"/>
                    </a:cubicBezTo>
                    <a:cubicBezTo>
                      <a:pt x="155" y="63"/>
                      <a:pt x="153" y="63"/>
                      <a:pt x="152" y="63"/>
                    </a:cubicBezTo>
                    <a:cubicBezTo>
                      <a:pt x="149" y="62"/>
                      <a:pt x="148" y="61"/>
                      <a:pt x="146" y="60"/>
                    </a:cubicBezTo>
                    <a:cubicBezTo>
                      <a:pt x="144" y="59"/>
                      <a:pt x="141" y="59"/>
                      <a:pt x="139" y="58"/>
                    </a:cubicBezTo>
                    <a:cubicBezTo>
                      <a:pt x="139" y="57"/>
                      <a:pt x="139" y="55"/>
                      <a:pt x="139" y="54"/>
                    </a:cubicBezTo>
                    <a:cubicBezTo>
                      <a:pt x="139" y="53"/>
                      <a:pt x="138" y="52"/>
                      <a:pt x="138" y="51"/>
                    </a:cubicBezTo>
                    <a:cubicBezTo>
                      <a:pt x="138" y="50"/>
                      <a:pt x="138" y="49"/>
                      <a:pt x="138" y="48"/>
                    </a:cubicBezTo>
                    <a:cubicBezTo>
                      <a:pt x="138" y="44"/>
                      <a:pt x="137" y="43"/>
                      <a:pt x="135" y="41"/>
                    </a:cubicBezTo>
                    <a:cubicBezTo>
                      <a:pt x="130" y="36"/>
                      <a:pt x="126" y="31"/>
                      <a:pt x="120" y="28"/>
                    </a:cubicBezTo>
                    <a:cubicBezTo>
                      <a:pt x="118" y="27"/>
                      <a:pt x="117" y="27"/>
                      <a:pt x="118" y="25"/>
                    </a:cubicBezTo>
                    <a:cubicBezTo>
                      <a:pt x="118" y="23"/>
                      <a:pt x="119" y="22"/>
                      <a:pt x="119" y="21"/>
                    </a:cubicBezTo>
                    <a:cubicBezTo>
                      <a:pt x="120" y="21"/>
                      <a:pt x="120" y="20"/>
                      <a:pt x="120" y="19"/>
                    </a:cubicBezTo>
                    <a:cubicBezTo>
                      <a:pt x="118" y="20"/>
                      <a:pt x="116" y="20"/>
                      <a:pt x="113" y="19"/>
                    </a:cubicBezTo>
                    <a:cubicBezTo>
                      <a:pt x="112" y="20"/>
                      <a:pt x="105" y="19"/>
                      <a:pt x="104" y="17"/>
                    </a:cubicBezTo>
                    <a:cubicBezTo>
                      <a:pt x="100" y="14"/>
                      <a:pt x="105" y="12"/>
                      <a:pt x="98" y="12"/>
                    </a:cubicBezTo>
                    <a:cubicBezTo>
                      <a:pt x="94" y="12"/>
                      <a:pt x="92" y="12"/>
                      <a:pt x="90" y="14"/>
                    </a:cubicBezTo>
                    <a:cubicBezTo>
                      <a:pt x="88" y="15"/>
                      <a:pt x="88" y="15"/>
                      <a:pt x="86" y="16"/>
                    </a:cubicBezTo>
                    <a:cubicBezTo>
                      <a:pt x="85" y="16"/>
                      <a:pt x="82" y="17"/>
                      <a:pt x="80" y="17"/>
                    </a:cubicBezTo>
                    <a:cubicBezTo>
                      <a:pt x="78" y="16"/>
                      <a:pt x="78" y="14"/>
                      <a:pt x="77" y="12"/>
                    </a:cubicBezTo>
                    <a:cubicBezTo>
                      <a:pt x="76" y="11"/>
                      <a:pt x="73" y="9"/>
                      <a:pt x="71" y="9"/>
                    </a:cubicBezTo>
                    <a:cubicBezTo>
                      <a:pt x="70" y="8"/>
                      <a:pt x="68" y="9"/>
                      <a:pt x="67" y="8"/>
                    </a:cubicBezTo>
                    <a:cubicBezTo>
                      <a:pt x="65" y="6"/>
                      <a:pt x="66" y="4"/>
                      <a:pt x="63" y="2"/>
                    </a:cubicBezTo>
                    <a:cubicBezTo>
                      <a:pt x="57" y="0"/>
                      <a:pt x="50" y="4"/>
                      <a:pt x="44" y="4"/>
                    </a:cubicBezTo>
                    <a:cubicBezTo>
                      <a:pt x="44" y="5"/>
                      <a:pt x="43" y="8"/>
                      <a:pt x="44" y="9"/>
                    </a:cubicBezTo>
                    <a:cubicBezTo>
                      <a:pt x="45" y="10"/>
                      <a:pt x="48" y="9"/>
                      <a:pt x="47" y="12"/>
                    </a:cubicBezTo>
                    <a:cubicBezTo>
                      <a:pt x="46" y="14"/>
                      <a:pt x="42" y="14"/>
                      <a:pt x="41" y="15"/>
                    </a:cubicBezTo>
                    <a:cubicBezTo>
                      <a:pt x="40" y="16"/>
                      <a:pt x="38" y="17"/>
                      <a:pt x="37" y="19"/>
                    </a:cubicBezTo>
                    <a:cubicBezTo>
                      <a:pt x="36" y="20"/>
                      <a:pt x="35" y="22"/>
                      <a:pt x="34" y="23"/>
                    </a:cubicBezTo>
                    <a:cubicBezTo>
                      <a:pt x="35" y="26"/>
                      <a:pt x="36" y="28"/>
                      <a:pt x="37" y="29"/>
                    </a:cubicBezTo>
                    <a:cubicBezTo>
                      <a:pt x="40" y="35"/>
                      <a:pt x="42" y="40"/>
                      <a:pt x="47" y="44"/>
                    </a:cubicBezTo>
                    <a:cubicBezTo>
                      <a:pt x="49" y="46"/>
                      <a:pt x="52" y="48"/>
                      <a:pt x="53" y="51"/>
                    </a:cubicBezTo>
                    <a:cubicBezTo>
                      <a:pt x="54" y="54"/>
                      <a:pt x="57" y="56"/>
                      <a:pt x="58" y="59"/>
                    </a:cubicBezTo>
                    <a:cubicBezTo>
                      <a:pt x="59" y="61"/>
                      <a:pt x="59" y="63"/>
                      <a:pt x="60" y="65"/>
                    </a:cubicBezTo>
                    <a:cubicBezTo>
                      <a:pt x="61" y="67"/>
                      <a:pt x="62" y="68"/>
                      <a:pt x="63" y="69"/>
                    </a:cubicBezTo>
                    <a:cubicBezTo>
                      <a:pt x="65" y="70"/>
                      <a:pt x="66" y="71"/>
                      <a:pt x="66" y="72"/>
                    </a:cubicBezTo>
                    <a:cubicBezTo>
                      <a:pt x="66" y="73"/>
                      <a:pt x="65" y="74"/>
                      <a:pt x="65" y="76"/>
                    </a:cubicBezTo>
                    <a:cubicBezTo>
                      <a:pt x="65" y="79"/>
                      <a:pt x="69" y="81"/>
                      <a:pt x="69" y="83"/>
                    </a:cubicBezTo>
                    <a:cubicBezTo>
                      <a:pt x="69" y="83"/>
                      <a:pt x="66" y="85"/>
                      <a:pt x="65" y="85"/>
                    </a:cubicBezTo>
                    <a:cubicBezTo>
                      <a:pt x="63" y="87"/>
                      <a:pt x="61" y="88"/>
                      <a:pt x="59" y="90"/>
                    </a:cubicBezTo>
                    <a:cubicBezTo>
                      <a:pt x="59" y="91"/>
                      <a:pt x="59" y="92"/>
                      <a:pt x="58" y="93"/>
                    </a:cubicBezTo>
                    <a:cubicBezTo>
                      <a:pt x="57" y="93"/>
                      <a:pt x="56" y="93"/>
                      <a:pt x="55" y="94"/>
                    </a:cubicBezTo>
                    <a:cubicBezTo>
                      <a:pt x="55" y="94"/>
                      <a:pt x="55" y="95"/>
                      <a:pt x="55" y="96"/>
                    </a:cubicBezTo>
                    <a:cubicBezTo>
                      <a:pt x="54" y="100"/>
                      <a:pt x="55" y="107"/>
                      <a:pt x="56" y="111"/>
                    </a:cubicBezTo>
                    <a:cubicBezTo>
                      <a:pt x="57" y="115"/>
                      <a:pt x="58" y="119"/>
                      <a:pt x="58" y="123"/>
                    </a:cubicBezTo>
                    <a:cubicBezTo>
                      <a:pt x="56" y="123"/>
                      <a:pt x="54" y="123"/>
                      <a:pt x="53" y="125"/>
                    </a:cubicBezTo>
                    <a:cubicBezTo>
                      <a:pt x="51" y="127"/>
                      <a:pt x="51" y="129"/>
                      <a:pt x="49" y="131"/>
                    </a:cubicBezTo>
                    <a:cubicBezTo>
                      <a:pt x="46" y="134"/>
                      <a:pt x="42" y="133"/>
                      <a:pt x="38" y="133"/>
                    </a:cubicBezTo>
                    <a:cubicBezTo>
                      <a:pt x="34" y="134"/>
                      <a:pt x="28" y="137"/>
                      <a:pt x="29" y="141"/>
                    </a:cubicBezTo>
                    <a:cubicBezTo>
                      <a:pt x="29" y="142"/>
                      <a:pt x="31" y="145"/>
                      <a:pt x="31" y="147"/>
                    </a:cubicBezTo>
                    <a:cubicBezTo>
                      <a:pt x="31" y="148"/>
                      <a:pt x="32" y="151"/>
                      <a:pt x="31" y="153"/>
                    </a:cubicBezTo>
                    <a:cubicBezTo>
                      <a:pt x="28" y="153"/>
                      <a:pt x="28" y="153"/>
                      <a:pt x="26" y="155"/>
                    </a:cubicBezTo>
                    <a:cubicBezTo>
                      <a:pt x="24" y="157"/>
                      <a:pt x="22" y="159"/>
                      <a:pt x="20" y="161"/>
                    </a:cubicBezTo>
                    <a:cubicBezTo>
                      <a:pt x="19" y="162"/>
                      <a:pt x="14" y="164"/>
                      <a:pt x="15" y="166"/>
                    </a:cubicBezTo>
                    <a:cubicBezTo>
                      <a:pt x="16" y="167"/>
                      <a:pt x="18" y="166"/>
                      <a:pt x="19" y="166"/>
                    </a:cubicBezTo>
                    <a:cubicBezTo>
                      <a:pt x="21" y="167"/>
                      <a:pt x="22" y="169"/>
                      <a:pt x="22" y="171"/>
                    </a:cubicBezTo>
                    <a:cubicBezTo>
                      <a:pt x="22" y="173"/>
                      <a:pt x="20" y="173"/>
                      <a:pt x="19" y="175"/>
                    </a:cubicBezTo>
                    <a:cubicBezTo>
                      <a:pt x="16" y="177"/>
                      <a:pt x="16" y="182"/>
                      <a:pt x="16" y="185"/>
                    </a:cubicBezTo>
                    <a:cubicBezTo>
                      <a:pt x="16" y="187"/>
                      <a:pt x="15" y="192"/>
                      <a:pt x="16" y="195"/>
                    </a:cubicBezTo>
                    <a:cubicBezTo>
                      <a:pt x="18" y="199"/>
                      <a:pt x="23" y="199"/>
                      <a:pt x="26" y="200"/>
                    </a:cubicBezTo>
                    <a:cubicBezTo>
                      <a:pt x="27" y="202"/>
                      <a:pt x="27" y="204"/>
                      <a:pt x="27" y="205"/>
                    </a:cubicBezTo>
                    <a:cubicBezTo>
                      <a:pt x="27" y="206"/>
                      <a:pt x="27" y="207"/>
                      <a:pt x="28" y="208"/>
                    </a:cubicBezTo>
                    <a:cubicBezTo>
                      <a:pt x="29" y="209"/>
                      <a:pt x="33" y="208"/>
                      <a:pt x="35" y="210"/>
                    </a:cubicBezTo>
                    <a:cubicBezTo>
                      <a:pt x="37" y="211"/>
                      <a:pt x="39" y="213"/>
                      <a:pt x="42" y="214"/>
                    </a:cubicBezTo>
                    <a:cubicBezTo>
                      <a:pt x="43" y="214"/>
                      <a:pt x="40" y="217"/>
                      <a:pt x="40" y="217"/>
                    </a:cubicBezTo>
                    <a:cubicBezTo>
                      <a:pt x="38" y="218"/>
                      <a:pt x="37" y="219"/>
                      <a:pt x="37" y="221"/>
                    </a:cubicBezTo>
                    <a:cubicBezTo>
                      <a:pt x="36" y="221"/>
                      <a:pt x="37" y="222"/>
                      <a:pt x="37" y="223"/>
                    </a:cubicBezTo>
                    <a:cubicBezTo>
                      <a:pt x="36" y="223"/>
                      <a:pt x="35" y="223"/>
                      <a:pt x="35" y="224"/>
                    </a:cubicBezTo>
                    <a:cubicBezTo>
                      <a:pt x="33" y="225"/>
                      <a:pt x="33" y="226"/>
                      <a:pt x="33" y="228"/>
                    </a:cubicBezTo>
                    <a:cubicBezTo>
                      <a:pt x="32" y="231"/>
                      <a:pt x="30" y="233"/>
                      <a:pt x="30" y="236"/>
                    </a:cubicBezTo>
                    <a:cubicBezTo>
                      <a:pt x="27" y="237"/>
                      <a:pt x="25" y="236"/>
                      <a:pt x="22" y="236"/>
                    </a:cubicBezTo>
                    <a:cubicBezTo>
                      <a:pt x="20" y="236"/>
                      <a:pt x="19" y="236"/>
                      <a:pt x="17" y="237"/>
                    </a:cubicBezTo>
                    <a:cubicBezTo>
                      <a:pt x="15" y="239"/>
                      <a:pt x="17" y="239"/>
                      <a:pt x="15" y="241"/>
                    </a:cubicBezTo>
                    <a:cubicBezTo>
                      <a:pt x="14" y="242"/>
                      <a:pt x="13" y="241"/>
                      <a:pt x="12" y="241"/>
                    </a:cubicBezTo>
                    <a:cubicBezTo>
                      <a:pt x="11" y="242"/>
                      <a:pt x="10" y="244"/>
                      <a:pt x="10" y="245"/>
                    </a:cubicBezTo>
                    <a:cubicBezTo>
                      <a:pt x="7" y="249"/>
                      <a:pt x="5" y="252"/>
                      <a:pt x="5" y="256"/>
                    </a:cubicBezTo>
                    <a:cubicBezTo>
                      <a:pt x="5" y="261"/>
                      <a:pt x="5" y="267"/>
                      <a:pt x="5" y="273"/>
                    </a:cubicBezTo>
                    <a:cubicBezTo>
                      <a:pt x="5" y="279"/>
                      <a:pt x="3" y="285"/>
                      <a:pt x="2" y="291"/>
                    </a:cubicBezTo>
                    <a:cubicBezTo>
                      <a:pt x="1" y="296"/>
                      <a:pt x="0" y="302"/>
                      <a:pt x="0" y="307"/>
                    </a:cubicBezTo>
                    <a:cubicBezTo>
                      <a:pt x="0" y="309"/>
                      <a:pt x="1" y="316"/>
                      <a:pt x="3" y="321"/>
                    </a:cubicBezTo>
                    <a:cubicBezTo>
                      <a:pt x="4" y="320"/>
                      <a:pt x="5" y="319"/>
                      <a:pt x="6" y="319"/>
                    </a:cubicBezTo>
                    <a:cubicBezTo>
                      <a:pt x="7" y="317"/>
                      <a:pt x="8" y="316"/>
                      <a:pt x="10" y="315"/>
                    </a:cubicBezTo>
                    <a:cubicBezTo>
                      <a:pt x="13" y="314"/>
                      <a:pt x="18" y="314"/>
                      <a:pt x="21" y="315"/>
                    </a:cubicBezTo>
                    <a:cubicBezTo>
                      <a:pt x="23" y="316"/>
                      <a:pt x="24" y="316"/>
                      <a:pt x="26" y="316"/>
                    </a:cubicBezTo>
                    <a:cubicBezTo>
                      <a:pt x="27" y="315"/>
                      <a:pt x="28" y="315"/>
                      <a:pt x="29" y="315"/>
                    </a:cubicBezTo>
                    <a:cubicBezTo>
                      <a:pt x="31" y="315"/>
                      <a:pt x="32" y="317"/>
                      <a:pt x="33" y="317"/>
                    </a:cubicBezTo>
                    <a:cubicBezTo>
                      <a:pt x="35" y="318"/>
                      <a:pt x="37" y="318"/>
                      <a:pt x="39" y="319"/>
                    </a:cubicBezTo>
                    <a:cubicBezTo>
                      <a:pt x="40" y="320"/>
                      <a:pt x="40" y="320"/>
                      <a:pt x="41" y="320"/>
                    </a:cubicBezTo>
                    <a:cubicBezTo>
                      <a:pt x="41" y="320"/>
                      <a:pt x="42" y="320"/>
                      <a:pt x="43" y="320"/>
                    </a:cubicBezTo>
                    <a:cubicBezTo>
                      <a:pt x="45" y="321"/>
                      <a:pt x="41" y="325"/>
                      <a:pt x="41" y="327"/>
                    </a:cubicBezTo>
                    <a:cubicBezTo>
                      <a:pt x="41" y="329"/>
                      <a:pt x="46" y="332"/>
                      <a:pt x="48" y="332"/>
                    </a:cubicBezTo>
                    <a:cubicBezTo>
                      <a:pt x="49" y="333"/>
                      <a:pt x="51" y="333"/>
                      <a:pt x="52" y="334"/>
                    </a:cubicBezTo>
                    <a:cubicBezTo>
                      <a:pt x="54" y="335"/>
                      <a:pt x="58" y="336"/>
                      <a:pt x="60" y="338"/>
                    </a:cubicBezTo>
                    <a:cubicBezTo>
                      <a:pt x="61" y="339"/>
                      <a:pt x="62" y="339"/>
                      <a:pt x="64" y="340"/>
                    </a:cubicBezTo>
                    <a:cubicBezTo>
                      <a:pt x="65" y="340"/>
                      <a:pt x="66" y="341"/>
                      <a:pt x="68" y="340"/>
                    </a:cubicBezTo>
                    <a:cubicBezTo>
                      <a:pt x="70" y="340"/>
                      <a:pt x="73" y="338"/>
                      <a:pt x="74" y="336"/>
                    </a:cubicBezTo>
                    <a:cubicBezTo>
                      <a:pt x="76" y="334"/>
                      <a:pt x="79" y="333"/>
                      <a:pt x="81" y="331"/>
                    </a:cubicBezTo>
                    <a:cubicBezTo>
                      <a:pt x="83" y="328"/>
                      <a:pt x="85" y="327"/>
                      <a:pt x="87" y="325"/>
                    </a:cubicBezTo>
                    <a:cubicBezTo>
                      <a:pt x="92" y="321"/>
                      <a:pt x="98" y="318"/>
                      <a:pt x="104" y="319"/>
                    </a:cubicBezTo>
                    <a:cubicBezTo>
                      <a:pt x="105" y="321"/>
                      <a:pt x="105" y="322"/>
                      <a:pt x="105" y="324"/>
                    </a:cubicBezTo>
                    <a:cubicBezTo>
                      <a:pt x="105" y="325"/>
                      <a:pt x="111" y="324"/>
                      <a:pt x="112" y="324"/>
                    </a:cubicBezTo>
                    <a:cubicBezTo>
                      <a:pt x="114" y="324"/>
                      <a:pt x="116" y="324"/>
                      <a:pt x="118" y="325"/>
                    </a:cubicBezTo>
                    <a:cubicBezTo>
                      <a:pt x="121" y="326"/>
                      <a:pt x="122" y="328"/>
                      <a:pt x="126" y="328"/>
                    </a:cubicBezTo>
                    <a:cubicBezTo>
                      <a:pt x="129" y="327"/>
                      <a:pt x="132" y="325"/>
                      <a:pt x="134" y="323"/>
                    </a:cubicBezTo>
                    <a:cubicBezTo>
                      <a:pt x="135" y="322"/>
                      <a:pt x="135" y="322"/>
                      <a:pt x="136" y="321"/>
                    </a:cubicBezTo>
                    <a:cubicBezTo>
                      <a:pt x="137" y="320"/>
                      <a:pt x="137" y="318"/>
                      <a:pt x="138" y="317"/>
                    </a:cubicBezTo>
                    <a:cubicBezTo>
                      <a:pt x="139" y="316"/>
                      <a:pt x="140" y="316"/>
                      <a:pt x="141" y="316"/>
                    </a:cubicBezTo>
                    <a:cubicBezTo>
                      <a:pt x="142" y="315"/>
                      <a:pt x="142" y="314"/>
                      <a:pt x="143" y="313"/>
                    </a:cubicBezTo>
                    <a:cubicBezTo>
                      <a:pt x="144" y="312"/>
                      <a:pt x="145" y="311"/>
                      <a:pt x="145" y="309"/>
                    </a:cubicBezTo>
                    <a:cubicBezTo>
                      <a:pt x="144" y="308"/>
                      <a:pt x="142" y="308"/>
                      <a:pt x="141" y="308"/>
                    </a:cubicBezTo>
                    <a:cubicBezTo>
                      <a:pt x="140" y="307"/>
                      <a:pt x="139" y="307"/>
                      <a:pt x="138" y="306"/>
                    </a:cubicBezTo>
                    <a:cubicBezTo>
                      <a:pt x="137" y="305"/>
                      <a:pt x="136" y="303"/>
                      <a:pt x="136" y="302"/>
                    </a:cubicBezTo>
                    <a:cubicBezTo>
                      <a:pt x="136" y="301"/>
                      <a:pt x="138" y="300"/>
                      <a:pt x="138" y="299"/>
                    </a:cubicBezTo>
                    <a:cubicBezTo>
                      <a:pt x="139" y="298"/>
                      <a:pt x="139" y="297"/>
                      <a:pt x="140" y="296"/>
                    </a:cubicBezTo>
                    <a:cubicBezTo>
                      <a:pt x="141" y="293"/>
                      <a:pt x="143" y="291"/>
                      <a:pt x="144" y="288"/>
                    </a:cubicBezTo>
                    <a:cubicBezTo>
                      <a:pt x="145" y="286"/>
                      <a:pt x="146" y="284"/>
                      <a:pt x="147" y="283"/>
                    </a:cubicBezTo>
                    <a:cubicBezTo>
                      <a:pt x="148" y="281"/>
                      <a:pt x="149" y="280"/>
                      <a:pt x="151" y="280"/>
                    </a:cubicBezTo>
                    <a:cubicBezTo>
                      <a:pt x="153" y="279"/>
                      <a:pt x="154" y="280"/>
                      <a:pt x="156" y="279"/>
                    </a:cubicBezTo>
                    <a:cubicBezTo>
                      <a:pt x="158" y="279"/>
                      <a:pt x="159" y="278"/>
                      <a:pt x="161" y="277"/>
                    </a:cubicBezTo>
                    <a:cubicBezTo>
                      <a:pt x="162" y="277"/>
                      <a:pt x="164" y="277"/>
                      <a:pt x="165" y="277"/>
                    </a:cubicBezTo>
                    <a:cubicBezTo>
                      <a:pt x="168" y="276"/>
                      <a:pt x="171" y="274"/>
                      <a:pt x="173" y="271"/>
                    </a:cubicBezTo>
                    <a:cubicBezTo>
                      <a:pt x="174" y="269"/>
                      <a:pt x="174" y="268"/>
                      <a:pt x="174" y="266"/>
                    </a:cubicBezTo>
                    <a:cubicBezTo>
                      <a:pt x="175" y="264"/>
                      <a:pt x="176" y="263"/>
                      <a:pt x="176" y="261"/>
                    </a:cubicBezTo>
                    <a:cubicBezTo>
                      <a:pt x="177" y="259"/>
                      <a:pt x="177" y="257"/>
                      <a:pt x="177" y="256"/>
                    </a:cubicBezTo>
                    <a:cubicBezTo>
                      <a:pt x="179" y="252"/>
                      <a:pt x="182" y="248"/>
                      <a:pt x="185" y="247"/>
                    </a:cubicBezTo>
                    <a:cubicBezTo>
                      <a:pt x="187" y="246"/>
                      <a:pt x="190" y="246"/>
                      <a:pt x="191" y="246"/>
                    </a:cubicBezTo>
                    <a:cubicBezTo>
                      <a:pt x="192" y="246"/>
                      <a:pt x="193" y="247"/>
                      <a:pt x="194" y="248"/>
                    </a:cubicBezTo>
                    <a:cubicBezTo>
                      <a:pt x="195" y="248"/>
                      <a:pt x="197" y="248"/>
                      <a:pt x="199" y="248"/>
                    </a:cubicBezTo>
                    <a:cubicBezTo>
                      <a:pt x="200" y="247"/>
                      <a:pt x="202" y="246"/>
                      <a:pt x="203" y="245"/>
                    </a:cubicBezTo>
                    <a:cubicBezTo>
                      <a:pt x="205" y="244"/>
                      <a:pt x="207" y="245"/>
                      <a:pt x="209" y="245"/>
                    </a:cubicBezTo>
                    <a:cubicBezTo>
                      <a:pt x="209" y="244"/>
                      <a:pt x="206" y="242"/>
                      <a:pt x="205" y="241"/>
                    </a:cubicBezTo>
                    <a:cubicBezTo>
                      <a:pt x="204" y="239"/>
                      <a:pt x="202" y="237"/>
                      <a:pt x="201" y="235"/>
                    </a:cubicBezTo>
                    <a:cubicBezTo>
                      <a:pt x="198" y="231"/>
                      <a:pt x="196" y="228"/>
                      <a:pt x="194" y="224"/>
                    </a:cubicBezTo>
                    <a:cubicBezTo>
                      <a:pt x="192" y="220"/>
                      <a:pt x="189" y="216"/>
                      <a:pt x="186" y="212"/>
                    </a:cubicBezTo>
                    <a:cubicBezTo>
                      <a:pt x="185" y="211"/>
                      <a:pt x="183" y="209"/>
                      <a:pt x="182" y="207"/>
                    </a:cubicBezTo>
                    <a:cubicBezTo>
                      <a:pt x="181" y="206"/>
                      <a:pt x="180" y="203"/>
                      <a:pt x="179" y="202"/>
                    </a:cubicBezTo>
                    <a:cubicBezTo>
                      <a:pt x="176" y="198"/>
                      <a:pt x="173" y="194"/>
                      <a:pt x="170" y="190"/>
                    </a:cubicBezTo>
                    <a:cubicBezTo>
                      <a:pt x="169" y="188"/>
                      <a:pt x="168" y="186"/>
                      <a:pt x="167" y="184"/>
                    </a:cubicBezTo>
                    <a:cubicBezTo>
                      <a:pt x="166" y="182"/>
                      <a:pt x="164" y="182"/>
                      <a:pt x="162" y="180"/>
                    </a:cubicBezTo>
                    <a:cubicBezTo>
                      <a:pt x="161" y="178"/>
                      <a:pt x="162" y="176"/>
                      <a:pt x="163" y="175"/>
                    </a:cubicBezTo>
                    <a:cubicBezTo>
                      <a:pt x="164" y="174"/>
                      <a:pt x="165" y="174"/>
                      <a:pt x="165" y="172"/>
                    </a:cubicBezTo>
                    <a:cubicBezTo>
                      <a:pt x="165" y="171"/>
                      <a:pt x="164" y="170"/>
                      <a:pt x="165" y="169"/>
                    </a:cubicBezTo>
                    <a:cubicBezTo>
                      <a:pt x="165" y="168"/>
                      <a:pt x="167" y="169"/>
                      <a:pt x="167" y="168"/>
                    </a:cubicBezTo>
                    <a:cubicBezTo>
                      <a:pt x="168" y="168"/>
                      <a:pt x="169" y="167"/>
                      <a:pt x="170" y="166"/>
                    </a:cubicBezTo>
                    <a:cubicBezTo>
                      <a:pt x="175" y="164"/>
                      <a:pt x="172" y="170"/>
                      <a:pt x="176" y="171"/>
                    </a:cubicBezTo>
                    <a:cubicBezTo>
                      <a:pt x="177" y="171"/>
                      <a:pt x="178" y="169"/>
                      <a:pt x="179" y="168"/>
                    </a:cubicBezTo>
                    <a:cubicBezTo>
                      <a:pt x="180" y="168"/>
                      <a:pt x="181" y="167"/>
                      <a:pt x="183" y="167"/>
                    </a:cubicBezTo>
                    <a:cubicBezTo>
                      <a:pt x="184" y="166"/>
                      <a:pt x="186" y="165"/>
                      <a:pt x="187" y="163"/>
                    </a:cubicBezTo>
                    <a:cubicBezTo>
                      <a:pt x="191" y="159"/>
                      <a:pt x="196" y="156"/>
                      <a:pt x="202" y="153"/>
                    </a:cubicBezTo>
                    <a:cubicBezTo>
                      <a:pt x="204" y="152"/>
                      <a:pt x="206" y="150"/>
                      <a:pt x="209" y="150"/>
                    </a:cubicBezTo>
                    <a:cubicBezTo>
                      <a:pt x="209" y="149"/>
                      <a:pt x="210" y="149"/>
                      <a:pt x="211" y="149"/>
                    </a:cubicBezTo>
                    <a:cubicBezTo>
                      <a:pt x="212" y="147"/>
                      <a:pt x="212" y="146"/>
                      <a:pt x="212" y="144"/>
                    </a:cubicBezTo>
                    <a:cubicBezTo>
                      <a:pt x="213" y="139"/>
                      <a:pt x="216" y="135"/>
                      <a:pt x="218" y="131"/>
                    </a:cubicBezTo>
                    <a:close/>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60" name="Freeform 110">
                <a:extLst>
                  <a:ext uri="{FF2B5EF4-FFF2-40B4-BE49-F238E27FC236}">
                    <a16:creationId xmlns:a16="http://schemas.microsoft.com/office/drawing/2014/main" id="{5D8C66F5-8C55-4051-BE4B-86ACDDED6C4A}"/>
                  </a:ext>
                </a:extLst>
              </p:cNvPr>
              <p:cNvSpPr>
                <a:spLocks/>
              </p:cNvSpPr>
              <p:nvPr/>
            </p:nvSpPr>
            <p:spPr bwMode="auto">
              <a:xfrm>
                <a:off x="5292725" y="-509587"/>
                <a:ext cx="1341436" cy="2273301"/>
              </a:xfrm>
              <a:custGeom>
                <a:avLst/>
                <a:gdLst>
                  <a:gd name="T0" fmla="*/ 317 w 358"/>
                  <a:gd name="T1" fmla="*/ 427 h 606"/>
                  <a:gd name="T2" fmla="*/ 293 w 358"/>
                  <a:gd name="T3" fmla="*/ 410 h 606"/>
                  <a:gd name="T4" fmla="*/ 283 w 358"/>
                  <a:gd name="T5" fmla="*/ 374 h 606"/>
                  <a:gd name="T6" fmla="*/ 274 w 358"/>
                  <a:gd name="T7" fmla="*/ 322 h 606"/>
                  <a:gd name="T8" fmla="*/ 243 w 358"/>
                  <a:gd name="T9" fmla="*/ 311 h 606"/>
                  <a:gd name="T10" fmla="*/ 238 w 358"/>
                  <a:gd name="T11" fmla="*/ 268 h 606"/>
                  <a:gd name="T12" fmla="*/ 232 w 358"/>
                  <a:gd name="T13" fmla="*/ 236 h 606"/>
                  <a:gd name="T14" fmla="*/ 222 w 358"/>
                  <a:gd name="T15" fmla="*/ 220 h 606"/>
                  <a:gd name="T16" fmla="*/ 230 w 358"/>
                  <a:gd name="T17" fmla="*/ 202 h 606"/>
                  <a:gd name="T18" fmla="*/ 244 w 358"/>
                  <a:gd name="T19" fmla="*/ 193 h 606"/>
                  <a:gd name="T20" fmla="*/ 234 w 358"/>
                  <a:gd name="T21" fmla="*/ 175 h 606"/>
                  <a:gd name="T22" fmla="*/ 237 w 358"/>
                  <a:gd name="T23" fmla="*/ 158 h 606"/>
                  <a:gd name="T24" fmla="*/ 238 w 358"/>
                  <a:gd name="T25" fmla="*/ 137 h 606"/>
                  <a:gd name="T26" fmla="*/ 237 w 358"/>
                  <a:gd name="T27" fmla="*/ 119 h 606"/>
                  <a:gd name="T28" fmla="*/ 244 w 358"/>
                  <a:gd name="T29" fmla="*/ 102 h 606"/>
                  <a:gd name="T30" fmla="*/ 257 w 358"/>
                  <a:gd name="T31" fmla="*/ 89 h 606"/>
                  <a:gd name="T32" fmla="*/ 260 w 358"/>
                  <a:gd name="T33" fmla="*/ 67 h 606"/>
                  <a:gd name="T34" fmla="*/ 249 w 358"/>
                  <a:gd name="T35" fmla="*/ 49 h 606"/>
                  <a:gd name="T36" fmla="*/ 196 w 358"/>
                  <a:gd name="T37" fmla="*/ 49 h 606"/>
                  <a:gd name="T38" fmla="*/ 157 w 358"/>
                  <a:gd name="T39" fmla="*/ 45 h 606"/>
                  <a:gd name="T40" fmla="*/ 131 w 358"/>
                  <a:gd name="T41" fmla="*/ 29 h 606"/>
                  <a:gd name="T42" fmla="*/ 113 w 358"/>
                  <a:gd name="T43" fmla="*/ 8 h 606"/>
                  <a:gd name="T44" fmla="*/ 97 w 358"/>
                  <a:gd name="T45" fmla="*/ 8 h 606"/>
                  <a:gd name="T46" fmla="*/ 93 w 358"/>
                  <a:gd name="T47" fmla="*/ 36 h 606"/>
                  <a:gd name="T48" fmla="*/ 79 w 358"/>
                  <a:gd name="T49" fmla="*/ 59 h 606"/>
                  <a:gd name="T50" fmla="*/ 69 w 358"/>
                  <a:gd name="T51" fmla="*/ 70 h 606"/>
                  <a:gd name="T52" fmla="*/ 69 w 358"/>
                  <a:gd name="T53" fmla="*/ 90 h 606"/>
                  <a:gd name="T54" fmla="*/ 63 w 358"/>
                  <a:gd name="T55" fmla="*/ 104 h 606"/>
                  <a:gd name="T56" fmla="*/ 51 w 358"/>
                  <a:gd name="T57" fmla="*/ 122 h 606"/>
                  <a:gd name="T58" fmla="*/ 24 w 358"/>
                  <a:gd name="T59" fmla="*/ 131 h 606"/>
                  <a:gd name="T60" fmla="*/ 15 w 358"/>
                  <a:gd name="T61" fmla="*/ 158 h 606"/>
                  <a:gd name="T62" fmla="*/ 1 w 358"/>
                  <a:gd name="T63" fmla="*/ 182 h 606"/>
                  <a:gd name="T64" fmla="*/ 11 w 358"/>
                  <a:gd name="T65" fmla="*/ 199 h 606"/>
                  <a:gd name="T66" fmla="*/ 26 w 358"/>
                  <a:gd name="T67" fmla="*/ 229 h 606"/>
                  <a:gd name="T68" fmla="*/ 57 w 358"/>
                  <a:gd name="T69" fmla="*/ 227 h 606"/>
                  <a:gd name="T70" fmla="*/ 64 w 358"/>
                  <a:gd name="T71" fmla="*/ 257 h 606"/>
                  <a:gd name="T72" fmla="*/ 77 w 358"/>
                  <a:gd name="T73" fmla="*/ 285 h 606"/>
                  <a:gd name="T74" fmla="*/ 95 w 358"/>
                  <a:gd name="T75" fmla="*/ 323 h 606"/>
                  <a:gd name="T76" fmla="*/ 91 w 358"/>
                  <a:gd name="T77" fmla="*/ 350 h 606"/>
                  <a:gd name="T78" fmla="*/ 95 w 358"/>
                  <a:gd name="T79" fmla="*/ 376 h 606"/>
                  <a:gd name="T80" fmla="*/ 90 w 358"/>
                  <a:gd name="T81" fmla="*/ 407 h 606"/>
                  <a:gd name="T82" fmla="*/ 109 w 358"/>
                  <a:gd name="T83" fmla="*/ 437 h 606"/>
                  <a:gd name="T84" fmla="*/ 127 w 358"/>
                  <a:gd name="T85" fmla="*/ 448 h 606"/>
                  <a:gd name="T86" fmla="*/ 144 w 358"/>
                  <a:gd name="T87" fmla="*/ 456 h 606"/>
                  <a:gd name="T88" fmla="*/ 163 w 358"/>
                  <a:gd name="T89" fmla="*/ 467 h 606"/>
                  <a:gd name="T90" fmla="*/ 184 w 358"/>
                  <a:gd name="T91" fmla="*/ 478 h 606"/>
                  <a:gd name="T92" fmla="*/ 189 w 358"/>
                  <a:gd name="T93" fmla="*/ 517 h 606"/>
                  <a:gd name="T94" fmla="*/ 203 w 358"/>
                  <a:gd name="T95" fmla="*/ 543 h 606"/>
                  <a:gd name="T96" fmla="*/ 217 w 358"/>
                  <a:gd name="T97" fmla="*/ 556 h 606"/>
                  <a:gd name="T98" fmla="*/ 230 w 358"/>
                  <a:gd name="T99" fmla="*/ 570 h 606"/>
                  <a:gd name="T100" fmla="*/ 227 w 358"/>
                  <a:gd name="T101" fmla="*/ 602 h 606"/>
                  <a:gd name="T102" fmla="*/ 245 w 358"/>
                  <a:gd name="T103" fmla="*/ 599 h 606"/>
                  <a:gd name="T104" fmla="*/ 261 w 358"/>
                  <a:gd name="T105" fmla="*/ 575 h 606"/>
                  <a:gd name="T106" fmla="*/ 302 w 358"/>
                  <a:gd name="T107" fmla="*/ 534 h 606"/>
                  <a:gd name="T108" fmla="*/ 319 w 358"/>
                  <a:gd name="T109" fmla="*/ 524 h 606"/>
                  <a:gd name="T110" fmla="*/ 332 w 358"/>
                  <a:gd name="T111" fmla="*/ 474 h 606"/>
                  <a:gd name="T112" fmla="*/ 349 w 358"/>
                  <a:gd name="T113" fmla="*/ 44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8" h="606">
                    <a:moveTo>
                      <a:pt x="357" y="440"/>
                    </a:moveTo>
                    <a:cubicBezTo>
                      <a:pt x="357" y="438"/>
                      <a:pt x="355" y="437"/>
                      <a:pt x="355" y="436"/>
                    </a:cubicBezTo>
                    <a:cubicBezTo>
                      <a:pt x="350" y="433"/>
                      <a:pt x="342" y="435"/>
                      <a:pt x="336" y="435"/>
                    </a:cubicBezTo>
                    <a:cubicBezTo>
                      <a:pt x="332" y="435"/>
                      <a:pt x="334" y="433"/>
                      <a:pt x="334" y="430"/>
                    </a:cubicBezTo>
                    <a:cubicBezTo>
                      <a:pt x="334" y="426"/>
                      <a:pt x="320" y="427"/>
                      <a:pt x="317" y="427"/>
                    </a:cubicBezTo>
                    <a:cubicBezTo>
                      <a:pt x="317" y="424"/>
                      <a:pt x="313" y="425"/>
                      <a:pt x="311" y="425"/>
                    </a:cubicBezTo>
                    <a:cubicBezTo>
                      <a:pt x="309" y="424"/>
                      <a:pt x="309" y="423"/>
                      <a:pt x="307" y="422"/>
                    </a:cubicBezTo>
                    <a:cubicBezTo>
                      <a:pt x="306" y="421"/>
                      <a:pt x="305" y="421"/>
                      <a:pt x="303" y="420"/>
                    </a:cubicBezTo>
                    <a:cubicBezTo>
                      <a:pt x="301" y="420"/>
                      <a:pt x="298" y="418"/>
                      <a:pt x="296" y="417"/>
                    </a:cubicBezTo>
                    <a:cubicBezTo>
                      <a:pt x="293" y="415"/>
                      <a:pt x="294" y="413"/>
                      <a:pt x="293" y="410"/>
                    </a:cubicBezTo>
                    <a:cubicBezTo>
                      <a:pt x="293" y="405"/>
                      <a:pt x="294" y="400"/>
                      <a:pt x="293" y="395"/>
                    </a:cubicBezTo>
                    <a:cubicBezTo>
                      <a:pt x="292" y="392"/>
                      <a:pt x="291" y="391"/>
                      <a:pt x="292" y="388"/>
                    </a:cubicBezTo>
                    <a:cubicBezTo>
                      <a:pt x="292" y="385"/>
                      <a:pt x="292" y="384"/>
                      <a:pt x="289" y="384"/>
                    </a:cubicBezTo>
                    <a:cubicBezTo>
                      <a:pt x="286" y="383"/>
                      <a:pt x="285" y="382"/>
                      <a:pt x="284" y="379"/>
                    </a:cubicBezTo>
                    <a:cubicBezTo>
                      <a:pt x="283" y="377"/>
                      <a:pt x="283" y="375"/>
                      <a:pt x="283" y="374"/>
                    </a:cubicBezTo>
                    <a:cubicBezTo>
                      <a:pt x="281" y="366"/>
                      <a:pt x="283" y="360"/>
                      <a:pt x="283" y="353"/>
                    </a:cubicBezTo>
                    <a:cubicBezTo>
                      <a:pt x="288" y="352"/>
                      <a:pt x="292" y="352"/>
                      <a:pt x="290" y="347"/>
                    </a:cubicBezTo>
                    <a:cubicBezTo>
                      <a:pt x="288" y="343"/>
                      <a:pt x="285" y="340"/>
                      <a:pt x="283" y="336"/>
                    </a:cubicBezTo>
                    <a:cubicBezTo>
                      <a:pt x="281" y="333"/>
                      <a:pt x="281" y="329"/>
                      <a:pt x="279" y="325"/>
                    </a:cubicBezTo>
                    <a:cubicBezTo>
                      <a:pt x="278" y="322"/>
                      <a:pt x="277" y="323"/>
                      <a:pt x="274" y="322"/>
                    </a:cubicBezTo>
                    <a:cubicBezTo>
                      <a:pt x="271" y="322"/>
                      <a:pt x="270" y="322"/>
                      <a:pt x="268" y="321"/>
                    </a:cubicBezTo>
                    <a:cubicBezTo>
                      <a:pt x="266" y="320"/>
                      <a:pt x="264" y="320"/>
                      <a:pt x="262" y="319"/>
                    </a:cubicBezTo>
                    <a:cubicBezTo>
                      <a:pt x="260" y="318"/>
                      <a:pt x="259" y="317"/>
                      <a:pt x="257" y="317"/>
                    </a:cubicBezTo>
                    <a:cubicBezTo>
                      <a:pt x="253" y="316"/>
                      <a:pt x="248" y="319"/>
                      <a:pt x="245" y="316"/>
                    </a:cubicBezTo>
                    <a:cubicBezTo>
                      <a:pt x="244" y="315"/>
                      <a:pt x="244" y="312"/>
                      <a:pt x="243" y="311"/>
                    </a:cubicBezTo>
                    <a:cubicBezTo>
                      <a:pt x="241" y="309"/>
                      <a:pt x="240" y="307"/>
                      <a:pt x="239" y="305"/>
                    </a:cubicBezTo>
                    <a:cubicBezTo>
                      <a:pt x="237" y="300"/>
                      <a:pt x="234" y="296"/>
                      <a:pt x="232" y="292"/>
                    </a:cubicBezTo>
                    <a:cubicBezTo>
                      <a:pt x="232" y="289"/>
                      <a:pt x="229" y="286"/>
                      <a:pt x="230" y="283"/>
                    </a:cubicBezTo>
                    <a:cubicBezTo>
                      <a:pt x="230" y="281"/>
                      <a:pt x="232" y="279"/>
                      <a:pt x="234" y="278"/>
                    </a:cubicBezTo>
                    <a:cubicBezTo>
                      <a:pt x="237" y="275"/>
                      <a:pt x="238" y="273"/>
                      <a:pt x="238" y="268"/>
                    </a:cubicBezTo>
                    <a:cubicBezTo>
                      <a:pt x="238" y="264"/>
                      <a:pt x="239" y="261"/>
                      <a:pt x="239" y="258"/>
                    </a:cubicBezTo>
                    <a:cubicBezTo>
                      <a:pt x="239" y="256"/>
                      <a:pt x="239" y="254"/>
                      <a:pt x="239" y="252"/>
                    </a:cubicBezTo>
                    <a:cubicBezTo>
                      <a:pt x="239" y="249"/>
                      <a:pt x="238" y="249"/>
                      <a:pt x="237" y="247"/>
                    </a:cubicBezTo>
                    <a:cubicBezTo>
                      <a:pt x="236" y="245"/>
                      <a:pt x="236" y="243"/>
                      <a:pt x="236" y="241"/>
                    </a:cubicBezTo>
                    <a:cubicBezTo>
                      <a:pt x="236" y="238"/>
                      <a:pt x="235" y="238"/>
                      <a:pt x="232" y="236"/>
                    </a:cubicBezTo>
                    <a:cubicBezTo>
                      <a:pt x="230" y="235"/>
                      <a:pt x="229" y="234"/>
                      <a:pt x="227" y="233"/>
                    </a:cubicBezTo>
                    <a:cubicBezTo>
                      <a:pt x="225" y="232"/>
                      <a:pt x="223" y="231"/>
                      <a:pt x="221" y="229"/>
                    </a:cubicBezTo>
                    <a:cubicBezTo>
                      <a:pt x="221" y="229"/>
                      <a:pt x="217" y="227"/>
                      <a:pt x="217" y="227"/>
                    </a:cubicBezTo>
                    <a:cubicBezTo>
                      <a:pt x="217" y="226"/>
                      <a:pt x="216" y="225"/>
                      <a:pt x="217" y="225"/>
                    </a:cubicBezTo>
                    <a:cubicBezTo>
                      <a:pt x="219" y="225"/>
                      <a:pt x="221" y="222"/>
                      <a:pt x="222" y="220"/>
                    </a:cubicBezTo>
                    <a:cubicBezTo>
                      <a:pt x="223" y="220"/>
                      <a:pt x="224" y="220"/>
                      <a:pt x="224" y="219"/>
                    </a:cubicBezTo>
                    <a:cubicBezTo>
                      <a:pt x="225" y="218"/>
                      <a:pt x="224" y="217"/>
                      <a:pt x="225" y="216"/>
                    </a:cubicBezTo>
                    <a:cubicBezTo>
                      <a:pt x="226" y="214"/>
                      <a:pt x="231" y="216"/>
                      <a:pt x="230" y="213"/>
                    </a:cubicBezTo>
                    <a:cubicBezTo>
                      <a:pt x="230" y="210"/>
                      <a:pt x="227" y="210"/>
                      <a:pt x="225" y="209"/>
                    </a:cubicBezTo>
                    <a:cubicBezTo>
                      <a:pt x="221" y="207"/>
                      <a:pt x="228" y="204"/>
                      <a:pt x="230" y="202"/>
                    </a:cubicBezTo>
                    <a:cubicBezTo>
                      <a:pt x="231" y="201"/>
                      <a:pt x="231" y="200"/>
                      <a:pt x="232" y="199"/>
                    </a:cubicBezTo>
                    <a:cubicBezTo>
                      <a:pt x="233" y="199"/>
                      <a:pt x="234" y="198"/>
                      <a:pt x="234" y="197"/>
                    </a:cubicBezTo>
                    <a:cubicBezTo>
                      <a:pt x="235" y="197"/>
                      <a:pt x="236" y="197"/>
                      <a:pt x="237" y="196"/>
                    </a:cubicBezTo>
                    <a:cubicBezTo>
                      <a:pt x="238" y="195"/>
                      <a:pt x="238" y="194"/>
                      <a:pt x="239" y="193"/>
                    </a:cubicBezTo>
                    <a:cubicBezTo>
                      <a:pt x="240" y="190"/>
                      <a:pt x="241" y="192"/>
                      <a:pt x="244" y="193"/>
                    </a:cubicBezTo>
                    <a:cubicBezTo>
                      <a:pt x="245" y="193"/>
                      <a:pt x="250" y="193"/>
                      <a:pt x="251" y="192"/>
                    </a:cubicBezTo>
                    <a:cubicBezTo>
                      <a:pt x="253" y="190"/>
                      <a:pt x="248" y="189"/>
                      <a:pt x="246" y="188"/>
                    </a:cubicBezTo>
                    <a:cubicBezTo>
                      <a:pt x="245" y="186"/>
                      <a:pt x="244" y="184"/>
                      <a:pt x="243" y="183"/>
                    </a:cubicBezTo>
                    <a:cubicBezTo>
                      <a:pt x="241" y="182"/>
                      <a:pt x="237" y="182"/>
                      <a:pt x="236" y="180"/>
                    </a:cubicBezTo>
                    <a:cubicBezTo>
                      <a:pt x="235" y="179"/>
                      <a:pt x="235" y="177"/>
                      <a:pt x="234" y="175"/>
                    </a:cubicBezTo>
                    <a:cubicBezTo>
                      <a:pt x="232" y="173"/>
                      <a:pt x="230" y="173"/>
                      <a:pt x="229" y="171"/>
                    </a:cubicBezTo>
                    <a:cubicBezTo>
                      <a:pt x="229" y="170"/>
                      <a:pt x="229" y="169"/>
                      <a:pt x="229" y="168"/>
                    </a:cubicBezTo>
                    <a:cubicBezTo>
                      <a:pt x="229" y="167"/>
                      <a:pt x="227" y="167"/>
                      <a:pt x="227" y="166"/>
                    </a:cubicBezTo>
                    <a:cubicBezTo>
                      <a:pt x="227" y="164"/>
                      <a:pt x="227" y="163"/>
                      <a:pt x="228" y="161"/>
                    </a:cubicBezTo>
                    <a:cubicBezTo>
                      <a:pt x="231" y="158"/>
                      <a:pt x="234" y="160"/>
                      <a:pt x="237" y="158"/>
                    </a:cubicBezTo>
                    <a:cubicBezTo>
                      <a:pt x="238" y="157"/>
                      <a:pt x="237" y="155"/>
                      <a:pt x="238" y="154"/>
                    </a:cubicBezTo>
                    <a:cubicBezTo>
                      <a:pt x="239" y="152"/>
                      <a:pt x="240" y="153"/>
                      <a:pt x="241" y="151"/>
                    </a:cubicBezTo>
                    <a:cubicBezTo>
                      <a:pt x="241" y="149"/>
                      <a:pt x="241" y="148"/>
                      <a:pt x="240" y="147"/>
                    </a:cubicBezTo>
                    <a:cubicBezTo>
                      <a:pt x="240" y="145"/>
                      <a:pt x="238" y="145"/>
                      <a:pt x="238" y="143"/>
                    </a:cubicBezTo>
                    <a:cubicBezTo>
                      <a:pt x="237" y="141"/>
                      <a:pt x="238" y="139"/>
                      <a:pt x="238" y="137"/>
                    </a:cubicBezTo>
                    <a:cubicBezTo>
                      <a:pt x="238" y="135"/>
                      <a:pt x="238" y="134"/>
                      <a:pt x="238" y="132"/>
                    </a:cubicBezTo>
                    <a:cubicBezTo>
                      <a:pt x="238" y="131"/>
                      <a:pt x="237" y="130"/>
                      <a:pt x="238" y="129"/>
                    </a:cubicBezTo>
                    <a:cubicBezTo>
                      <a:pt x="238" y="127"/>
                      <a:pt x="239" y="127"/>
                      <a:pt x="241" y="126"/>
                    </a:cubicBezTo>
                    <a:cubicBezTo>
                      <a:pt x="243" y="125"/>
                      <a:pt x="243" y="125"/>
                      <a:pt x="242" y="123"/>
                    </a:cubicBezTo>
                    <a:cubicBezTo>
                      <a:pt x="241" y="121"/>
                      <a:pt x="239" y="120"/>
                      <a:pt x="237" y="119"/>
                    </a:cubicBezTo>
                    <a:cubicBezTo>
                      <a:pt x="234" y="118"/>
                      <a:pt x="230" y="120"/>
                      <a:pt x="227" y="117"/>
                    </a:cubicBezTo>
                    <a:cubicBezTo>
                      <a:pt x="225" y="114"/>
                      <a:pt x="227" y="114"/>
                      <a:pt x="229" y="112"/>
                    </a:cubicBezTo>
                    <a:cubicBezTo>
                      <a:pt x="230" y="111"/>
                      <a:pt x="232" y="109"/>
                      <a:pt x="233" y="108"/>
                    </a:cubicBezTo>
                    <a:cubicBezTo>
                      <a:pt x="235" y="106"/>
                      <a:pt x="237" y="105"/>
                      <a:pt x="239" y="105"/>
                    </a:cubicBezTo>
                    <a:cubicBezTo>
                      <a:pt x="241" y="104"/>
                      <a:pt x="242" y="104"/>
                      <a:pt x="244" y="102"/>
                    </a:cubicBezTo>
                    <a:cubicBezTo>
                      <a:pt x="245" y="101"/>
                      <a:pt x="246" y="101"/>
                      <a:pt x="247" y="100"/>
                    </a:cubicBezTo>
                    <a:cubicBezTo>
                      <a:pt x="248" y="100"/>
                      <a:pt x="248" y="100"/>
                      <a:pt x="249" y="99"/>
                    </a:cubicBezTo>
                    <a:cubicBezTo>
                      <a:pt x="250" y="98"/>
                      <a:pt x="250" y="97"/>
                      <a:pt x="251" y="96"/>
                    </a:cubicBezTo>
                    <a:cubicBezTo>
                      <a:pt x="252" y="95"/>
                      <a:pt x="252" y="95"/>
                      <a:pt x="254" y="94"/>
                    </a:cubicBezTo>
                    <a:cubicBezTo>
                      <a:pt x="255" y="94"/>
                      <a:pt x="259" y="92"/>
                      <a:pt x="257" y="89"/>
                    </a:cubicBezTo>
                    <a:cubicBezTo>
                      <a:pt x="256" y="87"/>
                      <a:pt x="253" y="89"/>
                      <a:pt x="253" y="87"/>
                    </a:cubicBezTo>
                    <a:cubicBezTo>
                      <a:pt x="252" y="85"/>
                      <a:pt x="254" y="85"/>
                      <a:pt x="254" y="84"/>
                    </a:cubicBezTo>
                    <a:cubicBezTo>
                      <a:pt x="255" y="82"/>
                      <a:pt x="255" y="83"/>
                      <a:pt x="255" y="81"/>
                    </a:cubicBezTo>
                    <a:cubicBezTo>
                      <a:pt x="255" y="78"/>
                      <a:pt x="254" y="78"/>
                      <a:pt x="257" y="77"/>
                    </a:cubicBezTo>
                    <a:cubicBezTo>
                      <a:pt x="261" y="74"/>
                      <a:pt x="261" y="71"/>
                      <a:pt x="260" y="67"/>
                    </a:cubicBezTo>
                    <a:cubicBezTo>
                      <a:pt x="260" y="62"/>
                      <a:pt x="257" y="59"/>
                      <a:pt x="254" y="56"/>
                    </a:cubicBezTo>
                    <a:cubicBezTo>
                      <a:pt x="253" y="55"/>
                      <a:pt x="253" y="55"/>
                      <a:pt x="252" y="54"/>
                    </a:cubicBezTo>
                    <a:cubicBezTo>
                      <a:pt x="252" y="53"/>
                      <a:pt x="252" y="52"/>
                      <a:pt x="251" y="51"/>
                    </a:cubicBezTo>
                    <a:cubicBezTo>
                      <a:pt x="251" y="50"/>
                      <a:pt x="250" y="49"/>
                      <a:pt x="250" y="49"/>
                    </a:cubicBezTo>
                    <a:cubicBezTo>
                      <a:pt x="249" y="49"/>
                      <a:pt x="249" y="49"/>
                      <a:pt x="249" y="49"/>
                    </a:cubicBezTo>
                    <a:cubicBezTo>
                      <a:pt x="246" y="50"/>
                      <a:pt x="242" y="48"/>
                      <a:pt x="238" y="49"/>
                    </a:cubicBezTo>
                    <a:cubicBezTo>
                      <a:pt x="236" y="50"/>
                      <a:pt x="233" y="50"/>
                      <a:pt x="231" y="50"/>
                    </a:cubicBezTo>
                    <a:cubicBezTo>
                      <a:pt x="228" y="49"/>
                      <a:pt x="222" y="47"/>
                      <a:pt x="219" y="46"/>
                    </a:cubicBezTo>
                    <a:cubicBezTo>
                      <a:pt x="215" y="43"/>
                      <a:pt x="209" y="45"/>
                      <a:pt x="204" y="46"/>
                    </a:cubicBezTo>
                    <a:cubicBezTo>
                      <a:pt x="201" y="46"/>
                      <a:pt x="197" y="45"/>
                      <a:pt x="196" y="49"/>
                    </a:cubicBezTo>
                    <a:cubicBezTo>
                      <a:pt x="195" y="51"/>
                      <a:pt x="192" y="50"/>
                      <a:pt x="190" y="52"/>
                    </a:cubicBezTo>
                    <a:cubicBezTo>
                      <a:pt x="186" y="57"/>
                      <a:pt x="182" y="45"/>
                      <a:pt x="179" y="43"/>
                    </a:cubicBezTo>
                    <a:cubicBezTo>
                      <a:pt x="173" y="39"/>
                      <a:pt x="172" y="43"/>
                      <a:pt x="170" y="49"/>
                    </a:cubicBezTo>
                    <a:cubicBezTo>
                      <a:pt x="167" y="49"/>
                      <a:pt x="164" y="49"/>
                      <a:pt x="161" y="49"/>
                    </a:cubicBezTo>
                    <a:cubicBezTo>
                      <a:pt x="160" y="48"/>
                      <a:pt x="158" y="45"/>
                      <a:pt x="157" y="45"/>
                    </a:cubicBezTo>
                    <a:cubicBezTo>
                      <a:pt x="156" y="49"/>
                      <a:pt x="153" y="55"/>
                      <a:pt x="148" y="55"/>
                    </a:cubicBezTo>
                    <a:cubicBezTo>
                      <a:pt x="144" y="54"/>
                      <a:pt x="142" y="49"/>
                      <a:pt x="140" y="46"/>
                    </a:cubicBezTo>
                    <a:cubicBezTo>
                      <a:pt x="139" y="45"/>
                      <a:pt x="139" y="43"/>
                      <a:pt x="138" y="41"/>
                    </a:cubicBezTo>
                    <a:cubicBezTo>
                      <a:pt x="137" y="40"/>
                      <a:pt x="136" y="41"/>
                      <a:pt x="135" y="40"/>
                    </a:cubicBezTo>
                    <a:cubicBezTo>
                      <a:pt x="131" y="39"/>
                      <a:pt x="130" y="33"/>
                      <a:pt x="131" y="29"/>
                    </a:cubicBezTo>
                    <a:cubicBezTo>
                      <a:pt x="132" y="25"/>
                      <a:pt x="132" y="20"/>
                      <a:pt x="136" y="16"/>
                    </a:cubicBezTo>
                    <a:cubicBezTo>
                      <a:pt x="139" y="14"/>
                      <a:pt x="131" y="13"/>
                      <a:pt x="130" y="13"/>
                    </a:cubicBezTo>
                    <a:cubicBezTo>
                      <a:pt x="128" y="12"/>
                      <a:pt x="126" y="11"/>
                      <a:pt x="125" y="11"/>
                    </a:cubicBezTo>
                    <a:cubicBezTo>
                      <a:pt x="123" y="10"/>
                      <a:pt x="123" y="9"/>
                      <a:pt x="122" y="8"/>
                    </a:cubicBezTo>
                    <a:cubicBezTo>
                      <a:pt x="119" y="8"/>
                      <a:pt x="116" y="8"/>
                      <a:pt x="113" y="8"/>
                    </a:cubicBezTo>
                    <a:cubicBezTo>
                      <a:pt x="110" y="7"/>
                      <a:pt x="104" y="5"/>
                      <a:pt x="102" y="2"/>
                    </a:cubicBezTo>
                    <a:cubicBezTo>
                      <a:pt x="101" y="0"/>
                      <a:pt x="99" y="0"/>
                      <a:pt x="96" y="0"/>
                    </a:cubicBezTo>
                    <a:cubicBezTo>
                      <a:pt x="96" y="1"/>
                      <a:pt x="96" y="2"/>
                      <a:pt x="96" y="3"/>
                    </a:cubicBezTo>
                    <a:cubicBezTo>
                      <a:pt x="96" y="4"/>
                      <a:pt x="95" y="4"/>
                      <a:pt x="95" y="5"/>
                    </a:cubicBezTo>
                    <a:cubicBezTo>
                      <a:pt x="95" y="6"/>
                      <a:pt x="96" y="7"/>
                      <a:pt x="97" y="8"/>
                    </a:cubicBezTo>
                    <a:cubicBezTo>
                      <a:pt x="97" y="9"/>
                      <a:pt x="95" y="10"/>
                      <a:pt x="95" y="12"/>
                    </a:cubicBezTo>
                    <a:cubicBezTo>
                      <a:pt x="95" y="14"/>
                      <a:pt x="96" y="15"/>
                      <a:pt x="96" y="17"/>
                    </a:cubicBezTo>
                    <a:cubicBezTo>
                      <a:pt x="96" y="20"/>
                      <a:pt x="96" y="23"/>
                      <a:pt x="95" y="26"/>
                    </a:cubicBezTo>
                    <a:cubicBezTo>
                      <a:pt x="94" y="27"/>
                      <a:pt x="93" y="28"/>
                      <a:pt x="93" y="30"/>
                    </a:cubicBezTo>
                    <a:cubicBezTo>
                      <a:pt x="93" y="32"/>
                      <a:pt x="93" y="34"/>
                      <a:pt x="93" y="36"/>
                    </a:cubicBezTo>
                    <a:cubicBezTo>
                      <a:pt x="92" y="39"/>
                      <a:pt x="91" y="38"/>
                      <a:pt x="89" y="40"/>
                    </a:cubicBezTo>
                    <a:cubicBezTo>
                      <a:pt x="88" y="41"/>
                      <a:pt x="88" y="43"/>
                      <a:pt x="87" y="45"/>
                    </a:cubicBezTo>
                    <a:cubicBezTo>
                      <a:pt x="86" y="48"/>
                      <a:pt x="83" y="49"/>
                      <a:pt x="80" y="52"/>
                    </a:cubicBezTo>
                    <a:cubicBezTo>
                      <a:pt x="79" y="53"/>
                      <a:pt x="78" y="55"/>
                      <a:pt x="77" y="56"/>
                    </a:cubicBezTo>
                    <a:cubicBezTo>
                      <a:pt x="77" y="58"/>
                      <a:pt x="78" y="58"/>
                      <a:pt x="79" y="59"/>
                    </a:cubicBezTo>
                    <a:cubicBezTo>
                      <a:pt x="79" y="60"/>
                      <a:pt x="79" y="60"/>
                      <a:pt x="79" y="61"/>
                    </a:cubicBezTo>
                    <a:cubicBezTo>
                      <a:pt x="79" y="62"/>
                      <a:pt x="79" y="64"/>
                      <a:pt x="79" y="65"/>
                    </a:cubicBezTo>
                    <a:cubicBezTo>
                      <a:pt x="78" y="66"/>
                      <a:pt x="74" y="67"/>
                      <a:pt x="73" y="69"/>
                    </a:cubicBezTo>
                    <a:cubicBezTo>
                      <a:pt x="72" y="69"/>
                      <a:pt x="72" y="69"/>
                      <a:pt x="72" y="70"/>
                    </a:cubicBezTo>
                    <a:cubicBezTo>
                      <a:pt x="71" y="70"/>
                      <a:pt x="70" y="70"/>
                      <a:pt x="69" y="70"/>
                    </a:cubicBezTo>
                    <a:cubicBezTo>
                      <a:pt x="68" y="71"/>
                      <a:pt x="67" y="72"/>
                      <a:pt x="68" y="74"/>
                    </a:cubicBezTo>
                    <a:cubicBezTo>
                      <a:pt x="68" y="75"/>
                      <a:pt x="69" y="77"/>
                      <a:pt x="68" y="79"/>
                    </a:cubicBezTo>
                    <a:cubicBezTo>
                      <a:pt x="67" y="81"/>
                      <a:pt x="65" y="83"/>
                      <a:pt x="66" y="86"/>
                    </a:cubicBezTo>
                    <a:cubicBezTo>
                      <a:pt x="67" y="88"/>
                      <a:pt x="67" y="86"/>
                      <a:pt x="68" y="87"/>
                    </a:cubicBezTo>
                    <a:cubicBezTo>
                      <a:pt x="69" y="88"/>
                      <a:pt x="69" y="88"/>
                      <a:pt x="69" y="90"/>
                    </a:cubicBezTo>
                    <a:cubicBezTo>
                      <a:pt x="69" y="91"/>
                      <a:pt x="70" y="91"/>
                      <a:pt x="70" y="92"/>
                    </a:cubicBezTo>
                    <a:cubicBezTo>
                      <a:pt x="71" y="94"/>
                      <a:pt x="72" y="95"/>
                      <a:pt x="72" y="97"/>
                    </a:cubicBezTo>
                    <a:cubicBezTo>
                      <a:pt x="72" y="100"/>
                      <a:pt x="69" y="100"/>
                      <a:pt x="68" y="102"/>
                    </a:cubicBezTo>
                    <a:cubicBezTo>
                      <a:pt x="68" y="102"/>
                      <a:pt x="67" y="103"/>
                      <a:pt x="67" y="104"/>
                    </a:cubicBezTo>
                    <a:cubicBezTo>
                      <a:pt x="66" y="104"/>
                      <a:pt x="64" y="104"/>
                      <a:pt x="63" y="104"/>
                    </a:cubicBezTo>
                    <a:cubicBezTo>
                      <a:pt x="61" y="104"/>
                      <a:pt x="60" y="103"/>
                      <a:pt x="58" y="104"/>
                    </a:cubicBezTo>
                    <a:cubicBezTo>
                      <a:pt x="57" y="105"/>
                      <a:pt x="55" y="107"/>
                      <a:pt x="54" y="108"/>
                    </a:cubicBezTo>
                    <a:cubicBezTo>
                      <a:pt x="53" y="109"/>
                      <a:pt x="53" y="111"/>
                      <a:pt x="52" y="112"/>
                    </a:cubicBezTo>
                    <a:cubicBezTo>
                      <a:pt x="51" y="114"/>
                      <a:pt x="50" y="115"/>
                      <a:pt x="51" y="117"/>
                    </a:cubicBezTo>
                    <a:cubicBezTo>
                      <a:pt x="51" y="118"/>
                      <a:pt x="52" y="121"/>
                      <a:pt x="51" y="122"/>
                    </a:cubicBezTo>
                    <a:cubicBezTo>
                      <a:pt x="50" y="124"/>
                      <a:pt x="42" y="123"/>
                      <a:pt x="43" y="120"/>
                    </a:cubicBezTo>
                    <a:cubicBezTo>
                      <a:pt x="42" y="120"/>
                      <a:pt x="40" y="119"/>
                      <a:pt x="39" y="120"/>
                    </a:cubicBezTo>
                    <a:cubicBezTo>
                      <a:pt x="38" y="120"/>
                      <a:pt x="38" y="122"/>
                      <a:pt x="38" y="123"/>
                    </a:cubicBezTo>
                    <a:cubicBezTo>
                      <a:pt x="36" y="124"/>
                      <a:pt x="33" y="125"/>
                      <a:pt x="31" y="126"/>
                    </a:cubicBezTo>
                    <a:cubicBezTo>
                      <a:pt x="28" y="128"/>
                      <a:pt x="27" y="130"/>
                      <a:pt x="24" y="131"/>
                    </a:cubicBezTo>
                    <a:cubicBezTo>
                      <a:pt x="21" y="131"/>
                      <a:pt x="18" y="130"/>
                      <a:pt x="15" y="131"/>
                    </a:cubicBezTo>
                    <a:cubicBezTo>
                      <a:pt x="14" y="132"/>
                      <a:pt x="17" y="133"/>
                      <a:pt x="18" y="134"/>
                    </a:cubicBezTo>
                    <a:cubicBezTo>
                      <a:pt x="21" y="137"/>
                      <a:pt x="18" y="140"/>
                      <a:pt x="17" y="144"/>
                    </a:cubicBezTo>
                    <a:cubicBezTo>
                      <a:pt x="16" y="145"/>
                      <a:pt x="17" y="147"/>
                      <a:pt x="17" y="148"/>
                    </a:cubicBezTo>
                    <a:cubicBezTo>
                      <a:pt x="17" y="152"/>
                      <a:pt x="15" y="154"/>
                      <a:pt x="15" y="158"/>
                    </a:cubicBezTo>
                    <a:cubicBezTo>
                      <a:pt x="15" y="159"/>
                      <a:pt x="15" y="160"/>
                      <a:pt x="15" y="161"/>
                    </a:cubicBezTo>
                    <a:cubicBezTo>
                      <a:pt x="14" y="163"/>
                      <a:pt x="13" y="164"/>
                      <a:pt x="12" y="166"/>
                    </a:cubicBezTo>
                    <a:cubicBezTo>
                      <a:pt x="12" y="167"/>
                      <a:pt x="12" y="169"/>
                      <a:pt x="11" y="170"/>
                    </a:cubicBezTo>
                    <a:cubicBezTo>
                      <a:pt x="10" y="172"/>
                      <a:pt x="10" y="174"/>
                      <a:pt x="9" y="175"/>
                    </a:cubicBezTo>
                    <a:cubicBezTo>
                      <a:pt x="7" y="178"/>
                      <a:pt x="3" y="179"/>
                      <a:pt x="1" y="182"/>
                    </a:cubicBezTo>
                    <a:cubicBezTo>
                      <a:pt x="1" y="183"/>
                      <a:pt x="0" y="185"/>
                      <a:pt x="0" y="187"/>
                    </a:cubicBezTo>
                    <a:cubicBezTo>
                      <a:pt x="0" y="191"/>
                      <a:pt x="2" y="189"/>
                      <a:pt x="5" y="191"/>
                    </a:cubicBezTo>
                    <a:cubicBezTo>
                      <a:pt x="6" y="192"/>
                      <a:pt x="7" y="193"/>
                      <a:pt x="8" y="193"/>
                    </a:cubicBezTo>
                    <a:cubicBezTo>
                      <a:pt x="9" y="194"/>
                      <a:pt x="10" y="194"/>
                      <a:pt x="11" y="194"/>
                    </a:cubicBezTo>
                    <a:cubicBezTo>
                      <a:pt x="12" y="195"/>
                      <a:pt x="12" y="198"/>
                      <a:pt x="11" y="199"/>
                    </a:cubicBezTo>
                    <a:cubicBezTo>
                      <a:pt x="11" y="200"/>
                      <a:pt x="11" y="201"/>
                      <a:pt x="11" y="202"/>
                    </a:cubicBezTo>
                    <a:cubicBezTo>
                      <a:pt x="11" y="202"/>
                      <a:pt x="11" y="202"/>
                      <a:pt x="12" y="202"/>
                    </a:cubicBezTo>
                    <a:cubicBezTo>
                      <a:pt x="12" y="210"/>
                      <a:pt x="17" y="217"/>
                      <a:pt x="20" y="225"/>
                    </a:cubicBezTo>
                    <a:cubicBezTo>
                      <a:pt x="21" y="227"/>
                      <a:pt x="23" y="234"/>
                      <a:pt x="26" y="232"/>
                    </a:cubicBezTo>
                    <a:cubicBezTo>
                      <a:pt x="26" y="232"/>
                      <a:pt x="26" y="230"/>
                      <a:pt x="26" y="229"/>
                    </a:cubicBezTo>
                    <a:cubicBezTo>
                      <a:pt x="27" y="228"/>
                      <a:pt x="28" y="227"/>
                      <a:pt x="29" y="227"/>
                    </a:cubicBezTo>
                    <a:cubicBezTo>
                      <a:pt x="31" y="225"/>
                      <a:pt x="32" y="225"/>
                      <a:pt x="34" y="223"/>
                    </a:cubicBezTo>
                    <a:cubicBezTo>
                      <a:pt x="36" y="220"/>
                      <a:pt x="38" y="216"/>
                      <a:pt x="40" y="214"/>
                    </a:cubicBezTo>
                    <a:cubicBezTo>
                      <a:pt x="43" y="210"/>
                      <a:pt x="49" y="212"/>
                      <a:pt x="52" y="215"/>
                    </a:cubicBezTo>
                    <a:cubicBezTo>
                      <a:pt x="55" y="218"/>
                      <a:pt x="57" y="223"/>
                      <a:pt x="57" y="227"/>
                    </a:cubicBezTo>
                    <a:cubicBezTo>
                      <a:pt x="58" y="233"/>
                      <a:pt x="53" y="235"/>
                      <a:pt x="52" y="240"/>
                    </a:cubicBezTo>
                    <a:cubicBezTo>
                      <a:pt x="52" y="244"/>
                      <a:pt x="53" y="244"/>
                      <a:pt x="55" y="247"/>
                    </a:cubicBezTo>
                    <a:cubicBezTo>
                      <a:pt x="56" y="249"/>
                      <a:pt x="56" y="252"/>
                      <a:pt x="58" y="254"/>
                    </a:cubicBezTo>
                    <a:cubicBezTo>
                      <a:pt x="60" y="255"/>
                      <a:pt x="60" y="255"/>
                      <a:pt x="61" y="256"/>
                    </a:cubicBezTo>
                    <a:cubicBezTo>
                      <a:pt x="62" y="256"/>
                      <a:pt x="64" y="256"/>
                      <a:pt x="64" y="257"/>
                    </a:cubicBezTo>
                    <a:cubicBezTo>
                      <a:pt x="67" y="259"/>
                      <a:pt x="65" y="267"/>
                      <a:pt x="63" y="269"/>
                    </a:cubicBezTo>
                    <a:cubicBezTo>
                      <a:pt x="61" y="273"/>
                      <a:pt x="61" y="272"/>
                      <a:pt x="64" y="275"/>
                    </a:cubicBezTo>
                    <a:cubicBezTo>
                      <a:pt x="66" y="277"/>
                      <a:pt x="68" y="279"/>
                      <a:pt x="70" y="281"/>
                    </a:cubicBezTo>
                    <a:cubicBezTo>
                      <a:pt x="71" y="282"/>
                      <a:pt x="71" y="284"/>
                      <a:pt x="73" y="284"/>
                    </a:cubicBezTo>
                    <a:cubicBezTo>
                      <a:pt x="74" y="285"/>
                      <a:pt x="76" y="284"/>
                      <a:pt x="77" y="285"/>
                    </a:cubicBezTo>
                    <a:cubicBezTo>
                      <a:pt x="79" y="286"/>
                      <a:pt x="79" y="289"/>
                      <a:pt x="79" y="291"/>
                    </a:cubicBezTo>
                    <a:cubicBezTo>
                      <a:pt x="80" y="296"/>
                      <a:pt x="78" y="301"/>
                      <a:pt x="82" y="303"/>
                    </a:cubicBezTo>
                    <a:cubicBezTo>
                      <a:pt x="85" y="305"/>
                      <a:pt x="86" y="304"/>
                      <a:pt x="87" y="307"/>
                    </a:cubicBezTo>
                    <a:cubicBezTo>
                      <a:pt x="88" y="310"/>
                      <a:pt x="88" y="314"/>
                      <a:pt x="88" y="317"/>
                    </a:cubicBezTo>
                    <a:cubicBezTo>
                      <a:pt x="88" y="323"/>
                      <a:pt x="90" y="323"/>
                      <a:pt x="95" y="323"/>
                    </a:cubicBezTo>
                    <a:cubicBezTo>
                      <a:pt x="95" y="324"/>
                      <a:pt x="96" y="326"/>
                      <a:pt x="95" y="327"/>
                    </a:cubicBezTo>
                    <a:cubicBezTo>
                      <a:pt x="95" y="329"/>
                      <a:pt x="92" y="329"/>
                      <a:pt x="92" y="330"/>
                    </a:cubicBezTo>
                    <a:cubicBezTo>
                      <a:pt x="89" y="335"/>
                      <a:pt x="97" y="335"/>
                      <a:pt x="96" y="338"/>
                    </a:cubicBezTo>
                    <a:cubicBezTo>
                      <a:pt x="96" y="338"/>
                      <a:pt x="95" y="339"/>
                      <a:pt x="94" y="339"/>
                    </a:cubicBezTo>
                    <a:cubicBezTo>
                      <a:pt x="93" y="343"/>
                      <a:pt x="96" y="348"/>
                      <a:pt x="91" y="350"/>
                    </a:cubicBezTo>
                    <a:cubicBezTo>
                      <a:pt x="85" y="352"/>
                      <a:pt x="74" y="348"/>
                      <a:pt x="73" y="356"/>
                    </a:cubicBezTo>
                    <a:cubicBezTo>
                      <a:pt x="76" y="356"/>
                      <a:pt x="76" y="358"/>
                      <a:pt x="77" y="361"/>
                    </a:cubicBezTo>
                    <a:cubicBezTo>
                      <a:pt x="78" y="363"/>
                      <a:pt x="78" y="366"/>
                      <a:pt x="80" y="367"/>
                    </a:cubicBezTo>
                    <a:cubicBezTo>
                      <a:pt x="84" y="371"/>
                      <a:pt x="89" y="371"/>
                      <a:pt x="95" y="371"/>
                    </a:cubicBezTo>
                    <a:cubicBezTo>
                      <a:pt x="95" y="373"/>
                      <a:pt x="95" y="374"/>
                      <a:pt x="95" y="376"/>
                    </a:cubicBezTo>
                    <a:cubicBezTo>
                      <a:pt x="94" y="377"/>
                      <a:pt x="92" y="377"/>
                      <a:pt x="93" y="380"/>
                    </a:cubicBezTo>
                    <a:cubicBezTo>
                      <a:pt x="93" y="382"/>
                      <a:pt x="95" y="382"/>
                      <a:pt x="96" y="384"/>
                    </a:cubicBezTo>
                    <a:cubicBezTo>
                      <a:pt x="97" y="386"/>
                      <a:pt x="96" y="388"/>
                      <a:pt x="96" y="390"/>
                    </a:cubicBezTo>
                    <a:cubicBezTo>
                      <a:pt x="96" y="395"/>
                      <a:pt x="95" y="403"/>
                      <a:pt x="91" y="405"/>
                    </a:cubicBezTo>
                    <a:cubicBezTo>
                      <a:pt x="91" y="406"/>
                      <a:pt x="91" y="407"/>
                      <a:pt x="90" y="407"/>
                    </a:cubicBezTo>
                    <a:cubicBezTo>
                      <a:pt x="90" y="408"/>
                      <a:pt x="89" y="409"/>
                      <a:pt x="89" y="411"/>
                    </a:cubicBezTo>
                    <a:cubicBezTo>
                      <a:pt x="88" y="413"/>
                      <a:pt x="89" y="413"/>
                      <a:pt x="91" y="414"/>
                    </a:cubicBezTo>
                    <a:cubicBezTo>
                      <a:pt x="97" y="417"/>
                      <a:pt x="101" y="422"/>
                      <a:pt x="106" y="427"/>
                    </a:cubicBezTo>
                    <a:cubicBezTo>
                      <a:pt x="108" y="429"/>
                      <a:pt x="109" y="430"/>
                      <a:pt x="109" y="434"/>
                    </a:cubicBezTo>
                    <a:cubicBezTo>
                      <a:pt x="109" y="435"/>
                      <a:pt x="109" y="436"/>
                      <a:pt x="109" y="437"/>
                    </a:cubicBezTo>
                    <a:cubicBezTo>
                      <a:pt x="109" y="438"/>
                      <a:pt x="110" y="439"/>
                      <a:pt x="110" y="440"/>
                    </a:cubicBezTo>
                    <a:cubicBezTo>
                      <a:pt x="110" y="441"/>
                      <a:pt x="110" y="443"/>
                      <a:pt x="110" y="444"/>
                    </a:cubicBezTo>
                    <a:cubicBezTo>
                      <a:pt x="112" y="445"/>
                      <a:pt x="115" y="445"/>
                      <a:pt x="117" y="446"/>
                    </a:cubicBezTo>
                    <a:cubicBezTo>
                      <a:pt x="119" y="447"/>
                      <a:pt x="120" y="448"/>
                      <a:pt x="123" y="449"/>
                    </a:cubicBezTo>
                    <a:cubicBezTo>
                      <a:pt x="124" y="449"/>
                      <a:pt x="126" y="449"/>
                      <a:pt x="127" y="448"/>
                    </a:cubicBezTo>
                    <a:cubicBezTo>
                      <a:pt x="130" y="448"/>
                      <a:pt x="130" y="445"/>
                      <a:pt x="132" y="447"/>
                    </a:cubicBezTo>
                    <a:cubicBezTo>
                      <a:pt x="134" y="448"/>
                      <a:pt x="134" y="449"/>
                      <a:pt x="135" y="451"/>
                    </a:cubicBezTo>
                    <a:cubicBezTo>
                      <a:pt x="135" y="452"/>
                      <a:pt x="138" y="454"/>
                      <a:pt x="139" y="455"/>
                    </a:cubicBezTo>
                    <a:cubicBezTo>
                      <a:pt x="140" y="455"/>
                      <a:pt x="141" y="456"/>
                      <a:pt x="142" y="456"/>
                    </a:cubicBezTo>
                    <a:cubicBezTo>
                      <a:pt x="143" y="456"/>
                      <a:pt x="142" y="456"/>
                      <a:pt x="144" y="456"/>
                    </a:cubicBezTo>
                    <a:cubicBezTo>
                      <a:pt x="145" y="455"/>
                      <a:pt x="146" y="455"/>
                      <a:pt x="147" y="455"/>
                    </a:cubicBezTo>
                    <a:cubicBezTo>
                      <a:pt x="148" y="454"/>
                      <a:pt x="148" y="455"/>
                      <a:pt x="149" y="454"/>
                    </a:cubicBezTo>
                    <a:cubicBezTo>
                      <a:pt x="149" y="457"/>
                      <a:pt x="151" y="460"/>
                      <a:pt x="153" y="462"/>
                    </a:cubicBezTo>
                    <a:cubicBezTo>
                      <a:pt x="154" y="462"/>
                      <a:pt x="156" y="463"/>
                      <a:pt x="158" y="463"/>
                    </a:cubicBezTo>
                    <a:cubicBezTo>
                      <a:pt x="160" y="464"/>
                      <a:pt x="161" y="466"/>
                      <a:pt x="163" y="467"/>
                    </a:cubicBezTo>
                    <a:cubicBezTo>
                      <a:pt x="165" y="467"/>
                      <a:pt x="166" y="467"/>
                      <a:pt x="167" y="468"/>
                    </a:cubicBezTo>
                    <a:cubicBezTo>
                      <a:pt x="169" y="469"/>
                      <a:pt x="169" y="469"/>
                      <a:pt x="171" y="470"/>
                    </a:cubicBezTo>
                    <a:cubicBezTo>
                      <a:pt x="174" y="471"/>
                      <a:pt x="177" y="473"/>
                      <a:pt x="181" y="474"/>
                    </a:cubicBezTo>
                    <a:cubicBezTo>
                      <a:pt x="182" y="471"/>
                      <a:pt x="187" y="472"/>
                      <a:pt x="186" y="475"/>
                    </a:cubicBezTo>
                    <a:cubicBezTo>
                      <a:pt x="186" y="476"/>
                      <a:pt x="183" y="476"/>
                      <a:pt x="184" y="478"/>
                    </a:cubicBezTo>
                    <a:cubicBezTo>
                      <a:pt x="184" y="479"/>
                      <a:pt x="187" y="479"/>
                      <a:pt x="188" y="480"/>
                    </a:cubicBezTo>
                    <a:cubicBezTo>
                      <a:pt x="190" y="480"/>
                      <a:pt x="190" y="480"/>
                      <a:pt x="191" y="482"/>
                    </a:cubicBezTo>
                    <a:cubicBezTo>
                      <a:pt x="192" y="486"/>
                      <a:pt x="189" y="490"/>
                      <a:pt x="187" y="494"/>
                    </a:cubicBezTo>
                    <a:cubicBezTo>
                      <a:pt x="186" y="499"/>
                      <a:pt x="191" y="500"/>
                      <a:pt x="192" y="505"/>
                    </a:cubicBezTo>
                    <a:cubicBezTo>
                      <a:pt x="193" y="510"/>
                      <a:pt x="190" y="512"/>
                      <a:pt x="189" y="517"/>
                    </a:cubicBezTo>
                    <a:cubicBezTo>
                      <a:pt x="187" y="521"/>
                      <a:pt x="184" y="525"/>
                      <a:pt x="183" y="530"/>
                    </a:cubicBezTo>
                    <a:cubicBezTo>
                      <a:pt x="183" y="532"/>
                      <a:pt x="183" y="533"/>
                      <a:pt x="182" y="535"/>
                    </a:cubicBezTo>
                    <a:cubicBezTo>
                      <a:pt x="185" y="534"/>
                      <a:pt x="189" y="534"/>
                      <a:pt x="191" y="536"/>
                    </a:cubicBezTo>
                    <a:cubicBezTo>
                      <a:pt x="193" y="538"/>
                      <a:pt x="192" y="541"/>
                      <a:pt x="195" y="542"/>
                    </a:cubicBezTo>
                    <a:cubicBezTo>
                      <a:pt x="196" y="543"/>
                      <a:pt x="201" y="544"/>
                      <a:pt x="203" y="543"/>
                    </a:cubicBezTo>
                    <a:cubicBezTo>
                      <a:pt x="204" y="542"/>
                      <a:pt x="203" y="538"/>
                      <a:pt x="203" y="537"/>
                    </a:cubicBezTo>
                    <a:cubicBezTo>
                      <a:pt x="207" y="536"/>
                      <a:pt x="212" y="538"/>
                      <a:pt x="217" y="538"/>
                    </a:cubicBezTo>
                    <a:cubicBezTo>
                      <a:pt x="217" y="540"/>
                      <a:pt x="216" y="540"/>
                      <a:pt x="215" y="542"/>
                    </a:cubicBezTo>
                    <a:cubicBezTo>
                      <a:pt x="214" y="544"/>
                      <a:pt x="215" y="544"/>
                      <a:pt x="215" y="547"/>
                    </a:cubicBezTo>
                    <a:cubicBezTo>
                      <a:pt x="216" y="550"/>
                      <a:pt x="216" y="553"/>
                      <a:pt x="217" y="556"/>
                    </a:cubicBezTo>
                    <a:cubicBezTo>
                      <a:pt x="217" y="559"/>
                      <a:pt x="219" y="562"/>
                      <a:pt x="219" y="565"/>
                    </a:cubicBezTo>
                    <a:cubicBezTo>
                      <a:pt x="219" y="568"/>
                      <a:pt x="216" y="571"/>
                      <a:pt x="216" y="575"/>
                    </a:cubicBezTo>
                    <a:cubicBezTo>
                      <a:pt x="218" y="574"/>
                      <a:pt x="219" y="573"/>
                      <a:pt x="220" y="572"/>
                    </a:cubicBezTo>
                    <a:cubicBezTo>
                      <a:pt x="222" y="571"/>
                      <a:pt x="224" y="571"/>
                      <a:pt x="226" y="570"/>
                    </a:cubicBezTo>
                    <a:cubicBezTo>
                      <a:pt x="227" y="570"/>
                      <a:pt x="229" y="570"/>
                      <a:pt x="230" y="570"/>
                    </a:cubicBezTo>
                    <a:cubicBezTo>
                      <a:pt x="231" y="569"/>
                      <a:pt x="232" y="567"/>
                      <a:pt x="234" y="567"/>
                    </a:cubicBezTo>
                    <a:cubicBezTo>
                      <a:pt x="234" y="572"/>
                      <a:pt x="233" y="576"/>
                      <a:pt x="233" y="580"/>
                    </a:cubicBezTo>
                    <a:cubicBezTo>
                      <a:pt x="232" y="584"/>
                      <a:pt x="232" y="588"/>
                      <a:pt x="233" y="591"/>
                    </a:cubicBezTo>
                    <a:cubicBezTo>
                      <a:pt x="233" y="593"/>
                      <a:pt x="233" y="595"/>
                      <a:pt x="232" y="596"/>
                    </a:cubicBezTo>
                    <a:cubicBezTo>
                      <a:pt x="231" y="598"/>
                      <a:pt x="227" y="600"/>
                      <a:pt x="227" y="602"/>
                    </a:cubicBezTo>
                    <a:cubicBezTo>
                      <a:pt x="227" y="603"/>
                      <a:pt x="228" y="605"/>
                      <a:pt x="228" y="605"/>
                    </a:cubicBezTo>
                    <a:cubicBezTo>
                      <a:pt x="230" y="606"/>
                      <a:pt x="229" y="606"/>
                      <a:pt x="230" y="605"/>
                    </a:cubicBezTo>
                    <a:cubicBezTo>
                      <a:pt x="232" y="603"/>
                      <a:pt x="233" y="601"/>
                      <a:pt x="236" y="601"/>
                    </a:cubicBezTo>
                    <a:cubicBezTo>
                      <a:pt x="238" y="600"/>
                      <a:pt x="240" y="601"/>
                      <a:pt x="242" y="601"/>
                    </a:cubicBezTo>
                    <a:cubicBezTo>
                      <a:pt x="244" y="600"/>
                      <a:pt x="243" y="600"/>
                      <a:pt x="245" y="599"/>
                    </a:cubicBezTo>
                    <a:cubicBezTo>
                      <a:pt x="245" y="598"/>
                      <a:pt x="246" y="597"/>
                      <a:pt x="247" y="596"/>
                    </a:cubicBezTo>
                    <a:cubicBezTo>
                      <a:pt x="249" y="595"/>
                      <a:pt x="251" y="594"/>
                      <a:pt x="252" y="591"/>
                    </a:cubicBezTo>
                    <a:cubicBezTo>
                      <a:pt x="253" y="589"/>
                      <a:pt x="253" y="587"/>
                      <a:pt x="254" y="585"/>
                    </a:cubicBezTo>
                    <a:cubicBezTo>
                      <a:pt x="255" y="583"/>
                      <a:pt x="256" y="582"/>
                      <a:pt x="258" y="580"/>
                    </a:cubicBezTo>
                    <a:cubicBezTo>
                      <a:pt x="260" y="578"/>
                      <a:pt x="259" y="576"/>
                      <a:pt x="261" y="575"/>
                    </a:cubicBezTo>
                    <a:cubicBezTo>
                      <a:pt x="264" y="571"/>
                      <a:pt x="267" y="568"/>
                      <a:pt x="272" y="566"/>
                    </a:cubicBezTo>
                    <a:cubicBezTo>
                      <a:pt x="280" y="563"/>
                      <a:pt x="285" y="555"/>
                      <a:pt x="290" y="549"/>
                    </a:cubicBezTo>
                    <a:cubicBezTo>
                      <a:pt x="292" y="546"/>
                      <a:pt x="295" y="544"/>
                      <a:pt x="296" y="541"/>
                    </a:cubicBezTo>
                    <a:cubicBezTo>
                      <a:pt x="297" y="540"/>
                      <a:pt x="297" y="539"/>
                      <a:pt x="297" y="538"/>
                    </a:cubicBezTo>
                    <a:cubicBezTo>
                      <a:pt x="299" y="536"/>
                      <a:pt x="300" y="536"/>
                      <a:pt x="302" y="534"/>
                    </a:cubicBezTo>
                    <a:cubicBezTo>
                      <a:pt x="303" y="534"/>
                      <a:pt x="303" y="532"/>
                      <a:pt x="304" y="532"/>
                    </a:cubicBezTo>
                    <a:cubicBezTo>
                      <a:pt x="305" y="533"/>
                      <a:pt x="303" y="536"/>
                      <a:pt x="306" y="535"/>
                    </a:cubicBezTo>
                    <a:cubicBezTo>
                      <a:pt x="307" y="534"/>
                      <a:pt x="308" y="532"/>
                      <a:pt x="308" y="531"/>
                    </a:cubicBezTo>
                    <a:cubicBezTo>
                      <a:pt x="309" y="530"/>
                      <a:pt x="311" y="529"/>
                      <a:pt x="312" y="528"/>
                    </a:cubicBezTo>
                    <a:cubicBezTo>
                      <a:pt x="314" y="526"/>
                      <a:pt x="317" y="525"/>
                      <a:pt x="319" y="524"/>
                    </a:cubicBezTo>
                    <a:cubicBezTo>
                      <a:pt x="322" y="521"/>
                      <a:pt x="325" y="517"/>
                      <a:pt x="329" y="515"/>
                    </a:cubicBezTo>
                    <a:cubicBezTo>
                      <a:pt x="329" y="514"/>
                      <a:pt x="329" y="513"/>
                      <a:pt x="330" y="511"/>
                    </a:cubicBezTo>
                    <a:cubicBezTo>
                      <a:pt x="331" y="508"/>
                      <a:pt x="332" y="504"/>
                      <a:pt x="333" y="500"/>
                    </a:cubicBezTo>
                    <a:cubicBezTo>
                      <a:pt x="334" y="497"/>
                      <a:pt x="333" y="492"/>
                      <a:pt x="333" y="488"/>
                    </a:cubicBezTo>
                    <a:cubicBezTo>
                      <a:pt x="333" y="483"/>
                      <a:pt x="332" y="479"/>
                      <a:pt x="332" y="474"/>
                    </a:cubicBezTo>
                    <a:cubicBezTo>
                      <a:pt x="331" y="471"/>
                      <a:pt x="332" y="466"/>
                      <a:pt x="332" y="462"/>
                    </a:cubicBezTo>
                    <a:cubicBezTo>
                      <a:pt x="332" y="459"/>
                      <a:pt x="333" y="456"/>
                      <a:pt x="337" y="455"/>
                    </a:cubicBezTo>
                    <a:cubicBezTo>
                      <a:pt x="338" y="454"/>
                      <a:pt x="341" y="454"/>
                      <a:pt x="342" y="453"/>
                    </a:cubicBezTo>
                    <a:cubicBezTo>
                      <a:pt x="344" y="452"/>
                      <a:pt x="345" y="450"/>
                      <a:pt x="346" y="449"/>
                    </a:cubicBezTo>
                    <a:cubicBezTo>
                      <a:pt x="347" y="449"/>
                      <a:pt x="349" y="448"/>
                      <a:pt x="349" y="448"/>
                    </a:cubicBezTo>
                    <a:cubicBezTo>
                      <a:pt x="350" y="447"/>
                      <a:pt x="350" y="446"/>
                      <a:pt x="351" y="445"/>
                    </a:cubicBezTo>
                    <a:cubicBezTo>
                      <a:pt x="352" y="445"/>
                      <a:pt x="354" y="446"/>
                      <a:pt x="356" y="445"/>
                    </a:cubicBezTo>
                    <a:cubicBezTo>
                      <a:pt x="358" y="444"/>
                      <a:pt x="358" y="442"/>
                      <a:pt x="357" y="440"/>
                    </a:cubicBez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sp>
          <p:nvSpPr>
            <p:cNvPr id="190" name="Rectangle 31">
              <a:extLst>
                <a:ext uri="{FF2B5EF4-FFF2-40B4-BE49-F238E27FC236}">
                  <a16:creationId xmlns:a16="http://schemas.microsoft.com/office/drawing/2014/main" id="{86174950-7213-4A40-B5F8-0E4DF145F2A2}"/>
                </a:ext>
              </a:extLst>
            </p:cNvPr>
            <p:cNvSpPr>
              <a:spLocks noChangeArrowheads="1"/>
            </p:cNvSpPr>
            <p:nvPr/>
          </p:nvSpPr>
          <p:spPr bwMode="auto">
            <a:xfrm>
              <a:off x="6786653" y="6071769"/>
              <a:ext cx="187652"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泉南市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191" name="Rectangle 32">
              <a:extLst>
                <a:ext uri="{FF2B5EF4-FFF2-40B4-BE49-F238E27FC236}">
                  <a16:creationId xmlns:a16="http://schemas.microsoft.com/office/drawing/2014/main" id="{1EE7AC7B-D9B6-41B2-900E-6418FD10B6DE}"/>
                </a:ext>
              </a:extLst>
            </p:cNvPr>
            <p:cNvSpPr>
              <a:spLocks noChangeArrowheads="1"/>
            </p:cNvSpPr>
            <p:nvPr/>
          </p:nvSpPr>
          <p:spPr bwMode="auto">
            <a:xfrm>
              <a:off x="6447463" y="6193461"/>
              <a:ext cx="187652"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阪南市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192" name="Rectangle 35">
              <a:extLst>
                <a:ext uri="{FF2B5EF4-FFF2-40B4-BE49-F238E27FC236}">
                  <a16:creationId xmlns:a16="http://schemas.microsoft.com/office/drawing/2014/main" id="{BA0E5E16-1E87-4FB1-A6CA-2875A9E6B81C}"/>
                </a:ext>
              </a:extLst>
            </p:cNvPr>
            <p:cNvSpPr>
              <a:spLocks noChangeArrowheads="1"/>
            </p:cNvSpPr>
            <p:nvPr/>
          </p:nvSpPr>
          <p:spPr bwMode="auto">
            <a:xfrm>
              <a:off x="6040421" y="6371794"/>
              <a:ext cx="125101"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岬町</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193" name="Rectangle 18">
              <a:extLst>
                <a:ext uri="{FF2B5EF4-FFF2-40B4-BE49-F238E27FC236}">
                  <a16:creationId xmlns:a16="http://schemas.microsoft.com/office/drawing/2014/main" id="{6DF5F816-1620-42BB-80FE-04B4EA9A4302}"/>
                </a:ext>
              </a:extLst>
            </p:cNvPr>
            <p:cNvSpPr>
              <a:spLocks noChangeArrowheads="1"/>
            </p:cNvSpPr>
            <p:nvPr/>
          </p:nvSpPr>
          <p:spPr bwMode="auto">
            <a:xfrm>
              <a:off x="7442123" y="5550397"/>
              <a:ext cx="250203"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岸和田市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194" name="Rectangle 28">
              <a:extLst>
                <a:ext uri="{FF2B5EF4-FFF2-40B4-BE49-F238E27FC236}">
                  <a16:creationId xmlns:a16="http://schemas.microsoft.com/office/drawing/2014/main" id="{BABEADC4-092C-4AF4-A78F-A827F230AE84}"/>
                </a:ext>
              </a:extLst>
            </p:cNvPr>
            <p:cNvSpPr>
              <a:spLocks noChangeArrowheads="1"/>
            </p:cNvSpPr>
            <p:nvPr/>
          </p:nvSpPr>
          <p:spPr bwMode="auto">
            <a:xfrm>
              <a:off x="7344760" y="5153734"/>
              <a:ext cx="187652"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忠岡町</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195" name="Rectangle 29">
              <a:extLst>
                <a:ext uri="{FF2B5EF4-FFF2-40B4-BE49-F238E27FC236}">
                  <a16:creationId xmlns:a16="http://schemas.microsoft.com/office/drawing/2014/main" id="{ABE1A419-D7F5-4FA6-9A45-F0E673AA9B61}"/>
                </a:ext>
              </a:extLst>
            </p:cNvPr>
            <p:cNvSpPr>
              <a:spLocks noChangeArrowheads="1"/>
            </p:cNvSpPr>
            <p:nvPr/>
          </p:nvSpPr>
          <p:spPr bwMode="auto">
            <a:xfrm>
              <a:off x="7326371" y="5714054"/>
              <a:ext cx="187652"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貝塚市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196" name="Rectangle 30">
              <a:extLst>
                <a:ext uri="{FF2B5EF4-FFF2-40B4-BE49-F238E27FC236}">
                  <a16:creationId xmlns:a16="http://schemas.microsoft.com/office/drawing/2014/main" id="{5A6145BA-D94D-4790-9509-4A813BC6D6D5}"/>
                </a:ext>
              </a:extLst>
            </p:cNvPr>
            <p:cNvSpPr>
              <a:spLocks noChangeArrowheads="1"/>
            </p:cNvSpPr>
            <p:nvPr/>
          </p:nvSpPr>
          <p:spPr bwMode="auto">
            <a:xfrm>
              <a:off x="6974305" y="5923542"/>
              <a:ext cx="250203"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泉佐野市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197" name="Rectangle 33">
              <a:extLst>
                <a:ext uri="{FF2B5EF4-FFF2-40B4-BE49-F238E27FC236}">
                  <a16:creationId xmlns:a16="http://schemas.microsoft.com/office/drawing/2014/main" id="{A8A85DF7-B1D8-487C-BF6A-66698460E402}"/>
                </a:ext>
              </a:extLst>
            </p:cNvPr>
            <p:cNvSpPr>
              <a:spLocks noChangeArrowheads="1"/>
            </p:cNvSpPr>
            <p:nvPr/>
          </p:nvSpPr>
          <p:spPr bwMode="auto">
            <a:xfrm>
              <a:off x="7185327" y="5822906"/>
              <a:ext cx="187652"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熊取町</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198" name="Rectangle 34">
              <a:extLst>
                <a:ext uri="{FF2B5EF4-FFF2-40B4-BE49-F238E27FC236}">
                  <a16:creationId xmlns:a16="http://schemas.microsoft.com/office/drawing/2014/main" id="{F08CDE9E-31BB-46A5-953F-C1F301491B05}"/>
                </a:ext>
              </a:extLst>
            </p:cNvPr>
            <p:cNvSpPr>
              <a:spLocks noChangeArrowheads="1"/>
            </p:cNvSpPr>
            <p:nvPr/>
          </p:nvSpPr>
          <p:spPr bwMode="auto">
            <a:xfrm>
              <a:off x="6734101" y="5792767"/>
              <a:ext cx="187652"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田尻町</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199" name="Rectangle 8">
              <a:extLst>
                <a:ext uri="{FF2B5EF4-FFF2-40B4-BE49-F238E27FC236}">
                  <a16:creationId xmlns:a16="http://schemas.microsoft.com/office/drawing/2014/main" id="{8460B46A-67D7-4713-8ADC-7F975D3882FA}"/>
                </a:ext>
              </a:extLst>
            </p:cNvPr>
            <p:cNvSpPr>
              <a:spLocks noChangeArrowheads="1"/>
            </p:cNvSpPr>
            <p:nvPr/>
          </p:nvSpPr>
          <p:spPr bwMode="auto">
            <a:xfrm>
              <a:off x="7943098" y="4047729"/>
              <a:ext cx="187652"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大阪市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00" name="Rectangle 9">
              <a:extLst>
                <a:ext uri="{FF2B5EF4-FFF2-40B4-BE49-F238E27FC236}">
                  <a16:creationId xmlns:a16="http://schemas.microsoft.com/office/drawing/2014/main" id="{553BDAAC-4B4F-4996-87E3-5D8F0D15B28D}"/>
                </a:ext>
              </a:extLst>
            </p:cNvPr>
            <p:cNvSpPr>
              <a:spLocks noChangeArrowheads="1"/>
            </p:cNvSpPr>
            <p:nvPr/>
          </p:nvSpPr>
          <p:spPr bwMode="auto">
            <a:xfrm>
              <a:off x="7953179" y="4950855"/>
              <a:ext cx="125101"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堺市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01" name="Rectangle 10">
              <a:extLst>
                <a:ext uri="{FF2B5EF4-FFF2-40B4-BE49-F238E27FC236}">
                  <a16:creationId xmlns:a16="http://schemas.microsoft.com/office/drawing/2014/main" id="{013A647E-D038-4276-BE37-3934E2368333}"/>
                </a:ext>
              </a:extLst>
            </p:cNvPr>
            <p:cNvSpPr>
              <a:spLocks noChangeArrowheads="1"/>
            </p:cNvSpPr>
            <p:nvPr/>
          </p:nvSpPr>
          <p:spPr bwMode="auto">
            <a:xfrm>
              <a:off x="7765527" y="3300283"/>
              <a:ext cx="187652"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豊中市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02" name="Rectangle 16">
              <a:extLst>
                <a:ext uri="{FF2B5EF4-FFF2-40B4-BE49-F238E27FC236}">
                  <a16:creationId xmlns:a16="http://schemas.microsoft.com/office/drawing/2014/main" id="{9DA3C22B-9CC5-40CC-9ED6-7BF87C5BACA1}"/>
                </a:ext>
              </a:extLst>
            </p:cNvPr>
            <p:cNvSpPr>
              <a:spLocks noChangeArrowheads="1"/>
            </p:cNvSpPr>
            <p:nvPr/>
          </p:nvSpPr>
          <p:spPr bwMode="auto">
            <a:xfrm>
              <a:off x="8613344" y="4307581"/>
              <a:ext cx="187652"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八尾市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03" name="Rectangle 19">
              <a:extLst>
                <a:ext uri="{FF2B5EF4-FFF2-40B4-BE49-F238E27FC236}">
                  <a16:creationId xmlns:a16="http://schemas.microsoft.com/office/drawing/2014/main" id="{6180F981-E5D4-43DD-BA5C-D50CF86969F8}"/>
                </a:ext>
              </a:extLst>
            </p:cNvPr>
            <p:cNvSpPr>
              <a:spLocks noChangeArrowheads="1"/>
            </p:cNvSpPr>
            <p:nvPr/>
          </p:nvSpPr>
          <p:spPr bwMode="auto">
            <a:xfrm>
              <a:off x="7567225" y="2893085"/>
              <a:ext cx="187652"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池田市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04" name="Rectangle 38">
              <a:extLst>
                <a:ext uri="{FF2B5EF4-FFF2-40B4-BE49-F238E27FC236}">
                  <a16:creationId xmlns:a16="http://schemas.microsoft.com/office/drawing/2014/main" id="{5DC74F7E-8623-4B2F-B2D5-9254FDA791D7}"/>
                </a:ext>
              </a:extLst>
            </p:cNvPr>
            <p:cNvSpPr>
              <a:spLocks noChangeArrowheads="1"/>
            </p:cNvSpPr>
            <p:nvPr/>
          </p:nvSpPr>
          <p:spPr bwMode="auto">
            <a:xfrm>
              <a:off x="8503095" y="3602809"/>
              <a:ext cx="187652"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門真市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05" name="Rectangle 42">
              <a:extLst>
                <a:ext uri="{FF2B5EF4-FFF2-40B4-BE49-F238E27FC236}">
                  <a16:creationId xmlns:a16="http://schemas.microsoft.com/office/drawing/2014/main" id="{6B834218-A88F-4104-947F-55A9BE00E7F7}"/>
                </a:ext>
              </a:extLst>
            </p:cNvPr>
            <p:cNvSpPr>
              <a:spLocks noChangeArrowheads="1"/>
            </p:cNvSpPr>
            <p:nvPr/>
          </p:nvSpPr>
          <p:spPr bwMode="auto">
            <a:xfrm>
              <a:off x="8407813" y="5169992"/>
              <a:ext cx="250203"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富田林市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06" name="Rectangle 43">
              <a:extLst>
                <a:ext uri="{FF2B5EF4-FFF2-40B4-BE49-F238E27FC236}">
                  <a16:creationId xmlns:a16="http://schemas.microsoft.com/office/drawing/2014/main" id="{78478675-C7C4-4A3F-99F1-0A925D53214B}"/>
                </a:ext>
              </a:extLst>
            </p:cNvPr>
            <p:cNvSpPr>
              <a:spLocks noChangeArrowheads="1"/>
            </p:cNvSpPr>
            <p:nvPr/>
          </p:nvSpPr>
          <p:spPr bwMode="auto">
            <a:xfrm>
              <a:off x="8295088" y="5682491"/>
              <a:ext cx="312754"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河内長野市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07" name="Rectangle 45">
              <a:extLst>
                <a:ext uri="{FF2B5EF4-FFF2-40B4-BE49-F238E27FC236}">
                  <a16:creationId xmlns:a16="http://schemas.microsoft.com/office/drawing/2014/main" id="{253FA14C-CD44-4CCA-A851-F675FCB52D5F}"/>
                </a:ext>
              </a:extLst>
            </p:cNvPr>
            <p:cNvSpPr>
              <a:spLocks noChangeArrowheads="1"/>
            </p:cNvSpPr>
            <p:nvPr/>
          </p:nvSpPr>
          <p:spPr bwMode="auto">
            <a:xfrm>
              <a:off x="8532915" y="4813669"/>
              <a:ext cx="250203"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羽曳野市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08" name="Rectangle 47">
              <a:extLst>
                <a:ext uri="{FF2B5EF4-FFF2-40B4-BE49-F238E27FC236}">
                  <a16:creationId xmlns:a16="http://schemas.microsoft.com/office/drawing/2014/main" id="{416B92D7-6A54-4006-8C0E-D662CF8FD354}"/>
                </a:ext>
              </a:extLst>
            </p:cNvPr>
            <p:cNvSpPr>
              <a:spLocks noChangeArrowheads="1"/>
            </p:cNvSpPr>
            <p:nvPr/>
          </p:nvSpPr>
          <p:spPr bwMode="auto">
            <a:xfrm>
              <a:off x="8155487" y="5103544"/>
              <a:ext cx="312754"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大阪狭山市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09" name="Rectangle 11">
              <a:extLst>
                <a:ext uri="{FF2B5EF4-FFF2-40B4-BE49-F238E27FC236}">
                  <a16:creationId xmlns:a16="http://schemas.microsoft.com/office/drawing/2014/main" id="{E5DF17AA-3C04-434B-B513-E8CDE745587B}"/>
                </a:ext>
              </a:extLst>
            </p:cNvPr>
            <p:cNvSpPr>
              <a:spLocks noChangeArrowheads="1"/>
            </p:cNvSpPr>
            <p:nvPr/>
          </p:nvSpPr>
          <p:spPr bwMode="auto">
            <a:xfrm>
              <a:off x="8576280" y="2718375"/>
              <a:ext cx="187652"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高槻市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10" name="Rectangle 13">
              <a:extLst>
                <a:ext uri="{FF2B5EF4-FFF2-40B4-BE49-F238E27FC236}">
                  <a16:creationId xmlns:a16="http://schemas.microsoft.com/office/drawing/2014/main" id="{ED93C127-9B42-4593-952C-17CD65617769}"/>
                </a:ext>
              </a:extLst>
            </p:cNvPr>
            <p:cNvSpPr>
              <a:spLocks noChangeArrowheads="1"/>
            </p:cNvSpPr>
            <p:nvPr/>
          </p:nvSpPr>
          <p:spPr bwMode="auto">
            <a:xfrm>
              <a:off x="8953129" y="2997279"/>
              <a:ext cx="187652"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枚方市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11" name="Rectangle 15">
              <a:extLst>
                <a:ext uri="{FF2B5EF4-FFF2-40B4-BE49-F238E27FC236}">
                  <a16:creationId xmlns:a16="http://schemas.microsoft.com/office/drawing/2014/main" id="{CB989298-7AA5-4255-AF06-C9C1D5E98726}"/>
                </a:ext>
              </a:extLst>
            </p:cNvPr>
            <p:cNvSpPr>
              <a:spLocks noChangeArrowheads="1"/>
            </p:cNvSpPr>
            <p:nvPr/>
          </p:nvSpPr>
          <p:spPr bwMode="auto">
            <a:xfrm>
              <a:off x="8577938" y="3989092"/>
              <a:ext cx="250203"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東大阪市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12" name="Rectangle 17">
              <a:extLst>
                <a:ext uri="{FF2B5EF4-FFF2-40B4-BE49-F238E27FC236}">
                  <a16:creationId xmlns:a16="http://schemas.microsoft.com/office/drawing/2014/main" id="{DB9B3119-DC15-428F-A93D-69B31A3D3DAB}"/>
                </a:ext>
              </a:extLst>
            </p:cNvPr>
            <p:cNvSpPr>
              <a:spLocks noChangeArrowheads="1"/>
            </p:cNvSpPr>
            <p:nvPr/>
          </p:nvSpPr>
          <p:spPr bwMode="auto">
            <a:xfrm>
              <a:off x="8222418" y="2842024"/>
              <a:ext cx="187652"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茨木市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74" name="Rectangle 26">
              <a:extLst>
                <a:ext uri="{FF2B5EF4-FFF2-40B4-BE49-F238E27FC236}">
                  <a16:creationId xmlns:a16="http://schemas.microsoft.com/office/drawing/2014/main" id="{19912A64-29EA-485C-8AE5-28822B9B2A5C}"/>
                </a:ext>
              </a:extLst>
            </p:cNvPr>
            <p:cNvSpPr>
              <a:spLocks noChangeArrowheads="1"/>
            </p:cNvSpPr>
            <p:nvPr/>
          </p:nvSpPr>
          <p:spPr bwMode="auto">
            <a:xfrm>
              <a:off x="7818268" y="5598500"/>
              <a:ext cx="2308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ja-JP" sz="600" dirty="0">
                  <a:latin typeface="メイリオ" pitchFamily="50" charset="-128"/>
                  <a:ea typeface="メイリオ" pitchFamily="50" charset="-128"/>
                </a:rPr>
                <a:t>和泉市</a:t>
              </a:r>
            </a:p>
          </p:txBody>
        </p:sp>
      </p:grpSp>
      <p:sp>
        <p:nvSpPr>
          <p:cNvPr id="4" name="正方形/長方形 3">
            <a:extLst>
              <a:ext uri="{FF2B5EF4-FFF2-40B4-BE49-F238E27FC236}">
                <a16:creationId xmlns:a16="http://schemas.microsoft.com/office/drawing/2014/main" id="{3C4A1F93-308B-4E59-9E5D-0CF76F7D528F}"/>
              </a:ext>
            </a:extLst>
          </p:cNvPr>
          <p:cNvSpPr/>
          <p:nvPr/>
        </p:nvSpPr>
        <p:spPr>
          <a:xfrm>
            <a:off x="486503" y="2243384"/>
            <a:ext cx="5356870" cy="1446829"/>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35241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3600450" y="2993844"/>
            <a:ext cx="6305550" cy="870313"/>
          </a:xfrm>
          <a:solidFill>
            <a:schemeClr val="accent6">
              <a:lumMod val="50000"/>
            </a:schemeClr>
          </a:solidFill>
        </p:spPr>
        <p:txBody>
          <a:bodyPr vert="horz" lIns="91440" tIns="45720" rIns="91440" bIns="45720" rtlCol="0" anchor="ctr">
            <a:normAutofit/>
          </a:bodyPr>
          <a:lstStyle/>
          <a:p>
            <a:pPr algn="just">
              <a:lnSpc>
                <a:spcPts val="2400"/>
              </a:lnSpc>
            </a:pPr>
            <a:r>
              <a:rPr lang="ja-JP" altLang="en-US" sz="1800" b="1"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２．府方針の取組状況</a:t>
            </a:r>
          </a:p>
        </p:txBody>
      </p:sp>
    </p:spTree>
    <p:extLst>
      <p:ext uri="{BB962C8B-B14F-4D97-AF65-F5344CB8AC3E}">
        <p14:creationId xmlns:p14="http://schemas.microsoft.com/office/powerpoint/2010/main" val="825912825"/>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11677</TotalTime>
  <Words>4500</Words>
  <Application>Microsoft Office PowerPoint</Application>
  <PresentationFormat>A4 210 x 297 mm</PresentationFormat>
  <Paragraphs>611</Paragraphs>
  <Slides>24</Slides>
  <Notes>20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24</vt:i4>
      </vt:variant>
    </vt:vector>
  </HeadingPairs>
  <TitlesOfParts>
    <vt:vector size="31" baseType="lpstr">
      <vt:lpstr>BIZ UDゴシック</vt:lpstr>
      <vt:lpstr>メイリオ</vt:lpstr>
      <vt:lpstr>游ゴシック</vt:lpstr>
      <vt:lpstr>Arial</vt:lpstr>
      <vt:lpstr>Calibri</vt:lpstr>
      <vt:lpstr>Calibri Light</vt:lpstr>
      <vt:lpstr>Office Theme</vt:lpstr>
      <vt:lpstr>令和６年度第１回 大阪府権利擁護支援体制推進分科会</vt:lpstr>
      <vt:lpstr>PowerPoint プレゼンテーション</vt:lpstr>
      <vt:lpstr>１．府内の権利擁護支援の状況</vt:lpstr>
      <vt:lpstr>　（１）成年後見制度の利用状況（利用者数、申立件数の推移）</vt:lpstr>
      <vt:lpstr>　（１）成年後見制度の利用状況（申立人と本人との関係別件数）</vt:lpstr>
      <vt:lpstr>　（２）日常生活自立支援事業の利用状況</vt:lpstr>
      <vt:lpstr>　（３）権利擁護支援体制の整備状況（中核機関整備状況）</vt:lpstr>
      <vt:lpstr>　（３）権利擁護支援体制の整備状況（市民後見人の養成状況）</vt:lpstr>
      <vt:lpstr>２．府方針の取組状況</vt:lpstr>
      <vt:lpstr>　（１）都道府県による取組方針とは</vt:lpstr>
      <vt:lpstr>　（２）大阪府における成年後見制度利用促進に係る体制整備に向けた取組方針</vt:lpstr>
      <vt:lpstr>　（２）大阪府における成年後見制度利用促進に係る体制整備に向けた取組方針</vt:lpstr>
      <vt:lpstr>　（２）大阪府における成年後見制度利用促進に係る体制整備に向けた取組方針</vt:lpstr>
      <vt:lpstr>　（２）大阪府における成年後見制度利用促進に係る体制整備に向けた取組方針</vt:lpstr>
      <vt:lpstr>　（３）大阪府成年後見制度に関する担い手（市民後見人・法人後見実施団体）の育成方針</vt:lpstr>
      <vt:lpstr>　（３）大阪府成年後見制度に関する担い手（市民後見人・法人後見実施団体）の育成方針</vt:lpstr>
      <vt:lpstr>　（３）大阪府成年後見制度に関する担い手（市民後見人・法人後見実施団体）の育成方針</vt:lpstr>
      <vt:lpstr>　（３）大阪府成年後見制度に関する担い手（市民後見人・法人後見実施団体）の育成方針</vt:lpstr>
      <vt:lpstr>３．次年度の方向性</vt:lpstr>
      <vt:lpstr>　R7年度取組の方向性</vt:lpstr>
      <vt:lpstr>４．国の動向等</vt:lpstr>
      <vt:lpstr>　法制審議会　民法（成年後見関係）部会（R6.2月設置）</vt:lpstr>
      <vt:lpstr>　地域共生社会の在り方検討会議（R6.6月～現在）</vt:lpstr>
      <vt:lpstr>　第二期成年後見制度利用促進基本計画に係る中間検証報告書（R7.3.7）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辰巳　貞江</dc:creator>
  <cp:lastModifiedBy>辰巳　貞江</cp:lastModifiedBy>
  <cp:revision>901</cp:revision>
  <cp:lastPrinted>2025-03-24T00:24:49Z</cp:lastPrinted>
  <dcterms:created xsi:type="dcterms:W3CDTF">2022-03-11T11:54:07Z</dcterms:created>
  <dcterms:modified xsi:type="dcterms:W3CDTF">2025-04-01T00:17:23Z</dcterms:modified>
</cp:coreProperties>
</file>