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229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89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47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29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739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50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79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59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84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55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351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010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0562D-9DCC-4039-9E9C-D8071AFE236A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6656B-15DF-48EE-AFD0-D36903C59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57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1EDA25F-BA3B-4751-B2A1-18D20B9AB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1053" y="3"/>
            <a:ext cx="7060118" cy="9906000"/>
          </a:xfrm>
          <a:prstGeom prst="rect">
            <a:avLst/>
          </a:prstGeom>
        </p:spPr>
      </p:pic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15117C28-0E0C-4B12-9F38-54F18FABA2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697565"/>
              </p:ext>
            </p:extLst>
          </p:nvPr>
        </p:nvGraphicFramePr>
        <p:xfrm>
          <a:off x="2697209" y="220535"/>
          <a:ext cx="4050665" cy="34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0235">
                  <a:extLst>
                    <a:ext uri="{9D8B030D-6E8A-4147-A177-3AD203B41FA5}">
                      <a16:colId xmlns:a16="http://schemas.microsoft.com/office/drawing/2014/main" val="1335716201"/>
                    </a:ext>
                  </a:extLst>
                </a:gridCol>
                <a:gridCol w="900430">
                  <a:extLst>
                    <a:ext uri="{9D8B030D-6E8A-4147-A177-3AD203B41FA5}">
                      <a16:colId xmlns:a16="http://schemas.microsoft.com/office/drawing/2014/main" val="237035688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令和７年３月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26</a:t>
                      </a: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日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水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令和６年度　第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回大阪府河川及び港湾の底質浄化審議会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参考資料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３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967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439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23</Words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2025-02-28T04:41:44Z</dcterms:created>
  <dcterms:modified xsi:type="dcterms:W3CDTF">2025-02-28T04:50:31Z</dcterms:modified>
</cp:coreProperties>
</file>