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0" r:id="rId2"/>
    <p:sldMasterId id="2147483804" r:id="rId3"/>
  </p:sldMasterIdLst>
  <p:sldIdLst>
    <p:sldId id="262"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DBB3"/>
    <a:srgbClr val="1DF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p:normalViewPr>
  <p:slideViewPr>
    <p:cSldViewPr snapToGrid="0">
      <p:cViewPr varScale="1">
        <p:scale>
          <a:sx n="77" d="100"/>
          <a:sy n="77" d="100"/>
        </p:scale>
        <p:origin x="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D19C7-C466-4909-BEC9-A4724920CE5B}" type="doc">
      <dgm:prSet loTypeId="urn:microsoft.com/office/officeart/2005/8/layout/vList5" loCatId="list" qsTypeId="urn:microsoft.com/office/officeart/2005/8/quickstyle/simple1" qsCatId="simple" csTypeId="urn:microsoft.com/office/officeart/2005/8/colors/accent4_1" csCatId="accent4" phldr="1"/>
      <dgm:spPr/>
      <dgm:t>
        <a:bodyPr/>
        <a:lstStyle/>
        <a:p>
          <a:endParaRPr kumimoji="1" lang="ja-JP" altLang="en-US"/>
        </a:p>
      </dgm:t>
    </dgm:pt>
    <dgm:pt modelId="{4D2DE50B-FFFB-489E-BA46-D45B07134505}">
      <dgm:prSet phldrT="[テキスト]" custT="1"/>
      <dgm:spPr/>
      <dgm:t>
        <a:bodyPr/>
        <a:lstStyle/>
        <a:p>
          <a:r>
            <a:rPr kumimoji="1" lang="ja-JP" altLang="en-US" sz="3600" dirty="0">
              <a:latin typeface="+mn-lt"/>
            </a:rPr>
            <a:t>現メンバー</a:t>
          </a:r>
        </a:p>
      </dgm:t>
    </dgm:pt>
    <dgm:pt modelId="{D11E485B-BB9E-4F90-800F-AF5BD84A3B51}" type="parTrans" cxnId="{E750332F-B592-4092-B528-227D7C780DB8}">
      <dgm:prSet/>
      <dgm:spPr/>
      <dgm:t>
        <a:bodyPr/>
        <a:lstStyle/>
        <a:p>
          <a:endParaRPr kumimoji="1" lang="ja-JP" altLang="en-US"/>
        </a:p>
      </dgm:t>
    </dgm:pt>
    <dgm:pt modelId="{EA8F388C-9DF4-4F72-89DA-C281AD77B792}" type="sibTrans" cxnId="{E750332F-B592-4092-B528-227D7C780DB8}">
      <dgm:prSet/>
      <dgm:spPr/>
      <dgm:t>
        <a:bodyPr/>
        <a:lstStyle/>
        <a:p>
          <a:endParaRPr kumimoji="1" lang="ja-JP" altLang="en-US"/>
        </a:p>
      </dgm:t>
    </dgm:pt>
    <dgm:pt modelId="{FDDA9C4F-28D9-4C65-A680-8492D58E20AC}">
      <dgm:prSet phldrT="[テキスト]" custT="1"/>
      <dgm:spPr/>
      <dgm:t>
        <a:bodyPr/>
        <a:lstStyle/>
        <a:p>
          <a:r>
            <a:rPr kumimoji="1" lang="ja-JP" altLang="en-US" sz="3600" dirty="0">
              <a:latin typeface="+mj-lt"/>
            </a:rPr>
            <a:t>目標</a:t>
          </a:r>
        </a:p>
      </dgm:t>
    </dgm:pt>
    <dgm:pt modelId="{E6205567-C035-4A9F-A6B0-0A65EA515AD0}" type="parTrans" cxnId="{7117B275-1339-4FCA-8BA2-A56AAD864811}">
      <dgm:prSet/>
      <dgm:spPr/>
      <dgm:t>
        <a:bodyPr/>
        <a:lstStyle/>
        <a:p>
          <a:endParaRPr kumimoji="1" lang="ja-JP" altLang="en-US"/>
        </a:p>
      </dgm:t>
    </dgm:pt>
    <dgm:pt modelId="{861A8B1B-D6C1-4C8C-A80D-BE80697A1936}" type="sibTrans" cxnId="{7117B275-1339-4FCA-8BA2-A56AAD864811}">
      <dgm:prSet/>
      <dgm:spPr/>
      <dgm:t>
        <a:bodyPr/>
        <a:lstStyle/>
        <a:p>
          <a:endParaRPr kumimoji="1" lang="ja-JP" altLang="en-US"/>
        </a:p>
      </dgm:t>
    </dgm:pt>
    <dgm:pt modelId="{EC111BA8-E1C8-4C49-B135-7BCD66E4A46B}">
      <dgm:prSet phldrT="[テキスト]" custT="1"/>
      <dgm:spPr/>
      <dgm:t>
        <a:bodyPr/>
        <a:lstStyle/>
        <a:p>
          <a:r>
            <a:rPr kumimoji="1" lang="ja-JP" altLang="en-US" sz="2000" dirty="0">
              <a:latin typeface="+mj-lt"/>
            </a:rPr>
            <a:t>大阪・関西万博を通じて大阪，そして日本全体に持続可能な消費と生産を前提とする社会を作りたい．</a:t>
          </a:r>
        </a:p>
      </dgm:t>
    </dgm:pt>
    <dgm:pt modelId="{E8DBB432-6246-49B9-8BBF-1FFBB06DD96F}" type="parTrans" cxnId="{7A869DE6-B79C-464F-8075-53079E3F0002}">
      <dgm:prSet/>
      <dgm:spPr/>
      <dgm:t>
        <a:bodyPr/>
        <a:lstStyle/>
        <a:p>
          <a:endParaRPr kumimoji="1" lang="ja-JP" altLang="en-US"/>
        </a:p>
      </dgm:t>
    </dgm:pt>
    <dgm:pt modelId="{2AC79632-D8AD-4F5A-BF68-276D2832F3C2}" type="sibTrans" cxnId="{7A869DE6-B79C-464F-8075-53079E3F0002}">
      <dgm:prSet/>
      <dgm:spPr/>
      <dgm:t>
        <a:bodyPr/>
        <a:lstStyle/>
        <a:p>
          <a:endParaRPr kumimoji="1" lang="ja-JP" altLang="en-US"/>
        </a:p>
      </dgm:t>
    </dgm:pt>
    <dgm:pt modelId="{F551324A-44A0-4DEE-A476-E8B9CBCC5B2D}">
      <dgm:prSet phldrT="[テキスト]" custT="1"/>
      <dgm:spPr/>
      <dgm:t>
        <a:bodyPr/>
        <a:lstStyle/>
        <a:p>
          <a:r>
            <a:rPr kumimoji="1" lang="ja-JP" altLang="en-US" sz="3600" dirty="0">
              <a:latin typeface="+mj-lt"/>
            </a:rPr>
            <a:t>取り組み１</a:t>
          </a:r>
        </a:p>
      </dgm:t>
    </dgm:pt>
    <dgm:pt modelId="{73258B77-711F-4047-88A9-ACF430F23584}" type="parTrans" cxnId="{571CEFDF-D02A-4F97-9633-BBA627960CED}">
      <dgm:prSet/>
      <dgm:spPr/>
      <dgm:t>
        <a:bodyPr/>
        <a:lstStyle/>
        <a:p>
          <a:endParaRPr kumimoji="1" lang="ja-JP" altLang="en-US"/>
        </a:p>
      </dgm:t>
    </dgm:pt>
    <dgm:pt modelId="{27EE5462-584B-4BE3-BA0F-EA7209D61ABD}" type="sibTrans" cxnId="{571CEFDF-D02A-4F97-9633-BBA627960CED}">
      <dgm:prSet/>
      <dgm:spPr/>
      <dgm:t>
        <a:bodyPr/>
        <a:lstStyle/>
        <a:p>
          <a:endParaRPr kumimoji="1" lang="ja-JP" altLang="en-US"/>
        </a:p>
      </dgm:t>
    </dgm:pt>
    <dgm:pt modelId="{59C1FC1C-E950-49DE-BC2B-3A338647D708}">
      <dgm:prSet phldrT="[テキスト]" custT="1"/>
      <dgm:spPr/>
      <dgm:t>
        <a:bodyPr/>
        <a:lstStyle/>
        <a:p>
          <a:r>
            <a:rPr kumimoji="1" lang="ja-JP" altLang="en-US" sz="2000" dirty="0">
              <a:latin typeface="+mj-lt"/>
            </a:rPr>
            <a:t>ドギーバッグの推進（食べ残しの持ち帰り）</a:t>
          </a:r>
        </a:p>
      </dgm:t>
    </dgm:pt>
    <dgm:pt modelId="{3DB6FFE3-C60A-45B0-A80F-41AA314594B0}" type="parTrans" cxnId="{0EB9C301-D52A-4A42-8CC1-B364B13935A0}">
      <dgm:prSet/>
      <dgm:spPr/>
      <dgm:t>
        <a:bodyPr/>
        <a:lstStyle/>
        <a:p>
          <a:endParaRPr kumimoji="1" lang="ja-JP" altLang="en-US"/>
        </a:p>
      </dgm:t>
    </dgm:pt>
    <dgm:pt modelId="{C663FB88-056A-4094-9EE0-E6CDF16AB8A6}" type="sibTrans" cxnId="{0EB9C301-D52A-4A42-8CC1-B364B13935A0}">
      <dgm:prSet/>
      <dgm:spPr/>
      <dgm:t>
        <a:bodyPr/>
        <a:lstStyle/>
        <a:p>
          <a:endParaRPr kumimoji="1" lang="ja-JP" altLang="en-US"/>
        </a:p>
      </dgm:t>
    </dgm:pt>
    <dgm:pt modelId="{FB1D8C94-3A63-483B-B6B2-F1E0BE51855E}">
      <dgm:prSet phldrT="[テキスト]" custT="1"/>
      <dgm:spPr/>
      <dgm:t>
        <a:bodyPr/>
        <a:lstStyle/>
        <a:p>
          <a:r>
            <a:rPr kumimoji="1" lang="ja-JP" altLang="en-US" sz="1800" dirty="0">
              <a:latin typeface="+mj-lt"/>
            </a:rPr>
            <a:t>ドギーバッグの文化の普及</a:t>
          </a:r>
        </a:p>
      </dgm:t>
    </dgm:pt>
    <dgm:pt modelId="{F493D298-A9A2-40E4-8DF1-508ECE69286D}" type="parTrans" cxnId="{519CA322-3A66-4EBE-8A5C-40905F64F962}">
      <dgm:prSet/>
      <dgm:spPr/>
      <dgm:t>
        <a:bodyPr/>
        <a:lstStyle/>
        <a:p>
          <a:endParaRPr kumimoji="1" lang="ja-JP" altLang="en-US"/>
        </a:p>
      </dgm:t>
    </dgm:pt>
    <dgm:pt modelId="{A2FB922F-A18B-4D4A-9276-445A1D63BD69}" type="sibTrans" cxnId="{519CA322-3A66-4EBE-8A5C-40905F64F962}">
      <dgm:prSet/>
      <dgm:spPr/>
      <dgm:t>
        <a:bodyPr/>
        <a:lstStyle/>
        <a:p>
          <a:endParaRPr kumimoji="1" lang="ja-JP" altLang="en-US"/>
        </a:p>
      </dgm:t>
    </dgm:pt>
    <dgm:pt modelId="{8B4FE22E-5B6D-4DAB-821C-CD513B135557}">
      <dgm:prSet custT="1"/>
      <dgm:spPr/>
      <dgm:t>
        <a:bodyPr/>
        <a:lstStyle/>
        <a:p>
          <a:r>
            <a:rPr kumimoji="1" lang="ja-JP" altLang="en-US" sz="2000" dirty="0">
              <a:latin typeface="+mj-lt"/>
            </a:rPr>
            <a:t>大阪・関西万博のフードロス削減に向けた活動</a:t>
          </a:r>
        </a:p>
      </dgm:t>
    </dgm:pt>
    <dgm:pt modelId="{18344013-5784-483C-B292-E6DFEABBAE87}" type="parTrans" cxnId="{BD0BD368-8532-4BDA-AF15-781488B77850}">
      <dgm:prSet/>
      <dgm:spPr/>
      <dgm:t>
        <a:bodyPr/>
        <a:lstStyle/>
        <a:p>
          <a:endParaRPr kumimoji="1" lang="ja-JP" altLang="en-US"/>
        </a:p>
      </dgm:t>
    </dgm:pt>
    <dgm:pt modelId="{C5436746-FCE8-4DF0-AEFC-7C78CF291E3E}" type="sibTrans" cxnId="{BD0BD368-8532-4BDA-AF15-781488B77850}">
      <dgm:prSet/>
      <dgm:spPr/>
      <dgm:t>
        <a:bodyPr/>
        <a:lstStyle/>
        <a:p>
          <a:endParaRPr kumimoji="1" lang="ja-JP" altLang="en-US"/>
        </a:p>
      </dgm:t>
    </dgm:pt>
    <dgm:pt modelId="{AE582D90-27F9-4C3F-885B-5BA2BC3AD3C8}">
      <dgm:prSet custT="1"/>
      <dgm:spPr/>
      <dgm:t>
        <a:bodyPr/>
        <a:lstStyle/>
        <a:p>
          <a:r>
            <a:rPr kumimoji="1" lang="ja-JP" altLang="en-US" sz="3600" dirty="0">
              <a:latin typeface="+mj-lt"/>
            </a:rPr>
            <a:t>取り組み</a:t>
          </a:r>
          <a:r>
            <a:rPr kumimoji="1" lang="en-US" altLang="ja-JP" sz="3600" dirty="0">
              <a:latin typeface="+mj-lt"/>
            </a:rPr>
            <a:t>2</a:t>
          </a:r>
          <a:endParaRPr kumimoji="1" lang="ja-JP" altLang="en-US" sz="3600" dirty="0">
            <a:latin typeface="+mj-lt"/>
          </a:endParaRPr>
        </a:p>
      </dgm:t>
    </dgm:pt>
    <dgm:pt modelId="{1C3F5555-0C19-4067-A922-28637DB19F4D}" type="parTrans" cxnId="{965570D3-1C34-44C1-B739-D60C57C8AFFE}">
      <dgm:prSet/>
      <dgm:spPr/>
      <dgm:t>
        <a:bodyPr/>
        <a:lstStyle/>
        <a:p>
          <a:endParaRPr kumimoji="1" lang="ja-JP" altLang="en-US"/>
        </a:p>
      </dgm:t>
    </dgm:pt>
    <dgm:pt modelId="{267F78BC-6199-4097-A2B0-E0D31AD96515}" type="sibTrans" cxnId="{965570D3-1C34-44C1-B739-D60C57C8AFFE}">
      <dgm:prSet/>
      <dgm:spPr/>
      <dgm:t>
        <a:bodyPr/>
        <a:lstStyle/>
        <a:p>
          <a:endParaRPr kumimoji="1" lang="ja-JP" altLang="en-US"/>
        </a:p>
      </dgm:t>
    </dgm:pt>
    <dgm:pt modelId="{F73B7A8D-56A4-4355-900E-86F1E3EEE314}">
      <dgm:prSet custT="1"/>
      <dgm:spPr/>
      <dgm:t>
        <a:bodyPr/>
        <a:lstStyle/>
        <a:p>
          <a:r>
            <a:rPr kumimoji="1" lang="ja-JP" altLang="en-US" sz="2000" dirty="0"/>
            <a:t>大阪・関西万博を通じてエコバッグの使用率の向上を目指す</a:t>
          </a:r>
        </a:p>
      </dgm:t>
    </dgm:pt>
    <dgm:pt modelId="{7F701451-6679-4EFB-9D98-F40B5F45EE50}" type="parTrans" cxnId="{4A681551-2FF0-4B03-AEC6-8D402A68B008}">
      <dgm:prSet/>
      <dgm:spPr/>
      <dgm:t>
        <a:bodyPr/>
        <a:lstStyle/>
        <a:p>
          <a:endParaRPr kumimoji="1" lang="ja-JP" altLang="en-US"/>
        </a:p>
      </dgm:t>
    </dgm:pt>
    <dgm:pt modelId="{C38F2872-A0A7-4A36-A3D5-E9867C3AC849}" type="sibTrans" cxnId="{4A681551-2FF0-4B03-AEC6-8D402A68B008}">
      <dgm:prSet/>
      <dgm:spPr/>
      <dgm:t>
        <a:bodyPr/>
        <a:lstStyle/>
        <a:p>
          <a:endParaRPr kumimoji="1" lang="ja-JP" altLang="en-US"/>
        </a:p>
      </dgm:t>
    </dgm:pt>
    <dgm:pt modelId="{D0BF8BE8-382A-416A-88DE-C542099EC3B2}">
      <dgm:prSet custT="1"/>
      <dgm:spPr/>
      <dgm:t>
        <a:bodyPr/>
        <a:lstStyle/>
        <a:p>
          <a:r>
            <a:rPr kumimoji="1" lang="ja-JP" altLang="en-US" sz="3600" dirty="0">
              <a:latin typeface="+mj-lt"/>
            </a:rPr>
            <a:t>取り組み３</a:t>
          </a:r>
        </a:p>
      </dgm:t>
    </dgm:pt>
    <dgm:pt modelId="{1769B9AD-D72C-46A5-9266-420CF6344852}" type="parTrans" cxnId="{182188BE-C8FC-4852-9325-0DF8B19EB022}">
      <dgm:prSet/>
      <dgm:spPr/>
      <dgm:t>
        <a:bodyPr/>
        <a:lstStyle/>
        <a:p>
          <a:endParaRPr kumimoji="1" lang="ja-JP" altLang="en-US"/>
        </a:p>
      </dgm:t>
    </dgm:pt>
    <dgm:pt modelId="{18379FE6-2AF1-4AE0-88CA-4F2BBF1A0F9D}" type="sibTrans" cxnId="{182188BE-C8FC-4852-9325-0DF8B19EB022}">
      <dgm:prSet/>
      <dgm:spPr/>
      <dgm:t>
        <a:bodyPr/>
        <a:lstStyle/>
        <a:p>
          <a:endParaRPr kumimoji="1" lang="ja-JP" altLang="en-US"/>
        </a:p>
      </dgm:t>
    </dgm:pt>
    <dgm:pt modelId="{722571EA-6327-47F3-BAF9-2EEF8F0E5D83}">
      <dgm:prSet phldrT="[テキスト]" custT="1"/>
      <dgm:spPr/>
      <dgm:t>
        <a:bodyPr/>
        <a:lstStyle/>
        <a:p>
          <a:r>
            <a:rPr kumimoji="1" lang="ja-JP" altLang="en-US" sz="2000" dirty="0">
              <a:latin typeface="+mj-lt"/>
            </a:rPr>
            <a:t>大学生</a:t>
          </a:r>
          <a:r>
            <a:rPr kumimoji="1" lang="en-US" altLang="ja-JP" sz="2000" dirty="0">
              <a:latin typeface="+mj-lt"/>
            </a:rPr>
            <a:t>2</a:t>
          </a:r>
          <a:r>
            <a:rPr kumimoji="1" lang="ja-JP" altLang="en-US" sz="2000" dirty="0">
              <a:latin typeface="+mj-lt"/>
            </a:rPr>
            <a:t>人，大学院生</a:t>
          </a:r>
          <a:r>
            <a:rPr kumimoji="1" lang="en-US" altLang="ja-JP" sz="2000" dirty="0">
              <a:latin typeface="+mj-lt"/>
            </a:rPr>
            <a:t>1</a:t>
          </a:r>
          <a:r>
            <a:rPr kumimoji="1" lang="ja-JP" altLang="en-US" sz="2000">
              <a:latin typeface="+mj-lt"/>
            </a:rPr>
            <a:t>人</a:t>
          </a:r>
          <a:endParaRPr kumimoji="1" lang="ja-JP" altLang="en-US" sz="2000" dirty="0">
            <a:latin typeface="+mj-lt"/>
          </a:endParaRPr>
        </a:p>
      </dgm:t>
    </dgm:pt>
    <dgm:pt modelId="{096A70B2-6C10-4516-A60A-587BF4C253F0}" type="sibTrans" cxnId="{3FAD52B6-13EA-4869-98E7-AA80B69A3407}">
      <dgm:prSet/>
      <dgm:spPr/>
      <dgm:t>
        <a:bodyPr/>
        <a:lstStyle/>
        <a:p>
          <a:endParaRPr kumimoji="1" lang="ja-JP" altLang="en-US"/>
        </a:p>
      </dgm:t>
    </dgm:pt>
    <dgm:pt modelId="{5B142D55-DE83-4687-A8FA-4378C70A653F}" type="parTrans" cxnId="{3FAD52B6-13EA-4869-98E7-AA80B69A3407}">
      <dgm:prSet/>
      <dgm:spPr/>
      <dgm:t>
        <a:bodyPr/>
        <a:lstStyle/>
        <a:p>
          <a:endParaRPr kumimoji="1" lang="ja-JP" altLang="en-US"/>
        </a:p>
      </dgm:t>
    </dgm:pt>
    <dgm:pt modelId="{BD0796E9-C663-47B5-BD7F-60D95A535E3D}">
      <dgm:prSet phldrT="[テキスト]" custT="1"/>
      <dgm:spPr/>
      <dgm:t>
        <a:bodyPr/>
        <a:lstStyle/>
        <a:p>
          <a:r>
            <a:rPr kumimoji="1" lang="ja-JP" altLang="en-US" sz="2000" dirty="0">
              <a:latin typeface="+mj-lt"/>
            </a:rPr>
            <a:t>そのためにも，ごみ問題や環境問題に関心のある人を増やしたい．</a:t>
          </a:r>
        </a:p>
      </dgm:t>
    </dgm:pt>
    <dgm:pt modelId="{86339EAC-FA99-4301-B29B-0E6342BCD8B5}" type="parTrans" cxnId="{73AFC29A-4CA3-45C4-AFA0-C47D03353E63}">
      <dgm:prSet/>
      <dgm:spPr/>
      <dgm:t>
        <a:bodyPr/>
        <a:lstStyle/>
        <a:p>
          <a:endParaRPr kumimoji="1" lang="ja-JP" altLang="en-US"/>
        </a:p>
      </dgm:t>
    </dgm:pt>
    <dgm:pt modelId="{10ED1BB0-2114-441D-B196-A62AE94CD3E6}" type="sibTrans" cxnId="{73AFC29A-4CA3-45C4-AFA0-C47D03353E63}">
      <dgm:prSet/>
      <dgm:spPr/>
      <dgm:t>
        <a:bodyPr/>
        <a:lstStyle/>
        <a:p>
          <a:endParaRPr kumimoji="1" lang="ja-JP" altLang="en-US"/>
        </a:p>
      </dgm:t>
    </dgm:pt>
    <dgm:pt modelId="{E78A89F7-F005-451B-9546-ACFD5C14F24C}">
      <dgm:prSet phldrT="[テキスト]" custT="1"/>
      <dgm:spPr/>
      <dgm:t>
        <a:bodyPr/>
        <a:lstStyle/>
        <a:p>
          <a:r>
            <a:rPr kumimoji="1" lang="ja-JP" altLang="en-US" sz="1800" dirty="0">
              <a:latin typeface="+mj-lt"/>
            </a:rPr>
            <a:t>また，普及活動と共に衛生管理の手法や知識を知ってもらう活動も検討中</a:t>
          </a:r>
        </a:p>
      </dgm:t>
    </dgm:pt>
    <dgm:pt modelId="{B3018C48-386A-40F5-8065-6C117DEC5CFB}" type="parTrans" cxnId="{EE77182E-7163-48C5-B7F6-49B22CDB4047}">
      <dgm:prSet/>
      <dgm:spPr/>
      <dgm:t>
        <a:bodyPr/>
        <a:lstStyle/>
        <a:p>
          <a:endParaRPr kumimoji="1" lang="ja-JP" altLang="en-US"/>
        </a:p>
      </dgm:t>
    </dgm:pt>
    <dgm:pt modelId="{B4370CE0-B9C1-4EE5-8AD4-CAB2773178AB}" type="sibTrans" cxnId="{EE77182E-7163-48C5-B7F6-49B22CDB4047}">
      <dgm:prSet/>
      <dgm:spPr/>
      <dgm:t>
        <a:bodyPr/>
        <a:lstStyle/>
        <a:p>
          <a:endParaRPr kumimoji="1" lang="ja-JP" altLang="en-US"/>
        </a:p>
      </dgm:t>
    </dgm:pt>
    <dgm:pt modelId="{232D9A6B-58F8-4E0E-84BA-E02B50B3F374}">
      <dgm:prSet custT="1"/>
      <dgm:spPr/>
      <dgm:t>
        <a:bodyPr/>
        <a:lstStyle/>
        <a:p>
          <a:r>
            <a:rPr kumimoji="1" lang="ja-JP" altLang="en-US" sz="1800" dirty="0">
              <a:latin typeface="+mj-lt"/>
            </a:rPr>
            <a:t>大阪府下の子ども食堂やフードバンク等と協力して万博期間中に発生する　　フードロス削減を目指す</a:t>
          </a:r>
        </a:p>
      </dgm:t>
    </dgm:pt>
    <dgm:pt modelId="{040816F6-80F9-4CD9-AE44-220BAC78E3BA}" type="parTrans" cxnId="{869C45BE-E588-4427-A61F-C430E539348F}">
      <dgm:prSet/>
      <dgm:spPr/>
    </dgm:pt>
    <dgm:pt modelId="{5AEDD804-625A-4340-9E02-BCD7A698B56B}" type="sibTrans" cxnId="{869C45BE-E588-4427-A61F-C430E539348F}">
      <dgm:prSet/>
      <dgm:spPr/>
    </dgm:pt>
    <dgm:pt modelId="{B46ED8A5-A51C-411A-98D8-713B9B303AE3}">
      <dgm:prSet custT="1"/>
      <dgm:spPr/>
      <dgm:t>
        <a:bodyPr/>
        <a:lstStyle/>
        <a:p>
          <a:r>
            <a:rPr kumimoji="1" lang="ja-JP" altLang="en-US" sz="1800" dirty="0"/>
            <a:t>エコバッグの持参の習慣化</a:t>
          </a:r>
        </a:p>
      </dgm:t>
    </dgm:pt>
    <dgm:pt modelId="{DEB8B40E-8670-46A5-B42C-25CF520ADE88}" type="parTrans" cxnId="{CFA1E116-8575-4EFF-87A6-75078376ED37}">
      <dgm:prSet/>
      <dgm:spPr/>
    </dgm:pt>
    <dgm:pt modelId="{6E18F170-77AC-4781-A0FD-C6A259CF34ED}" type="sibTrans" cxnId="{CFA1E116-8575-4EFF-87A6-75078376ED37}">
      <dgm:prSet/>
      <dgm:spPr/>
    </dgm:pt>
    <dgm:pt modelId="{EF3F3F73-1134-4FC0-AEF0-D0C3C45F4C77}">
      <dgm:prSet custT="1"/>
      <dgm:spPr/>
      <dgm:t>
        <a:bodyPr/>
        <a:lstStyle/>
        <a:p>
          <a:r>
            <a:rPr kumimoji="1" lang="ja-JP" altLang="en-US" sz="1800" dirty="0"/>
            <a:t>万博のアプリを通じてエコバッグ持参の呼びかけを行う</a:t>
          </a:r>
        </a:p>
      </dgm:t>
    </dgm:pt>
    <dgm:pt modelId="{55BFB1F8-AB52-412F-8556-FF51416DC0F4}" type="parTrans" cxnId="{4FC9AD0C-7CFC-4C25-91B4-0C37C9D60D18}">
      <dgm:prSet/>
      <dgm:spPr/>
    </dgm:pt>
    <dgm:pt modelId="{1065896E-23FA-4724-B149-39203250267E}" type="sibTrans" cxnId="{4FC9AD0C-7CFC-4C25-91B4-0C37C9D60D18}">
      <dgm:prSet/>
      <dgm:spPr/>
    </dgm:pt>
    <dgm:pt modelId="{BB5DF2E9-F567-495E-8FB3-CBDC5B5E1BA7}" type="pres">
      <dgm:prSet presAssocID="{708D19C7-C466-4909-BEC9-A4724920CE5B}" presName="Name0" presStyleCnt="0">
        <dgm:presLayoutVars>
          <dgm:dir/>
          <dgm:animLvl val="lvl"/>
          <dgm:resizeHandles val="exact"/>
        </dgm:presLayoutVars>
      </dgm:prSet>
      <dgm:spPr/>
    </dgm:pt>
    <dgm:pt modelId="{9CBE6BFD-3D91-4EBE-8057-12AD7D167903}" type="pres">
      <dgm:prSet presAssocID="{4D2DE50B-FFFB-489E-BA46-D45B07134505}" presName="linNode" presStyleCnt="0"/>
      <dgm:spPr/>
    </dgm:pt>
    <dgm:pt modelId="{CDFC472A-21F2-4826-BB96-2F3BF37850FE}" type="pres">
      <dgm:prSet presAssocID="{4D2DE50B-FFFB-489E-BA46-D45B07134505}" presName="parentText" presStyleLbl="node1" presStyleIdx="0" presStyleCnt="5" custScaleX="70084" custScaleY="66451">
        <dgm:presLayoutVars>
          <dgm:chMax val="1"/>
          <dgm:bulletEnabled val="1"/>
        </dgm:presLayoutVars>
      </dgm:prSet>
      <dgm:spPr/>
    </dgm:pt>
    <dgm:pt modelId="{FED4F330-2F2B-4DEE-B8BB-302C193900D8}" type="pres">
      <dgm:prSet presAssocID="{4D2DE50B-FFFB-489E-BA46-D45B07134505}" presName="descendantText" presStyleLbl="alignAccFollowNode1" presStyleIdx="0" presStyleCnt="5" custScaleX="125460" custScaleY="77780">
        <dgm:presLayoutVars>
          <dgm:bulletEnabled val="1"/>
        </dgm:presLayoutVars>
      </dgm:prSet>
      <dgm:spPr/>
    </dgm:pt>
    <dgm:pt modelId="{250FC5FB-BACC-4202-B701-F03366C34AD4}" type="pres">
      <dgm:prSet presAssocID="{EA8F388C-9DF4-4F72-89DA-C281AD77B792}" presName="sp" presStyleCnt="0"/>
      <dgm:spPr/>
    </dgm:pt>
    <dgm:pt modelId="{6CEF9FC9-FA00-46E3-A7B9-08B5A523EC14}" type="pres">
      <dgm:prSet presAssocID="{FDDA9C4F-28D9-4C65-A680-8492D58E20AC}" presName="linNode" presStyleCnt="0"/>
      <dgm:spPr/>
    </dgm:pt>
    <dgm:pt modelId="{82066A4D-0566-4D60-AB18-036BDD67F685}" type="pres">
      <dgm:prSet presAssocID="{FDDA9C4F-28D9-4C65-A680-8492D58E20AC}" presName="parentText" presStyleLbl="node1" presStyleIdx="1" presStyleCnt="5" custScaleX="70084" custScaleY="66451">
        <dgm:presLayoutVars>
          <dgm:chMax val="1"/>
          <dgm:bulletEnabled val="1"/>
        </dgm:presLayoutVars>
      </dgm:prSet>
      <dgm:spPr/>
    </dgm:pt>
    <dgm:pt modelId="{F470D25D-3F9E-4C73-9610-8B9581992D95}" type="pres">
      <dgm:prSet presAssocID="{FDDA9C4F-28D9-4C65-A680-8492D58E20AC}" presName="descendantText" presStyleLbl="alignAccFollowNode1" presStyleIdx="1" presStyleCnt="5" custScaleX="125460" custScaleY="77780">
        <dgm:presLayoutVars>
          <dgm:bulletEnabled val="1"/>
        </dgm:presLayoutVars>
      </dgm:prSet>
      <dgm:spPr/>
    </dgm:pt>
    <dgm:pt modelId="{D544AD98-D338-4D62-8D0F-0DD704CC84F9}" type="pres">
      <dgm:prSet presAssocID="{861A8B1B-D6C1-4C8C-A80D-BE80697A1936}" presName="sp" presStyleCnt="0"/>
      <dgm:spPr/>
    </dgm:pt>
    <dgm:pt modelId="{4F006192-CCFB-4277-8E9F-E6AB7007B96E}" type="pres">
      <dgm:prSet presAssocID="{F551324A-44A0-4DEE-A476-E8B9CBCC5B2D}" presName="linNode" presStyleCnt="0"/>
      <dgm:spPr/>
    </dgm:pt>
    <dgm:pt modelId="{19409411-133A-409B-A212-BB2E8B22926C}" type="pres">
      <dgm:prSet presAssocID="{F551324A-44A0-4DEE-A476-E8B9CBCC5B2D}" presName="parentText" presStyleLbl="node1" presStyleIdx="2" presStyleCnt="5" custScaleX="70084" custScaleY="66451">
        <dgm:presLayoutVars>
          <dgm:chMax val="1"/>
          <dgm:bulletEnabled val="1"/>
        </dgm:presLayoutVars>
      </dgm:prSet>
      <dgm:spPr/>
    </dgm:pt>
    <dgm:pt modelId="{453A9CDD-5C35-4639-B13C-BF445BEF8BAD}" type="pres">
      <dgm:prSet presAssocID="{F551324A-44A0-4DEE-A476-E8B9CBCC5B2D}" presName="descendantText" presStyleLbl="alignAccFollowNode1" presStyleIdx="2" presStyleCnt="5" custScaleX="125460" custScaleY="77780">
        <dgm:presLayoutVars>
          <dgm:bulletEnabled val="1"/>
        </dgm:presLayoutVars>
      </dgm:prSet>
      <dgm:spPr/>
    </dgm:pt>
    <dgm:pt modelId="{70DE618C-6134-4417-BE90-221492E43967}" type="pres">
      <dgm:prSet presAssocID="{27EE5462-584B-4BE3-BA0F-EA7209D61ABD}" presName="sp" presStyleCnt="0"/>
      <dgm:spPr/>
    </dgm:pt>
    <dgm:pt modelId="{53103358-37AD-46F6-9293-4D482B5993D4}" type="pres">
      <dgm:prSet presAssocID="{AE582D90-27F9-4C3F-885B-5BA2BC3AD3C8}" presName="linNode" presStyleCnt="0"/>
      <dgm:spPr/>
    </dgm:pt>
    <dgm:pt modelId="{F7AEB9C0-6DF3-47A9-A425-1F26E516859D}" type="pres">
      <dgm:prSet presAssocID="{AE582D90-27F9-4C3F-885B-5BA2BC3AD3C8}" presName="parentText" presStyleLbl="node1" presStyleIdx="3" presStyleCnt="5" custScaleX="70084" custScaleY="66451">
        <dgm:presLayoutVars>
          <dgm:chMax val="1"/>
          <dgm:bulletEnabled val="1"/>
        </dgm:presLayoutVars>
      </dgm:prSet>
      <dgm:spPr/>
    </dgm:pt>
    <dgm:pt modelId="{D360C1FC-DC98-4448-90AD-E0FA56EC38FE}" type="pres">
      <dgm:prSet presAssocID="{AE582D90-27F9-4C3F-885B-5BA2BC3AD3C8}" presName="descendantText" presStyleLbl="alignAccFollowNode1" presStyleIdx="3" presStyleCnt="5" custScaleX="125460" custScaleY="77780">
        <dgm:presLayoutVars>
          <dgm:bulletEnabled val="1"/>
        </dgm:presLayoutVars>
      </dgm:prSet>
      <dgm:spPr/>
    </dgm:pt>
    <dgm:pt modelId="{8AB06E0E-0662-4714-A658-B79E97ED4B36}" type="pres">
      <dgm:prSet presAssocID="{267F78BC-6199-4097-A2B0-E0D31AD96515}" presName="sp" presStyleCnt="0"/>
      <dgm:spPr/>
    </dgm:pt>
    <dgm:pt modelId="{0C8975F4-69E1-43A4-A680-677B7654037A}" type="pres">
      <dgm:prSet presAssocID="{D0BF8BE8-382A-416A-88DE-C542099EC3B2}" presName="linNode" presStyleCnt="0"/>
      <dgm:spPr/>
    </dgm:pt>
    <dgm:pt modelId="{115A5B48-8AE0-4A75-8033-54BD24A118B9}" type="pres">
      <dgm:prSet presAssocID="{D0BF8BE8-382A-416A-88DE-C542099EC3B2}" presName="parentText" presStyleLbl="node1" presStyleIdx="4" presStyleCnt="5" custScaleX="70084" custScaleY="66451">
        <dgm:presLayoutVars>
          <dgm:chMax val="1"/>
          <dgm:bulletEnabled val="1"/>
        </dgm:presLayoutVars>
      </dgm:prSet>
      <dgm:spPr/>
    </dgm:pt>
    <dgm:pt modelId="{B0EBB331-65BC-4D11-88FE-B08A552AFC11}" type="pres">
      <dgm:prSet presAssocID="{D0BF8BE8-382A-416A-88DE-C542099EC3B2}" presName="descendantText" presStyleLbl="alignAccFollowNode1" presStyleIdx="4" presStyleCnt="5" custScaleX="125460" custScaleY="77780">
        <dgm:presLayoutVars>
          <dgm:bulletEnabled val="1"/>
        </dgm:presLayoutVars>
      </dgm:prSet>
      <dgm:spPr/>
    </dgm:pt>
  </dgm:ptLst>
  <dgm:cxnLst>
    <dgm:cxn modelId="{0EB9C301-D52A-4A42-8CC1-B364B13935A0}" srcId="{F551324A-44A0-4DEE-A476-E8B9CBCC5B2D}" destId="{59C1FC1C-E950-49DE-BC2B-3A338647D708}" srcOrd="0" destOrd="0" parTransId="{3DB6FFE3-C60A-45B0-A80F-41AA314594B0}" sibTransId="{C663FB88-056A-4094-9EE0-E6CDF16AB8A6}"/>
    <dgm:cxn modelId="{F61B0408-CAE3-4960-9A38-90BB2565B539}" type="presOf" srcId="{F551324A-44A0-4DEE-A476-E8B9CBCC5B2D}" destId="{19409411-133A-409B-A212-BB2E8B22926C}" srcOrd="0" destOrd="0" presId="urn:microsoft.com/office/officeart/2005/8/layout/vList5"/>
    <dgm:cxn modelId="{4FC9AD0C-7CFC-4C25-91B4-0C37C9D60D18}" srcId="{F73B7A8D-56A4-4355-900E-86F1E3EEE314}" destId="{EF3F3F73-1134-4FC0-AEF0-D0C3C45F4C77}" srcOrd="1" destOrd="0" parTransId="{55BFB1F8-AB52-412F-8556-FF51416DC0F4}" sibTransId="{1065896E-23FA-4724-B149-39203250267E}"/>
    <dgm:cxn modelId="{CFA1E116-8575-4EFF-87A6-75078376ED37}" srcId="{F73B7A8D-56A4-4355-900E-86F1E3EEE314}" destId="{B46ED8A5-A51C-411A-98D8-713B9B303AE3}" srcOrd="0" destOrd="0" parTransId="{DEB8B40E-8670-46A5-B42C-25CF520ADE88}" sibTransId="{6E18F170-77AC-4781-A0FD-C6A259CF34ED}"/>
    <dgm:cxn modelId="{519CA322-3A66-4EBE-8A5C-40905F64F962}" srcId="{59C1FC1C-E950-49DE-BC2B-3A338647D708}" destId="{FB1D8C94-3A63-483B-B6B2-F1E0BE51855E}" srcOrd="0" destOrd="0" parTransId="{F493D298-A9A2-40E4-8DF1-508ECE69286D}" sibTransId="{A2FB922F-A18B-4D4A-9276-445A1D63BD69}"/>
    <dgm:cxn modelId="{EE77182E-7163-48C5-B7F6-49B22CDB4047}" srcId="{59C1FC1C-E950-49DE-BC2B-3A338647D708}" destId="{E78A89F7-F005-451B-9546-ACFD5C14F24C}" srcOrd="1" destOrd="0" parTransId="{B3018C48-386A-40F5-8065-6C117DEC5CFB}" sibTransId="{B4370CE0-B9C1-4EE5-8AD4-CAB2773178AB}"/>
    <dgm:cxn modelId="{E750332F-B592-4092-B528-227D7C780DB8}" srcId="{708D19C7-C466-4909-BEC9-A4724920CE5B}" destId="{4D2DE50B-FFFB-489E-BA46-D45B07134505}" srcOrd="0" destOrd="0" parTransId="{D11E485B-BB9E-4F90-800F-AF5BD84A3B51}" sibTransId="{EA8F388C-9DF4-4F72-89DA-C281AD77B792}"/>
    <dgm:cxn modelId="{B573AD2F-BA92-4CF1-8CE6-9934E9D1260A}" type="presOf" srcId="{BD0796E9-C663-47B5-BD7F-60D95A535E3D}" destId="{F470D25D-3F9E-4C73-9610-8B9581992D95}" srcOrd="0" destOrd="1" presId="urn:microsoft.com/office/officeart/2005/8/layout/vList5"/>
    <dgm:cxn modelId="{15F44631-B0AD-420C-8E16-9D7984B92391}" type="presOf" srcId="{59C1FC1C-E950-49DE-BC2B-3A338647D708}" destId="{453A9CDD-5C35-4639-B13C-BF445BEF8BAD}" srcOrd="0" destOrd="0" presId="urn:microsoft.com/office/officeart/2005/8/layout/vList5"/>
    <dgm:cxn modelId="{BD0BD368-8532-4BDA-AF15-781488B77850}" srcId="{AE582D90-27F9-4C3F-885B-5BA2BC3AD3C8}" destId="{8B4FE22E-5B6D-4DAB-821C-CD513B135557}" srcOrd="0" destOrd="0" parTransId="{18344013-5784-483C-B292-E6DFEABBAE87}" sibTransId="{C5436746-FCE8-4DF0-AEFC-7C78CF291E3E}"/>
    <dgm:cxn modelId="{FA6ECA4C-ED38-4F8D-BD54-CB210C02BB29}" type="presOf" srcId="{F73B7A8D-56A4-4355-900E-86F1E3EEE314}" destId="{B0EBB331-65BC-4D11-88FE-B08A552AFC11}" srcOrd="0" destOrd="0" presId="urn:microsoft.com/office/officeart/2005/8/layout/vList5"/>
    <dgm:cxn modelId="{4A681551-2FF0-4B03-AEC6-8D402A68B008}" srcId="{D0BF8BE8-382A-416A-88DE-C542099EC3B2}" destId="{F73B7A8D-56A4-4355-900E-86F1E3EEE314}" srcOrd="0" destOrd="0" parTransId="{7F701451-6679-4EFB-9D98-F40B5F45EE50}" sibTransId="{C38F2872-A0A7-4A36-A3D5-E9867C3AC849}"/>
    <dgm:cxn modelId="{7117B275-1339-4FCA-8BA2-A56AAD864811}" srcId="{708D19C7-C466-4909-BEC9-A4724920CE5B}" destId="{FDDA9C4F-28D9-4C65-A680-8492D58E20AC}" srcOrd="1" destOrd="0" parTransId="{E6205567-C035-4A9F-A6B0-0A65EA515AD0}" sibTransId="{861A8B1B-D6C1-4C8C-A80D-BE80697A1936}"/>
    <dgm:cxn modelId="{A01ED858-A500-4F41-8FE1-A9E3F3EC2A24}" type="presOf" srcId="{4D2DE50B-FFFB-489E-BA46-D45B07134505}" destId="{CDFC472A-21F2-4826-BB96-2F3BF37850FE}" srcOrd="0" destOrd="0" presId="urn:microsoft.com/office/officeart/2005/8/layout/vList5"/>
    <dgm:cxn modelId="{3DAF4988-5B5A-4D96-A9DD-D4262B79AE8D}" type="presOf" srcId="{FB1D8C94-3A63-483B-B6B2-F1E0BE51855E}" destId="{453A9CDD-5C35-4639-B13C-BF445BEF8BAD}" srcOrd="0" destOrd="1" presId="urn:microsoft.com/office/officeart/2005/8/layout/vList5"/>
    <dgm:cxn modelId="{F428348D-311D-41DA-BE42-8B913BB0E570}" type="presOf" srcId="{AE582D90-27F9-4C3F-885B-5BA2BC3AD3C8}" destId="{F7AEB9C0-6DF3-47A9-A425-1F26E516859D}" srcOrd="0" destOrd="0" presId="urn:microsoft.com/office/officeart/2005/8/layout/vList5"/>
    <dgm:cxn modelId="{A114F78E-7AA8-4028-B823-72A0FB8D62E2}" type="presOf" srcId="{EF3F3F73-1134-4FC0-AEF0-D0C3C45F4C77}" destId="{B0EBB331-65BC-4D11-88FE-B08A552AFC11}" srcOrd="0" destOrd="2" presId="urn:microsoft.com/office/officeart/2005/8/layout/vList5"/>
    <dgm:cxn modelId="{73AFC29A-4CA3-45C4-AFA0-C47D03353E63}" srcId="{FDDA9C4F-28D9-4C65-A680-8492D58E20AC}" destId="{BD0796E9-C663-47B5-BD7F-60D95A535E3D}" srcOrd="1" destOrd="0" parTransId="{86339EAC-FA99-4301-B29B-0E6342BCD8B5}" sibTransId="{10ED1BB0-2114-441D-B196-A62AE94CD3E6}"/>
    <dgm:cxn modelId="{D21B07A0-556B-4EA4-83F5-34F70F7AFE2D}" type="presOf" srcId="{FDDA9C4F-28D9-4C65-A680-8492D58E20AC}" destId="{82066A4D-0566-4D60-AB18-036BDD67F685}" srcOrd="0" destOrd="0" presId="urn:microsoft.com/office/officeart/2005/8/layout/vList5"/>
    <dgm:cxn modelId="{7B9909A2-CB9D-40AB-A341-33CC266BF48B}" type="presOf" srcId="{232D9A6B-58F8-4E0E-84BA-E02B50B3F374}" destId="{D360C1FC-DC98-4448-90AD-E0FA56EC38FE}" srcOrd="0" destOrd="1" presId="urn:microsoft.com/office/officeart/2005/8/layout/vList5"/>
    <dgm:cxn modelId="{3FAD52B6-13EA-4869-98E7-AA80B69A3407}" srcId="{4D2DE50B-FFFB-489E-BA46-D45B07134505}" destId="{722571EA-6327-47F3-BAF9-2EEF8F0E5D83}" srcOrd="0" destOrd="0" parTransId="{5B142D55-DE83-4687-A8FA-4378C70A653F}" sibTransId="{096A70B2-6C10-4516-A60A-587BF4C253F0}"/>
    <dgm:cxn modelId="{869C45BE-E588-4427-A61F-C430E539348F}" srcId="{8B4FE22E-5B6D-4DAB-821C-CD513B135557}" destId="{232D9A6B-58F8-4E0E-84BA-E02B50B3F374}" srcOrd="0" destOrd="0" parTransId="{040816F6-80F9-4CD9-AE44-220BAC78E3BA}" sibTransId="{5AEDD804-625A-4340-9E02-BCD7A698B56B}"/>
    <dgm:cxn modelId="{182188BE-C8FC-4852-9325-0DF8B19EB022}" srcId="{708D19C7-C466-4909-BEC9-A4724920CE5B}" destId="{D0BF8BE8-382A-416A-88DE-C542099EC3B2}" srcOrd="4" destOrd="0" parTransId="{1769B9AD-D72C-46A5-9266-420CF6344852}" sibTransId="{18379FE6-2AF1-4AE0-88CA-4F2BBF1A0F9D}"/>
    <dgm:cxn modelId="{46242EC4-87B1-4AF6-A8E9-198986ECAF02}" type="presOf" srcId="{EC111BA8-E1C8-4C49-B135-7BCD66E4A46B}" destId="{F470D25D-3F9E-4C73-9610-8B9581992D95}" srcOrd="0" destOrd="0" presId="urn:microsoft.com/office/officeart/2005/8/layout/vList5"/>
    <dgm:cxn modelId="{965570D3-1C34-44C1-B739-D60C57C8AFFE}" srcId="{708D19C7-C466-4909-BEC9-A4724920CE5B}" destId="{AE582D90-27F9-4C3F-885B-5BA2BC3AD3C8}" srcOrd="3" destOrd="0" parTransId="{1C3F5555-0C19-4067-A922-28637DB19F4D}" sibTransId="{267F78BC-6199-4097-A2B0-E0D31AD96515}"/>
    <dgm:cxn modelId="{960FF4D8-3707-441F-B667-CD9979294D80}" type="presOf" srcId="{722571EA-6327-47F3-BAF9-2EEF8F0E5D83}" destId="{FED4F330-2F2B-4DEE-B8BB-302C193900D8}" srcOrd="0" destOrd="0" presId="urn:microsoft.com/office/officeart/2005/8/layout/vList5"/>
    <dgm:cxn modelId="{7DE092DC-6C3F-47BC-B242-A7C84805F4BD}" type="presOf" srcId="{E78A89F7-F005-451B-9546-ACFD5C14F24C}" destId="{453A9CDD-5C35-4639-B13C-BF445BEF8BAD}" srcOrd="0" destOrd="2" presId="urn:microsoft.com/office/officeart/2005/8/layout/vList5"/>
    <dgm:cxn modelId="{571CEFDF-D02A-4F97-9633-BBA627960CED}" srcId="{708D19C7-C466-4909-BEC9-A4724920CE5B}" destId="{F551324A-44A0-4DEE-A476-E8B9CBCC5B2D}" srcOrd="2" destOrd="0" parTransId="{73258B77-711F-4047-88A9-ACF430F23584}" sibTransId="{27EE5462-584B-4BE3-BA0F-EA7209D61ABD}"/>
    <dgm:cxn modelId="{E8BDEFE3-70D6-415B-A434-17A8F47C242D}" type="presOf" srcId="{B46ED8A5-A51C-411A-98D8-713B9B303AE3}" destId="{B0EBB331-65BC-4D11-88FE-B08A552AFC11}" srcOrd="0" destOrd="1" presId="urn:microsoft.com/office/officeart/2005/8/layout/vList5"/>
    <dgm:cxn modelId="{7A869DE6-B79C-464F-8075-53079E3F0002}" srcId="{FDDA9C4F-28D9-4C65-A680-8492D58E20AC}" destId="{EC111BA8-E1C8-4C49-B135-7BCD66E4A46B}" srcOrd="0" destOrd="0" parTransId="{E8DBB432-6246-49B9-8BBF-1FFBB06DD96F}" sibTransId="{2AC79632-D8AD-4F5A-BF68-276D2832F3C2}"/>
    <dgm:cxn modelId="{745EF3EC-5B20-4A2E-BACF-1F7216C1D86D}" type="presOf" srcId="{8B4FE22E-5B6D-4DAB-821C-CD513B135557}" destId="{D360C1FC-DC98-4448-90AD-E0FA56EC38FE}" srcOrd="0" destOrd="0" presId="urn:microsoft.com/office/officeart/2005/8/layout/vList5"/>
    <dgm:cxn modelId="{3262D2F1-105C-4218-ADEA-7D35F92D6CE4}" type="presOf" srcId="{708D19C7-C466-4909-BEC9-A4724920CE5B}" destId="{BB5DF2E9-F567-495E-8FB3-CBDC5B5E1BA7}" srcOrd="0" destOrd="0" presId="urn:microsoft.com/office/officeart/2005/8/layout/vList5"/>
    <dgm:cxn modelId="{140221F3-5C9B-4BF7-A9D4-30702FE14D12}" type="presOf" srcId="{D0BF8BE8-382A-416A-88DE-C542099EC3B2}" destId="{115A5B48-8AE0-4A75-8033-54BD24A118B9}" srcOrd="0" destOrd="0" presId="urn:microsoft.com/office/officeart/2005/8/layout/vList5"/>
    <dgm:cxn modelId="{71C40530-16A4-42EF-B18E-699EB9657CD2}" type="presParOf" srcId="{BB5DF2E9-F567-495E-8FB3-CBDC5B5E1BA7}" destId="{9CBE6BFD-3D91-4EBE-8057-12AD7D167903}" srcOrd="0" destOrd="0" presId="urn:microsoft.com/office/officeart/2005/8/layout/vList5"/>
    <dgm:cxn modelId="{275AD363-4FD6-455C-8A46-3A142D3A98E9}" type="presParOf" srcId="{9CBE6BFD-3D91-4EBE-8057-12AD7D167903}" destId="{CDFC472A-21F2-4826-BB96-2F3BF37850FE}" srcOrd="0" destOrd="0" presId="urn:microsoft.com/office/officeart/2005/8/layout/vList5"/>
    <dgm:cxn modelId="{1BB54947-6B4D-48A2-B6AB-6FE9380C5D86}" type="presParOf" srcId="{9CBE6BFD-3D91-4EBE-8057-12AD7D167903}" destId="{FED4F330-2F2B-4DEE-B8BB-302C193900D8}" srcOrd="1" destOrd="0" presId="urn:microsoft.com/office/officeart/2005/8/layout/vList5"/>
    <dgm:cxn modelId="{834BAFCD-C094-4196-87BB-5958B38F6A1E}" type="presParOf" srcId="{BB5DF2E9-F567-495E-8FB3-CBDC5B5E1BA7}" destId="{250FC5FB-BACC-4202-B701-F03366C34AD4}" srcOrd="1" destOrd="0" presId="urn:microsoft.com/office/officeart/2005/8/layout/vList5"/>
    <dgm:cxn modelId="{356562C4-0753-4B7F-857B-3856772F0DB5}" type="presParOf" srcId="{BB5DF2E9-F567-495E-8FB3-CBDC5B5E1BA7}" destId="{6CEF9FC9-FA00-46E3-A7B9-08B5A523EC14}" srcOrd="2" destOrd="0" presId="urn:microsoft.com/office/officeart/2005/8/layout/vList5"/>
    <dgm:cxn modelId="{D6F3F36E-E27C-490C-9FFB-9E586BDA2B03}" type="presParOf" srcId="{6CEF9FC9-FA00-46E3-A7B9-08B5A523EC14}" destId="{82066A4D-0566-4D60-AB18-036BDD67F685}" srcOrd="0" destOrd="0" presId="urn:microsoft.com/office/officeart/2005/8/layout/vList5"/>
    <dgm:cxn modelId="{4B76E164-8828-48B6-8F63-3E59BB207559}" type="presParOf" srcId="{6CEF9FC9-FA00-46E3-A7B9-08B5A523EC14}" destId="{F470D25D-3F9E-4C73-9610-8B9581992D95}" srcOrd="1" destOrd="0" presId="urn:microsoft.com/office/officeart/2005/8/layout/vList5"/>
    <dgm:cxn modelId="{E5CCA2C5-F8A5-4AC6-B0AA-4DFEE7628D77}" type="presParOf" srcId="{BB5DF2E9-F567-495E-8FB3-CBDC5B5E1BA7}" destId="{D544AD98-D338-4D62-8D0F-0DD704CC84F9}" srcOrd="3" destOrd="0" presId="urn:microsoft.com/office/officeart/2005/8/layout/vList5"/>
    <dgm:cxn modelId="{26F4757B-A2EC-4CB0-BCF5-CB68B5C376AD}" type="presParOf" srcId="{BB5DF2E9-F567-495E-8FB3-CBDC5B5E1BA7}" destId="{4F006192-CCFB-4277-8E9F-E6AB7007B96E}" srcOrd="4" destOrd="0" presId="urn:microsoft.com/office/officeart/2005/8/layout/vList5"/>
    <dgm:cxn modelId="{EA01068F-054F-4B56-84C3-601BD255B259}" type="presParOf" srcId="{4F006192-CCFB-4277-8E9F-E6AB7007B96E}" destId="{19409411-133A-409B-A212-BB2E8B22926C}" srcOrd="0" destOrd="0" presId="urn:microsoft.com/office/officeart/2005/8/layout/vList5"/>
    <dgm:cxn modelId="{631994B4-DB0D-4555-8BB8-9282DFAFF527}" type="presParOf" srcId="{4F006192-CCFB-4277-8E9F-E6AB7007B96E}" destId="{453A9CDD-5C35-4639-B13C-BF445BEF8BAD}" srcOrd="1" destOrd="0" presId="urn:microsoft.com/office/officeart/2005/8/layout/vList5"/>
    <dgm:cxn modelId="{E1E71518-CE8A-4D81-9D7D-A216FEB28A10}" type="presParOf" srcId="{BB5DF2E9-F567-495E-8FB3-CBDC5B5E1BA7}" destId="{70DE618C-6134-4417-BE90-221492E43967}" srcOrd="5" destOrd="0" presId="urn:microsoft.com/office/officeart/2005/8/layout/vList5"/>
    <dgm:cxn modelId="{49D2E418-8C49-4F75-A29B-EDA0FF9A4EE4}" type="presParOf" srcId="{BB5DF2E9-F567-495E-8FB3-CBDC5B5E1BA7}" destId="{53103358-37AD-46F6-9293-4D482B5993D4}" srcOrd="6" destOrd="0" presId="urn:microsoft.com/office/officeart/2005/8/layout/vList5"/>
    <dgm:cxn modelId="{121DB862-9E4C-4AF3-BEB4-E2F34A908A46}" type="presParOf" srcId="{53103358-37AD-46F6-9293-4D482B5993D4}" destId="{F7AEB9C0-6DF3-47A9-A425-1F26E516859D}" srcOrd="0" destOrd="0" presId="urn:microsoft.com/office/officeart/2005/8/layout/vList5"/>
    <dgm:cxn modelId="{3B922616-8F6F-4F3E-84CC-E2160B92AC8E}" type="presParOf" srcId="{53103358-37AD-46F6-9293-4D482B5993D4}" destId="{D360C1FC-DC98-4448-90AD-E0FA56EC38FE}" srcOrd="1" destOrd="0" presId="urn:microsoft.com/office/officeart/2005/8/layout/vList5"/>
    <dgm:cxn modelId="{3218863C-23D1-4CB9-95B7-604BC8882B5F}" type="presParOf" srcId="{BB5DF2E9-F567-495E-8FB3-CBDC5B5E1BA7}" destId="{8AB06E0E-0662-4714-A658-B79E97ED4B36}" srcOrd="7" destOrd="0" presId="urn:microsoft.com/office/officeart/2005/8/layout/vList5"/>
    <dgm:cxn modelId="{B156CD09-30B4-47A1-AF40-93501B12FA7C}" type="presParOf" srcId="{BB5DF2E9-F567-495E-8FB3-CBDC5B5E1BA7}" destId="{0C8975F4-69E1-43A4-A680-677B7654037A}" srcOrd="8" destOrd="0" presId="urn:microsoft.com/office/officeart/2005/8/layout/vList5"/>
    <dgm:cxn modelId="{EC2F7D91-1DAD-41D6-ABFC-1B8FDBBD9DD9}" type="presParOf" srcId="{0C8975F4-69E1-43A4-A680-677B7654037A}" destId="{115A5B48-8AE0-4A75-8033-54BD24A118B9}" srcOrd="0" destOrd="0" presId="urn:microsoft.com/office/officeart/2005/8/layout/vList5"/>
    <dgm:cxn modelId="{1029A582-FBBA-4D1F-82A9-1F963EFF4809}" type="presParOf" srcId="{0C8975F4-69E1-43A4-A680-677B7654037A}" destId="{B0EBB331-65BC-4D11-88FE-B08A552AFC1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F330-2F2B-4DEE-B8BB-302C193900D8}">
      <dsp:nvSpPr>
        <dsp:cNvPr id="0" name=""/>
        <dsp:cNvSpPr/>
      </dsp:nvSpPr>
      <dsp:spPr>
        <a:xfrm rot="5400000">
          <a:off x="6561410" y="-3808943"/>
          <a:ext cx="956525" cy="8643091"/>
        </a:xfrm>
        <a:prstGeom prst="round2Same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j-lt"/>
            </a:rPr>
            <a:t>大学生</a:t>
          </a:r>
          <a:r>
            <a:rPr kumimoji="1" lang="en-US" altLang="ja-JP" sz="2000" kern="1200" dirty="0">
              <a:latin typeface="+mj-lt"/>
            </a:rPr>
            <a:t>2</a:t>
          </a:r>
          <a:r>
            <a:rPr kumimoji="1" lang="ja-JP" altLang="en-US" sz="2000" kern="1200" dirty="0">
              <a:latin typeface="+mj-lt"/>
            </a:rPr>
            <a:t>人，大学院生</a:t>
          </a:r>
          <a:r>
            <a:rPr kumimoji="1" lang="en-US" altLang="ja-JP" sz="2000" kern="1200" dirty="0">
              <a:latin typeface="+mj-lt"/>
            </a:rPr>
            <a:t>1</a:t>
          </a:r>
          <a:r>
            <a:rPr kumimoji="1" lang="ja-JP" altLang="en-US" sz="2000" kern="1200">
              <a:latin typeface="+mj-lt"/>
            </a:rPr>
            <a:t>人</a:t>
          </a:r>
          <a:endParaRPr kumimoji="1" lang="ja-JP" altLang="en-US" sz="2000" kern="1200" dirty="0">
            <a:latin typeface="+mj-lt"/>
          </a:endParaRPr>
        </a:p>
      </dsp:txBody>
      <dsp:txXfrm rot="-5400000">
        <a:off x="2718127" y="81034"/>
        <a:ext cx="8596397" cy="863137"/>
      </dsp:txXfrm>
    </dsp:sp>
    <dsp:sp modelId="{CDFC472A-21F2-4826-BB96-2F3BF37850FE}">
      <dsp:nvSpPr>
        <dsp:cNvPr id="0" name=""/>
        <dsp:cNvSpPr/>
      </dsp:nvSpPr>
      <dsp:spPr>
        <a:xfrm>
          <a:off x="2280" y="1850"/>
          <a:ext cx="2715846" cy="10215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latin typeface="+mn-lt"/>
            </a:rPr>
            <a:t>現メンバー</a:t>
          </a:r>
        </a:p>
      </dsp:txBody>
      <dsp:txXfrm>
        <a:off x="52146" y="51716"/>
        <a:ext cx="2616114" cy="921772"/>
      </dsp:txXfrm>
    </dsp:sp>
    <dsp:sp modelId="{F470D25D-3F9E-4C73-9610-8B9581992D95}">
      <dsp:nvSpPr>
        <dsp:cNvPr id="0" name=""/>
        <dsp:cNvSpPr/>
      </dsp:nvSpPr>
      <dsp:spPr>
        <a:xfrm rot="5400000">
          <a:off x="6561410" y="-2710577"/>
          <a:ext cx="956525" cy="8643091"/>
        </a:xfrm>
        <a:prstGeom prst="round2Same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j-lt"/>
            </a:rPr>
            <a:t>大阪・関西万博を通じて大阪，そして日本全体に持続可能な消費と生産を前提とする社会を作りたい．</a:t>
          </a:r>
        </a:p>
        <a:p>
          <a:pPr marL="228600" lvl="1" indent="-228600" algn="l" defTabSz="889000">
            <a:lnSpc>
              <a:spcPct val="90000"/>
            </a:lnSpc>
            <a:spcBef>
              <a:spcPct val="0"/>
            </a:spcBef>
            <a:spcAft>
              <a:spcPct val="15000"/>
            </a:spcAft>
            <a:buChar char="•"/>
          </a:pPr>
          <a:r>
            <a:rPr kumimoji="1" lang="ja-JP" altLang="en-US" sz="2000" kern="1200" dirty="0">
              <a:latin typeface="+mj-lt"/>
            </a:rPr>
            <a:t>そのためにも，ごみ問題や環境問題に関心のある人を増やしたい．</a:t>
          </a:r>
        </a:p>
      </dsp:txBody>
      <dsp:txXfrm rot="-5400000">
        <a:off x="2718127" y="1179400"/>
        <a:ext cx="8596397" cy="863137"/>
      </dsp:txXfrm>
    </dsp:sp>
    <dsp:sp modelId="{82066A4D-0566-4D60-AB18-036BDD67F685}">
      <dsp:nvSpPr>
        <dsp:cNvPr id="0" name=""/>
        <dsp:cNvSpPr/>
      </dsp:nvSpPr>
      <dsp:spPr>
        <a:xfrm>
          <a:off x="2280" y="1100215"/>
          <a:ext cx="2715846" cy="10215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latin typeface="+mj-lt"/>
            </a:rPr>
            <a:t>目標</a:t>
          </a:r>
        </a:p>
      </dsp:txBody>
      <dsp:txXfrm>
        <a:off x="52146" y="1150081"/>
        <a:ext cx="2616114" cy="921772"/>
      </dsp:txXfrm>
    </dsp:sp>
    <dsp:sp modelId="{453A9CDD-5C35-4639-B13C-BF445BEF8BAD}">
      <dsp:nvSpPr>
        <dsp:cNvPr id="0" name=""/>
        <dsp:cNvSpPr/>
      </dsp:nvSpPr>
      <dsp:spPr>
        <a:xfrm rot="5400000">
          <a:off x="6561410" y="-1612212"/>
          <a:ext cx="956525" cy="8643091"/>
        </a:xfrm>
        <a:prstGeom prst="round2Same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j-lt"/>
            </a:rPr>
            <a:t>ドギーバッグの推進（食べ残しの持ち帰り）</a:t>
          </a:r>
        </a:p>
        <a:p>
          <a:pPr marL="342900" lvl="2" indent="-171450" algn="l" defTabSz="800100">
            <a:lnSpc>
              <a:spcPct val="90000"/>
            </a:lnSpc>
            <a:spcBef>
              <a:spcPct val="0"/>
            </a:spcBef>
            <a:spcAft>
              <a:spcPct val="15000"/>
            </a:spcAft>
            <a:buChar char="•"/>
          </a:pPr>
          <a:r>
            <a:rPr kumimoji="1" lang="ja-JP" altLang="en-US" sz="1800" kern="1200" dirty="0">
              <a:latin typeface="+mj-lt"/>
            </a:rPr>
            <a:t>ドギーバッグの文化の普及</a:t>
          </a:r>
        </a:p>
        <a:p>
          <a:pPr marL="342900" lvl="2" indent="-171450" algn="l" defTabSz="800100">
            <a:lnSpc>
              <a:spcPct val="90000"/>
            </a:lnSpc>
            <a:spcBef>
              <a:spcPct val="0"/>
            </a:spcBef>
            <a:spcAft>
              <a:spcPct val="15000"/>
            </a:spcAft>
            <a:buChar char="•"/>
          </a:pPr>
          <a:r>
            <a:rPr kumimoji="1" lang="ja-JP" altLang="en-US" sz="1800" kern="1200" dirty="0">
              <a:latin typeface="+mj-lt"/>
            </a:rPr>
            <a:t>また，普及活動と共に衛生管理の手法や知識を知ってもらう活動も検討中</a:t>
          </a:r>
        </a:p>
      </dsp:txBody>
      <dsp:txXfrm rot="-5400000">
        <a:off x="2718127" y="2277765"/>
        <a:ext cx="8596397" cy="863137"/>
      </dsp:txXfrm>
    </dsp:sp>
    <dsp:sp modelId="{19409411-133A-409B-A212-BB2E8B22926C}">
      <dsp:nvSpPr>
        <dsp:cNvPr id="0" name=""/>
        <dsp:cNvSpPr/>
      </dsp:nvSpPr>
      <dsp:spPr>
        <a:xfrm>
          <a:off x="2280" y="2198581"/>
          <a:ext cx="2715846" cy="10215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latin typeface="+mj-lt"/>
            </a:rPr>
            <a:t>取り組み１</a:t>
          </a:r>
        </a:p>
      </dsp:txBody>
      <dsp:txXfrm>
        <a:off x="52146" y="2248447"/>
        <a:ext cx="2616114" cy="921772"/>
      </dsp:txXfrm>
    </dsp:sp>
    <dsp:sp modelId="{D360C1FC-DC98-4448-90AD-E0FA56EC38FE}">
      <dsp:nvSpPr>
        <dsp:cNvPr id="0" name=""/>
        <dsp:cNvSpPr/>
      </dsp:nvSpPr>
      <dsp:spPr>
        <a:xfrm rot="5400000">
          <a:off x="6561410" y="-513846"/>
          <a:ext cx="956525" cy="8643091"/>
        </a:xfrm>
        <a:prstGeom prst="round2Same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mj-lt"/>
            </a:rPr>
            <a:t>大阪・関西万博のフードロス削減に向けた活動</a:t>
          </a:r>
        </a:p>
        <a:p>
          <a:pPr marL="342900" lvl="2" indent="-171450" algn="l" defTabSz="800100">
            <a:lnSpc>
              <a:spcPct val="90000"/>
            </a:lnSpc>
            <a:spcBef>
              <a:spcPct val="0"/>
            </a:spcBef>
            <a:spcAft>
              <a:spcPct val="15000"/>
            </a:spcAft>
            <a:buChar char="•"/>
          </a:pPr>
          <a:r>
            <a:rPr kumimoji="1" lang="ja-JP" altLang="en-US" sz="1800" kern="1200" dirty="0">
              <a:latin typeface="+mj-lt"/>
            </a:rPr>
            <a:t>大阪府下の子ども食堂やフードバンク等と協力して万博期間中に発生する　　フードロス削減を目指す</a:t>
          </a:r>
        </a:p>
      </dsp:txBody>
      <dsp:txXfrm rot="-5400000">
        <a:off x="2718127" y="3376131"/>
        <a:ext cx="8596397" cy="863137"/>
      </dsp:txXfrm>
    </dsp:sp>
    <dsp:sp modelId="{F7AEB9C0-6DF3-47A9-A425-1F26E516859D}">
      <dsp:nvSpPr>
        <dsp:cNvPr id="0" name=""/>
        <dsp:cNvSpPr/>
      </dsp:nvSpPr>
      <dsp:spPr>
        <a:xfrm>
          <a:off x="2280" y="3296947"/>
          <a:ext cx="2715846" cy="10215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latin typeface="+mj-lt"/>
            </a:rPr>
            <a:t>取り組み</a:t>
          </a:r>
          <a:r>
            <a:rPr kumimoji="1" lang="en-US" altLang="ja-JP" sz="3600" kern="1200" dirty="0">
              <a:latin typeface="+mj-lt"/>
            </a:rPr>
            <a:t>2</a:t>
          </a:r>
          <a:endParaRPr kumimoji="1" lang="ja-JP" altLang="en-US" sz="3600" kern="1200" dirty="0">
            <a:latin typeface="+mj-lt"/>
          </a:endParaRPr>
        </a:p>
      </dsp:txBody>
      <dsp:txXfrm>
        <a:off x="52146" y="3346813"/>
        <a:ext cx="2616114" cy="921772"/>
      </dsp:txXfrm>
    </dsp:sp>
    <dsp:sp modelId="{B0EBB331-65BC-4D11-88FE-B08A552AFC11}">
      <dsp:nvSpPr>
        <dsp:cNvPr id="0" name=""/>
        <dsp:cNvSpPr/>
      </dsp:nvSpPr>
      <dsp:spPr>
        <a:xfrm rot="5400000">
          <a:off x="6561410" y="584519"/>
          <a:ext cx="956525" cy="8643091"/>
        </a:xfrm>
        <a:prstGeom prst="round2Same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t>大阪・関西万博を通じてエコバッグの使用率の向上を目指す</a:t>
          </a:r>
        </a:p>
        <a:p>
          <a:pPr marL="342900" lvl="2" indent="-171450" algn="l" defTabSz="800100">
            <a:lnSpc>
              <a:spcPct val="90000"/>
            </a:lnSpc>
            <a:spcBef>
              <a:spcPct val="0"/>
            </a:spcBef>
            <a:spcAft>
              <a:spcPct val="15000"/>
            </a:spcAft>
            <a:buChar char="•"/>
          </a:pPr>
          <a:r>
            <a:rPr kumimoji="1" lang="ja-JP" altLang="en-US" sz="1800" kern="1200" dirty="0"/>
            <a:t>エコバッグの持参の習慣化</a:t>
          </a:r>
        </a:p>
        <a:p>
          <a:pPr marL="342900" lvl="2" indent="-171450" algn="l" defTabSz="800100">
            <a:lnSpc>
              <a:spcPct val="90000"/>
            </a:lnSpc>
            <a:spcBef>
              <a:spcPct val="0"/>
            </a:spcBef>
            <a:spcAft>
              <a:spcPct val="15000"/>
            </a:spcAft>
            <a:buChar char="•"/>
          </a:pPr>
          <a:r>
            <a:rPr kumimoji="1" lang="ja-JP" altLang="en-US" sz="1800" kern="1200" dirty="0"/>
            <a:t>万博のアプリを通じてエコバッグ持参の呼びかけを行う</a:t>
          </a:r>
        </a:p>
      </dsp:txBody>
      <dsp:txXfrm rot="-5400000">
        <a:off x="2718127" y="4474496"/>
        <a:ext cx="8596397" cy="863137"/>
      </dsp:txXfrm>
    </dsp:sp>
    <dsp:sp modelId="{115A5B48-8AE0-4A75-8033-54BD24A118B9}">
      <dsp:nvSpPr>
        <dsp:cNvPr id="0" name=""/>
        <dsp:cNvSpPr/>
      </dsp:nvSpPr>
      <dsp:spPr>
        <a:xfrm>
          <a:off x="2280" y="4395312"/>
          <a:ext cx="2715846" cy="1021504"/>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kumimoji="1" lang="ja-JP" altLang="en-US" sz="3600" kern="1200" dirty="0">
              <a:latin typeface="+mj-lt"/>
            </a:rPr>
            <a:t>取り組み３</a:t>
          </a:r>
        </a:p>
      </dsp:txBody>
      <dsp:txXfrm>
        <a:off x="52146" y="4445178"/>
        <a:ext cx="2616114" cy="9217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319590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85401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85175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63807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5674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3079260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54759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380558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4052734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645752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82548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3721570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390558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4084262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24517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0"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 name="Google Shape;11;p2"/>
          <p:cNvSpPr txBox="1">
            <a:spLocks noGrp="1"/>
          </p:cNvSpPr>
          <p:nvPr>
            <p:ph type="ctrTitle"/>
          </p:nvPr>
        </p:nvSpPr>
        <p:spPr>
          <a:xfrm>
            <a:off x="1140400" y="1131767"/>
            <a:ext cx="7801200" cy="2286800"/>
          </a:xfrm>
          <a:prstGeom prst="rect">
            <a:avLst/>
          </a:prstGeom>
          <a:effectLst>
            <a:outerShdw blurRad="14288" dist="28575" dir="2700000" algn="bl" rotWithShape="0">
              <a:srgbClr val="655A87">
                <a:alpha val="20000"/>
              </a:srgbClr>
            </a:outerShdw>
          </a:effectLst>
        </p:spPr>
        <p:txBody>
          <a:bodyPr spcFirstLastPara="1" wrap="square" lIns="0" tIns="0" rIns="0" bIns="0" anchor="t"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r>
              <a:rPr lang="ja-JP" altLang="en-US"/>
              <a:t>マスター タイトルの書式設定</a:t>
            </a:r>
            <a:endParaRPr/>
          </a:p>
        </p:txBody>
      </p:sp>
    </p:spTree>
    <p:extLst>
      <p:ext uri="{BB962C8B-B14F-4D97-AF65-F5344CB8AC3E}">
        <p14:creationId xmlns:p14="http://schemas.microsoft.com/office/powerpoint/2010/main" val="1192737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1"/>
            </a:gs>
            <a:gs pos="100000">
              <a:schemeClr val="accent2"/>
            </a:gs>
          </a:gsLst>
          <a:lin ang="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3"/>
          <p:cNvSpPr txBox="1">
            <a:spLocks noGrp="1"/>
          </p:cNvSpPr>
          <p:nvPr>
            <p:ph type="ctrTitle"/>
          </p:nvPr>
        </p:nvSpPr>
        <p:spPr>
          <a:xfrm>
            <a:off x="1140400" y="458967"/>
            <a:ext cx="9911200" cy="1546400"/>
          </a:xfrm>
          <a:prstGeom prst="rect">
            <a:avLst/>
          </a:prstGeom>
          <a:effectLst>
            <a:outerShdw blurRad="14288" dist="19050" dir="2700000" algn="bl" rotWithShape="0">
              <a:srgbClr val="655A87">
                <a:alpha val="20000"/>
              </a:srgbClr>
            </a:outerShdw>
          </a:effectLst>
        </p:spPr>
        <p:txBody>
          <a:bodyPr spcFirstLastPara="1" wrap="square" lIns="0" tIns="0" rIns="0" bIns="0" anchor="b"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ja-JP" altLang="en-US"/>
              <a:t>マスター タイトルの書式設定</a:t>
            </a:r>
            <a:endParaRPr/>
          </a:p>
        </p:txBody>
      </p:sp>
      <p:sp>
        <p:nvSpPr>
          <p:cNvPr id="15" name="Google Shape;15;p3"/>
          <p:cNvSpPr txBox="1">
            <a:spLocks noGrp="1"/>
          </p:cNvSpPr>
          <p:nvPr>
            <p:ph type="subTitle" idx="1"/>
          </p:nvPr>
        </p:nvSpPr>
        <p:spPr>
          <a:xfrm>
            <a:off x="1140400" y="2134572"/>
            <a:ext cx="9911200" cy="1046400"/>
          </a:xfrm>
          <a:prstGeom prst="rect">
            <a:avLst/>
          </a:prstGeom>
        </p:spPr>
        <p:txBody>
          <a:bodyPr spcFirstLastPara="1" wrap="square" lIns="0" tIns="0" rIns="0" bIns="0" anchor="t" anchorCtr="0">
            <a:noAutofit/>
          </a:bodyPr>
          <a:lstStyle>
            <a:lvl1pPr lvl="0" rtl="0">
              <a:spcBef>
                <a:spcPts val="0"/>
              </a:spcBef>
              <a:spcAft>
                <a:spcPts val="0"/>
              </a:spcAft>
              <a:buClr>
                <a:srgbClr val="9283C0"/>
              </a:buClr>
              <a:buSzPts val="2000"/>
              <a:buNone/>
              <a:defRPr>
                <a:solidFill>
                  <a:srgbClr val="9283C0"/>
                </a:solidFill>
              </a:defRPr>
            </a:lvl1pPr>
            <a:lvl2pPr lvl="1" rtl="0">
              <a:spcBef>
                <a:spcPts val="800"/>
              </a:spcBef>
              <a:spcAft>
                <a:spcPts val="0"/>
              </a:spcAft>
              <a:buClr>
                <a:srgbClr val="9283C0"/>
              </a:buClr>
              <a:buSzPts val="3000"/>
              <a:buNone/>
              <a:defRPr sz="4000">
                <a:solidFill>
                  <a:srgbClr val="9283C0"/>
                </a:solidFill>
              </a:defRPr>
            </a:lvl2pPr>
            <a:lvl3pPr lvl="2" rtl="0">
              <a:spcBef>
                <a:spcPts val="800"/>
              </a:spcBef>
              <a:spcAft>
                <a:spcPts val="0"/>
              </a:spcAft>
              <a:buClr>
                <a:srgbClr val="9283C0"/>
              </a:buClr>
              <a:buSzPts val="3000"/>
              <a:buNone/>
              <a:defRPr sz="4000">
                <a:solidFill>
                  <a:srgbClr val="9283C0"/>
                </a:solidFill>
              </a:defRPr>
            </a:lvl3pPr>
            <a:lvl4pPr lvl="3" rtl="0">
              <a:spcBef>
                <a:spcPts val="800"/>
              </a:spcBef>
              <a:spcAft>
                <a:spcPts val="0"/>
              </a:spcAft>
              <a:buClr>
                <a:srgbClr val="9283C0"/>
              </a:buClr>
              <a:buSzPts val="3000"/>
              <a:buNone/>
              <a:defRPr sz="4000">
                <a:solidFill>
                  <a:srgbClr val="9283C0"/>
                </a:solidFill>
              </a:defRPr>
            </a:lvl4pPr>
            <a:lvl5pPr lvl="4" rtl="0">
              <a:spcBef>
                <a:spcPts val="800"/>
              </a:spcBef>
              <a:spcAft>
                <a:spcPts val="0"/>
              </a:spcAft>
              <a:buClr>
                <a:srgbClr val="9283C0"/>
              </a:buClr>
              <a:buSzPts val="3000"/>
              <a:buNone/>
              <a:defRPr sz="4000">
                <a:solidFill>
                  <a:srgbClr val="9283C0"/>
                </a:solidFill>
              </a:defRPr>
            </a:lvl5pPr>
            <a:lvl6pPr lvl="5" rtl="0">
              <a:spcBef>
                <a:spcPts val="800"/>
              </a:spcBef>
              <a:spcAft>
                <a:spcPts val="0"/>
              </a:spcAft>
              <a:buClr>
                <a:srgbClr val="9283C0"/>
              </a:buClr>
              <a:buSzPts val="3000"/>
              <a:buNone/>
              <a:defRPr sz="4000">
                <a:solidFill>
                  <a:srgbClr val="9283C0"/>
                </a:solidFill>
              </a:defRPr>
            </a:lvl6pPr>
            <a:lvl7pPr lvl="6" rtl="0">
              <a:spcBef>
                <a:spcPts val="800"/>
              </a:spcBef>
              <a:spcAft>
                <a:spcPts val="0"/>
              </a:spcAft>
              <a:buClr>
                <a:srgbClr val="9283C0"/>
              </a:buClr>
              <a:buSzPts val="3000"/>
              <a:buNone/>
              <a:defRPr sz="4000">
                <a:solidFill>
                  <a:srgbClr val="9283C0"/>
                </a:solidFill>
              </a:defRPr>
            </a:lvl7pPr>
            <a:lvl8pPr lvl="7" rtl="0">
              <a:spcBef>
                <a:spcPts val="800"/>
              </a:spcBef>
              <a:spcAft>
                <a:spcPts val="0"/>
              </a:spcAft>
              <a:buClr>
                <a:srgbClr val="9283C0"/>
              </a:buClr>
              <a:buSzPts val="3000"/>
              <a:buNone/>
              <a:defRPr sz="4000">
                <a:solidFill>
                  <a:srgbClr val="9283C0"/>
                </a:solidFill>
              </a:defRPr>
            </a:lvl8pPr>
            <a:lvl9pPr lvl="8" rtl="0">
              <a:spcBef>
                <a:spcPts val="800"/>
              </a:spcBef>
              <a:spcAft>
                <a:spcPts val="800"/>
              </a:spcAft>
              <a:buClr>
                <a:srgbClr val="9283C0"/>
              </a:buClr>
              <a:buSzPts val="3000"/>
              <a:buNone/>
              <a:defRPr sz="4000">
                <a:solidFill>
                  <a:srgbClr val="9283C0"/>
                </a:solidFill>
              </a:defRPr>
            </a:lvl9pPr>
          </a:lstStyle>
          <a:p>
            <a:r>
              <a:rPr lang="ja-JP" altLang="en-US"/>
              <a:t>マスター サブタイトルの書式設定</a:t>
            </a:r>
            <a:endParaRPr/>
          </a:p>
        </p:txBody>
      </p:sp>
    </p:spTree>
    <p:extLst>
      <p:ext uri="{BB962C8B-B14F-4D97-AF65-F5344CB8AC3E}">
        <p14:creationId xmlns:p14="http://schemas.microsoft.com/office/powerpoint/2010/main" val="216146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5715043" y="0"/>
            <a:ext cx="6476968" cy="6858000"/>
          </a:xfrm>
          <a:prstGeom prst="rect">
            <a:avLst/>
          </a:prstGeom>
          <a:noFill/>
          <a:ln>
            <a:noFill/>
          </a:ln>
        </p:spPr>
      </p:pic>
      <p:sp>
        <p:nvSpPr>
          <p:cNvPr id="18" name="Google Shape;18;p4"/>
          <p:cNvSpPr txBox="1">
            <a:spLocks noGrp="1"/>
          </p:cNvSpPr>
          <p:nvPr>
            <p:ph type="body" idx="1"/>
          </p:nvPr>
        </p:nvSpPr>
        <p:spPr>
          <a:xfrm>
            <a:off x="1866667" y="1174533"/>
            <a:ext cx="6135200" cy="4516800"/>
          </a:xfrm>
          <a:prstGeom prst="rect">
            <a:avLst/>
          </a:prstGeom>
          <a:effectLst>
            <a:outerShdw blurRad="14288" dist="19050" dir="2700000" algn="bl" rotWithShape="0">
              <a:srgbClr val="655A87">
                <a:alpha val="20000"/>
              </a:srgbClr>
            </a:outerShdw>
          </a:effectLst>
        </p:spPr>
        <p:txBody>
          <a:bodyPr spcFirstLastPara="1" wrap="square" lIns="0" tIns="0" rIns="0" bIns="0" anchor="t" anchorCtr="0">
            <a:noAutofit/>
          </a:bodyPr>
          <a:lstStyle>
            <a:lvl1pPr marL="609585" lvl="0" indent="-592652" rtl="0">
              <a:spcBef>
                <a:spcPts val="0"/>
              </a:spcBef>
              <a:spcAft>
                <a:spcPts val="0"/>
              </a:spcAft>
              <a:buClr>
                <a:schemeClr val="lt1"/>
              </a:buClr>
              <a:buSzPts val="3400"/>
              <a:buFont typeface="Satisfy"/>
              <a:buChar char="𖤓"/>
              <a:defRPr sz="4800">
                <a:solidFill>
                  <a:schemeClr val="lt1"/>
                </a:solidFill>
                <a:latin typeface="Satisfy"/>
                <a:ea typeface="Satisfy"/>
                <a:cs typeface="Satisfy"/>
                <a:sym typeface="Satisfy"/>
              </a:defRPr>
            </a:lvl1pPr>
            <a:lvl2pPr marL="1219170" lvl="1" indent="-609585" rtl="0">
              <a:spcBef>
                <a:spcPts val="800"/>
              </a:spcBef>
              <a:spcAft>
                <a:spcPts val="0"/>
              </a:spcAft>
              <a:buClr>
                <a:schemeClr val="lt1"/>
              </a:buClr>
              <a:buSzPts val="3600"/>
              <a:buFont typeface="Satisfy"/>
              <a:buChar char="𖡼"/>
              <a:defRPr sz="4800">
                <a:solidFill>
                  <a:schemeClr val="lt1"/>
                </a:solidFill>
                <a:latin typeface="Satisfy"/>
                <a:ea typeface="Satisfy"/>
                <a:cs typeface="Satisfy"/>
                <a:sym typeface="Satisfy"/>
              </a:defRPr>
            </a:lvl2pPr>
            <a:lvl3pPr marL="1828754" lvl="2" indent="-609585" rtl="0">
              <a:spcBef>
                <a:spcPts val="800"/>
              </a:spcBef>
              <a:spcAft>
                <a:spcPts val="0"/>
              </a:spcAft>
              <a:buClr>
                <a:schemeClr val="lt1"/>
              </a:buClr>
              <a:buSzPts val="3600"/>
              <a:buFont typeface="Satisfy"/>
              <a:buChar char="𖡼"/>
              <a:defRPr sz="4800">
                <a:solidFill>
                  <a:schemeClr val="lt1"/>
                </a:solidFill>
                <a:latin typeface="Satisfy"/>
                <a:ea typeface="Satisfy"/>
                <a:cs typeface="Satisfy"/>
                <a:sym typeface="Satisfy"/>
              </a:defRPr>
            </a:lvl3pPr>
            <a:lvl4pPr marL="2438339" lvl="3" indent="-609585" rtl="0">
              <a:spcBef>
                <a:spcPts val="800"/>
              </a:spcBef>
              <a:spcAft>
                <a:spcPts val="0"/>
              </a:spcAft>
              <a:buClr>
                <a:schemeClr val="lt1"/>
              </a:buClr>
              <a:buSzPts val="3600"/>
              <a:buFont typeface="Satisfy"/>
              <a:buChar char="●"/>
              <a:defRPr sz="4800">
                <a:solidFill>
                  <a:schemeClr val="lt1"/>
                </a:solidFill>
                <a:latin typeface="Satisfy"/>
                <a:ea typeface="Satisfy"/>
                <a:cs typeface="Satisfy"/>
                <a:sym typeface="Satisfy"/>
              </a:defRPr>
            </a:lvl4pPr>
            <a:lvl5pPr marL="3047924" lvl="4" indent="-609585" rtl="0">
              <a:spcBef>
                <a:spcPts val="800"/>
              </a:spcBef>
              <a:spcAft>
                <a:spcPts val="0"/>
              </a:spcAft>
              <a:buClr>
                <a:schemeClr val="lt1"/>
              </a:buClr>
              <a:buSzPts val="3600"/>
              <a:buFont typeface="Satisfy"/>
              <a:buChar char="○"/>
              <a:defRPr sz="4800">
                <a:solidFill>
                  <a:schemeClr val="lt1"/>
                </a:solidFill>
                <a:latin typeface="Satisfy"/>
                <a:ea typeface="Satisfy"/>
                <a:cs typeface="Satisfy"/>
                <a:sym typeface="Satisfy"/>
              </a:defRPr>
            </a:lvl5pPr>
            <a:lvl6pPr marL="3657509" lvl="5" indent="-609585" rtl="0">
              <a:spcBef>
                <a:spcPts val="800"/>
              </a:spcBef>
              <a:spcAft>
                <a:spcPts val="0"/>
              </a:spcAft>
              <a:buClr>
                <a:schemeClr val="lt1"/>
              </a:buClr>
              <a:buSzPts val="3600"/>
              <a:buFont typeface="Satisfy"/>
              <a:buChar char="■"/>
              <a:defRPr sz="4800">
                <a:solidFill>
                  <a:schemeClr val="lt1"/>
                </a:solidFill>
                <a:latin typeface="Satisfy"/>
                <a:ea typeface="Satisfy"/>
                <a:cs typeface="Satisfy"/>
                <a:sym typeface="Satisfy"/>
              </a:defRPr>
            </a:lvl6pPr>
            <a:lvl7pPr marL="4267093" lvl="6" indent="-609585" rtl="0">
              <a:spcBef>
                <a:spcPts val="800"/>
              </a:spcBef>
              <a:spcAft>
                <a:spcPts val="0"/>
              </a:spcAft>
              <a:buClr>
                <a:schemeClr val="lt1"/>
              </a:buClr>
              <a:buSzPts val="3600"/>
              <a:buFont typeface="Satisfy"/>
              <a:buChar char="●"/>
              <a:defRPr sz="4800">
                <a:solidFill>
                  <a:schemeClr val="lt1"/>
                </a:solidFill>
                <a:latin typeface="Satisfy"/>
                <a:ea typeface="Satisfy"/>
                <a:cs typeface="Satisfy"/>
                <a:sym typeface="Satisfy"/>
              </a:defRPr>
            </a:lvl7pPr>
            <a:lvl8pPr marL="4876678" lvl="7" indent="-609585" rtl="0">
              <a:spcBef>
                <a:spcPts val="800"/>
              </a:spcBef>
              <a:spcAft>
                <a:spcPts val="0"/>
              </a:spcAft>
              <a:buClr>
                <a:schemeClr val="lt1"/>
              </a:buClr>
              <a:buSzPts val="3600"/>
              <a:buFont typeface="Satisfy"/>
              <a:buChar char="○"/>
              <a:defRPr sz="4800">
                <a:solidFill>
                  <a:schemeClr val="lt1"/>
                </a:solidFill>
                <a:latin typeface="Satisfy"/>
                <a:ea typeface="Satisfy"/>
                <a:cs typeface="Satisfy"/>
                <a:sym typeface="Satisfy"/>
              </a:defRPr>
            </a:lvl8pPr>
            <a:lvl9pPr marL="5486263" lvl="8" indent="-609585" rtl="0">
              <a:spcBef>
                <a:spcPts val="800"/>
              </a:spcBef>
              <a:spcAft>
                <a:spcPts val="800"/>
              </a:spcAft>
              <a:buClr>
                <a:schemeClr val="lt1"/>
              </a:buClr>
              <a:buSzPts val="3600"/>
              <a:buFont typeface="Satisfy"/>
              <a:buChar char="■"/>
              <a:defRPr sz="4800">
                <a:solidFill>
                  <a:schemeClr val="lt1"/>
                </a:solidFill>
                <a:latin typeface="Satisfy"/>
                <a:ea typeface="Satisfy"/>
                <a:cs typeface="Satisfy"/>
                <a:sym typeface="Satisfy"/>
              </a:defRPr>
            </a:lvl9pPr>
          </a:lstStyle>
          <a:p>
            <a:pPr lvl="0"/>
            <a:r>
              <a:rPr lang="ja-JP" altLang="en-US"/>
              <a:t>マスター テキストの書式設定</a:t>
            </a:r>
          </a:p>
        </p:txBody>
      </p:sp>
      <p:sp>
        <p:nvSpPr>
          <p:cNvPr id="19" name="Google Shape;19;p4"/>
          <p:cNvSpPr txBox="1"/>
          <p:nvPr/>
        </p:nvSpPr>
        <p:spPr>
          <a:xfrm>
            <a:off x="1140400" y="654759"/>
            <a:ext cx="2609600" cy="871600"/>
          </a:xfrm>
          <a:prstGeom prst="rect">
            <a:avLst/>
          </a:prstGeom>
          <a:noFill/>
          <a:ln>
            <a:noFill/>
          </a:ln>
          <a:effectLst>
            <a:outerShdw blurRad="14288" dist="19050" dir="2700000" algn="bl" rotWithShape="0">
              <a:srgbClr val="655A87">
                <a:alpha val="20000"/>
              </a:srgbClr>
            </a:outerShdw>
          </a:effectLst>
        </p:spPr>
        <p:txBody>
          <a:bodyPr spcFirstLastPara="1" wrap="square" lIns="0" tIns="0" rIns="0" bIns="0" anchor="t" anchorCtr="0">
            <a:noAutofit/>
          </a:bodyPr>
          <a:lstStyle/>
          <a:p>
            <a:pPr marL="0" lvl="0" indent="0" algn="l" rtl="0">
              <a:spcBef>
                <a:spcPts val="0"/>
              </a:spcBef>
              <a:spcAft>
                <a:spcPts val="0"/>
              </a:spcAft>
              <a:buNone/>
            </a:pPr>
            <a:r>
              <a:rPr lang="en" sz="12800">
                <a:solidFill>
                  <a:schemeClr val="lt1"/>
                </a:solidFill>
                <a:latin typeface="Satisfy"/>
                <a:ea typeface="Satisfy"/>
                <a:cs typeface="Satisfy"/>
                <a:sym typeface="Satisfy"/>
              </a:rPr>
              <a:t>“</a:t>
            </a:r>
            <a:endParaRPr sz="12800">
              <a:solidFill>
                <a:schemeClr val="lt1"/>
              </a:solidFill>
              <a:latin typeface="Satisfy"/>
              <a:ea typeface="Satisfy"/>
              <a:cs typeface="Satisfy"/>
              <a:sym typeface="Satisfy"/>
            </a:endParaRPr>
          </a:p>
        </p:txBody>
      </p:sp>
      <p:sp>
        <p:nvSpPr>
          <p:cNvPr id="20" name="Google Shape;20;p4"/>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91829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Google Shape;23;p5"/>
          <p:cNvSpPr txBox="1">
            <a:spLocks noGrp="1"/>
          </p:cNvSpPr>
          <p:nvPr>
            <p:ph type="title"/>
          </p:nvPr>
        </p:nvSpPr>
        <p:spPr>
          <a:xfrm>
            <a:off x="1140400" y="1114667"/>
            <a:ext cx="8146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24" name="Google Shape;24;p5"/>
          <p:cNvSpPr txBox="1">
            <a:spLocks noGrp="1"/>
          </p:cNvSpPr>
          <p:nvPr>
            <p:ph type="body" idx="1"/>
          </p:nvPr>
        </p:nvSpPr>
        <p:spPr>
          <a:xfrm>
            <a:off x="1140400" y="2008467"/>
            <a:ext cx="8146800" cy="37812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𖤓"/>
              <a:defRPr/>
            </a:lvl1pPr>
            <a:lvl2pPr marL="1219170" lvl="1" indent="-491054" rtl="0">
              <a:spcBef>
                <a:spcPts val="800"/>
              </a:spcBef>
              <a:spcAft>
                <a:spcPts val="0"/>
              </a:spcAft>
              <a:buSzPts val="2200"/>
              <a:buChar char="𖡼"/>
              <a:defRPr/>
            </a:lvl2pPr>
            <a:lvl3pPr marL="1828754" lvl="2" indent="-491054" rtl="0">
              <a:spcBef>
                <a:spcPts val="800"/>
              </a:spcBef>
              <a:spcAft>
                <a:spcPts val="0"/>
              </a:spcAft>
              <a:buSzPts val="2200"/>
              <a:buChar char="𖡼"/>
              <a:defRPr/>
            </a:lvl3pPr>
            <a:lvl4pPr marL="2438339" lvl="3" indent="-491054" rtl="0">
              <a:spcBef>
                <a:spcPts val="800"/>
              </a:spcBef>
              <a:spcAft>
                <a:spcPts val="0"/>
              </a:spcAft>
              <a:buSzPts val="2200"/>
              <a:buChar char="●"/>
              <a:defRPr/>
            </a:lvl4pPr>
            <a:lvl5pPr marL="3047924" lvl="4" indent="-491054" rtl="0">
              <a:spcBef>
                <a:spcPts val="800"/>
              </a:spcBef>
              <a:spcAft>
                <a:spcPts val="0"/>
              </a:spcAft>
              <a:buSzPts val="2200"/>
              <a:buChar char="○"/>
              <a:defRPr/>
            </a:lvl5pPr>
            <a:lvl6pPr marL="3657509" lvl="5" indent="-491054" rtl="0">
              <a:spcBef>
                <a:spcPts val="800"/>
              </a:spcBef>
              <a:spcAft>
                <a:spcPts val="0"/>
              </a:spcAft>
              <a:buSzPts val="2200"/>
              <a:buChar char="■"/>
              <a:defRPr/>
            </a:lvl6pPr>
            <a:lvl7pPr marL="4267093" lvl="6" indent="-491054" rtl="0">
              <a:spcBef>
                <a:spcPts val="800"/>
              </a:spcBef>
              <a:spcAft>
                <a:spcPts val="0"/>
              </a:spcAft>
              <a:buSzPts val="2200"/>
              <a:buChar char="●"/>
              <a:defRPr/>
            </a:lvl7pPr>
            <a:lvl8pPr marL="4876678" lvl="7" indent="-491054" rtl="0">
              <a:spcBef>
                <a:spcPts val="800"/>
              </a:spcBef>
              <a:spcAft>
                <a:spcPts val="0"/>
              </a:spcAft>
              <a:buSzPts val="2200"/>
              <a:buChar char="○"/>
              <a:defRPr/>
            </a:lvl8pPr>
            <a:lvl9pPr marL="5486263" lvl="8" indent="-491054" rtl="0">
              <a:spcBef>
                <a:spcPts val="800"/>
              </a:spcBef>
              <a:spcAft>
                <a:spcPts val="800"/>
              </a:spcAft>
              <a:buSzPts val="2200"/>
              <a:buChar char="■"/>
              <a:defRPr/>
            </a:lvl9pPr>
          </a:lstStyle>
          <a:p>
            <a:pPr lvl="0"/>
            <a:r>
              <a:rPr lang="ja-JP" altLang="en-US"/>
              <a:t>マスター テキストの書式設定</a:t>
            </a:r>
          </a:p>
        </p:txBody>
      </p:sp>
      <p:sp>
        <p:nvSpPr>
          <p:cNvPr id="25" name="Google Shape;25;p5"/>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774674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6"/>
          <p:cNvSpPr txBox="1">
            <a:spLocks noGrp="1"/>
          </p:cNvSpPr>
          <p:nvPr>
            <p:ph type="title"/>
          </p:nvPr>
        </p:nvSpPr>
        <p:spPr>
          <a:xfrm>
            <a:off x="1140400" y="1114667"/>
            <a:ext cx="8146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29" name="Google Shape;29;p6"/>
          <p:cNvSpPr txBox="1">
            <a:spLocks noGrp="1"/>
          </p:cNvSpPr>
          <p:nvPr>
            <p:ph type="body" idx="1"/>
          </p:nvPr>
        </p:nvSpPr>
        <p:spPr>
          <a:xfrm>
            <a:off x="1140367" y="2008467"/>
            <a:ext cx="3806400" cy="41512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𖤓"/>
              <a:defRPr sz="2400"/>
            </a:lvl1pPr>
            <a:lvl2pPr marL="1219170" lvl="1" indent="-457189" rtl="0">
              <a:spcBef>
                <a:spcPts val="800"/>
              </a:spcBef>
              <a:spcAft>
                <a:spcPts val="0"/>
              </a:spcAft>
              <a:buSzPts val="1800"/>
              <a:buChar char="𖡼"/>
              <a:defRPr sz="2400"/>
            </a:lvl2pPr>
            <a:lvl3pPr marL="1828754" lvl="2" indent="-457189" rtl="0">
              <a:spcBef>
                <a:spcPts val="800"/>
              </a:spcBef>
              <a:spcAft>
                <a:spcPts val="0"/>
              </a:spcAft>
              <a:buSzPts val="1800"/>
              <a:buChar char="𖡼"/>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pPr lvl="0"/>
            <a:r>
              <a:rPr lang="ja-JP" altLang="en-US"/>
              <a:t>マスター テキストの書式設定</a:t>
            </a:r>
          </a:p>
        </p:txBody>
      </p:sp>
      <p:sp>
        <p:nvSpPr>
          <p:cNvPr id="30" name="Google Shape;30;p6"/>
          <p:cNvSpPr txBox="1">
            <a:spLocks noGrp="1"/>
          </p:cNvSpPr>
          <p:nvPr>
            <p:ph type="body" idx="2"/>
          </p:nvPr>
        </p:nvSpPr>
        <p:spPr>
          <a:xfrm>
            <a:off x="5480757" y="2008467"/>
            <a:ext cx="3806400" cy="4151200"/>
          </a:xfrm>
          <a:prstGeom prst="rect">
            <a:avLst/>
          </a:prstGeom>
        </p:spPr>
        <p:txBody>
          <a:bodyPr spcFirstLastPara="1" wrap="square" lIns="0" tIns="0" rIns="0" bIns="0" anchor="t" anchorCtr="0">
            <a:noAutofit/>
          </a:bodyPr>
          <a:lstStyle>
            <a:lvl1pPr marL="609585" lvl="0" indent="-457189" rtl="0">
              <a:spcBef>
                <a:spcPts val="0"/>
              </a:spcBef>
              <a:spcAft>
                <a:spcPts val="0"/>
              </a:spcAft>
              <a:buSzPts val="1800"/>
              <a:buChar char="𖤓"/>
              <a:defRPr sz="2400"/>
            </a:lvl1pPr>
            <a:lvl2pPr marL="1219170" lvl="1" indent="-457189" rtl="0">
              <a:spcBef>
                <a:spcPts val="800"/>
              </a:spcBef>
              <a:spcAft>
                <a:spcPts val="0"/>
              </a:spcAft>
              <a:buSzPts val="1800"/>
              <a:buChar char="𖡼"/>
              <a:defRPr sz="2400"/>
            </a:lvl2pPr>
            <a:lvl3pPr marL="1828754" lvl="2" indent="-457189" rtl="0">
              <a:spcBef>
                <a:spcPts val="800"/>
              </a:spcBef>
              <a:spcAft>
                <a:spcPts val="0"/>
              </a:spcAft>
              <a:buSzPts val="1800"/>
              <a:buChar char="𖡼"/>
              <a:defRPr sz="2400"/>
            </a:lvl3pPr>
            <a:lvl4pPr marL="2438339" lvl="3" indent="-457189" rtl="0">
              <a:spcBef>
                <a:spcPts val="800"/>
              </a:spcBef>
              <a:spcAft>
                <a:spcPts val="0"/>
              </a:spcAft>
              <a:buSzPts val="1800"/>
              <a:buChar char="●"/>
              <a:defRPr sz="2400"/>
            </a:lvl4pPr>
            <a:lvl5pPr marL="3047924" lvl="4" indent="-457189" rtl="0">
              <a:spcBef>
                <a:spcPts val="800"/>
              </a:spcBef>
              <a:spcAft>
                <a:spcPts val="0"/>
              </a:spcAft>
              <a:buSzPts val="1800"/>
              <a:buChar char="○"/>
              <a:defRPr sz="2400"/>
            </a:lvl5pPr>
            <a:lvl6pPr marL="3657509" lvl="5" indent="-457189" rtl="0">
              <a:spcBef>
                <a:spcPts val="800"/>
              </a:spcBef>
              <a:spcAft>
                <a:spcPts val="0"/>
              </a:spcAft>
              <a:buSzPts val="1800"/>
              <a:buChar char="■"/>
              <a:defRPr sz="2400"/>
            </a:lvl6pPr>
            <a:lvl7pPr marL="4267093" lvl="6" indent="-457189" rtl="0">
              <a:spcBef>
                <a:spcPts val="800"/>
              </a:spcBef>
              <a:spcAft>
                <a:spcPts val="0"/>
              </a:spcAft>
              <a:buSzPts val="1800"/>
              <a:buChar char="●"/>
              <a:defRPr sz="2400"/>
            </a:lvl7pPr>
            <a:lvl8pPr marL="4876678" lvl="7" indent="-457189" rtl="0">
              <a:spcBef>
                <a:spcPts val="800"/>
              </a:spcBef>
              <a:spcAft>
                <a:spcPts val="0"/>
              </a:spcAft>
              <a:buSzPts val="1800"/>
              <a:buChar char="○"/>
              <a:defRPr sz="2400"/>
            </a:lvl8pPr>
            <a:lvl9pPr marL="5486263" lvl="8" indent="-457189" rtl="0">
              <a:spcBef>
                <a:spcPts val="800"/>
              </a:spcBef>
              <a:spcAft>
                <a:spcPts val="800"/>
              </a:spcAft>
              <a:buSzPts val="1800"/>
              <a:buChar char="■"/>
              <a:defRPr sz="2400"/>
            </a:lvl9pPr>
          </a:lstStyle>
          <a:p>
            <a:pPr lvl="0"/>
            <a:r>
              <a:rPr lang="ja-JP" altLang="en-US"/>
              <a:t>マスター テキストの書式設定</a:t>
            </a:r>
          </a:p>
        </p:txBody>
      </p:sp>
      <p:sp>
        <p:nvSpPr>
          <p:cNvPr id="31" name="Google Shape;31;p6"/>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466928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
        <p:cNvGrpSpPr/>
        <p:nvPr/>
      </p:nvGrpSpPr>
      <p:grpSpPr>
        <a:xfrm>
          <a:off x="0" y="0"/>
          <a:ext cx="0" cy="0"/>
          <a:chOff x="0" y="0"/>
          <a:chExt cx="0" cy="0"/>
        </a:xfrm>
      </p:grpSpPr>
      <p:pic>
        <p:nvPicPr>
          <p:cNvPr id="33" name="Google Shape;33;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 name="Google Shape;34;p7"/>
          <p:cNvSpPr txBox="1">
            <a:spLocks noGrp="1"/>
          </p:cNvSpPr>
          <p:nvPr>
            <p:ph type="title"/>
          </p:nvPr>
        </p:nvSpPr>
        <p:spPr>
          <a:xfrm>
            <a:off x="1140400" y="1114667"/>
            <a:ext cx="8146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35" name="Google Shape;35;p7"/>
          <p:cNvSpPr txBox="1">
            <a:spLocks noGrp="1"/>
          </p:cNvSpPr>
          <p:nvPr>
            <p:ph type="body" idx="1"/>
          </p:nvPr>
        </p:nvSpPr>
        <p:spPr>
          <a:xfrm>
            <a:off x="1097633" y="2008467"/>
            <a:ext cx="2850000" cy="41512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𖤓"/>
              <a:defRPr sz="2133"/>
            </a:lvl1pPr>
            <a:lvl2pPr marL="1219170" lvl="1" indent="-440256" rtl="0">
              <a:spcBef>
                <a:spcPts val="800"/>
              </a:spcBef>
              <a:spcAft>
                <a:spcPts val="0"/>
              </a:spcAft>
              <a:buSzPts val="1600"/>
              <a:buChar char="𖡼"/>
              <a:defRPr sz="2133"/>
            </a:lvl2pPr>
            <a:lvl3pPr marL="1828754" lvl="2" indent="-440256" rtl="0">
              <a:spcBef>
                <a:spcPts val="800"/>
              </a:spcBef>
              <a:spcAft>
                <a:spcPts val="0"/>
              </a:spcAft>
              <a:buSzPts val="1600"/>
              <a:buChar char="𖡼"/>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800"/>
              </a:spcAft>
              <a:buSzPts val="1600"/>
              <a:buChar char="■"/>
              <a:defRPr sz="2133"/>
            </a:lvl9pPr>
          </a:lstStyle>
          <a:p>
            <a:pPr lvl="0"/>
            <a:r>
              <a:rPr lang="ja-JP" altLang="en-US"/>
              <a:t>マスター テキストの書式設定</a:t>
            </a:r>
          </a:p>
        </p:txBody>
      </p:sp>
      <p:sp>
        <p:nvSpPr>
          <p:cNvPr id="36" name="Google Shape;36;p7"/>
          <p:cNvSpPr txBox="1">
            <a:spLocks noGrp="1"/>
          </p:cNvSpPr>
          <p:nvPr>
            <p:ph type="body" idx="2"/>
          </p:nvPr>
        </p:nvSpPr>
        <p:spPr>
          <a:xfrm>
            <a:off x="4247251" y="2008467"/>
            <a:ext cx="2850000" cy="41512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𖤓"/>
              <a:defRPr sz="2133"/>
            </a:lvl1pPr>
            <a:lvl2pPr marL="1219170" lvl="1" indent="-440256" rtl="0">
              <a:spcBef>
                <a:spcPts val="800"/>
              </a:spcBef>
              <a:spcAft>
                <a:spcPts val="0"/>
              </a:spcAft>
              <a:buSzPts val="1600"/>
              <a:buChar char="𖡼"/>
              <a:defRPr sz="2133"/>
            </a:lvl2pPr>
            <a:lvl3pPr marL="1828754" lvl="2" indent="-440256" rtl="0">
              <a:spcBef>
                <a:spcPts val="800"/>
              </a:spcBef>
              <a:spcAft>
                <a:spcPts val="0"/>
              </a:spcAft>
              <a:buSzPts val="1600"/>
              <a:buChar char="𖡼"/>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800"/>
              </a:spcAft>
              <a:buSzPts val="1600"/>
              <a:buChar char="■"/>
              <a:defRPr sz="2133"/>
            </a:lvl9pPr>
          </a:lstStyle>
          <a:p>
            <a:pPr lvl="0"/>
            <a:r>
              <a:rPr lang="ja-JP" altLang="en-US"/>
              <a:t>マスター テキストの書式設定</a:t>
            </a:r>
          </a:p>
        </p:txBody>
      </p:sp>
      <p:sp>
        <p:nvSpPr>
          <p:cNvPr id="37" name="Google Shape;37;p7"/>
          <p:cNvSpPr txBox="1">
            <a:spLocks noGrp="1"/>
          </p:cNvSpPr>
          <p:nvPr>
            <p:ph type="body" idx="3"/>
          </p:nvPr>
        </p:nvSpPr>
        <p:spPr>
          <a:xfrm>
            <a:off x="7396867" y="2008467"/>
            <a:ext cx="2850000" cy="41512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𖤓"/>
              <a:defRPr sz="2133"/>
            </a:lvl1pPr>
            <a:lvl2pPr marL="1219170" lvl="1" indent="-440256" rtl="0">
              <a:spcBef>
                <a:spcPts val="800"/>
              </a:spcBef>
              <a:spcAft>
                <a:spcPts val="0"/>
              </a:spcAft>
              <a:buSzPts val="1600"/>
              <a:buChar char="𖡼"/>
              <a:defRPr sz="2133"/>
            </a:lvl2pPr>
            <a:lvl3pPr marL="1828754" lvl="2" indent="-440256" rtl="0">
              <a:spcBef>
                <a:spcPts val="800"/>
              </a:spcBef>
              <a:spcAft>
                <a:spcPts val="0"/>
              </a:spcAft>
              <a:buSzPts val="1600"/>
              <a:buChar char="𖡼"/>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800"/>
              </a:spcAft>
              <a:buSzPts val="1600"/>
              <a:buChar char="■"/>
              <a:defRPr sz="2133"/>
            </a:lvl9pPr>
          </a:lstStyle>
          <a:p>
            <a:pPr lvl="0"/>
            <a:r>
              <a:rPr lang="ja-JP" altLang="en-US"/>
              <a:t>マスター テキストの書式設定</a:t>
            </a:r>
          </a:p>
        </p:txBody>
      </p:sp>
      <p:sp>
        <p:nvSpPr>
          <p:cNvPr id="38" name="Google Shape;38;p7"/>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4113205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Google Shape;41;p8"/>
          <p:cNvSpPr txBox="1">
            <a:spLocks noGrp="1"/>
          </p:cNvSpPr>
          <p:nvPr>
            <p:ph type="title"/>
          </p:nvPr>
        </p:nvSpPr>
        <p:spPr>
          <a:xfrm>
            <a:off x="1140400" y="1114667"/>
            <a:ext cx="8146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42" name="Google Shape;42;p8"/>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71005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005042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compact">
  <p:cSld name="Title only compact">
    <p:spTree>
      <p:nvGrpSpPr>
        <p:cNvPr id="1" name="Shape 43"/>
        <p:cNvGrpSpPr/>
        <p:nvPr/>
      </p:nvGrpSpPr>
      <p:grpSpPr>
        <a:xfrm>
          <a:off x="0" y="0"/>
          <a:ext cx="0" cy="0"/>
          <a:chOff x="0" y="0"/>
          <a:chExt cx="0" cy="0"/>
        </a:xfrm>
      </p:grpSpPr>
      <p:sp>
        <p:nvSpPr>
          <p:cNvPr id="44" name="Google Shape;44;p9"/>
          <p:cNvSpPr/>
          <p:nvPr/>
        </p:nvSpPr>
        <p:spPr>
          <a:xfrm>
            <a:off x="0" y="67"/>
            <a:ext cx="8498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5" name="Google Shape;45;p9"/>
          <p:cNvPicPr preferRelativeResize="0"/>
          <p:nvPr/>
        </p:nvPicPr>
        <p:blipFill rotWithShape="1">
          <a:blip r:embed="rId2">
            <a:alphaModFix/>
          </a:blip>
          <a:srcRect/>
          <a:stretch/>
        </p:blipFill>
        <p:spPr>
          <a:xfrm>
            <a:off x="5338900" y="0"/>
            <a:ext cx="6853099" cy="6858000"/>
          </a:xfrm>
          <a:prstGeom prst="rect">
            <a:avLst/>
          </a:prstGeom>
          <a:noFill/>
          <a:ln>
            <a:noFill/>
          </a:ln>
        </p:spPr>
      </p:pic>
      <p:sp>
        <p:nvSpPr>
          <p:cNvPr id="46" name="Google Shape;46;p9"/>
          <p:cNvSpPr txBox="1">
            <a:spLocks noGrp="1"/>
          </p:cNvSpPr>
          <p:nvPr>
            <p:ph type="title"/>
          </p:nvPr>
        </p:nvSpPr>
        <p:spPr>
          <a:xfrm>
            <a:off x="1140400" y="1114667"/>
            <a:ext cx="8146800" cy="528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47" name="Google Shape;47;p9"/>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3821391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p:nvPr/>
        </p:nvSpPr>
        <p:spPr>
          <a:xfrm>
            <a:off x="0" y="67"/>
            <a:ext cx="8498000" cy="6858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0" name="Google Shape;50;p10"/>
          <p:cNvPicPr preferRelativeResize="0"/>
          <p:nvPr/>
        </p:nvPicPr>
        <p:blipFill>
          <a:blip r:embed="rId2">
            <a:alphaModFix/>
          </a:blip>
          <a:stretch>
            <a:fillRect/>
          </a:stretch>
        </p:blipFill>
        <p:spPr>
          <a:xfrm>
            <a:off x="5338900" y="0"/>
            <a:ext cx="6853099" cy="6858000"/>
          </a:xfrm>
          <a:prstGeom prst="rect">
            <a:avLst/>
          </a:prstGeom>
          <a:noFill/>
          <a:ln>
            <a:noFill/>
          </a:ln>
        </p:spPr>
      </p:pic>
      <p:sp>
        <p:nvSpPr>
          <p:cNvPr id="51" name="Google Shape;51;p10"/>
          <p:cNvSpPr txBox="1">
            <a:spLocks noGrp="1"/>
          </p:cNvSpPr>
          <p:nvPr>
            <p:ph type="body" idx="1"/>
          </p:nvPr>
        </p:nvSpPr>
        <p:spPr>
          <a:xfrm>
            <a:off x="1140400" y="5773467"/>
            <a:ext cx="9911200" cy="524800"/>
          </a:xfrm>
          <a:prstGeom prst="rect">
            <a:avLst/>
          </a:prstGeom>
        </p:spPr>
        <p:txBody>
          <a:bodyPr spcFirstLastPara="1" wrap="square" lIns="0" tIns="0" rIns="0" bIns="0" anchor="t" anchorCtr="0">
            <a:noAutofit/>
          </a:bodyPr>
          <a:lstStyle>
            <a:lvl1pPr marL="609585" lvl="0" indent="-304792" rtl="0">
              <a:spcBef>
                <a:spcPts val="0"/>
              </a:spcBef>
              <a:spcAft>
                <a:spcPts val="800"/>
              </a:spcAft>
              <a:buSzPts val="1800"/>
              <a:buNone/>
              <a:defRPr sz="2400"/>
            </a:lvl1pPr>
          </a:lstStyle>
          <a:p>
            <a:pPr lvl="0"/>
            <a:r>
              <a:rPr lang="ja-JP" altLang="en-US"/>
              <a:t>マスター テキストの書式設定</a:t>
            </a:r>
          </a:p>
        </p:txBody>
      </p:sp>
      <p:sp>
        <p:nvSpPr>
          <p:cNvPr id="52" name="Google Shape;52;p10"/>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02988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lateral">
  <p:cSld name="Blank lateral">
    <p:bg>
      <p:bgPr>
        <a:gradFill>
          <a:gsLst>
            <a:gs pos="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pic>
        <p:nvPicPr>
          <p:cNvPr id="57" name="Google Shape;57;p12"/>
          <p:cNvPicPr preferRelativeResize="0"/>
          <p:nvPr/>
        </p:nvPicPr>
        <p:blipFill>
          <a:blip r:embed="rId2">
            <a:alphaModFix/>
          </a:blip>
          <a:stretch>
            <a:fillRect/>
          </a:stretch>
        </p:blipFill>
        <p:spPr>
          <a:xfrm>
            <a:off x="5715043" y="0"/>
            <a:ext cx="6476968" cy="6858000"/>
          </a:xfrm>
          <a:prstGeom prst="rect">
            <a:avLst/>
          </a:prstGeom>
          <a:noFill/>
          <a:ln>
            <a:noFill/>
          </a:ln>
        </p:spPr>
      </p:pic>
      <p:sp>
        <p:nvSpPr>
          <p:cNvPr id="58" name="Google Shape;58;p12"/>
          <p:cNvSpPr txBox="1">
            <a:spLocks noGrp="1"/>
          </p:cNvSpPr>
          <p:nvPr>
            <p:ph type="sldNum" idx="12"/>
          </p:nvPr>
        </p:nvSpPr>
        <p:spPr>
          <a:xfrm>
            <a:off x="11205845" y="6231535"/>
            <a:ext cx="731600" cy="5248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26441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95215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0287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79340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93148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56543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20AE67-2095-496F-AC36-3932D259D946}" type="datetimeFigureOut">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94410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14567032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E20AE67-2095-496F-AC36-3932D259D946}" type="datetimeFigureOut">
              <a:rPr kumimoji="1" lang="ja-JP" altLang="en-US" smtClean="0"/>
              <a:t>2023/7/28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41216557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0400" y="1114667"/>
            <a:ext cx="8146800" cy="5284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1pPr>
            <a:lvl2pPr lvl="1"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2pPr>
            <a:lvl3pPr lvl="2"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3pPr>
            <a:lvl4pPr lvl="3"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4pPr>
            <a:lvl5pPr lvl="4"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5pPr>
            <a:lvl6pPr lvl="5"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6pPr>
            <a:lvl7pPr lvl="6"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7pPr>
            <a:lvl8pPr lvl="7"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8pPr>
            <a:lvl9pPr lvl="8" rtl="0">
              <a:lnSpc>
                <a:spcPct val="90000"/>
              </a:lnSpc>
              <a:spcBef>
                <a:spcPts val="0"/>
              </a:spcBef>
              <a:spcAft>
                <a:spcPts val="0"/>
              </a:spcAft>
              <a:buClr>
                <a:srgbClr val="9283C0"/>
              </a:buClr>
              <a:buSzPts val="3200"/>
              <a:buFont typeface="Satisfy"/>
              <a:buNone/>
              <a:defRPr sz="3200">
                <a:solidFill>
                  <a:srgbClr val="9283C0"/>
                </a:solidFill>
                <a:latin typeface="Satisfy"/>
                <a:ea typeface="Satisfy"/>
                <a:cs typeface="Satisfy"/>
                <a:sym typeface="Satisfy"/>
              </a:defRPr>
            </a:lvl9pPr>
          </a:lstStyle>
          <a:p>
            <a:endParaRPr/>
          </a:p>
        </p:txBody>
      </p:sp>
      <p:sp>
        <p:nvSpPr>
          <p:cNvPr id="7" name="Google Shape;7;p1"/>
          <p:cNvSpPr txBox="1">
            <a:spLocks noGrp="1"/>
          </p:cNvSpPr>
          <p:nvPr>
            <p:ph type="body" idx="1"/>
          </p:nvPr>
        </p:nvSpPr>
        <p:spPr>
          <a:xfrm>
            <a:off x="1140400" y="2008467"/>
            <a:ext cx="8146800" cy="37812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rgbClr val="DFD6EF"/>
              </a:buClr>
              <a:buSzPts val="2000"/>
              <a:buFont typeface="Raleway Thin"/>
              <a:buChar char="𖤓"/>
              <a:defRPr sz="2200">
                <a:solidFill>
                  <a:schemeClr val="dk1"/>
                </a:solidFill>
                <a:latin typeface="Raleway Thin"/>
                <a:ea typeface="Raleway Thin"/>
                <a:cs typeface="Raleway Thin"/>
                <a:sym typeface="Raleway Thin"/>
              </a:defRPr>
            </a:lvl1pPr>
            <a:lvl2pPr marL="914400" lvl="1" indent="-368300" rtl="0">
              <a:lnSpc>
                <a:spcPct val="115000"/>
              </a:lnSpc>
              <a:spcBef>
                <a:spcPts val="600"/>
              </a:spcBef>
              <a:spcAft>
                <a:spcPts val="0"/>
              </a:spcAft>
              <a:buClr>
                <a:schemeClr val="accent1"/>
              </a:buClr>
              <a:buSzPts val="2200"/>
              <a:buFont typeface="Raleway Thin"/>
              <a:buChar char="𖡼"/>
              <a:defRPr sz="2200">
                <a:solidFill>
                  <a:schemeClr val="dk1"/>
                </a:solidFill>
                <a:latin typeface="Raleway Thin"/>
                <a:ea typeface="Raleway Thin"/>
                <a:cs typeface="Raleway Thin"/>
                <a:sym typeface="Raleway Thin"/>
              </a:defRPr>
            </a:lvl2pPr>
            <a:lvl3pPr marL="1371600" lvl="2" indent="-368300" rtl="0">
              <a:lnSpc>
                <a:spcPct val="115000"/>
              </a:lnSpc>
              <a:spcBef>
                <a:spcPts val="600"/>
              </a:spcBef>
              <a:spcAft>
                <a:spcPts val="0"/>
              </a:spcAft>
              <a:buClr>
                <a:schemeClr val="lt2"/>
              </a:buClr>
              <a:buSzPts val="2200"/>
              <a:buFont typeface="Raleway Thin"/>
              <a:buChar char="𖡼"/>
              <a:defRPr sz="2200">
                <a:solidFill>
                  <a:schemeClr val="dk1"/>
                </a:solidFill>
                <a:latin typeface="Raleway Thin"/>
                <a:ea typeface="Raleway Thin"/>
                <a:cs typeface="Raleway Thin"/>
                <a:sym typeface="Raleway Thin"/>
              </a:defRPr>
            </a:lvl3pPr>
            <a:lvl4pPr marL="1828800" lvl="3"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4pPr>
            <a:lvl5pPr marL="2286000" lvl="4"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5pPr>
            <a:lvl6pPr marL="2743200" lvl="5"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6pPr>
            <a:lvl7pPr marL="3200400" lvl="6"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7pPr>
            <a:lvl8pPr marL="3657600" lvl="7" indent="-368300" rtl="0">
              <a:lnSpc>
                <a:spcPct val="115000"/>
              </a:lnSpc>
              <a:spcBef>
                <a:spcPts val="600"/>
              </a:spcBef>
              <a:spcAft>
                <a:spcPts val="0"/>
              </a:spcAft>
              <a:buClr>
                <a:schemeClr val="dk1"/>
              </a:buClr>
              <a:buSzPts val="2200"/>
              <a:buFont typeface="Raleway Thin"/>
              <a:buChar char="○"/>
              <a:defRPr sz="2200">
                <a:solidFill>
                  <a:schemeClr val="dk1"/>
                </a:solidFill>
                <a:latin typeface="Raleway Thin"/>
                <a:ea typeface="Raleway Thin"/>
                <a:cs typeface="Raleway Thin"/>
                <a:sym typeface="Raleway Thin"/>
              </a:defRPr>
            </a:lvl8pPr>
            <a:lvl9pPr marL="4114800" lvl="8" indent="-368300" rtl="0">
              <a:lnSpc>
                <a:spcPct val="115000"/>
              </a:lnSpc>
              <a:spcBef>
                <a:spcPts val="600"/>
              </a:spcBef>
              <a:spcAft>
                <a:spcPts val="600"/>
              </a:spcAft>
              <a:buClr>
                <a:schemeClr val="dk1"/>
              </a:buClr>
              <a:buSzPts val="2200"/>
              <a:buFont typeface="Raleway Thin"/>
              <a:buChar char="■"/>
              <a:defRPr sz="2200">
                <a:solidFill>
                  <a:schemeClr val="dk1"/>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0" tIns="0" rIns="0" bIns="0" anchor="ctr" anchorCtr="0">
            <a:noAutofit/>
          </a:bodyPr>
          <a:lstStyle>
            <a:lvl1pPr lvl="0" algn="r" rtl="0">
              <a:buNone/>
              <a:defRPr sz="2000">
                <a:solidFill>
                  <a:schemeClr val="lt1"/>
                </a:solidFill>
                <a:latin typeface="Raleway Thin"/>
                <a:ea typeface="Raleway Thin"/>
                <a:cs typeface="Raleway Thin"/>
                <a:sym typeface="Raleway Thin"/>
              </a:defRPr>
            </a:lvl1pPr>
            <a:lvl2pPr lvl="1" algn="r" rtl="0">
              <a:buNone/>
              <a:defRPr sz="2000">
                <a:solidFill>
                  <a:schemeClr val="lt1"/>
                </a:solidFill>
                <a:latin typeface="Raleway Thin"/>
                <a:ea typeface="Raleway Thin"/>
                <a:cs typeface="Raleway Thin"/>
                <a:sym typeface="Raleway Thin"/>
              </a:defRPr>
            </a:lvl2pPr>
            <a:lvl3pPr lvl="2" algn="r" rtl="0">
              <a:buNone/>
              <a:defRPr sz="2000">
                <a:solidFill>
                  <a:schemeClr val="lt1"/>
                </a:solidFill>
                <a:latin typeface="Raleway Thin"/>
                <a:ea typeface="Raleway Thin"/>
                <a:cs typeface="Raleway Thin"/>
                <a:sym typeface="Raleway Thin"/>
              </a:defRPr>
            </a:lvl3pPr>
            <a:lvl4pPr lvl="3" algn="r" rtl="0">
              <a:buNone/>
              <a:defRPr sz="2000">
                <a:solidFill>
                  <a:schemeClr val="lt1"/>
                </a:solidFill>
                <a:latin typeface="Raleway Thin"/>
                <a:ea typeface="Raleway Thin"/>
                <a:cs typeface="Raleway Thin"/>
                <a:sym typeface="Raleway Thin"/>
              </a:defRPr>
            </a:lvl4pPr>
            <a:lvl5pPr lvl="4" algn="r" rtl="0">
              <a:buNone/>
              <a:defRPr sz="2000">
                <a:solidFill>
                  <a:schemeClr val="lt1"/>
                </a:solidFill>
                <a:latin typeface="Raleway Thin"/>
                <a:ea typeface="Raleway Thin"/>
                <a:cs typeface="Raleway Thin"/>
                <a:sym typeface="Raleway Thin"/>
              </a:defRPr>
            </a:lvl5pPr>
            <a:lvl6pPr lvl="5" algn="r" rtl="0">
              <a:buNone/>
              <a:defRPr sz="2000">
                <a:solidFill>
                  <a:schemeClr val="lt1"/>
                </a:solidFill>
                <a:latin typeface="Raleway Thin"/>
                <a:ea typeface="Raleway Thin"/>
                <a:cs typeface="Raleway Thin"/>
                <a:sym typeface="Raleway Thin"/>
              </a:defRPr>
            </a:lvl6pPr>
            <a:lvl7pPr lvl="6" algn="r" rtl="0">
              <a:buNone/>
              <a:defRPr sz="2000">
                <a:solidFill>
                  <a:schemeClr val="lt1"/>
                </a:solidFill>
                <a:latin typeface="Raleway Thin"/>
                <a:ea typeface="Raleway Thin"/>
                <a:cs typeface="Raleway Thin"/>
                <a:sym typeface="Raleway Thin"/>
              </a:defRPr>
            </a:lvl7pPr>
            <a:lvl8pPr lvl="7" algn="r" rtl="0">
              <a:buNone/>
              <a:defRPr sz="2000">
                <a:solidFill>
                  <a:schemeClr val="lt1"/>
                </a:solidFill>
                <a:latin typeface="Raleway Thin"/>
                <a:ea typeface="Raleway Thin"/>
                <a:cs typeface="Raleway Thin"/>
                <a:sym typeface="Raleway Thin"/>
              </a:defRPr>
            </a:lvl8pPr>
            <a:lvl9pPr lvl="8" algn="r" rtl="0">
              <a:buNone/>
              <a:defRPr sz="2000">
                <a:solidFill>
                  <a:schemeClr val="lt1"/>
                </a:solidFill>
                <a:latin typeface="Raleway Thin"/>
                <a:ea typeface="Raleway Thin"/>
                <a:cs typeface="Raleway Thin"/>
                <a:sym typeface="Raleway Thin"/>
              </a:defRPr>
            </a:lvl9pPr>
          </a:lstStyle>
          <a:p>
            <a:fld id="{C8E16F93-CE02-4679-AA9F-3A85DC9F4AF8}" type="slidenum">
              <a:rPr kumimoji="1" lang="ja-JP" altLang="en-US" smtClean="0"/>
              <a:t>‹#›</a:t>
            </a:fld>
            <a:endParaRPr kumimoji="1" lang="ja-JP" altLang="en-US"/>
          </a:p>
        </p:txBody>
      </p:sp>
    </p:spTree>
    <p:extLst>
      <p:ext uri="{BB962C8B-B14F-4D97-AF65-F5344CB8AC3E}">
        <p14:creationId xmlns:p14="http://schemas.microsoft.com/office/powerpoint/2010/main" val="2382448652"/>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5" r:id="rId10"/>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nc/4.0/deed.ja" TargetMode="External"/><Relationship Id="rId3" Type="http://schemas.openxmlformats.org/officeDocument/2006/relationships/diagramLayout" Target="../diagrams/layout1.xml"/><Relationship Id="rId7" Type="http://schemas.openxmlformats.org/officeDocument/2006/relationships/hyperlink" Target="https://www.slidescarnival.com/ja/%e6%b0%b4%e5%bd%a9%e7%94%bb%e3%81%ae%e6%b3%a2%e3%82%b9%e3%83%a9%e3%82%a4%e3%83%89" TargetMode="Externa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hyperlink" Target="https://www.slidescarnival.com/ja/%e6%b0%b4%e5%bd%a9%e7%94%bb%e3%81%ae%e6%b3%a2%e3%82%b9%e3%83%a9%e3%82%a4%e3%83%89"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4FD6123-4F0A-D847-A589-96D2292727E3}"/>
              </a:ext>
            </a:extLst>
          </p:cNvPr>
          <p:cNvSpPr txBox="1"/>
          <p:nvPr/>
        </p:nvSpPr>
        <p:spPr>
          <a:xfrm>
            <a:off x="157942" y="201978"/>
            <a:ext cx="3798916" cy="646331"/>
          </a:xfrm>
          <a:prstGeom prst="rect">
            <a:avLst/>
          </a:prstGeom>
          <a:noFill/>
        </p:spPr>
        <p:txBody>
          <a:bodyPr wrap="square" rtlCol="0">
            <a:spAutoFit/>
          </a:bodyPr>
          <a:lstStyle/>
          <a:p>
            <a:pPr algn="ctr"/>
            <a:r>
              <a:rPr kumimoji="1" lang="en-US" altLang="ja-JP" sz="3600" dirty="0">
                <a:latin typeface="Cambria Math" panose="02040503050406030204" pitchFamily="18" charset="0"/>
                <a:ea typeface="Cambria Math" panose="02040503050406030204" pitchFamily="18" charset="0"/>
              </a:rPr>
              <a:t>3R</a:t>
            </a:r>
            <a:r>
              <a:rPr kumimoji="1" lang="ja-JP" altLang="en-US" sz="3600" dirty="0">
                <a:latin typeface="+mj-ea"/>
                <a:ea typeface="+mj-ea"/>
                <a:cs typeface="Arial" panose="020B0604020202020204" pitchFamily="34" charset="0"/>
              </a:rPr>
              <a:t>班について</a:t>
            </a:r>
            <a:endParaRPr kumimoji="1" lang="ja-JP" altLang="en-US" sz="3600" dirty="0">
              <a:latin typeface="+mj-ea"/>
              <a:ea typeface="+mj-ea"/>
            </a:endParaRPr>
          </a:p>
        </p:txBody>
      </p:sp>
      <p:graphicFrame>
        <p:nvGraphicFramePr>
          <p:cNvPr id="9" name="図表 8">
            <a:extLst>
              <a:ext uri="{FF2B5EF4-FFF2-40B4-BE49-F238E27FC236}">
                <a16:creationId xmlns:a16="http://schemas.microsoft.com/office/drawing/2014/main" id="{79E1977C-F64D-8F2E-892B-8BF78E22EA8C}"/>
              </a:ext>
            </a:extLst>
          </p:cNvPr>
          <p:cNvGraphicFramePr/>
          <p:nvPr>
            <p:extLst>
              <p:ext uri="{D42A27DB-BD31-4B8C-83A1-F6EECF244321}">
                <p14:modId xmlns:p14="http://schemas.microsoft.com/office/powerpoint/2010/main" val="1573606474"/>
              </p:ext>
            </p:extLst>
          </p:nvPr>
        </p:nvGraphicFramePr>
        <p:xfrm>
          <a:off x="340821" y="1033663"/>
          <a:ext cx="113634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テキスト ボックス 9">
            <a:extLst>
              <a:ext uri="{FF2B5EF4-FFF2-40B4-BE49-F238E27FC236}">
                <a16:creationId xmlns:a16="http://schemas.microsoft.com/office/drawing/2014/main" id="{46608EA5-2D5C-266E-C5DD-3FC258C3E826}"/>
              </a:ext>
            </a:extLst>
          </p:cNvPr>
          <p:cNvSpPr txBox="1"/>
          <p:nvPr/>
        </p:nvSpPr>
        <p:spPr>
          <a:xfrm>
            <a:off x="7423266" y="6468406"/>
            <a:ext cx="4912821" cy="400110"/>
          </a:xfrm>
          <a:prstGeom prst="rect">
            <a:avLst/>
          </a:prstGeom>
          <a:noFill/>
        </p:spPr>
        <p:txBody>
          <a:bodyPr wrap="square" rtlCol="0">
            <a:spAutoFit/>
          </a:bodyPr>
          <a:lstStyle/>
          <a:p>
            <a:r>
              <a:rPr lang="en-US" altLang="ja-JP" sz="1000" dirty="0">
                <a:solidFill>
                  <a:srgbClr val="333333"/>
                </a:solidFill>
                <a:latin typeface="Poppins" panose="020B0502040204020203" pitchFamily="2" charset="0"/>
                <a:hlinkClick r:id="rId7"/>
              </a:rPr>
              <a:t>SlidesCarnival</a:t>
            </a:r>
            <a:r>
              <a:rPr lang="en-US" altLang="ja-JP" sz="1000" dirty="0">
                <a:latin typeface="Noto Sans JP"/>
                <a:hlinkClick r:id="rId7"/>
              </a:rPr>
              <a:t> ©</a:t>
            </a:r>
            <a:r>
              <a:rPr lang="ja-JP" altLang="en-US" sz="1000" b="1" dirty="0">
                <a:solidFill>
                  <a:srgbClr val="333333"/>
                </a:solidFill>
                <a:latin typeface="Poppins" panose="00000500000000000000" pitchFamily="2" charset="0"/>
                <a:hlinkClick r:id="rId7"/>
              </a:rPr>
              <a:t>水彩画の波。</a:t>
            </a:r>
            <a:r>
              <a:rPr lang="ja-JP" altLang="en-US" sz="1000" b="0" i="0" dirty="0">
                <a:solidFill>
                  <a:srgbClr val="808080"/>
                </a:solidFill>
                <a:effectLst/>
                <a:latin typeface="Noto Sans JP"/>
              </a:rPr>
              <a:t>を改変して作成</a:t>
            </a:r>
            <a:br>
              <a:rPr lang="ja-JP" altLang="en-US" sz="1000" dirty="0"/>
            </a:br>
            <a:r>
              <a:rPr lang="ja-JP" altLang="en-US" sz="1000" b="0" i="0" dirty="0">
                <a:solidFill>
                  <a:srgbClr val="808080"/>
                </a:solidFill>
                <a:effectLst/>
                <a:latin typeface="Noto Sans JP"/>
              </a:rPr>
              <a:t>この作品は</a:t>
            </a:r>
            <a:r>
              <a:rPr lang="ja-JP" altLang="en-US" sz="1000" b="0" i="0" u="none" strike="noStrike" dirty="0">
                <a:effectLst/>
                <a:latin typeface="Noto Sans JP"/>
                <a:hlinkClick r:id="rId8"/>
              </a:rPr>
              <a:t>クリエイティブ・コモンズ・ライセンス（表示</a:t>
            </a:r>
            <a:r>
              <a:rPr lang="en-US" altLang="ja-JP" sz="1000" b="0" i="0" u="none" strike="noStrike" dirty="0">
                <a:effectLst/>
                <a:latin typeface="Noto Sans JP"/>
                <a:hlinkClick r:id="rId8"/>
              </a:rPr>
              <a:t>4.0</a:t>
            </a:r>
            <a:r>
              <a:rPr lang="ja-JP" altLang="en-US" sz="1000" b="0" i="0" u="none" strike="noStrike" dirty="0">
                <a:effectLst/>
                <a:latin typeface="Noto Sans JP"/>
                <a:hlinkClick r:id="rId8"/>
              </a:rPr>
              <a:t>国際）</a:t>
            </a:r>
            <a:r>
              <a:rPr lang="ja-JP" altLang="en-US" sz="1000" b="0" i="0" dirty="0">
                <a:solidFill>
                  <a:srgbClr val="808080"/>
                </a:solidFill>
                <a:effectLst/>
                <a:latin typeface="Noto Sans JP"/>
              </a:rPr>
              <a:t>のもとに提供されています</a:t>
            </a:r>
            <a:endParaRPr kumimoji="1" lang="ja-JP" altLang="en-US" sz="1000" dirty="0"/>
          </a:p>
        </p:txBody>
      </p:sp>
      <p:pic>
        <p:nvPicPr>
          <p:cNvPr id="11" name="Picture 2">
            <a:extLst>
              <a:ext uri="{FF2B5EF4-FFF2-40B4-BE49-F238E27FC236}">
                <a16:creationId xmlns:a16="http://schemas.microsoft.com/office/drawing/2014/main" id="{2AABECB3-F860-3843-ACB8-9E2DE11622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16492" y="81106"/>
            <a:ext cx="888076" cy="888076"/>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F650794-39D9-6156-7566-66F3B8A6EE02}"/>
              </a:ext>
            </a:extLst>
          </p:cNvPr>
          <p:cNvPicPr>
            <a:picLocks noChangeAspect="1"/>
          </p:cNvPicPr>
          <p:nvPr/>
        </p:nvPicPr>
        <p:blipFill rotWithShape="1">
          <a:blip r:embed="rId10"/>
          <a:srcRect l="14943" t="6638" r="11465" b="10204"/>
          <a:stretch/>
        </p:blipFill>
        <p:spPr>
          <a:xfrm>
            <a:off x="9323916" y="81106"/>
            <a:ext cx="1111520" cy="888076"/>
          </a:xfrm>
          <a:prstGeom prst="rect">
            <a:avLst/>
          </a:prstGeom>
        </p:spPr>
      </p:pic>
    </p:spTree>
    <p:extLst>
      <p:ext uri="{BB962C8B-B14F-4D97-AF65-F5344CB8AC3E}">
        <p14:creationId xmlns:p14="http://schemas.microsoft.com/office/powerpoint/2010/main" val="177213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17C8EAB-6ABE-C895-7121-DD7444692962}"/>
              </a:ext>
            </a:extLst>
          </p:cNvPr>
          <p:cNvSpPr txBox="1"/>
          <p:nvPr/>
        </p:nvSpPr>
        <p:spPr>
          <a:xfrm>
            <a:off x="7414953" y="6457890"/>
            <a:ext cx="4912821" cy="400110"/>
          </a:xfrm>
          <a:prstGeom prst="rect">
            <a:avLst/>
          </a:prstGeom>
          <a:noFill/>
        </p:spPr>
        <p:txBody>
          <a:bodyPr wrap="square" rtlCol="0">
            <a:spAutoFit/>
          </a:bodyPr>
          <a:lstStyle/>
          <a:p>
            <a:r>
              <a:rPr lang="en-US" altLang="ja-JP" sz="1000" dirty="0">
                <a:solidFill>
                  <a:srgbClr val="333333"/>
                </a:solidFill>
                <a:latin typeface="Poppins" panose="020B0502040204020203" pitchFamily="2" charset="0"/>
                <a:hlinkClick r:id="rId2"/>
              </a:rPr>
              <a:t>SlidesCarnival</a:t>
            </a:r>
            <a:r>
              <a:rPr lang="en-US" altLang="ja-JP" sz="1000" dirty="0">
                <a:latin typeface="Noto Sans JP"/>
                <a:hlinkClick r:id="rId2"/>
              </a:rPr>
              <a:t> ©</a:t>
            </a:r>
            <a:r>
              <a:rPr lang="ja-JP" altLang="en-US" sz="1000" b="1" dirty="0">
                <a:solidFill>
                  <a:srgbClr val="333333"/>
                </a:solidFill>
                <a:latin typeface="Poppins" panose="00000500000000000000" pitchFamily="2" charset="0"/>
                <a:hlinkClick r:id="rId2"/>
              </a:rPr>
              <a:t>水彩画の波。</a:t>
            </a:r>
            <a:r>
              <a:rPr lang="ja-JP" altLang="en-US" sz="1000" b="0" i="0" dirty="0">
                <a:solidFill>
                  <a:srgbClr val="808080"/>
                </a:solidFill>
                <a:effectLst/>
                <a:latin typeface="Noto Sans JP"/>
              </a:rPr>
              <a:t>を改変して作成</a:t>
            </a:r>
            <a:br>
              <a:rPr lang="ja-JP" altLang="en-US" sz="1000" dirty="0"/>
            </a:br>
            <a:r>
              <a:rPr lang="ja-JP" altLang="en-US" sz="1000" b="0" i="0" dirty="0">
                <a:solidFill>
                  <a:srgbClr val="808080"/>
                </a:solidFill>
                <a:effectLst/>
                <a:latin typeface="Noto Sans JP"/>
              </a:rPr>
              <a:t>この作品は</a:t>
            </a:r>
            <a:r>
              <a:rPr lang="ja-JP" altLang="en-US" sz="1000" b="0" i="0" u="none" strike="noStrike" dirty="0">
                <a:effectLst/>
                <a:latin typeface="Noto Sans JP"/>
                <a:hlinkClick r:id="rId3"/>
              </a:rPr>
              <a:t>クリエイティブ・コモンズ・ライセンス（表示</a:t>
            </a:r>
            <a:r>
              <a:rPr lang="en-US" altLang="ja-JP" sz="1000" b="0" i="0" u="none" strike="noStrike" dirty="0">
                <a:effectLst/>
                <a:latin typeface="Noto Sans JP"/>
                <a:hlinkClick r:id="rId3"/>
              </a:rPr>
              <a:t>4.0</a:t>
            </a:r>
            <a:r>
              <a:rPr lang="ja-JP" altLang="en-US" sz="1000" b="0" i="0" u="none" strike="noStrike" dirty="0">
                <a:effectLst/>
                <a:latin typeface="Noto Sans JP"/>
                <a:hlinkClick r:id="rId3"/>
              </a:rPr>
              <a:t>国際）</a:t>
            </a:r>
            <a:r>
              <a:rPr lang="ja-JP" altLang="en-US" sz="1000" b="0" i="0" dirty="0">
                <a:solidFill>
                  <a:srgbClr val="808080"/>
                </a:solidFill>
                <a:effectLst/>
                <a:latin typeface="Noto Sans JP"/>
              </a:rPr>
              <a:t>のもとに提供されています</a:t>
            </a:r>
            <a:endParaRPr kumimoji="1" lang="ja-JP" altLang="en-US" sz="1000" dirty="0"/>
          </a:p>
        </p:txBody>
      </p:sp>
      <p:sp>
        <p:nvSpPr>
          <p:cNvPr id="4" name="テキスト ボックス 3">
            <a:extLst>
              <a:ext uri="{FF2B5EF4-FFF2-40B4-BE49-F238E27FC236}">
                <a16:creationId xmlns:a16="http://schemas.microsoft.com/office/drawing/2014/main" id="{C1E9C15A-C3E5-C45D-EE58-1D3BCC6BAAE7}"/>
              </a:ext>
            </a:extLst>
          </p:cNvPr>
          <p:cNvSpPr txBox="1"/>
          <p:nvPr/>
        </p:nvSpPr>
        <p:spPr>
          <a:xfrm>
            <a:off x="0" y="92951"/>
            <a:ext cx="5519649" cy="646331"/>
          </a:xfrm>
          <a:prstGeom prst="rect">
            <a:avLst/>
          </a:prstGeom>
          <a:noFill/>
        </p:spPr>
        <p:txBody>
          <a:bodyPr wrap="square" rtlCol="0">
            <a:spAutoFit/>
          </a:bodyPr>
          <a:lstStyle/>
          <a:p>
            <a:pPr algn="ctr"/>
            <a:r>
              <a:rPr kumimoji="1" lang="en-US" altLang="ja-JP" sz="3600" dirty="0">
                <a:latin typeface="Cambria Math" panose="02040503050406030204" pitchFamily="18" charset="0"/>
                <a:ea typeface="Cambria Math" panose="02040503050406030204" pitchFamily="18" charset="0"/>
              </a:rPr>
              <a:t>3R</a:t>
            </a:r>
            <a:r>
              <a:rPr kumimoji="1" lang="ja-JP" altLang="en-US" sz="3600" dirty="0">
                <a:latin typeface="+mj-ea"/>
                <a:ea typeface="+mj-ea"/>
                <a:cs typeface="Arial" panose="020B0604020202020204" pitchFamily="34" charset="0"/>
              </a:rPr>
              <a:t>班に興味のある方へ</a:t>
            </a:r>
            <a:endParaRPr kumimoji="1" lang="en-US" altLang="ja-JP" sz="3600" dirty="0">
              <a:latin typeface="+mj-ea"/>
              <a:ea typeface="+mj-ea"/>
              <a:cs typeface="Arial" panose="020B0604020202020204" pitchFamily="34" charset="0"/>
            </a:endParaRPr>
          </a:p>
        </p:txBody>
      </p:sp>
      <p:sp>
        <p:nvSpPr>
          <p:cNvPr id="5" name="テキスト ボックス 4">
            <a:extLst>
              <a:ext uri="{FF2B5EF4-FFF2-40B4-BE49-F238E27FC236}">
                <a16:creationId xmlns:a16="http://schemas.microsoft.com/office/drawing/2014/main" id="{40223558-A095-B25B-F695-49A6FBA68F1C}"/>
              </a:ext>
            </a:extLst>
          </p:cNvPr>
          <p:cNvSpPr txBox="1"/>
          <p:nvPr/>
        </p:nvSpPr>
        <p:spPr>
          <a:xfrm>
            <a:off x="645621" y="917636"/>
            <a:ext cx="10521143" cy="1569660"/>
          </a:xfrm>
          <a:prstGeom prst="rect">
            <a:avLst/>
          </a:prstGeom>
          <a:noFill/>
          <a:ln w="38100">
            <a:solidFill>
              <a:srgbClr val="41DBB3"/>
            </a:solidFill>
          </a:ln>
        </p:spPr>
        <p:txBody>
          <a:bodyPr wrap="square" rtlCol="0">
            <a:spAutoFit/>
          </a:bodyPr>
          <a:lstStyle/>
          <a:p>
            <a:r>
              <a:rPr kumimoji="1" lang="ja-JP" altLang="en-US" sz="2400" dirty="0"/>
              <a:t>私たちはごみの削減についての様々な取り組みを行っています．</a:t>
            </a:r>
            <a:endParaRPr kumimoji="1" lang="en-US" altLang="ja-JP" sz="2400" dirty="0"/>
          </a:p>
          <a:p>
            <a:r>
              <a:rPr kumimoji="1" lang="ja-JP" altLang="en-US" sz="2400" dirty="0"/>
              <a:t>実現してみたいことがあれば大阪府や企業と協力し，プロジェクトを進めることが出来ます．</a:t>
            </a:r>
            <a:endParaRPr kumimoji="1" lang="en-US" altLang="ja-JP" sz="2400" dirty="0"/>
          </a:p>
          <a:p>
            <a:r>
              <a:rPr kumimoji="1" lang="ja-JP" altLang="en-US" sz="2400" dirty="0"/>
              <a:t>是非，ご興味のある</a:t>
            </a:r>
            <a:r>
              <a:rPr kumimoji="1" lang="ja-JP" altLang="en-US" sz="2400"/>
              <a:t>方はご応募ください</a:t>
            </a:r>
            <a:r>
              <a:rPr kumimoji="1" lang="ja-JP" altLang="en-US" sz="2400" dirty="0"/>
              <a:t>．</a:t>
            </a:r>
            <a:endParaRPr kumimoji="1" lang="en-US" altLang="ja-JP" sz="2400" dirty="0"/>
          </a:p>
        </p:txBody>
      </p:sp>
      <p:sp>
        <p:nvSpPr>
          <p:cNvPr id="6" name="テキスト ボックス 5">
            <a:extLst>
              <a:ext uri="{FF2B5EF4-FFF2-40B4-BE49-F238E27FC236}">
                <a16:creationId xmlns:a16="http://schemas.microsoft.com/office/drawing/2014/main" id="{F88F659C-ED73-73ED-61AB-343C8BD1DD4D}"/>
              </a:ext>
            </a:extLst>
          </p:cNvPr>
          <p:cNvSpPr txBox="1"/>
          <p:nvPr/>
        </p:nvSpPr>
        <p:spPr>
          <a:xfrm>
            <a:off x="551410" y="4632314"/>
            <a:ext cx="4170220" cy="523220"/>
          </a:xfrm>
          <a:prstGeom prst="rect">
            <a:avLst/>
          </a:prstGeom>
          <a:noFill/>
        </p:spPr>
        <p:txBody>
          <a:bodyPr wrap="square" rtlCol="0">
            <a:spAutoFit/>
          </a:bodyPr>
          <a:lstStyle/>
          <a:p>
            <a:pPr algn="ctr"/>
            <a:r>
              <a:rPr kumimoji="1" lang="ja-JP" altLang="en-US" sz="2800" b="1" dirty="0"/>
              <a:t>参加条件</a:t>
            </a:r>
          </a:p>
        </p:txBody>
      </p:sp>
      <p:sp>
        <p:nvSpPr>
          <p:cNvPr id="7" name="テキスト ボックス 6">
            <a:extLst>
              <a:ext uri="{FF2B5EF4-FFF2-40B4-BE49-F238E27FC236}">
                <a16:creationId xmlns:a16="http://schemas.microsoft.com/office/drawing/2014/main" id="{5F482634-8BD0-2EA8-ACCA-DAEB30F338BD}"/>
              </a:ext>
            </a:extLst>
          </p:cNvPr>
          <p:cNvSpPr txBox="1"/>
          <p:nvPr/>
        </p:nvSpPr>
        <p:spPr>
          <a:xfrm>
            <a:off x="551409" y="2809356"/>
            <a:ext cx="4170220" cy="523220"/>
          </a:xfrm>
          <a:prstGeom prst="rect">
            <a:avLst/>
          </a:prstGeom>
          <a:noFill/>
        </p:spPr>
        <p:txBody>
          <a:bodyPr wrap="square" rtlCol="0">
            <a:spAutoFit/>
          </a:bodyPr>
          <a:lstStyle/>
          <a:p>
            <a:pPr algn="ctr"/>
            <a:r>
              <a:rPr kumimoji="1" lang="ja-JP" altLang="en-US" sz="2800" b="1" dirty="0"/>
              <a:t>こんな人と活動したい</a:t>
            </a:r>
          </a:p>
        </p:txBody>
      </p:sp>
      <p:sp>
        <p:nvSpPr>
          <p:cNvPr id="8" name="テキスト ボックス 7">
            <a:extLst>
              <a:ext uri="{FF2B5EF4-FFF2-40B4-BE49-F238E27FC236}">
                <a16:creationId xmlns:a16="http://schemas.microsoft.com/office/drawing/2014/main" id="{B4B5D375-F0F9-2545-50E2-BB18C1670AE0}"/>
              </a:ext>
            </a:extLst>
          </p:cNvPr>
          <p:cNvSpPr txBox="1"/>
          <p:nvPr/>
        </p:nvSpPr>
        <p:spPr>
          <a:xfrm>
            <a:off x="645621" y="3324264"/>
            <a:ext cx="10673541" cy="1569660"/>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t>ごみ削減・環境問題に興味</a:t>
            </a:r>
            <a:r>
              <a:rPr kumimoji="1" lang="ja-JP" altLang="en-US" sz="2400"/>
              <a:t>がある</a:t>
            </a:r>
            <a:endParaRPr kumimoji="1" lang="en-US" altLang="ja-JP" sz="2400" dirty="0"/>
          </a:p>
          <a:p>
            <a:pPr marL="342900" indent="-342900">
              <a:buFont typeface="Arial" panose="020B0604020202020204" pitchFamily="34" charset="0"/>
              <a:buChar char="•"/>
            </a:pPr>
            <a:r>
              <a:rPr kumimoji="1" lang="ja-JP" altLang="en-US" sz="2400" dirty="0"/>
              <a:t>色々な人と関わりたい</a:t>
            </a:r>
            <a:endParaRPr kumimoji="1" lang="en-US" altLang="ja-JP" sz="2400" dirty="0"/>
          </a:p>
          <a:p>
            <a:pPr marL="342900" indent="-342900">
              <a:buFont typeface="Arial" panose="020B0604020202020204" pitchFamily="34" charset="0"/>
              <a:buChar char="•"/>
            </a:pPr>
            <a:r>
              <a:rPr kumimoji="1" lang="ja-JP" altLang="en-US" sz="2400" dirty="0"/>
              <a:t>何かにチャレンジしてみたい，自分の考えていることを実行してみたい人</a:t>
            </a:r>
          </a:p>
          <a:p>
            <a:pPr marL="342900" indent="-342900">
              <a:buFont typeface="Arial" panose="020B0604020202020204" pitchFamily="34" charset="0"/>
              <a:buChar char="•"/>
            </a:pPr>
            <a:endParaRPr kumimoji="1" lang="ja-JP" altLang="en-US" sz="2400" dirty="0"/>
          </a:p>
        </p:txBody>
      </p:sp>
      <p:sp>
        <p:nvSpPr>
          <p:cNvPr id="9" name="テキスト ボックス 8">
            <a:extLst>
              <a:ext uri="{FF2B5EF4-FFF2-40B4-BE49-F238E27FC236}">
                <a16:creationId xmlns:a16="http://schemas.microsoft.com/office/drawing/2014/main" id="{1F2C24D8-2E37-15EC-BFF2-940215625D09}"/>
              </a:ext>
            </a:extLst>
          </p:cNvPr>
          <p:cNvSpPr txBox="1"/>
          <p:nvPr/>
        </p:nvSpPr>
        <p:spPr>
          <a:xfrm>
            <a:off x="645621" y="5155534"/>
            <a:ext cx="6891252" cy="830997"/>
          </a:xfrm>
          <a:prstGeom prst="rect">
            <a:avLst/>
          </a:prstGeom>
          <a:noFill/>
        </p:spPr>
        <p:txBody>
          <a:bodyPr wrap="square" rtlCol="0">
            <a:spAutoFit/>
          </a:bodyPr>
          <a:lstStyle/>
          <a:p>
            <a:r>
              <a:rPr kumimoji="1" lang="ja-JP" altLang="en-US" sz="2400" dirty="0"/>
              <a:t>オンライン会議に参加できる人</a:t>
            </a:r>
            <a:endParaRPr kumimoji="1" lang="en-US" altLang="ja-JP" sz="2400" dirty="0"/>
          </a:p>
          <a:p>
            <a:r>
              <a:rPr kumimoji="1" lang="ja-JP" altLang="en-US" sz="2400" dirty="0"/>
              <a:t>（不定期　月１，２回ほど．日程が合えば対面で）</a:t>
            </a:r>
          </a:p>
        </p:txBody>
      </p:sp>
    </p:spTree>
    <p:extLst>
      <p:ext uri="{BB962C8B-B14F-4D97-AF65-F5344CB8AC3E}">
        <p14:creationId xmlns:p14="http://schemas.microsoft.com/office/powerpoint/2010/main" val="1274030822"/>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SlidesCarnival base template">
  <a:themeElements>
    <a:clrScheme name="Custom 347">
      <a:dk1>
        <a:srgbClr val="322B3A"/>
      </a:dk1>
      <a:lt1>
        <a:srgbClr val="FFFFFF"/>
      </a:lt1>
      <a:dk2>
        <a:srgbClr val="B6B4BE"/>
      </a:dk2>
      <a:lt2>
        <a:srgbClr val="F1ECEE"/>
      </a:lt2>
      <a:accent1>
        <a:srgbClr val="ECA3BD"/>
      </a:accent1>
      <a:accent2>
        <a:srgbClr val="B9A9E9"/>
      </a:accent2>
      <a:accent3>
        <a:srgbClr val="A1CAF3"/>
      </a:accent3>
      <a:accent4>
        <a:srgbClr val="A9E9D5"/>
      </a:accent4>
      <a:accent5>
        <a:srgbClr val="C3E299"/>
      </a:accent5>
      <a:accent6>
        <a:srgbClr val="F7DDAD"/>
      </a:accent6>
      <a:hlink>
        <a:srgbClr val="55406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TM02900720[[fn=インテグラル]]</Template>
  <TotalTime>143</TotalTime>
  <Words>324</Words>
  <Application>Microsoft Office PowerPoint</Application>
  <PresentationFormat>ワイド画面</PresentationFormat>
  <Paragraphs>30</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2</vt:i4>
      </vt:variant>
    </vt:vector>
  </HeadingPairs>
  <TitlesOfParts>
    <vt:vector size="15" baseType="lpstr">
      <vt:lpstr>ＭＳ Ｐゴシック</vt:lpstr>
      <vt:lpstr>Noto Sans JP</vt:lpstr>
      <vt:lpstr>Satisfy</vt:lpstr>
      <vt:lpstr>Arial</vt:lpstr>
      <vt:lpstr>Calibri</vt:lpstr>
      <vt:lpstr>Calibri Light</vt:lpstr>
      <vt:lpstr>Cambria Math</vt:lpstr>
      <vt:lpstr>Poppins</vt:lpstr>
      <vt:lpstr>Raleway Thin</vt:lpstr>
      <vt:lpstr>Wingdings 2</vt:lpstr>
      <vt:lpstr>HDOfficeLightV0</vt:lpstr>
      <vt:lpstr>1_HDOfficeLightV0</vt:lpstr>
      <vt:lpstr>SlidesCarnival base template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松岡　浅葱</dc:creator>
  <cp:lastModifiedBy>松岡　浅葱</cp:lastModifiedBy>
  <cp:revision>6</cp:revision>
  <dcterms:created xsi:type="dcterms:W3CDTF">2023-07-28T05:15:43Z</dcterms:created>
  <dcterms:modified xsi:type="dcterms:W3CDTF">2023-07-28T07:50:53Z</dcterms:modified>
</cp:coreProperties>
</file>