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51" d="100"/>
          <a:sy n="51" d="100"/>
        </p:scale>
        <p:origin x="2316" y="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099" cy="496967"/>
          </a:xfrm>
          <a:prstGeom prst="rect">
            <a:avLst/>
          </a:prstGeom>
        </p:spPr>
        <p:txBody>
          <a:bodyPr vert="horz" lIns="95674" tIns="47837" rIns="95674" bIns="47837" rtlCol="0"/>
          <a:lstStyle>
            <a:lvl1pPr algn="l">
              <a:defRPr sz="13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4940" y="0"/>
            <a:ext cx="2949099" cy="496967"/>
          </a:xfrm>
          <a:prstGeom prst="rect">
            <a:avLst/>
          </a:prstGeom>
        </p:spPr>
        <p:txBody>
          <a:bodyPr vert="horz" lIns="95674" tIns="47837" rIns="95674" bIns="47837" rtlCol="0"/>
          <a:lstStyle>
            <a:lvl1pPr algn="r">
              <a:defRPr sz="1300">
                <a:latin typeface="Arial" charset="0"/>
                <a:ea typeface="ＭＳ Ｐゴシック" charset="-128"/>
              </a:defRPr>
            </a:lvl1pPr>
          </a:lstStyle>
          <a:p>
            <a:pPr>
              <a:defRPr/>
            </a:pPr>
            <a:fld id="{8787C47B-94AF-4C66-BBD9-8CAF1EAE09F1}" type="datetimeFigureOut">
              <a:rPr lang="ja-JP" altLang="en-US"/>
              <a:pPr>
                <a:defRPr/>
              </a:pPr>
              <a:t>2021/10/14</a:t>
            </a:fld>
            <a:endParaRPr lang="ja-JP" altLang="en-US"/>
          </a:p>
        </p:txBody>
      </p:sp>
      <p:sp>
        <p:nvSpPr>
          <p:cNvPr id="4" name="フッター プレースホルダ 3"/>
          <p:cNvSpPr>
            <a:spLocks noGrp="1"/>
          </p:cNvSpPr>
          <p:nvPr>
            <p:ph type="ftr" sz="quarter" idx="2"/>
          </p:nvPr>
        </p:nvSpPr>
        <p:spPr>
          <a:xfrm>
            <a:off x="1" y="9440646"/>
            <a:ext cx="2949099" cy="496967"/>
          </a:xfrm>
          <a:prstGeom prst="rect">
            <a:avLst/>
          </a:prstGeom>
        </p:spPr>
        <p:txBody>
          <a:bodyPr vert="horz" lIns="95674" tIns="47837" rIns="95674" bIns="47837" rtlCol="0" anchor="b"/>
          <a:lstStyle>
            <a:lvl1pPr algn="l">
              <a:defRPr sz="13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4940" y="9440646"/>
            <a:ext cx="2949099" cy="496967"/>
          </a:xfrm>
          <a:prstGeom prst="rect">
            <a:avLst/>
          </a:prstGeom>
        </p:spPr>
        <p:txBody>
          <a:bodyPr vert="horz" lIns="95674" tIns="47837" rIns="95674" bIns="47837" rtlCol="0" anchor="b"/>
          <a:lstStyle>
            <a:lvl1pPr algn="r">
              <a:defRPr sz="1300">
                <a:latin typeface="Arial" charset="0"/>
                <a:ea typeface="ＭＳ Ｐゴシック" charset="-128"/>
              </a:defRPr>
            </a:lvl1pPr>
          </a:lstStyle>
          <a:p>
            <a:pPr>
              <a:defRPr/>
            </a:pPr>
            <a:fld id="{0437D631-03A2-4363-99E9-9CA67BA3714E}" type="slidenum">
              <a:rPr lang="ja-JP" altLang="en-US"/>
              <a:pPr>
                <a:defRPr/>
              </a:pPr>
              <a:t>‹#›</a:t>
            </a:fld>
            <a:endParaRPr lang="ja-JP" altLang="en-US"/>
          </a:p>
        </p:txBody>
      </p:sp>
    </p:spTree>
    <p:extLst>
      <p:ext uri="{BB962C8B-B14F-4D97-AF65-F5344CB8AC3E}">
        <p14:creationId xmlns:p14="http://schemas.microsoft.com/office/powerpoint/2010/main" val="3829243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099" cy="496967"/>
          </a:xfrm>
          <a:prstGeom prst="rect">
            <a:avLst/>
          </a:prstGeom>
        </p:spPr>
        <p:txBody>
          <a:bodyPr vert="horz" lIns="95674" tIns="47837" rIns="95674" bIns="47837" rtlCol="0"/>
          <a:lstStyle>
            <a:lvl1pPr algn="l">
              <a:defRPr sz="1300"/>
            </a:lvl1pPr>
          </a:lstStyle>
          <a:p>
            <a:pPr>
              <a:defRPr/>
            </a:pPr>
            <a:endParaRPr lang="ja-JP" altLang="en-US"/>
          </a:p>
        </p:txBody>
      </p:sp>
      <p:sp>
        <p:nvSpPr>
          <p:cNvPr id="3" name="日付プレースホルダ 2"/>
          <p:cNvSpPr>
            <a:spLocks noGrp="1"/>
          </p:cNvSpPr>
          <p:nvPr>
            <p:ph type="dt" idx="1"/>
          </p:nvPr>
        </p:nvSpPr>
        <p:spPr>
          <a:xfrm>
            <a:off x="3854940" y="0"/>
            <a:ext cx="2949099" cy="496967"/>
          </a:xfrm>
          <a:prstGeom prst="rect">
            <a:avLst/>
          </a:prstGeom>
        </p:spPr>
        <p:txBody>
          <a:bodyPr vert="horz" lIns="95674" tIns="47837" rIns="95674" bIns="47837" rtlCol="0"/>
          <a:lstStyle>
            <a:lvl1pPr algn="r">
              <a:defRPr sz="1300"/>
            </a:lvl1pPr>
          </a:lstStyle>
          <a:p>
            <a:pPr>
              <a:defRPr/>
            </a:pPr>
            <a:fld id="{0713AA20-9DE7-4DA8-8E63-DABC0A6CBF2A}" type="datetimeFigureOut">
              <a:rPr lang="ja-JP" altLang="en-US"/>
              <a:pPr>
                <a:defRPr/>
              </a:pPr>
              <a:t>2021/10/14</a:t>
            </a:fld>
            <a:endParaRPr lang="ja-JP" altLang="en-US"/>
          </a:p>
        </p:txBody>
      </p:sp>
      <p:sp>
        <p:nvSpPr>
          <p:cNvPr id="4" name="スライド イメージ プレースホルダ 3"/>
          <p:cNvSpPr>
            <a:spLocks noGrp="1" noRot="1" noChangeAspect="1"/>
          </p:cNvSpPr>
          <p:nvPr>
            <p:ph type="sldImg" idx="2"/>
          </p:nvPr>
        </p:nvSpPr>
        <p:spPr>
          <a:xfrm>
            <a:off x="2112963" y="744538"/>
            <a:ext cx="2579687" cy="3727450"/>
          </a:xfrm>
          <a:prstGeom prst="rect">
            <a:avLst/>
          </a:prstGeom>
          <a:noFill/>
          <a:ln w="12700">
            <a:solidFill>
              <a:prstClr val="black"/>
            </a:solidFill>
          </a:ln>
        </p:spPr>
        <p:txBody>
          <a:bodyPr vert="horz" lIns="95674" tIns="47837" rIns="95674" bIns="47837" rtlCol="0" anchor="ctr"/>
          <a:lstStyle/>
          <a:p>
            <a:pPr lvl="0"/>
            <a:endParaRPr lang="ja-JP" altLang="en-US" noProof="0" smtClean="0"/>
          </a:p>
        </p:txBody>
      </p:sp>
      <p:sp>
        <p:nvSpPr>
          <p:cNvPr id="5" name="ノート プレースホルダ 4"/>
          <p:cNvSpPr>
            <a:spLocks noGrp="1"/>
          </p:cNvSpPr>
          <p:nvPr>
            <p:ph type="body" sz="quarter" idx="3"/>
          </p:nvPr>
        </p:nvSpPr>
        <p:spPr>
          <a:xfrm>
            <a:off x="680562" y="4721188"/>
            <a:ext cx="5444490" cy="4472702"/>
          </a:xfrm>
          <a:prstGeom prst="rect">
            <a:avLst/>
          </a:prstGeom>
        </p:spPr>
        <p:txBody>
          <a:bodyPr vert="horz" lIns="95674" tIns="47837" rIns="95674" bIns="47837"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440646"/>
            <a:ext cx="2949099" cy="496967"/>
          </a:xfrm>
          <a:prstGeom prst="rect">
            <a:avLst/>
          </a:prstGeom>
        </p:spPr>
        <p:txBody>
          <a:bodyPr vert="horz" lIns="95674" tIns="47837" rIns="95674" bIns="47837" rtlCol="0" anchor="b"/>
          <a:lstStyle>
            <a:lvl1pPr algn="l">
              <a:defRPr sz="1300"/>
            </a:lvl1pPr>
          </a:lstStyle>
          <a:p>
            <a:pPr>
              <a:defRPr/>
            </a:pPr>
            <a:endParaRPr lang="ja-JP" altLang="en-US"/>
          </a:p>
        </p:txBody>
      </p:sp>
      <p:sp>
        <p:nvSpPr>
          <p:cNvPr id="7" name="スライド番号プレースホルダ 6"/>
          <p:cNvSpPr>
            <a:spLocks noGrp="1"/>
          </p:cNvSpPr>
          <p:nvPr>
            <p:ph type="sldNum" sz="quarter" idx="5"/>
          </p:nvPr>
        </p:nvSpPr>
        <p:spPr>
          <a:xfrm>
            <a:off x="3854940" y="9440646"/>
            <a:ext cx="2949099" cy="496967"/>
          </a:xfrm>
          <a:prstGeom prst="rect">
            <a:avLst/>
          </a:prstGeom>
        </p:spPr>
        <p:txBody>
          <a:bodyPr vert="horz" lIns="95674" tIns="47837" rIns="95674" bIns="47837" rtlCol="0" anchor="b"/>
          <a:lstStyle>
            <a:lvl1pPr algn="r">
              <a:defRPr sz="1300"/>
            </a:lvl1pPr>
          </a:lstStyle>
          <a:p>
            <a:pPr>
              <a:defRPr/>
            </a:pPr>
            <a:fld id="{E617F9FC-29E8-4C00-8A9E-74CDC6AEC756}" type="slidenum">
              <a:rPr lang="ja-JP" altLang="en-US"/>
              <a:pPr>
                <a:defRPr/>
              </a:pPr>
              <a:t>‹#›</a:t>
            </a:fld>
            <a:endParaRPr lang="ja-JP" altLang="en-US"/>
          </a:p>
        </p:txBody>
      </p:sp>
    </p:spTree>
    <p:extLst>
      <p:ext uri="{BB962C8B-B14F-4D97-AF65-F5344CB8AC3E}">
        <p14:creationId xmlns:p14="http://schemas.microsoft.com/office/powerpoint/2010/main" val="1812944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525E10-3632-4042-9B2D-4068F65627B3}" type="slidenum">
              <a:rPr lang="ja-JP" altLang="en-US" smtClean="0"/>
              <a:pPr/>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17B2218-07CF-44FA-A2EF-F5E0C4263B93}" type="datetimeFigureOut">
              <a:rPr lang="ja-JP" altLang="en-US"/>
              <a:pPr>
                <a:defRPr/>
              </a:pPr>
              <a:t>2021/10/14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FE84DC4-00E3-4987-9E38-E3083A7D02EE}"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9627304-9288-4D35-B3D3-961999DC44C8}" type="datetimeFigureOut">
              <a:rPr lang="ja-JP" altLang="en-US"/>
              <a:pPr>
                <a:defRPr/>
              </a:pPr>
              <a:t>2021/10/14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5A505E1-5EDC-4361-A9DA-90CE0D3567A2}"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6" y="529698"/>
            <a:ext cx="3357563" cy="112680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B202652-134B-4C91-863C-BD242A8FB86B}" type="datetimeFigureOut">
              <a:rPr lang="ja-JP" altLang="en-US"/>
              <a:pPr>
                <a:defRPr/>
              </a:pPr>
              <a:t>2021/10/14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CEF4DF9-7AB3-4445-9132-44E299FB85E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3C06AD6-C131-4295-AF15-0AB059D007DE}" type="datetimeFigureOut">
              <a:rPr lang="ja-JP" altLang="en-US"/>
              <a:pPr>
                <a:defRPr/>
              </a:pPr>
              <a:t>2021/10/14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4997450-B447-4BE5-9867-3743011B5A42}"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2CBCB56-303B-4148-B628-8AD4A7259094}" type="datetimeFigureOut">
              <a:rPr lang="ja-JP" altLang="en-US"/>
              <a:pPr>
                <a:defRPr/>
              </a:pPr>
              <a:t>2021/10/14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617BC9-4368-4F33-93CA-93225819F510}"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456168B-D2AD-434A-BBB3-1F0CA36BA584}" type="datetimeFigureOut">
              <a:rPr lang="ja-JP" altLang="en-US"/>
              <a:pPr>
                <a:defRPr/>
              </a:pPr>
              <a:t>2021/10/14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3D82CB8-F2F8-4390-AFA0-903CE0B73967}"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E190365-D2E0-4525-901E-D704D6164D86}" type="datetimeFigureOut">
              <a:rPr lang="ja-JP" altLang="en-US"/>
              <a:pPr>
                <a:defRPr/>
              </a:pPr>
              <a:t>2021/10/14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E407520-1835-4BE1-B3FE-013B1BB9A67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6F80A7D-C3BC-49F4-B9EF-9F0F0D93FA47}" type="datetimeFigureOut">
              <a:rPr lang="ja-JP" altLang="en-US"/>
              <a:pPr>
                <a:defRPr/>
              </a:pPr>
              <a:t>2021/10/14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BFC212-9248-4CB0-9DEC-72712FB98A95}"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9944348-69EC-4F2B-B586-CC0F50F45CD8}" type="datetimeFigureOut">
              <a:rPr lang="ja-JP" altLang="en-US"/>
              <a:pPr>
                <a:defRPr/>
              </a:pPr>
              <a:t>2021/10/14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0E724D48-122E-4540-9E9D-DC99E1953646}"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73DD6C-6228-4CFE-9C55-DF5A477C1A07}" type="datetimeFigureOut">
              <a:rPr lang="ja-JP" altLang="en-US"/>
              <a:pPr>
                <a:defRPr/>
              </a:pPr>
              <a:t>2021/10/14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7D3B30C-F871-4C6B-B4C9-57AA3AA03C4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0E9C3F8-E9D4-41B5-8C23-FDD293135FAB}" type="datetimeFigureOut">
              <a:rPr lang="ja-JP" altLang="en-US"/>
              <a:pPr>
                <a:defRPr/>
              </a:pPr>
              <a:t>2021/10/14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05203D-88EB-4185-8BB6-65C4A488378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5463"/>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AD87C0F-0FEB-4D3F-AAED-74842E65851F}" type="datetimeFigureOut">
              <a:rPr lang="ja-JP" altLang="en-US"/>
              <a:pPr>
                <a:defRPr/>
              </a:pPr>
              <a:t>2021/10/14</a:t>
            </a:fld>
            <a:endParaRPr lang="ja-JP" altLang="en-US"/>
          </a:p>
        </p:txBody>
      </p:sp>
      <p:sp>
        <p:nvSpPr>
          <p:cNvPr id="5" name="フッター プレースホルダ 4"/>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5463"/>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F827253-07D0-46F9-954D-492B4E9A198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0688" y="166961"/>
            <a:ext cx="6624737" cy="3124437"/>
          </a:xfrm>
          <a:prstGeom prst="roundRect">
            <a:avLst/>
          </a:prstGeom>
          <a:noFill/>
          <a:ln w="85725" cmpd="thickThi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en-US" altLang="ja-JP" sz="3200" b="1" dirty="0" smtClean="0">
                <a:solidFill>
                  <a:schemeClr val="tx2">
                    <a:lumMod val="75000"/>
                  </a:schemeClr>
                </a:solidFill>
              </a:rPr>
              <a:t>『</a:t>
            </a:r>
            <a:r>
              <a:rPr kumimoji="1" lang="ja-JP" altLang="en-US" sz="3200" b="1" dirty="0" smtClean="0">
                <a:solidFill>
                  <a:schemeClr val="tx2">
                    <a:lumMod val="75000"/>
                  </a:schemeClr>
                </a:solidFill>
                <a:effectLst>
                  <a:outerShdw blurRad="38100" dist="38100" dir="2700000" algn="tl">
                    <a:srgbClr val="000000">
                      <a:alpha val="43137"/>
                    </a:srgbClr>
                  </a:outerShdw>
                </a:effectLst>
              </a:rPr>
              <a:t>高校生のための合同</a:t>
            </a:r>
            <a:r>
              <a:rPr kumimoji="1" lang="ja-JP" altLang="en-US" sz="3200" b="1" dirty="0" smtClean="0">
                <a:solidFill>
                  <a:schemeClr val="tx2">
                    <a:lumMod val="75000"/>
                  </a:schemeClr>
                </a:solidFill>
                <a:effectLst>
                  <a:outerShdw blurRad="38100" dist="38100" dir="2700000" algn="tl">
                    <a:srgbClr val="000000">
                      <a:alpha val="43137"/>
                    </a:srgbClr>
                  </a:outerShdw>
                </a:effectLst>
              </a:rPr>
              <a:t>企業説明会</a:t>
            </a:r>
            <a:r>
              <a:rPr kumimoji="1" lang="en-US" altLang="ja-JP" sz="3200" b="1" dirty="0" smtClean="0">
                <a:solidFill>
                  <a:schemeClr val="tx2">
                    <a:lumMod val="75000"/>
                  </a:schemeClr>
                </a:solidFill>
              </a:rPr>
              <a:t>』</a:t>
            </a:r>
          </a:p>
          <a:p>
            <a:pPr algn="ctr"/>
            <a:r>
              <a:rPr kumimoji="1" lang="ja-JP" altLang="en-US" sz="2000" dirty="0" smtClean="0">
                <a:solidFill>
                  <a:schemeClr val="tx1"/>
                </a:solidFill>
              </a:rPr>
              <a:t>を開催いたします</a:t>
            </a:r>
            <a:r>
              <a:rPr kumimoji="1" lang="en-US" altLang="ja-JP" sz="2000" dirty="0" smtClean="0">
                <a:solidFill>
                  <a:schemeClr val="tx1"/>
                </a:solidFill>
              </a:rPr>
              <a:t>!!</a:t>
            </a:r>
          </a:p>
        </p:txBody>
      </p:sp>
      <p:sp>
        <p:nvSpPr>
          <p:cNvPr id="7" name="正方形/長方形 6"/>
          <p:cNvSpPr/>
          <p:nvPr/>
        </p:nvSpPr>
        <p:spPr>
          <a:xfrm>
            <a:off x="18031" y="8736528"/>
            <a:ext cx="6858000" cy="105616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0688" y="9192651"/>
            <a:ext cx="540000" cy="3150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00" dirty="0" smtClean="0">
                <a:solidFill>
                  <a:schemeClr val="tx1"/>
                </a:solidFill>
              </a:rPr>
              <a:t>お問合せ</a:t>
            </a:r>
            <a:endParaRPr kumimoji="1" lang="ja-JP" altLang="en-US" sz="1000" dirty="0">
              <a:solidFill>
                <a:schemeClr val="tx1"/>
              </a:solidFill>
            </a:endParaRPr>
          </a:p>
        </p:txBody>
      </p:sp>
      <p:sp>
        <p:nvSpPr>
          <p:cNvPr id="9" name="テキスト ボックス 8"/>
          <p:cNvSpPr txBox="1"/>
          <p:nvPr/>
        </p:nvSpPr>
        <p:spPr bwMode="white">
          <a:xfrm>
            <a:off x="596948" y="8769976"/>
            <a:ext cx="6120681" cy="938719"/>
          </a:xfrm>
          <a:prstGeom prst="rect">
            <a:avLst/>
          </a:prstGeom>
          <a:noFill/>
        </p:spPr>
        <p:txBody>
          <a:bodyPr wrap="square" rtlCol="0">
            <a:spAutoFit/>
          </a:bodyPr>
          <a:lstStyle/>
          <a:p>
            <a:r>
              <a:rPr kumimoji="1" lang="ja-JP" altLang="en-US" sz="1100" dirty="0" smtClean="0">
                <a:solidFill>
                  <a:srgbClr val="FFFFFF"/>
                </a:solidFill>
              </a:rPr>
              <a:t>主催：京都労働局・ハローワーク、京都府、京都府教育委員会、京都市教育員会</a:t>
            </a:r>
            <a:r>
              <a:rPr lang="ja-JP" altLang="en-US" sz="1100" dirty="0">
                <a:solidFill>
                  <a:srgbClr val="FFFFFF"/>
                </a:solidFill>
              </a:rPr>
              <a:t>　</a:t>
            </a:r>
            <a:endParaRPr lang="en-US" altLang="ja-JP" sz="1100" dirty="0">
              <a:solidFill>
                <a:srgbClr val="FFFFFF"/>
              </a:solidFill>
            </a:endParaRPr>
          </a:p>
          <a:p>
            <a:r>
              <a:rPr lang="ja-JP" altLang="en-US" sz="1100" dirty="0">
                <a:solidFill>
                  <a:srgbClr val="FFFFFF"/>
                </a:solidFill>
              </a:rPr>
              <a:t>運営：株式会社東京</a:t>
            </a:r>
            <a:r>
              <a:rPr lang="ja-JP" altLang="en-US" sz="1100" dirty="0" smtClean="0">
                <a:solidFill>
                  <a:srgbClr val="FFFFFF"/>
                </a:solidFill>
              </a:rPr>
              <a:t>リーガルマインド　京都若年者地域連携事業運営事務局</a:t>
            </a:r>
            <a:endParaRPr lang="en-US" altLang="ja-JP" sz="1100" dirty="0">
              <a:solidFill>
                <a:srgbClr val="FFFFFF"/>
              </a:solidFill>
            </a:endParaRPr>
          </a:p>
          <a:p>
            <a:r>
              <a:rPr lang="ja-JP" altLang="en-US" sz="1100" dirty="0" smtClean="0">
                <a:solidFill>
                  <a:srgbClr val="FFFFFF"/>
                </a:solidFill>
              </a:rPr>
              <a:t>　　　〒</a:t>
            </a:r>
            <a:r>
              <a:rPr lang="en-US" altLang="ja-JP" sz="1100" dirty="0" smtClean="0">
                <a:solidFill>
                  <a:srgbClr val="FFFFFF"/>
                </a:solidFill>
              </a:rPr>
              <a:t>600-8216</a:t>
            </a:r>
            <a:r>
              <a:rPr lang="ja-JP" altLang="en-US" sz="1100" dirty="0" smtClean="0">
                <a:solidFill>
                  <a:srgbClr val="FFFFFF"/>
                </a:solidFill>
              </a:rPr>
              <a:t>　京都市下京区東洞院通七条下ル</a:t>
            </a:r>
            <a:r>
              <a:rPr lang="en-US" altLang="ja-JP" sz="1100" dirty="0" smtClean="0">
                <a:solidFill>
                  <a:srgbClr val="FFFFFF"/>
                </a:solidFill>
              </a:rPr>
              <a:t>2</a:t>
            </a:r>
            <a:r>
              <a:rPr lang="ja-JP" altLang="en-US" sz="1100" dirty="0" smtClean="0">
                <a:solidFill>
                  <a:srgbClr val="FFFFFF"/>
                </a:solidFill>
              </a:rPr>
              <a:t>丁目東塩小　　路町</a:t>
            </a:r>
            <a:r>
              <a:rPr lang="en-US" altLang="ja-JP" sz="1100" dirty="0" smtClean="0">
                <a:solidFill>
                  <a:srgbClr val="FFFFFF"/>
                </a:solidFill>
              </a:rPr>
              <a:t>680-2</a:t>
            </a:r>
            <a:r>
              <a:rPr lang="ja-JP" altLang="en-US" sz="1100" dirty="0" smtClean="0">
                <a:solidFill>
                  <a:srgbClr val="FFFFFF"/>
                </a:solidFill>
              </a:rPr>
              <a:t>　木村食品ビル</a:t>
            </a:r>
            <a:r>
              <a:rPr lang="en-US" altLang="ja-JP" sz="1100" dirty="0" smtClean="0">
                <a:solidFill>
                  <a:srgbClr val="FFFFFF"/>
                </a:solidFill>
              </a:rPr>
              <a:t>4</a:t>
            </a:r>
            <a:r>
              <a:rPr lang="ja-JP" altLang="en-US" sz="1100" dirty="0" smtClean="0">
                <a:solidFill>
                  <a:srgbClr val="FFFFFF"/>
                </a:solidFill>
              </a:rPr>
              <a:t>階</a:t>
            </a:r>
            <a:endParaRPr lang="en-US" altLang="ja-JP" sz="1100" dirty="0" smtClean="0">
              <a:solidFill>
                <a:srgbClr val="FFFFFF"/>
              </a:solidFill>
            </a:endParaRPr>
          </a:p>
          <a:p>
            <a:r>
              <a:rPr lang="ja-JP" altLang="en-US" sz="1100" dirty="0" smtClean="0">
                <a:solidFill>
                  <a:srgbClr val="FFFFFF"/>
                </a:solidFill>
              </a:rPr>
              <a:t>　　　電話番号：０７５－３５４－９０８５</a:t>
            </a:r>
            <a:r>
              <a:rPr lang="ja-JP" altLang="en-US" sz="1100" b="1" dirty="0">
                <a:solidFill>
                  <a:srgbClr val="FFFFFF"/>
                </a:solidFill>
              </a:rPr>
              <a:t>　</a:t>
            </a:r>
            <a:r>
              <a:rPr lang="ja-JP" altLang="en-US" sz="1100" b="1" dirty="0" smtClean="0">
                <a:solidFill>
                  <a:srgbClr val="FFFFFF"/>
                </a:solidFill>
              </a:rPr>
              <a:t>　　</a:t>
            </a:r>
            <a:r>
              <a:rPr kumimoji="1" lang="en-US" altLang="ja-JP" sz="1100" b="1" dirty="0" smtClean="0">
                <a:solidFill>
                  <a:srgbClr val="FFFFFF"/>
                </a:solidFill>
              </a:rPr>
              <a:t>Mail:</a:t>
            </a:r>
            <a:r>
              <a:rPr lang="ja-JP" altLang="en-US" sz="1100" b="1" dirty="0" smtClean="0">
                <a:solidFill>
                  <a:srgbClr val="FFFFFF"/>
                </a:solidFill>
              </a:rPr>
              <a:t> </a:t>
            </a:r>
            <a:r>
              <a:rPr kumimoji="1" lang="en-US" altLang="ja-JP" sz="1100" b="1" dirty="0" smtClean="0">
                <a:solidFill>
                  <a:srgbClr val="FFFFFF"/>
                </a:solidFill>
              </a:rPr>
              <a:t>kyoto-jakunen@lec.co.jp </a:t>
            </a:r>
            <a:r>
              <a:rPr lang="ja-JP" altLang="en-US" sz="1100" b="1" dirty="0" smtClean="0">
                <a:solidFill>
                  <a:srgbClr val="FFFFFF"/>
                </a:solidFill>
              </a:rPr>
              <a:t>  </a:t>
            </a:r>
            <a:endParaRPr lang="en-US" altLang="ja-JP" sz="1100" b="1" dirty="0" smtClean="0">
              <a:solidFill>
                <a:srgbClr val="FFFFFF"/>
              </a:solidFill>
            </a:endParaRPr>
          </a:p>
          <a:p>
            <a:r>
              <a:rPr lang="ja-JP" altLang="en-US" sz="1100" b="1" dirty="0" smtClean="0">
                <a:solidFill>
                  <a:srgbClr val="FFFFFF"/>
                </a:solidFill>
              </a:rPr>
              <a:t>　　　ホームページ</a:t>
            </a:r>
            <a:r>
              <a:rPr lang="en-US" altLang="ja-JP" sz="1100" b="1" dirty="0" smtClean="0">
                <a:solidFill>
                  <a:srgbClr val="FFFFFF"/>
                </a:solidFill>
              </a:rPr>
              <a:t>: https://public.lec-jp.com/jakunen-kyouto/</a:t>
            </a:r>
            <a:endParaRPr kumimoji="1" lang="en-US" altLang="ja-JP" sz="1100" b="1" dirty="0" smtClean="0">
              <a:solidFill>
                <a:srgbClr val="FFFFFF"/>
              </a:solidFill>
            </a:endParaRPr>
          </a:p>
        </p:txBody>
      </p:sp>
      <p:sp>
        <p:nvSpPr>
          <p:cNvPr id="17" name="テキスト ボックス 16"/>
          <p:cNvSpPr txBox="1"/>
          <p:nvPr/>
        </p:nvSpPr>
        <p:spPr>
          <a:xfrm>
            <a:off x="125829" y="4479884"/>
            <a:ext cx="6632288" cy="2616101"/>
          </a:xfrm>
          <a:prstGeom prst="rect">
            <a:avLst/>
          </a:prstGeom>
          <a:noFill/>
        </p:spPr>
        <p:txBody>
          <a:bodyPr wrap="square" rtlCol="0">
            <a:spAutoFit/>
          </a:bodyPr>
          <a:lstStyle/>
          <a:p>
            <a:r>
              <a:rPr lang="ja-JP" altLang="en-US" sz="2000" b="1" dirty="0"/>
              <a:t>●対象者：</a:t>
            </a:r>
            <a:r>
              <a:rPr lang="ja-JP" altLang="en-US" sz="2000" b="1" dirty="0" smtClean="0"/>
              <a:t>令和４年３月</a:t>
            </a:r>
            <a:r>
              <a:rPr lang="ja-JP" altLang="en-US" sz="2000" b="1" dirty="0"/>
              <a:t>新規高等学校卒業予定の</a:t>
            </a:r>
            <a:r>
              <a:rPr lang="ja-JP" altLang="en-US" sz="2000" b="1" dirty="0" smtClean="0"/>
              <a:t>生徒</a:t>
            </a:r>
            <a:endParaRPr lang="en-US" altLang="ja-JP" sz="2000" b="1" dirty="0" smtClean="0"/>
          </a:p>
          <a:p>
            <a:r>
              <a:rPr lang="ja-JP" altLang="en-US" sz="2000" b="1" dirty="0"/>
              <a:t>　</a:t>
            </a:r>
            <a:r>
              <a:rPr lang="ja-JP" altLang="en-US" sz="2000" b="1" dirty="0" smtClean="0"/>
              <a:t>　　　　　　</a:t>
            </a:r>
            <a:r>
              <a:rPr lang="ja-JP" altLang="en-US" b="1" dirty="0" smtClean="0"/>
              <a:t>保護者の方、就職担当指導教諭のご参加も可能です。</a:t>
            </a:r>
            <a:endParaRPr lang="en-US" altLang="ja-JP" sz="2000" b="1" dirty="0"/>
          </a:p>
          <a:p>
            <a:r>
              <a:rPr lang="ja-JP" altLang="en-US" sz="2000" b="1" dirty="0" smtClean="0"/>
              <a:t>●</a:t>
            </a:r>
            <a:r>
              <a:rPr lang="ja-JP" altLang="en-US" sz="2000" b="1" dirty="0"/>
              <a:t>会場：メルパルク</a:t>
            </a:r>
            <a:r>
              <a:rPr lang="ja-JP" altLang="en-US" sz="2000" b="1" dirty="0" smtClean="0"/>
              <a:t>京都６階</a:t>
            </a:r>
            <a:endParaRPr lang="en-US" altLang="ja-JP" sz="2000" b="1" dirty="0"/>
          </a:p>
          <a:p>
            <a:r>
              <a:rPr lang="ja-JP" altLang="en-US" sz="1600" b="1" dirty="0" smtClean="0"/>
              <a:t>　　</a:t>
            </a:r>
            <a:r>
              <a:rPr lang="ja-JP" altLang="en-US" sz="1600" b="1" dirty="0"/>
              <a:t>　</a:t>
            </a:r>
            <a:r>
              <a:rPr lang="ja-JP" altLang="en-US" sz="1600" b="1" dirty="0" smtClean="0"/>
              <a:t>京都府</a:t>
            </a:r>
            <a:r>
              <a:rPr lang="ja-JP" altLang="en-US" sz="1600" b="1" dirty="0"/>
              <a:t>京都市</a:t>
            </a:r>
            <a:r>
              <a:rPr lang="ja-JP" altLang="en-US" sz="1600" b="1" dirty="0" smtClean="0"/>
              <a:t>下京区東洞院通</a:t>
            </a:r>
            <a:r>
              <a:rPr lang="ja-JP" altLang="en-US" sz="1600" b="1" dirty="0"/>
              <a:t>七条</a:t>
            </a:r>
            <a:r>
              <a:rPr lang="ja-JP" altLang="en-US" sz="1600" b="1" dirty="0" smtClean="0"/>
              <a:t>下ル東塩</a:t>
            </a:r>
            <a:r>
              <a:rPr lang="ja-JP" altLang="en-US" sz="1600" b="1" dirty="0"/>
              <a:t>小路町</a:t>
            </a:r>
            <a:r>
              <a:rPr lang="en-US" altLang="ja-JP" sz="1600" b="1" dirty="0"/>
              <a:t>676</a:t>
            </a:r>
            <a:r>
              <a:rPr lang="ja-JP" altLang="en-US" sz="1600" b="1" dirty="0"/>
              <a:t>番</a:t>
            </a:r>
            <a:r>
              <a:rPr lang="en-US" altLang="ja-JP" sz="1600" b="1" dirty="0"/>
              <a:t>13</a:t>
            </a:r>
          </a:p>
          <a:p>
            <a:r>
              <a:rPr lang="ja-JP" altLang="en-US" sz="1600" b="1" dirty="0" smtClean="0"/>
              <a:t>　　　</a:t>
            </a:r>
            <a:r>
              <a:rPr lang="en-US" altLang="ja-JP" sz="1600" b="1" dirty="0" smtClean="0"/>
              <a:t>JR</a:t>
            </a:r>
            <a:r>
              <a:rPr lang="ja-JP" altLang="en-US" sz="1600" b="1" dirty="0" smtClean="0"/>
              <a:t>京都駅／地下鉄京都駅から徒歩</a:t>
            </a:r>
            <a:r>
              <a:rPr lang="en-US" altLang="ja-JP" sz="1600" b="1" dirty="0"/>
              <a:t>3</a:t>
            </a:r>
            <a:r>
              <a:rPr lang="ja-JP" altLang="en-US" sz="1600" b="1" dirty="0" smtClean="0"/>
              <a:t>分</a:t>
            </a:r>
            <a:endParaRPr lang="en-US" altLang="ja-JP" sz="1600" b="1" dirty="0" smtClean="0"/>
          </a:p>
          <a:p>
            <a:r>
              <a:rPr lang="ja-JP" altLang="en-US" sz="2000" b="1" dirty="0" smtClean="0"/>
              <a:t>●内容：興味のある企業ブースに自由に訪問して企業の理</a:t>
            </a:r>
            <a:endParaRPr lang="en-US" altLang="ja-JP" sz="2000" b="1" dirty="0" smtClean="0"/>
          </a:p>
          <a:p>
            <a:r>
              <a:rPr lang="ja-JP" altLang="en-US" sz="2000" b="1" dirty="0" smtClean="0"/>
              <a:t>　　　　　解を深めましょう！</a:t>
            </a:r>
            <a:endParaRPr lang="en-US" altLang="ja-JP" sz="1600" b="1" dirty="0" smtClean="0"/>
          </a:p>
          <a:p>
            <a:endParaRPr lang="en-US" altLang="ja-JP" sz="1600" b="1" dirty="0"/>
          </a:p>
          <a:p>
            <a:endParaRPr lang="en-US" altLang="ja-JP" sz="1600" b="1" dirty="0" smtClean="0"/>
          </a:p>
        </p:txBody>
      </p:sp>
      <p:sp>
        <p:nvSpPr>
          <p:cNvPr id="5" name="爆発 1 4"/>
          <p:cNvSpPr/>
          <p:nvPr/>
        </p:nvSpPr>
        <p:spPr>
          <a:xfrm>
            <a:off x="4962492" y="2260306"/>
            <a:ext cx="1832539" cy="1631564"/>
          </a:xfrm>
          <a:prstGeom prst="irregularSeal1">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lIns="0" tIns="108000" rIns="0" rtlCol="0" anchor="ctr"/>
          <a:lstStyle/>
          <a:p>
            <a:pPr algn="ctr"/>
            <a:r>
              <a:rPr lang="ja-JP" altLang="en-US" sz="1400" dirty="0" smtClean="0"/>
              <a:t>参加企業</a:t>
            </a:r>
            <a:endParaRPr lang="en-US" altLang="ja-JP" sz="1400" dirty="0" smtClean="0"/>
          </a:p>
          <a:p>
            <a:pPr algn="ctr"/>
            <a:r>
              <a:rPr lang="en-US" altLang="ja-JP" sz="2400" b="1" dirty="0" smtClean="0"/>
              <a:t>20</a:t>
            </a:r>
            <a:r>
              <a:rPr lang="ja-JP" altLang="en-US" sz="2400" b="1" dirty="0" smtClean="0"/>
              <a:t>社</a:t>
            </a:r>
            <a:endParaRPr kumimoji="1" lang="ja-JP" altLang="en-US" sz="2400" b="1" dirty="0" smtClean="0"/>
          </a:p>
          <a:p>
            <a:pPr algn="ctr"/>
            <a:r>
              <a:rPr lang="ja-JP" altLang="en-US" sz="1400" dirty="0" smtClean="0"/>
              <a:t>予定</a:t>
            </a:r>
            <a:r>
              <a:rPr kumimoji="1" lang="en-US" altLang="ja-JP" sz="1400" dirty="0" smtClean="0"/>
              <a:t>‼</a:t>
            </a:r>
            <a:endParaRPr lang="en-US" altLang="ja-JP" sz="1400" dirty="0"/>
          </a:p>
        </p:txBody>
      </p:sp>
      <p:sp>
        <p:nvSpPr>
          <p:cNvPr id="22" name="テキスト ボックス 21"/>
          <p:cNvSpPr txBox="1"/>
          <p:nvPr/>
        </p:nvSpPr>
        <p:spPr>
          <a:xfrm>
            <a:off x="147161" y="7293690"/>
            <a:ext cx="6630269" cy="1381262"/>
          </a:xfrm>
          <a:prstGeom prst="rect">
            <a:avLst/>
          </a:prstGeom>
          <a:noFill/>
        </p:spPr>
        <p:txBody>
          <a:bodyPr wrap="square" rtlCol="0">
            <a:noAutofit/>
          </a:bodyPr>
          <a:lstStyle/>
          <a:p>
            <a:r>
              <a:rPr lang="ja-JP" altLang="en-US" sz="1600" b="1" dirty="0" smtClean="0"/>
              <a:t>・</a:t>
            </a:r>
            <a:r>
              <a:rPr lang="ja-JP" altLang="en-US" sz="1600" b="1" dirty="0"/>
              <a:t>本事業は京都労働局より委託されている事業の</a:t>
            </a:r>
            <a:r>
              <a:rPr lang="ja-JP" altLang="en-US" sz="1600" b="1" dirty="0" smtClean="0"/>
              <a:t>ため参加費</a:t>
            </a:r>
            <a:r>
              <a:rPr lang="ja-JP" altLang="en-US" sz="1600" b="1" dirty="0"/>
              <a:t>等は無料です</a:t>
            </a:r>
            <a:r>
              <a:rPr lang="ja-JP" altLang="en-US" sz="1600" b="1" dirty="0" smtClean="0"/>
              <a:t>。</a:t>
            </a:r>
            <a:endParaRPr lang="en-US" altLang="ja-JP" sz="1600" b="1" dirty="0" smtClean="0"/>
          </a:p>
          <a:p>
            <a:r>
              <a:rPr lang="ja-JP" altLang="en-US" sz="1600" b="1" dirty="0" smtClean="0"/>
              <a:t>・当日は参加者間のスペースの確保、飛沫防止パーテーション設置とアルコール消毒対応にて開催いたします。</a:t>
            </a:r>
            <a:endParaRPr lang="en-US" altLang="ja-JP" sz="1600" b="1" dirty="0" smtClean="0"/>
          </a:p>
          <a:p>
            <a:r>
              <a:rPr lang="ja-JP" altLang="en-US" sz="1600" b="1" dirty="0" smtClean="0"/>
              <a:t>・会場入口での検温とマスクの着用、手指のアルコール消毒にご協力をお願いいたします。</a:t>
            </a:r>
            <a:endParaRPr lang="en-US" altLang="ja-JP" sz="1600" b="1" dirty="0"/>
          </a:p>
          <a:p>
            <a:endParaRPr kumimoji="1" lang="en-US" altLang="ja-JP" sz="1200" b="1" dirty="0" smtClean="0"/>
          </a:p>
        </p:txBody>
      </p:sp>
      <p:sp>
        <p:nvSpPr>
          <p:cNvPr id="12" name="角丸四角形 11"/>
          <p:cNvSpPr/>
          <p:nvPr/>
        </p:nvSpPr>
        <p:spPr>
          <a:xfrm>
            <a:off x="764764" y="6825208"/>
            <a:ext cx="5256584" cy="406907"/>
          </a:xfrm>
          <a:prstGeom prst="roundRect">
            <a:avLst/>
          </a:prstGeom>
          <a:solidFill>
            <a:schemeClr val="tx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合同企業説明会ご参加にあたりまして</a:t>
            </a:r>
            <a:endParaRPr kumimoji="1" lang="ja-JP" altLang="en-US" dirty="0">
              <a:solidFill>
                <a:schemeClr val="bg1"/>
              </a:solidFill>
            </a:endParaRPr>
          </a:p>
        </p:txBody>
      </p:sp>
      <p:sp>
        <p:nvSpPr>
          <p:cNvPr id="13" name="テキスト ボックス 12"/>
          <p:cNvSpPr txBox="1"/>
          <p:nvPr/>
        </p:nvSpPr>
        <p:spPr>
          <a:xfrm>
            <a:off x="170294" y="1352365"/>
            <a:ext cx="6607136" cy="1815882"/>
          </a:xfrm>
          <a:prstGeom prst="rect">
            <a:avLst/>
          </a:prstGeom>
          <a:noFill/>
        </p:spPr>
        <p:txBody>
          <a:bodyPr wrap="square" rtlCol="0">
            <a:spAutoFit/>
          </a:bodyPr>
          <a:lstStyle/>
          <a:p>
            <a:r>
              <a:rPr kumimoji="1" lang="ja-JP" altLang="en-US" sz="1600" dirty="0" smtClean="0"/>
              <a:t>これまで出会う機会のなかった仕事や企業を知る貴重なチャンスです</a:t>
            </a:r>
            <a:r>
              <a:rPr kumimoji="1" lang="en-US" altLang="ja-JP" sz="1600" dirty="0" smtClean="0"/>
              <a:t>!!</a:t>
            </a:r>
          </a:p>
          <a:p>
            <a:r>
              <a:rPr lang="ja-JP" altLang="en-US" sz="1600" dirty="0"/>
              <a:t>様々</a:t>
            </a:r>
            <a:r>
              <a:rPr lang="ja-JP" altLang="en-US" sz="1600" dirty="0" smtClean="0"/>
              <a:t>な業界の企業の採用担当者から直接、「会社の雰囲気」や「実際の</a:t>
            </a:r>
            <a:endParaRPr lang="en-US" altLang="ja-JP" sz="1600" dirty="0" smtClean="0"/>
          </a:p>
          <a:p>
            <a:r>
              <a:rPr lang="ja-JP" altLang="en-US" sz="1600" dirty="0" smtClean="0"/>
              <a:t>仕事の内容」をわかりやすく説明してもらいます。</a:t>
            </a:r>
            <a:endParaRPr lang="en-US" altLang="ja-JP" sz="1600" dirty="0" smtClean="0"/>
          </a:p>
          <a:p>
            <a:r>
              <a:rPr kumimoji="1" lang="ja-JP" altLang="en-US" sz="1600" dirty="0" smtClean="0"/>
              <a:t>求人票や会社のホームページだけではわからないことを知ることができる</a:t>
            </a:r>
            <a:r>
              <a:rPr lang="en-US" altLang="ja-JP" sz="1600" dirty="0"/>
              <a:t>!</a:t>
            </a:r>
            <a:endParaRPr kumimoji="1" lang="en-US" altLang="ja-JP" sz="1600" dirty="0" smtClean="0"/>
          </a:p>
          <a:p>
            <a:r>
              <a:rPr lang="ja-JP" altLang="en-US" sz="1600" dirty="0"/>
              <a:t>わからないことはたくさん質問して</a:t>
            </a:r>
            <a:r>
              <a:rPr lang="ja-JP" altLang="en-US" sz="1600" dirty="0" smtClean="0"/>
              <a:t>ください</a:t>
            </a:r>
            <a:r>
              <a:rPr lang="en-US" altLang="ja-JP" sz="1600" dirty="0" smtClean="0"/>
              <a:t>!</a:t>
            </a:r>
            <a:endParaRPr kumimoji="1" lang="en-US" altLang="ja-JP" sz="1600" dirty="0" smtClean="0"/>
          </a:p>
          <a:p>
            <a:r>
              <a:rPr lang="ja-JP" altLang="en-US" sz="1600" dirty="0" smtClean="0"/>
              <a:t>そして、</a:t>
            </a:r>
            <a:r>
              <a:rPr kumimoji="1" lang="ja-JP" altLang="en-US" sz="1600" dirty="0" smtClean="0"/>
              <a:t>若手社員の生の声を直接聞いてみませんか</a:t>
            </a:r>
            <a:r>
              <a:rPr kumimoji="1" lang="en-US" altLang="ja-JP" sz="1600" dirty="0" smtClean="0"/>
              <a:t>!!</a:t>
            </a:r>
          </a:p>
          <a:p>
            <a:r>
              <a:rPr lang="ja-JP" altLang="en-US" sz="1600" dirty="0" smtClean="0"/>
              <a:t>ご来場をお待ちしています</a:t>
            </a:r>
            <a:r>
              <a:rPr lang="en-US" altLang="ja-JP" sz="1600" dirty="0" smtClean="0"/>
              <a:t>!!</a:t>
            </a:r>
            <a:endParaRPr kumimoji="1" lang="ja-JP" altLang="en-US" sz="1600" dirty="0"/>
          </a:p>
        </p:txBody>
      </p:sp>
      <p:sp>
        <p:nvSpPr>
          <p:cNvPr id="16" name="テキスト ボックス 15"/>
          <p:cNvSpPr txBox="1"/>
          <p:nvPr/>
        </p:nvSpPr>
        <p:spPr>
          <a:xfrm>
            <a:off x="80689" y="3395225"/>
            <a:ext cx="6624736" cy="1077218"/>
          </a:xfrm>
          <a:prstGeom prst="rect">
            <a:avLst/>
          </a:prstGeom>
          <a:noFill/>
        </p:spPr>
        <p:txBody>
          <a:bodyPr wrap="square" rtlCol="0">
            <a:spAutoFit/>
          </a:bodyPr>
          <a:lstStyle/>
          <a:p>
            <a:r>
              <a:rPr lang="ja-JP" altLang="en-US" sz="2800" b="1" dirty="0"/>
              <a:t>●</a:t>
            </a:r>
            <a:r>
              <a:rPr lang="ja-JP" altLang="en-US" sz="2800" b="1" dirty="0" smtClean="0"/>
              <a:t>日時</a:t>
            </a:r>
            <a:r>
              <a:rPr lang="en-US" altLang="ja-JP" sz="2800" b="1" dirty="0" smtClean="0"/>
              <a:t>:</a:t>
            </a:r>
            <a:r>
              <a:rPr lang="en-US" altLang="ja-JP" sz="3600" b="1" u="sng" dirty="0" smtClean="0"/>
              <a:t>2021</a:t>
            </a:r>
            <a:r>
              <a:rPr lang="ja-JP" altLang="en-US" sz="3600" b="1" u="sng" dirty="0" smtClean="0"/>
              <a:t>年</a:t>
            </a:r>
            <a:r>
              <a:rPr lang="en-US" altLang="ja-JP" sz="3600" b="1" u="sng" dirty="0" smtClean="0"/>
              <a:t>11</a:t>
            </a:r>
            <a:r>
              <a:rPr lang="ja-JP" altLang="en-US" sz="3600" b="1" u="sng" dirty="0" smtClean="0"/>
              <a:t>月</a:t>
            </a:r>
            <a:r>
              <a:rPr lang="en-US" altLang="ja-JP" sz="3600" b="1" u="sng" dirty="0" smtClean="0"/>
              <a:t>17</a:t>
            </a:r>
            <a:r>
              <a:rPr lang="ja-JP" altLang="en-US" sz="3600" b="1" u="sng" dirty="0" smtClean="0"/>
              <a:t>日（水）</a:t>
            </a:r>
            <a:endParaRPr lang="en-US" altLang="ja-JP" sz="3600" b="1" u="sng" dirty="0" smtClean="0"/>
          </a:p>
          <a:p>
            <a:r>
              <a:rPr lang="ja-JP" altLang="en-US" sz="2800" b="1" dirty="0" smtClean="0"/>
              <a:t>　</a:t>
            </a:r>
            <a:r>
              <a:rPr lang="en-US" altLang="ja-JP" sz="2800" b="1" dirty="0" smtClean="0"/>
              <a:t>13</a:t>
            </a:r>
            <a:r>
              <a:rPr lang="ja-JP" altLang="en-US" sz="2800" b="1" dirty="0" smtClean="0"/>
              <a:t>：</a:t>
            </a:r>
            <a:r>
              <a:rPr lang="en-US" altLang="ja-JP" sz="2800" b="1" dirty="0" smtClean="0"/>
              <a:t>30</a:t>
            </a:r>
            <a:r>
              <a:rPr lang="ja-JP" altLang="en-US" sz="2800" b="1" dirty="0" smtClean="0"/>
              <a:t>～</a:t>
            </a:r>
            <a:r>
              <a:rPr lang="en-US" altLang="ja-JP" sz="2800" b="1" dirty="0" smtClean="0"/>
              <a:t>16</a:t>
            </a:r>
            <a:r>
              <a:rPr lang="ja-JP" altLang="en-US" sz="2800" b="1" dirty="0" smtClean="0"/>
              <a:t>：</a:t>
            </a:r>
            <a:r>
              <a:rPr lang="en-US" altLang="ja-JP" sz="2800" b="1" dirty="0" smtClean="0"/>
              <a:t>30</a:t>
            </a:r>
            <a:r>
              <a:rPr lang="ja-JP" altLang="en-US" sz="2800" b="1" dirty="0" smtClean="0"/>
              <a:t>（受付</a:t>
            </a:r>
            <a:r>
              <a:rPr lang="en-US" altLang="ja-JP" sz="2800" b="1" dirty="0" smtClean="0"/>
              <a:t>13</a:t>
            </a:r>
            <a:r>
              <a:rPr lang="ja-JP" altLang="en-US" sz="2800" b="1" dirty="0" smtClean="0"/>
              <a:t>：</a:t>
            </a:r>
            <a:r>
              <a:rPr lang="en-US" altLang="ja-JP" sz="2800" b="1" dirty="0" smtClean="0"/>
              <a:t>00</a:t>
            </a:r>
            <a:r>
              <a:rPr lang="ja-JP" altLang="en-US" sz="2800" b="1" dirty="0" smtClean="0"/>
              <a:t>～</a:t>
            </a:r>
            <a:r>
              <a:rPr lang="en-US" altLang="ja-JP" sz="2800" b="1" dirty="0" smtClean="0"/>
              <a:t>16</a:t>
            </a:r>
            <a:r>
              <a:rPr lang="ja-JP" altLang="en-US" sz="2800" b="1" dirty="0" smtClean="0"/>
              <a:t>：</a:t>
            </a:r>
            <a:r>
              <a:rPr lang="en-US" altLang="ja-JP" sz="2800" b="1" dirty="0" smtClean="0"/>
              <a:t>00</a:t>
            </a:r>
            <a:r>
              <a:rPr lang="ja-JP" altLang="en-US" sz="2800" b="1" dirty="0" smtClean="0"/>
              <a:t>）</a:t>
            </a:r>
            <a:endParaRPr lang="en-US" altLang="ja-JP" sz="2800" b="1"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374</Words>
  <Application>Microsoft Office PowerPoint</Application>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セミナーのご案内</dc:title>
  <dc:creator>LEC</dc:creator>
  <cp:lastModifiedBy>才村泰子</cp:lastModifiedBy>
  <cp:revision>384</cp:revision>
  <cp:lastPrinted>2021-10-11T07:14:24Z</cp:lastPrinted>
  <dcterms:created xsi:type="dcterms:W3CDTF">2017-12-11T10:31:24Z</dcterms:created>
  <dcterms:modified xsi:type="dcterms:W3CDTF">2021-10-14T00:56:04Z</dcterms:modified>
</cp:coreProperties>
</file>