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651" r:id="rId1"/>
  </p:sldMasterIdLst>
  <p:notesMasterIdLst>
    <p:notesMasterId r:id="rId3"/>
  </p:notesMasterIdLst>
  <p:sldIdLst>
    <p:sldId id="256" r:id="rId2"/>
  </p:sldIdLst>
  <p:sldSz cx="7561263" cy="10691813"/>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621"/>
    <a:srgbClr val="FFB725"/>
    <a:srgbClr val="D1A915"/>
    <a:srgbClr val="FFFF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48" d="100"/>
          <a:sy n="48" d="100"/>
        </p:scale>
        <p:origin x="2706" y="60"/>
      </p:cViewPr>
      <p:guideLst>
        <p:guide orient="horz" pos="3368"/>
        <p:guide pos="2382"/>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880101" cy="488793"/>
          </a:xfrm>
          <a:prstGeom prst="rect">
            <a:avLst/>
          </a:prstGeom>
        </p:spPr>
        <p:txBody>
          <a:bodyPr vert="horz" lIns="89670" tIns="44835" rIns="89670" bIns="44835" rtlCol="0"/>
          <a:lstStyle>
            <a:lvl1pPr algn="l">
              <a:defRPr sz="1100"/>
            </a:lvl1pPr>
          </a:lstStyle>
          <a:p>
            <a:endParaRPr kumimoji="1" lang="ja-JP" altLang="en-US"/>
          </a:p>
        </p:txBody>
      </p:sp>
      <p:sp>
        <p:nvSpPr>
          <p:cNvPr id="3" name="日付プレースホルダー 2"/>
          <p:cNvSpPr>
            <a:spLocks noGrp="1"/>
          </p:cNvSpPr>
          <p:nvPr>
            <p:ph type="dt" idx="1"/>
          </p:nvPr>
        </p:nvSpPr>
        <p:spPr>
          <a:xfrm>
            <a:off x="3765215" y="1"/>
            <a:ext cx="2880101" cy="488793"/>
          </a:xfrm>
          <a:prstGeom prst="rect">
            <a:avLst/>
          </a:prstGeom>
        </p:spPr>
        <p:txBody>
          <a:bodyPr vert="horz" lIns="89670" tIns="44835" rIns="89670" bIns="44835" rtlCol="0"/>
          <a:lstStyle>
            <a:lvl1pPr algn="r">
              <a:defRPr sz="1100"/>
            </a:lvl1pPr>
          </a:lstStyle>
          <a:p>
            <a:fld id="{B2F27547-BC24-4F63-B811-3BF510FCA406}" type="datetimeFigureOut">
              <a:rPr kumimoji="1" lang="ja-JP" altLang="en-US" smtClean="0"/>
              <a:t>2023/8/30</a:t>
            </a:fld>
            <a:endParaRPr kumimoji="1" lang="ja-JP" altLang="en-US"/>
          </a:p>
        </p:txBody>
      </p:sp>
      <p:sp>
        <p:nvSpPr>
          <p:cNvPr id="4" name="スライド イメージ プレースホルダー 3"/>
          <p:cNvSpPr>
            <a:spLocks noGrp="1" noRot="1" noChangeAspect="1"/>
          </p:cNvSpPr>
          <p:nvPr>
            <p:ph type="sldImg" idx="2"/>
          </p:nvPr>
        </p:nvSpPr>
        <p:spPr>
          <a:xfrm>
            <a:off x="2028825" y="733425"/>
            <a:ext cx="2589213" cy="3665538"/>
          </a:xfrm>
          <a:prstGeom prst="rect">
            <a:avLst/>
          </a:prstGeom>
          <a:noFill/>
          <a:ln w="12700">
            <a:solidFill>
              <a:prstClr val="black"/>
            </a:solidFill>
          </a:ln>
        </p:spPr>
        <p:txBody>
          <a:bodyPr vert="horz" lIns="89670" tIns="44835" rIns="89670" bIns="44835" rtlCol="0" anchor="ctr"/>
          <a:lstStyle/>
          <a:p>
            <a:endParaRPr lang="ja-JP" altLang="en-US"/>
          </a:p>
        </p:txBody>
      </p:sp>
      <p:sp>
        <p:nvSpPr>
          <p:cNvPr id="5" name="ノート プレースホルダー 4"/>
          <p:cNvSpPr>
            <a:spLocks noGrp="1"/>
          </p:cNvSpPr>
          <p:nvPr>
            <p:ph type="body" sz="quarter" idx="3"/>
          </p:nvPr>
        </p:nvSpPr>
        <p:spPr>
          <a:xfrm>
            <a:off x="664999" y="4644311"/>
            <a:ext cx="5316870" cy="4399134"/>
          </a:xfrm>
          <a:prstGeom prst="rect">
            <a:avLst/>
          </a:prstGeom>
        </p:spPr>
        <p:txBody>
          <a:bodyPr vert="horz" lIns="89670" tIns="44835" rIns="89670" bIns="4483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287059"/>
            <a:ext cx="2880101" cy="488792"/>
          </a:xfrm>
          <a:prstGeom prst="rect">
            <a:avLst/>
          </a:prstGeom>
        </p:spPr>
        <p:txBody>
          <a:bodyPr vert="horz" lIns="89670" tIns="44835" rIns="89670" bIns="44835"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765215" y="9287059"/>
            <a:ext cx="2880101" cy="488792"/>
          </a:xfrm>
          <a:prstGeom prst="rect">
            <a:avLst/>
          </a:prstGeom>
        </p:spPr>
        <p:txBody>
          <a:bodyPr vert="horz" lIns="89670" tIns="44835" rIns="89670" bIns="44835" rtlCol="0" anchor="b"/>
          <a:lstStyle>
            <a:lvl1pPr algn="r">
              <a:defRPr sz="1100"/>
            </a:lvl1pPr>
          </a:lstStyle>
          <a:p>
            <a:fld id="{D5CB739D-CD74-47B0-B4FC-2CE5BB202F23}" type="slidenum">
              <a:rPr kumimoji="1" lang="ja-JP" altLang="en-US" smtClean="0"/>
              <a:t>‹#›</a:t>
            </a:fld>
            <a:endParaRPr kumimoji="1" lang="ja-JP" altLang="en-US"/>
          </a:p>
        </p:txBody>
      </p:sp>
    </p:spTree>
    <p:extLst>
      <p:ext uri="{BB962C8B-B14F-4D97-AF65-F5344CB8AC3E}">
        <p14:creationId xmlns:p14="http://schemas.microsoft.com/office/powerpoint/2010/main" val="38043044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28825" y="733425"/>
            <a:ext cx="2589213" cy="366553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CB739D-CD74-47B0-B4FC-2CE5BB202F23}" type="slidenum">
              <a:rPr kumimoji="1" lang="ja-JP" altLang="en-US" smtClean="0"/>
              <a:t>1</a:t>
            </a:fld>
            <a:endParaRPr kumimoji="1" lang="ja-JP" altLang="en-US"/>
          </a:p>
        </p:txBody>
      </p:sp>
    </p:spTree>
    <p:extLst>
      <p:ext uri="{BB962C8B-B14F-4D97-AF65-F5344CB8AC3E}">
        <p14:creationId xmlns:p14="http://schemas.microsoft.com/office/powerpoint/2010/main" val="20643526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7561263" cy="10691813"/>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11118" y="1987800"/>
            <a:ext cx="5939029" cy="6716214"/>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899791" y="2159746"/>
            <a:ext cx="5761682" cy="6372321"/>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137924" y="1976426"/>
            <a:ext cx="1285415" cy="9979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213537" y="1976428"/>
            <a:ext cx="1134189" cy="85534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968544" y="3260337"/>
            <a:ext cx="5624177" cy="4039129"/>
          </a:xfrm>
        </p:spPr>
        <p:txBody>
          <a:bodyPr tIns="45720" bIns="45720" anchor="ctr">
            <a:noAutofit/>
          </a:bodyPr>
          <a:lstStyle>
            <a:lvl1pPr algn="ctr">
              <a:lnSpc>
                <a:spcPct val="83000"/>
              </a:lnSpc>
              <a:defRPr lang="en-US" sz="5127" b="0" kern="1200" cap="all" spc="-83" baseline="0" dirty="0">
                <a:solidFill>
                  <a:schemeClr val="tx1">
                    <a:lumMod val="85000"/>
                    <a:lumOff val="15000"/>
                  </a:schemeClr>
                </a:solidFill>
                <a:effectLst/>
                <a:latin typeface="+mj-lt"/>
                <a:ea typeface="+mn-ea"/>
                <a:cs typeface="+mn-cs"/>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68787" y="7299465"/>
            <a:ext cx="5625580" cy="784066"/>
          </a:xfrm>
        </p:spPr>
        <p:txBody>
          <a:bodyPr>
            <a:normAutofit/>
          </a:bodyPr>
          <a:lstStyle>
            <a:lvl1pPr marL="0" indent="0" algn="ctr">
              <a:spcBef>
                <a:spcPts val="0"/>
              </a:spcBef>
              <a:buNone/>
              <a:defRPr sz="1158" spc="66" baseline="0">
                <a:solidFill>
                  <a:schemeClr val="tx1"/>
                </a:solidFill>
              </a:defRPr>
            </a:lvl1pPr>
            <a:lvl2pPr marL="378059" indent="0" algn="ctr">
              <a:buNone/>
              <a:defRPr sz="1158"/>
            </a:lvl2pPr>
            <a:lvl3pPr marL="756117" indent="0" algn="ctr">
              <a:buNone/>
              <a:defRPr sz="1158"/>
            </a:lvl3pPr>
            <a:lvl4pPr marL="1134176" indent="0" algn="ctr">
              <a:buNone/>
              <a:defRPr sz="1158"/>
            </a:lvl4pPr>
            <a:lvl5pPr marL="1512235" indent="0" algn="ctr">
              <a:buNone/>
              <a:defRPr sz="1158"/>
            </a:lvl5pPr>
            <a:lvl6pPr marL="1890293" indent="0" algn="ctr">
              <a:buNone/>
              <a:defRPr sz="1158"/>
            </a:lvl6pPr>
            <a:lvl7pPr marL="2268352" indent="0" algn="ctr">
              <a:buNone/>
              <a:defRPr sz="1158"/>
            </a:lvl7pPr>
            <a:lvl8pPr marL="2646411" indent="0" algn="ctr">
              <a:buNone/>
              <a:defRPr sz="1158"/>
            </a:lvl8pPr>
            <a:lvl9pPr marL="3024469" indent="0" algn="ctr">
              <a:buNone/>
              <a:defRPr sz="1158"/>
            </a:lvl9pPr>
          </a:lstStyle>
          <a:p>
            <a:r>
              <a:rPr lang="ja-JP" altLang="en-US" smtClean="0"/>
              <a:t>マスター サブタイトルの書式設定</a:t>
            </a:r>
            <a:endParaRPr lang="en-US" dirty="0"/>
          </a:p>
        </p:txBody>
      </p:sp>
      <p:sp>
        <p:nvSpPr>
          <p:cNvPr id="20" name="Date Placeholder 19"/>
          <p:cNvSpPr>
            <a:spLocks noGrp="1"/>
          </p:cNvSpPr>
          <p:nvPr>
            <p:ph type="dt" sz="half" idx="10"/>
          </p:nvPr>
        </p:nvSpPr>
        <p:spPr>
          <a:xfrm>
            <a:off x="3251343" y="2069123"/>
            <a:ext cx="1058577" cy="712788"/>
          </a:xfrm>
        </p:spPr>
        <p:txBody>
          <a:bodyPr/>
          <a:lstStyle>
            <a:lvl1pPr algn="ctr">
              <a:defRPr sz="910" spc="0" baseline="0">
                <a:solidFill>
                  <a:schemeClr val="tx1"/>
                </a:solidFill>
                <a:latin typeface="+mn-lt"/>
              </a:defRPr>
            </a:lvl1pPr>
          </a:lstStyle>
          <a:p>
            <a:fld id="{E90ED720-0104-4369-84BC-D37694168613}" type="datetimeFigureOut">
              <a:rPr kumimoji="1" lang="ja-JP" altLang="en-US" smtClean="0"/>
              <a:t>2023/8/30</a:t>
            </a:fld>
            <a:endParaRPr kumimoji="1" lang="ja-JP" altLang="en-US"/>
          </a:p>
        </p:txBody>
      </p:sp>
      <p:sp>
        <p:nvSpPr>
          <p:cNvPr id="21" name="Footer Placeholder 20"/>
          <p:cNvSpPr>
            <a:spLocks noGrp="1"/>
          </p:cNvSpPr>
          <p:nvPr>
            <p:ph type="ftr" sz="quarter" idx="11"/>
          </p:nvPr>
        </p:nvSpPr>
        <p:spPr>
          <a:xfrm>
            <a:off x="913683" y="8124188"/>
            <a:ext cx="3662487" cy="356394"/>
          </a:xfrm>
        </p:spPr>
        <p:txBody>
          <a:bodyPr/>
          <a:lstStyle>
            <a:lvl1pPr algn="l">
              <a:defRPr sz="744">
                <a:solidFill>
                  <a:schemeClr val="tx1">
                    <a:lumMod val="75000"/>
                    <a:lumOff val="25000"/>
                  </a:schemeClr>
                </a:solidFill>
              </a:defRPr>
            </a:lvl1pPr>
          </a:lstStyle>
          <a:p>
            <a:endParaRPr kumimoji="1" lang="ja-JP" altLang="en-US"/>
          </a:p>
        </p:txBody>
      </p:sp>
      <p:sp>
        <p:nvSpPr>
          <p:cNvPr id="22" name="Slide Number Placeholder 21"/>
          <p:cNvSpPr>
            <a:spLocks noGrp="1"/>
          </p:cNvSpPr>
          <p:nvPr>
            <p:ph type="sldNum" sz="quarter" idx="12"/>
          </p:nvPr>
        </p:nvSpPr>
        <p:spPr>
          <a:xfrm>
            <a:off x="5337860" y="8125778"/>
            <a:ext cx="1309751" cy="356394"/>
          </a:xfrm>
        </p:spPr>
        <p:txBody>
          <a:bodyPr/>
          <a:lstStyle>
            <a:lvl1pPr>
              <a:defRPr>
                <a:solidFill>
                  <a:schemeClr val="tx1">
                    <a:lumMod val="75000"/>
                    <a:lumOff val="2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864953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2023/8/30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761331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76431" y="1187979"/>
            <a:ext cx="1464995" cy="819705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837" y="1187979"/>
            <a:ext cx="5009337" cy="819705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2023/8/30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077399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90ED720-0104-4369-84BC-D37694168613}" type="datetimeFigureOut">
              <a:rPr kumimoji="1" lang="ja-JP" altLang="en-US" smtClean="0"/>
              <a:t>2023/8/30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52244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7561263" cy="10691813"/>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811118" y="1987800"/>
            <a:ext cx="5939029" cy="6716214"/>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899791" y="2159746"/>
            <a:ext cx="5761682" cy="6372321"/>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137924" y="1976426"/>
            <a:ext cx="1285415" cy="9979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213537" y="1976428"/>
            <a:ext cx="1134189" cy="85534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969731" y="3265086"/>
            <a:ext cx="5625580" cy="4034377"/>
          </a:xfrm>
        </p:spPr>
        <p:txBody>
          <a:bodyPr anchor="ctr">
            <a:noAutofit/>
          </a:bodyPr>
          <a:lstStyle>
            <a:lvl1pPr algn="ctr">
              <a:lnSpc>
                <a:spcPct val="83000"/>
              </a:lnSpc>
              <a:defRPr lang="en-US" sz="5127" kern="1200" cap="all" spc="-83" baseline="0" dirty="0">
                <a:solidFill>
                  <a:schemeClr val="tx1">
                    <a:lumMod val="85000"/>
                    <a:lumOff val="15000"/>
                  </a:schemeClr>
                </a:solidFill>
                <a:effectLst/>
                <a:latin typeface="+mj-lt"/>
                <a:ea typeface="+mn-ea"/>
                <a:cs typeface="+mn-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69732" y="7299465"/>
            <a:ext cx="5625580" cy="784066"/>
          </a:xfrm>
        </p:spPr>
        <p:txBody>
          <a:bodyPr anchor="t">
            <a:normAutofit/>
          </a:bodyPr>
          <a:lstStyle>
            <a:lvl1pPr marL="0" indent="0" algn="ctr">
              <a:buNone/>
              <a:defRPr sz="1158">
                <a:solidFill>
                  <a:schemeClr val="tx1"/>
                </a:solidFill>
                <a:effectLst/>
              </a:defRPr>
            </a:lvl1pPr>
            <a:lvl2pPr marL="378059" indent="0">
              <a:buNone/>
              <a:defRPr sz="1158">
                <a:solidFill>
                  <a:schemeClr val="tx1">
                    <a:tint val="75000"/>
                  </a:schemeClr>
                </a:solidFill>
              </a:defRPr>
            </a:lvl2pPr>
            <a:lvl3pPr marL="756117" indent="0">
              <a:buNone/>
              <a:defRPr sz="1158">
                <a:solidFill>
                  <a:schemeClr val="tx1">
                    <a:tint val="75000"/>
                  </a:schemeClr>
                </a:solidFill>
              </a:defRPr>
            </a:lvl3pPr>
            <a:lvl4pPr marL="1134176" indent="0">
              <a:buNone/>
              <a:defRPr sz="1158">
                <a:solidFill>
                  <a:schemeClr val="tx1">
                    <a:tint val="75000"/>
                  </a:schemeClr>
                </a:solidFill>
              </a:defRPr>
            </a:lvl4pPr>
            <a:lvl5pPr marL="1512235" indent="0">
              <a:buNone/>
              <a:defRPr sz="1158">
                <a:solidFill>
                  <a:schemeClr val="tx1">
                    <a:tint val="75000"/>
                  </a:schemeClr>
                </a:solidFill>
              </a:defRPr>
            </a:lvl5pPr>
            <a:lvl6pPr marL="1890293" indent="0">
              <a:buNone/>
              <a:defRPr sz="1158">
                <a:solidFill>
                  <a:schemeClr val="tx1">
                    <a:tint val="75000"/>
                  </a:schemeClr>
                </a:solidFill>
              </a:defRPr>
            </a:lvl6pPr>
            <a:lvl7pPr marL="2268352" indent="0">
              <a:buNone/>
              <a:defRPr sz="1158">
                <a:solidFill>
                  <a:schemeClr val="tx1">
                    <a:tint val="75000"/>
                  </a:schemeClr>
                </a:solidFill>
              </a:defRPr>
            </a:lvl7pPr>
            <a:lvl8pPr marL="2646411" indent="0">
              <a:buNone/>
              <a:defRPr sz="1158">
                <a:solidFill>
                  <a:schemeClr val="tx1">
                    <a:tint val="75000"/>
                  </a:schemeClr>
                </a:solidFill>
              </a:defRPr>
            </a:lvl8pPr>
            <a:lvl9pPr marL="3024469" indent="0">
              <a:buNone/>
              <a:defRPr sz="115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3251343" y="2067084"/>
            <a:ext cx="1058577" cy="712788"/>
          </a:xfrm>
        </p:spPr>
        <p:txBody>
          <a:bodyPr/>
          <a:lstStyle>
            <a:lvl1pPr algn="ctr">
              <a:defRPr lang="en-US" sz="910" kern="1200" spc="0" baseline="0">
                <a:solidFill>
                  <a:schemeClr val="tx1"/>
                </a:solidFill>
                <a:latin typeface="+mn-lt"/>
                <a:ea typeface="+mn-ea"/>
                <a:cs typeface="+mn-cs"/>
              </a:defRPr>
            </a:lvl1pPr>
          </a:lstStyle>
          <a:p>
            <a:fld id="{E90ED720-0104-4369-84BC-D37694168613}" type="datetimeFigureOut">
              <a:rPr kumimoji="1" lang="ja-JP" altLang="en-US" smtClean="0"/>
              <a:t>2023/8/30</a:t>
            </a:fld>
            <a:endParaRPr kumimoji="1" lang="ja-JP" altLang="en-US"/>
          </a:p>
        </p:txBody>
      </p:sp>
      <p:sp>
        <p:nvSpPr>
          <p:cNvPr id="5" name="Footer Placeholder 4"/>
          <p:cNvSpPr>
            <a:spLocks noGrp="1"/>
          </p:cNvSpPr>
          <p:nvPr>
            <p:ph type="ftr" sz="quarter" idx="11"/>
          </p:nvPr>
        </p:nvSpPr>
        <p:spPr>
          <a:xfrm>
            <a:off x="913470" y="8124188"/>
            <a:ext cx="3663432" cy="356394"/>
          </a:xfrm>
        </p:spPr>
        <p:txBody>
          <a:bodyPr/>
          <a:lstStyle>
            <a:lvl1pPr algn="l">
              <a:defRPr/>
            </a:lvl1pPr>
          </a:lstStyle>
          <a:p>
            <a:endParaRPr kumimoji="1" lang="ja-JP" altLang="en-US"/>
          </a:p>
        </p:txBody>
      </p:sp>
      <p:sp>
        <p:nvSpPr>
          <p:cNvPr id="6" name="Slide Number Placeholder 5"/>
          <p:cNvSpPr>
            <a:spLocks noGrp="1"/>
          </p:cNvSpPr>
          <p:nvPr>
            <p:ph type="sldNum" sz="quarter" idx="12"/>
          </p:nvPr>
        </p:nvSpPr>
        <p:spPr>
          <a:xfrm>
            <a:off x="5336361" y="8124188"/>
            <a:ext cx="1309989" cy="356394"/>
          </a:xfrm>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0561916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04901" y="3278823"/>
            <a:ext cx="3024505" cy="6129973"/>
          </a:xfrm>
        </p:spPr>
        <p:txBody>
          <a:bodyPr/>
          <a:lstStyle>
            <a:lvl1pPr>
              <a:defRPr sz="1488"/>
            </a:lvl1pPr>
            <a:lvl2pPr>
              <a:defRPr sz="1323"/>
            </a:lvl2pPr>
            <a:lvl3pPr>
              <a:defRPr sz="1158"/>
            </a:lvl3pPr>
            <a:lvl4pPr>
              <a:defRPr sz="1158"/>
            </a:lvl4pPr>
            <a:lvl5pPr>
              <a:defRPr sz="1158"/>
            </a:lvl5pPr>
            <a:lvl6pPr>
              <a:defRPr sz="1158"/>
            </a:lvl6pPr>
            <a:lvl7pPr>
              <a:defRPr sz="1158"/>
            </a:lvl7pPr>
            <a:lvl8pPr>
              <a:defRPr sz="1158"/>
            </a:lvl8pPr>
            <a:lvl9pPr>
              <a:defRPr sz="115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1857" y="3278823"/>
            <a:ext cx="3024505" cy="6129973"/>
          </a:xfrm>
        </p:spPr>
        <p:txBody>
          <a:bodyPr/>
          <a:lstStyle>
            <a:lvl1pPr>
              <a:defRPr sz="1488"/>
            </a:lvl1pPr>
            <a:lvl2pPr>
              <a:defRPr sz="1323"/>
            </a:lvl2pPr>
            <a:lvl3pPr>
              <a:defRPr sz="1158"/>
            </a:lvl3pPr>
            <a:lvl4pPr>
              <a:defRPr sz="1158"/>
            </a:lvl4pPr>
            <a:lvl5pPr>
              <a:defRPr sz="1158"/>
            </a:lvl5pPr>
            <a:lvl6pPr>
              <a:defRPr sz="1158"/>
            </a:lvl6pPr>
            <a:lvl7pPr>
              <a:defRPr sz="1158"/>
            </a:lvl7pPr>
            <a:lvl8pPr>
              <a:defRPr sz="1158"/>
            </a:lvl8pPr>
            <a:lvl9pPr>
              <a:defRPr sz="115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2023/8/30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186810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4901" y="3233944"/>
            <a:ext cx="3024505" cy="997903"/>
          </a:xfrm>
        </p:spPr>
        <p:txBody>
          <a:bodyPr anchor="ctr">
            <a:normAutofit/>
          </a:bodyPr>
          <a:lstStyle>
            <a:lvl1pPr marL="0" indent="0" algn="ctr">
              <a:spcBef>
                <a:spcPts val="0"/>
              </a:spcBef>
              <a:buNone/>
              <a:defRPr sz="1571" b="0">
                <a:solidFill>
                  <a:schemeClr val="tx2"/>
                </a:solidFill>
                <a:latin typeface="+mn-lt"/>
              </a:defRPr>
            </a:lvl1pPr>
            <a:lvl2pPr marL="378059" indent="0">
              <a:buNone/>
              <a:defRPr sz="1571" b="1"/>
            </a:lvl2pPr>
            <a:lvl3pPr marL="756117" indent="0">
              <a:buNone/>
              <a:defRPr sz="1488" b="1"/>
            </a:lvl3pPr>
            <a:lvl4pPr marL="1134176" indent="0">
              <a:buNone/>
              <a:defRPr sz="1323" b="1"/>
            </a:lvl4pPr>
            <a:lvl5pPr marL="1512235" indent="0">
              <a:buNone/>
              <a:defRPr sz="1323" b="1"/>
            </a:lvl5pPr>
            <a:lvl6pPr marL="1890293" indent="0">
              <a:buNone/>
              <a:defRPr sz="1323" b="1"/>
            </a:lvl6pPr>
            <a:lvl7pPr marL="2268352" indent="0">
              <a:buNone/>
              <a:defRPr sz="1323" b="1"/>
            </a:lvl7pPr>
            <a:lvl8pPr marL="2646411" indent="0">
              <a:buNone/>
              <a:defRPr sz="1323" b="1"/>
            </a:lvl8pPr>
            <a:lvl9pPr marL="3024469"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604901" y="4296522"/>
            <a:ext cx="3024505" cy="4989513"/>
          </a:xfrm>
        </p:spPr>
        <p:txBody>
          <a:bodyPr/>
          <a:lstStyle>
            <a:lvl1pPr>
              <a:defRPr sz="1488"/>
            </a:lvl1pPr>
            <a:lvl2pPr>
              <a:defRPr sz="1323"/>
            </a:lvl2pPr>
            <a:lvl3pPr>
              <a:defRPr sz="1158"/>
            </a:lvl3pPr>
            <a:lvl4pPr>
              <a:defRPr sz="1158"/>
            </a:lvl4pPr>
            <a:lvl5pPr>
              <a:defRPr sz="1158"/>
            </a:lvl5pPr>
            <a:lvl6pPr>
              <a:defRPr sz="1158"/>
            </a:lvl6pPr>
            <a:lvl7pPr>
              <a:defRPr sz="1158"/>
            </a:lvl7pPr>
            <a:lvl8pPr>
              <a:defRPr sz="1158"/>
            </a:lvl8pPr>
            <a:lvl9pPr>
              <a:defRPr sz="115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1857" y="3233944"/>
            <a:ext cx="3024505" cy="997903"/>
          </a:xfrm>
        </p:spPr>
        <p:txBody>
          <a:bodyPr anchor="ctr">
            <a:normAutofit/>
          </a:bodyPr>
          <a:lstStyle>
            <a:lvl1pPr marL="0" indent="0" algn="ctr">
              <a:spcBef>
                <a:spcPts val="0"/>
              </a:spcBef>
              <a:buNone/>
              <a:defRPr sz="1571" b="0">
                <a:solidFill>
                  <a:schemeClr val="tx2"/>
                </a:solidFill>
              </a:defRPr>
            </a:lvl1pPr>
            <a:lvl2pPr marL="378059" indent="0">
              <a:buNone/>
              <a:defRPr sz="1571" b="1"/>
            </a:lvl2pPr>
            <a:lvl3pPr marL="756117" indent="0">
              <a:buNone/>
              <a:defRPr sz="1488" b="1"/>
            </a:lvl3pPr>
            <a:lvl4pPr marL="1134176" indent="0">
              <a:buNone/>
              <a:defRPr sz="1323" b="1"/>
            </a:lvl4pPr>
            <a:lvl5pPr marL="1512235" indent="0">
              <a:buNone/>
              <a:defRPr sz="1323" b="1"/>
            </a:lvl5pPr>
            <a:lvl6pPr marL="1890293" indent="0">
              <a:buNone/>
              <a:defRPr sz="1323" b="1"/>
            </a:lvl6pPr>
            <a:lvl7pPr marL="2268352" indent="0">
              <a:buNone/>
              <a:defRPr sz="1323" b="1"/>
            </a:lvl7pPr>
            <a:lvl8pPr marL="2646411" indent="0">
              <a:buNone/>
              <a:defRPr sz="1323" b="1"/>
            </a:lvl8pPr>
            <a:lvl9pPr marL="3024469"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1857" y="4297586"/>
            <a:ext cx="3024505" cy="4989513"/>
          </a:xfrm>
        </p:spPr>
        <p:txBody>
          <a:bodyPr/>
          <a:lstStyle>
            <a:lvl1pPr>
              <a:defRPr sz="1488"/>
            </a:lvl1pPr>
            <a:lvl2pPr>
              <a:defRPr sz="1323"/>
            </a:lvl2pPr>
            <a:lvl3pPr>
              <a:defRPr sz="1158"/>
            </a:lvl3pPr>
            <a:lvl4pPr>
              <a:defRPr sz="1158"/>
            </a:lvl4pPr>
            <a:lvl5pPr>
              <a:defRPr sz="1158"/>
            </a:lvl5pPr>
            <a:lvl6pPr>
              <a:defRPr sz="1158"/>
            </a:lvl6pPr>
            <a:lvl7pPr>
              <a:defRPr sz="1158"/>
            </a:lvl7pPr>
            <a:lvl8pPr>
              <a:defRPr sz="1158"/>
            </a:lvl8pPr>
            <a:lvl9pPr>
              <a:defRPr sz="115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90ED720-0104-4369-84BC-D37694168613}" type="datetimeFigureOut">
              <a:rPr kumimoji="1" lang="ja-JP" altLang="en-US" smtClean="0"/>
              <a:t>2023/8/30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308387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90ED720-0104-4369-84BC-D37694168613}" type="datetimeFigureOut">
              <a:rPr kumimoji="1" lang="ja-JP" altLang="en-US" smtClean="0"/>
              <a:t>2023/8/30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30915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D720-0104-4369-84BC-D37694168613}" type="datetimeFigureOut">
              <a:rPr kumimoji="1" lang="ja-JP" altLang="en-US" smtClean="0"/>
              <a:t>2023/8/30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708860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6" name="Rectangle 15"/>
          <p:cNvSpPr/>
          <p:nvPr/>
        </p:nvSpPr>
        <p:spPr>
          <a:xfrm>
            <a:off x="152273" y="270860"/>
            <a:ext cx="5290994" cy="1015009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5594285" y="270860"/>
            <a:ext cx="1814703" cy="101500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5463" y="946941"/>
            <a:ext cx="1507527" cy="2566035"/>
          </a:xfrm>
        </p:spPr>
        <p:txBody>
          <a:bodyPr anchor="b">
            <a:normAutofit/>
          </a:bodyPr>
          <a:lstStyle>
            <a:lvl1pPr algn="l" defTabSz="756117" rtl="0" eaLnBrk="1" latinLnBrk="0" hangingPunct="1">
              <a:lnSpc>
                <a:spcPct val="90000"/>
              </a:lnSpc>
              <a:spcBef>
                <a:spcPct val="0"/>
              </a:spcBef>
              <a:buNone/>
              <a:defRPr lang="en-US" sz="1985" b="0" kern="1200" cap="none" spc="0" baseline="0" dirty="0">
                <a:solidFill>
                  <a:srgbClr val="FFFFFF"/>
                </a:solidFill>
                <a:effectLst/>
                <a:latin typeface="+mj-lt"/>
                <a:ea typeface="+mn-ea"/>
                <a:cs typeface="+mn-cs"/>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53183" y="1414261"/>
            <a:ext cx="4489174" cy="7863291"/>
          </a:xfrm>
        </p:spPr>
        <p:txBody>
          <a:bodyPr/>
          <a:lstStyle>
            <a:lvl1pPr>
              <a:defRPr sz="1488"/>
            </a:lvl1pPr>
            <a:lvl2pPr>
              <a:defRPr sz="1323"/>
            </a:lvl2pPr>
            <a:lvl3pPr>
              <a:defRPr sz="1158"/>
            </a:lvl3pPr>
            <a:lvl4pPr>
              <a:defRPr sz="1158"/>
            </a:lvl4pPr>
            <a:lvl5pPr>
              <a:defRPr sz="1158"/>
            </a:lvl5pPr>
            <a:lvl6pPr>
              <a:defRPr sz="1158"/>
            </a:lvl6pPr>
            <a:lvl7pPr>
              <a:defRPr sz="1158"/>
            </a:lvl7pPr>
            <a:lvl8pPr>
              <a:defRPr sz="1158"/>
            </a:lvl8pPr>
            <a:lvl9pPr>
              <a:defRPr sz="115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765463" y="3563938"/>
            <a:ext cx="1507527" cy="5464704"/>
          </a:xfrm>
        </p:spPr>
        <p:txBody>
          <a:bodyPr>
            <a:normAutofit/>
          </a:bodyPr>
          <a:lstStyle>
            <a:lvl1pPr marL="0" indent="0">
              <a:lnSpc>
                <a:spcPct val="110000"/>
              </a:lnSpc>
              <a:spcBef>
                <a:spcPts val="662"/>
              </a:spcBef>
              <a:buNone/>
              <a:defRPr sz="1075">
                <a:solidFill>
                  <a:srgbClr val="FFFFFF"/>
                </a:solidFill>
              </a:defRPr>
            </a:lvl1pPr>
            <a:lvl2pPr marL="378059" indent="0">
              <a:buNone/>
              <a:defRPr sz="992"/>
            </a:lvl2pPr>
            <a:lvl3pPr marL="756117" indent="0">
              <a:buNone/>
              <a:defRPr sz="827"/>
            </a:lvl3pPr>
            <a:lvl4pPr marL="1134176" indent="0">
              <a:buNone/>
              <a:defRPr sz="744"/>
            </a:lvl4pPr>
            <a:lvl5pPr marL="1512235" indent="0">
              <a:buNone/>
              <a:defRPr sz="744"/>
            </a:lvl5pPr>
            <a:lvl6pPr marL="1890293" indent="0">
              <a:buNone/>
              <a:defRPr sz="744"/>
            </a:lvl6pPr>
            <a:lvl7pPr marL="2268352" indent="0">
              <a:buNone/>
              <a:defRPr sz="744"/>
            </a:lvl7pPr>
            <a:lvl8pPr marL="2646411" indent="0">
              <a:buNone/>
              <a:defRPr sz="744"/>
            </a:lvl8pPr>
            <a:lvl9pPr marL="3024469" indent="0">
              <a:buNone/>
              <a:defRPr sz="744"/>
            </a:lvl9pPr>
          </a:lstStyle>
          <a:p>
            <a:pPr lvl="0"/>
            <a:r>
              <a:rPr lang="ja-JP" altLang="en-US" smtClean="0"/>
              <a:t>マスター テキストの書式設定</a:t>
            </a:r>
          </a:p>
        </p:txBody>
      </p:sp>
      <p:sp>
        <p:nvSpPr>
          <p:cNvPr id="8" name="Date Placeholder 7"/>
          <p:cNvSpPr>
            <a:spLocks noGrp="1"/>
          </p:cNvSpPr>
          <p:nvPr>
            <p:ph type="dt" sz="half" idx="10"/>
          </p:nvPr>
        </p:nvSpPr>
        <p:spPr/>
        <p:txBody>
          <a:bodyPr/>
          <a:lstStyle/>
          <a:p>
            <a:fld id="{E90ED720-0104-4369-84BC-D37694168613}" type="datetimeFigureOut">
              <a:rPr kumimoji="1" lang="ja-JP" altLang="en-US" smtClean="0"/>
              <a:t>2023/8/30</a:t>
            </a:fld>
            <a:endParaRPr kumimoji="1" lang="ja-JP" altLang="en-US"/>
          </a:p>
        </p:txBody>
      </p:sp>
      <p:sp>
        <p:nvSpPr>
          <p:cNvPr id="9" name="Footer Placeholder 8"/>
          <p:cNvSpPr>
            <a:spLocks noGrp="1"/>
          </p:cNvSpPr>
          <p:nvPr>
            <p:ph type="ftr" sz="quarter" idx="11"/>
          </p:nvPr>
        </p:nvSpPr>
        <p:spPr/>
        <p:txBody>
          <a:bodyPr/>
          <a:lstStyle>
            <a:lvl1pPr algn="r">
              <a:defRPr/>
            </a:lvl1pPr>
          </a:lstStyle>
          <a:p>
            <a:endParaRPr kumimoji="1" lang="ja-JP" altLang="en-US"/>
          </a:p>
        </p:txBody>
      </p:sp>
      <p:sp>
        <p:nvSpPr>
          <p:cNvPr id="11" name="Slide Number Placeholder 10"/>
          <p:cNvSpPr>
            <a:spLocks noGrp="1"/>
          </p:cNvSpPr>
          <p:nvPr>
            <p:ph type="sldNum" sz="quarter" idx="12"/>
          </p:nvPr>
        </p:nvSpPr>
        <p:spPr>
          <a:xfrm>
            <a:off x="6445975" y="9837600"/>
            <a:ext cx="907352" cy="427673"/>
          </a:xfrm>
        </p:spPr>
        <p:txBody>
          <a:bodyPr/>
          <a:lstStyle>
            <a:lvl1pPr>
              <a:defRPr>
                <a:solidFill>
                  <a:srgbClr val="FFFFFF"/>
                </a:solidFill>
              </a:defRPr>
            </a:lvl1pPr>
          </a:lstStyle>
          <a:p>
            <a:fld id="{D2D8002D-B5B0-4BAC-B1F6-782DDCCE6D9C}" type="slidenum">
              <a:rPr kumimoji="1" lang="ja-JP" altLang="en-US" smtClean="0"/>
              <a:t>‹#›</a:t>
            </a:fld>
            <a:endParaRPr kumimoji="1" lang="ja-JP" altLang="en-US"/>
          </a:p>
        </p:txBody>
      </p:sp>
      <p:sp>
        <p:nvSpPr>
          <p:cNvPr id="12" name="Rectangle 11"/>
          <p:cNvSpPr/>
          <p:nvPr/>
        </p:nvSpPr>
        <p:spPr>
          <a:xfrm>
            <a:off x="5679349" y="427673"/>
            <a:ext cx="1644575" cy="9836468"/>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18490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4" name="Rectangle 13"/>
          <p:cNvSpPr/>
          <p:nvPr/>
        </p:nvSpPr>
        <p:spPr>
          <a:xfrm>
            <a:off x="5594285" y="270860"/>
            <a:ext cx="1814703" cy="101500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765463" y="940880"/>
            <a:ext cx="1508472" cy="2566035"/>
          </a:xfrm>
        </p:spPr>
        <p:txBody>
          <a:bodyPr anchor="b">
            <a:noAutofit/>
          </a:bodyPr>
          <a:lstStyle>
            <a:lvl1pPr algn="l">
              <a:defRPr sz="1985" b="0">
                <a:solidFill>
                  <a:srgbClr val="FFFFFF"/>
                </a:solidFill>
                <a:latin typeface="+mj-lt"/>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41773" y="270860"/>
            <a:ext cx="5290994" cy="10150094"/>
          </a:xfrm>
          <a:solidFill>
            <a:schemeClr val="accent1">
              <a:lumMod val="60000"/>
              <a:lumOff val="40000"/>
            </a:schemeClr>
          </a:solidFill>
          <a:ln>
            <a:noFill/>
          </a:ln>
        </p:spPr>
        <p:txBody>
          <a:bodyPr anchor="t"/>
          <a:lstStyle>
            <a:lvl1pPr marL="0" indent="0">
              <a:buNone/>
              <a:defRPr sz="2646"/>
            </a:lvl1pPr>
            <a:lvl2pPr marL="378059" indent="0">
              <a:buNone/>
              <a:defRPr sz="2315"/>
            </a:lvl2pPr>
            <a:lvl3pPr marL="756117" indent="0">
              <a:buNone/>
              <a:defRPr sz="1985"/>
            </a:lvl3pPr>
            <a:lvl4pPr marL="1134176" indent="0">
              <a:buNone/>
              <a:defRPr sz="1654"/>
            </a:lvl4pPr>
            <a:lvl5pPr marL="1512235" indent="0">
              <a:buNone/>
              <a:defRPr sz="1654"/>
            </a:lvl5pPr>
            <a:lvl6pPr marL="1890293" indent="0">
              <a:buNone/>
              <a:defRPr sz="1654"/>
            </a:lvl6pPr>
            <a:lvl7pPr marL="2268352" indent="0">
              <a:buNone/>
              <a:defRPr sz="1654"/>
            </a:lvl7pPr>
            <a:lvl8pPr marL="2646411" indent="0">
              <a:buNone/>
              <a:defRPr sz="1654"/>
            </a:lvl8pPr>
            <a:lvl9pPr marL="3024469" indent="0">
              <a:buNone/>
              <a:defRPr sz="1654"/>
            </a:lvl9pPr>
          </a:lstStyle>
          <a:p>
            <a:r>
              <a:rPr lang="ja-JP" altLang="en-US" smtClean="0"/>
              <a:t>図を追加</a:t>
            </a:r>
            <a:endParaRPr lang="en-US" dirty="0"/>
          </a:p>
        </p:txBody>
      </p:sp>
      <p:sp>
        <p:nvSpPr>
          <p:cNvPr id="4" name="Text Placeholder 3"/>
          <p:cNvSpPr>
            <a:spLocks noGrp="1"/>
          </p:cNvSpPr>
          <p:nvPr>
            <p:ph type="body" sz="half" idx="2"/>
          </p:nvPr>
        </p:nvSpPr>
        <p:spPr>
          <a:xfrm>
            <a:off x="5765463" y="3563937"/>
            <a:ext cx="1508472" cy="5459953"/>
          </a:xfrm>
        </p:spPr>
        <p:txBody>
          <a:bodyPr>
            <a:normAutofit/>
          </a:bodyPr>
          <a:lstStyle>
            <a:lvl1pPr marL="0" indent="0" algn="l">
              <a:lnSpc>
                <a:spcPct val="110000"/>
              </a:lnSpc>
              <a:spcBef>
                <a:spcPts val="662"/>
              </a:spcBef>
              <a:buNone/>
              <a:defRPr sz="1075">
                <a:solidFill>
                  <a:srgbClr val="FFFFFF"/>
                </a:solidFill>
              </a:defRPr>
            </a:lvl1pPr>
            <a:lvl2pPr marL="378059" indent="0">
              <a:buNone/>
              <a:defRPr sz="992"/>
            </a:lvl2pPr>
            <a:lvl3pPr marL="756117" indent="0">
              <a:buNone/>
              <a:defRPr sz="827"/>
            </a:lvl3pPr>
            <a:lvl4pPr marL="1134176" indent="0">
              <a:buNone/>
              <a:defRPr sz="744"/>
            </a:lvl4pPr>
            <a:lvl5pPr marL="1512235" indent="0">
              <a:buNone/>
              <a:defRPr sz="744"/>
            </a:lvl5pPr>
            <a:lvl6pPr marL="1890293" indent="0">
              <a:buNone/>
              <a:defRPr sz="744"/>
            </a:lvl6pPr>
            <a:lvl7pPr marL="2268352" indent="0">
              <a:buNone/>
              <a:defRPr sz="744"/>
            </a:lvl7pPr>
            <a:lvl8pPr marL="2646411" indent="0">
              <a:buNone/>
              <a:defRPr sz="744"/>
            </a:lvl8pPr>
            <a:lvl9pPr marL="3024469" indent="0">
              <a:buNone/>
              <a:defRPr sz="7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E90ED720-0104-4369-84BC-D37694168613}" type="datetimeFigureOut">
              <a:rPr kumimoji="1" lang="ja-JP" altLang="en-US" smtClean="0"/>
              <a:t>2023/8/30</a:t>
            </a:fld>
            <a:endParaRPr kumimoji="1" lang="ja-JP" altLang="en-US"/>
          </a:p>
        </p:txBody>
      </p:sp>
      <p:sp>
        <p:nvSpPr>
          <p:cNvPr id="6" name="Footer Placeholder 5"/>
          <p:cNvSpPr>
            <a:spLocks noGrp="1"/>
          </p:cNvSpPr>
          <p:nvPr>
            <p:ph type="ftr" sz="quarter" idx="11"/>
          </p:nvPr>
        </p:nvSpPr>
        <p:spPr/>
        <p:txBody>
          <a:bodyPr/>
          <a:lstStyle>
            <a:lvl1pPr marL="0" algn="r" defTabSz="756117" rtl="0" eaLnBrk="1" latinLnBrk="0" hangingPunct="1">
              <a:defRPr lang="en-US" sz="744"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kumimoji="1" lang="ja-JP" altLang="en-US"/>
          </a:p>
        </p:txBody>
      </p:sp>
      <p:sp>
        <p:nvSpPr>
          <p:cNvPr id="7" name="Slide Number Placeholder 6"/>
          <p:cNvSpPr>
            <a:spLocks noGrp="1"/>
          </p:cNvSpPr>
          <p:nvPr>
            <p:ph type="sldNum" sz="quarter" idx="12"/>
          </p:nvPr>
        </p:nvSpPr>
        <p:spPr>
          <a:xfrm>
            <a:off x="6447867" y="9836468"/>
            <a:ext cx="907352" cy="427673"/>
          </a:xfrm>
        </p:spPr>
        <p:txBody>
          <a:bodyPr/>
          <a:lstStyle>
            <a:lvl1pPr>
              <a:defRPr>
                <a:solidFill>
                  <a:srgbClr val="FFFFFF"/>
                </a:solidFill>
              </a:defRPr>
            </a:lvl1pPr>
          </a:lstStyle>
          <a:p>
            <a:fld id="{D2D8002D-B5B0-4BAC-B1F6-782DDCCE6D9C}" type="slidenum">
              <a:rPr kumimoji="1" lang="ja-JP" altLang="en-US" smtClean="0"/>
              <a:t>‹#›</a:t>
            </a:fld>
            <a:endParaRPr kumimoji="1" lang="ja-JP" altLang="en-US"/>
          </a:p>
        </p:txBody>
      </p:sp>
      <p:sp>
        <p:nvSpPr>
          <p:cNvPr id="11" name="Rectangle 10"/>
          <p:cNvSpPr/>
          <p:nvPr/>
        </p:nvSpPr>
        <p:spPr>
          <a:xfrm>
            <a:off x="5679349" y="427673"/>
            <a:ext cx="1644575" cy="9836468"/>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74071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45555" y="270860"/>
            <a:ext cx="7270154" cy="10150094"/>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604901" y="1001822"/>
            <a:ext cx="6351461" cy="21383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4901" y="3278823"/>
            <a:ext cx="6351461" cy="61299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94132" y="9836468"/>
            <a:ext cx="1701284" cy="427673"/>
          </a:xfrm>
          <a:prstGeom prst="rect">
            <a:avLst/>
          </a:prstGeom>
        </p:spPr>
        <p:txBody>
          <a:bodyPr vert="horz" lIns="91440" tIns="45720" rIns="91440" bIns="45720" rtlCol="0" anchor="b"/>
          <a:lstStyle>
            <a:lvl1pPr algn="l">
              <a:defRPr sz="744">
                <a:solidFill>
                  <a:schemeClr val="tx1">
                    <a:lumMod val="75000"/>
                    <a:lumOff val="25000"/>
                  </a:schemeClr>
                </a:solidFill>
              </a:defRPr>
            </a:lvl1pPr>
          </a:lstStyle>
          <a:p>
            <a:fld id="{E90ED720-0104-4369-84BC-D37694168613}" type="datetimeFigureOut">
              <a:rPr kumimoji="1" lang="ja-JP" altLang="en-US" smtClean="0"/>
              <a:t>2023/8/30</a:t>
            </a:fld>
            <a:endParaRPr kumimoji="1" lang="ja-JP" altLang="en-US"/>
          </a:p>
        </p:txBody>
      </p:sp>
      <p:sp>
        <p:nvSpPr>
          <p:cNvPr id="5" name="Footer Placeholder 4"/>
          <p:cNvSpPr>
            <a:spLocks noGrp="1"/>
          </p:cNvSpPr>
          <p:nvPr>
            <p:ph type="ftr" sz="quarter" idx="3"/>
          </p:nvPr>
        </p:nvSpPr>
        <p:spPr>
          <a:xfrm>
            <a:off x="2147399" y="9836468"/>
            <a:ext cx="3266466" cy="427673"/>
          </a:xfrm>
          <a:prstGeom prst="rect">
            <a:avLst/>
          </a:prstGeom>
        </p:spPr>
        <p:txBody>
          <a:bodyPr vert="horz" lIns="91440" tIns="45720" rIns="91440" bIns="45720" rtlCol="0" anchor="b"/>
          <a:lstStyle>
            <a:lvl1pPr algn="ctr">
              <a:defRPr sz="744">
                <a:solidFill>
                  <a:schemeClr val="tx1">
                    <a:lumMod val="75000"/>
                    <a:lumOff val="25000"/>
                  </a:schemeClr>
                </a:solidFill>
              </a:defRPr>
            </a:lvl1pPr>
          </a:lstStyle>
          <a:p>
            <a:endParaRPr kumimoji="1" lang="ja-JP" altLang="en-US"/>
          </a:p>
        </p:txBody>
      </p:sp>
      <p:sp>
        <p:nvSpPr>
          <p:cNvPr id="6" name="Slide Number Placeholder 5"/>
          <p:cNvSpPr>
            <a:spLocks noGrp="1"/>
          </p:cNvSpPr>
          <p:nvPr>
            <p:ph type="sldNum" sz="quarter" idx="4"/>
          </p:nvPr>
        </p:nvSpPr>
        <p:spPr>
          <a:xfrm>
            <a:off x="6469231" y="9836468"/>
            <a:ext cx="907352" cy="427673"/>
          </a:xfrm>
          <a:prstGeom prst="rect">
            <a:avLst/>
          </a:prstGeom>
        </p:spPr>
        <p:txBody>
          <a:bodyPr vert="horz" lIns="91440" tIns="45720" rIns="91440" bIns="45720" rtlCol="0" anchor="b"/>
          <a:lstStyle>
            <a:lvl1pPr algn="r">
              <a:defRPr sz="744">
                <a:solidFill>
                  <a:schemeClr val="tx1">
                    <a:lumMod val="75000"/>
                    <a:lumOff val="2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261191583"/>
      </p:ext>
    </p:extLst>
  </p:cSld>
  <p:clrMap bg1="lt1" tx1="dk1" bg2="lt2" tx2="dk2" accent1="accent1" accent2="accent2" accent3="accent3" accent4="accent4" accent5="accent5" accent6="accent6" hlink="hlink" folHlink="folHlink"/>
  <p:sldLayoutIdLst>
    <p:sldLayoutId id="2147484652" r:id="rId1"/>
    <p:sldLayoutId id="2147484653" r:id="rId2"/>
    <p:sldLayoutId id="2147484654" r:id="rId3"/>
    <p:sldLayoutId id="2147484655" r:id="rId4"/>
    <p:sldLayoutId id="2147484656" r:id="rId5"/>
    <p:sldLayoutId id="2147484657" r:id="rId6"/>
    <p:sldLayoutId id="2147484658" r:id="rId7"/>
    <p:sldLayoutId id="2147484659" r:id="rId8"/>
    <p:sldLayoutId id="2147484660" r:id="rId9"/>
    <p:sldLayoutId id="2147484661" r:id="rId10"/>
    <p:sldLayoutId id="2147484662" r:id="rId11"/>
  </p:sldLayoutIdLst>
  <p:txStyles>
    <p:titleStyle>
      <a:lvl1pPr algn="l" defTabSz="756117" rtl="0" eaLnBrk="1" latinLnBrk="0" hangingPunct="1">
        <a:lnSpc>
          <a:spcPct val="90000"/>
        </a:lnSpc>
        <a:spcBef>
          <a:spcPct val="0"/>
        </a:spcBef>
        <a:buNone/>
        <a:defRPr kumimoji="1" lang="en-US" sz="3308" kern="1200" cap="none" spc="0" baseline="0" dirty="0">
          <a:solidFill>
            <a:schemeClr val="tx1">
              <a:lumMod val="85000"/>
              <a:lumOff val="15000"/>
            </a:schemeClr>
          </a:solidFill>
          <a:effectLst/>
          <a:latin typeface="+mj-lt"/>
          <a:ea typeface="+mn-ea"/>
          <a:cs typeface="+mn-cs"/>
        </a:defRPr>
      </a:lvl1pPr>
    </p:titleStyle>
    <p:bodyStyle>
      <a:lvl1pPr marL="151223" indent="-151223" algn="l" defTabSz="756117" rtl="0" eaLnBrk="1" latinLnBrk="0" hangingPunct="1">
        <a:lnSpc>
          <a:spcPct val="100000"/>
        </a:lnSpc>
        <a:spcBef>
          <a:spcPts val="744"/>
        </a:spcBef>
        <a:spcAft>
          <a:spcPts val="0"/>
        </a:spcAft>
        <a:buClr>
          <a:schemeClr val="tx1">
            <a:lumMod val="85000"/>
            <a:lumOff val="15000"/>
          </a:schemeClr>
        </a:buClr>
        <a:buFont typeface="Garamond" pitchFamily="18" charset="0"/>
        <a:buChar char="◦"/>
        <a:defRPr kumimoji="1" sz="1488" kern="1200">
          <a:solidFill>
            <a:schemeClr val="tx1"/>
          </a:solidFill>
          <a:latin typeface="+mn-lt"/>
          <a:ea typeface="+mn-ea"/>
          <a:cs typeface="+mn-cs"/>
        </a:defRPr>
      </a:lvl1pPr>
      <a:lvl2pPr marL="378059" indent="-151223" algn="l" defTabSz="756117" rtl="0" eaLnBrk="1" latinLnBrk="0" hangingPunct="1">
        <a:lnSpc>
          <a:spcPct val="100000"/>
        </a:lnSpc>
        <a:spcBef>
          <a:spcPts val="413"/>
        </a:spcBef>
        <a:buClr>
          <a:schemeClr val="tx1">
            <a:lumMod val="85000"/>
            <a:lumOff val="15000"/>
          </a:schemeClr>
        </a:buClr>
        <a:buFont typeface="Garamond" pitchFamily="18" charset="0"/>
        <a:buChar char="◦"/>
        <a:defRPr kumimoji="1" sz="1323" kern="1200">
          <a:solidFill>
            <a:schemeClr val="tx1"/>
          </a:solidFill>
          <a:latin typeface="+mn-lt"/>
          <a:ea typeface="+mn-ea"/>
          <a:cs typeface="+mn-cs"/>
        </a:defRPr>
      </a:lvl2pPr>
      <a:lvl3pPr marL="604894" indent="-151223" algn="l" defTabSz="756117" rtl="0" eaLnBrk="1" latinLnBrk="0" hangingPunct="1">
        <a:lnSpc>
          <a:spcPct val="100000"/>
        </a:lnSpc>
        <a:spcBef>
          <a:spcPts val="413"/>
        </a:spcBef>
        <a:buClr>
          <a:schemeClr val="tx1">
            <a:lumMod val="85000"/>
            <a:lumOff val="15000"/>
          </a:schemeClr>
        </a:buClr>
        <a:buFont typeface="Garamond" pitchFamily="18" charset="0"/>
        <a:buChar char="◦"/>
        <a:defRPr kumimoji="1" sz="1158" kern="1200">
          <a:solidFill>
            <a:schemeClr val="tx1"/>
          </a:solidFill>
          <a:latin typeface="+mn-lt"/>
          <a:ea typeface="+mn-ea"/>
          <a:cs typeface="+mn-cs"/>
        </a:defRPr>
      </a:lvl3pPr>
      <a:lvl4pPr marL="831729" indent="-151223" algn="l" defTabSz="756117" rtl="0" eaLnBrk="1" latinLnBrk="0" hangingPunct="1">
        <a:lnSpc>
          <a:spcPct val="100000"/>
        </a:lnSpc>
        <a:spcBef>
          <a:spcPts val="413"/>
        </a:spcBef>
        <a:buClr>
          <a:schemeClr val="tx1">
            <a:lumMod val="85000"/>
            <a:lumOff val="15000"/>
          </a:schemeClr>
        </a:buClr>
        <a:buFont typeface="Garamond" pitchFamily="18" charset="0"/>
        <a:buChar char="◦"/>
        <a:defRPr kumimoji="1" sz="1158" kern="1200">
          <a:solidFill>
            <a:schemeClr val="tx1"/>
          </a:solidFill>
          <a:latin typeface="+mn-lt"/>
          <a:ea typeface="+mn-ea"/>
          <a:cs typeface="+mn-cs"/>
        </a:defRPr>
      </a:lvl4pPr>
      <a:lvl5pPr marL="1058564" indent="-151223" algn="l" defTabSz="756117" rtl="0" eaLnBrk="1" latinLnBrk="0" hangingPunct="1">
        <a:lnSpc>
          <a:spcPct val="100000"/>
        </a:lnSpc>
        <a:spcBef>
          <a:spcPts val="413"/>
        </a:spcBef>
        <a:buClr>
          <a:schemeClr val="tx1">
            <a:lumMod val="85000"/>
            <a:lumOff val="15000"/>
          </a:schemeClr>
        </a:buClr>
        <a:buFont typeface="Garamond" pitchFamily="18" charset="0"/>
        <a:buChar char="◦"/>
        <a:defRPr kumimoji="1" sz="1158" kern="1200">
          <a:solidFill>
            <a:schemeClr val="tx1"/>
          </a:solidFill>
          <a:latin typeface="+mn-lt"/>
          <a:ea typeface="+mn-ea"/>
          <a:cs typeface="+mn-cs"/>
        </a:defRPr>
      </a:lvl5pPr>
      <a:lvl6pPr marL="1323040" indent="-189029" algn="l" defTabSz="756117" rtl="0" eaLnBrk="1" latinLnBrk="0" hangingPunct="1">
        <a:lnSpc>
          <a:spcPct val="100000"/>
        </a:lnSpc>
        <a:spcBef>
          <a:spcPts val="413"/>
        </a:spcBef>
        <a:buClr>
          <a:schemeClr val="tx1">
            <a:lumMod val="85000"/>
            <a:lumOff val="15000"/>
          </a:schemeClr>
        </a:buClr>
        <a:buFont typeface="Garamond" pitchFamily="18" charset="0"/>
        <a:buChar char="◦"/>
        <a:defRPr kumimoji="1" sz="1158" kern="1200">
          <a:solidFill>
            <a:schemeClr val="tx1"/>
          </a:solidFill>
          <a:latin typeface="+mn-lt"/>
          <a:ea typeface="+mn-ea"/>
          <a:cs typeface="+mn-cs"/>
        </a:defRPr>
      </a:lvl6pPr>
      <a:lvl7pPr marL="1571110" indent="-189029" algn="l" defTabSz="756117" rtl="0" eaLnBrk="1" latinLnBrk="0" hangingPunct="1">
        <a:lnSpc>
          <a:spcPct val="100000"/>
        </a:lnSpc>
        <a:spcBef>
          <a:spcPts val="413"/>
        </a:spcBef>
        <a:buClr>
          <a:schemeClr val="tx1">
            <a:lumMod val="85000"/>
            <a:lumOff val="15000"/>
          </a:schemeClr>
        </a:buClr>
        <a:buFont typeface="Garamond" pitchFamily="18" charset="0"/>
        <a:buChar char="◦"/>
        <a:defRPr kumimoji="1" sz="1158" kern="1200">
          <a:solidFill>
            <a:schemeClr val="tx1"/>
          </a:solidFill>
          <a:latin typeface="+mn-lt"/>
          <a:ea typeface="+mn-ea"/>
          <a:cs typeface="+mn-cs"/>
        </a:defRPr>
      </a:lvl7pPr>
      <a:lvl8pPr marL="1819180" indent="-189029" algn="l" defTabSz="756117" rtl="0" eaLnBrk="1" latinLnBrk="0" hangingPunct="1">
        <a:lnSpc>
          <a:spcPct val="100000"/>
        </a:lnSpc>
        <a:spcBef>
          <a:spcPts val="413"/>
        </a:spcBef>
        <a:buClr>
          <a:schemeClr val="tx1">
            <a:lumMod val="85000"/>
            <a:lumOff val="15000"/>
          </a:schemeClr>
        </a:buClr>
        <a:buFont typeface="Garamond" pitchFamily="18" charset="0"/>
        <a:buChar char="◦"/>
        <a:defRPr kumimoji="1" sz="1158" kern="1200">
          <a:solidFill>
            <a:schemeClr val="tx1"/>
          </a:solidFill>
          <a:latin typeface="+mn-lt"/>
          <a:ea typeface="+mn-ea"/>
          <a:cs typeface="+mn-cs"/>
        </a:defRPr>
      </a:lvl8pPr>
      <a:lvl9pPr marL="2067250" indent="-189029" algn="l" defTabSz="756117" rtl="0" eaLnBrk="1" latinLnBrk="0" hangingPunct="1">
        <a:lnSpc>
          <a:spcPct val="100000"/>
        </a:lnSpc>
        <a:spcBef>
          <a:spcPts val="413"/>
        </a:spcBef>
        <a:buClr>
          <a:schemeClr val="tx1">
            <a:lumMod val="85000"/>
            <a:lumOff val="15000"/>
          </a:schemeClr>
        </a:buClr>
        <a:buFont typeface="Garamond" pitchFamily="18" charset="0"/>
        <a:buChar char="◦"/>
        <a:defRPr kumimoji="1" sz="1158" kern="1200">
          <a:solidFill>
            <a:schemeClr val="tx1"/>
          </a:solidFill>
          <a:latin typeface="+mn-lt"/>
          <a:ea typeface="+mn-ea"/>
          <a:cs typeface="+mn-cs"/>
        </a:defRPr>
      </a:lvl9pPr>
    </p:bodyStyle>
    <p:otherStyle>
      <a:defPPr>
        <a:defRPr lang="en-US"/>
      </a:defPPr>
      <a:lvl1pPr marL="0" algn="l" defTabSz="756117" rtl="0" eaLnBrk="1" latinLnBrk="0" hangingPunct="1">
        <a:defRPr kumimoji="1" sz="1488" kern="1200">
          <a:solidFill>
            <a:schemeClr val="tx1"/>
          </a:solidFill>
          <a:latin typeface="+mn-lt"/>
          <a:ea typeface="+mn-ea"/>
          <a:cs typeface="+mn-cs"/>
        </a:defRPr>
      </a:lvl1pPr>
      <a:lvl2pPr marL="378059" algn="l" defTabSz="756117" rtl="0" eaLnBrk="1" latinLnBrk="0" hangingPunct="1">
        <a:defRPr kumimoji="1" sz="1488" kern="1200">
          <a:solidFill>
            <a:schemeClr val="tx1"/>
          </a:solidFill>
          <a:latin typeface="+mn-lt"/>
          <a:ea typeface="+mn-ea"/>
          <a:cs typeface="+mn-cs"/>
        </a:defRPr>
      </a:lvl2pPr>
      <a:lvl3pPr marL="756117" algn="l" defTabSz="756117" rtl="0" eaLnBrk="1" latinLnBrk="0" hangingPunct="1">
        <a:defRPr kumimoji="1" sz="1488" kern="1200">
          <a:solidFill>
            <a:schemeClr val="tx1"/>
          </a:solidFill>
          <a:latin typeface="+mn-lt"/>
          <a:ea typeface="+mn-ea"/>
          <a:cs typeface="+mn-cs"/>
        </a:defRPr>
      </a:lvl3pPr>
      <a:lvl4pPr marL="1134176" algn="l" defTabSz="756117" rtl="0" eaLnBrk="1" latinLnBrk="0" hangingPunct="1">
        <a:defRPr kumimoji="1" sz="1488" kern="1200">
          <a:solidFill>
            <a:schemeClr val="tx1"/>
          </a:solidFill>
          <a:latin typeface="+mn-lt"/>
          <a:ea typeface="+mn-ea"/>
          <a:cs typeface="+mn-cs"/>
        </a:defRPr>
      </a:lvl4pPr>
      <a:lvl5pPr marL="1512235" algn="l" defTabSz="756117" rtl="0" eaLnBrk="1" latinLnBrk="0" hangingPunct="1">
        <a:defRPr kumimoji="1" sz="1488" kern="1200">
          <a:solidFill>
            <a:schemeClr val="tx1"/>
          </a:solidFill>
          <a:latin typeface="+mn-lt"/>
          <a:ea typeface="+mn-ea"/>
          <a:cs typeface="+mn-cs"/>
        </a:defRPr>
      </a:lvl5pPr>
      <a:lvl6pPr marL="1890293" algn="l" defTabSz="756117" rtl="0" eaLnBrk="1" latinLnBrk="0" hangingPunct="1">
        <a:defRPr kumimoji="1" sz="1488" kern="1200">
          <a:solidFill>
            <a:schemeClr val="tx1"/>
          </a:solidFill>
          <a:latin typeface="+mn-lt"/>
          <a:ea typeface="+mn-ea"/>
          <a:cs typeface="+mn-cs"/>
        </a:defRPr>
      </a:lvl6pPr>
      <a:lvl7pPr marL="2268352" algn="l" defTabSz="756117" rtl="0" eaLnBrk="1" latinLnBrk="0" hangingPunct="1">
        <a:defRPr kumimoji="1" sz="1488" kern="1200">
          <a:solidFill>
            <a:schemeClr val="tx1"/>
          </a:solidFill>
          <a:latin typeface="+mn-lt"/>
          <a:ea typeface="+mn-ea"/>
          <a:cs typeface="+mn-cs"/>
        </a:defRPr>
      </a:lvl7pPr>
      <a:lvl8pPr marL="2646411" algn="l" defTabSz="756117" rtl="0" eaLnBrk="1" latinLnBrk="0" hangingPunct="1">
        <a:defRPr kumimoji="1" sz="1488" kern="1200">
          <a:solidFill>
            <a:schemeClr val="tx1"/>
          </a:solidFill>
          <a:latin typeface="+mn-lt"/>
          <a:ea typeface="+mn-ea"/>
          <a:cs typeface="+mn-cs"/>
        </a:defRPr>
      </a:lvl8pPr>
      <a:lvl9pPr marL="3024469" algn="l" defTabSz="756117" rtl="0" eaLnBrk="1" latinLnBrk="0" hangingPunct="1">
        <a:defRPr kumimoji="1" sz="148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www.pref.osaka.lg.jp/chiikiseikatsu/shogai-chiki/shougai_chiiki.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テキスト ボックス 6"/>
          <p:cNvSpPr txBox="1"/>
          <p:nvPr/>
        </p:nvSpPr>
        <p:spPr>
          <a:xfrm>
            <a:off x="719201" y="1341587"/>
            <a:ext cx="6054544" cy="735138"/>
          </a:xfrm>
          <a:prstGeom prst="rect">
            <a:avLst/>
          </a:prstGeom>
          <a:noFill/>
        </p:spPr>
        <p:txBody>
          <a:bodyPr wrap="square" rtlCol="0">
            <a:spAutoFit/>
          </a:bodyPr>
          <a:lstStyle/>
          <a:p>
            <a:r>
              <a:rPr kumimoji="1" lang="ja-JP" altLang="en-US" sz="877" b="1" dirty="0">
                <a:solidFill>
                  <a:schemeClr val="bg1"/>
                </a:solidFill>
                <a:latin typeface="HGｺﾞｼｯｸM" panose="020B0609000000000000" pitchFamily="49" charset="-128"/>
                <a:ea typeface="HGｺﾞｼｯｸM" panose="020B0609000000000000" pitchFamily="49" charset="-128"/>
                <a:cs typeface="Meiryo UI" panose="020B0604030504040204" pitchFamily="50" charset="-128"/>
              </a:rPr>
              <a:t>　</a:t>
            </a:r>
            <a:r>
              <a:rPr lang="ja-JP" altLang="en-US" sz="1100" b="1" dirty="0">
                <a:latin typeface="HGｺﾞｼｯｸM" panose="020B0609000000000000" pitchFamily="49" charset="-128"/>
                <a:ea typeface="HGｺﾞｼｯｸM" panose="020B0609000000000000" pitchFamily="49" charset="-128"/>
                <a:cs typeface="Meiryo UI" panose="020B0604030504040204" pitchFamily="50" charset="-128"/>
              </a:rPr>
              <a:t>大阪府では障がいのある方が身近な地域で安心して医療が受けられるよう、地域の医療関係者の皆様に障がいのある方への理解を深めていただくことを目的に研修会を実施しています。</a:t>
            </a:r>
          </a:p>
          <a:p>
            <a:r>
              <a:rPr lang="ja-JP" altLang="en-US" sz="1100" b="1" dirty="0">
                <a:latin typeface="HGｺﾞｼｯｸM" panose="020B0609000000000000" pitchFamily="49" charset="-128"/>
                <a:ea typeface="HGｺﾞｼｯｸM" panose="020B0609000000000000" pitchFamily="49" charset="-128"/>
                <a:cs typeface="Meiryo UI" panose="020B0604030504040204" pitchFamily="50" charset="-128"/>
              </a:rPr>
              <a:t>　今年度の研修会は、動画配信で開催いたします。ぜひお申し込みのうえご視聴ください。</a:t>
            </a:r>
          </a:p>
          <a:p>
            <a:endParaRPr lang="ja-JP" altLang="en-US" sz="877" b="1" dirty="0">
              <a:solidFill>
                <a:schemeClr val="bg1"/>
              </a:solidFill>
              <a:latin typeface="HGｺﾞｼｯｸM" panose="020B0609000000000000" pitchFamily="49" charset="-128"/>
              <a:ea typeface="HGｺﾞｼｯｸM" panose="020B0609000000000000" pitchFamily="49" charset="-128"/>
              <a:cs typeface="Meiryo UI" panose="020B0604030504040204" pitchFamily="50" charset="-128"/>
            </a:endParaRPr>
          </a:p>
        </p:txBody>
      </p:sp>
      <p:pic>
        <p:nvPicPr>
          <p:cNvPr id="10" name="図 9" descr="D:\kurosakimi\Desktop\fusho_02\府章・ロゴタイプ（背景色透明）.png"/>
          <p:cNvPicPr/>
          <p:nvPr/>
        </p:nvPicPr>
        <p:blipFill>
          <a:blip r:embed="rId3">
            <a:extLst>
              <a:ext uri="{28A0092B-C50C-407E-A947-70E740481C1C}">
                <a14:useLocalDpi xmlns:a14="http://schemas.microsoft.com/office/drawing/2010/main" val="0"/>
              </a:ext>
            </a:extLst>
          </a:blip>
          <a:srcRect/>
          <a:stretch>
            <a:fillRect/>
          </a:stretch>
        </p:blipFill>
        <p:spPr bwMode="auto">
          <a:xfrm>
            <a:off x="198809" y="160893"/>
            <a:ext cx="1158356" cy="368697"/>
          </a:xfrm>
          <a:prstGeom prst="rect">
            <a:avLst/>
          </a:prstGeom>
          <a:noFill/>
          <a:ln>
            <a:noFill/>
          </a:ln>
        </p:spPr>
      </p:pic>
      <p:sp>
        <p:nvSpPr>
          <p:cNvPr id="3" name="角丸四角形 2"/>
          <p:cNvSpPr/>
          <p:nvPr/>
        </p:nvSpPr>
        <p:spPr>
          <a:xfrm>
            <a:off x="468263" y="1964783"/>
            <a:ext cx="6696744" cy="6922318"/>
          </a:xfrm>
          <a:prstGeom prst="roundRect">
            <a:avLst>
              <a:gd name="adj" fmla="val 3769"/>
            </a:avLst>
          </a:prstGeom>
          <a:ln/>
        </p:spPr>
        <p:style>
          <a:lnRef idx="2">
            <a:schemeClr val="accent2"/>
          </a:lnRef>
          <a:fillRef idx="1">
            <a:schemeClr val="lt1"/>
          </a:fillRef>
          <a:effectRef idx="0">
            <a:schemeClr val="accent2"/>
          </a:effectRef>
          <a:fontRef idx="minor">
            <a:schemeClr val="dk1"/>
          </a:fontRef>
        </p:style>
        <p:txBody>
          <a:bodyPr rtlCol="0" anchor="ctr"/>
          <a:lstStyle/>
          <a:p>
            <a:endParaRPr lang="ja-JP" altLang="en-US" sz="877" dirty="0">
              <a:solidFill>
                <a:schemeClr val="tx1"/>
              </a:solidFill>
              <a:latin typeface="HGｺﾞｼｯｸM" panose="020B0609000000000000" pitchFamily="49" charset="-128"/>
              <a:ea typeface="HGｺﾞｼｯｸM" panose="020B0609000000000000" pitchFamily="49" charset="-128"/>
            </a:endParaRPr>
          </a:p>
          <a:p>
            <a:endParaRPr lang="ja-JP" altLang="en-US" sz="877" dirty="0">
              <a:solidFill>
                <a:schemeClr val="tx1"/>
              </a:solidFill>
              <a:latin typeface="HGｺﾞｼｯｸM" panose="020B0609000000000000" pitchFamily="49" charset="-128"/>
              <a:ea typeface="HGｺﾞｼｯｸM" panose="020B0609000000000000" pitchFamily="49" charset="-128"/>
            </a:endParaRPr>
          </a:p>
          <a:p>
            <a:endParaRPr lang="en-US" altLang="ja-JP" sz="877" dirty="0">
              <a:solidFill>
                <a:schemeClr val="tx1"/>
              </a:solidFill>
              <a:latin typeface="HGｺﾞｼｯｸM" panose="020B0609000000000000" pitchFamily="49" charset="-128"/>
              <a:ea typeface="HGｺﾞｼｯｸM" panose="020B0609000000000000" pitchFamily="49" charset="-128"/>
            </a:endParaRPr>
          </a:p>
          <a:p>
            <a:endParaRPr lang="en-US" altLang="ja-JP" sz="877" dirty="0">
              <a:solidFill>
                <a:schemeClr val="tx1"/>
              </a:solidFill>
              <a:latin typeface="HGｺﾞｼｯｸM" panose="020B0609000000000000" pitchFamily="49" charset="-128"/>
              <a:ea typeface="HGｺﾞｼｯｸM" panose="020B0609000000000000" pitchFamily="49" charset="-128"/>
            </a:endParaRPr>
          </a:p>
          <a:p>
            <a:endParaRPr lang="en-US" altLang="ja-JP" sz="877" dirty="0">
              <a:solidFill>
                <a:schemeClr val="tx1"/>
              </a:solidFill>
              <a:latin typeface="HGｺﾞｼｯｸM" panose="020B0609000000000000" pitchFamily="49" charset="-128"/>
              <a:ea typeface="HGｺﾞｼｯｸM" panose="020B0609000000000000" pitchFamily="49" charset="-128"/>
            </a:endParaRPr>
          </a:p>
          <a:p>
            <a:endParaRPr lang="en-US" altLang="ja-JP" sz="877" dirty="0">
              <a:solidFill>
                <a:schemeClr val="tx1"/>
              </a:solidFill>
              <a:latin typeface="HGｺﾞｼｯｸM" panose="020B0609000000000000" pitchFamily="49" charset="-128"/>
              <a:ea typeface="HGｺﾞｼｯｸM" panose="020B0609000000000000" pitchFamily="49" charset="-128"/>
            </a:endParaRPr>
          </a:p>
          <a:p>
            <a:endParaRPr lang="en-US" altLang="ja-JP" sz="877" dirty="0">
              <a:solidFill>
                <a:schemeClr val="tx1"/>
              </a:solidFill>
              <a:latin typeface="HGｺﾞｼｯｸM" panose="020B0609000000000000" pitchFamily="49" charset="-128"/>
              <a:ea typeface="HGｺﾞｼｯｸM" panose="020B0609000000000000" pitchFamily="49" charset="-128"/>
            </a:endParaRPr>
          </a:p>
          <a:p>
            <a:endParaRPr lang="en-US" altLang="ja-JP" sz="877" dirty="0">
              <a:solidFill>
                <a:schemeClr val="tx1"/>
              </a:solidFill>
              <a:latin typeface="HGｺﾞｼｯｸM" panose="020B0609000000000000" pitchFamily="49" charset="-128"/>
              <a:ea typeface="HGｺﾞｼｯｸM" panose="020B0609000000000000" pitchFamily="49" charset="-128"/>
            </a:endParaRPr>
          </a:p>
          <a:p>
            <a:endParaRPr lang="en-US" altLang="ja-JP" sz="877" dirty="0">
              <a:solidFill>
                <a:schemeClr val="tx1"/>
              </a:solidFill>
              <a:latin typeface="HGｺﾞｼｯｸM" panose="020B0609000000000000" pitchFamily="49" charset="-128"/>
              <a:ea typeface="HGｺﾞｼｯｸM" panose="020B0609000000000000" pitchFamily="49" charset="-128"/>
            </a:endParaRPr>
          </a:p>
          <a:p>
            <a:endParaRPr lang="en-US" altLang="ja-JP" sz="877" dirty="0">
              <a:solidFill>
                <a:schemeClr val="tx1"/>
              </a:solidFill>
              <a:latin typeface="HGｺﾞｼｯｸM" panose="020B0609000000000000" pitchFamily="49" charset="-128"/>
              <a:ea typeface="HGｺﾞｼｯｸM" panose="020B0609000000000000" pitchFamily="49" charset="-128"/>
            </a:endParaRPr>
          </a:p>
          <a:p>
            <a:endParaRPr lang="en-US" altLang="ja-JP" sz="877" dirty="0">
              <a:solidFill>
                <a:schemeClr val="tx1"/>
              </a:solidFill>
              <a:latin typeface="HGｺﾞｼｯｸM" panose="020B0609000000000000" pitchFamily="49" charset="-128"/>
              <a:ea typeface="HGｺﾞｼｯｸM" panose="020B0609000000000000" pitchFamily="49" charset="-128"/>
            </a:endParaRPr>
          </a:p>
          <a:p>
            <a:endParaRPr lang="ja-JP" altLang="en-US" sz="877" dirty="0">
              <a:solidFill>
                <a:schemeClr val="tx1"/>
              </a:solidFill>
              <a:latin typeface="HGｺﾞｼｯｸM" panose="020B0609000000000000" pitchFamily="49" charset="-128"/>
              <a:ea typeface="HGｺﾞｼｯｸM" panose="020B0609000000000000" pitchFamily="49"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406832311"/>
              </p:ext>
            </p:extLst>
          </p:nvPr>
        </p:nvGraphicFramePr>
        <p:xfrm>
          <a:off x="1064671" y="5414722"/>
          <a:ext cx="5709074" cy="1919668"/>
        </p:xfrm>
        <a:graphic>
          <a:graphicData uri="http://schemas.openxmlformats.org/drawingml/2006/table">
            <a:tbl>
              <a:tblPr firstRow="1" bandRow="1">
                <a:tableStyleId>{5C22544A-7EE6-4342-B048-85BDC9FD1C3A}</a:tableStyleId>
              </a:tblPr>
              <a:tblGrid>
                <a:gridCol w="1859378">
                  <a:extLst>
                    <a:ext uri="{9D8B030D-6E8A-4147-A177-3AD203B41FA5}">
                      <a16:colId xmlns:a16="http://schemas.microsoft.com/office/drawing/2014/main" val="1726334942"/>
                    </a:ext>
                  </a:extLst>
                </a:gridCol>
                <a:gridCol w="1835544">
                  <a:extLst>
                    <a:ext uri="{9D8B030D-6E8A-4147-A177-3AD203B41FA5}">
                      <a16:colId xmlns:a16="http://schemas.microsoft.com/office/drawing/2014/main" val="2428036500"/>
                    </a:ext>
                  </a:extLst>
                </a:gridCol>
                <a:gridCol w="2014152">
                  <a:extLst>
                    <a:ext uri="{9D8B030D-6E8A-4147-A177-3AD203B41FA5}">
                      <a16:colId xmlns:a16="http://schemas.microsoft.com/office/drawing/2014/main" val="3690051595"/>
                    </a:ext>
                  </a:extLst>
                </a:gridCol>
              </a:tblGrid>
              <a:tr h="255306">
                <a:tc>
                  <a:txBody>
                    <a:bodyPr/>
                    <a:lstStyle/>
                    <a:p>
                      <a:pPr algn="ctr"/>
                      <a:r>
                        <a:rPr lang="ja-JP" altLang="en-US" sz="1000" dirty="0" smtClean="0">
                          <a:solidFill>
                            <a:schemeClr val="tx1"/>
                          </a:solidFill>
                          <a:latin typeface="HGｺﾞｼｯｸM" panose="020B0609000000000000" pitchFamily="49" charset="-128"/>
                          <a:ea typeface="HGｺﾞｼｯｸM" panose="020B0609000000000000" pitchFamily="49" charset="-128"/>
                        </a:rPr>
                        <a:t>期間</a:t>
                      </a:r>
                      <a:endParaRPr kumimoji="1" lang="ja-JP" altLang="en-US" sz="1000" dirty="0">
                        <a:solidFill>
                          <a:schemeClr val="tx1"/>
                        </a:solidFill>
                        <a:latin typeface="HGｺﾞｼｯｸM" panose="020B0609000000000000" pitchFamily="49" charset="-128"/>
                        <a:ea typeface="HGｺﾞｼｯｸM" panose="020B0609000000000000" pitchFamily="49" charset="-128"/>
                      </a:endParaRPr>
                    </a:p>
                  </a:txBody>
                  <a:tcPr marL="80189" marR="80189" marT="40094" marB="400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altLang="en-US" sz="1000" dirty="0" smtClean="0">
                          <a:solidFill>
                            <a:schemeClr val="tx1"/>
                          </a:solidFill>
                          <a:latin typeface="HGｺﾞｼｯｸM" panose="020B0609000000000000" pitchFamily="49" charset="-128"/>
                          <a:ea typeface="HGｺﾞｼｯｸM" panose="020B0609000000000000" pitchFamily="49" charset="-128"/>
                        </a:rPr>
                        <a:t>申込み者</a:t>
                      </a:r>
                      <a:endParaRPr kumimoji="1" lang="ja-JP" altLang="en-US" sz="1000" dirty="0">
                        <a:solidFill>
                          <a:schemeClr val="tx1"/>
                        </a:solidFill>
                        <a:latin typeface="HGｺﾞｼｯｸM" panose="020B0609000000000000" pitchFamily="49" charset="-128"/>
                        <a:ea typeface="HGｺﾞｼｯｸM" panose="020B0609000000000000" pitchFamily="49" charset="-128"/>
                      </a:endParaRPr>
                    </a:p>
                  </a:txBody>
                  <a:tcPr marL="80189" marR="80189" marT="40094" marB="400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latin typeface="HGｺﾞｼｯｸM" panose="020B0609000000000000" pitchFamily="49" charset="-128"/>
                          <a:ea typeface="HGｺﾞｼｯｸM" panose="020B0609000000000000" pitchFamily="49" charset="-128"/>
                        </a:rPr>
                        <a:t>大阪府（事務局）</a:t>
                      </a:r>
                    </a:p>
                  </a:txBody>
                  <a:tcPr marL="80189" marR="80189" marT="40094" marB="400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7165271"/>
                  </a:ext>
                </a:extLst>
              </a:tr>
              <a:tr h="1121198">
                <a:tc>
                  <a:txBody>
                    <a:bodyPr/>
                    <a:lstStyle/>
                    <a:p>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令和５年９月</a:t>
                      </a:r>
                      <a:r>
                        <a:rPr kumimoji="1" lang="en-US" altLang="ja-JP" sz="1000" baseline="0" dirty="0" smtClean="0">
                          <a:solidFill>
                            <a:schemeClr val="tx1"/>
                          </a:solidFill>
                          <a:latin typeface="HGｺﾞｼｯｸM" panose="020B0609000000000000" pitchFamily="49" charset="-128"/>
                          <a:ea typeface="HGｺﾞｼｯｸM" panose="020B0609000000000000" pitchFamily="49" charset="-128"/>
                        </a:rPr>
                        <a:t>11</a:t>
                      </a:r>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日（月）～</a:t>
                      </a:r>
                      <a:endParaRPr kumimoji="1" lang="en-US" altLang="ja-JP" sz="1000" dirty="0" smtClean="0">
                        <a:solidFill>
                          <a:schemeClr val="tx1"/>
                        </a:solidFill>
                        <a:latin typeface="HGｺﾞｼｯｸM" panose="020B0609000000000000" pitchFamily="49" charset="-128"/>
                        <a:ea typeface="HGｺﾞｼｯｸM" panose="020B0609000000000000" pitchFamily="49" charset="-128"/>
                      </a:endParaRPr>
                    </a:p>
                    <a:p>
                      <a:pPr algn="r"/>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令和５年</a:t>
                      </a:r>
                      <a:r>
                        <a:rPr kumimoji="1" lang="en-US" altLang="ja-JP" sz="1000" dirty="0" smtClean="0">
                          <a:solidFill>
                            <a:schemeClr val="tx1"/>
                          </a:solidFill>
                          <a:latin typeface="HGｺﾞｼｯｸM" panose="020B0609000000000000" pitchFamily="49" charset="-128"/>
                          <a:ea typeface="HGｺﾞｼｯｸM" panose="020B0609000000000000" pitchFamily="49" charset="-128"/>
                        </a:rPr>
                        <a:t>10</a:t>
                      </a:r>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月</a:t>
                      </a:r>
                      <a:r>
                        <a:rPr kumimoji="1" lang="en-US" altLang="ja-JP" sz="1000" dirty="0" smtClean="0">
                          <a:solidFill>
                            <a:schemeClr val="tx1"/>
                          </a:solidFill>
                          <a:latin typeface="HGｺﾞｼｯｸM" panose="020B0609000000000000" pitchFamily="49" charset="-128"/>
                          <a:ea typeface="HGｺﾞｼｯｸM" panose="020B0609000000000000" pitchFamily="49" charset="-128"/>
                        </a:rPr>
                        <a:t>31</a:t>
                      </a:r>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日（火）</a:t>
                      </a:r>
                      <a:endParaRPr kumimoji="1" lang="en-US" altLang="ja-JP" sz="1000" dirty="0" smtClean="0">
                        <a:solidFill>
                          <a:schemeClr val="tx1"/>
                        </a:solidFill>
                        <a:latin typeface="HGｺﾞｼｯｸM" panose="020B0609000000000000" pitchFamily="49" charset="-128"/>
                        <a:ea typeface="HGｺﾞｼｯｸM" panose="020B0609000000000000" pitchFamily="49" charset="-128"/>
                      </a:endParaRPr>
                    </a:p>
                  </a:txBody>
                  <a:tcPr marL="80189" marR="80189" marT="40094" marB="400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インターネット申込</a:t>
                      </a:r>
                      <a:endParaRPr kumimoji="1" lang="ja-JP" altLang="en-US" sz="1000" dirty="0">
                        <a:solidFill>
                          <a:schemeClr val="tx1"/>
                        </a:solidFill>
                        <a:latin typeface="HGｺﾞｼｯｸM" panose="020B0609000000000000" pitchFamily="49" charset="-128"/>
                        <a:ea typeface="HGｺﾞｼｯｸM" panose="020B0609000000000000" pitchFamily="49" charset="-128"/>
                      </a:endParaRPr>
                    </a:p>
                  </a:txBody>
                  <a:tcPr marL="80189" marR="80189" marT="40094" marB="400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・受付完了メールを送信</a:t>
                      </a:r>
                    </a:p>
                    <a:p>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・申込み者の受講決定を行い、</a:t>
                      </a:r>
                      <a:endParaRPr kumimoji="1" lang="en-US" altLang="ja-JP" sz="1000" dirty="0" smtClean="0">
                        <a:solidFill>
                          <a:schemeClr val="tx1"/>
                        </a:solidFill>
                        <a:latin typeface="HGｺﾞｼｯｸM" panose="020B0609000000000000" pitchFamily="49" charset="-128"/>
                        <a:ea typeface="HGｺﾞｼｯｸM" panose="020B0609000000000000" pitchFamily="49" charset="-128"/>
                      </a:endParaRPr>
                    </a:p>
                    <a:p>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　受講決定者にはメールで通知</a:t>
                      </a:r>
                    </a:p>
                    <a:p>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・映像講義受講に必要な</a:t>
                      </a:r>
                      <a:r>
                        <a:rPr kumimoji="1" lang="en-US" altLang="ja-JP" sz="1000" dirty="0" smtClean="0">
                          <a:solidFill>
                            <a:schemeClr val="tx1"/>
                          </a:solidFill>
                          <a:latin typeface="HGｺﾞｼｯｸM" panose="020B0609000000000000" pitchFamily="49" charset="-128"/>
                          <a:ea typeface="HGｺﾞｼｯｸM" panose="020B0609000000000000" pitchFamily="49" charset="-128"/>
                        </a:rPr>
                        <a:t>URL</a:t>
                      </a:r>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記</a:t>
                      </a:r>
                      <a:endParaRPr kumimoji="1" lang="en-US" altLang="ja-JP" sz="1000" dirty="0" smtClean="0">
                        <a:solidFill>
                          <a:schemeClr val="tx1"/>
                        </a:solidFill>
                        <a:latin typeface="HGｺﾞｼｯｸM" panose="020B0609000000000000" pitchFamily="49" charset="-128"/>
                        <a:ea typeface="HGｺﾞｼｯｸM" panose="020B0609000000000000" pitchFamily="49" charset="-128"/>
                      </a:endParaRPr>
                    </a:p>
                    <a:p>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　載のメールを送信</a:t>
                      </a:r>
                    </a:p>
                  </a:txBody>
                  <a:tcPr marL="80189" marR="80189" marT="40094" marB="400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18060941"/>
                  </a:ext>
                </a:extLst>
              </a:tr>
              <a:tr h="543164">
                <a:tc>
                  <a:txBody>
                    <a:bodyPr/>
                    <a:lstStyle/>
                    <a:p>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令和５年９月</a:t>
                      </a:r>
                      <a:r>
                        <a:rPr kumimoji="1" lang="en-US" altLang="ja-JP" sz="1000" dirty="0" smtClean="0">
                          <a:solidFill>
                            <a:schemeClr val="tx1"/>
                          </a:solidFill>
                          <a:latin typeface="HGｺﾞｼｯｸM" panose="020B0609000000000000" pitchFamily="49" charset="-128"/>
                          <a:ea typeface="HGｺﾞｼｯｸM" panose="020B0609000000000000" pitchFamily="49" charset="-128"/>
                        </a:rPr>
                        <a:t>21</a:t>
                      </a:r>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日（木）～</a:t>
                      </a:r>
                      <a:endParaRPr kumimoji="1" lang="en-US" altLang="ja-JP" sz="1000" dirty="0" smtClean="0">
                        <a:solidFill>
                          <a:schemeClr val="tx1"/>
                        </a:solidFill>
                        <a:latin typeface="HGｺﾞｼｯｸM" panose="020B0609000000000000" pitchFamily="49" charset="-128"/>
                        <a:ea typeface="HGｺﾞｼｯｸM" panose="020B0609000000000000" pitchFamily="49" charset="-128"/>
                      </a:endParaRPr>
                    </a:p>
                    <a:p>
                      <a:pPr algn="r"/>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令和５年</a:t>
                      </a:r>
                      <a:r>
                        <a:rPr kumimoji="1" lang="en-US" altLang="ja-JP" sz="1000" dirty="0" smtClean="0">
                          <a:solidFill>
                            <a:schemeClr val="tx1"/>
                          </a:solidFill>
                          <a:latin typeface="HGｺﾞｼｯｸM" panose="020B0609000000000000" pitchFamily="49" charset="-128"/>
                          <a:ea typeface="HGｺﾞｼｯｸM" panose="020B0609000000000000" pitchFamily="49" charset="-128"/>
                        </a:rPr>
                        <a:t>12</a:t>
                      </a:r>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月</a:t>
                      </a:r>
                      <a:r>
                        <a:rPr kumimoji="1" lang="en-US" altLang="ja-JP" sz="1000" dirty="0" smtClean="0">
                          <a:solidFill>
                            <a:schemeClr val="tx1"/>
                          </a:solidFill>
                          <a:latin typeface="HGｺﾞｼｯｸM" panose="020B0609000000000000" pitchFamily="49" charset="-128"/>
                          <a:ea typeface="HGｺﾞｼｯｸM" panose="020B0609000000000000" pitchFamily="49" charset="-128"/>
                        </a:rPr>
                        <a:t>15</a:t>
                      </a:r>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日（金）</a:t>
                      </a:r>
                    </a:p>
                    <a:p>
                      <a:endParaRPr kumimoji="1" lang="ja-JP" altLang="en-US" sz="1000" dirty="0">
                        <a:solidFill>
                          <a:schemeClr val="tx1"/>
                        </a:solidFill>
                        <a:latin typeface="HGｺﾞｼｯｸM" panose="020B0609000000000000" pitchFamily="49" charset="-128"/>
                        <a:ea typeface="HGｺﾞｼｯｸM" panose="020B0609000000000000" pitchFamily="49" charset="-128"/>
                      </a:endParaRPr>
                    </a:p>
                  </a:txBody>
                  <a:tcPr marL="80189" marR="80189" marT="40094" marB="400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大阪府から受信した受講決定メールに記載の</a:t>
                      </a:r>
                      <a:r>
                        <a:rPr kumimoji="1" lang="en-US" altLang="ja-JP" sz="1000" dirty="0" smtClean="0">
                          <a:solidFill>
                            <a:schemeClr val="tx1"/>
                          </a:solidFill>
                          <a:latin typeface="HGｺﾞｼｯｸM" panose="020B0609000000000000" pitchFamily="49" charset="-128"/>
                          <a:ea typeface="HGｺﾞｼｯｸM" panose="020B0609000000000000" pitchFamily="49" charset="-128"/>
                        </a:rPr>
                        <a:t>URL</a:t>
                      </a:r>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より</a:t>
                      </a:r>
                      <a:r>
                        <a:rPr kumimoji="1" lang="en-US" altLang="ja-JP" sz="1000" dirty="0" smtClean="0">
                          <a:solidFill>
                            <a:schemeClr val="tx1"/>
                          </a:solidFill>
                          <a:latin typeface="HGｺﾞｼｯｸM" panose="020B0609000000000000" pitchFamily="49" charset="-128"/>
                          <a:ea typeface="HGｺﾞｼｯｸM" panose="020B0609000000000000" pitchFamily="49" charset="-128"/>
                        </a:rPr>
                        <a:t>YouTube</a:t>
                      </a:r>
                      <a:r>
                        <a:rPr kumimoji="1" lang="ja-JP" altLang="en-US" sz="1000" dirty="0" smtClean="0">
                          <a:solidFill>
                            <a:schemeClr val="tx1"/>
                          </a:solidFill>
                          <a:latin typeface="HGｺﾞｼｯｸM" panose="020B0609000000000000" pitchFamily="49" charset="-128"/>
                          <a:ea typeface="HGｺﾞｼｯｸM" panose="020B0609000000000000" pitchFamily="49" charset="-128"/>
                        </a:rPr>
                        <a:t>で研修会に参加</a:t>
                      </a:r>
                    </a:p>
                  </a:txBody>
                  <a:tcPr marL="80189" marR="80189" marT="40094" marB="400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00" dirty="0">
                        <a:solidFill>
                          <a:schemeClr val="tx1"/>
                        </a:solidFill>
                        <a:latin typeface="HGｺﾞｼｯｸM" panose="020B0609000000000000" pitchFamily="49" charset="-128"/>
                        <a:ea typeface="HGｺﾞｼｯｸM" panose="020B0609000000000000" pitchFamily="49" charset="-128"/>
                      </a:endParaRPr>
                    </a:p>
                  </a:txBody>
                  <a:tcPr marL="80189" marR="80189" marT="40094" marB="400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3910493"/>
                  </a:ext>
                </a:extLst>
              </a:tr>
            </a:tbl>
          </a:graphicData>
        </a:graphic>
      </p:graphicFrame>
      <p:sp>
        <p:nvSpPr>
          <p:cNvPr id="8" name="テキスト ボックス 7"/>
          <p:cNvSpPr txBox="1"/>
          <p:nvPr/>
        </p:nvSpPr>
        <p:spPr>
          <a:xfrm>
            <a:off x="1060228" y="6356268"/>
            <a:ext cx="5377305" cy="2838149"/>
          </a:xfrm>
          <a:prstGeom prst="rect">
            <a:avLst/>
          </a:prstGeom>
          <a:noFill/>
        </p:spPr>
        <p:txBody>
          <a:bodyPr wrap="square" rtlCol="0">
            <a:spAutoFit/>
          </a:bodyPr>
          <a:lstStyle/>
          <a:p>
            <a:endParaRPr lang="en-US" altLang="ja-JP" sz="922" dirty="0">
              <a:latin typeface="HGｺﾞｼｯｸM" panose="020B0609000000000000" pitchFamily="49" charset="-128"/>
              <a:ea typeface="HGｺﾞｼｯｸM" panose="020B0609000000000000" pitchFamily="49" charset="-128"/>
            </a:endParaRPr>
          </a:p>
          <a:p>
            <a:endParaRPr lang="en-US" altLang="ja-JP" sz="922" dirty="0">
              <a:latin typeface="HGｺﾞｼｯｸM" panose="020B0609000000000000" pitchFamily="49" charset="-128"/>
              <a:ea typeface="HGｺﾞｼｯｸM" panose="020B0609000000000000" pitchFamily="49" charset="-128"/>
            </a:endParaRPr>
          </a:p>
          <a:p>
            <a:endParaRPr lang="en-US" altLang="ja-JP" sz="922" dirty="0">
              <a:latin typeface="HGｺﾞｼｯｸM" panose="020B0609000000000000" pitchFamily="49" charset="-128"/>
              <a:ea typeface="HGｺﾞｼｯｸM" panose="020B0609000000000000" pitchFamily="49" charset="-128"/>
            </a:endParaRPr>
          </a:p>
          <a:p>
            <a:endParaRPr lang="en-US" altLang="ja-JP" sz="922" dirty="0">
              <a:latin typeface="HGｺﾞｼｯｸM" panose="020B0609000000000000" pitchFamily="49" charset="-128"/>
              <a:ea typeface="HGｺﾞｼｯｸM" panose="020B0609000000000000" pitchFamily="49" charset="-128"/>
            </a:endParaRPr>
          </a:p>
          <a:p>
            <a:endParaRPr lang="en-US" altLang="ja-JP" sz="922" dirty="0">
              <a:latin typeface="HGｺﾞｼｯｸM" panose="020B0609000000000000" pitchFamily="49" charset="-128"/>
              <a:ea typeface="HGｺﾞｼｯｸM" panose="020B0609000000000000" pitchFamily="49" charset="-128"/>
            </a:endParaRPr>
          </a:p>
          <a:p>
            <a:endParaRPr lang="en-US" altLang="ja-JP" sz="922" dirty="0">
              <a:latin typeface="HGｺﾞｼｯｸM" panose="020B0609000000000000" pitchFamily="49" charset="-128"/>
              <a:ea typeface="HGｺﾞｼｯｸM" panose="020B0609000000000000" pitchFamily="49" charset="-128"/>
            </a:endParaRPr>
          </a:p>
          <a:p>
            <a:endParaRPr lang="en-US" altLang="ja-JP" sz="922" dirty="0">
              <a:latin typeface="HGｺﾞｼｯｸM" panose="020B0609000000000000" pitchFamily="49" charset="-128"/>
              <a:ea typeface="HGｺﾞｼｯｸM" panose="020B0609000000000000" pitchFamily="49" charset="-128"/>
            </a:endParaRPr>
          </a:p>
          <a:p>
            <a:r>
              <a:rPr lang="ja-JP" altLang="en-US" sz="1100" dirty="0">
                <a:latin typeface="HGｺﾞｼｯｸM" panose="020B0609000000000000" pitchFamily="49" charset="-128"/>
                <a:ea typeface="HGｺﾞｼｯｸM" panose="020B0609000000000000" pitchFamily="49" charset="-128"/>
              </a:rPr>
              <a:t>（３）締切　</a:t>
            </a:r>
            <a:endParaRPr lang="en-US" altLang="ja-JP" sz="1100" dirty="0">
              <a:latin typeface="HGｺﾞｼｯｸM" panose="020B0609000000000000" pitchFamily="49" charset="-128"/>
              <a:ea typeface="HGｺﾞｼｯｸM" panose="020B0609000000000000" pitchFamily="49" charset="-128"/>
            </a:endParaRPr>
          </a:p>
          <a:p>
            <a:r>
              <a:rPr lang="ja-JP" altLang="en-US" sz="1100" dirty="0">
                <a:latin typeface="HGｺﾞｼｯｸM" panose="020B0609000000000000" pitchFamily="49" charset="-128"/>
                <a:ea typeface="HGｺﾞｼｯｸM" panose="020B0609000000000000" pitchFamily="49" charset="-128"/>
              </a:rPr>
              <a:t>　　　申込締切　令和５年</a:t>
            </a:r>
            <a:r>
              <a:rPr lang="en-US" altLang="ja-JP" sz="1100" dirty="0">
                <a:latin typeface="HGｺﾞｼｯｸM" panose="020B0609000000000000" pitchFamily="49" charset="-128"/>
                <a:ea typeface="HGｺﾞｼｯｸM" panose="020B0609000000000000" pitchFamily="49" charset="-128"/>
              </a:rPr>
              <a:t>10</a:t>
            </a:r>
            <a:r>
              <a:rPr lang="ja-JP" altLang="en-US" sz="1100" dirty="0">
                <a:latin typeface="HGｺﾞｼｯｸM" panose="020B0609000000000000" pitchFamily="49" charset="-128"/>
                <a:ea typeface="HGｺﾞｼｯｸM" panose="020B0609000000000000" pitchFamily="49" charset="-128"/>
              </a:rPr>
              <a:t>月</a:t>
            </a:r>
            <a:r>
              <a:rPr lang="en-US" altLang="ja-JP" sz="1100" dirty="0">
                <a:latin typeface="HGｺﾞｼｯｸM" panose="020B0609000000000000" pitchFamily="49" charset="-128"/>
                <a:ea typeface="HGｺﾞｼｯｸM" panose="020B0609000000000000" pitchFamily="49" charset="-128"/>
              </a:rPr>
              <a:t>31</a:t>
            </a:r>
            <a:r>
              <a:rPr lang="ja-JP" altLang="en-US" sz="1100" dirty="0">
                <a:latin typeface="HGｺﾞｼｯｸM" panose="020B0609000000000000" pitchFamily="49" charset="-128"/>
                <a:ea typeface="HGｺﾞｼｯｸM" panose="020B0609000000000000" pitchFamily="49" charset="-128"/>
              </a:rPr>
              <a:t>日（火）</a:t>
            </a:r>
            <a:endParaRPr lang="en-US" altLang="ja-JP" sz="1100" dirty="0">
              <a:latin typeface="HGｺﾞｼｯｸM" panose="020B0609000000000000" pitchFamily="49" charset="-128"/>
              <a:ea typeface="HGｺﾞｼｯｸM" panose="020B0609000000000000" pitchFamily="49" charset="-128"/>
            </a:endParaRPr>
          </a:p>
          <a:p>
            <a:r>
              <a:rPr lang="ja-JP" altLang="en-US" sz="1100" dirty="0">
                <a:latin typeface="HGｺﾞｼｯｸM" panose="020B0609000000000000" pitchFamily="49" charset="-128"/>
                <a:ea typeface="HGｺﾞｼｯｸM" panose="020B0609000000000000" pitchFamily="49" charset="-128"/>
              </a:rPr>
              <a:t>　　　視聴締切　令和５年</a:t>
            </a:r>
            <a:r>
              <a:rPr lang="en-US" altLang="ja-JP" sz="1100" dirty="0">
                <a:latin typeface="HGｺﾞｼｯｸM" panose="020B0609000000000000" pitchFamily="49" charset="-128"/>
                <a:ea typeface="HGｺﾞｼｯｸM" panose="020B0609000000000000" pitchFamily="49" charset="-128"/>
              </a:rPr>
              <a:t>12</a:t>
            </a:r>
            <a:r>
              <a:rPr lang="ja-JP" altLang="en-US" sz="1100" dirty="0">
                <a:latin typeface="HGｺﾞｼｯｸM" panose="020B0609000000000000" pitchFamily="49" charset="-128"/>
                <a:ea typeface="HGｺﾞｼｯｸM" panose="020B0609000000000000" pitchFamily="49" charset="-128"/>
              </a:rPr>
              <a:t>月</a:t>
            </a:r>
            <a:r>
              <a:rPr lang="en-US" altLang="ja-JP" sz="1100" dirty="0">
                <a:latin typeface="HGｺﾞｼｯｸM" panose="020B0609000000000000" pitchFamily="49" charset="-128"/>
                <a:ea typeface="HGｺﾞｼｯｸM" panose="020B0609000000000000" pitchFamily="49" charset="-128"/>
              </a:rPr>
              <a:t>15</a:t>
            </a:r>
            <a:r>
              <a:rPr lang="ja-JP" altLang="en-US" sz="1100" dirty="0">
                <a:latin typeface="HGｺﾞｼｯｸM" panose="020B0609000000000000" pitchFamily="49" charset="-128"/>
                <a:ea typeface="HGｺﾞｼｯｸM" panose="020B0609000000000000" pitchFamily="49" charset="-128"/>
              </a:rPr>
              <a:t>日（金） </a:t>
            </a:r>
            <a:endParaRPr lang="en-US" altLang="ja-JP" sz="1100" dirty="0">
              <a:latin typeface="HGｺﾞｼｯｸM" panose="020B0609000000000000" pitchFamily="49" charset="-128"/>
              <a:ea typeface="HGｺﾞｼｯｸM" panose="020B0609000000000000" pitchFamily="49" charset="-128"/>
            </a:endParaRPr>
          </a:p>
          <a:p>
            <a:endParaRPr lang="en-US" altLang="ja-JP" sz="1100" b="1" u="sng" dirty="0">
              <a:latin typeface="HGｺﾞｼｯｸM" panose="020B0609000000000000" pitchFamily="49" charset="-128"/>
              <a:ea typeface="HGｺﾞｼｯｸM" panose="020B0609000000000000" pitchFamily="49" charset="-128"/>
            </a:endParaRPr>
          </a:p>
          <a:p>
            <a:r>
              <a:rPr lang="ja-JP" altLang="en-US" sz="1100" b="1" u="sng" dirty="0">
                <a:latin typeface="HGｺﾞｼｯｸM" panose="020B0609000000000000" pitchFamily="49" charset="-128"/>
                <a:ea typeface="HGｺﾞｼｯｸM" panose="020B0609000000000000" pitchFamily="49" charset="-128"/>
              </a:rPr>
              <a:t>５．個人情報の保護について</a:t>
            </a:r>
          </a:p>
          <a:p>
            <a:r>
              <a:rPr lang="ja-JP" altLang="en-US" sz="1100" dirty="0">
                <a:latin typeface="HGｺﾞｼｯｸM" panose="020B0609000000000000" pitchFamily="49" charset="-128"/>
                <a:ea typeface="HGｺﾞｼｯｸM" panose="020B0609000000000000" pitchFamily="49" charset="-128"/>
              </a:rPr>
              <a:t> 本研修において知り得た個人情報については、本研修の実施につき必要な範囲でのみ用いること</a:t>
            </a:r>
            <a:r>
              <a:rPr lang="ja-JP" altLang="en-US" sz="1100" dirty="0" smtClean="0">
                <a:latin typeface="HGｺﾞｼｯｸM" panose="020B0609000000000000" pitchFamily="49" charset="-128"/>
                <a:ea typeface="HGｺﾞｼｯｸM" panose="020B0609000000000000" pitchFamily="49" charset="-128"/>
              </a:rPr>
              <a:t>といたします</a:t>
            </a:r>
            <a:r>
              <a:rPr lang="ja-JP" altLang="en-US" sz="1100" dirty="0">
                <a:latin typeface="HGｺﾞｼｯｸM" panose="020B0609000000000000" pitchFamily="49" charset="-128"/>
                <a:ea typeface="HGｺﾞｼｯｸM" panose="020B0609000000000000" pitchFamily="49" charset="-128"/>
              </a:rPr>
              <a:t>。</a:t>
            </a:r>
            <a:endParaRPr lang="en-US" altLang="ja-JP" sz="1100" dirty="0">
              <a:latin typeface="HGｺﾞｼｯｸM" panose="020B0609000000000000" pitchFamily="49" charset="-128"/>
              <a:ea typeface="HGｺﾞｼｯｸM" panose="020B0609000000000000" pitchFamily="49" charset="-128"/>
            </a:endParaRPr>
          </a:p>
          <a:p>
            <a:endParaRPr lang="en-US" altLang="ja-JP" sz="922" dirty="0">
              <a:latin typeface="HGｺﾞｼｯｸM" panose="020B0609000000000000" pitchFamily="49" charset="-128"/>
              <a:ea typeface="HGｺﾞｼｯｸM" panose="020B0609000000000000" pitchFamily="49" charset="-128"/>
            </a:endParaRPr>
          </a:p>
          <a:p>
            <a:endParaRPr lang="ja-JP" altLang="en-US" sz="922" dirty="0">
              <a:latin typeface="HGｺﾞｼｯｸM" panose="020B0609000000000000" pitchFamily="49" charset="-128"/>
              <a:ea typeface="HGｺﾞｼｯｸM" panose="020B0609000000000000" pitchFamily="49" charset="-128"/>
            </a:endParaRPr>
          </a:p>
          <a:p>
            <a:endParaRPr lang="ja-JP" altLang="en-US" sz="922" dirty="0">
              <a:latin typeface="HGｺﾞｼｯｸM" panose="020B0609000000000000" pitchFamily="49" charset="-128"/>
              <a:ea typeface="HGｺﾞｼｯｸM" panose="020B0609000000000000" pitchFamily="49" charset="-128"/>
            </a:endParaRPr>
          </a:p>
          <a:p>
            <a:endParaRPr kumimoji="1" lang="ja-JP" altLang="en-US" sz="922" dirty="0"/>
          </a:p>
        </p:txBody>
      </p:sp>
      <p:sp>
        <p:nvSpPr>
          <p:cNvPr id="9" name="テキスト ボックス 8"/>
          <p:cNvSpPr txBox="1"/>
          <p:nvPr/>
        </p:nvSpPr>
        <p:spPr>
          <a:xfrm>
            <a:off x="777987" y="2061448"/>
            <a:ext cx="6246696" cy="3450496"/>
          </a:xfrm>
          <a:prstGeom prst="rect">
            <a:avLst/>
          </a:prstGeom>
          <a:noFill/>
        </p:spPr>
        <p:txBody>
          <a:bodyPr wrap="square" rtlCol="0">
            <a:spAutoFit/>
          </a:bodyPr>
          <a:lstStyle/>
          <a:p>
            <a:r>
              <a:rPr lang="ja-JP" altLang="en-US" sz="1100" b="1" u="sng" dirty="0">
                <a:latin typeface="HGｺﾞｼｯｸM" panose="020B0609000000000000" pitchFamily="49" charset="-128"/>
                <a:ea typeface="HGｺﾞｼｯｸM" panose="020B0609000000000000" pitchFamily="49" charset="-128"/>
              </a:rPr>
              <a:t>１．研修内容　（詳しくは裏面をご覧ください。）</a:t>
            </a:r>
          </a:p>
          <a:p>
            <a:r>
              <a:rPr lang="ja-JP" altLang="en-US" sz="1100" dirty="0">
                <a:latin typeface="HGｺﾞｼｯｸM" panose="020B0609000000000000" pitchFamily="49" charset="-128"/>
                <a:ea typeface="HGｺﾞｼｯｸM" panose="020B0609000000000000" pitchFamily="49" charset="-128"/>
              </a:rPr>
              <a:t>　</a:t>
            </a:r>
            <a:r>
              <a:rPr lang="en-US" altLang="ja-JP" sz="1100" dirty="0">
                <a:latin typeface="HGｺﾞｼｯｸM" panose="020B0609000000000000" pitchFamily="49" charset="-128"/>
                <a:ea typeface="HGｺﾞｼｯｸM" panose="020B0609000000000000" pitchFamily="49" charset="-128"/>
              </a:rPr>
              <a:t>YouTube</a:t>
            </a:r>
            <a:r>
              <a:rPr lang="ja-JP" altLang="en-US" sz="1100" dirty="0">
                <a:latin typeface="HGｺﾞｼｯｸM" panose="020B0609000000000000" pitchFamily="49" charset="-128"/>
                <a:ea typeface="HGｺﾞｼｯｸM" panose="020B0609000000000000" pitchFamily="49" charset="-128"/>
              </a:rPr>
              <a:t>（大阪府アカウント）による映像配信　全５時間程度</a:t>
            </a:r>
            <a:endParaRPr lang="en-US" altLang="ja-JP" sz="1100" dirty="0">
              <a:latin typeface="HGｺﾞｼｯｸM" panose="020B0609000000000000" pitchFamily="49" charset="-128"/>
              <a:ea typeface="HGｺﾞｼｯｸM" panose="020B0609000000000000" pitchFamily="49" charset="-128"/>
            </a:endParaRPr>
          </a:p>
          <a:p>
            <a:r>
              <a:rPr lang="ja-JP" altLang="en-US" sz="1100" dirty="0">
                <a:latin typeface="HGｺﾞｼｯｸM" panose="020B0609000000000000" pitchFamily="49" charset="-128"/>
                <a:ea typeface="HGｺﾞｼｯｸM" panose="020B0609000000000000" pitchFamily="49" charset="-128"/>
              </a:rPr>
              <a:t>　～第１部～「脳性まひによる障がいのある方への支援を理解する」</a:t>
            </a:r>
            <a:endParaRPr lang="en-US" altLang="ja-JP" sz="1100" dirty="0">
              <a:latin typeface="HGｺﾞｼｯｸM" panose="020B0609000000000000" pitchFamily="49" charset="-128"/>
              <a:ea typeface="HGｺﾞｼｯｸM" panose="020B0609000000000000" pitchFamily="49" charset="-128"/>
            </a:endParaRPr>
          </a:p>
          <a:p>
            <a:r>
              <a:rPr lang="ja-JP" altLang="en-US" sz="1100" dirty="0">
                <a:latin typeface="HGｺﾞｼｯｸM" panose="020B0609000000000000" pitchFamily="49" charset="-128"/>
                <a:ea typeface="HGｺﾞｼｯｸM" panose="020B0609000000000000" pitchFamily="49" charset="-128"/>
              </a:rPr>
              <a:t>　～第２部～「脊髄損傷者の排泄について考える</a:t>
            </a:r>
            <a:endParaRPr lang="en-US" altLang="ja-JP" sz="1100" dirty="0">
              <a:latin typeface="HGｺﾞｼｯｸM" panose="020B0609000000000000" pitchFamily="49" charset="-128"/>
              <a:ea typeface="HGｺﾞｼｯｸM" panose="020B0609000000000000" pitchFamily="49" charset="-128"/>
            </a:endParaRPr>
          </a:p>
          <a:p>
            <a:pPr algn="ctr"/>
            <a:r>
              <a:rPr lang="ja-JP" altLang="en-US" sz="1100" dirty="0">
                <a:latin typeface="HGｺﾞｼｯｸM" panose="020B0609000000000000" pitchFamily="49" charset="-128"/>
                <a:ea typeface="HGｺﾞｼｯｸM" panose="020B0609000000000000" pitchFamily="49" charset="-128"/>
              </a:rPr>
              <a:t>　　　　　　　　　　　　～基本的な症状・新たなアプローチと多職種連携について～ 」</a:t>
            </a:r>
            <a:endParaRPr lang="en-US" altLang="ja-JP" sz="1100" dirty="0">
              <a:latin typeface="HGｺﾞｼｯｸM" panose="020B0609000000000000" pitchFamily="49" charset="-128"/>
              <a:ea typeface="HGｺﾞｼｯｸM" panose="020B0609000000000000" pitchFamily="49" charset="-128"/>
            </a:endParaRPr>
          </a:p>
          <a:p>
            <a:r>
              <a:rPr lang="ja-JP" altLang="en-US" sz="1100" dirty="0">
                <a:latin typeface="HGｺﾞｼｯｸM" panose="020B0609000000000000" pitchFamily="49" charset="-128"/>
                <a:ea typeface="HGｺﾞｼｯｸM" panose="020B0609000000000000" pitchFamily="49" charset="-128"/>
              </a:rPr>
              <a:t> （</a:t>
            </a:r>
            <a:r>
              <a:rPr lang="en-US" altLang="ja-JP" sz="1100" dirty="0">
                <a:latin typeface="HGｺﾞｼｯｸM" panose="020B0609000000000000" pitchFamily="49" charset="-128"/>
                <a:ea typeface="HGｺﾞｼｯｸM" panose="020B0609000000000000" pitchFamily="49" charset="-128"/>
              </a:rPr>
              <a:t>YouTube</a:t>
            </a:r>
            <a:r>
              <a:rPr lang="ja-JP" altLang="en-US" sz="1100" dirty="0">
                <a:latin typeface="HGｺﾞｼｯｸM" panose="020B0609000000000000" pitchFamily="49" charset="-128"/>
                <a:ea typeface="HGｺﾞｼｯｸM" panose="020B0609000000000000" pitchFamily="49" charset="-128"/>
              </a:rPr>
              <a:t>を視聴できる環境があればどなたでもご覧</a:t>
            </a:r>
            <a:r>
              <a:rPr lang="ja-JP" altLang="en-US" sz="1100" dirty="0" smtClean="0">
                <a:latin typeface="HGｺﾞｼｯｸM" panose="020B0609000000000000" pitchFamily="49" charset="-128"/>
                <a:ea typeface="HGｺﾞｼｯｸM" panose="020B0609000000000000" pitchFamily="49" charset="-128"/>
              </a:rPr>
              <a:t>いただけます。）</a:t>
            </a:r>
            <a:endParaRPr lang="en-US" altLang="ja-JP" sz="1100" dirty="0">
              <a:latin typeface="HGｺﾞｼｯｸM" panose="020B0609000000000000" pitchFamily="49" charset="-128"/>
              <a:ea typeface="HGｺﾞｼｯｸM" panose="020B0609000000000000" pitchFamily="49" charset="-128"/>
            </a:endParaRPr>
          </a:p>
          <a:p>
            <a:endParaRPr lang="en-US" altLang="ja-JP" sz="1100" b="1" u="sng" dirty="0">
              <a:latin typeface="HGｺﾞｼｯｸM" panose="020B0609000000000000" pitchFamily="49" charset="-128"/>
              <a:ea typeface="HGｺﾞｼｯｸM" panose="020B0609000000000000" pitchFamily="49" charset="-128"/>
            </a:endParaRPr>
          </a:p>
          <a:p>
            <a:r>
              <a:rPr lang="ja-JP" altLang="en-US" sz="1100" b="1" u="sng" dirty="0">
                <a:latin typeface="HGｺﾞｼｯｸM" panose="020B0609000000000000" pitchFamily="49" charset="-128"/>
                <a:ea typeface="HGｺﾞｼｯｸM" panose="020B0609000000000000" pitchFamily="49" charset="-128"/>
              </a:rPr>
              <a:t>２．参加費</a:t>
            </a:r>
            <a:r>
              <a:rPr lang="ja-JP" altLang="en-US" sz="1100" dirty="0">
                <a:latin typeface="HGｺﾞｼｯｸM" panose="020B0609000000000000" pitchFamily="49" charset="-128"/>
                <a:ea typeface="HGｺﾞｼｯｸM" panose="020B0609000000000000" pitchFamily="49" charset="-128"/>
              </a:rPr>
              <a:t>　　無料</a:t>
            </a:r>
            <a:endParaRPr lang="en-US" altLang="ja-JP" sz="1100" dirty="0">
              <a:latin typeface="HGｺﾞｼｯｸM" panose="020B0609000000000000" pitchFamily="49" charset="-128"/>
              <a:ea typeface="HGｺﾞｼｯｸM" panose="020B0609000000000000" pitchFamily="49" charset="-128"/>
            </a:endParaRPr>
          </a:p>
          <a:p>
            <a:endParaRPr lang="en-US" altLang="ja-JP" sz="1100" b="1" u="sng" dirty="0">
              <a:latin typeface="HGｺﾞｼｯｸM" panose="020B0609000000000000" pitchFamily="49" charset="-128"/>
              <a:ea typeface="HGｺﾞｼｯｸM" panose="020B0609000000000000" pitchFamily="49" charset="-128"/>
            </a:endParaRPr>
          </a:p>
          <a:p>
            <a:r>
              <a:rPr lang="ja-JP" altLang="en-US" sz="1100" b="1" u="sng" dirty="0">
                <a:latin typeface="HGｺﾞｼｯｸM" panose="020B0609000000000000" pitchFamily="49" charset="-128"/>
                <a:ea typeface="HGｺﾞｼｯｸM" panose="020B0609000000000000" pitchFamily="49" charset="-128"/>
              </a:rPr>
              <a:t>３．対象者</a:t>
            </a:r>
            <a:r>
              <a:rPr lang="ja-JP" altLang="en-US" sz="1100" dirty="0">
                <a:latin typeface="HGｺﾞｼｯｸM" panose="020B0609000000000000" pitchFamily="49" charset="-128"/>
                <a:ea typeface="HGｺﾞｼｯｸM" panose="020B0609000000000000" pitchFamily="49" charset="-128"/>
              </a:rPr>
              <a:t>　　</a:t>
            </a:r>
            <a:r>
              <a:rPr lang="ja-JP" altLang="en-US" sz="1100" dirty="0" smtClean="0">
                <a:latin typeface="HGｺﾞｼｯｸM" panose="020B0609000000000000" pitchFamily="49" charset="-128"/>
                <a:ea typeface="HGｺﾞｼｯｸM" panose="020B0609000000000000" pitchFamily="49" charset="-128"/>
              </a:rPr>
              <a:t>医療・福祉関係者等の</a:t>
            </a:r>
            <a:r>
              <a:rPr lang="ja-JP" altLang="en-US" sz="1100" dirty="0">
                <a:latin typeface="HGｺﾞｼｯｸM" panose="020B0609000000000000" pitchFamily="49" charset="-128"/>
                <a:ea typeface="HGｺﾞｼｯｸM" panose="020B0609000000000000" pitchFamily="49" charset="-128"/>
              </a:rPr>
              <a:t>皆様</a:t>
            </a:r>
          </a:p>
          <a:p>
            <a:endParaRPr lang="en-US" altLang="ja-JP" sz="1100" b="1" u="sng" dirty="0">
              <a:latin typeface="HGｺﾞｼｯｸM" panose="020B0609000000000000" pitchFamily="49" charset="-128"/>
              <a:ea typeface="HGｺﾞｼｯｸM" panose="020B0609000000000000" pitchFamily="49" charset="-128"/>
            </a:endParaRPr>
          </a:p>
          <a:p>
            <a:r>
              <a:rPr lang="ja-JP" altLang="en-US" sz="1100" b="1" u="sng" dirty="0">
                <a:latin typeface="HGｺﾞｼｯｸM" panose="020B0609000000000000" pitchFamily="49" charset="-128"/>
                <a:ea typeface="HGｺﾞｼｯｸM" panose="020B0609000000000000" pitchFamily="49" charset="-128"/>
              </a:rPr>
              <a:t>４．申込方法及び申込先</a:t>
            </a:r>
          </a:p>
          <a:p>
            <a:r>
              <a:rPr lang="ja-JP" altLang="en-US" sz="1100" dirty="0">
                <a:latin typeface="HGｺﾞｼｯｸM" panose="020B0609000000000000" pitchFamily="49" charset="-128"/>
                <a:ea typeface="HGｺﾞｼｯｸM" panose="020B0609000000000000" pitchFamily="49" charset="-128"/>
              </a:rPr>
              <a:t>〇インターネット申込とします。</a:t>
            </a:r>
          </a:p>
          <a:p>
            <a:r>
              <a:rPr lang="ja-JP" altLang="en-US" sz="1100" dirty="0">
                <a:latin typeface="HGｺﾞｼｯｸM" panose="020B0609000000000000" pitchFamily="49" charset="-128"/>
                <a:ea typeface="HGｺﾞｼｯｸM" panose="020B0609000000000000" pitchFamily="49" charset="-128"/>
              </a:rPr>
              <a:t>（インターネット申込が難しい等のご事情がある方は、お問い合わせ先までご連絡ください。）</a:t>
            </a:r>
          </a:p>
          <a:p>
            <a:r>
              <a:rPr lang="ja-JP" altLang="en-US" sz="1100" dirty="0">
                <a:latin typeface="HGｺﾞｼｯｸM" panose="020B0609000000000000" pitchFamily="49" charset="-128"/>
                <a:ea typeface="HGｺﾞｼｯｸM" panose="020B0609000000000000" pitchFamily="49" charset="-128"/>
              </a:rPr>
              <a:t>（１）申込み先　大阪府ホームページ</a:t>
            </a:r>
            <a:endParaRPr lang="en-US" altLang="ja-JP" sz="1100" dirty="0">
              <a:latin typeface="HGｺﾞｼｯｸM" panose="020B0609000000000000" pitchFamily="49" charset="-128"/>
              <a:ea typeface="HGｺﾞｼｯｸM" panose="020B0609000000000000" pitchFamily="49" charset="-128"/>
            </a:endParaRPr>
          </a:p>
          <a:p>
            <a:r>
              <a:rPr lang="ja-JP" altLang="en-US" sz="1100" dirty="0">
                <a:latin typeface="HGｺﾞｼｯｸM" panose="020B0609000000000000" pitchFamily="49" charset="-128"/>
                <a:ea typeface="HGｺﾞｼｯｸM" panose="020B0609000000000000" pitchFamily="49" charset="-128"/>
              </a:rPr>
              <a:t>　　　下記アドレスまたは本紙左下</a:t>
            </a:r>
            <a:r>
              <a:rPr lang="en-US" altLang="ja-JP" sz="1100" dirty="0">
                <a:latin typeface="HGｺﾞｼｯｸM" panose="020B0609000000000000" pitchFamily="49" charset="-128"/>
                <a:ea typeface="HGｺﾞｼｯｸM" panose="020B0609000000000000" pitchFamily="49" charset="-128"/>
              </a:rPr>
              <a:t>QR</a:t>
            </a:r>
            <a:r>
              <a:rPr lang="ja-JP" altLang="en-US" sz="1100" dirty="0">
                <a:latin typeface="HGｺﾞｼｯｸM" panose="020B0609000000000000" pitchFamily="49" charset="-128"/>
                <a:ea typeface="HGｺﾞｼｯｸM" panose="020B0609000000000000" pitchFamily="49" charset="-128"/>
              </a:rPr>
              <a:t>コードよりアクセス可能です。</a:t>
            </a:r>
          </a:p>
          <a:p>
            <a:r>
              <a:rPr lang="ja-JP" altLang="en-US" sz="1100" dirty="0">
                <a:latin typeface="HGｺﾞｼｯｸM" panose="020B0609000000000000" pitchFamily="49" charset="-128"/>
                <a:ea typeface="HGｺﾞｼｯｸM" panose="020B0609000000000000" pitchFamily="49" charset="-128"/>
              </a:rPr>
              <a:t>　　　</a:t>
            </a:r>
            <a:r>
              <a:rPr lang="en-US" altLang="ja-JP" sz="1100" dirty="0">
                <a:latin typeface="HGｺﾞｼｯｸM" panose="020B0609000000000000" pitchFamily="49" charset="-128"/>
                <a:ea typeface="HGｺﾞｼｯｸM" panose="020B0609000000000000" pitchFamily="49" charset="-128"/>
              </a:rPr>
              <a:t> </a:t>
            </a:r>
            <a:r>
              <a:rPr lang="en-US" altLang="ja-JP" sz="1100" dirty="0">
                <a:latin typeface="HGｺﾞｼｯｸM" panose="020B0609000000000000" pitchFamily="49" charset="-128"/>
                <a:ea typeface="HGｺﾞｼｯｸM" panose="020B0609000000000000" pitchFamily="49" charset="-128"/>
                <a:hlinkClick r:id="rId4"/>
              </a:rPr>
              <a:t>http://</a:t>
            </a:r>
            <a:r>
              <a:rPr lang="en-US" altLang="ja-JP" sz="1100" dirty="0" smtClean="0">
                <a:latin typeface="HGｺﾞｼｯｸM" panose="020B0609000000000000" pitchFamily="49" charset="-128"/>
                <a:ea typeface="HGｺﾞｼｯｸM" panose="020B0609000000000000" pitchFamily="49" charset="-128"/>
                <a:hlinkClick r:id="rId4"/>
              </a:rPr>
              <a:t>www.pref.osaka.lg.jp/chiikiseikatsu/shogai-chiki/shougai_chiiki.html</a:t>
            </a:r>
            <a:r>
              <a:rPr lang="ja-JP" altLang="en-US" sz="1100" dirty="0" smtClean="0">
                <a:latin typeface="HGｺﾞｼｯｸM" panose="020B0609000000000000" pitchFamily="49" charset="-128"/>
                <a:ea typeface="HGｺﾞｼｯｸM" panose="020B0609000000000000" pitchFamily="49" charset="-128"/>
              </a:rPr>
              <a:t>　</a:t>
            </a:r>
            <a:endParaRPr lang="en-US" altLang="ja-JP" sz="1100" dirty="0">
              <a:latin typeface="HGｺﾞｼｯｸM" panose="020B0609000000000000" pitchFamily="49" charset="-128"/>
              <a:ea typeface="HGｺﾞｼｯｸM" panose="020B0609000000000000" pitchFamily="49" charset="-128"/>
            </a:endParaRPr>
          </a:p>
          <a:p>
            <a:endParaRPr lang="en-US" altLang="ja-JP" sz="1100" dirty="0">
              <a:latin typeface="HGｺﾞｼｯｸM" panose="020B0609000000000000" pitchFamily="49" charset="-128"/>
              <a:ea typeface="HGｺﾞｼｯｸM" panose="020B0609000000000000" pitchFamily="49" charset="-128"/>
            </a:endParaRPr>
          </a:p>
          <a:p>
            <a:r>
              <a:rPr lang="ja-JP" altLang="en-US" sz="1100" dirty="0">
                <a:latin typeface="HGｺﾞｼｯｸM" panose="020B0609000000000000" pitchFamily="49" charset="-128"/>
                <a:ea typeface="HGｺﾞｼｯｸM" panose="020B0609000000000000" pitchFamily="49" charset="-128"/>
              </a:rPr>
              <a:t>（２）申込みから受講の流れ</a:t>
            </a:r>
            <a:endParaRPr lang="en-US" altLang="ja-JP" sz="1100" dirty="0">
              <a:latin typeface="HGｺﾞｼｯｸM" panose="020B0609000000000000" pitchFamily="49" charset="-128"/>
              <a:ea typeface="HGｺﾞｼｯｸM" panose="020B0609000000000000" pitchFamily="49" charset="-128"/>
            </a:endParaRPr>
          </a:p>
          <a:p>
            <a:endParaRPr lang="en-US" altLang="ja-JP" sz="922" dirty="0">
              <a:latin typeface="HGｺﾞｼｯｸM" panose="020B0609000000000000" pitchFamily="49" charset="-128"/>
              <a:ea typeface="HGｺﾞｼｯｸM" panose="020B0609000000000000" pitchFamily="49" charset="-128"/>
            </a:endParaRPr>
          </a:p>
        </p:txBody>
      </p:sp>
      <p:sp>
        <p:nvSpPr>
          <p:cNvPr id="16" name="角丸四角形 15"/>
          <p:cNvSpPr/>
          <p:nvPr/>
        </p:nvSpPr>
        <p:spPr>
          <a:xfrm>
            <a:off x="3308557" y="9015529"/>
            <a:ext cx="3751692" cy="1069117"/>
          </a:xfrm>
          <a:prstGeom prst="roundRect">
            <a:avLst/>
          </a:prstGeom>
          <a:ln/>
        </p:spPr>
        <p:style>
          <a:lnRef idx="2">
            <a:schemeClr val="accent2"/>
          </a:lnRef>
          <a:fillRef idx="1">
            <a:schemeClr val="lt1"/>
          </a:fillRef>
          <a:effectRef idx="0">
            <a:schemeClr val="accent2"/>
          </a:effectRef>
          <a:fontRef idx="minor">
            <a:schemeClr val="dk1"/>
          </a:fontRef>
        </p:style>
        <p:txBody>
          <a:bodyPr rtlCol="0" anchor="t"/>
          <a:lstStyle/>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お問い合わせ先</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540-8570</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　大阪市中央区大手前</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丁目</a:t>
            </a:r>
          </a:p>
          <a:p>
            <a:r>
              <a:rPr lang="ja-JP" altLang="ja-JP" sz="1050" dirty="0">
                <a:latin typeface="Meiryo UI" panose="020B0604030504040204" pitchFamily="50" charset="-128"/>
                <a:ea typeface="Meiryo UI" panose="020B0604030504040204" pitchFamily="50" charset="-128"/>
                <a:cs typeface="Meiryo UI" panose="020B0604030504040204" pitchFamily="50" charset="-128"/>
              </a:rPr>
              <a:t>大阪府福祉部障がい福祉室地域生活支援課</a:t>
            </a:r>
          </a:p>
          <a:p>
            <a:r>
              <a:rPr lang="ja-JP" altLang="ja-JP"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TEL</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06-6944-6671(</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直通</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FAX</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06-6944-2237</a:t>
            </a:r>
            <a:endParaRPr lang="ja-JP"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E-mail</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chiikiseikatsu@sbox.pref.osaka.lg.jp</a:t>
            </a:r>
            <a:endParaRPr lang="ja-JP" altLang="ja-JP" sz="1050"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877" dirty="0"/>
          </a:p>
        </p:txBody>
      </p:sp>
      <p:sp>
        <p:nvSpPr>
          <p:cNvPr id="39" name="テキスト ボックス 38"/>
          <p:cNvSpPr txBox="1"/>
          <p:nvPr/>
        </p:nvSpPr>
        <p:spPr>
          <a:xfrm>
            <a:off x="3322913" y="10093909"/>
            <a:ext cx="3737336" cy="507831"/>
          </a:xfrm>
          <a:prstGeom prst="rect">
            <a:avLst/>
          </a:prstGeom>
          <a:noFill/>
        </p:spPr>
        <p:txBody>
          <a:bodyPr vert="horz" wrap="square" rtlCol="0">
            <a:spAutoFit/>
          </a:bodyPr>
          <a:lstStyle/>
          <a:p>
            <a:r>
              <a:rPr lang="ja-JP" altLang="ja-JP" sz="900" dirty="0">
                <a:latin typeface="Meiryo UI" panose="020B0604030504040204" pitchFamily="50" charset="-128"/>
                <a:ea typeface="Meiryo UI" panose="020B0604030504040204" pitchFamily="50" charset="-128"/>
                <a:cs typeface="Meiryo UI" panose="020B0604030504040204" pitchFamily="50" charset="-128"/>
              </a:rPr>
              <a:t>主催：大阪府障がい者地域医療ネットワーク推進事業実施連絡会</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900" dirty="0">
                <a:latin typeface="Meiryo UI" panose="020B0604030504040204" pitchFamily="50" charset="-128"/>
                <a:ea typeface="Meiryo UI" panose="020B0604030504040204" pitchFamily="50" charset="-128"/>
                <a:cs typeface="Meiryo UI" panose="020B0604030504040204" pitchFamily="50" charset="-128"/>
              </a:rPr>
              <a:t>事務局：大阪府福祉部障がい福祉室地域生活支援課</a:t>
            </a:r>
          </a:p>
          <a:p>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この研修は一般社団法人大阪薬業クラブの助成を受けて実施しています。</a:t>
            </a:r>
            <a:endParaRPr kumimoji="1" lang="ja-JP" altLang="en-US" sz="900" dirty="0"/>
          </a:p>
        </p:txBody>
      </p:sp>
      <p:sp>
        <p:nvSpPr>
          <p:cNvPr id="13" name="テキスト ボックス 12"/>
          <p:cNvSpPr txBox="1"/>
          <p:nvPr/>
        </p:nvSpPr>
        <p:spPr>
          <a:xfrm>
            <a:off x="2292601" y="8985993"/>
            <a:ext cx="353943" cy="1502976"/>
          </a:xfrm>
          <a:prstGeom prst="rect">
            <a:avLst/>
          </a:prstGeom>
          <a:noFill/>
        </p:spPr>
        <p:txBody>
          <a:bodyPr vert="eaVert" wrap="none" rtlCol="0">
            <a:spAutoFit/>
          </a:bodyPr>
          <a:lstStyle/>
          <a:p>
            <a:r>
              <a:rPr kumimoji="1" lang="ja-JP" altLang="en-US" sz="1100" dirty="0">
                <a:latin typeface="HGｺﾞｼｯｸM" panose="020B0609000000000000" pitchFamily="49" charset="-128"/>
                <a:ea typeface="HGｺﾞｼｯｸM" panose="020B0609000000000000" pitchFamily="49" charset="-128"/>
              </a:rPr>
              <a:t>↓申込みＱＲコード↓</a:t>
            </a:r>
          </a:p>
        </p:txBody>
      </p:sp>
      <p:sp>
        <p:nvSpPr>
          <p:cNvPr id="4" name="横巻き 3"/>
          <p:cNvSpPr/>
          <p:nvPr/>
        </p:nvSpPr>
        <p:spPr>
          <a:xfrm>
            <a:off x="483891" y="414300"/>
            <a:ext cx="6525164" cy="1041449"/>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3" dirty="0" smtClean="0">
                <a:latin typeface="HGP創英角ﾎﾟｯﾌﾟ体" panose="040B0A00000000000000" pitchFamily="50" charset="-128"/>
                <a:ea typeface="HGP創英角ﾎﾟｯﾌﾟ体" panose="040B0A00000000000000" pitchFamily="50" charset="-128"/>
              </a:rPr>
              <a:t>　</a:t>
            </a:r>
            <a:r>
              <a:rPr kumimoji="1" lang="ja-JP" altLang="en-US" sz="1600" dirty="0" smtClean="0">
                <a:latin typeface="HGP創英角ﾎﾟｯﾌﾟ体" panose="040B0A00000000000000" pitchFamily="50" charset="-128"/>
                <a:ea typeface="HGP創英角ﾎﾟｯﾌﾟ体" panose="040B0A00000000000000" pitchFamily="50" charset="-128"/>
              </a:rPr>
              <a:t>令和</a:t>
            </a:r>
            <a:r>
              <a:rPr kumimoji="1" lang="ja-JP" altLang="en-US" sz="1600" dirty="0">
                <a:latin typeface="HGP創英角ﾎﾟｯﾌﾟ体" panose="040B0A00000000000000" pitchFamily="50" charset="-128"/>
                <a:ea typeface="HGP創英角ﾎﾟｯﾌﾟ体" panose="040B0A00000000000000" pitchFamily="50" charset="-128"/>
              </a:rPr>
              <a:t>５年度</a:t>
            </a:r>
            <a:endParaRPr kumimoji="1" lang="en-US" altLang="ja-JP" sz="1600" dirty="0">
              <a:latin typeface="HGP創英角ﾎﾟｯﾌﾟ体" panose="040B0A00000000000000" pitchFamily="50" charset="-128"/>
              <a:ea typeface="HGP創英角ﾎﾟｯﾌﾟ体" panose="040B0A00000000000000" pitchFamily="50" charset="-128"/>
            </a:endParaRPr>
          </a:p>
          <a:p>
            <a:pPr algn="r"/>
            <a:r>
              <a:rPr kumimoji="1" lang="ja-JP" altLang="en-US" sz="1600" dirty="0" err="1">
                <a:latin typeface="HGP創英角ﾎﾟｯﾌﾟ体" panose="040B0A00000000000000" pitchFamily="50" charset="-128"/>
                <a:ea typeface="HGP創英角ﾎﾟｯﾌﾟ体" panose="040B0A00000000000000" pitchFamily="50" charset="-128"/>
              </a:rPr>
              <a:t>大阪府障がい</a:t>
            </a:r>
            <a:r>
              <a:rPr kumimoji="1" lang="ja-JP" altLang="en-US" sz="1600" dirty="0">
                <a:latin typeface="HGP創英角ﾎﾟｯﾌﾟ体" panose="040B0A00000000000000" pitchFamily="50" charset="-128"/>
                <a:ea typeface="HGP創英角ﾎﾟｯﾌﾟ体" panose="040B0A00000000000000" pitchFamily="50" charset="-128"/>
              </a:rPr>
              <a:t>者地域医療ネットワーク推進事業実施連絡会研修会</a:t>
            </a:r>
          </a:p>
        </p:txBody>
      </p:sp>
      <p:pic>
        <p:nvPicPr>
          <p:cNvPr id="2" name="図 1"/>
          <p:cNvPicPr>
            <a:picLocks noChangeAspect="1"/>
          </p:cNvPicPr>
          <p:nvPr/>
        </p:nvPicPr>
        <p:blipFill>
          <a:blip r:embed="rId5"/>
          <a:stretch>
            <a:fillRect/>
          </a:stretch>
        </p:blipFill>
        <p:spPr>
          <a:xfrm>
            <a:off x="597251" y="8951978"/>
            <a:ext cx="1519827" cy="1519827"/>
          </a:xfrm>
          <a:prstGeom prst="rect">
            <a:avLst/>
          </a:prstGeom>
        </p:spPr>
      </p:pic>
    </p:spTree>
    <p:extLst>
      <p:ext uri="{BB962C8B-B14F-4D97-AF65-F5344CB8AC3E}">
        <p14:creationId xmlns:p14="http://schemas.microsoft.com/office/powerpoint/2010/main" val="968761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シャボン">
  <a:themeElements>
    <a:clrScheme name="シャボン">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シャボン">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シャボン">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TM03457510[[fn=シャボン]]</Template>
  <TotalTime>0</TotalTime>
  <Words>530</Words>
  <Application>Microsoft Office PowerPoint</Application>
  <PresentationFormat>ユーザー設定</PresentationFormat>
  <Paragraphs>72</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HGP創英角ﾎﾟｯﾌﾟ体</vt:lpstr>
      <vt:lpstr>HGｺﾞｼｯｸM</vt:lpstr>
      <vt:lpstr>Meiryo UI</vt:lpstr>
      <vt:lpstr>ＭＳ Ｐゴシック</vt:lpstr>
      <vt:lpstr>ＭＳ ゴシック</vt:lpstr>
      <vt:lpstr>Calibri</vt:lpstr>
      <vt:lpstr>Century Gothic</vt:lpstr>
      <vt:lpstr>Garamond</vt:lpstr>
      <vt:lpstr>シャボン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revision>1</cp:revision>
  <dcterms:created xsi:type="dcterms:W3CDTF">2022-09-08T07:10:24Z</dcterms:created>
  <dcterms:modified xsi:type="dcterms:W3CDTF">2023-08-30T12:00:11Z</dcterms:modified>
</cp:coreProperties>
</file>