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46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41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3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9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35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66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8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6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4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1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1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3DC1-A856-421B-9F1D-23E3D4A1DE2A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7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20278"/>
          <a:stretch/>
        </p:blipFill>
        <p:spPr>
          <a:xfrm>
            <a:off x="114301" y="1228725"/>
            <a:ext cx="8740934" cy="45434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76900" y="2038350"/>
            <a:ext cx="788194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③集会展示棟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300" y="952500"/>
            <a:ext cx="39909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/>
              <a:t>大阪府立</a:t>
            </a:r>
            <a:r>
              <a:rPr lang="ja-JP" altLang="en-US" sz="1500" b="1" dirty="0" smtClean="0"/>
              <a:t>青少年</a:t>
            </a:r>
            <a:r>
              <a:rPr lang="ja-JP" altLang="en-US" sz="1500" b="1" dirty="0"/>
              <a:t>海洋</a:t>
            </a:r>
            <a:r>
              <a:rPr lang="ja-JP" altLang="en-US" sz="1500" b="1" dirty="0" smtClean="0"/>
              <a:t>センター</a:t>
            </a:r>
            <a:r>
              <a:rPr lang="ja-JP" altLang="en-US" sz="1500" b="1" dirty="0"/>
              <a:t>　施設位置図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36338" y="2967038"/>
            <a:ext cx="964288" cy="33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⑤スタッフケビン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23167" y="2228787"/>
            <a:ext cx="784940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②宿泊管理棟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76900" y="2722648"/>
            <a:ext cx="6858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b="1" dirty="0"/>
              <a:t>④総合ホール</a:t>
            </a:r>
            <a:endParaRPr lang="en-US" altLang="ja-JP" sz="600" b="1" dirty="0"/>
          </a:p>
          <a:p>
            <a:pPr algn="ctr"/>
            <a:r>
              <a:rPr lang="ja-JP" altLang="en-US" sz="600" b="1" dirty="0"/>
              <a:t>（体育館）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74288" y="3900488"/>
            <a:ext cx="9885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788" b="1" dirty="0"/>
              <a:t>①海風館</a:t>
            </a:r>
            <a:endParaRPr lang="en-US" altLang="ja-JP" sz="788" b="1" dirty="0"/>
          </a:p>
          <a:p>
            <a:pPr algn="ctr"/>
            <a:r>
              <a:rPr lang="ja-JP" altLang="en-US" sz="788" b="1" dirty="0"/>
              <a:t>（ファミリー棟</a:t>
            </a:r>
            <a:r>
              <a:rPr lang="ja-JP" altLang="en-US" sz="788" b="1" dirty="0" smtClean="0"/>
              <a:t>）</a:t>
            </a:r>
            <a:endParaRPr lang="en-US" altLang="ja-JP" sz="788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90447" y="3370369"/>
            <a:ext cx="588572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b="1" dirty="0"/>
              <a:t>⑦リフター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6339" y="4019721"/>
            <a:ext cx="588572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⑥艇庫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4300" y="4988719"/>
            <a:ext cx="964288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⑧ヨットハウス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47020" y="180304"/>
            <a:ext cx="8757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19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33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今仲　昭喜</dc:creator>
  <cp:lastModifiedBy>鎌谷　泰州</cp:lastModifiedBy>
  <cp:revision>6</cp:revision>
  <cp:lastPrinted>2019-04-23T01:43:14Z</cp:lastPrinted>
  <dcterms:created xsi:type="dcterms:W3CDTF">2019-04-23T01:31:07Z</dcterms:created>
  <dcterms:modified xsi:type="dcterms:W3CDTF">2019-07-11T06:23:57Z</dcterms:modified>
</cp:coreProperties>
</file>