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7559675" cy="1069181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8" d="100"/>
          <a:sy n="48" d="100"/>
        </p:scale>
        <p:origin x="22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9"/>
            <a:ext cx="5669756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68" indent="0" algn="ctr">
              <a:buNone/>
              <a:defRPr sz="3119"/>
            </a:lvl2pPr>
            <a:lvl3pPr marL="1425534" indent="0" algn="ctr">
              <a:buNone/>
              <a:defRPr sz="2806"/>
            </a:lvl3pPr>
            <a:lvl4pPr marL="2138301" indent="0" algn="ctr">
              <a:buNone/>
              <a:defRPr sz="2495"/>
            </a:lvl4pPr>
            <a:lvl5pPr marL="2851068" indent="0" algn="ctr">
              <a:buNone/>
              <a:defRPr sz="2495"/>
            </a:lvl5pPr>
            <a:lvl6pPr marL="3563835" indent="0" algn="ctr">
              <a:buNone/>
              <a:defRPr sz="2495"/>
            </a:lvl6pPr>
            <a:lvl7pPr marL="4276601" indent="0" algn="ctr">
              <a:buNone/>
              <a:defRPr sz="2495"/>
            </a:lvl7pPr>
            <a:lvl8pPr marL="4989369" indent="0" algn="ctr">
              <a:buNone/>
              <a:defRPr sz="2495"/>
            </a:lvl8pPr>
            <a:lvl9pPr marL="5702135" indent="0" algn="ctr">
              <a:buNone/>
              <a:defRPr sz="2495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9399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673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1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9" y="569241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497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9108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1"/>
            <a:ext cx="6520220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68" indent="0">
              <a:buNone/>
              <a:defRPr sz="3119">
                <a:solidFill>
                  <a:schemeClr val="tx1">
                    <a:tint val="75000"/>
                  </a:schemeClr>
                </a:solidFill>
              </a:defRPr>
            </a:lvl2pPr>
            <a:lvl3pPr marL="1425534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0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068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383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601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369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13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7130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1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6" y="2846201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971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3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4" y="2620980"/>
            <a:ext cx="3198096" cy="1284501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68" indent="0">
              <a:buNone/>
              <a:defRPr sz="3119" b="1"/>
            </a:lvl2pPr>
            <a:lvl3pPr marL="1425534" indent="0">
              <a:buNone/>
              <a:defRPr sz="2806" b="1"/>
            </a:lvl3pPr>
            <a:lvl4pPr marL="2138301" indent="0">
              <a:buNone/>
              <a:defRPr sz="2495" b="1"/>
            </a:lvl4pPr>
            <a:lvl5pPr marL="2851068" indent="0">
              <a:buNone/>
              <a:defRPr sz="2495" b="1"/>
            </a:lvl5pPr>
            <a:lvl6pPr marL="3563835" indent="0">
              <a:buNone/>
              <a:defRPr sz="2495" b="1"/>
            </a:lvl6pPr>
            <a:lvl7pPr marL="4276601" indent="0">
              <a:buNone/>
              <a:defRPr sz="2495" b="1"/>
            </a:lvl7pPr>
            <a:lvl8pPr marL="4989369" indent="0">
              <a:buNone/>
              <a:defRPr sz="2495" b="1"/>
            </a:lvl8pPr>
            <a:lvl9pPr marL="5702135" indent="0">
              <a:buNone/>
              <a:defRPr sz="249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4" y="3905481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7" y="2620980"/>
            <a:ext cx="3213846" cy="1284501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68" indent="0">
              <a:buNone/>
              <a:defRPr sz="3119" b="1"/>
            </a:lvl2pPr>
            <a:lvl3pPr marL="1425534" indent="0">
              <a:buNone/>
              <a:defRPr sz="2806" b="1"/>
            </a:lvl3pPr>
            <a:lvl4pPr marL="2138301" indent="0">
              <a:buNone/>
              <a:defRPr sz="2495" b="1"/>
            </a:lvl4pPr>
            <a:lvl5pPr marL="2851068" indent="0">
              <a:buNone/>
              <a:defRPr sz="2495" b="1"/>
            </a:lvl5pPr>
            <a:lvl6pPr marL="3563835" indent="0">
              <a:buNone/>
              <a:defRPr sz="2495" b="1"/>
            </a:lvl6pPr>
            <a:lvl7pPr marL="4276601" indent="0">
              <a:buNone/>
              <a:defRPr sz="2495" b="1"/>
            </a:lvl7pPr>
            <a:lvl8pPr marL="4989369" indent="0">
              <a:buNone/>
              <a:defRPr sz="2495" b="1"/>
            </a:lvl8pPr>
            <a:lvl9pPr marL="5702135" indent="0">
              <a:buNone/>
              <a:defRPr sz="2495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7" y="3905481"/>
            <a:ext cx="321384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532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64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3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7"/>
            <a:ext cx="2438192" cy="2494756"/>
          </a:xfrm>
        </p:spPr>
        <p:txBody>
          <a:bodyPr anchor="b"/>
          <a:lstStyle>
            <a:lvl1pPr>
              <a:defRPr sz="498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6"/>
            <a:ext cx="3827085" cy="7598117"/>
          </a:xfrm>
        </p:spPr>
        <p:txBody>
          <a:bodyPr/>
          <a:lstStyle>
            <a:lvl1pPr>
              <a:defRPr sz="4988"/>
            </a:lvl1pPr>
            <a:lvl2pPr>
              <a:defRPr sz="4365"/>
            </a:lvl2pPr>
            <a:lvl3pPr>
              <a:defRPr sz="3742"/>
            </a:lvl3pPr>
            <a:lvl4pPr>
              <a:defRPr sz="3119"/>
            </a:lvl4pPr>
            <a:lvl5pPr>
              <a:defRPr sz="3119"/>
            </a:lvl5pPr>
            <a:lvl6pPr>
              <a:defRPr sz="3119"/>
            </a:lvl6pPr>
            <a:lvl7pPr>
              <a:defRPr sz="3119"/>
            </a:lvl7pPr>
            <a:lvl8pPr>
              <a:defRPr sz="3119"/>
            </a:lvl8pPr>
            <a:lvl9pPr>
              <a:defRPr sz="3119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3"/>
            <a:ext cx="2438192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768" indent="0">
              <a:buNone/>
              <a:defRPr sz="2182"/>
            </a:lvl2pPr>
            <a:lvl3pPr marL="1425534" indent="0">
              <a:buNone/>
              <a:defRPr sz="1871"/>
            </a:lvl3pPr>
            <a:lvl4pPr marL="2138301" indent="0">
              <a:buNone/>
              <a:defRPr sz="1559"/>
            </a:lvl4pPr>
            <a:lvl5pPr marL="2851068" indent="0">
              <a:buNone/>
              <a:defRPr sz="1559"/>
            </a:lvl5pPr>
            <a:lvl6pPr marL="3563835" indent="0">
              <a:buNone/>
              <a:defRPr sz="1559"/>
            </a:lvl6pPr>
            <a:lvl7pPr marL="4276601" indent="0">
              <a:buNone/>
              <a:defRPr sz="1559"/>
            </a:lvl7pPr>
            <a:lvl8pPr marL="4989369" indent="0">
              <a:buNone/>
              <a:defRPr sz="1559"/>
            </a:lvl8pPr>
            <a:lvl9pPr marL="5702135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613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7"/>
            <a:ext cx="2438192" cy="2494756"/>
          </a:xfrm>
        </p:spPr>
        <p:txBody>
          <a:bodyPr anchor="b"/>
          <a:lstStyle>
            <a:lvl1pPr>
              <a:defRPr sz="498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6"/>
            <a:ext cx="3827085" cy="7598117"/>
          </a:xfrm>
        </p:spPr>
        <p:txBody>
          <a:bodyPr anchor="t"/>
          <a:lstStyle>
            <a:lvl1pPr marL="0" indent="0">
              <a:buNone/>
              <a:defRPr sz="4988"/>
            </a:lvl1pPr>
            <a:lvl2pPr marL="712768" indent="0">
              <a:buNone/>
              <a:defRPr sz="4365"/>
            </a:lvl2pPr>
            <a:lvl3pPr marL="1425534" indent="0">
              <a:buNone/>
              <a:defRPr sz="3742"/>
            </a:lvl3pPr>
            <a:lvl4pPr marL="2138301" indent="0">
              <a:buNone/>
              <a:defRPr sz="3119"/>
            </a:lvl4pPr>
            <a:lvl5pPr marL="2851068" indent="0">
              <a:buNone/>
              <a:defRPr sz="3119"/>
            </a:lvl5pPr>
            <a:lvl6pPr marL="3563835" indent="0">
              <a:buNone/>
              <a:defRPr sz="3119"/>
            </a:lvl6pPr>
            <a:lvl7pPr marL="4276601" indent="0">
              <a:buNone/>
              <a:defRPr sz="3119"/>
            </a:lvl7pPr>
            <a:lvl8pPr marL="4989369" indent="0">
              <a:buNone/>
              <a:defRPr sz="3119"/>
            </a:lvl8pPr>
            <a:lvl9pPr marL="5702135" indent="0">
              <a:buNone/>
              <a:defRPr sz="3119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3"/>
            <a:ext cx="2438192" cy="5942372"/>
          </a:xfrm>
        </p:spPr>
        <p:txBody>
          <a:bodyPr/>
          <a:lstStyle>
            <a:lvl1pPr marL="0" indent="0">
              <a:buNone/>
              <a:defRPr sz="2495"/>
            </a:lvl1pPr>
            <a:lvl2pPr marL="712768" indent="0">
              <a:buNone/>
              <a:defRPr sz="2182"/>
            </a:lvl2pPr>
            <a:lvl3pPr marL="1425534" indent="0">
              <a:buNone/>
              <a:defRPr sz="1871"/>
            </a:lvl3pPr>
            <a:lvl4pPr marL="2138301" indent="0">
              <a:buNone/>
              <a:defRPr sz="1559"/>
            </a:lvl4pPr>
            <a:lvl5pPr marL="2851068" indent="0">
              <a:buNone/>
              <a:defRPr sz="1559"/>
            </a:lvl5pPr>
            <a:lvl6pPr marL="3563835" indent="0">
              <a:buNone/>
              <a:defRPr sz="1559"/>
            </a:lvl6pPr>
            <a:lvl7pPr marL="4276601" indent="0">
              <a:buNone/>
              <a:defRPr sz="1559"/>
            </a:lvl7pPr>
            <a:lvl8pPr marL="4989369" indent="0">
              <a:buNone/>
              <a:defRPr sz="1559"/>
            </a:lvl8pPr>
            <a:lvl9pPr marL="5702135" indent="0">
              <a:buNone/>
              <a:defRPr sz="1559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6081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1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DD4D8-6B0E-48FE-8B82-46AA1E307C9B}" type="datetimeFigureOut">
              <a:rPr kumimoji="1" lang="ja-JP" altLang="en-US" smtClean="0"/>
              <a:t>2023/9/4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6C43-9FD0-4CBD-911A-FB3E769881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563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34" rtl="0" eaLnBrk="1" latinLnBrk="0" hangingPunct="1">
        <a:lnSpc>
          <a:spcPct val="90000"/>
        </a:lnSpc>
        <a:spcBef>
          <a:spcPct val="0"/>
        </a:spcBef>
        <a:buNone/>
        <a:defRPr kumimoji="1" sz="6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4" indent="-356384" algn="l" defTabSz="1425534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kumimoji="1"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50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18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3119" kern="1200">
          <a:solidFill>
            <a:schemeClr val="tx1"/>
          </a:solidFill>
          <a:latin typeface="+mn-lt"/>
          <a:ea typeface="+mn-ea"/>
          <a:cs typeface="+mn-cs"/>
        </a:defRPr>
      </a:lvl3pPr>
      <a:lvl4pPr marL="2494684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51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19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2985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753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19" indent="-356384" algn="l" defTabSz="1425534" rtl="0" eaLnBrk="1" latinLnBrk="0" hangingPunct="1">
        <a:lnSpc>
          <a:spcPct val="90000"/>
        </a:lnSpc>
        <a:spcBef>
          <a:spcPts val="779"/>
        </a:spcBef>
        <a:buFont typeface="Arial" panose="020B0604020202020204" pitchFamily="34" charset="0"/>
        <a:buChar char="•"/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68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34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01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68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35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01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369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35" algn="l" defTabSz="1425534" rtl="0" eaLnBrk="1" latinLnBrk="0" hangingPunct="1">
        <a:defRPr kumimoji="1"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アプリケーション&#10;&#10;自動的に生成された説明">
            <a:extLst>
              <a:ext uri="{FF2B5EF4-FFF2-40B4-BE49-F238E27FC236}">
                <a16:creationId xmlns:a16="http://schemas.microsoft.com/office/drawing/2014/main" id="{0CE86525-FC50-44E2-9FAC-22A7193A3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73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9CF6461-48F5-4D6B-B2A5-2FD5A559A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D21C56F5-0BB1-4709-9486-ABECDC7C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31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F108F39-63A7-42E0-B085-C6BD8C5F7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68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 が含まれている画像&#10;&#10;自動的に生成された説明">
            <a:extLst>
              <a:ext uri="{FF2B5EF4-FFF2-40B4-BE49-F238E27FC236}">
                <a16:creationId xmlns:a16="http://schemas.microsoft.com/office/drawing/2014/main" id="{2FE3F6F6-6F5C-45EF-AE9B-6BAAC7E39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13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061A2B37-4B5A-4DBF-8ADF-1D35C2B15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62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1EC87577-ACB1-4898-96AF-CEDF78EC6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425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0247FA62-0B76-4DD2-8404-D49709145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9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3621E476-881D-4D7E-8EAE-B4C6922B6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18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723C4856-1EF0-488A-B385-C82C77EC57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20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D719C9C5-CC82-4463-97DE-E5B5DCE5A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743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, ホワイトボード&#10;&#10;自動的に生成された説明">
            <a:extLst>
              <a:ext uri="{FF2B5EF4-FFF2-40B4-BE49-F238E27FC236}">
                <a16:creationId xmlns:a16="http://schemas.microsoft.com/office/drawing/2014/main" id="{8935BC86-E030-440A-BCAD-8C019FF21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10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153E1F4A-718C-489E-A377-50CFBC095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55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EA13B9B-26E8-46B3-A509-B4B80390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639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34F4DCFD-A3AA-4C94-A746-C73C874365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91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7D74703-2C61-4D26-9167-E0E07641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6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0CA1F5D5-1031-4A94-878B-8157C5184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20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QR コード&#10;&#10;自動的に生成された説明">
            <a:extLst>
              <a:ext uri="{FF2B5EF4-FFF2-40B4-BE49-F238E27FC236}">
                <a16:creationId xmlns:a16="http://schemas.microsoft.com/office/drawing/2014/main" id="{E0ABC8AB-88E9-4334-9151-4FC40E733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7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クリーンショット, コンピュータ が含まれている画像&#10;&#10;自動的に生成された説明">
            <a:extLst>
              <a:ext uri="{FF2B5EF4-FFF2-40B4-BE49-F238E27FC236}">
                <a16:creationId xmlns:a16="http://schemas.microsoft.com/office/drawing/2014/main" id="{A0391AF0-0D45-45B4-83F0-4A4912B3D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6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3C7F1AED-1F98-4846-A2BC-C9A605BA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825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22</TotalTime>
  <Words>0</Words>
  <PresentationFormat>ユーザー設定</PresentationFormat>
  <Paragraphs>0</Paragraphs>
  <Slides>20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26" baseType="lpstr"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2023-08-31T02:06:20Z</cp:lastPrinted>
  <dcterms:created xsi:type="dcterms:W3CDTF">2023-01-26T22:35:10Z</dcterms:created>
  <dcterms:modified xsi:type="dcterms:W3CDTF">2023-09-04T03:01:45Z</dcterms:modified>
</cp:coreProperties>
</file>