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p:sldMasterIdLst>
    <p:sldMasterId id="2147483932" r:id="rId1"/>
  </p:sldMasterIdLst>
  <p:notesMasterIdLst>
    <p:notesMasterId r:id="rId3"/>
  </p:notesMasterIdLst>
  <p:handoutMasterIdLst>
    <p:handoutMasterId r:id="rId4"/>
  </p:handoutMasterIdLst>
  <p:sldIdLst>
    <p:sldId id="937" r:id="rId2"/>
  </p:sldIdLst>
  <p:sldSz cx="9906000" cy="6858000" type="A4"/>
  <p:notesSz cx="6807200" cy="9939338"/>
  <p:defaultTextStyle>
    <a:defPPr>
      <a:defRPr lang="ja-JP"/>
    </a:defPPr>
    <a:lvl1pPr marL="0" algn="l" defTabSz="913765" rtl="0" eaLnBrk="1" latinLnBrk="0" hangingPunct="1">
      <a:defRPr kumimoji="1" sz="1800" kern="1200">
        <a:solidFill>
          <a:schemeClr val="tx1"/>
        </a:solidFill>
        <a:latin typeface="+mn-lt"/>
        <a:ea typeface="+mn-ea"/>
        <a:cs typeface="+mn-cs"/>
      </a:defRPr>
    </a:lvl1pPr>
    <a:lvl2pPr marL="457200" algn="l" defTabSz="913765" rtl="0" eaLnBrk="1" latinLnBrk="0" hangingPunct="1">
      <a:defRPr kumimoji="1" sz="1800" kern="1200">
        <a:solidFill>
          <a:schemeClr val="tx1"/>
        </a:solidFill>
        <a:latin typeface="+mn-lt"/>
        <a:ea typeface="+mn-ea"/>
        <a:cs typeface="+mn-cs"/>
      </a:defRPr>
    </a:lvl2pPr>
    <a:lvl3pPr marL="914400" algn="l" defTabSz="913765" rtl="0" eaLnBrk="1" latinLnBrk="0" hangingPunct="1">
      <a:defRPr kumimoji="1" sz="1800" kern="1200">
        <a:solidFill>
          <a:schemeClr val="tx1"/>
        </a:solidFill>
        <a:latin typeface="+mn-lt"/>
        <a:ea typeface="+mn-ea"/>
        <a:cs typeface="+mn-cs"/>
      </a:defRPr>
    </a:lvl3pPr>
    <a:lvl4pPr marL="1371600" algn="l" defTabSz="913765" rtl="0" eaLnBrk="1" latinLnBrk="0" hangingPunct="1">
      <a:defRPr kumimoji="1" sz="1800" kern="1200">
        <a:solidFill>
          <a:schemeClr val="tx1"/>
        </a:solidFill>
        <a:latin typeface="+mn-lt"/>
        <a:ea typeface="+mn-ea"/>
        <a:cs typeface="+mn-cs"/>
      </a:defRPr>
    </a:lvl4pPr>
    <a:lvl5pPr marL="1828165" algn="l" defTabSz="913765" rtl="0" eaLnBrk="1" latinLnBrk="0" hangingPunct="1">
      <a:defRPr kumimoji="1" sz="1800" kern="1200">
        <a:solidFill>
          <a:schemeClr val="tx1"/>
        </a:solidFill>
        <a:latin typeface="+mn-lt"/>
        <a:ea typeface="+mn-ea"/>
        <a:cs typeface="+mn-cs"/>
      </a:defRPr>
    </a:lvl5pPr>
    <a:lvl6pPr marL="2285365" algn="l" defTabSz="913765" rtl="0" eaLnBrk="1" latinLnBrk="0" hangingPunct="1">
      <a:defRPr kumimoji="1" sz="1800" kern="1200">
        <a:solidFill>
          <a:schemeClr val="tx1"/>
        </a:solidFill>
        <a:latin typeface="+mn-lt"/>
        <a:ea typeface="+mn-ea"/>
        <a:cs typeface="+mn-cs"/>
      </a:defRPr>
    </a:lvl6pPr>
    <a:lvl7pPr marL="2742565" algn="l" defTabSz="913765" rtl="0" eaLnBrk="1" latinLnBrk="0" hangingPunct="1">
      <a:defRPr kumimoji="1" sz="1800" kern="1200">
        <a:solidFill>
          <a:schemeClr val="tx1"/>
        </a:solidFill>
        <a:latin typeface="+mn-lt"/>
        <a:ea typeface="+mn-ea"/>
        <a:cs typeface="+mn-cs"/>
      </a:defRPr>
    </a:lvl7pPr>
    <a:lvl8pPr marL="3199765" algn="l" defTabSz="913765" rtl="0" eaLnBrk="1" latinLnBrk="0" hangingPunct="1">
      <a:defRPr kumimoji="1" sz="1800" kern="1200">
        <a:solidFill>
          <a:schemeClr val="tx1"/>
        </a:solidFill>
        <a:latin typeface="+mn-lt"/>
        <a:ea typeface="+mn-ea"/>
        <a:cs typeface="+mn-cs"/>
      </a:defRPr>
    </a:lvl8pPr>
    <a:lvl9pPr marL="3656965" algn="l" defTabSz="913765"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339933"/>
    <a:srgbClr val="F5C040"/>
    <a:srgbClr val="4F81BD"/>
    <a:srgbClr val="FFFFCC"/>
    <a:srgbClr val="FFFF99"/>
    <a:srgbClr val="FFCC99"/>
    <a:srgbClr val="CCFFFF"/>
    <a:srgbClr val="CCFF99"/>
    <a:srgbClr val="E9EDF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125E5076-3810-47DD-B79F-674D7AD40C01}" styleName="深色样式 1 - 强调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418" autoAdjust="0"/>
    <p:restoredTop sz="98022" autoAdjust="0"/>
  </p:normalViewPr>
  <p:slideViewPr>
    <p:cSldViewPr>
      <p:cViewPr>
        <p:scale>
          <a:sx n="75" d="100"/>
          <a:sy n="75" d="100"/>
        </p:scale>
        <p:origin x="-816" y="-72"/>
      </p:cViewPr>
      <p:guideLst>
        <p:guide orient="horz" pos="1998"/>
        <p:guide pos="31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4530"/>
    </p:cViewPr>
  </p:sorterViewPr>
  <p:notesViewPr>
    <p:cSldViewPr>
      <p:cViewPr>
        <p:scale>
          <a:sx n="90" d="100"/>
          <a:sy n="90" d="100"/>
        </p:scale>
        <p:origin x="-2046" y="1080"/>
      </p:cViewPr>
      <p:guideLst>
        <p:guide orient="horz" pos="2894"/>
        <p:guide pos="21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0"/>
            <a:ext cx="2949575" cy="496888"/>
          </a:xfrm>
          <a:prstGeom prst="rect">
            <a:avLst/>
          </a:prstGeom>
        </p:spPr>
        <p:txBody>
          <a:bodyPr vert="horz" lIns="91415" tIns="45708" rIns="91415" bIns="45708"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41" y="0"/>
            <a:ext cx="2949575" cy="496888"/>
          </a:xfrm>
          <a:prstGeom prst="rect">
            <a:avLst/>
          </a:prstGeom>
        </p:spPr>
        <p:txBody>
          <a:bodyPr vert="horz" lIns="91415" tIns="45708" rIns="91415" bIns="45708" rtlCol="0"/>
          <a:lstStyle>
            <a:lvl1pPr algn="r">
              <a:defRPr sz="1200"/>
            </a:lvl1pPr>
          </a:lstStyle>
          <a:p>
            <a:fld id="{5AA3F54B-2833-45B3-AE85-A5B2483667C7}" type="datetimeFigureOut">
              <a:rPr kumimoji="1" lang="ja-JP" altLang="en-US" smtClean="0"/>
              <a:t>2018/7/11</a:t>
            </a:fld>
            <a:endParaRPr kumimoji="1" lang="ja-JP" altLang="en-US"/>
          </a:p>
        </p:txBody>
      </p:sp>
      <p:sp>
        <p:nvSpPr>
          <p:cNvPr id="4" name="フッター プレースホルダー 3"/>
          <p:cNvSpPr>
            <a:spLocks noGrp="1"/>
          </p:cNvSpPr>
          <p:nvPr>
            <p:ph type="ftr" sz="quarter" idx="2"/>
          </p:nvPr>
        </p:nvSpPr>
        <p:spPr>
          <a:xfrm>
            <a:off x="3" y="9440863"/>
            <a:ext cx="2949575" cy="496887"/>
          </a:xfrm>
          <a:prstGeom prst="rect">
            <a:avLst/>
          </a:prstGeom>
        </p:spPr>
        <p:txBody>
          <a:bodyPr vert="horz" lIns="91415" tIns="45708" rIns="91415" bIns="45708"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41" y="9440863"/>
            <a:ext cx="2949575" cy="496887"/>
          </a:xfrm>
          <a:prstGeom prst="rect">
            <a:avLst/>
          </a:prstGeom>
        </p:spPr>
        <p:txBody>
          <a:bodyPr vert="horz" lIns="91415" tIns="45708" rIns="91415" bIns="45708" rtlCol="0" anchor="b"/>
          <a:lstStyle>
            <a:lvl1pPr algn="r">
              <a:defRPr sz="1200"/>
            </a:lvl1pPr>
          </a:lstStyle>
          <a:p>
            <a:fld id="{9FCC8515-EABC-45E8-A8D7-9A980EECFDF7}" type="slidenum">
              <a:rPr kumimoji="1" lang="ja-JP" altLang="en-US" smtClean="0"/>
              <a:t>‹#›</a:t>
            </a:fld>
            <a:endParaRPr kumimoji="1" lang="ja-JP" altLang="en-US"/>
          </a:p>
        </p:txBody>
      </p:sp>
    </p:spTree>
    <p:extLst>
      <p:ext uri="{BB962C8B-B14F-4D97-AF65-F5344CB8AC3E}">
        <p14:creationId xmlns:p14="http://schemas.microsoft.com/office/powerpoint/2010/main" val="29946373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3"/>
            <a:ext cx="2949787" cy="496967"/>
          </a:xfrm>
          <a:prstGeom prst="rect">
            <a:avLst/>
          </a:prstGeom>
        </p:spPr>
        <p:txBody>
          <a:bodyPr vert="horz" lIns="91415" tIns="45708" rIns="91415" bIns="45708"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41" y="3"/>
            <a:ext cx="2949787" cy="496967"/>
          </a:xfrm>
          <a:prstGeom prst="rect">
            <a:avLst/>
          </a:prstGeom>
        </p:spPr>
        <p:txBody>
          <a:bodyPr vert="horz" lIns="91415" tIns="45708" rIns="91415" bIns="45708" rtlCol="0"/>
          <a:lstStyle>
            <a:lvl1pPr algn="r">
              <a:defRPr sz="1200"/>
            </a:lvl1pPr>
          </a:lstStyle>
          <a:p>
            <a:fld id="{8A024897-80D4-4620-B0CE-5C9E5E376D5A}" type="datetimeFigureOut">
              <a:rPr kumimoji="1" lang="ja-JP" altLang="en-US" smtClean="0"/>
              <a:t>2018/7/11</a:t>
            </a:fld>
            <a:endParaRPr kumimoji="1" lang="ja-JP" altLang="en-US"/>
          </a:p>
        </p:txBody>
      </p:sp>
      <p:sp>
        <p:nvSpPr>
          <p:cNvPr id="4" name="スライド イメージ プレースホルダー 3"/>
          <p:cNvSpPr>
            <a:spLocks noGrp="1" noRot="1" noChangeAspect="1"/>
          </p:cNvSpPr>
          <p:nvPr>
            <p:ph type="sldImg" idx="2"/>
          </p:nvPr>
        </p:nvSpPr>
        <p:spPr>
          <a:xfrm>
            <a:off x="712788" y="746125"/>
            <a:ext cx="5381625" cy="3725863"/>
          </a:xfrm>
          <a:prstGeom prst="rect">
            <a:avLst/>
          </a:prstGeom>
          <a:noFill/>
          <a:ln w="12700">
            <a:solidFill>
              <a:prstClr val="black"/>
            </a:solidFill>
          </a:ln>
        </p:spPr>
        <p:txBody>
          <a:bodyPr vert="horz" lIns="91415" tIns="45708" rIns="91415" bIns="45708" rtlCol="0" anchor="ctr"/>
          <a:lstStyle/>
          <a:p>
            <a:endParaRPr lang="ja-JP" altLang="en-US"/>
          </a:p>
        </p:txBody>
      </p:sp>
      <p:sp>
        <p:nvSpPr>
          <p:cNvPr id="5" name="ノート プレースホルダー 4"/>
          <p:cNvSpPr>
            <a:spLocks noGrp="1"/>
          </p:cNvSpPr>
          <p:nvPr>
            <p:ph type="body" sz="quarter" idx="3"/>
          </p:nvPr>
        </p:nvSpPr>
        <p:spPr>
          <a:xfrm>
            <a:off x="680721" y="4721187"/>
            <a:ext cx="5445760" cy="4472702"/>
          </a:xfrm>
          <a:prstGeom prst="rect">
            <a:avLst/>
          </a:prstGeom>
        </p:spPr>
        <p:txBody>
          <a:bodyPr vert="horz" lIns="91415" tIns="45708" rIns="91415" bIns="45708"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440649"/>
            <a:ext cx="2949787" cy="496967"/>
          </a:xfrm>
          <a:prstGeom prst="rect">
            <a:avLst/>
          </a:prstGeom>
        </p:spPr>
        <p:txBody>
          <a:bodyPr vert="horz" lIns="91415" tIns="45708" rIns="91415" bIns="45708"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41" y="9440649"/>
            <a:ext cx="2949787" cy="496967"/>
          </a:xfrm>
          <a:prstGeom prst="rect">
            <a:avLst/>
          </a:prstGeom>
        </p:spPr>
        <p:txBody>
          <a:bodyPr vert="horz" lIns="91415" tIns="45708" rIns="91415" bIns="45708" rtlCol="0" anchor="b"/>
          <a:lstStyle>
            <a:lvl1pPr algn="r">
              <a:defRPr sz="1200"/>
            </a:lvl1pPr>
          </a:lstStyle>
          <a:p>
            <a:fld id="{A0C3B56F-56AB-411F-8724-511B22958D15}" type="slidenum">
              <a:rPr kumimoji="1" lang="ja-JP" altLang="en-US" smtClean="0"/>
              <a:t>‹#›</a:t>
            </a:fld>
            <a:endParaRPr kumimoji="1" lang="ja-JP" altLang="en-US"/>
          </a:p>
        </p:txBody>
      </p:sp>
    </p:spTree>
    <p:extLst>
      <p:ext uri="{BB962C8B-B14F-4D97-AF65-F5344CB8AC3E}">
        <p14:creationId xmlns:p14="http://schemas.microsoft.com/office/powerpoint/2010/main" val="936232815"/>
      </p:ext>
    </p:extLst>
  </p:cSld>
  <p:clrMap bg1="lt1" tx1="dk1" bg2="lt2" tx2="dk2" accent1="accent1" accent2="accent2" accent3="accent3" accent4="accent4" accent5="accent5" accent6="accent6" hlink="hlink" folHlink="folHlink"/>
  <p:notesStyle>
    <a:lvl1pPr marL="0" algn="l" defTabSz="913765" rtl="0" eaLnBrk="1" latinLnBrk="0" hangingPunct="1">
      <a:defRPr kumimoji="1" sz="1200" kern="1200">
        <a:solidFill>
          <a:schemeClr val="tx1"/>
        </a:solidFill>
        <a:latin typeface="+mn-lt"/>
        <a:ea typeface="+mn-ea"/>
        <a:cs typeface="+mn-cs"/>
      </a:defRPr>
    </a:lvl1pPr>
    <a:lvl2pPr marL="457200" algn="l" defTabSz="913765" rtl="0" eaLnBrk="1" latinLnBrk="0" hangingPunct="1">
      <a:defRPr kumimoji="1" sz="1200" kern="1200">
        <a:solidFill>
          <a:schemeClr val="tx1"/>
        </a:solidFill>
        <a:latin typeface="+mn-lt"/>
        <a:ea typeface="+mn-ea"/>
        <a:cs typeface="+mn-cs"/>
      </a:defRPr>
    </a:lvl2pPr>
    <a:lvl3pPr marL="914400" algn="l" defTabSz="913765" rtl="0" eaLnBrk="1" latinLnBrk="0" hangingPunct="1">
      <a:defRPr kumimoji="1" sz="1200" kern="1200">
        <a:solidFill>
          <a:schemeClr val="tx1"/>
        </a:solidFill>
        <a:latin typeface="+mn-lt"/>
        <a:ea typeface="+mn-ea"/>
        <a:cs typeface="+mn-cs"/>
      </a:defRPr>
    </a:lvl3pPr>
    <a:lvl4pPr marL="1371600" algn="l" defTabSz="913765" rtl="0" eaLnBrk="1" latinLnBrk="0" hangingPunct="1">
      <a:defRPr kumimoji="1" sz="1200" kern="1200">
        <a:solidFill>
          <a:schemeClr val="tx1"/>
        </a:solidFill>
        <a:latin typeface="+mn-lt"/>
        <a:ea typeface="+mn-ea"/>
        <a:cs typeface="+mn-cs"/>
      </a:defRPr>
    </a:lvl4pPr>
    <a:lvl5pPr marL="1828165" algn="l" defTabSz="913765" rtl="0" eaLnBrk="1" latinLnBrk="0" hangingPunct="1">
      <a:defRPr kumimoji="1" sz="1200" kern="1200">
        <a:solidFill>
          <a:schemeClr val="tx1"/>
        </a:solidFill>
        <a:latin typeface="+mn-lt"/>
        <a:ea typeface="+mn-ea"/>
        <a:cs typeface="+mn-cs"/>
      </a:defRPr>
    </a:lvl5pPr>
    <a:lvl6pPr marL="2285365" algn="l" defTabSz="913765" rtl="0" eaLnBrk="1" latinLnBrk="0" hangingPunct="1">
      <a:defRPr kumimoji="1" sz="1200" kern="1200">
        <a:solidFill>
          <a:schemeClr val="tx1"/>
        </a:solidFill>
        <a:latin typeface="+mn-lt"/>
        <a:ea typeface="+mn-ea"/>
        <a:cs typeface="+mn-cs"/>
      </a:defRPr>
    </a:lvl6pPr>
    <a:lvl7pPr marL="2742565" algn="l" defTabSz="913765" rtl="0" eaLnBrk="1" latinLnBrk="0" hangingPunct="1">
      <a:defRPr kumimoji="1" sz="1200" kern="1200">
        <a:solidFill>
          <a:schemeClr val="tx1"/>
        </a:solidFill>
        <a:latin typeface="+mn-lt"/>
        <a:ea typeface="+mn-ea"/>
        <a:cs typeface="+mn-cs"/>
      </a:defRPr>
    </a:lvl7pPr>
    <a:lvl8pPr marL="3199765" algn="l" defTabSz="913765" rtl="0" eaLnBrk="1" latinLnBrk="0" hangingPunct="1">
      <a:defRPr kumimoji="1" sz="1200" kern="1200">
        <a:solidFill>
          <a:schemeClr val="tx1"/>
        </a:solidFill>
        <a:latin typeface="+mn-lt"/>
        <a:ea typeface="+mn-ea"/>
        <a:cs typeface="+mn-cs"/>
      </a:defRPr>
    </a:lvl8pPr>
    <a:lvl9pPr marL="3656965" algn="l" defTabSz="913765"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A0C3B56F-56AB-411F-8724-511B22958D15}" type="slidenum">
              <a:rPr kumimoji="1" lang="ja-JP" altLang="en-US" smtClean="0"/>
              <a:t>1</a:t>
            </a:fld>
            <a:endParaRPr kumimoji="1" lang="ja-JP" altLang="en-US"/>
          </a:p>
        </p:txBody>
      </p:sp>
    </p:spTree>
    <p:extLst>
      <p:ext uri="{BB962C8B-B14F-4D97-AF65-F5344CB8AC3E}">
        <p14:creationId xmlns:p14="http://schemas.microsoft.com/office/powerpoint/2010/main" val="3289314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91"/>
            <a:ext cx="84201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165" indent="0" algn="ctr">
              <a:buNone/>
              <a:defRPr>
                <a:solidFill>
                  <a:schemeClr val="tx1">
                    <a:tint val="75000"/>
                  </a:schemeClr>
                </a:solidFill>
              </a:defRPr>
            </a:lvl5pPr>
            <a:lvl6pPr marL="2285365" indent="0" algn="ctr">
              <a:buNone/>
              <a:defRPr>
                <a:solidFill>
                  <a:schemeClr val="tx1">
                    <a:tint val="75000"/>
                  </a:schemeClr>
                </a:solidFill>
              </a:defRPr>
            </a:lvl6pPr>
            <a:lvl7pPr marL="2742565" indent="0" algn="ctr">
              <a:buNone/>
              <a:defRPr>
                <a:solidFill>
                  <a:schemeClr val="tx1">
                    <a:tint val="75000"/>
                  </a:schemeClr>
                </a:solidFill>
              </a:defRPr>
            </a:lvl7pPr>
            <a:lvl8pPr marL="3199765" indent="0" algn="ctr">
              <a:buNone/>
              <a:defRPr>
                <a:solidFill>
                  <a:schemeClr val="tx1">
                    <a:tint val="75000"/>
                  </a:schemeClr>
                </a:solidFill>
              </a:defRPr>
            </a:lvl8pPr>
            <a:lvl9pPr marL="3656965"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19C4A350-C850-4F14-A7E6-02675EFB710D}" type="datetime1">
              <a:rPr lang="ja-JP" altLang="en-US" smtClean="0">
                <a:solidFill>
                  <a:prstClr val="black">
                    <a:tint val="75000"/>
                  </a:prstClr>
                </a:solidFill>
              </a:rPr>
              <a:pPr/>
              <a:t>2018/7/11</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5259649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69D71EA3-55ED-4B68-9634-D1FF7AC750D1}" type="datetime1">
              <a:rPr lang="ja-JP" altLang="en-US" smtClean="0">
                <a:solidFill>
                  <a:prstClr val="black">
                    <a:tint val="75000"/>
                  </a:prstClr>
                </a:solidFill>
              </a:rPr>
              <a:pPr/>
              <a:t>2018/7/11</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8626637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95300" y="274639"/>
            <a:ext cx="652145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B015A8E3-EF5B-4E09-BC7B-BFA931062736}" type="datetime1">
              <a:rPr lang="ja-JP" altLang="en-US" smtClean="0">
                <a:solidFill>
                  <a:prstClr val="black">
                    <a:tint val="75000"/>
                  </a:prstClr>
                </a:solidFill>
              </a:rPr>
              <a:pPr/>
              <a:t>2018/7/11</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005585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コンテンツ">
    <p:spTree>
      <p:nvGrpSpPr>
        <p:cNvPr id="1" name=""/>
        <p:cNvGrpSpPr/>
        <p:nvPr/>
      </p:nvGrpSpPr>
      <p:grpSpPr>
        <a:xfrm>
          <a:off x="0" y="0"/>
          <a:ext cx="0" cy="0"/>
          <a:chOff x="0" y="0"/>
          <a:chExt cx="0" cy="0"/>
        </a:xfrm>
      </p:grpSpPr>
      <p:sp>
        <p:nvSpPr>
          <p:cNvPr id="10" name="正方形/長方形 9"/>
          <p:cNvSpPr/>
          <p:nvPr userDrawn="1"/>
        </p:nvSpPr>
        <p:spPr bwMode="auto">
          <a:xfrm>
            <a:off x="0" y="2"/>
            <a:ext cx="9906000" cy="714356"/>
          </a:xfrm>
          <a:prstGeom prst="rect">
            <a:avLst/>
          </a:prstGeom>
          <a:solidFill>
            <a:srgbClr val="6064A7"/>
          </a:solid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19" tIns="45709" rIns="91419" bIns="45709" numCol="1" rtlCol="0" anchor="t" anchorCtr="0" compatLnSpc="1"/>
          <a:lstStyle/>
          <a:p>
            <a:pPr defTabSz="448310" fontAlgn="base">
              <a:spcBef>
                <a:spcPct val="0"/>
              </a:spcBef>
              <a:spcAft>
                <a:spcPct val="0"/>
              </a:spcAft>
              <a:buClr>
                <a:srgbClr val="000000"/>
              </a:buClr>
              <a:buSzPct val="100000"/>
              <a:buFont typeface="Times New Roman" panose="02020603050405020304" pitchFamily="18" charset="0"/>
              <a:buNone/>
            </a:pPr>
            <a:endParaRPr kumimoji="0" lang="ja-JP" altLang="en-US" smtClean="0">
              <a:solidFill>
                <a:srgbClr val="FFFFFF"/>
              </a:solidFill>
            </a:endParaRPr>
          </a:p>
        </p:txBody>
      </p:sp>
      <p:sp>
        <p:nvSpPr>
          <p:cNvPr id="4" name="スライド番号プレースホルダー 3"/>
          <p:cNvSpPr>
            <a:spLocks noGrp="1"/>
          </p:cNvSpPr>
          <p:nvPr>
            <p:ph type="sldNum" idx="11"/>
          </p:nvPr>
        </p:nvSpPr>
        <p:spPr/>
        <p:txBody>
          <a:bodyPr/>
          <a:lstStyle>
            <a:lvl1pPr defTabSz="913765">
              <a:spcBef>
                <a:spcPct val="50000"/>
              </a:spcBef>
              <a:buClrTx/>
              <a:buSzTx/>
              <a:buFontTx/>
              <a:buNone/>
              <a:defRPr kumimoji="1"/>
            </a:lvl1pPr>
          </a:lstStyle>
          <a:p>
            <a:pPr>
              <a:defRPr/>
            </a:pPr>
            <a:fld id="{FF831487-6455-4961-898F-D88C9E618755}" type="slidenum">
              <a:rPr lang="en-US">
                <a:solidFill>
                  <a:prstClr val="black">
                    <a:tint val="75000"/>
                  </a:prstClr>
                </a:solidFill>
              </a:rPr>
              <a:pPr>
                <a:defRPr/>
              </a:pPr>
              <a:t>‹#›</a:t>
            </a:fld>
            <a:endParaRPr lang="en-US">
              <a:solidFill>
                <a:prstClr val="black">
                  <a:tint val="75000"/>
                </a:prstClr>
              </a:solidFill>
            </a:endParaRPr>
          </a:p>
        </p:txBody>
      </p:sp>
      <p:sp>
        <p:nvSpPr>
          <p:cNvPr id="7" name="Rectangle 13"/>
          <p:cNvSpPr>
            <a:spLocks noGrp="1" noChangeArrowheads="1"/>
          </p:cNvSpPr>
          <p:nvPr>
            <p:ph type="title" idx="12" hasCustomPrompt="1"/>
          </p:nvPr>
        </p:nvSpPr>
        <p:spPr bwMode="auto">
          <a:xfrm>
            <a:off x="495300" y="214289"/>
            <a:ext cx="8910638" cy="50006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9979" tIns="46790" rIns="89979" bIns="46790" numCol="1" anchor="ctr" anchorCtr="0" compatLnSpc="1"/>
          <a:lstStyle/>
          <a:p>
            <a:pPr lvl="0"/>
            <a:r>
              <a:rPr lang="ja-JP" altLang="en-GB" dirty="0" smtClean="0"/>
              <a:t>タイトルテキストの書式を編集するにはクリックします。</a:t>
            </a:r>
          </a:p>
        </p:txBody>
      </p:sp>
    </p:spTree>
    <p:extLst>
      <p:ext uri="{BB962C8B-B14F-4D97-AF65-F5344CB8AC3E}">
        <p14:creationId xmlns:p14="http://schemas.microsoft.com/office/powerpoint/2010/main" val="860043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63146B5D-AC21-421A-B8E6-B7C78BEC4669}" type="datetime1">
              <a:rPr lang="ja-JP" altLang="en-US" smtClean="0">
                <a:solidFill>
                  <a:prstClr val="black">
                    <a:tint val="75000"/>
                  </a:prstClr>
                </a:solidFill>
              </a:rPr>
              <a:pPr/>
              <a:t>2018/7/11</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5218607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63"/>
            <a:ext cx="84201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165" indent="0">
              <a:buNone/>
              <a:defRPr sz="1400">
                <a:solidFill>
                  <a:schemeClr val="tx1">
                    <a:tint val="75000"/>
                  </a:schemeClr>
                </a:solidFill>
              </a:defRPr>
            </a:lvl5pPr>
            <a:lvl6pPr marL="2285365" indent="0">
              <a:buNone/>
              <a:defRPr sz="1400">
                <a:solidFill>
                  <a:schemeClr val="tx1">
                    <a:tint val="75000"/>
                  </a:schemeClr>
                </a:solidFill>
              </a:defRPr>
            </a:lvl6pPr>
            <a:lvl7pPr marL="2742565" indent="0">
              <a:buNone/>
              <a:defRPr sz="1400">
                <a:solidFill>
                  <a:schemeClr val="tx1">
                    <a:tint val="75000"/>
                  </a:schemeClr>
                </a:solidFill>
              </a:defRPr>
            </a:lvl7pPr>
            <a:lvl8pPr marL="3199765" indent="0">
              <a:buNone/>
              <a:defRPr sz="1400">
                <a:solidFill>
                  <a:schemeClr val="tx1">
                    <a:tint val="75000"/>
                  </a:schemeClr>
                </a:solidFill>
              </a:defRPr>
            </a:lvl8pPr>
            <a:lvl9pPr marL="3656965"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CAD5BB7E-BEB8-4AF6-B714-72676ED53D9C}" type="datetime1">
              <a:rPr lang="ja-JP" altLang="en-US" smtClean="0">
                <a:solidFill>
                  <a:prstClr val="black">
                    <a:tint val="75000"/>
                  </a:prstClr>
                </a:solidFill>
              </a:rPr>
              <a:pPr/>
              <a:t>2018/7/11</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4153694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95300" y="1600205"/>
            <a:ext cx="4375150" cy="4525963"/>
          </a:xfrm>
        </p:spPr>
        <p:txBody>
          <a:bodyPr/>
          <a:lstStyle>
            <a:lvl1pPr>
              <a:defRPr sz="2800"/>
            </a:lvl1pPr>
            <a:lvl2pPr>
              <a:defRPr sz="23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5035550" y="1600205"/>
            <a:ext cx="4375150" cy="4525963"/>
          </a:xfrm>
        </p:spPr>
        <p:txBody>
          <a:bodyPr/>
          <a:lstStyle>
            <a:lvl1pPr>
              <a:defRPr sz="2800"/>
            </a:lvl1pPr>
            <a:lvl2pPr>
              <a:defRPr sz="23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CD05D5D2-FFFC-479D-8130-8A10C96356B0}" type="datetime1">
              <a:rPr lang="ja-JP" altLang="en-US" smtClean="0">
                <a:solidFill>
                  <a:prstClr val="black">
                    <a:tint val="75000"/>
                  </a:prstClr>
                </a:solidFill>
              </a:rPr>
              <a:pPr/>
              <a:t>2018/7/11</a:t>
            </a:fld>
            <a:endParaRPr lang="ja-JP" altLang="en-US">
              <a:solidFill>
                <a:prstClr val="black">
                  <a:tint val="75000"/>
                </a:prstClr>
              </a:solidFill>
            </a:endParaRPr>
          </a:p>
        </p:txBody>
      </p:sp>
      <p:sp>
        <p:nvSpPr>
          <p:cNvPr id="6" name="フッター プレースホルダ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7619904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300" y="1535117"/>
            <a:ext cx="4376870" cy="639763"/>
          </a:xfrm>
        </p:spPr>
        <p:txBody>
          <a:bodyPr anchor="b"/>
          <a:lstStyle>
            <a:lvl1pPr marL="0" indent="0">
              <a:buNone/>
              <a:defRPr sz="2300" b="1"/>
            </a:lvl1pPr>
            <a:lvl2pPr marL="457200" indent="0">
              <a:buNone/>
              <a:defRPr sz="2000" b="1"/>
            </a:lvl2pPr>
            <a:lvl3pPr marL="914400" indent="0">
              <a:buNone/>
              <a:defRPr sz="1800" b="1"/>
            </a:lvl3pPr>
            <a:lvl4pPr marL="1371600" indent="0">
              <a:buNone/>
              <a:defRPr sz="1600" b="1"/>
            </a:lvl4pPr>
            <a:lvl5pPr marL="1828165" indent="0">
              <a:buNone/>
              <a:defRPr sz="1600" b="1"/>
            </a:lvl5pPr>
            <a:lvl6pPr marL="2285365" indent="0">
              <a:buNone/>
              <a:defRPr sz="1600" b="1"/>
            </a:lvl6pPr>
            <a:lvl7pPr marL="2742565" indent="0">
              <a:buNone/>
              <a:defRPr sz="1600" b="1"/>
            </a:lvl7pPr>
            <a:lvl8pPr marL="3199765" indent="0">
              <a:buNone/>
              <a:defRPr sz="1600" b="1"/>
            </a:lvl8pPr>
            <a:lvl9pPr marL="3656965"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95300" y="2174875"/>
            <a:ext cx="4376870" cy="3951288"/>
          </a:xfrm>
        </p:spPr>
        <p:txBody>
          <a:bodyPr/>
          <a:lstStyle>
            <a:lvl1pPr>
              <a:defRPr sz="23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5032115" y="1535117"/>
            <a:ext cx="4378590" cy="639763"/>
          </a:xfrm>
        </p:spPr>
        <p:txBody>
          <a:bodyPr anchor="b"/>
          <a:lstStyle>
            <a:lvl1pPr marL="0" indent="0">
              <a:buNone/>
              <a:defRPr sz="2300" b="1"/>
            </a:lvl1pPr>
            <a:lvl2pPr marL="457200" indent="0">
              <a:buNone/>
              <a:defRPr sz="2000" b="1"/>
            </a:lvl2pPr>
            <a:lvl3pPr marL="914400" indent="0">
              <a:buNone/>
              <a:defRPr sz="1800" b="1"/>
            </a:lvl3pPr>
            <a:lvl4pPr marL="1371600" indent="0">
              <a:buNone/>
              <a:defRPr sz="1600" b="1"/>
            </a:lvl4pPr>
            <a:lvl5pPr marL="1828165" indent="0">
              <a:buNone/>
              <a:defRPr sz="1600" b="1"/>
            </a:lvl5pPr>
            <a:lvl6pPr marL="2285365" indent="0">
              <a:buNone/>
              <a:defRPr sz="1600" b="1"/>
            </a:lvl6pPr>
            <a:lvl7pPr marL="2742565" indent="0">
              <a:buNone/>
              <a:defRPr sz="1600" b="1"/>
            </a:lvl7pPr>
            <a:lvl8pPr marL="3199765" indent="0">
              <a:buNone/>
              <a:defRPr sz="1600" b="1"/>
            </a:lvl8pPr>
            <a:lvl9pPr marL="3656965"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5032115" y="2174875"/>
            <a:ext cx="4378590" cy="3951288"/>
          </a:xfrm>
        </p:spPr>
        <p:txBody>
          <a:bodyPr/>
          <a:lstStyle>
            <a:lvl1pPr>
              <a:defRPr sz="23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E8C6417A-0290-4F4C-A619-13D5E60C9DB3}" type="datetime1">
              <a:rPr lang="ja-JP" altLang="en-US" smtClean="0">
                <a:solidFill>
                  <a:prstClr val="black">
                    <a:tint val="75000"/>
                  </a:prstClr>
                </a:solidFill>
              </a:rPr>
              <a:pPr/>
              <a:t>2018/7/11</a:t>
            </a:fld>
            <a:endParaRPr lang="ja-JP" altLang="en-US">
              <a:solidFill>
                <a:prstClr val="black">
                  <a:tint val="75000"/>
                </a:prstClr>
              </a:solidFill>
            </a:endParaRPr>
          </a:p>
        </p:txBody>
      </p:sp>
      <p:sp>
        <p:nvSpPr>
          <p:cNvPr id="8" name="フッター プレースホルダ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 8"/>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0636836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C55210E1-7510-4139-A653-1480721F8E66}" type="datetime1">
              <a:rPr lang="ja-JP" altLang="en-US" smtClean="0">
                <a:solidFill>
                  <a:prstClr val="black">
                    <a:tint val="75000"/>
                  </a:prstClr>
                </a:solidFill>
              </a:rPr>
              <a:pPr/>
              <a:t>2018/7/11</a:t>
            </a:fld>
            <a:endParaRPr lang="ja-JP" altLang="en-US">
              <a:solidFill>
                <a:prstClr val="black">
                  <a:tint val="75000"/>
                </a:prstClr>
              </a:solidFill>
            </a:endParaRPr>
          </a:p>
        </p:txBody>
      </p:sp>
      <p:sp>
        <p:nvSpPr>
          <p:cNvPr id="4" name="フッター プレースホルダ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 4"/>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9084180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BAEC3700-F350-497D-8C31-25F14E3E2EE6}" type="datetime1">
              <a:rPr lang="ja-JP" altLang="en-US" smtClean="0">
                <a:solidFill>
                  <a:prstClr val="black">
                    <a:tint val="75000"/>
                  </a:prstClr>
                </a:solidFill>
              </a:rPr>
              <a:pPr/>
              <a:t>2018/7/11</a:t>
            </a:fld>
            <a:endParaRPr lang="ja-JP" altLang="en-US">
              <a:solidFill>
                <a:prstClr val="black">
                  <a:tint val="75000"/>
                </a:prstClr>
              </a:solidFill>
            </a:endParaRPr>
          </a:p>
        </p:txBody>
      </p:sp>
      <p:sp>
        <p:nvSpPr>
          <p:cNvPr id="3" name="フッター プレースホルダ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 3"/>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0976809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1"/>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872972" y="273054"/>
            <a:ext cx="5537729" cy="5853113"/>
          </a:xfrm>
        </p:spPr>
        <p:txBody>
          <a:bodyPr/>
          <a:lstStyle>
            <a:lvl1pPr>
              <a:defRPr sz="3200"/>
            </a:lvl1pPr>
            <a:lvl2pPr>
              <a:defRPr sz="2800"/>
            </a:lvl2pPr>
            <a:lvl3pPr>
              <a:defRPr sz="23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95300" y="1435104"/>
            <a:ext cx="3259006" cy="4691063"/>
          </a:xfrm>
        </p:spPr>
        <p:txBody>
          <a:bodyPr/>
          <a:lstStyle>
            <a:lvl1pPr marL="0" indent="0">
              <a:buNone/>
              <a:defRPr sz="1400"/>
            </a:lvl1pPr>
            <a:lvl2pPr marL="457200" indent="0">
              <a:buNone/>
              <a:defRPr sz="1200"/>
            </a:lvl2pPr>
            <a:lvl3pPr marL="914400" indent="0">
              <a:buNone/>
              <a:defRPr sz="1100"/>
            </a:lvl3pPr>
            <a:lvl4pPr marL="1371600" indent="0">
              <a:buNone/>
              <a:defRPr sz="900"/>
            </a:lvl4pPr>
            <a:lvl5pPr marL="1828165" indent="0">
              <a:buNone/>
              <a:defRPr sz="900"/>
            </a:lvl5pPr>
            <a:lvl6pPr marL="2285365" indent="0">
              <a:buNone/>
              <a:defRPr sz="900"/>
            </a:lvl6pPr>
            <a:lvl7pPr marL="2742565" indent="0">
              <a:buNone/>
              <a:defRPr sz="900"/>
            </a:lvl7pPr>
            <a:lvl8pPr marL="3199765" indent="0">
              <a:buNone/>
              <a:defRPr sz="900"/>
            </a:lvl8pPr>
            <a:lvl9pPr marL="3656965"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6AE05357-B0A1-4A6F-A57B-6AEE7C6315C9}" type="datetime1">
              <a:rPr lang="ja-JP" altLang="en-US" smtClean="0">
                <a:solidFill>
                  <a:prstClr val="black">
                    <a:tint val="75000"/>
                  </a:prstClr>
                </a:solidFill>
              </a:rPr>
              <a:pPr/>
              <a:t>2018/7/11</a:t>
            </a:fld>
            <a:endParaRPr lang="ja-JP" altLang="en-US">
              <a:solidFill>
                <a:prstClr val="black">
                  <a:tint val="75000"/>
                </a:prstClr>
              </a:solidFill>
            </a:endParaRPr>
          </a:p>
        </p:txBody>
      </p:sp>
      <p:sp>
        <p:nvSpPr>
          <p:cNvPr id="6" name="フッター プレースホルダ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8654988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47"/>
            <a:ext cx="5943600" cy="566739"/>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300"/>
            </a:lvl3pPr>
            <a:lvl4pPr marL="1371600" indent="0">
              <a:buNone/>
              <a:defRPr sz="2000"/>
            </a:lvl4pPr>
            <a:lvl5pPr marL="1828165" indent="0">
              <a:buNone/>
              <a:defRPr sz="2000"/>
            </a:lvl5pPr>
            <a:lvl6pPr marL="2285365" indent="0">
              <a:buNone/>
              <a:defRPr sz="2000"/>
            </a:lvl6pPr>
            <a:lvl7pPr marL="2742565" indent="0">
              <a:buNone/>
              <a:defRPr sz="2000"/>
            </a:lvl7pPr>
            <a:lvl8pPr marL="3199765" indent="0">
              <a:buNone/>
              <a:defRPr sz="2000"/>
            </a:lvl8pPr>
            <a:lvl9pPr marL="3656965" indent="0">
              <a:buNone/>
              <a:defRPr sz="2000"/>
            </a:lvl9pPr>
          </a:lstStyle>
          <a:p>
            <a:endParaRPr kumimoji="1" lang="ja-JP" altLang="en-US"/>
          </a:p>
        </p:txBody>
      </p:sp>
      <p:sp>
        <p:nvSpPr>
          <p:cNvPr id="4" name="テキスト プレースホルダ 3"/>
          <p:cNvSpPr>
            <a:spLocks noGrp="1"/>
          </p:cNvSpPr>
          <p:nvPr>
            <p:ph type="body" sz="half" idx="2"/>
          </p:nvPr>
        </p:nvSpPr>
        <p:spPr>
          <a:xfrm>
            <a:off x="1941645" y="5367385"/>
            <a:ext cx="5943600" cy="804863"/>
          </a:xfrm>
        </p:spPr>
        <p:txBody>
          <a:bodyPr/>
          <a:lstStyle>
            <a:lvl1pPr marL="0" indent="0">
              <a:buNone/>
              <a:defRPr sz="1400"/>
            </a:lvl1pPr>
            <a:lvl2pPr marL="457200" indent="0">
              <a:buNone/>
              <a:defRPr sz="1200"/>
            </a:lvl2pPr>
            <a:lvl3pPr marL="914400" indent="0">
              <a:buNone/>
              <a:defRPr sz="1100"/>
            </a:lvl3pPr>
            <a:lvl4pPr marL="1371600" indent="0">
              <a:buNone/>
              <a:defRPr sz="900"/>
            </a:lvl4pPr>
            <a:lvl5pPr marL="1828165" indent="0">
              <a:buNone/>
              <a:defRPr sz="900"/>
            </a:lvl5pPr>
            <a:lvl6pPr marL="2285365" indent="0">
              <a:buNone/>
              <a:defRPr sz="900"/>
            </a:lvl6pPr>
            <a:lvl7pPr marL="2742565" indent="0">
              <a:buNone/>
              <a:defRPr sz="900"/>
            </a:lvl7pPr>
            <a:lvl8pPr marL="3199765" indent="0">
              <a:buNone/>
              <a:defRPr sz="900"/>
            </a:lvl8pPr>
            <a:lvl9pPr marL="3656965"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02CA08AD-8667-479F-BB99-989F2A23BE1A}" type="datetime1">
              <a:rPr lang="ja-JP" altLang="en-US" smtClean="0">
                <a:solidFill>
                  <a:prstClr val="black">
                    <a:tint val="75000"/>
                  </a:prstClr>
                </a:solidFill>
              </a:rPr>
              <a:pPr/>
              <a:t>2018/7/11</a:t>
            </a:fld>
            <a:endParaRPr lang="ja-JP" altLang="en-US">
              <a:solidFill>
                <a:prstClr val="black">
                  <a:tint val="75000"/>
                </a:prstClr>
              </a:solidFill>
            </a:endParaRPr>
          </a:p>
        </p:txBody>
      </p:sp>
      <p:sp>
        <p:nvSpPr>
          <p:cNvPr id="6" name="フッター プレースホルダ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9644539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95300" y="274637"/>
            <a:ext cx="8915400" cy="1143000"/>
          </a:xfrm>
          <a:prstGeom prst="rect">
            <a:avLst/>
          </a:prstGeom>
        </p:spPr>
        <p:txBody>
          <a:bodyPr vert="horz" lIns="91419" tIns="45709" rIns="91419" bIns="45709"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300" y="1600205"/>
            <a:ext cx="8915400" cy="4525963"/>
          </a:xfrm>
          <a:prstGeom prst="rect">
            <a:avLst/>
          </a:prstGeom>
        </p:spPr>
        <p:txBody>
          <a:bodyPr vert="horz" lIns="91419" tIns="45709" rIns="91419" bIns="45709"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95300" y="6356414"/>
            <a:ext cx="2311400" cy="365125"/>
          </a:xfrm>
          <a:prstGeom prst="rect">
            <a:avLst/>
          </a:prstGeom>
        </p:spPr>
        <p:txBody>
          <a:bodyPr vert="horz" lIns="91419" tIns="45709" rIns="91419" bIns="45709" rtlCol="0" anchor="ctr"/>
          <a:lstStyle>
            <a:lvl1pPr algn="l">
              <a:defRPr sz="1200">
                <a:solidFill>
                  <a:schemeClr val="tx1">
                    <a:tint val="75000"/>
                  </a:schemeClr>
                </a:solidFill>
              </a:defRPr>
            </a:lvl1pPr>
          </a:lstStyle>
          <a:p>
            <a:fld id="{F2AAEF7F-927D-4C2E-8CBF-59DCC33CF152}" type="datetime1">
              <a:rPr lang="ja-JP" altLang="en-US" smtClean="0">
                <a:solidFill>
                  <a:prstClr val="black">
                    <a:tint val="75000"/>
                  </a:prstClr>
                </a:solidFill>
              </a:rPr>
              <a:pPr/>
              <a:t>2018/7/11</a:t>
            </a:fld>
            <a:endParaRPr lang="ja-JP" altLang="en-US">
              <a:solidFill>
                <a:prstClr val="black">
                  <a:tint val="75000"/>
                </a:prstClr>
              </a:solidFill>
            </a:endParaRPr>
          </a:p>
        </p:txBody>
      </p:sp>
      <p:sp>
        <p:nvSpPr>
          <p:cNvPr id="5" name="フッター プレースホルダ 4"/>
          <p:cNvSpPr>
            <a:spLocks noGrp="1"/>
          </p:cNvSpPr>
          <p:nvPr>
            <p:ph type="ftr" sz="quarter" idx="3"/>
          </p:nvPr>
        </p:nvSpPr>
        <p:spPr>
          <a:xfrm>
            <a:off x="3384550" y="6356414"/>
            <a:ext cx="3136900" cy="365125"/>
          </a:xfrm>
          <a:prstGeom prst="rect">
            <a:avLst/>
          </a:prstGeom>
        </p:spPr>
        <p:txBody>
          <a:bodyPr vert="horz" lIns="91419" tIns="45709" rIns="91419" bIns="45709" rtlCol="0" anchor="ctr"/>
          <a:lstStyle>
            <a:lvl1pPr algn="ctr">
              <a:defRPr sz="1200">
                <a:solidFill>
                  <a:schemeClr val="tx1">
                    <a:tint val="75000"/>
                  </a:schemeClr>
                </a:solidFill>
              </a:defRPr>
            </a:lvl1pPr>
          </a:lstStyle>
          <a:p>
            <a:endParaRPr lang="ja-JP" altLang="en-US">
              <a:solidFill>
                <a:prstClr val="black">
                  <a:tint val="75000"/>
                </a:prstClr>
              </a:solidFill>
            </a:endParaRPr>
          </a:p>
        </p:txBody>
      </p:sp>
      <p:sp>
        <p:nvSpPr>
          <p:cNvPr id="6" name="スライド番号プレースホルダ 5"/>
          <p:cNvSpPr>
            <a:spLocks noGrp="1"/>
          </p:cNvSpPr>
          <p:nvPr>
            <p:ph type="sldNum" sz="quarter" idx="4"/>
          </p:nvPr>
        </p:nvSpPr>
        <p:spPr>
          <a:xfrm>
            <a:off x="7099300" y="6356414"/>
            <a:ext cx="2311400" cy="365125"/>
          </a:xfrm>
          <a:prstGeom prst="rect">
            <a:avLst/>
          </a:prstGeom>
        </p:spPr>
        <p:txBody>
          <a:bodyPr vert="horz" lIns="91419" tIns="45709" rIns="91419" bIns="45709" rtlCol="0" anchor="ctr"/>
          <a:lstStyle>
            <a:lvl1pPr algn="r">
              <a:defRPr sz="1200">
                <a:solidFill>
                  <a:schemeClr val="tx1">
                    <a:tint val="75000"/>
                  </a:schemeClr>
                </a:solidFill>
              </a:defRPr>
            </a:lvl1pPr>
          </a:lstStyle>
          <a:p>
            <a:fld id="{D2D8002D-B5B0-4BAC-B1F6-782DDCCE6D9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974823851"/>
      </p:ext>
    </p:extLst>
  </p:cSld>
  <p:clrMap bg1="lt1" tx1="dk1" bg2="lt2" tx2="dk2" accent1="accent1" accent2="accent2" accent3="accent3" accent4="accent4" accent5="accent5" accent6="accent6" hlink="hlink" folHlink="folHlink"/>
  <p:sldLayoutIdLst>
    <p:sldLayoutId id="2147483933" r:id="rId1"/>
    <p:sldLayoutId id="2147483934" r:id="rId2"/>
    <p:sldLayoutId id="2147483935" r:id="rId3"/>
    <p:sldLayoutId id="2147483936" r:id="rId4"/>
    <p:sldLayoutId id="2147483937" r:id="rId5"/>
    <p:sldLayoutId id="2147483938" r:id="rId6"/>
    <p:sldLayoutId id="2147483939" r:id="rId7"/>
    <p:sldLayoutId id="2147483940" r:id="rId8"/>
    <p:sldLayoutId id="2147483941" r:id="rId9"/>
    <p:sldLayoutId id="2147483942" r:id="rId10"/>
    <p:sldLayoutId id="2147483943" r:id="rId11"/>
    <p:sldLayoutId id="2147483944" r:id="rId12"/>
  </p:sldLayoutIdLst>
  <p:hf hdr="0" ftr="0" dt="0"/>
  <p:txStyles>
    <p:titleStyle>
      <a:lvl1pPr algn="ctr" defTabSz="913765" rtl="0" eaLnBrk="1" latinLnBrk="0" hangingPunct="1">
        <a:spcBef>
          <a:spcPct val="0"/>
        </a:spcBef>
        <a:buNone/>
        <a:defRPr kumimoji="1" sz="4300" kern="1200">
          <a:solidFill>
            <a:schemeClr val="tx1"/>
          </a:solidFill>
          <a:latin typeface="+mj-lt"/>
          <a:ea typeface="+mj-ea"/>
          <a:cs typeface="+mj-cs"/>
        </a:defRPr>
      </a:lvl1pPr>
    </p:titleStyle>
    <p:bodyStyle>
      <a:lvl1pPr marL="342900" indent="-342900" algn="l" defTabSz="913765"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3765"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3765"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3pPr>
      <a:lvl4pPr marL="1599565" indent="-228600" algn="l" defTabSz="913765"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6765" indent="-228600" algn="l" defTabSz="913765"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3965" indent="-228600" algn="l" defTabSz="913765"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165" indent="-228600" algn="l" defTabSz="913765"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8365" indent="-228600" algn="l" defTabSz="913765"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5565" indent="-228600" algn="l" defTabSz="913765"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3765" rtl="0" eaLnBrk="1" latinLnBrk="0" hangingPunct="1">
        <a:defRPr kumimoji="1" sz="1800" kern="1200">
          <a:solidFill>
            <a:schemeClr val="tx1"/>
          </a:solidFill>
          <a:latin typeface="+mn-lt"/>
          <a:ea typeface="+mn-ea"/>
          <a:cs typeface="+mn-cs"/>
        </a:defRPr>
      </a:lvl1pPr>
      <a:lvl2pPr marL="457200" algn="l" defTabSz="913765" rtl="0" eaLnBrk="1" latinLnBrk="0" hangingPunct="1">
        <a:defRPr kumimoji="1" sz="1800" kern="1200">
          <a:solidFill>
            <a:schemeClr val="tx1"/>
          </a:solidFill>
          <a:latin typeface="+mn-lt"/>
          <a:ea typeface="+mn-ea"/>
          <a:cs typeface="+mn-cs"/>
        </a:defRPr>
      </a:lvl2pPr>
      <a:lvl3pPr marL="914400" algn="l" defTabSz="913765" rtl="0" eaLnBrk="1" latinLnBrk="0" hangingPunct="1">
        <a:defRPr kumimoji="1" sz="1800" kern="1200">
          <a:solidFill>
            <a:schemeClr val="tx1"/>
          </a:solidFill>
          <a:latin typeface="+mn-lt"/>
          <a:ea typeface="+mn-ea"/>
          <a:cs typeface="+mn-cs"/>
        </a:defRPr>
      </a:lvl3pPr>
      <a:lvl4pPr marL="1371600" algn="l" defTabSz="913765" rtl="0" eaLnBrk="1" latinLnBrk="0" hangingPunct="1">
        <a:defRPr kumimoji="1" sz="1800" kern="1200">
          <a:solidFill>
            <a:schemeClr val="tx1"/>
          </a:solidFill>
          <a:latin typeface="+mn-lt"/>
          <a:ea typeface="+mn-ea"/>
          <a:cs typeface="+mn-cs"/>
        </a:defRPr>
      </a:lvl4pPr>
      <a:lvl5pPr marL="1828165" algn="l" defTabSz="913765" rtl="0" eaLnBrk="1" latinLnBrk="0" hangingPunct="1">
        <a:defRPr kumimoji="1" sz="1800" kern="1200">
          <a:solidFill>
            <a:schemeClr val="tx1"/>
          </a:solidFill>
          <a:latin typeface="+mn-lt"/>
          <a:ea typeface="+mn-ea"/>
          <a:cs typeface="+mn-cs"/>
        </a:defRPr>
      </a:lvl5pPr>
      <a:lvl6pPr marL="2285365" algn="l" defTabSz="913765" rtl="0" eaLnBrk="1" latinLnBrk="0" hangingPunct="1">
        <a:defRPr kumimoji="1" sz="1800" kern="1200">
          <a:solidFill>
            <a:schemeClr val="tx1"/>
          </a:solidFill>
          <a:latin typeface="+mn-lt"/>
          <a:ea typeface="+mn-ea"/>
          <a:cs typeface="+mn-cs"/>
        </a:defRPr>
      </a:lvl6pPr>
      <a:lvl7pPr marL="2742565" algn="l" defTabSz="913765" rtl="0" eaLnBrk="1" latinLnBrk="0" hangingPunct="1">
        <a:defRPr kumimoji="1" sz="1800" kern="1200">
          <a:solidFill>
            <a:schemeClr val="tx1"/>
          </a:solidFill>
          <a:latin typeface="+mn-lt"/>
          <a:ea typeface="+mn-ea"/>
          <a:cs typeface="+mn-cs"/>
        </a:defRPr>
      </a:lvl7pPr>
      <a:lvl8pPr marL="3199765" algn="l" defTabSz="913765" rtl="0" eaLnBrk="1" latinLnBrk="0" hangingPunct="1">
        <a:defRPr kumimoji="1" sz="1800" kern="1200">
          <a:solidFill>
            <a:schemeClr val="tx1"/>
          </a:solidFill>
          <a:latin typeface="+mn-lt"/>
          <a:ea typeface="+mn-ea"/>
          <a:cs typeface="+mn-cs"/>
        </a:defRPr>
      </a:lvl8pPr>
      <a:lvl9pPr marL="3656965" algn="l" defTabSz="913765"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正方形/長方形 12"/>
          <p:cNvSpPr/>
          <p:nvPr/>
        </p:nvSpPr>
        <p:spPr>
          <a:xfrm>
            <a:off x="0" y="88900"/>
            <a:ext cx="9906000" cy="432000"/>
          </a:xfrm>
          <a:prstGeom prst="rect">
            <a:avLst/>
          </a:prstGeom>
          <a:solidFill>
            <a:srgbClr val="0000FF"/>
          </a:solidFill>
          <a:ln w="9525" cap="flat" cmpd="sng" algn="ctr">
            <a:noFill/>
            <a:prstDash val="solid"/>
          </a:ln>
          <a:effectLst>
            <a:outerShdw blurRad="40000" dist="23000" dir="5400000" rotWithShape="0">
              <a:srgbClr val="000000">
                <a:alpha val="35000"/>
              </a:srgbClr>
            </a:outerShdw>
          </a:effectLst>
        </p:spPr>
        <p:txBody>
          <a:bodyPr lIns="91419" tIns="45709" rIns="91419" bIns="28793" rtlCol="0" anchor="b" anchorCtr="0">
            <a:noAutofit/>
          </a:bodyPr>
          <a:lstStyle/>
          <a:p>
            <a:pPr algn="ctr">
              <a:defRPr/>
            </a:pPr>
            <a:r>
              <a:rPr kumimoji="0" lang="en-US" altLang="ja-JP" sz="2400" b="1" kern="0" dirty="0">
                <a:solidFill>
                  <a:prstClr val="white"/>
                </a:solidFill>
                <a:latin typeface="ＭＳ ゴシック" panose="020B0609070205080204" pitchFamily="49" charset="-128"/>
                <a:ea typeface="ＭＳ ゴシック" panose="020B0609070205080204" pitchFamily="49" charset="-128"/>
              </a:rPr>
              <a:t>【</a:t>
            </a:r>
            <a:r>
              <a:rPr kumimoji="0" lang="ja-JP" altLang="en-US" sz="2400" b="1" kern="0" dirty="0" smtClean="0">
                <a:solidFill>
                  <a:prstClr val="white"/>
                </a:solidFill>
                <a:latin typeface="ＭＳ ゴシック" panose="020B0609070205080204" pitchFamily="49" charset="-128"/>
                <a:ea typeface="ＭＳ ゴシック" panose="020B0609070205080204" pitchFamily="49" charset="-128"/>
              </a:rPr>
              <a:t>参考</a:t>
            </a:r>
            <a:r>
              <a:rPr kumimoji="0" lang="en-US" altLang="ja-JP" sz="2400" b="1" kern="0" dirty="0" smtClean="0">
                <a:solidFill>
                  <a:prstClr val="white"/>
                </a:solidFill>
                <a:latin typeface="ＭＳ ゴシック" panose="020B0609070205080204" pitchFamily="49" charset="-128"/>
                <a:ea typeface="ＭＳ ゴシック" panose="020B0609070205080204" pitchFamily="49" charset="-128"/>
              </a:rPr>
              <a:t>】</a:t>
            </a:r>
            <a:r>
              <a:rPr kumimoji="0" lang="ja-JP" altLang="en-US" sz="2400" b="1" kern="0" dirty="0" smtClean="0">
                <a:solidFill>
                  <a:prstClr val="white"/>
                </a:solidFill>
                <a:latin typeface="ＭＳ ゴシック" panose="020B0609070205080204" pitchFamily="49" charset="-128"/>
                <a:ea typeface="ＭＳ ゴシック" panose="020B0609070205080204" pitchFamily="49" charset="-128"/>
              </a:rPr>
              <a:t>平成３０年度一般会計補正予算（第４号</a:t>
            </a:r>
            <a:r>
              <a:rPr kumimoji="0" lang="ja-JP" altLang="en-US" sz="2400" b="1" kern="0" dirty="0" smtClean="0">
                <a:solidFill>
                  <a:prstClr val="white"/>
                </a:solidFill>
                <a:latin typeface="ＭＳ ゴシック" panose="020B0609070205080204" pitchFamily="49" charset="-128"/>
                <a:ea typeface="ＭＳ ゴシック" panose="020B0609070205080204" pitchFamily="49" charset="-128"/>
              </a:rPr>
              <a:t>）の概要</a:t>
            </a:r>
            <a:endParaRPr kumimoji="0" lang="ja-JP" altLang="en-US" sz="2400" b="1" kern="0" dirty="0">
              <a:solidFill>
                <a:prstClr val="white"/>
              </a:solidFill>
              <a:latin typeface="ＭＳ ゴシック" panose="020B0609070205080204" pitchFamily="49" charset="-128"/>
              <a:ea typeface="ＭＳ ゴシック" panose="020B0609070205080204" pitchFamily="49" charset="-128"/>
            </a:endParaRPr>
          </a:p>
        </p:txBody>
      </p:sp>
      <p:sp>
        <p:nvSpPr>
          <p:cNvPr id="4" name="角丸四角形 3"/>
          <p:cNvSpPr/>
          <p:nvPr/>
        </p:nvSpPr>
        <p:spPr>
          <a:xfrm>
            <a:off x="258812" y="565572"/>
            <a:ext cx="9493324" cy="1268808"/>
          </a:xfrm>
          <a:prstGeom prst="roundRect">
            <a:avLst>
              <a:gd name="adj" fmla="val 10678"/>
            </a:avLst>
          </a:prstGeom>
          <a:solidFill>
            <a:srgbClr val="FFFFCC"/>
          </a:solidFill>
          <a:ln w="12700" cap="flat" cmpd="sng" algn="ctr">
            <a:solidFill>
              <a:srgbClr val="FF9900"/>
            </a:solidFill>
            <a:prstDash val="solid"/>
          </a:ln>
          <a:effectLst>
            <a:outerShdw blurRad="40000" dist="20000" dir="5400000" rotWithShape="0">
              <a:srgbClr val="000000">
                <a:alpha val="38000"/>
              </a:srgbClr>
            </a:outerShdw>
          </a:effectLst>
        </p:spPr>
        <p:txBody>
          <a:bodyPr lIns="35992" tIns="36000" rIns="35992" bIns="36000" rtlCol="0" anchor="ctr"/>
          <a:lstStyle/>
          <a:p>
            <a:pPr marL="71755">
              <a:lnSpc>
                <a:spcPts val="2300"/>
              </a:lnSpc>
              <a:defRPr/>
            </a:pPr>
            <a:r>
              <a:rPr lang="ja-JP" altLang="en-US" sz="1600" spc="-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「大阪府</a:t>
            </a:r>
            <a:r>
              <a:rPr lang="ja-JP" altLang="en-US" sz="1600" spc="-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北部を震源</a:t>
            </a:r>
            <a:r>
              <a:rPr lang="ja-JP" altLang="en-US" sz="1600" spc="-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とする地震」及び「平成</a:t>
            </a:r>
            <a:r>
              <a:rPr lang="en-US" altLang="ja-JP" sz="1600" spc="-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30</a:t>
            </a:r>
            <a:r>
              <a:rPr lang="ja-JP" altLang="en-US" sz="1600" spc="-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1600" spc="-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7</a:t>
            </a:r>
            <a:r>
              <a:rPr lang="ja-JP" altLang="en-US" sz="1600" spc="-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月豪雨」の</a:t>
            </a:r>
            <a:r>
              <a:rPr lang="ja-JP" altLang="en-US" sz="1600" spc="-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被災者に対する支援に必要な経費を追加するため</a:t>
            </a:r>
            <a:r>
              <a:rPr lang="ja-JP" altLang="en-US" sz="1600" spc="-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、補正予算を編成。</a:t>
            </a:r>
            <a:endParaRPr lang="en-US" altLang="ja-JP" sz="1600" spc="-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57505" indent="-285750">
              <a:lnSpc>
                <a:spcPts val="2300"/>
              </a:lnSpc>
              <a:buFont typeface="Wingdings" panose="05000000000000000000" pitchFamily="2" charset="2"/>
              <a:buChar char="Ø"/>
              <a:defRPr/>
            </a:pPr>
            <a:r>
              <a:rPr lang="ja-JP" altLang="en-US" sz="1600" spc="-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住まいの安全・安心確保のための支援策と</a:t>
            </a:r>
            <a:r>
              <a:rPr lang="ja-JP" altLang="en-US" sz="1600" spc="-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して「仮設住宅制度」 及び</a:t>
            </a:r>
            <a:r>
              <a:rPr lang="zh-TW" altLang="en-US" sz="1600" spc="-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zh-TW" altLang="en-US" sz="1600" spc="-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大阪版被災住宅無利子融資制度</a:t>
            </a:r>
            <a:r>
              <a:rPr lang="zh-TW" altLang="en-US" sz="1600" spc="-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spc="-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を</a:t>
            </a:r>
            <a:r>
              <a:rPr lang="ja-JP" altLang="en-US" sz="1600" spc="-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実施</a:t>
            </a:r>
            <a:r>
              <a:rPr lang="ja-JP" altLang="en-US" sz="1600" spc="-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400" spc="-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57505" indent="-285750">
              <a:lnSpc>
                <a:spcPts val="2300"/>
              </a:lnSpc>
              <a:buFont typeface="Wingdings" panose="05000000000000000000" pitchFamily="2" charset="2"/>
              <a:buChar char="Ø"/>
              <a:defRPr/>
            </a:pPr>
            <a:r>
              <a:rPr lang="ja-JP" altLang="en-US" sz="1600" spc="-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７月中に制度を開始し、被災者の生活再建を支援。</a:t>
            </a:r>
            <a:endParaRPr lang="en-US" altLang="ja-JP" sz="1600" spc="-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テキスト ボックス 7"/>
          <p:cNvSpPr txBox="1"/>
          <p:nvPr/>
        </p:nvSpPr>
        <p:spPr>
          <a:xfrm>
            <a:off x="0" y="1772695"/>
            <a:ext cx="9906000" cy="403935"/>
          </a:xfrm>
          <a:prstGeom prst="rect">
            <a:avLst/>
          </a:prstGeom>
          <a:noFill/>
        </p:spPr>
        <p:txBody>
          <a:bodyPr wrap="square" lIns="91419" tIns="45709" rIns="91419" bIns="45709" rtlCol="0">
            <a:spAutoFit/>
          </a:bodyPr>
          <a:lstStyle/>
          <a:p>
            <a:pPr>
              <a:lnSpc>
                <a:spcPct val="150000"/>
              </a:lnSpc>
              <a:buFont typeface="Wingdings" panose="05000000000000000000" pitchFamily="2" charset="2"/>
              <a:buNone/>
            </a:pPr>
            <a:r>
              <a:rPr lang="en-US" altLang="ja-JP" sz="1600" dirty="0" smtClean="0">
                <a:solidFill>
                  <a:prstClr val="black"/>
                </a:solidFill>
                <a:latin typeface="ＭＳ ゴシック" panose="020B0609070205080204" pitchFamily="49" charset="-128"/>
                <a:ea typeface="ＭＳ ゴシック" panose="020B0609070205080204" pitchFamily="49" charset="-128"/>
                <a:cs typeface="Meiryo UI" panose="020B0604030504040204" pitchFamily="50" charset="-128"/>
              </a:rPr>
              <a:t>【</a:t>
            </a:r>
            <a:r>
              <a:rPr lang="ja-JP" altLang="en-US" sz="1600" dirty="0" smtClean="0">
                <a:solidFill>
                  <a:prstClr val="black"/>
                </a:solidFill>
                <a:latin typeface="ＭＳ ゴシック" panose="020B0609070205080204" pitchFamily="49" charset="-128"/>
                <a:ea typeface="ＭＳ ゴシック" panose="020B0609070205080204" pitchFamily="49" charset="-128"/>
                <a:cs typeface="Meiryo UI" panose="020B0604030504040204" pitchFamily="50" charset="-128"/>
              </a:rPr>
              <a:t>補正予算額</a:t>
            </a:r>
            <a:r>
              <a:rPr lang="en-US" altLang="ja-JP" sz="1600" dirty="0" smtClean="0">
                <a:solidFill>
                  <a:prstClr val="black"/>
                </a:solidFill>
                <a:latin typeface="ＭＳ ゴシック" panose="020B0609070205080204" pitchFamily="49" charset="-128"/>
                <a:ea typeface="ＭＳ ゴシック" panose="020B0609070205080204" pitchFamily="49" charset="-128"/>
                <a:cs typeface="Meiryo UI" panose="020B0604030504040204" pitchFamily="50" charset="-128"/>
              </a:rPr>
              <a:t>】</a:t>
            </a:r>
            <a:r>
              <a:rPr lang="ja-JP" altLang="en-US" sz="1600" dirty="0" smtClean="0">
                <a:solidFill>
                  <a:prstClr val="black"/>
                </a:solidFill>
                <a:latin typeface="ＭＳ ゴシック" panose="020B0609070205080204" pitchFamily="49" charset="-128"/>
                <a:ea typeface="ＭＳ ゴシック" panose="020B0609070205080204" pitchFamily="49" charset="-128"/>
                <a:cs typeface="Meiryo UI" panose="020B0604030504040204" pitchFamily="50" charset="-128"/>
              </a:rPr>
              <a:t>　</a:t>
            </a:r>
            <a:r>
              <a:rPr lang="en-US" altLang="ja-JP" sz="1600" b="1" dirty="0" smtClean="0">
                <a:latin typeface="ＭＳ ゴシック" panose="020B0609070205080204" pitchFamily="49" charset="-128"/>
                <a:ea typeface="ＭＳ ゴシック" panose="020B0609070205080204" pitchFamily="49" charset="-128"/>
                <a:cs typeface="Meiryo UI" panose="020B0604030504040204" pitchFamily="50" charset="-128"/>
              </a:rPr>
              <a:t>157,094</a:t>
            </a:r>
            <a:r>
              <a:rPr lang="ja-JP" altLang="en-US" sz="1600" b="1" dirty="0" smtClean="0">
                <a:latin typeface="ＭＳ ゴシック" panose="020B0609070205080204" pitchFamily="49" charset="-128"/>
                <a:ea typeface="ＭＳ ゴシック" panose="020B0609070205080204" pitchFamily="49" charset="-128"/>
                <a:cs typeface="Meiryo UI" panose="020B0604030504040204" pitchFamily="50" charset="-128"/>
              </a:rPr>
              <a:t>千円（国庫</a:t>
            </a:r>
            <a:r>
              <a:rPr lang="zh-TW" altLang="en-US" sz="1600" b="1" dirty="0" smtClean="0">
                <a:latin typeface="ＭＳ ゴシック" panose="020B0609070205080204" pitchFamily="49" charset="-128"/>
                <a:ea typeface="ＭＳ ゴシック" panose="020B0609070205080204" pitchFamily="49" charset="-128"/>
                <a:cs typeface="Meiryo UI" panose="020B0604030504040204" pitchFamily="50" charset="-128"/>
              </a:rPr>
              <a:t> </a:t>
            </a:r>
            <a:r>
              <a:rPr lang="en-US" altLang="zh-TW" sz="1600" b="1" dirty="0">
                <a:latin typeface="ＭＳ ゴシック" panose="020B0609070205080204" pitchFamily="49" charset="-128"/>
                <a:ea typeface="ＭＳ ゴシック" panose="020B0609070205080204" pitchFamily="49" charset="-128"/>
                <a:cs typeface="Meiryo UI" panose="020B0604030504040204" pitchFamily="50" charset="-128"/>
              </a:rPr>
              <a:t>10,192</a:t>
            </a:r>
            <a:r>
              <a:rPr lang="zh-TW" altLang="en-US" sz="1600" b="1" dirty="0">
                <a:latin typeface="ＭＳ ゴシック" panose="020B0609070205080204" pitchFamily="49" charset="-128"/>
                <a:ea typeface="ＭＳ ゴシック" panose="020B0609070205080204" pitchFamily="49" charset="-128"/>
                <a:cs typeface="Meiryo UI" panose="020B0604030504040204" pitchFamily="50" charset="-128"/>
              </a:rPr>
              <a:t>千円　災害救助基金 </a:t>
            </a:r>
            <a:r>
              <a:rPr lang="en-US" altLang="zh-TW" sz="1600" b="1" dirty="0">
                <a:latin typeface="ＭＳ ゴシック" panose="020B0609070205080204" pitchFamily="49" charset="-128"/>
                <a:ea typeface="ＭＳ ゴシック" panose="020B0609070205080204" pitchFamily="49" charset="-128"/>
                <a:cs typeface="Meiryo UI" panose="020B0604030504040204" pitchFamily="50" charset="-128"/>
              </a:rPr>
              <a:t>10,192</a:t>
            </a:r>
            <a:r>
              <a:rPr lang="zh-TW" altLang="en-US" sz="1600" b="1" dirty="0">
                <a:latin typeface="ＭＳ ゴシック" panose="020B0609070205080204" pitchFamily="49" charset="-128"/>
                <a:ea typeface="ＭＳ ゴシック" panose="020B0609070205080204" pitchFamily="49" charset="-128"/>
                <a:cs typeface="Meiryo UI" panose="020B0604030504040204" pitchFamily="50" charset="-128"/>
              </a:rPr>
              <a:t>千円　一般財源 </a:t>
            </a:r>
            <a:r>
              <a:rPr lang="en-US" altLang="ja-JP" sz="1600" b="1" dirty="0" smtClean="0">
                <a:latin typeface="ＭＳ ゴシック" panose="020B0609070205080204" pitchFamily="49" charset="-128"/>
                <a:ea typeface="ＭＳ ゴシック" panose="020B0609070205080204" pitchFamily="49" charset="-128"/>
                <a:cs typeface="Meiryo UI" panose="020B0604030504040204" pitchFamily="50" charset="-128"/>
              </a:rPr>
              <a:t>136</a:t>
            </a:r>
            <a:r>
              <a:rPr lang="en-US" altLang="zh-TW" sz="1600" b="1" dirty="0" smtClean="0">
                <a:latin typeface="ＭＳ ゴシック" panose="020B0609070205080204" pitchFamily="49" charset="-128"/>
                <a:ea typeface="ＭＳ ゴシック" panose="020B0609070205080204" pitchFamily="49" charset="-128"/>
                <a:cs typeface="Meiryo UI" panose="020B0604030504040204" pitchFamily="50" charset="-128"/>
              </a:rPr>
              <a:t>,</a:t>
            </a:r>
            <a:r>
              <a:rPr lang="en-US" altLang="ja-JP" sz="1600" b="1" dirty="0">
                <a:latin typeface="ＭＳ ゴシック" panose="020B0609070205080204" pitchFamily="49" charset="-128"/>
                <a:ea typeface="ＭＳ ゴシック" panose="020B0609070205080204" pitchFamily="49" charset="-128"/>
                <a:cs typeface="Meiryo UI" panose="020B0604030504040204" pitchFamily="50" charset="-128"/>
              </a:rPr>
              <a:t>710</a:t>
            </a:r>
            <a:r>
              <a:rPr lang="zh-TW" altLang="en-US" sz="1600" b="1" dirty="0" smtClean="0">
                <a:latin typeface="ＭＳ ゴシック" panose="020B0609070205080204" pitchFamily="49" charset="-128"/>
                <a:ea typeface="ＭＳ ゴシック" panose="020B0609070205080204" pitchFamily="49" charset="-128"/>
                <a:cs typeface="Meiryo UI" panose="020B0604030504040204" pitchFamily="50" charset="-128"/>
              </a:rPr>
              <a:t>千円</a:t>
            </a:r>
            <a:r>
              <a:rPr lang="ja-JP" altLang="en-US" sz="1600" b="1" dirty="0" smtClean="0">
                <a:latin typeface="ＭＳ ゴシック" panose="020B0609070205080204" pitchFamily="49" charset="-128"/>
                <a:ea typeface="ＭＳ ゴシック" panose="020B0609070205080204" pitchFamily="49" charset="-128"/>
                <a:cs typeface="Meiryo UI" panose="020B0604030504040204" pitchFamily="50" charset="-128"/>
              </a:rPr>
              <a:t>）</a:t>
            </a:r>
            <a:endParaRPr lang="ja-JP" altLang="en-US" sz="1600" b="1" dirty="0">
              <a:latin typeface="ＭＳ ゴシック" panose="020B0609070205080204" pitchFamily="49" charset="-128"/>
              <a:ea typeface="ＭＳ ゴシック" panose="020B0609070205080204" pitchFamily="49" charset="-128"/>
              <a:cs typeface="Meiryo UI" panose="020B0604030504040204" pitchFamily="50" charset="-128"/>
            </a:endParaRPr>
          </a:p>
        </p:txBody>
      </p:sp>
      <p:graphicFrame>
        <p:nvGraphicFramePr>
          <p:cNvPr id="9" name="表 8"/>
          <p:cNvGraphicFramePr>
            <a:graphicFrameLocks noGrp="1"/>
          </p:cNvGraphicFramePr>
          <p:nvPr>
            <p:extLst>
              <p:ext uri="{D42A27DB-BD31-4B8C-83A1-F6EECF244321}">
                <p14:modId xmlns:p14="http://schemas.microsoft.com/office/powerpoint/2010/main" val="3968019341"/>
              </p:ext>
            </p:extLst>
          </p:nvPr>
        </p:nvGraphicFramePr>
        <p:xfrm>
          <a:off x="200472" y="2175149"/>
          <a:ext cx="9505056" cy="4310316"/>
        </p:xfrm>
        <a:graphic>
          <a:graphicData uri="http://schemas.openxmlformats.org/drawingml/2006/table">
            <a:tbl>
              <a:tblPr firstRow="1" bandRow="1">
                <a:tableStyleId>{5C22544A-7EE6-4342-B048-85BDC9FD1C3A}</a:tableStyleId>
              </a:tblPr>
              <a:tblGrid>
                <a:gridCol w="288032"/>
                <a:gridCol w="1453828"/>
                <a:gridCol w="7763196"/>
              </a:tblGrid>
              <a:tr h="913408">
                <a:tc rowSpan="2">
                  <a:txBody>
                    <a:bodyPr/>
                    <a:lstStyle/>
                    <a:p>
                      <a:pPr indent="0" algn="l">
                        <a:buNone/>
                      </a:pPr>
                      <a:r>
                        <a:rPr lang="ja-JP" altLang="en-US" sz="1400" b="1" dirty="0" smtClean="0">
                          <a:solidFill>
                            <a:srgbClr val="FFFFFF"/>
                          </a:solidFill>
                          <a:latin typeface="ＭＳ ゴシック" panose="020B0609070205080204" pitchFamily="49" charset="-128"/>
                          <a:ea typeface="ＭＳ ゴシック" panose="020B0609070205080204" pitchFamily="49" charset="-128"/>
                          <a:cs typeface="ＭＳ ゴシック" panose="020B0609070205080204" pitchFamily="49" charset="-128"/>
                        </a:rPr>
                        <a:t>仮</a:t>
                      </a:r>
                      <a:endParaRPr lang="en-US" altLang="ja-JP" sz="1400" b="1" dirty="0" smtClean="0">
                        <a:solidFill>
                          <a:srgbClr val="FFFFFF"/>
                        </a:solidFill>
                        <a:latin typeface="ＭＳ ゴシック" panose="020B0609070205080204" pitchFamily="49" charset="-128"/>
                        <a:ea typeface="ＭＳ ゴシック" panose="020B0609070205080204" pitchFamily="49" charset="-128"/>
                        <a:cs typeface="ＭＳ ゴシック" panose="020B0609070205080204" pitchFamily="49" charset="-128"/>
                      </a:endParaRPr>
                    </a:p>
                    <a:p>
                      <a:pPr indent="0" algn="l">
                        <a:buNone/>
                      </a:pPr>
                      <a:r>
                        <a:rPr lang="ja-JP" altLang="en-US" sz="1400" b="1" dirty="0" smtClean="0">
                          <a:solidFill>
                            <a:srgbClr val="FFFFFF"/>
                          </a:solidFill>
                          <a:latin typeface="ＭＳ ゴシック" panose="020B0609070205080204" pitchFamily="49" charset="-128"/>
                          <a:ea typeface="ＭＳ ゴシック" panose="020B0609070205080204" pitchFamily="49" charset="-128"/>
                          <a:cs typeface="ＭＳ ゴシック" panose="020B0609070205080204" pitchFamily="49" charset="-128"/>
                        </a:rPr>
                        <a:t>設</a:t>
                      </a:r>
                      <a:endParaRPr lang="en-US" altLang="ja-JP" sz="1400" b="1" dirty="0" smtClean="0">
                        <a:solidFill>
                          <a:srgbClr val="FFFFFF"/>
                        </a:solidFill>
                        <a:latin typeface="ＭＳ ゴシック" panose="020B0609070205080204" pitchFamily="49" charset="-128"/>
                        <a:ea typeface="ＭＳ ゴシック" panose="020B0609070205080204" pitchFamily="49" charset="-128"/>
                        <a:cs typeface="ＭＳ ゴシック" panose="020B0609070205080204" pitchFamily="49" charset="-128"/>
                      </a:endParaRPr>
                    </a:p>
                    <a:p>
                      <a:pPr indent="0" algn="l">
                        <a:buNone/>
                      </a:pPr>
                      <a:r>
                        <a:rPr lang="ja-JP" altLang="en-US" sz="1400" b="1" dirty="0" smtClean="0">
                          <a:solidFill>
                            <a:srgbClr val="FFFFFF"/>
                          </a:solidFill>
                          <a:latin typeface="ＭＳ ゴシック" panose="020B0609070205080204" pitchFamily="49" charset="-128"/>
                          <a:ea typeface="ＭＳ ゴシック" panose="020B0609070205080204" pitchFamily="49" charset="-128"/>
                          <a:cs typeface="ＭＳ ゴシック" panose="020B0609070205080204" pitchFamily="49" charset="-128"/>
                        </a:rPr>
                        <a:t>住</a:t>
                      </a:r>
                      <a:endParaRPr lang="en-US" altLang="ja-JP" sz="1400" b="1" dirty="0" smtClean="0">
                        <a:solidFill>
                          <a:srgbClr val="FFFFFF"/>
                        </a:solidFill>
                        <a:latin typeface="ＭＳ ゴシック" panose="020B0609070205080204" pitchFamily="49" charset="-128"/>
                        <a:ea typeface="ＭＳ ゴシック" panose="020B0609070205080204" pitchFamily="49" charset="-128"/>
                        <a:cs typeface="ＭＳ ゴシック" panose="020B0609070205080204" pitchFamily="49" charset="-128"/>
                      </a:endParaRPr>
                    </a:p>
                    <a:p>
                      <a:pPr indent="0" algn="l">
                        <a:buNone/>
                      </a:pPr>
                      <a:r>
                        <a:rPr lang="ja-JP" altLang="en-US" sz="1400" b="1" dirty="0" smtClean="0">
                          <a:solidFill>
                            <a:srgbClr val="FFFFFF"/>
                          </a:solidFill>
                          <a:latin typeface="ＭＳ ゴシック" panose="020B0609070205080204" pitchFamily="49" charset="-128"/>
                          <a:ea typeface="ＭＳ ゴシック" panose="020B0609070205080204" pitchFamily="49" charset="-128"/>
                          <a:cs typeface="ＭＳ ゴシック" panose="020B0609070205080204" pitchFamily="49" charset="-128"/>
                        </a:rPr>
                        <a:t>宅</a:t>
                      </a:r>
                      <a:endParaRPr lang="en-US" altLang="ja-JP" sz="1400" b="1" dirty="0" smtClean="0">
                        <a:solidFill>
                          <a:srgbClr val="FFFFFF"/>
                        </a:solidFill>
                        <a:latin typeface="ＭＳ ゴシック" panose="020B0609070205080204" pitchFamily="49" charset="-128"/>
                        <a:ea typeface="ＭＳ ゴシック" panose="020B0609070205080204" pitchFamily="49" charset="-128"/>
                        <a:cs typeface="ＭＳ ゴシック" panose="020B0609070205080204" pitchFamily="49" charset="-128"/>
                      </a:endParaRPr>
                    </a:p>
                    <a:p>
                      <a:pPr indent="0" algn="l">
                        <a:buNone/>
                      </a:pPr>
                      <a:r>
                        <a:rPr lang="ja-JP" altLang="en-US" sz="1400" b="1" dirty="0" smtClean="0">
                          <a:solidFill>
                            <a:srgbClr val="FFFFFF"/>
                          </a:solidFill>
                          <a:latin typeface="ＭＳ ゴシック" panose="020B0609070205080204" pitchFamily="49" charset="-128"/>
                          <a:ea typeface="ＭＳ ゴシック" panose="020B0609070205080204" pitchFamily="49" charset="-128"/>
                          <a:cs typeface="ＭＳ ゴシック" panose="020B0609070205080204" pitchFamily="49" charset="-128"/>
                        </a:rPr>
                        <a:t>制</a:t>
                      </a:r>
                      <a:endParaRPr lang="en-US" altLang="ja-JP" sz="1400" b="1" dirty="0" smtClean="0">
                        <a:solidFill>
                          <a:srgbClr val="FFFFFF"/>
                        </a:solidFill>
                        <a:latin typeface="ＭＳ ゴシック" panose="020B0609070205080204" pitchFamily="49" charset="-128"/>
                        <a:ea typeface="ＭＳ ゴシック" panose="020B0609070205080204" pitchFamily="49" charset="-128"/>
                        <a:cs typeface="ＭＳ ゴシック" panose="020B0609070205080204" pitchFamily="49" charset="-128"/>
                      </a:endParaRPr>
                    </a:p>
                    <a:p>
                      <a:pPr indent="0" algn="l">
                        <a:buNone/>
                      </a:pPr>
                      <a:r>
                        <a:rPr lang="ja-JP" altLang="en-US" sz="1400" b="1" dirty="0" smtClean="0">
                          <a:solidFill>
                            <a:srgbClr val="FFFFFF"/>
                          </a:solidFill>
                          <a:latin typeface="ＭＳ ゴシック" panose="020B0609070205080204" pitchFamily="49" charset="-128"/>
                          <a:ea typeface="ＭＳ ゴシック" panose="020B0609070205080204" pitchFamily="49" charset="-128"/>
                          <a:cs typeface="ＭＳ ゴシック" panose="020B0609070205080204" pitchFamily="49" charset="-128"/>
                        </a:rPr>
                        <a:t>度</a:t>
                      </a:r>
                    </a:p>
                  </a:txBody>
                  <a:tcPr marL="72000" marR="72000" marT="36000" marB="36000" anchor="ctr">
                    <a:lnR w="28575"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4F81BD"/>
                    </a:solidFill>
                  </a:tcPr>
                </a:tc>
                <a:tc>
                  <a:txBody>
                    <a:bodyPr/>
                    <a:lstStyle/>
                    <a:p>
                      <a:pPr indent="0" algn="l">
                        <a:buNone/>
                      </a:pPr>
                      <a:r>
                        <a:rPr lang="ja-JP" altLang="en-US" sz="1400" b="1" dirty="0" smtClean="0">
                          <a:solidFill>
                            <a:srgbClr val="FFFFFF"/>
                          </a:solidFill>
                          <a:latin typeface="ＭＳ ゴシック" panose="020B0609070205080204" pitchFamily="49" charset="-128"/>
                          <a:ea typeface="ＭＳ ゴシック" panose="020B0609070205080204" pitchFamily="49" charset="-128"/>
                          <a:cs typeface="ＭＳ ゴシック" panose="020B0609070205080204" pitchFamily="49" charset="-128"/>
                        </a:rPr>
                        <a:t>応急仮設住宅</a:t>
                      </a:r>
                      <a:endParaRPr lang="en-US" altLang="ja-JP" sz="1400" b="1" dirty="0" smtClean="0">
                        <a:solidFill>
                          <a:srgbClr val="FFFFFF"/>
                        </a:solidFill>
                        <a:latin typeface="ＭＳ ゴシック" panose="020B0609070205080204" pitchFamily="49" charset="-128"/>
                        <a:ea typeface="ＭＳ ゴシック" panose="020B0609070205080204" pitchFamily="49" charset="-128"/>
                        <a:cs typeface="ＭＳ ゴシック" panose="020B0609070205080204" pitchFamily="49" charset="-128"/>
                      </a:endParaRPr>
                    </a:p>
                    <a:p>
                      <a:pPr indent="0" algn="l">
                        <a:buNone/>
                      </a:pPr>
                      <a:r>
                        <a:rPr lang="ja-JP" altLang="en-US" sz="1400" b="1" dirty="0" smtClean="0">
                          <a:solidFill>
                            <a:srgbClr val="FFFFFF"/>
                          </a:solidFill>
                          <a:latin typeface="ＭＳ ゴシック" panose="020B0609070205080204" pitchFamily="49" charset="-128"/>
                          <a:ea typeface="ＭＳ ゴシック" panose="020B0609070205080204" pitchFamily="49" charset="-128"/>
                          <a:cs typeface="ＭＳ ゴシック" panose="020B0609070205080204" pitchFamily="49" charset="-128"/>
                        </a:rPr>
                        <a:t>制度（国制度）</a:t>
                      </a:r>
                    </a:p>
                  </a:txBody>
                  <a:tcPr marL="72000" marR="72000" marT="36000" marB="3600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4F81BD"/>
                    </a:solidFill>
                  </a:tcPr>
                </a:tc>
                <a:tc>
                  <a:txBody>
                    <a:bodyPr/>
                    <a:lstStyle/>
                    <a:p>
                      <a:pPr indent="0">
                        <a:lnSpc>
                          <a:spcPct val="100000"/>
                        </a:lnSpc>
                        <a:buNone/>
                      </a:pPr>
                      <a:r>
                        <a:rPr lang="ja-JP" altLang="en-US" sz="1400" b="0" dirty="0" smtClean="0">
                          <a:solidFill>
                            <a:schemeClr val="tx1"/>
                          </a:solidFill>
                          <a:latin typeface="ＭＳ ゴシック" panose="020B0609070205080204" pitchFamily="49" charset="-128"/>
                          <a:ea typeface="ＭＳ ゴシック" panose="020B0609070205080204" pitchFamily="49" charset="-128"/>
                          <a:cs typeface="ＭＳ ゴシック" panose="020B0609070205080204" pitchFamily="49" charset="-128"/>
                        </a:rPr>
                        <a:t>制度概要：住家の全壊、大規模半壊や避難指示となっている世帯に対して、災害救助法に基</a:t>
                      </a:r>
                      <a:endParaRPr lang="en-US" altLang="ja-JP" sz="1400" b="0" dirty="0" smtClean="0">
                        <a:solidFill>
                          <a:schemeClr val="tx1"/>
                        </a:solidFill>
                        <a:latin typeface="ＭＳ ゴシック" panose="020B0609070205080204" pitchFamily="49" charset="-128"/>
                        <a:ea typeface="ＭＳ ゴシック" panose="020B0609070205080204" pitchFamily="49" charset="-128"/>
                        <a:cs typeface="ＭＳ ゴシック" panose="020B0609070205080204" pitchFamily="49" charset="-128"/>
                      </a:endParaRPr>
                    </a:p>
                    <a:p>
                      <a:pPr indent="0">
                        <a:lnSpc>
                          <a:spcPct val="100000"/>
                        </a:lnSpc>
                        <a:buNone/>
                      </a:pPr>
                      <a:r>
                        <a:rPr lang="ja-JP" altLang="en-US" sz="1400" b="0" dirty="0" smtClean="0">
                          <a:solidFill>
                            <a:schemeClr val="tx1"/>
                          </a:solidFill>
                          <a:latin typeface="ＭＳ ゴシック" panose="020B0609070205080204" pitchFamily="49" charset="-128"/>
                          <a:ea typeface="ＭＳ ゴシック" panose="020B0609070205080204" pitchFamily="49" charset="-128"/>
                          <a:cs typeface="ＭＳ ゴシック" panose="020B0609070205080204" pitchFamily="49" charset="-128"/>
                        </a:rPr>
                        <a:t>　　　　　</a:t>
                      </a:r>
                      <a:r>
                        <a:rPr lang="ja-JP" altLang="en-US" sz="1400" b="0" dirty="0" err="1" smtClean="0">
                          <a:solidFill>
                            <a:schemeClr val="tx1"/>
                          </a:solidFill>
                          <a:latin typeface="ＭＳ ゴシック" panose="020B0609070205080204" pitchFamily="49" charset="-128"/>
                          <a:ea typeface="ＭＳ ゴシック" panose="020B0609070205080204" pitchFamily="49" charset="-128"/>
                          <a:cs typeface="ＭＳ ゴシック" panose="020B0609070205080204" pitchFamily="49" charset="-128"/>
                        </a:rPr>
                        <a:t>づく応</a:t>
                      </a:r>
                      <a:r>
                        <a:rPr lang="ja-JP" altLang="en-US" sz="1400" b="0" dirty="0" smtClean="0">
                          <a:solidFill>
                            <a:schemeClr val="tx1"/>
                          </a:solidFill>
                          <a:latin typeface="ＭＳ ゴシック" panose="020B0609070205080204" pitchFamily="49" charset="-128"/>
                          <a:ea typeface="ＭＳ ゴシック" panose="020B0609070205080204" pitchFamily="49" charset="-128"/>
                          <a:cs typeface="ＭＳ ゴシック" panose="020B0609070205080204" pitchFamily="49" charset="-128"/>
                        </a:rPr>
                        <a:t>急仮設住宅を提供（上限２年間）</a:t>
                      </a:r>
                      <a:endParaRPr lang="en-US" altLang="ja-JP" sz="1400" b="0" i="0" dirty="0" smtClean="0">
                        <a:solidFill>
                          <a:schemeClr val="tx1"/>
                        </a:solidFill>
                        <a:latin typeface="ＭＳ ゴシック" panose="020B0609070205080204" pitchFamily="49" charset="-128"/>
                        <a:ea typeface="ＭＳ ゴシック" panose="020B0609070205080204" pitchFamily="49" charset="-128"/>
                        <a:cs typeface="ＭＳ ゴシック" panose="020B0609070205080204" pitchFamily="49" charset="-128"/>
                      </a:endParaRPr>
                    </a:p>
                    <a:p>
                      <a:pPr indent="0">
                        <a:lnSpc>
                          <a:spcPct val="100000"/>
                        </a:lnSpc>
                        <a:buNone/>
                      </a:pPr>
                      <a:r>
                        <a:rPr lang="ja-JP" altLang="en-US" sz="1400" b="1" i="0" dirty="0" smtClean="0">
                          <a:solidFill>
                            <a:schemeClr val="tx1"/>
                          </a:solidFill>
                          <a:latin typeface="ＭＳ ゴシック" panose="020B0609070205080204" pitchFamily="49" charset="-128"/>
                          <a:ea typeface="ＭＳ ゴシック" panose="020B0609070205080204" pitchFamily="49" charset="-128"/>
                          <a:cs typeface="ＭＳ ゴシック" panose="020B0609070205080204" pitchFamily="49" charset="-128"/>
                        </a:rPr>
                        <a:t>予算額　</a:t>
                      </a:r>
                      <a:r>
                        <a:rPr lang="en-US" altLang="ja-JP" sz="1400" b="1" i="0" dirty="0" smtClean="0">
                          <a:solidFill>
                            <a:schemeClr val="tx1"/>
                          </a:solidFill>
                          <a:latin typeface="ＭＳ ゴシック" panose="020B0609070205080204" pitchFamily="49" charset="-128"/>
                          <a:ea typeface="ＭＳ ゴシック" panose="020B0609070205080204" pitchFamily="49" charset="-128"/>
                          <a:cs typeface="ＭＳ ゴシック" panose="020B0609070205080204" pitchFamily="49" charset="-128"/>
                        </a:rPr>
                        <a:t>20,384</a:t>
                      </a:r>
                      <a:r>
                        <a:rPr lang="ja-JP" altLang="en-US" sz="1400" b="1" i="0" dirty="0" smtClean="0">
                          <a:solidFill>
                            <a:schemeClr val="tx1"/>
                          </a:solidFill>
                          <a:latin typeface="ＭＳ ゴシック" panose="020B0609070205080204" pitchFamily="49" charset="-128"/>
                          <a:ea typeface="ＭＳ ゴシック" panose="020B0609070205080204" pitchFamily="49" charset="-128"/>
                          <a:cs typeface="ＭＳ ゴシック" panose="020B0609070205080204" pitchFamily="49" charset="-128"/>
                        </a:rPr>
                        <a:t>千円（</a:t>
                      </a:r>
                      <a:r>
                        <a:rPr lang="en-US" altLang="ja-JP" sz="1400" b="1" i="0" dirty="0" smtClean="0">
                          <a:solidFill>
                            <a:schemeClr val="tx1"/>
                          </a:solidFill>
                          <a:latin typeface="ＭＳ ゴシック" panose="020B0609070205080204" pitchFamily="49" charset="-128"/>
                          <a:ea typeface="ＭＳ ゴシック" panose="020B0609070205080204" pitchFamily="49" charset="-128"/>
                          <a:cs typeface="ＭＳ ゴシック" panose="020B0609070205080204" pitchFamily="49" charset="-128"/>
                        </a:rPr>
                        <a:t>20</a:t>
                      </a:r>
                      <a:r>
                        <a:rPr lang="ja-JP" altLang="en-US" sz="1400" b="1" i="0" dirty="0" smtClean="0">
                          <a:solidFill>
                            <a:schemeClr val="tx1"/>
                          </a:solidFill>
                          <a:latin typeface="ＭＳ ゴシック" panose="020B0609070205080204" pitchFamily="49" charset="-128"/>
                          <a:ea typeface="ＭＳ ゴシック" panose="020B0609070205080204" pitchFamily="49" charset="-128"/>
                          <a:cs typeface="ＭＳ ゴシック" panose="020B0609070205080204" pitchFamily="49" charset="-128"/>
                        </a:rPr>
                        <a:t>世帯分）（国庫 </a:t>
                      </a:r>
                      <a:r>
                        <a:rPr lang="en-US" altLang="ja-JP" sz="1400" b="1" i="0" dirty="0" smtClean="0">
                          <a:solidFill>
                            <a:schemeClr val="tx1"/>
                          </a:solidFill>
                          <a:latin typeface="ＭＳ ゴシック" panose="020B0609070205080204" pitchFamily="49" charset="-128"/>
                          <a:ea typeface="ＭＳ ゴシック" panose="020B0609070205080204" pitchFamily="49" charset="-128"/>
                          <a:cs typeface="ＭＳ ゴシック" panose="020B0609070205080204" pitchFamily="49" charset="-128"/>
                        </a:rPr>
                        <a:t>10,192</a:t>
                      </a:r>
                      <a:r>
                        <a:rPr lang="ja-JP" altLang="en-US" sz="1400" b="1" i="0" dirty="0" smtClean="0">
                          <a:solidFill>
                            <a:schemeClr val="tx1"/>
                          </a:solidFill>
                          <a:latin typeface="ＭＳ ゴシック" panose="020B0609070205080204" pitchFamily="49" charset="-128"/>
                          <a:ea typeface="ＭＳ ゴシック" panose="020B0609070205080204" pitchFamily="49" charset="-128"/>
                          <a:cs typeface="ＭＳ ゴシック" panose="020B0609070205080204" pitchFamily="49" charset="-128"/>
                        </a:rPr>
                        <a:t>千円　災害救助基金 </a:t>
                      </a:r>
                      <a:r>
                        <a:rPr lang="en-US" altLang="ja-JP" sz="1400" b="1" i="0" dirty="0" smtClean="0">
                          <a:solidFill>
                            <a:schemeClr val="tx1"/>
                          </a:solidFill>
                          <a:latin typeface="ＭＳ ゴシック" panose="020B0609070205080204" pitchFamily="49" charset="-128"/>
                          <a:ea typeface="ＭＳ ゴシック" panose="020B0609070205080204" pitchFamily="49" charset="-128"/>
                          <a:cs typeface="ＭＳ ゴシック" panose="020B0609070205080204" pitchFamily="49" charset="-128"/>
                        </a:rPr>
                        <a:t>10,192</a:t>
                      </a:r>
                      <a:r>
                        <a:rPr lang="ja-JP" altLang="en-US" sz="1400" b="1" i="0" dirty="0" smtClean="0">
                          <a:solidFill>
                            <a:schemeClr val="tx1"/>
                          </a:solidFill>
                          <a:latin typeface="ＭＳ ゴシック" panose="020B0609070205080204" pitchFamily="49" charset="-128"/>
                          <a:ea typeface="ＭＳ ゴシック" panose="020B0609070205080204" pitchFamily="49" charset="-128"/>
                          <a:cs typeface="ＭＳ ゴシック" panose="020B0609070205080204" pitchFamily="49" charset="-128"/>
                        </a:rPr>
                        <a:t>千円）</a:t>
                      </a:r>
                      <a:endParaRPr lang="en-US" altLang="ja-JP" sz="1400" b="1" i="0" dirty="0" smtClean="0">
                        <a:solidFill>
                          <a:schemeClr val="tx1"/>
                        </a:solidFill>
                        <a:latin typeface="ＭＳ ゴシック" panose="020B0609070205080204" pitchFamily="49" charset="-128"/>
                        <a:ea typeface="ＭＳ ゴシック" panose="020B0609070205080204" pitchFamily="49" charset="-128"/>
                        <a:cs typeface="ＭＳ ゴシック" panose="020B0609070205080204" pitchFamily="49" charset="-128"/>
                      </a:endParaRPr>
                    </a:p>
                    <a:p>
                      <a:pPr indent="0">
                        <a:lnSpc>
                          <a:spcPct val="100000"/>
                        </a:lnSpc>
                        <a:buNone/>
                      </a:pPr>
                      <a:r>
                        <a:rPr lang="ja-JP" altLang="en-US" sz="1400" b="1" i="0" dirty="0" smtClean="0">
                          <a:solidFill>
                            <a:schemeClr val="tx1"/>
                          </a:solidFill>
                          <a:latin typeface="ＭＳ ゴシック" panose="020B0609070205080204" pitchFamily="49" charset="-128"/>
                          <a:ea typeface="ＭＳ ゴシック" panose="020B0609070205080204" pitchFamily="49" charset="-128"/>
                          <a:cs typeface="ＭＳ ゴシック" panose="020B0609070205080204" pitchFamily="49" charset="-128"/>
                        </a:rPr>
                        <a:t>　　　　　　　　　</a:t>
                      </a:r>
                      <a:r>
                        <a:rPr lang="en-US" altLang="ja-JP" sz="1400" b="1" i="0" dirty="0" smtClean="0">
                          <a:solidFill>
                            <a:schemeClr val="tx1"/>
                          </a:solidFill>
                          <a:latin typeface="ＭＳ ゴシック" panose="020B0609070205080204" pitchFamily="49" charset="-128"/>
                          <a:ea typeface="ＭＳ ゴシック" panose="020B0609070205080204" pitchFamily="49" charset="-128"/>
                          <a:cs typeface="ＭＳ ゴシック" panose="020B0609070205080204" pitchFamily="49" charset="-128"/>
                        </a:rPr>
                        <a:t>〔</a:t>
                      </a:r>
                      <a:r>
                        <a:rPr lang="ja-JP" altLang="en-US" sz="1400" b="1" i="0" dirty="0" smtClean="0">
                          <a:solidFill>
                            <a:schemeClr val="tx1"/>
                          </a:solidFill>
                          <a:latin typeface="ＭＳ ゴシック" panose="020B0609070205080204" pitchFamily="49" charset="-128"/>
                          <a:ea typeface="ＭＳ ゴシック" panose="020B0609070205080204" pitchFamily="49" charset="-128"/>
                          <a:cs typeface="ＭＳ ゴシック" panose="020B0609070205080204" pitchFamily="49" charset="-128"/>
                        </a:rPr>
                        <a:t>債務負担行為　</a:t>
                      </a:r>
                      <a:r>
                        <a:rPr lang="en-US" altLang="ja-JP" sz="1400" b="1" i="0" dirty="0" smtClean="0">
                          <a:solidFill>
                            <a:schemeClr val="tx1"/>
                          </a:solidFill>
                          <a:latin typeface="ＭＳ ゴシック" panose="020B0609070205080204" pitchFamily="49" charset="-128"/>
                          <a:ea typeface="ＭＳ ゴシック" panose="020B0609070205080204" pitchFamily="49" charset="-128"/>
                          <a:cs typeface="ＭＳ ゴシック" panose="020B0609070205080204" pitchFamily="49" charset="-128"/>
                        </a:rPr>
                        <a:t>26,400</a:t>
                      </a:r>
                      <a:r>
                        <a:rPr lang="ja-JP" altLang="en-US" sz="1400" b="1" i="0" dirty="0" smtClean="0">
                          <a:solidFill>
                            <a:schemeClr val="tx1"/>
                          </a:solidFill>
                          <a:latin typeface="ＭＳ ゴシック" panose="020B0609070205080204" pitchFamily="49" charset="-128"/>
                          <a:ea typeface="ＭＳ ゴシック" panose="020B0609070205080204" pitchFamily="49" charset="-128"/>
                          <a:cs typeface="ＭＳ ゴシック" panose="020B0609070205080204" pitchFamily="49" charset="-128"/>
                        </a:rPr>
                        <a:t>千円</a:t>
                      </a:r>
                      <a:r>
                        <a:rPr lang="en-US" altLang="ja-JP" sz="1400" b="1" i="0" dirty="0" smtClean="0">
                          <a:solidFill>
                            <a:schemeClr val="tx1"/>
                          </a:solidFill>
                          <a:latin typeface="ＭＳ ゴシック" panose="020B0609070205080204" pitchFamily="49" charset="-128"/>
                          <a:ea typeface="ＭＳ ゴシック" panose="020B0609070205080204" pitchFamily="49" charset="-128"/>
                          <a:cs typeface="ＭＳ ゴシック" panose="020B0609070205080204" pitchFamily="49" charset="-128"/>
                        </a:rPr>
                        <a:t>〕</a:t>
                      </a:r>
                      <a:endParaRPr lang="ja-JP" altLang="en-US" sz="1600" b="1" i="0" dirty="0" smtClean="0">
                        <a:solidFill>
                          <a:schemeClr val="tx1"/>
                        </a:solidFill>
                        <a:latin typeface="ＭＳ ゴシック" panose="020B0609070205080204" pitchFamily="49" charset="-128"/>
                        <a:ea typeface="ＭＳ ゴシック" panose="020B0609070205080204" pitchFamily="49" charset="-128"/>
                        <a:cs typeface="ＭＳ ゴシック" panose="020B0609070205080204" pitchFamily="49" charset="-128"/>
                      </a:endParaRPr>
                    </a:p>
                  </a:txBody>
                  <a:tcPr marL="72000" marR="72000" marT="36000" marB="36000">
                    <a:lnL w="28575"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0D8E8"/>
                    </a:solidFill>
                  </a:tcPr>
                </a:tc>
              </a:tr>
              <a:tr h="913408">
                <a:tc vMerge="1">
                  <a:txBody>
                    <a:bodyPr/>
                    <a:lstStyle/>
                    <a:p>
                      <a:pPr indent="0" algn="l">
                        <a:buNone/>
                      </a:pPr>
                      <a:endParaRPr lang="ja-JP" altLang="en-US" sz="1400" b="1" dirty="0">
                        <a:solidFill>
                          <a:srgbClr val="FFFFFF"/>
                        </a:solidFill>
                        <a:latin typeface="ＭＳ ゴシック" panose="020B0609070205080204" pitchFamily="49" charset="-128"/>
                        <a:ea typeface="ＭＳ ゴシック" panose="020B0609070205080204" pitchFamily="49" charset="-128"/>
                        <a:cs typeface="ＭＳ ゴシック" panose="020B0609070205080204" pitchFamily="49" charset="-128"/>
                      </a:endParaRPr>
                    </a:p>
                  </a:txBody>
                  <a:tcPr marL="72000" marR="72000" marT="36000" marB="36000" anchor="ctr">
                    <a:lnR w="28575"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4F81BD"/>
                    </a:solidFill>
                  </a:tcPr>
                </a:tc>
                <a:tc>
                  <a:txBody>
                    <a:bodyPr/>
                    <a:lstStyle/>
                    <a:p>
                      <a:pPr indent="0" algn="l">
                        <a:buNone/>
                      </a:pPr>
                      <a:r>
                        <a:rPr lang="ja-JP" altLang="en-US" sz="1400" b="1" dirty="0" smtClean="0">
                          <a:solidFill>
                            <a:srgbClr val="FFFFFF"/>
                          </a:solidFill>
                          <a:latin typeface="ＭＳ ゴシック" panose="020B0609070205080204" pitchFamily="49" charset="-128"/>
                          <a:ea typeface="ＭＳ ゴシック" panose="020B0609070205080204" pitchFamily="49" charset="-128"/>
                          <a:cs typeface="ＭＳ ゴシック" panose="020B0609070205080204" pitchFamily="49" charset="-128"/>
                        </a:rPr>
                        <a:t>大阪版みなし</a:t>
                      </a:r>
                      <a:endParaRPr lang="en-US" altLang="ja-JP" sz="1400" b="1" dirty="0" smtClean="0">
                        <a:solidFill>
                          <a:srgbClr val="FFFFFF"/>
                        </a:solidFill>
                        <a:latin typeface="ＭＳ ゴシック" panose="020B0609070205080204" pitchFamily="49" charset="-128"/>
                        <a:ea typeface="ＭＳ ゴシック" panose="020B0609070205080204" pitchFamily="49" charset="-128"/>
                        <a:cs typeface="ＭＳ ゴシック" panose="020B0609070205080204" pitchFamily="49" charset="-128"/>
                      </a:endParaRPr>
                    </a:p>
                    <a:p>
                      <a:pPr indent="0" algn="l">
                        <a:buNone/>
                      </a:pPr>
                      <a:r>
                        <a:rPr lang="ja-JP" altLang="en-US" sz="1400" b="1" dirty="0" smtClean="0">
                          <a:solidFill>
                            <a:srgbClr val="FFFFFF"/>
                          </a:solidFill>
                          <a:latin typeface="ＭＳ ゴシック" panose="020B0609070205080204" pitchFamily="49" charset="-128"/>
                          <a:ea typeface="ＭＳ ゴシック" panose="020B0609070205080204" pitchFamily="49" charset="-128"/>
                          <a:cs typeface="ＭＳ ゴシック" panose="020B0609070205080204" pitchFamily="49" charset="-128"/>
                        </a:rPr>
                        <a:t>仮設住宅制度</a:t>
                      </a:r>
                      <a:endParaRPr lang="en-US" altLang="ja-JP" sz="1400" b="1" dirty="0" smtClean="0">
                        <a:solidFill>
                          <a:srgbClr val="FFFFFF"/>
                        </a:solidFill>
                        <a:latin typeface="ＭＳ ゴシック" panose="020B0609070205080204" pitchFamily="49" charset="-128"/>
                        <a:ea typeface="ＭＳ ゴシック" panose="020B0609070205080204" pitchFamily="49" charset="-128"/>
                        <a:cs typeface="ＭＳ ゴシック" panose="020B0609070205080204" pitchFamily="49" charset="-128"/>
                      </a:endParaRPr>
                    </a:p>
                    <a:p>
                      <a:pPr indent="0" algn="l">
                        <a:buNone/>
                      </a:pPr>
                      <a:r>
                        <a:rPr lang="ja-JP" altLang="en-US" sz="1400" b="1" dirty="0" smtClean="0">
                          <a:solidFill>
                            <a:srgbClr val="FFFFFF"/>
                          </a:solidFill>
                          <a:latin typeface="ＭＳ ゴシック" panose="020B0609070205080204" pitchFamily="49" charset="-128"/>
                          <a:ea typeface="ＭＳ ゴシック" panose="020B0609070205080204" pitchFamily="49" charset="-128"/>
                          <a:cs typeface="ＭＳ ゴシック" panose="020B0609070205080204" pitchFamily="49" charset="-128"/>
                        </a:rPr>
                        <a:t>（府独自制度）</a:t>
                      </a:r>
                    </a:p>
                  </a:txBody>
                  <a:tcPr marL="72000" marR="72000" marT="36000" marB="3600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4F81BD"/>
                    </a:solidFill>
                  </a:tcPr>
                </a:tc>
                <a:tc>
                  <a:txBody>
                    <a:bodyPr/>
                    <a:lstStyle/>
                    <a:p>
                      <a:pPr indent="0">
                        <a:lnSpc>
                          <a:spcPct val="100000"/>
                        </a:lnSpc>
                        <a:buNone/>
                      </a:pPr>
                      <a:r>
                        <a:rPr lang="ja-JP" altLang="en-US" sz="1400" b="0" i="0" dirty="0" smtClean="0">
                          <a:solidFill>
                            <a:schemeClr val="tx1"/>
                          </a:solidFill>
                          <a:latin typeface="ＭＳ ゴシック" panose="020B0609070205080204" pitchFamily="49" charset="-128"/>
                          <a:ea typeface="ＭＳ ゴシック" panose="020B0609070205080204" pitchFamily="49" charset="-128"/>
                          <a:cs typeface="ＭＳ ゴシック" panose="020B0609070205080204" pitchFamily="49" charset="-128"/>
                        </a:rPr>
                        <a:t>制度概要：住家の半壊や一部損壊など、災害救助法の対象にならない世帯に対して、大阪府</a:t>
                      </a:r>
                      <a:endParaRPr lang="en-US" altLang="ja-JP" sz="1400" b="0" i="0" dirty="0" smtClean="0">
                        <a:solidFill>
                          <a:schemeClr val="tx1"/>
                        </a:solidFill>
                        <a:latin typeface="ＭＳ ゴシック" panose="020B0609070205080204" pitchFamily="49" charset="-128"/>
                        <a:ea typeface="ＭＳ ゴシック" panose="020B0609070205080204" pitchFamily="49" charset="-128"/>
                        <a:cs typeface="ＭＳ ゴシック" panose="020B0609070205080204" pitchFamily="49" charset="-128"/>
                      </a:endParaRPr>
                    </a:p>
                    <a:p>
                      <a:pPr marL="0" marR="0" indent="0" algn="l" defTabSz="913765" rtl="0" eaLnBrk="1" fontAlgn="auto" latinLnBrk="0" hangingPunct="1">
                        <a:lnSpc>
                          <a:spcPct val="100000"/>
                        </a:lnSpc>
                        <a:spcBef>
                          <a:spcPts val="0"/>
                        </a:spcBef>
                        <a:spcAft>
                          <a:spcPts val="0"/>
                        </a:spcAft>
                        <a:buClrTx/>
                        <a:buSzTx/>
                        <a:buFontTx/>
                        <a:buNone/>
                        <a:tabLst/>
                        <a:defRPr/>
                      </a:pPr>
                      <a:r>
                        <a:rPr lang="ja-JP" altLang="en-US" sz="1400" b="0" i="0" dirty="0" smtClean="0">
                          <a:solidFill>
                            <a:schemeClr val="tx1"/>
                          </a:solidFill>
                          <a:latin typeface="ＭＳ ゴシック" panose="020B0609070205080204" pitchFamily="49" charset="-128"/>
                          <a:ea typeface="ＭＳ ゴシック" panose="020B0609070205080204" pitchFamily="49" charset="-128"/>
                          <a:cs typeface="ＭＳ ゴシック" panose="020B0609070205080204" pitchFamily="49" charset="-128"/>
                        </a:rPr>
                        <a:t>　　　　　独自のみなし仮設住宅を提供（大阪府と市町が共同で実施）</a:t>
                      </a:r>
                      <a:r>
                        <a:rPr lang="ja-JP" altLang="en-US" sz="1400" b="0" dirty="0" smtClean="0">
                          <a:solidFill>
                            <a:schemeClr val="tx1"/>
                          </a:solidFill>
                          <a:latin typeface="ＭＳ ゴシック" panose="020B0609070205080204" pitchFamily="49" charset="-128"/>
                          <a:ea typeface="ＭＳ ゴシック" panose="020B0609070205080204" pitchFamily="49" charset="-128"/>
                          <a:cs typeface="ＭＳ ゴシック" panose="020B0609070205080204" pitchFamily="49" charset="-128"/>
                        </a:rPr>
                        <a:t>（上限１年間）</a:t>
                      </a:r>
                      <a:endParaRPr lang="en-US" altLang="ja-JP" sz="1400" b="0" i="0" dirty="0" smtClean="0">
                        <a:solidFill>
                          <a:schemeClr val="tx1"/>
                        </a:solidFill>
                        <a:latin typeface="ＭＳ ゴシック" panose="020B0609070205080204" pitchFamily="49" charset="-128"/>
                        <a:ea typeface="ＭＳ ゴシック" panose="020B0609070205080204" pitchFamily="49" charset="-128"/>
                        <a:cs typeface="ＭＳ ゴシック" panose="020B0609070205080204" pitchFamily="49" charset="-128"/>
                      </a:endParaRPr>
                    </a:p>
                    <a:p>
                      <a:pPr indent="0">
                        <a:lnSpc>
                          <a:spcPct val="100000"/>
                        </a:lnSpc>
                        <a:buNone/>
                      </a:pPr>
                      <a:r>
                        <a:rPr lang="ja-JP" altLang="en-US" sz="1400" b="1" i="0" dirty="0" smtClean="0">
                          <a:solidFill>
                            <a:schemeClr val="tx1"/>
                          </a:solidFill>
                          <a:latin typeface="ＭＳ ゴシック" panose="020B0609070205080204" pitchFamily="49" charset="-128"/>
                          <a:ea typeface="ＭＳ ゴシック" panose="020B0609070205080204" pitchFamily="49" charset="-128"/>
                          <a:cs typeface="ＭＳ ゴシック" panose="020B0609070205080204" pitchFamily="49" charset="-128"/>
                        </a:rPr>
                        <a:t>予算額　</a:t>
                      </a:r>
                      <a:r>
                        <a:rPr lang="en-US" altLang="ja-JP" sz="1400" b="1" i="0" dirty="0" smtClean="0">
                          <a:solidFill>
                            <a:schemeClr val="tx1"/>
                          </a:solidFill>
                          <a:latin typeface="ＭＳ ゴシック" panose="020B0609070205080204" pitchFamily="49" charset="-128"/>
                          <a:ea typeface="ＭＳ ゴシック" panose="020B0609070205080204" pitchFamily="49" charset="-128"/>
                          <a:cs typeface="ＭＳ ゴシック" panose="020B0609070205080204" pitchFamily="49" charset="-128"/>
                        </a:rPr>
                        <a:t>82,121</a:t>
                      </a:r>
                      <a:r>
                        <a:rPr lang="ja-JP" altLang="en-US" sz="1400" b="1" i="0" dirty="0" smtClean="0">
                          <a:solidFill>
                            <a:schemeClr val="tx1"/>
                          </a:solidFill>
                          <a:latin typeface="ＭＳ ゴシック" panose="020B0609070205080204" pitchFamily="49" charset="-128"/>
                          <a:ea typeface="ＭＳ ゴシック" panose="020B0609070205080204" pitchFamily="49" charset="-128"/>
                          <a:cs typeface="ＭＳ ゴシック" panose="020B0609070205080204" pitchFamily="49" charset="-128"/>
                        </a:rPr>
                        <a:t>千円（</a:t>
                      </a:r>
                      <a:r>
                        <a:rPr lang="en-US" altLang="ja-JP" sz="1400" b="1" i="0" dirty="0" smtClean="0">
                          <a:solidFill>
                            <a:schemeClr val="tx1"/>
                          </a:solidFill>
                          <a:latin typeface="ＭＳ ゴシック" panose="020B0609070205080204" pitchFamily="49" charset="-128"/>
                          <a:ea typeface="ＭＳ ゴシック" panose="020B0609070205080204" pitchFamily="49" charset="-128"/>
                          <a:cs typeface="ＭＳ ゴシック" panose="020B0609070205080204" pitchFamily="49" charset="-128"/>
                        </a:rPr>
                        <a:t>208</a:t>
                      </a:r>
                      <a:r>
                        <a:rPr lang="ja-JP" altLang="en-US" sz="1400" b="1" i="0" dirty="0" smtClean="0">
                          <a:solidFill>
                            <a:schemeClr val="tx1"/>
                          </a:solidFill>
                          <a:latin typeface="ＭＳ ゴシック" panose="020B0609070205080204" pitchFamily="49" charset="-128"/>
                          <a:ea typeface="ＭＳ ゴシック" panose="020B0609070205080204" pitchFamily="49" charset="-128"/>
                          <a:cs typeface="ＭＳ ゴシック" panose="020B0609070205080204" pitchFamily="49" charset="-128"/>
                        </a:rPr>
                        <a:t>世帯分）（一般財源 </a:t>
                      </a:r>
                      <a:r>
                        <a:rPr lang="en-US" altLang="ja-JP" sz="1400" b="1" i="0" dirty="0" smtClean="0">
                          <a:solidFill>
                            <a:schemeClr val="tx1"/>
                          </a:solidFill>
                          <a:latin typeface="ＭＳ ゴシック" panose="020B0609070205080204" pitchFamily="49" charset="-128"/>
                          <a:ea typeface="ＭＳ ゴシック" panose="020B0609070205080204" pitchFamily="49" charset="-128"/>
                          <a:cs typeface="ＭＳ ゴシック" panose="020B0609070205080204" pitchFamily="49" charset="-128"/>
                        </a:rPr>
                        <a:t>82,121</a:t>
                      </a:r>
                      <a:r>
                        <a:rPr lang="ja-JP" altLang="en-US" sz="1400" b="1" i="0" dirty="0" smtClean="0">
                          <a:solidFill>
                            <a:schemeClr val="tx1"/>
                          </a:solidFill>
                          <a:latin typeface="ＭＳ ゴシック" panose="020B0609070205080204" pitchFamily="49" charset="-128"/>
                          <a:ea typeface="ＭＳ ゴシック" panose="020B0609070205080204" pitchFamily="49" charset="-128"/>
                          <a:cs typeface="ＭＳ ゴシック" panose="020B0609070205080204" pitchFamily="49" charset="-128"/>
                        </a:rPr>
                        <a:t>千円）</a:t>
                      </a:r>
                      <a:endParaRPr lang="en-US" altLang="ja-JP" sz="1400" b="1" i="0" dirty="0" smtClean="0">
                        <a:solidFill>
                          <a:schemeClr val="tx1"/>
                        </a:solidFill>
                        <a:latin typeface="ＭＳ ゴシック" panose="020B0609070205080204" pitchFamily="49" charset="-128"/>
                        <a:ea typeface="ＭＳ ゴシック" panose="020B0609070205080204" pitchFamily="49" charset="-128"/>
                        <a:cs typeface="ＭＳ ゴシック" panose="020B0609070205080204" pitchFamily="49" charset="-128"/>
                      </a:endParaRPr>
                    </a:p>
                    <a:p>
                      <a:pPr indent="0">
                        <a:lnSpc>
                          <a:spcPct val="100000"/>
                        </a:lnSpc>
                        <a:buNone/>
                      </a:pPr>
                      <a:r>
                        <a:rPr lang="ja-JP" altLang="en-US" sz="1400" b="1" i="0" dirty="0" smtClean="0">
                          <a:solidFill>
                            <a:schemeClr val="tx1"/>
                          </a:solidFill>
                          <a:latin typeface="ＭＳ ゴシック" panose="020B0609070205080204" pitchFamily="49" charset="-128"/>
                          <a:ea typeface="ＭＳ ゴシック" panose="020B0609070205080204" pitchFamily="49" charset="-128"/>
                          <a:cs typeface="ＭＳ ゴシック" panose="020B0609070205080204" pitchFamily="49" charset="-128"/>
                        </a:rPr>
                        <a:t>　　　　　　　　　</a:t>
                      </a:r>
                      <a:r>
                        <a:rPr lang="en-US" altLang="ja-JP" sz="1400" b="1" i="0" dirty="0" smtClean="0">
                          <a:solidFill>
                            <a:schemeClr val="tx1"/>
                          </a:solidFill>
                          <a:latin typeface="ＭＳ ゴシック" panose="020B0609070205080204" pitchFamily="49" charset="-128"/>
                          <a:ea typeface="ＭＳ ゴシック" panose="020B0609070205080204" pitchFamily="49" charset="-128"/>
                          <a:cs typeface="ＭＳ ゴシック" panose="020B0609070205080204" pitchFamily="49" charset="-128"/>
                        </a:rPr>
                        <a:t>〔</a:t>
                      </a:r>
                      <a:r>
                        <a:rPr lang="ja-JP" altLang="en-US" sz="1400" b="1" i="0" dirty="0" smtClean="0">
                          <a:solidFill>
                            <a:schemeClr val="tx1"/>
                          </a:solidFill>
                          <a:latin typeface="ＭＳ ゴシック" panose="020B0609070205080204" pitchFamily="49" charset="-128"/>
                          <a:ea typeface="ＭＳ ゴシック" panose="020B0609070205080204" pitchFamily="49" charset="-128"/>
                          <a:cs typeface="ＭＳ ゴシック" panose="020B0609070205080204" pitchFamily="49" charset="-128"/>
                        </a:rPr>
                        <a:t>債務負担行為　</a:t>
                      </a:r>
                      <a:r>
                        <a:rPr lang="en-US" altLang="ja-JP" sz="1400" b="1" i="0" dirty="0" smtClean="0">
                          <a:solidFill>
                            <a:schemeClr val="tx1"/>
                          </a:solidFill>
                          <a:latin typeface="ＭＳ ゴシック" panose="020B0609070205080204" pitchFamily="49" charset="-128"/>
                          <a:ea typeface="ＭＳ ゴシック" panose="020B0609070205080204" pitchFamily="49" charset="-128"/>
                          <a:cs typeface="ＭＳ ゴシック" panose="020B0609070205080204" pitchFamily="49" charset="-128"/>
                        </a:rPr>
                        <a:t>31,214</a:t>
                      </a:r>
                      <a:r>
                        <a:rPr lang="ja-JP" altLang="en-US" sz="1400" b="1" i="0" dirty="0" smtClean="0">
                          <a:solidFill>
                            <a:schemeClr val="tx1"/>
                          </a:solidFill>
                          <a:latin typeface="ＭＳ ゴシック" panose="020B0609070205080204" pitchFamily="49" charset="-128"/>
                          <a:ea typeface="ＭＳ ゴシック" panose="020B0609070205080204" pitchFamily="49" charset="-128"/>
                          <a:cs typeface="ＭＳ ゴシック" panose="020B0609070205080204" pitchFamily="49" charset="-128"/>
                        </a:rPr>
                        <a:t>千円</a:t>
                      </a:r>
                      <a:r>
                        <a:rPr lang="en-US" altLang="ja-JP" sz="1400" b="1" i="0" dirty="0" smtClean="0">
                          <a:solidFill>
                            <a:schemeClr val="tx1"/>
                          </a:solidFill>
                          <a:latin typeface="ＭＳ ゴシック" panose="020B0609070205080204" pitchFamily="49" charset="-128"/>
                          <a:ea typeface="ＭＳ ゴシック" panose="020B0609070205080204" pitchFamily="49" charset="-128"/>
                          <a:cs typeface="ＭＳ ゴシック" panose="020B0609070205080204" pitchFamily="49" charset="-128"/>
                        </a:rPr>
                        <a:t>〕</a:t>
                      </a:r>
                      <a:endParaRPr lang="ja-JP" altLang="en-US" sz="1400" b="1" i="0" dirty="0" smtClean="0">
                        <a:solidFill>
                          <a:schemeClr val="tx1"/>
                        </a:solidFill>
                        <a:latin typeface="ＭＳ ゴシック" panose="020B0609070205080204" pitchFamily="49" charset="-128"/>
                        <a:ea typeface="ＭＳ ゴシック" panose="020B0609070205080204" pitchFamily="49" charset="-128"/>
                        <a:cs typeface="ＭＳ ゴシック" panose="020B0609070205080204" pitchFamily="49" charset="-128"/>
                      </a:endParaRPr>
                    </a:p>
                  </a:txBody>
                  <a:tcPr marL="72000" marR="72000" marT="36000" marB="36000">
                    <a:lnL w="28575"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0D8E8"/>
                    </a:solidFill>
                  </a:tcPr>
                </a:tc>
              </a:tr>
              <a:tr h="2459436">
                <a:tc gridSpan="2">
                  <a:txBody>
                    <a:bodyPr/>
                    <a:lstStyle/>
                    <a:p>
                      <a:pPr indent="0" algn="ctr">
                        <a:buNone/>
                      </a:pPr>
                      <a:r>
                        <a:rPr lang="zh-TW" altLang="en-US" sz="1400" b="1" dirty="0" smtClean="0">
                          <a:solidFill>
                            <a:srgbClr val="FFFFFF"/>
                          </a:solidFill>
                          <a:latin typeface="ＭＳ ゴシック" panose="020B0609070205080204" pitchFamily="49" charset="-128"/>
                          <a:ea typeface="ＭＳ ゴシック" panose="020B0609070205080204" pitchFamily="49" charset="-128"/>
                          <a:cs typeface="ＭＳ ゴシック" panose="020B0609070205080204" pitchFamily="49" charset="-128"/>
                        </a:rPr>
                        <a:t>大阪版被災住宅</a:t>
                      </a:r>
                      <a:endParaRPr lang="en-US" altLang="zh-TW" sz="1400" b="1" dirty="0" smtClean="0">
                        <a:solidFill>
                          <a:srgbClr val="FFFFFF"/>
                        </a:solidFill>
                        <a:latin typeface="ＭＳ ゴシック" panose="020B0609070205080204" pitchFamily="49" charset="-128"/>
                        <a:ea typeface="ＭＳ ゴシック" panose="020B0609070205080204" pitchFamily="49" charset="-128"/>
                        <a:cs typeface="ＭＳ ゴシック" panose="020B0609070205080204" pitchFamily="49" charset="-128"/>
                      </a:endParaRPr>
                    </a:p>
                    <a:p>
                      <a:pPr indent="0" algn="ctr">
                        <a:buNone/>
                      </a:pPr>
                      <a:r>
                        <a:rPr lang="zh-TW" altLang="en-US" sz="1400" b="1" dirty="0" smtClean="0">
                          <a:solidFill>
                            <a:srgbClr val="FFFFFF"/>
                          </a:solidFill>
                          <a:latin typeface="ＭＳ ゴシック" panose="020B0609070205080204" pitchFamily="49" charset="-128"/>
                          <a:ea typeface="ＭＳ ゴシック" panose="020B0609070205080204" pitchFamily="49" charset="-128"/>
                          <a:cs typeface="ＭＳ ゴシック" panose="020B0609070205080204" pitchFamily="49" charset="-128"/>
                        </a:rPr>
                        <a:t>無利子融資制度</a:t>
                      </a:r>
                      <a:endParaRPr lang="en-US" altLang="zh-TW" sz="1400" b="1" dirty="0" smtClean="0">
                        <a:solidFill>
                          <a:srgbClr val="FFFFFF"/>
                        </a:solidFill>
                        <a:latin typeface="ＭＳ ゴシック" panose="020B0609070205080204" pitchFamily="49" charset="-128"/>
                        <a:ea typeface="ＭＳ ゴシック" panose="020B0609070205080204" pitchFamily="49" charset="-128"/>
                        <a:cs typeface="ＭＳ ゴシック" panose="020B0609070205080204" pitchFamily="49" charset="-128"/>
                      </a:endParaRPr>
                    </a:p>
                    <a:p>
                      <a:pPr indent="0" algn="ctr">
                        <a:buNone/>
                      </a:pPr>
                      <a:r>
                        <a:rPr lang="ja-JP" altLang="en-US" sz="1400" b="1" dirty="0" smtClean="0">
                          <a:solidFill>
                            <a:srgbClr val="FFFFFF"/>
                          </a:solidFill>
                          <a:latin typeface="ＭＳ ゴシック" panose="020B0609070205080204" pitchFamily="49" charset="-128"/>
                          <a:ea typeface="ＭＳ ゴシック" panose="020B0609070205080204" pitchFamily="49" charset="-128"/>
                          <a:cs typeface="ＭＳ ゴシック" panose="020B0609070205080204" pitchFamily="49" charset="-128"/>
                        </a:rPr>
                        <a:t>（府独自制度）</a:t>
                      </a:r>
                      <a:endParaRPr lang="en-US" altLang="ja-JP" sz="1400" b="1" dirty="0" smtClean="0">
                        <a:solidFill>
                          <a:srgbClr val="FFFFFF"/>
                        </a:solidFill>
                        <a:latin typeface="ＭＳ ゴシック" panose="020B0609070205080204" pitchFamily="49" charset="-128"/>
                        <a:ea typeface="ＭＳ ゴシック" panose="020B0609070205080204" pitchFamily="49" charset="-128"/>
                        <a:cs typeface="ＭＳ ゴシック" panose="020B0609070205080204" pitchFamily="49" charset="-128"/>
                      </a:endParaRPr>
                    </a:p>
                    <a:p>
                      <a:pPr indent="0" algn="l">
                        <a:buNone/>
                      </a:pPr>
                      <a:endParaRPr lang="en-US" altLang="zh-TW" sz="1400" b="1" dirty="0" smtClean="0">
                        <a:solidFill>
                          <a:srgbClr val="FFFFFF"/>
                        </a:solidFill>
                        <a:latin typeface="ＭＳ ゴシック" panose="020B0609070205080204" pitchFamily="49" charset="-128"/>
                        <a:ea typeface="ＭＳ ゴシック" panose="020B0609070205080204" pitchFamily="49" charset="-128"/>
                        <a:cs typeface="ＭＳ ゴシック" panose="020B0609070205080204" pitchFamily="49" charset="-128"/>
                      </a:endParaRPr>
                    </a:p>
                  </a:txBody>
                  <a:tcPr marL="72000" marR="72000" marT="36000" marB="36000" anchor="ctr">
                    <a:lnR w="28575"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4F81BD"/>
                    </a:solidFill>
                  </a:tcPr>
                </a:tc>
                <a:tc hMerge="1">
                  <a:txBody>
                    <a:bodyPr/>
                    <a:lstStyle/>
                    <a:p>
                      <a:endParaRPr kumimoji="1" lang="ja-JP" altLang="en-US"/>
                    </a:p>
                  </a:txBody>
                  <a:tcPr/>
                </a:tc>
                <a:tc>
                  <a:txBody>
                    <a:bodyPr/>
                    <a:lstStyle/>
                    <a:p>
                      <a:pPr indent="0">
                        <a:lnSpc>
                          <a:spcPct val="100000"/>
                        </a:lnSpc>
                        <a:buNone/>
                      </a:pPr>
                      <a:r>
                        <a:rPr lang="ja-JP" altLang="en-US" sz="1400" b="0" dirty="0" smtClean="0">
                          <a:solidFill>
                            <a:schemeClr val="tx1"/>
                          </a:solidFill>
                          <a:latin typeface="ＭＳ ゴシック" panose="020B0609070205080204" pitchFamily="49" charset="-128"/>
                          <a:ea typeface="ＭＳ ゴシック" panose="020B0609070205080204" pitchFamily="49" charset="-128"/>
                          <a:cs typeface="ＭＳ ゴシック" panose="020B0609070205080204" pitchFamily="49" charset="-128"/>
                        </a:rPr>
                        <a:t>制度概要：府が指定する金融機関が行う被災住宅補修の融資に対し利子補給を行い、被災者の</a:t>
                      </a:r>
                      <a:endParaRPr lang="en-US" altLang="ja-JP" sz="1400" b="0" dirty="0" smtClean="0">
                        <a:solidFill>
                          <a:schemeClr val="tx1"/>
                        </a:solidFill>
                        <a:latin typeface="ＭＳ ゴシック" panose="020B0609070205080204" pitchFamily="49" charset="-128"/>
                        <a:ea typeface="ＭＳ ゴシック" panose="020B0609070205080204" pitchFamily="49" charset="-128"/>
                        <a:cs typeface="ＭＳ ゴシック" panose="020B0609070205080204" pitchFamily="49" charset="-128"/>
                      </a:endParaRPr>
                    </a:p>
                    <a:p>
                      <a:pPr indent="0">
                        <a:lnSpc>
                          <a:spcPct val="100000"/>
                        </a:lnSpc>
                        <a:buNone/>
                      </a:pPr>
                      <a:r>
                        <a:rPr lang="ja-JP" altLang="en-US" sz="1400" b="0" dirty="0" smtClean="0">
                          <a:solidFill>
                            <a:schemeClr val="tx1"/>
                          </a:solidFill>
                          <a:latin typeface="ＭＳ ゴシック" panose="020B0609070205080204" pitchFamily="49" charset="-128"/>
                          <a:ea typeface="ＭＳ ゴシック" panose="020B0609070205080204" pitchFamily="49" charset="-128"/>
                          <a:cs typeface="ＭＳ ゴシック" panose="020B0609070205080204" pitchFamily="49" charset="-128"/>
                        </a:rPr>
                        <a:t>　　　　　金利負担をゼロとする</a:t>
                      </a:r>
                      <a:endParaRPr lang="en-US" altLang="ja-JP" sz="1400" b="0" dirty="0" smtClean="0">
                        <a:solidFill>
                          <a:schemeClr val="tx1"/>
                        </a:solidFill>
                        <a:latin typeface="ＭＳ ゴシック" panose="020B0609070205080204" pitchFamily="49" charset="-128"/>
                        <a:ea typeface="ＭＳ ゴシック" panose="020B0609070205080204" pitchFamily="49" charset="-128"/>
                        <a:cs typeface="ＭＳ ゴシック" panose="020B0609070205080204" pitchFamily="49" charset="-128"/>
                      </a:endParaRPr>
                    </a:p>
                    <a:p>
                      <a:pPr marL="0" marR="0" indent="0" algn="l" defTabSz="913765" rtl="0" eaLnBrk="1" fontAlgn="auto" latinLnBrk="0" hangingPunct="1">
                        <a:lnSpc>
                          <a:spcPct val="100000"/>
                        </a:lnSpc>
                        <a:spcBef>
                          <a:spcPts val="0"/>
                        </a:spcBef>
                        <a:spcAft>
                          <a:spcPts val="0"/>
                        </a:spcAft>
                        <a:buClrTx/>
                        <a:buSzTx/>
                        <a:buFontTx/>
                        <a:buNone/>
                        <a:tabLst/>
                        <a:defRPr/>
                      </a:pPr>
                      <a:r>
                        <a:rPr lang="ja-JP" altLang="en-US" sz="1400" b="0" dirty="0" smtClean="0">
                          <a:solidFill>
                            <a:schemeClr val="tx1"/>
                          </a:solidFill>
                          <a:latin typeface="ＭＳ ゴシック" panose="020B0609070205080204" pitchFamily="49" charset="-128"/>
                          <a:ea typeface="ＭＳ ゴシック" panose="020B0609070205080204" pitchFamily="49" charset="-128"/>
                          <a:cs typeface="ＭＳ ゴシック" panose="020B0609070205080204" pitchFamily="49" charset="-128"/>
                        </a:rPr>
                        <a:t>　　　　　</a:t>
                      </a:r>
                      <a:r>
                        <a:rPr lang="ja-JP" altLang="en-US" sz="1400" b="0" u="none" dirty="0" smtClean="0">
                          <a:solidFill>
                            <a:schemeClr val="tx1"/>
                          </a:solidFill>
                          <a:latin typeface="ＭＳ ゴシック" panose="020B0609070205080204" pitchFamily="49" charset="-128"/>
                          <a:ea typeface="ＭＳ ゴシック" panose="020B0609070205080204" pitchFamily="49" charset="-128"/>
                          <a:cs typeface="ＭＳ ゴシック" panose="020B0609070205080204" pitchFamily="49" charset="-128"/>
                        </a:rPr>
                        <a:t>⇒全壊、大規模半壊、半壊：借入上限３００万円　一部損壊：借入上限２００万円　　　　　　　　　</a:t>
                      </a:r>
                      <a:endParaRPr lang="en-US" altLang="ja-JP" sz="1400" b="0" u="none" dirty="0" smtClean="0">
                        <a:solidFill>
                          <a:schemeClr val="tx1"/>
                        </a:solidFill>
                        <a:latin typeface="ＭＳ ゴシック" panose="020B0609070205080204" pitchFamily="49" charset="-128"/>
                        <a:ea typeface="ＭＳ ゴシック" panose="020B0609070205080204" pitchFamily="49" charset="-128"/>
                        <a:cs typeface="ＭＳ ゴシック" panose="020B0609070205080204" pitchFamily="49" charset="-128"/>
                      </a:endParaRPr>
                    </a:p>
                    <a:p>
                      <a:pPr marL="0" marR="0" indent="0" algn="l" defTabSz="913765" rtl="0" eaLnBrk="1" fontAlgn="auto" latinLnBrk="0" hangingPunct="1">
                        <a:lnSpc>
                          <a:spcPct val="100000"/>
                        </a:lnSpc>
                        <a:spcBef>
                          <a:spcPts val="0"/>
                        </a:spcBef>
                        <a:spcAft>
                          <a:spcPts val="0"/>
                        </a:spcAft>
                        <a:buClrTx/>
                        <a:buSzTx/>
                        <a:buFontTx/>
                        <a:buNone/>
                        <a:tabLst/>
                        <a:defRPr/>
                      </a:pPr>
                      <a:r>
                        <a:rPr lang="ja-JP" altLang="en-US" sz="1400" b="0" u="none" dirty="0" smtClean="0">
                          <a:solidFill>
                            <a:schemeClr val="tx1"/>
                          </a:solidFill>
                          <a:latin typeface="ＭＳ ゴシック" panose="020B0609070205080204" pitchFamily="49" charset="-128"/>
                          <a:ea typeface="ＭＳ ゴシック" panose="020B0609070205080204" pitchFamily="49" charset="-128"/>
                          <a:cs typeface="ＭＳ ゴシック" panose="020B0609070205080204" pitchFamily="49" charset="-128"/>
                        </a:rPr>
                        <a:t>　　　　　　（借入期間：１０年）</a:t>
                      </a:r>
                      <a:endParaRPr lang="en-US" altLang="ja-JP" sz="1400" b="0" dirty="0" smtClean="0">
                        <a:solidFill>
                          <a:schemeClr val="tx1"/>
                        </a:solidFill>
                        <a:latin typeface="ＭＳ ゴシック" panose="020B0609070205080204" pitchFamily="49" charset="-128"/>
                        <a:ea typeface="ＭＳ ゴシック" panose="020B0609070205080204" pitchFamily="49" charset="-128"/>
                        <a:cs typeface="ＭＳ ゴシック" panose="020B0609070205080204" pitchFamily="49" charset="-128"/>
                      </a:endParaRPr>
                    </a:p>
                    <a:p>
                      <a:pPr indent="0">
                        <a:lnSpc>
                          <a:spcPct val="100000"/>
                        </a:lnSpc>
                        <a:buNone/>
                      </a:pPr>
                      <a:r>
                        <a:rPr lang="ja-JP" altLang="en-US" sz="1400" b="0" dirty="0" smtClean="0">
                          <a:solidFill>
                            <a:schemeClr val="tx1"/>
                          </a:solidFill>
                          <a:latin typeface="ＭＳ ゴシック" panose="020B0609070205080204" pitchFamily="49" charset="-128"/>
                          <a:ea typeface="ＭＳ ゴシック" panose="020B0609070205080204" pitchFamily="49" charset="-128"/>
                          <a:cs typeface="ＭＳ ゴシック" panose="020B0609070205080204" pitchFamily="49" charset="-128"/>
                        </a:rPr>
                        <a:t>対象経費：一部損壊を含めた被災住宅の補修費</a:t>
                      </a:r>
                    </a:p>
                    <a:p>
                      <a:pPr indent="0">
                        <a:lnSpc>
                          <a:spcPct val="100000"/>
                        </a:lnSpc>
                        <a:buNone/>
                      </a:pPr>
                      <a:r>
                        <a:rPr lang="ja-JP" altLang="en-US" sz="1400" b="0" dirty="0" smtClean="0">
                          <a:solidFill>
                            <a:schemeClr val="tx1"/>
                          </a:solidFill>
                          <a:latin typeface="ＭＳ ゴシック" panose="020B0609070205080204" pitchFamily="49" charset="-128"/>
                          <a:ea typeface="ＭＳ ゴシック" panose="020B0609070205080204" pitchFamily="49" charset="-128"/>
                          <a:cs typeface="ＭＳ ゴシック" panose="020B0609070205080204" pitchFamily="49" charset="-128"/>
                        </a:rPr>
                        <a:t>対象者：被災住宅の所有者等で一部損壊以上の「り災証明書」を交付されている方</a:t>
                      </a:r>
                      <a:endParaRPr lang="en-US" altLang="ja-JP" sz="1400" b="0" dirty="0" smtClean="0">
                        <a:solidFill>
                          <a:schemeClr val="tx1"/>
                        </a:solidFill>
                        <a:latin typeface="ＭＳ ゴシック" panose="020B0609070205080204" pitchFamily="49" charset="-128"/>
                        <a:ea typeface="ＭＳ ゴシック" panose="020B0609070205080204" pitchFamily="49" charset="-128"/>
                        <a:cs typeface="ＭＳ ゴシック" panose="020B0609070205080204" pitchFamily="49" charset="-128"/>
                      </a:endParaRPr>
                    </a:p>
                    <a:p>
                      <a:pPr indent="0">
                        <a:lnSpc>
                          <a:spcPct val="100000"/>
                        </a:lnSpc>
                        <a:buNone/>
                      </a:pPr>
                      <a:r>
                        <a:rPr lang="ja-JP" altLang="en-US" sz="1400" b="0" dirty="0" smtClean="0">
                          <a:solidFill>
                            <a:schemeClr val="tx1"/>
                          </a:solidFill>
                          <a:latin typeface="ＭＳ ゴシック" panose="020B0609070205080204" pitchFamily="49" charset="-128"/>
                          <a:ea typeface="ＭＳ ゴシック" panose="020B0609070205080204" pitchFamily="49" charset="-128"/>
                          <a:cs typeface="ＭＳ ゴシック" panose="020B0609070205080204" pitchFamily="49" charset="-128"/>
                        </a:rPr>
                        <a:t>　　　（各金融機関による融資審査有）</a:t>
                      </a:r>
                    </a:p>
                    <a:p>
                      <a:pPr indent="0">
                        <a:lnSpc>
                          <a:spcPct val="100000"/>
                        </a:lnSpc>
                        <a:buNone/>
                      </a:pPr>
                      <a:r>
                        <a:rPr lang="ja-JP" altLang="en-US" sz="1400" b="0" i="0" dirty="0" smtClean="0">
                          <a:solidFill>
                            <a:schemeClr val="tx1"/>
                          </a:solidFill>
                          <a:latin typeface="ＭＳ ゴシック" panose="020B0609070205080204" pitchFamily="49" charset="-128"/>
                          <a:ea typeface="ＭＳ ゴシック" panose="020B0609070205080204" pitchFamily="49" charset="-128"/>
                          <a:cs typeface="ＭＳ ゴシック" panose="020B0609070205080204" pitchFamily="49" charset="-128"/>
                        </a:rPr>
                        <a:t>府負担：・</a:t>
                      </a:r>
                      <a:r>
                        <a:rPr lang="ja-JP" altLang="en-US" sz="1400" b="0" i="0" u="none" dirty="0" smtClean="0">
                          <a:solidFill>
                            <a:schemeClr val="tx1"/>
                          </a:solidFill>
                          <a:latin typeface="ＭＳ ゴシック" panose="020B0609070205080204" pitchFamily="49" charset="-128"/>
                          <a:ea typeface="ＭＳ ゴシック" panose="020B0609070205080204" pitchFamily="49" charset="-128"/>
                          <a:cs typeface="ＭＳ ゴシック" panose="020B0609070205080204" pitchFamily="49" charset="-128"/>
                        </a:rPr>
                        <a:t>住宅金融支援機構</a:t>
                      </a:r>
                      <a:r>
                        <a:rPr lang="ja-JP" altLang="en-US" sz="1400" b="0" i="0" dirty="0" smtClean="0">
                          <a:solidFill>
                            <a:schemeClr val="tx1"/>
                          </a:solidFill>
                          <a:latin typeface="ＭＳ ゴシック" panose="020B0609070205080204" pitchFamily="49" charset="-128"/>
                          <a:ea typeface="ＭＳ ゴシック" panose="020B0609070205080204" pitchFamily="49" charset="-128"/>
                          <a:cs typeface="ＭＳ ゴシック" panose="020B0609070205080204" pitchFamily="49" charset="-128"/>
                        </a:rPr>
                        <a:t>　「災害復興住宅融資」の融資申込み時の利率を利子補給</a:t>
                      </a:r>
                      <a:endParaRPr lang="en-US" altLang="ja-JP" sz="1400" b="0" i="0" dirty="0" smtClean="0">
                        <a:solidFill>
                          <a:schemeClr val="tx1"/>
                        </a:solidFill>
                        <a:latin typeface="ＭＳ ゴシック" panose="020B0609070205080204" pitchFamily="49" charset="-128"/>
                        <a:ea typeface="ＭＳ ゴシック" panose="020B0609070205080204" pitchFamily="49" charset="-128"/>
                        <a:cs typeface="ＭＳ ゴシック" panose="020B0609070205080204" pitchFamily="49" charset="-128"/>
                      </a:endParaRPr>
                    </a:p>
                    <a:p>
                      <a:pPr indent="0">
                        <a:lnSpc>
                          <a:spcPct val="100000"/>
                        </a:lnSpc>
                        <a:buNone/>
                      </a:pPr>
                      <a:r>
                        <a:rPr lang="ja-JP" altLang="en-US" sz="1400" b="0" i="0" dirty="0" smtClean="0">
                          <a:solidFill>
                            <a:schemeClr val="tx1"/>
                          </a:solidFill>
                          <a:latin typeface="ＭＳ ゴシック" panose="020B0609070205080204" pitchFamily="49" charset="-128"/>
                          <a:ea typeface="ＭＳ ゴシック" panose="020B0609070205080204" pitchFamily="49" charset="-128"/>
                          <a:cs typeface="ＭＳ ゴシック" panose="020B0609070205080204" pitchFamily="49" charset="-128"/>
                        </a:rPr>
                        <a:t>　　　　・</a:t>
                      </a:r>
                      <a:r>
                        <a:rPr lang="ja-JP" altLang="en-US" sz="1400" b="0" i="0" u="none" dirty="0" smtClean="0">
                          <a:solidFill>
                            <a:schemeClr val="tx1"/>
                          </a:solidFill>
                          <a:latin typeface="ＭＳ ゴシック" panose="020B0609070205080204" pitchFamily="49" charset="-128"/>
                          <a:ea typeface="ＭＳ ゴシック" panose="020B0609070205080204" pitchFamily="49" charset="-128"/>
                          <a:cs typeface="ＭＳ ゴシック" panose="020B0609070205080204" pitchFamily="49" charset="-128"/>
                        </a:rPr>
                        <a:t>民間金融機関（大阪シティ信用金庫）　</a:t>
                      </a:r>
                      <a:r>
                        <a:rPr lang="en-US" altLang="ja-JP" sz="1400" b="0" i="0" dirty="0" smtClean="0">
                          <a:solidFill>
                            <a:schemeClr val="tx1"/>
                          </a:solidFill>
                          <a:latin typeface="ＭＳ ゴシック" panose="020B0609070205080204" pitchFamily="49" charset="-128"/>
                          <a:ea typeface="ＭＳ ゴシック" panose="020B0609070205080204" pitchFamily="49" charset="-128"/>
                          <a:cs typeface="ＭＳ ゴシック" panose="020B0609070205080204" pitchFamily="49" charset="-128"/>
                        </a:rPr>
                        <a:t>0.55%</a:t>
                      </a:r>
                      <a:r>
                        <a:rPr lang="ja-JP" altLang="en-US" sz="1400" b="0" i="0" dirty="0" smtClean="0">
                          <a:solidFill>
                            <a:schemeClr val="tx1"/>
                          </a:solidFill>
                          <a:latin typeface="ＭＳ ゴシック" panose="020B0609070205080204" pitchFamily="49" charset="-128"/>
                          <a:ea typeface="ＭＳ ゴシック" panose="020B0609070205080204" pitchFamily="49" charset="-128"/>
                          <a:cs typeface="ＭＳ ゴシック" panose="020B0609070205080204" pitchFamily="49" charset="-128"/>
                        </a:rPr>
                        <a:t>を利子補給</a:t>
                      </a:r>
                      <a:endParaRPr lang="en-US" altLang="ja-JP" sz="1400" b="0" i="0" dirty="0" smtClean="0">
                        <a:solidFill>
                          <a:schemeClr val="tx1"/>
                        </a:solidFill>
                        <a:latin typeface="ＭＳ ゴシック" panose="020B0609070205080204" pitchFamily="49" charset="-128"/>
                        <a:ea typeface="ＭＳ ゴシック" panose="020B0609070205080204" pitchFamily="49" charset="-128"/>
                        <a:cs typeface="ＭＳ ゴシック" panose="020B0609070205080204" pitchFamily="49" charset="-128"/>
                      </a:endParaRPr>
                    </a:p>
                    <a:p>
                      <a:pPr indent="0">
                        <a:lnSpc>
                          <a:spcPct val="100000"/>
                        </a:lnSpc>
                        <a:buNone/>
                      </a:pPr>
                      <a:r>
                        <a:rPr lang="ja-JP" altLang="en-US" sz="1400" b="1" i="0" dirty="0" smtClean="0">
                          <a:solidFill>
                            <a:schemeClr val="tx1"/>
                          </a:solidFill>
                          <a:latin typeface="ＭＳ ゴシック" panose="020B0609070205080204" pitchFamily="49" charset="-128"/>
                          <a:ea typeface="ＭＳ ゴシック" panose="020B0609070205080204" pitchFamily="49" charset="-128"/>
                          <a:cs typeface="ＭＳ ゴシック" panose="020B0609070205080204" pitchFamily="49" charset="-128"/>
                        </a:rPr>
                        <a:t>予算額　</a:t>
                      </a:r>
                      <a:r>
                        <a:rPr lang="en-US" altLang="ja-JP" sz="1400" b="1" i="0" dirty="0" smtClean="0">
                          <a:solidFill>
                            <a:schemeClr val="tx1"/>
                          </a:solidFill>
                          <a:latin typeface="ＭＳ ゴシック" panose="020B0609070205080204" pitchFamily="49" charset="-128"/>
                          <a:ea typeface="ＭＳ ゴシック" panose="020B0609070205080204" pitchFamily="49" charset="-128"/>
                          <a:cs typeface="ＭＳ ゴシック" panose="020B0609070205080204" pitchFamily="49" charset="-128"/>
                        </a:rPr>
                        <a:t>54,589</a:t>
                      </a:r>
                      <a:r>
                        <a:rPr lang="ja-JP" altLang="en-US" sz="1400" b="1" i="0" dirty="0" smtClean="0">
                          <a:solidFill>
                            <a:schemeClr val="tx1"/>
                          </a:solidFill>
                          <a:latin typeface="ＭＳ ゴシック" panose="020B0609070205080204" pitchFamily="49" charset="-128"/>
                          <a:ea typeface="ＭＳ ゴシック" panose="020B0609070205080204" pitchFamily="49" charset="-128"/>
                          <a:cs typeface="ＭＳ ゴシック" panose="020B0609070205080204" pitchFamily="49" charset="-128"/>
                        </a:rPr>
                        <a:t>千円（一般財源 </a:t>
                      </a:r>
                      <a:r>
                        <a:rPr lang="en-US" altLang="ja-JP" sz="1400" b="1" i="0" dirty="0" smtClean="0">
                          <a:solidFill>
                            <a:schemeClr val="tx1"/>
                          </a:solidFill>
                          <a:latin typeface="ＭＳ ゴシック" panose="020B0609070205080204" pitchFamily="49" charset="-128"/>
                          <a:ea typeface="ＭＳ ゴシック" panose="020B0609070205080204" pitchFamily="49" charset="-128"/>
                          <a:cs typeface="ＭＳ ゴシック" panose="020B0609070205080204" pitchFamily="49" charset="-128"/>
                        </a:rPr>
                        <a:t>54,589</a:t>
                      </a:r>
                      <a:r>
                        <a:rPr lang="ja-JP" altLang="en-US" sz="1400" b="1" i="0" dirty="0" smtClean="0">
                          <a:solidFill>
                            <a:schemeClr val="tx1"/>
                          </a:solidFill>
                          <a:latin typeface="ＭＳ ゴシック" panose="020B0609070205080204" pitchFamily="49" charset="-128"/>
                          <a:ea typeface="ＭＳ ゴシック" panose="020B0609070205080204" pitchFamily="49" charset="-128"/>
                          <a:cs typeface="ＭＳ ゴシック" panose="020B0609070205080204" pitchFamily="49" charset="-128"/>
                        </a:rPr>
                        <a:t>千円）</a:t>
                      </a:r>
                      <a:endParaRPr lang="en-US" altLang="ja-JP" sz="1400" b="1" i="0" dirty="0" smtClean="0">
                        <a:solidFill>
                          <a:schemeClr val="tx1"/>
                        </a:solidFill>
                        <a:latin typeface="ＭＳ ゴシック" panose="020B0609070205080204" pitchFamily="49" charset="-128"/>
                        <a:ea typeface="ＭＳ ゴシック" panose="020B0609070205080204" pitchFamily="49" charset="-128"/>
                        <a:cs typeface="ＭＳ ゴシック" panose="020B0609070205080204" pitchFamily="49" charset="-128"/>
                      </a:endParaRPr>
                    </a:p>
                    <a:p>
                      <a:pPr indent="0">
                        <a:lnSpc>
                          <a:spcPct val="100000"/>
                        </a:lnSpc>
                        <a:buNone/>
                      </a:pPr>
                      <a:r>
                        <a:rPr lang="ja-JP" altLang="en-US" sz="1400" b="1" i="0" dirty="0" smtClean="0">
                          <a:solidFill>
                            <a:schemeClr val="tx1"/>
                          </a:solidFill>
                          <a:latin typeface="ＭＳ ゴシック" panose="020B0609070205080204" pitchFamily="49" charset="-128"/>
                          <a:ea typeface="ＭＳ ゴシック" panose="020B0609070205080204" pitchFamily="49" charset="-128"/>
                          <a:cs typeface="ＭＳ ゴシック" panose="020B0609070205080204" pitchFamily="49" charset="-128"/>
                        </a:rPr>
                        <a:t>　　　　　　　　　</a:t>
                      </a:r>
                      <a:r>
                        <a:rPr lang="en-US" altLang="ja-JP" sz="1400" b="1" i="0" dirty="0" smtClean="0">
                          <a:solidFill>
                            <a:schemeClr val="tx1"/>
                          </a:solidFill>
                          <a:latin typeface="ＭＳ ゴシック" panose="020B0609070205080204" pitchFamily="49" charset="-128"/>
                          <a:ea typeface="ＭＳ ゴシック" panose="020B0609070205080204" pitchFamily="49" charset="-128"/>
                          <a:cs typeface="ＭＳ ゴシック" panose="020B0609070205080204" pitchFamily="49" charset="-128"/>
                        </a:rPr>
                        <a:t>〔</a:t>
                      </a:r>
                      <a:r>
                        <a:rPr lang="ja-JP" altLang="en-US" sz="1400" b="1" i="0" dirty="0" smtClean="0">
                          <a:solidFill>
                            <a:schemeClr val="tx1"/>
                          </a:solidFill>
                          <a:latin typeface="ＭＳ ゴシック" panose="020B0609070205080204" pitchFamily="49" charset="-128"/>
                          <a:ea typeface="ＭＳ ゴシック" panose="020B0609070205080204" pitchFamily="49" charset="-128"/>
                          <a:cs typeface="ＭＳ ゴシック" panose="020B0609070205080204" pitchFamily="49" charset="-128"/>
                        </a:rPr>
                        <a:t>債務負担行為　</a:t>
                      </a:r>
                      <a:r>
                        <a:rPr lang="en-US" altLang="ja-JP" sz="1400" b="1" i="0" dirty="0" smtClean="0">
                          <a:solidFill>
                            <a:schemeClr val="tx1"/>
                          </a:solidFill>
                          <a:latin typeface="ＭＳ ゴシック" panose="020B0609070205080204" pitchFamily="49" charset="-128"/>
                          <a:ea typeface="ＭＳ ゴシック" panose="020B0609070205080204" pitchFamily="49" charset="-128"/>
                          <a:cs typeface="ＭＳ ゴシック" panose="020B0609070205080204" pitchFamily="49" charset="-128"/>
                        </a:rPr>
                        <a:t>325,035</a:t>
                      </a:r>
                      <a:r>
                        <a:rPr lang="ja-JP" altLang="en-US" sz="1400" b="1" i="0" dirty="0" smtClean="0">
                          <a:solidFill>
                            <a:schemeClr val="tx1"/>
                          </a:solidFill>
                          <a:latin typeface="ＭＳ ゴシック" panose="020B0609070205080204" pitchFamily="49" charset="-128"/>
                          <a:ea typeface="ＭＳ ゴシック" panose="020B0609070205080204" pitchFamily="49" charset="-128"/>
                          <a:cs typeface="ＭＳ ゴシック" panose="020B0609070205080204" pitchFamily="49" charset="-128"/>
                        </a:rPr>
                        <a:t>千円</a:t>
                      </a:r>
                      <a:r>
                        <a:rPr lang="en-US" altLang="ja-JP" sz="1400" b="1" i="0" dirty="0" smtClean="0">
                          <a:solidFill>
                            <a:schemeClr val="tx1"/>
                          </a:solidFill>
                          <a:latin typeface="ＭＳ ゴシック" panose="020B0609070205080204" pitchFamily="49" charset="-128"/>
                          <a:ea typeface="ＭＳ ゴシック" panose="020B0609070205080204" pitchFamily="49" charset="-128"/>
                          <a:cs typeface="ＭＳ ゴシック" panose="020B0609070205080204" pitchFamily="49" charset="-128"/>
                        </a:rPr>
                        <a:t>〕</a:t>
                      </a:r>
                      <a:endParaRPr lang="ja-JP" altLang="en-US" sz="1400" b="1" i="0" dirty="0" smtClean="0">
                        <a:solidFill>
                          <a:schemeClr val="tx1"/>
                        </a:solidFill>
                        <a:latin typeface="ＭＳ ゴシック" panose="020B0609070205080204" pitchFamily="49" charset="-128"/>
                        <a:ea typeface="ＭＳ ゴシック" panose="020B0609070205080204" pitchFamily="49" charset="-128"/>
                        <a:cs typeface="ＭＳ ゴシック" panose="020B0609070205080204" pitchFamily="49" charset="-128"/>
                      </a:endParaRPr>
                    </a:p>
                  </a:txBody>
                  <a:tcPr marL="72000" marR="72000" marT="36000" marB="36000">
                    <a:lnL w="28575"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0D8E8"/>
                    </a:solidFill>
                  </a:tcPr>
                </a:tc>
              </a:tr>
            </a:tbl>
          </a:graphicData>
        </a:graphic>
      </p:graphicFrame>
      <p:sp>
        <p:nvSpPr>
          <p:cNvPr id="11" name="テキスト ボックス 10"/>
          <p:cNvSpPr txBox="1"/>
          <p:nvPr/>
        </p:nvSpPr>
        <p:spPr>
          <a:xfrm>
            <a:off x="258812" y="6000658"/>
            <a:ext cx="1637904" cy="253916"/>
          </a:xfrm>
          <a:prstGeom prst="rect">
            <a:avLst/>
          </a:prstGeom>
          <a:noFill/>
        </p:spPr>
        <p:txBody>
          <a:bodyPr wrap="square" rtlCol="0">
            <a:spAutoFit/>
          </a:bodyPr>
          <a:lstStyle/>
          <a:p>
            <a:endParaRPr lang="en-US" altLang="ja-JP" sz="1050" dirty="0" smtClean="0">
              <a:latin typeface="+mj-ea"/>
              <a:ea typeface="+mj-ea"/>
            </a:endParaRPr>
          </a:p>
        </p:txBody>
      </p:sp>
    </p:spTree>
    <p:extLst>
      <p:ext uri="{BB962C8B-B14F-4D97-AF65-F5344CB8AC3E}">
        <p14:creationId xmlns:p14="http://schemas.microsoft.com/office/powerpoint/2010/main" val="1399601327"/>
      </p:ext>
    </p:extLst>
  </p:cSld>
  <p:clrMapOvr>
    <a:masterClrMapping/>
  </p:clrMapOvr>
  <p:timing>
    <p:tnLst>
      <p:par>
        <p:cTn id="1" dur="indefinite" restart="never" nodeType="tmRoot"/>
      </p:par>
    </p:tnLst>
  </p:timing>
</p:sld>
</file>

<file path=ppt/theme/theme1.xml><?xml version="1.0" encoding="utf-8"?>
<a:theme xmlns:a="http://schemas.openxmlformats.org/drawingml/2006/main" name="5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3850</TotalTime>
  <Words>206</Words>
  <Application>Microsoft Office PowerPoint</Application>
  <PresentationFormat>A4 210 x 297 mm</PresentationFormat>
  <Paragraphs>39</Paragraphs>
  <Slides>1</Slides>
  <Notes>1</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5_Office テーマ</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大阪の将来像</dc:title>
  <dc:creator>森口　直人</dc:creator>
  <cp:lastModifiedBy>HOSTNAME</cp:lastModifiedBy>
  <cp:revision>1856</cp:revision>
  <cp:lastPrinted>2018-07-11T05:23:41Z</cp:lastPrinted>
  <dcterms:created xsi:type="dcterms:W3CDTF">2015-07-03T07:38:00Z</dcterms:created>
  <dcterms:modified xsi:type="dcterms:W3CDTF">2018-07-11T05:24:18Z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1041-10.8.0.6184</vt:lpwstr>
  </property>
</Properties>
</file>