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06" autoAdjust="0"/>
    <p:restoredTop sz="94424" autoAdjust="0"/>
  </p:normalViewPr>
  <p:slideViewPr>
    <p:cSldViewPr snapToGrid="0">
      <p:cViewPr>
        <p:scale>
          <a:sx n="77" d="100"/>
          <a:sy n="77" d="100"/>
        </p:scale>
        <p:origin x="-78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C566D-9170-4620-A717-9B918785F72A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EE441-F097-4F78-B7C5-6ACFDAD4EC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4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EE441-F097-4F78-B7C5-6ACFDAD4ECE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746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743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87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349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01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40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64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62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03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0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2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28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72B5C-9BEA-42BA-9973-58B3D1373863}" type="datetimeFigureOut">
              <a:rPr kumimoji="1" lang="ja-JP" altLang="en-US" smtClean="0"/>
              <a:t>2018/2/21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7F1B-CC48-4188-A32D-35E0ED44D4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56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図 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5218" y="2613621"/>
            <a:ext cx="3045508" cy="2194953"/>
          </a:xfrm>
          <a:prstGeom prst="rect">
            <a:avLst/>
          </a:prstGeom>
        </p:spPr>
      </p:pic>
      <p:pic>
        <p:nvPicPr>
          <p:cNvPr id="196" name="図 1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254" y="172106"/>
            <a:ext cx="5580775" cy="2995640"/>
          </a:xfrm>
          <a:prstGeom prst="rect">
            <a:avLst/>
          </a:prstGeom>
        </p:spPr>
      </p:pic>
      <p:sp>
        <p:nvSpPr>
          <p:cNvPr id="82" name="正方形/長方形 81"/>
          <p:cNvSpPr/>
          <p:nvPr/>
        </p:nvSpPr>
        <p:spPr>
          <a:xfrm>
            <a:off x="1318659" y="2693272"/>
            <a:ext cx="3121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/>
              <a:t>大阪府下医療</a:t>
            </a:r>
            <a:r>
              <a:rPr lang="ja-JP" altLang="en-US" sz="1600" b="1" dirty="0" smtClean="0"/>
              <a:t>機関</a:t>
            </a:r>
            <a:endParaRPr lang="en-US" altLang="ja-JP" sz="1600" b="1" dirty="0" smtClean="0"/>
          </a:p>
          <a:p>
            <a:r>
              <a:rPr lang="ja-JP" altLang="en-US" sz="1600" b="1" dirty="0" smtClean="0"/>
              <a:t>（オンライン届出</a:t>
            </a:r>
            <a:r>
              <a:rPr lang="ja-JP" altLang="en-US" sz="1600" b="1" u="sng" dirty="0" smtClean="0"/>
              <a:t>非対応</a:t>
            </a:r>
            <a:r>
              <a:rPr lang="ja-JP" altLang="en-US" sz="1600" b="1" dirty="0"/>
              <a:t>医療</a:t>
            </a:r>
            <a:r>
              <a:rPr lang="ja-JP" altLang="en-US" sz="1600" b="1" dirty="0" smtClean="0"/>
              <a:t>機関）</a:t>
            </a:r>
            <a:endParaRPr lang="en-US" altLang="ja-JP" sz="1600" b="1" dirty="0" smtClean="0"/>
          </a:p>
        </p:txBody>
      </p:sp>
      <p:pic>
        <p:nvPicPr>
          <p:cNvPr id="195" name="図 1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4759" y="3732903"/>
            <a:ext cx="7415270" cy="2763544"/>
          </a:xfrm>
          <a:prstGeom prst="rect">
            <a:avLst/>
          </a:prstGeom>
        </p:spPr>
      </p:pic>
      <p:pic>
        <p:nvPicPr>
          <p:cNvPr id="79" name="図 7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418" y="1174842"/>
            <a:ext cx="382647" cy="1056107"/>
          </a:xfrm>
          <a:prstGeom prst="rect">
            <a:avLst/>
          </a:prstGeom>
        </p:spPr>
      </p:pic>
      <p:sp>
        <p:nvSpPr>
          <p:cNvPr id="80" name="V 字形矢印 79"/>
          <p:cNvSpPr/>
          <p:nvPr/>
        </p:nvSpPr>
        <p:spPr>
          <a:xfrm>
            <a:off x="355341" y="2772525"/>
            <a:ext cx="936022" cy="7811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/>
          <p:nvPr/>
        </p:nvSpPr>
        <p:spPr>
          <a:xfrm flipH="1">
            <a:off x="508520" y="2978418"/>
            <a:ext cx="82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受</a:t>
            </a:r>
            <a:r>
              <a:rPr lang="ja-JP" altLang="en-US" dirty="0">
                <a:solidFill>
                  <a:schemeClr val="bg1"/>
                </a:solidFill>
              </a:rPr>
              <a:t>診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1525841" y="3558486"/>
            <a:ext cx="656778" cy="38181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診断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88" name="図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450" y="172107"/>
            <a:ext cx="3822663" cy="2115966"/>
          </a:xfrm>
          <a:prstGeom prst="rect">
            <a:avLst/>
          </a:prstGeom>
        </p:spPr>
      </p:pic>
      <p:pic>
        <p:nvPicPr>
          <p:cNvPr id="89" name="図 8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18" y="1366185"/>
            <a:ext cx="711841" cy="549002"/>
          </a:xfrm>
          <a:prstGeom prst="rect">
            <a:avLst/>
          </a:prstGeom>
        </p:spPr>
      </p:pic>
      <p:sp>
        <p:nvSpPr>
          <p:cNvPr id="94" name="テキスト ボックス 93"/>
          <p:cNvSpPr txBox="1"/>
          <p:nvPr/>
        </p:nvSpPr>
        <p:spPr>
          <a:xfrm>
            <a:off x="3962038" y="1969339"/>
            <a:ext cx="797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ルータ等</a:t>
            </a:r>
            <a:endParaRPr kumimoji="1" lang="ja-JP" altLang="en-US" sz="1100" dirty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1419170" y="1014023"/>
            <a:ext cx="656778" cy="38181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診断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03" name="テキスト ボックス 102"/>
          <p:cNvSpPr txBox="1"/>
          <p:nvPr/>
        </p:nvSpPr>
        <p:spPr>
          <a:xfrm>
            <a:off x="4125285" y="1020263"/>
            <a:ext cx="656778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届出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1302765" y="270277"/>
            <a:ext cx="2916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b="1" dirty="0"/>
              <a:t>大阪府下医療</a:t>
            </a:r>
            <a:r>
              <a:rPr lang="ja-JP" altLang="en-US" sz="1600" b="1" dirty="0" smtClean="0"/>
              <a:t>機関</a:t>
            </a:r>
            <a:endParaRPr lang="en-US" altLang="ja-JP" sz="1600" b="1" dirty="0" smtClean="0"/>
          </a:p>
          <a:p>
            <a:r>
              <a:rPr lang="ja-JP" altLang="en-US" sz="1600" b="1" dirty="0" smtClean="0"/>
              <a:t>（オンライン</a:t>
            </a:r>
            <a:r>
              <a:rPr lang="ja-JP" altLang="en-US" sz="1600" b="1" dirty="0"/>
              <a:t>届出</a:t>
            </a:r>
            <a:r>
              <a:rPr lang="ja-JP" altLang="en-US" sz="1600" b="1" u="sng" dirty="0"/>
              <a:t>対応</a:t>
            </a:r>
            <a:r>
              <a:rPr lang="ja-JP" altLang="en-US" sz="1600" b="1" dirty="0"/>
              <a:t>医療</a:t>
            </a:r>
            <a:r>
              <a:rPr lang="ja-JP" altLang="en-US" sz="1600" b="1" dirty="0" smtClean="0"/>
              <a:t>機関）</a:t>
            </a:r>
            <a:endParaRPr lang="en-US" altLang="ja-JP" sz="1600" b="1" dirty="0" smtClean="0"/>
          </a:p>
        </p:txBody>
      </p:sp>
      <p:pic>
        <p:nvPicPr>
          <p:cNvPr id="112" name="図 1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285" y="1493277"/>
            <a:ext cx="671198" cy="522612"/>
          </a:xfrm>
          <a:prstGeom prst="rect">
            <a:avLst/>
          </a:prstGeom>
        </p:spPr>
      </p:pic>
      <p:sp>
        <p:nvSpPr>
          <p:cNvPr id="114" name="V 字形矢印 113"/>
          <p:cNvSpPr/>
          <p:nvPr/>
        </p:nvSpPr>
        <p:spPr>
          <a:xfrm>
            <a:off x="363815" y="172106"/>
            <a:ext cx="936022" cy="781119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/>
          <p:cNvSpPr txBox="1"/>
          <p:nvPr/>
        </p:nvSpPr>
        <p:spPr>
          <a:xfrm flipH="1">
            <a:off x="516994" y="377999"/>
            <a:ext cx="823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chemeClr val="bg1"/>
                </a:solidFill>
              </a:rPr>
              <a:t>受</a:t>
            </a:r>
            <a:r>
              <a:rPr lang="ja-JP" altLang="en-US" dirty="0">
                <a:solidFill>
                  <a:schemeClr val="bg1"/>
                </a:solidFill>
              </a:rPr>
              <a:t>診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2130540" y="1133898"/>
            <a:ext cx="19284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右矢印 20"/>
          <p:cNvSpPr/>
          <p:nvPr/>
        </p:nvSpPr>
        <p:spPr>
          <a:xfrm>
            <a:off x="5221048" y="1072155"/>
            <a:ext cx="1064661" cy="263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Lock"/>
          <p:cNvSpPr>
            <a:spLocks noEditPoints="1" noChangeArrowheads="1"/>
          </p:cNvSpPr>
          <p:nvPr/>
        </p:nvSpPr>
        <p:spPr bwMode="auto">
          <a:xfrm>
            <a:off x="5615407" y="1005822"/>
            <a:ext cx="258013" cy="34319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5310873" y="1748712"/>
            <a:ext cx="8888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VPN</a:t>
            </a:r>
            <a:r>
              <a:rPr kumimoji="1" lang="ja-JP" altLang="en-US" sz="1400" dirty="0" smtClean="0"/>
              <a:t>接続</a:t>
            </a:r>
            <a:endParaRPr kumimoji="1" lang="ja-JP" altLang="en-US" sz="1400" dirty="0"/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5288273" y="1441908"/>
            <a:ext cx="94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専用回線</a:t>
            </a:r>
            <a:endParaRPr kumimoji="1" lang="ja-JP" altLang="en-US" sz="1400" dirty="0"/>
          </a:p>
        </p:txBody>
      </p:sp>
      <p:pic>
        <p:nvPicPr>
          <p:cNvPr id="118" name="図 1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699" y="4828288"/>
            <a:ext cx="961625" cy="741646"/>
          </a:xfrm>
          <a:prstGeom prst="rect">
            <a:avLst/>
          </a:prstGeom>
        </p:spPr>
      </p:pic>
      <p:pic>
        <p:nvPicPr>
          <p:cNvPr id="119" name="図 1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089" y="3850100"/>
            <a:ext cx="596051" cy="493699"/>
          </a:xfrm>
          <a:prstGeom prst="rect">
            <a:avLst/>
          </a:prstGeom>
        </p:spPr>
      </p:pic>
      <p:sp>
        <p:nvSpPr>
          <p:cNvPr id="124" name="テキスト ボックス 123"/>
          <p:cNvSpPr txBox="1"/>
          <p:nvPr/>
        </p:nvSpPr>
        <p:spPr>
          <a:xfrm>
            <a:off x="6199766" y="4025056"/>
            <a:ext cx="5475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ハブ</a:t>
            </a:r>
            <a:endParaRPr kumimoji="1" lang="ja-JP" altLang="en-US" sz="1100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4728215" y="5397375"/>
            <a:ext cx="666791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</a:rPr>
              <a:t>代行届出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5525913" y="5631642"/>
            <a:ext cx="1636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オンライン届出専用端末</a:t>
            </a:r>
            <a:endParaRPr kumimoji="1" lang="ja-JP" altLang="en-US" sz="1100" dirty="0"/>
          </a:p>
        </p:txBody>
      </p:sp>
      <p:cxnSp>
        <p:nvCxnSpPr>
          <p:cNvPr id="36" name="カギ線コネクタ 35"/>
          <p:cNvCxnSpPr/>
          <p:nvPr/>
        </p:nvCxnSpPr>
        <p:spPr>
          <a:xfrm>
            <a:off x="2807173" y="4808575"/>
            <a:ext cx="1764858" cy="1059192"/>
          </a:xfrm>
          <a:prstGeom prst="bentConnector3">
            <a:avLst>
              <a:gd name="adj1" fmla="val -265"/>
            </a:avLst>
          </a:prstGeom>
          <a:ln>
            <a:prstDash val="dash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8" name="テキスト ボックス 127"/>
          <p:cNvSpPr txBox="1"/>
          <p:nvPr/>
        </p:nvSpPr>
        <p:spPr>
          <a:xfrm>
            <a:off x="1283450" y="5958582"/>
            <a:ext cx="23519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追跡可能な郵送等で</a:t>
            </a:r>
            <a:endParaRPr lang="en-US" altLang="ja-JP" sz="1400" dirty="0" smtClean="0"/>
          </a:p>
          <a:p>
            <a:r>
              <a:rPr lang="ja-JP" altLang="en-US" sz="1400" dirty="0" smtClean="0"/>
              <a:t>大阪府のがん登録室に提出</a:t>
            </a:r>
            <a:endParaRPr lang="en-US" altLang="ja-JP" sz="1400" dirty="0" smtClean="0"/>
          </a:p>
        </p:txBody>
      </p:sp>
      <p:pic>
        <p:nvPicPr>
          <p:cNvPr id="144" name="図 14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693" y="4655747"/>
            <a:ext cx="596051" cy="493699"/>
          </a:xfrm>
          <a:prstGeom prst="rect">
            <a:avLst/>
          </a:prstGeom>
        </p:spPr>
      </p:pic>
      <p:pic>
        <p:nvPicPr>
          <p:cNvPr id="145" name="図 14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0964" y="3763750"/>
            <a:ext cx="671198" cy="522612"/>
          </a:xfrm>
          <a:prstGeom prst="rect">
            <a:avLst/>
          </a:prstGeom>
        </p:spPr>
      </p:pic>
      <p:pic>
        <p:nvPicPr>
          <p:cNvPr id="146" name="図 14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7466" y="5287474"/>
            <a:ext cx="961625" cy="741646"/>
          </a:xfrm>
          <a:prstGeom prst="rect">
            <a:avLst/>
          </a:prstGeom>
        </p:spPr>
      </p:pic>
      <p:pic>
        <p:nvPicPr>
          <p:cNvPr id="147" name="図 14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918" y="4770069"/>
            <a:ext cx="538237" cy="466789"/>
          </a:xfrm>
          <a:prstGeom prst="rect">
            <a:avLst/>
          </a:prstGeom>
        </p:spPr>
      </p:pic>
      <p:pic>
        <p:nvPicPr>
          <p:cNvPr id="148" name="図 14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918" y="3800653"/>
            <a:ext cx="745677" cy="651627"/>
          </a:xfrm>
          <a:prstGeom prst="rect">
            <a:avLst/>
          </a:prstGeom>
        </p:spPr>
      </p:pic>
      <p:sp>
        <p:nvSpPr>
          <p:cNvPr id="149" name="フリーフォーム 148"/>
          <p:cNvSpPr/>
          <p:nvPr/>
        </p:nvSpPr>
        <p:spPr>
          <a:xfrm>
            <a:off x="10281247" y="4715805"/>
            <a:ext cx="566671" cy="373581"/>
          </a:xfrm>
          <a:custGeom>
            <a:avLst/>
            <a:gdLst>
              <a:gd name="connsiteX0" fmla="*/ 0 w 566671"/>
              <a:gd name="connsiteY0" fmla="*/ 197554 h 373581"/>
              <a:gd name="connsiteX1" fmla="*/ 309093 w 566671"/>
              <a:gd name="connsiteY1" fmla="*/ 4371 h 373581"/>
              <a:gd name="connsiteX2" fmla="*/ 257578 w 566671"/>
              <a:gd name="connsiteY2" fmla="*/ 364979 h 373581"/>
              <a:gd name="connsiteX3" fmla="*/ 566671 w 566671"/>
              <a:gd name="connsiteY3" fmla="*/ 261948 h 373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6671" h="373581">
                <a:moveTo>
                  <a:pt x="0" y="197554"/>
                </a:moveTo>
                <a:cubicBezTo>
                  <a:pt x="133081" y="87010"/>
                  <a:pt x="266163" y="-23533"/>
                  <a:pt x="309093" y="4371"/>
                </a:cubicBezTo>
                <a:cubicBezTo>
                  <a:pt x="352023" y="32275"/>
                  <a:pt x="214648" y="322050"/>
                  <a:pt x="257578" y="364979"/>
                </a:cubicBezTo>
                <a:cubicBezTo>
                  <a:pt x="300508" y="407908"/>
                  <a:pt x="521595" y="276973"/>
                  <a:pt x="566671" y="2619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0" name="直線コネクタ 149"/>
          <p:cNvCxnSpPr/>
          <p:nvPr/>
        </p:nvCxnSpPr>
        <p:spPr>
          <a:xfrm>
            <a:off x="9660542" y="415586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/>
          <p:nvPr/>
        </p:nvCxnSpPr>
        <p:spPr>
          <a:xfrm flipV="1">
            <a:off x="9920719" y="4312510"/>
            <a:ext cx="0" cy="262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>
            <a:endCxn id="144" idx="2"/>
          </p:cNvCxnSpPr>
          <p:nvPr/>
        </p:nvCxnSpPr>
        <p:spPr>
          <a:xfrm flipV="1">
            <a:off x="9920719" y="5149446"/>
            <a:ext cx="0" cy="174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/>
          <p:nvPr/>
        </p:nvCxnSpPr>
        <p:spPr>
          <a:xfrm flipV="1">
            <a:off x="10158869" y="4379316"/>
            <a:ext cx="583557" cy="276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テキスト ボックス 153"/>
          <p:cNvSpPr txBox="1"/>
          <p:nvPr/>
        </p:nvSpPr>
        <p:spPr>
          <a:xfrm>
            <a:off x="10041320" y="5077127"/>
            <a:ext cx="5475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ハブ</a:t>
            </a:r>
            <a:endParaRPr kumimoji="1" lang="ja-JP" altLang="en-US" sz="1100" dirty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10017172" y="4096738"/>
            <a:ext cx="807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/>
              <a:t>ルータ</a:t>
            </a:r>
            <a:endParaRPr kumimoji="1" lang="ja-JP" altLang="en-US" sz="1100" dirty="0"/>
          </a:p>
        </p:txBody>
      </p:sp>
      <p:sp>
        <p:nvSpPr>
          <p:cNvPr id="156" name="テキスト ボックス 155"/>
          <p:cNvSpPr txBox="1"/>
          <p:nvPr/>
        </p:nvSpPr>
        <p:spPr>
          <a:xfrm flipH="1">
            <a:off x="8202304" y="5510709"/>
            <a:ext cx="1121986" cy="33855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chemeClr val="bg1"/>
                </a:solidFill>
              </a:rPr>
              <a:t>審査・整理</a:t>
            </a:r>
            <a:endParaRPr kumimoji="1" lang="ja-JP" altLang="en-US" sz="1600" dirty="0">
              <a:solidFill>
                <a:schemeClr val="bg1"/>
              </a:solidFill>
            </a:endParaRP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9429560" y="6047890"/>
            <a:ext cx="210666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 smtClean="0"/>
              <a:t>全国がん登録システム専用端末</a:t>
            </a:r>
            <a:endParaRPr kumimoji="1" lang="ja-JP" altLang="en-US" sz="1100" dirty="0"/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6582954" y="1623888"/>
            <a:ext cx="175868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0070C0"/>
                </a:solidFill>
              </a:rPr>
              <a:t>がん登録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rgbClr val="0070C0"/>
                </a:solidFill>
              </a:rPr>
              <a:t>オンラインシステム</a:t>
            </a:r>
            <a:endParaRPr kumimoji="1" lang="ja-JP" altLang="en-US" sz="1400" dirty="0">
              <a:solidFill>
                <a:srgbClr val="0070C0"/>
              </a:solidFill>
            </a:endParaRPr>
          </a:p>
        </p:txBody>
      </p:sp>
      <p:pic>
        <p:nvPicPr>
          <p:cNvPr id="167" name="図 16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080" y="2247546"/>
            <a:ext cx="528619" cy="706623"/>
          </a:xfrm>
          <a:prstGeom prst="rect">
            <a:avLst/>
          </a:prstGeom>
        </p:spPr>
      </p:pic>
      <p:sp>
        <p:nvSpPr>
          <p:cNvPr id="168" name="右矢印 167"/>
          <p:cNvSpPr/>
          <p:nvPr/>
        </p:nvSpPr>
        <p:spPr>
          <a:xfrm rot="20031645">
            <a:off x="6119889" y="3384207"/>
            <a:ext cx="1064661" cy="2632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Lock"/>
          <p:cNvSpPr>
            <a:spLocks noEditPoints="1" noChangeArrowheads="1"/>
          </p:cNvSpPr>
          <p:nvPr/>
        </p:nvSpPr>
        <p:spPr bwMode="auto">
          <a:xfrm>
            <a:off x="6568840" y="3249634"/>
            <a:ext cx="258013" cy="34319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rgbClr val="C0C0C0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5412017" y="3316769"/>
            <a:ext cx="8871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VPN</a:t>
            </a:r>
            <a:r>
              <a:rPr kumimoji="1" lang="ja-JP" altLang="en-US" sz="1400" dirty="0" smtClean="0"/>
              <a:t>接続</a:t>
            </a:r>
            <a:endParaRPr kumimoji="1" lang="ja-JP" altLang="en-US" sz="1400" dirty="0"/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5302400" y="3058059"/>
            <a:ext cx="94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専用回線</a:t>
            </a:r>
            <a:endParaRPr kumimoji="1" lang="ja-JP" altLang="en-US" sz="1400" dirty="0"/>
          </a:p>
        </p:txBody>
      </p:sp>
      <p:sp>
        <p:nvSpPr>
          <p:cNvPr id="1030" name="正方形/長方形 1029"/>
          <p:cNvSpPr/>
          <p:nvPr/>
        </p:nvSpPr>
        <p:spPr>
          <a:xfrm>
            <a:off x="6582954" y="1504674"/>
            <a:ext cx="1676793" cy="1543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9331624" y="1650299"/>
            <a:ext cx="175868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solidFill>
                  <a:srgbClr val="0070C0"/>
                </a:solidFill>
              </a:rPr>
              <a:t>全国がん登録</a:t>
            </a:r>
            <a:endParaRPr lang="en-US" altLang="ja-JP" sz="1400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1400" dirty="0" smtClean="0">
                <a:solidFill>
                  <a:srgbClr val="0070C0"/>
                </a:solidFill>
              </a:rPr>
              <a:t>システム</a:t>
            </a:r>
            <a:endParaRPr kumimoji="1" lang="ja-JP" altLang="en-US" sz="1400" dirty="0">
              <a:solidFill>
                <a:srgbClr val="0070C0"/>
              </a:solidFill>
            </a:endParaRPr>
          </a:p>
        </p:txBody>
      </p:sp>
      <p:pic>
        <p:nvPicPr>
          <p:cNvPr id="174" name="図 17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750" y="2260309"/>
            <a:ext cx="528619" cy="706623"/>
          </a:xfrm>
          <a:prstGeom prst="rect">
            <a:avLst/>
          </a:prstGeom>
        </p:spPr>
      </p:pic>
      <p:sp>
        <p:nvSpPr>
          <p:cNvPr id="175" name="正方形/長方形 174"/>
          <p:cNvSpPr/>
          <p:nvPr/>
        </p:nvSpPr>
        <p:spPr>
          <a:xfrm>
            <a:off x="9331624" y="1517437"/>
            <a:ext cx="1676793" cy="15434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36" name="直線矢印コネクタ 1035"/>
          <p:cNvCxnSpPr/>
          <p:nvPr/>
        </p:nvCxnSpPr>
        <p:spPr>
          <a:xfrm flipV="1">
            <a:off x="9563640" y="1089583"/>
            <a:ext cx="0" cy="43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直線矢印コネクタ 1042"/>
          <p:cNvCxnSpPr/>
          <p:nvPr/>
        </p:nvCxnSpPr>
        <p:spPr>
          <a:xfrm>
            <a:off x="8484705" y="2289160"/>
            <a:ext cx="65855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テキスト ボックス 191"/>
          <p:cNvSpPr txBox="1"/>
          <p:nvPr/>
        </p:nvSpPr>
        <p:spPr>
          <a:xfrm>
            <a:off x="8274567" y="1850102"/>
            <a:ext cx="12246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データ取り込み</a:t>
            </a:r>
            <a:endParaRPr kumimoji="1" lang="ja-JP" altLang="en-US" sz="1100" dirty="0"/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9597485" y="1193522"/>
            <a:ext cx="110017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データ反映</a:t>
            </a:r>
            <a:endParaRPr kumimoji="1" lang="ja-JP" altLang="en-US" sz="1100" dirty="0"/>
          </a:p>
        </p:txBody>
      </p:sp>
      <p:sp>
        <p:nvSpPr>
          <p:cNvPr id="198" name="テキスト ボックス 197"/>
          <p:cNvSpPr txBox="1"/>
          <p:nvPr/>
        </p:nvSpPr>
        <p:spPr>
          <a:xfrm>
            <a:off x="10368278" y="3339515"/>
            <a:ext cx="94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/>
              <a:t>IP-VPN</a:t>
            </a:r>
            <a:r>
              <a:rPr kumimoji="1" lang="ja-JP" altLang="en-US" sz="1400" dirty="0" smtClean="0"/>
              <a:t>網</a:t>
            </a:r>
            <a:endParaRPr kumimoji="1" lang="ja-JP" altLang="en-US" sz="1400" dirty="0"/>
          </a:p>
        </p:txBody>
      </p:sp>
      <p:sp>
        <p:nvSpPr>
          <p:cNvPr id="199" name="テキスト ボックス 198"/>
          <p:cNvSpPr txBox="1"/>
          <p:nvPr/>
        </p:nvSpPr>
        <p:spPr>
          <a:xfrm>
            <a:off x="10157670" y="3124484"/>
            <a:ext cx="9423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専用回線</a:t>
            </a:r>
            <a:endParaRPr kumimoji="1" lang="ja-JP" altLang="en-US" sz="1400" dirty="0"/>
          </a:p>
        </p:txBody>
      </p:sp>
      <p:sp>
        <p:nvSpPr>
          <p:cNvPr id="1045" name="フローチャート : 複数書類 1044"/>
          <p:cNvSpPr/>
          <p:nvPr/>
        </p:nvSpPr>
        <p:spPr>
          <a:xfrm>
            <a:off x="3004809" y="1511916"/>
            <a:ext cx="795476" cy="427328"/>
          </a:xfrm>
          <a:prstGeom prst="flowChartMulti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/>
              <a:t>届出票</a:t>
            </a:r>
            <a:endParaRPr kumimoji="1" lang="ja-JP" altLang="en-US" sz="1050" dirty="0"/>
          </a:p>
        </p:txBody>
      </p:sp>
      <p:sp>
        <p:nvSpPr>
          <p:cNvPr id="201" name="Lock"/>
          <p:cNvSpPr>
            <a:spLocks noEditPoints="1" noChangeArrowheads="1"/>
          </p:cNvSpPr>
          <p:nvPr/>
        </p:nvSpPr>
        <p:spPr bwMode="auto">
          <a:xfrm>
            <a:off x="3069380" y="1821169"/>
            <a:ext cx="175005" cy="32251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3" name="テキスト ボックス 202"/>
          <p:cNvSpPr txBox="1"/>
          <p:nvPr/>
        </p:nvSpPr>
        <p:spPr>
          <a:xfrm>
            <a:off x="3192525" y="1912055"/>
            <a:ext cx="782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暗号化</a:t>
            </a:r>
            <a:endParaRPr kumimoji="1" lang="ja-JP" altLang="en-US" sz="1200" dirty="0"/>
          </a:p>
        </p:txBody>
      </p:sp>
      <p:pic>
        <p:nvPicPr>
          <p:cNvPr id="208" name="図 20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841" y="4062165"/>
            <a:ext cx="711841" cy="549002"/>
          </a:xfrm>
          <a:prstGeom prst="rect">
            <a:avLst/>
          </a:prstGeom>
        </p:spPr>
      </p:pic>
      <p:sp>
        <p:nvSpPr>
          <p:cNvPr id="210" name="フローチャート : 複数書類 209"/>
          <p:cNvSpPr/>
          <p:nvPr/>
        </p:nvSpPr>
        <p:spPr>
          <a:xfrm>
            <a:off x="2608901" y="3941772"/>
            <a:ext cx="795476" cy="427328"/>
          </a:xfrm>
          <a:prstGeom prst="flowChartMulti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50" dirty="0" smtClean="0"/>
              <a:t>届出票</a:t>
            </a:r>
            <a:endParaRPr kumimoji="1" lang="ja-JP" altLang="en-US" sz="1050" dirty="0"/>
          </a:p>
        </p:txBody>
      </p:sp>
      <p:sp>
        <p:nvSpPr>
          <p:cNvPr id="211" name="Lock"/>
          <p:cNvSpPr>
            <a:spLocks noEditPoints="1" noChangeArrowheads="1"/>
          </p:cNvSpPr>
          <p:nvPr/>
        </p:nvSpPr>
        <p:spPr bwMode="auto">
          <a:xfrm>
            <a:off x="2673472" y="4251025"/>
            <a:ext cx="175005" cy="32251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noFill/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12" name="テキスト ボックス 211"/>
          <p:cNvSpPr txBox="1"/>
          <p:nvPr/>
        </p:nvSpPr>
        <p:spPr>
          <a:xfrm>
            <a:off x="2796617" y="4341911"/>
            <a:ext cx="782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 smtClean="0"/>
              <a:t>暗号化</a:t>
            </a:r>
            <a:endParaRPr kumimoji="1" lang="ja-JP" altLang="en-US" sz="1200" dirty="0"/>
          </a:p>
        </p:txBody>
      </p:sp>
      <p:sp>
        <p:nvSpPr>
          <p:cNvPr id="1054" name="テキスト ボックス 1053"/>
          <p:cNvSpPr txBox="1"/>
          <p:nvPr/>
        </p:nvSpPr>
        <p:spPr>
          <a:xfrm>
            <a:off x="7052448" y="3837537"/>
            <a:ext cx="2332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/>
              <a:t>大阪府のがん登録室</a:t>
            </a:r>
            <a:endParaRPr kumimoji="1" lang="en-US" altLang="ja-JP" sz="1600" b="1" dirty="0" smtClean="0"/>
          </a:p>
          <a:p>
            <a:r>
              <a:rPr lang="ja-JP" altLang="en-US" sz="1600" b="1" dirty="0" smtClean="0"/>
              <a:t>（大阪国際がんセンター）</a:t>
            </a:r>
            <a:endParaRPr kumimoji="1" lang="ja-JP" altLang="en-US" sz="1600" b="1" dirty="0"/>
          </a:p>
        </p:txBody>
      </p:sp>
      <p:sp>
        <p:nvSpPr>
          <p:cNvPr id="219" name="テキスト ボックス 218"/>
          <p:cNvSpPr txBox="1"/>
          <p:nvPr/>
        </p:nvSpPr>
        <p:spPr>
          <a:xfrm>
            <a:off x="6571260" y="331723"/>
            <a:ext cx="2332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b="1" dirty="0"/>
              <a:t>国</a:t>
            </a:r>
            <a:endParaRPr kumimoji="1" lang="en-US" altLang="ja-JP" sz="1600" b="1" dirty="0" smtClean="0"/>
          </a:p>
          <a:p>
            <a:r>
              <a:rPr lang="ja-JP" altLang="en-US" sz="1600" b="1" dirty="0" smtClean="0"/>
              <a:t>（国立がん研究センター）</a:t>
            </a:r>
            <a:endParaRPr kumimoji="1" lang="ja-JP" altLang="en-US" sz="1600" b="1" dirty="0"/>
          </a:p>
        </p:txBody>
      </p:sp>
      <p:cxnSp>
        <p:nvCxnSpPr>
          <p:cNvPr id="231" name="直線コネクタ 230"/>
          <p:cNvCxnSpPr/>
          <p:nvPr/>
        </p:nvCxnSpPr>
        <p:spPr>
          <a:xfrm flipV="1">
            <a:off x="5791265" y="4286362"/>
            <a:ext cx="8966" cy="4548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上下矢印 183"/>
          <p:cNvSpPr/>
          <p:nvPr/>
        </p:nvSpPr>
        <p:spPr>
          <a:xfrm>
            <a:off x="9920718" y="3167746"/>
            <a:ext cx="226853" cy="499758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6" name="フローチャート : 磁気ディスク 175"/>
          <p:cNvSpPr/>
          <p:nvPr/>
        </p:nvSpPr>
        <p:spPr>
          <a:xfrm>
            <a:off x="9499169" y="480608"/>
            <a:ext cx="1512000" cy="5981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全国</a:t>
            </a:r>
            <a:r>
              <a:rPr kumimoji="1" lang="en-US" altLang="ja-JP" sz="1600" dirty="0" smtClean="0"/>
              <a:t>DB</a:t>
            </a:r>
            <a:endParaRPr kumimoji="1" lang="ja-JP" altLang="en-US" sz="1600" dirty="0"/>
          </a:p>
        </p:txBody>
      </p:sp>
      <p:sp>
        <p:nvSpPr>
          <p:cNvPr id="177" name="フローチャート : 磁気ディスク 176"/>
          <p:cNvSpPr/>
          <p:nvPr/>
        </p:nvSpPr>
        <p:spPr>
          <a:xfrm>
            <a:off x="9499169" y="81888"/>
            <a:ext cx="1512000" cy="48060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都道府県</a:t>
            </a:r>
            <a:r>
              <a:rPr kumimoji="1" lang="en-US" altLang="ja-JP" sz="1400" dirty="0" smtClean="0"/>
              <a:t>DB</a:t>
            </a:r>
            <a:endParaRPr kumimoji="1" lang="ja-JP" altLang="en-US" sz="1400" dirty="0"/>
          </a:p>
        </p:txBody>
      </p:sp>
      <p:sp>
        <p:nvSpPr>
          <p:cNvPr id="74" name="テキスト ボックス 2"/>
          <p:cNvSpPr txBox="1">
            <a:spLocks noChangeArrowheads="1"/>
          </p:cNvSpPr>
          <p:nvPr/>
        </p:nvSpPr>
        <p:spPr bwMode="auto">
          <a:xfrm>
            <a:off x="11079245" y="81888"/>
            <a:ext cx="1028700" cy="2539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050" kern="100" dirty="0" smtClean="0">
                <a:effectLst/>
                <a:latin typeface="Century"/>
                <a:ea typeface="ＭＳ 明朝"/>
                <a:cs typeface="Times New Roman"/>
              </a:rPr>
              <a:t>別紙</a:t>
            </a:r>
            <a:r>
              <a:rPr lang="ja-JP" altLang="en-US" sz="1050" kern="100" dirty="0" smtClean="0">
                <a:effectLst/>
                <a:latin typeface="Century"/>
                <a:ea typeface="ＭＳ 明朝"/>
                <a:cs typeface="Times New Roman"/>
              </a:rPr>
              <a:t>３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784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110</Words>
  <Application>Microsoft Office PowerPoint</Application>
  <PresentationFormat>ユーザー設定</PresentationFormat>
  <Paragraphs>43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赤坂　尚敏</dc:creator>
  <cp:lastModifiedBy>HOSTNAME</cp:lastModifiedBy>
  <cp:revision>46</cp:revision>
  <dcterms:created xsi:type="dcterms:W3CDTF">2017-12-27T02:44:47Z</dcterms:created>
  <dcterms:modified xsi:type="dcterms:W3CDTF">2018-02-21T04:14:22Z</dcterms:modified>
</cp:coreProperties>
</file>