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
  </p:notesMasterIdLst>
  <p:sldIdLst>
    <p:sldId id="543"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谷口　正典" initials="谷口　正典" lastIdx="1" clrIdx="0">
    <p:extLst>
      <p:ext uri="{19B8F6BF-5375-455C-9EA6-DF929625EA0E}">
        <p15:presenceInfo xmlns:p15="http://schemas.microsoft.com/office/powerpoint/2012/main" userId="谷口　正典"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86472" autoAdjust="0"/>
  </p:normalViewPr>
  <p:slideViewPr>
    <p:cSldViewPr snapToGrid="0">
      <p:cViewPr varScale="1">
        <p:scale>
          <a:sx n="72" d="100"/>
          <a:sy n="72" d="100"/>
        </p:scale>
        <p:origin x="1330" y="67"/>
      </p:cViewPr>
      <p:guideLst/>
    </p:cSldViewPr>
  </p:slideViewPr>
  <p:notesTextViewPr>
    <p:cViewPr>
      <p:scale>
        <a:sx n="400" d="100"/>
        <a:sy n="4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477F2-0FBA-4496-AC28-8B7D11A43885}" type="doc">
      <dgm:prSet loTypeId="urn:microsoft.com/office/officeart/2008/layout/HorizontalMultiLevelHierarchy" loCatId="hierarchy" qsTypeId="urn:microsoft.com/office/officeart/2005/8/quickstyle/simple5" qsCatId="simple" csTypeId="urn:microsoft.com/office/officeart/2005/8/colors/accent0_3" csCatId="mainScheme" phldr="1"/>
      <dgm:spPr/>
      <dgm:t>
        <a:bodyPr/>
        <a:lstStyle/>
        <a:p>
          <a:endParaRPr kumimoji="1" lang="ja-JP" altLang="en-US"/>
        </a:p>
      </dgm:t>
    </dgm:pt>
    <dgm:pt modelId="{793963CD-EE3D-4092-A911-00E48FE3669E}">
      <dgm:prSet custT="1"/>
      <dgm:spPr/>
      <dgm:t>
        <a:bodyPr vert="vert"/>
        <a:lstStyle/>
        <a:p>
          <a:pPr rtl="0"/>
          <a:r>
            <a:rPr kumimoji="1" lang="ja-JP" altLang="en-US" sz="2800" b="1" dirty="0">
              <a:latin typeface="BIZ UDPゴシック" panose="020B0400000000000000" pitchFamily="50" charset="-128"/>
              <a:ea typeface="BIZ UDPゴシック" panose="020B0400000000000000" pitchFamily="50" charset="-128"/>
            </a:rPr>
            <a:t>大阪府市下水道ビジョン推進会議</a:t>
          </a:r>
          <a:endParaRPr lang="ja-JP" altLang="en-US" sz="2800" b="1" dirty="0">
            <a:latin typeface="BIZ UDPゴシック" panose="020B0400000000000000" pitchFamily="50" charset="-128"/>
            <a:ea typeface="BIZ UDPゴシック" panose="020B0400000000000000" pitchFamily="50" charset="-128"/>
          </a:endParaRPr>
        </a:p>
      </dgm:t>
    </dgm:pt>
    <dgm:pt modelId="{DED312D8-E815-4AF7-8157-C6DB6393AD3A}" type="parTrans" cxnId="{244FDBD7-3407-4C83-B789-79A1A624F208}">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8F72DB81-AAAE-4FB5-AC12-D87EE1B7DF9E}" type="sibTrans" cxnId="{244FDBD7-3407-4C83-B789-79A1A624F208}">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D1AAAB02-3720-4A1C-A931-697D2C549495}">
      <dgm:prSet custT="1"/>
      <dgm:spPr/>
      <dgm:t>
        <a:bodyPr/>
        <a:lstStyle/>
        <a:p>
          <a:pPr rtl="0"/>
          <a:r>
            <a:rPr kumimoji="1" lang="ja-JP" altLang="en-US" sz="1400" dirty="0">
              <a:latin typeface="BIZ UDPゴシック" panose="020B0400000000000000" pitchFamily="50" charset="-128"/>
              <a:ea typeface="BIZ UDPゴシック" panose="020B0400000000000000" pitchFamily="50" charset="-128"/>
            </a:rPr>
            <a:t>官民連携</a:t>
          </a:r>
          <a:r>
            <a:rPr kumimoji="1" lang="en-US" altLang="ja-JP" sz="1400" dirty="0">
              <a:latin typeface="BIZ UDPゴシック" panose="020B0400000000000000" pitchFamily="50" charset="-128"/>
              <a:ea typeface="BIZ UDPゴシック" panose="020B0400000000000000" pitchFamily="50" charset="-128"/>
            </a:rPr>
            <a:t>WG</a:t>
          </a:r>
          <a:endParaRPr lang="ja-JP" sz="1400" dirty="0">
            <a:latin typeface="BIZ UDPゴシック" panose="020B0400000000000000" pitchFamily="50" charset="-128"/>
            <a:ea typeface="BIZ UDPゴシック" panose="020B0400000000000000" pitchFamily="50" charset="-128"/>
          </a:endParaRPr>
        </a:p>
      </dgm:t>
    </dgm:pt>
    <dgm:pt modelId="{2845195F-467C-4F85-BF32-05BEE9F364A0}" type="parTrans" cxnId="{2A55666D-9E64-4726-A565-2605CAE79C45}">
      <dgm:prSet custT="1"/>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319AC18C-FAA4-4357-8745-FC9570A574D9}" type="sibTrans" cxnId="{2A55666D-9E64-4726-A565-2605CAE79C45}">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E9F0DC42-0809-423C-9F1A-266278F88362}">
      <dgm:prSet custT="1"/>
      <dgm:spPr/>
      <dgm:t>
        <a:bodyPr/>
        <a:lstStyle/>
        <a:p>
          <a:pPr rtl="0"/>
          <a:r>
            <a:rPr kumimoji="1" lang="ja-JP" sz="1400" dirty="0">
              <a:latin typeface="BIZ UDPゴシック" panose="020B0400000000000000" pitchFamily="50" charset="-128"/>
              <a:ea typeface="BIZ UDPゴシック" panose="020B0400000000000000" pitchFamily="50" charset="-128"/>
            </a:rPr>
            <a:t>技術力向上</a:t>
          </a:r>
          <a:r>
            <a:rPr kumimoji="1" lang="en-US" altLang="ja-JP" sz="1400" dirty="0">
              <a:latin typeface="BIZ UDPゴシック" panose="020B0400000000000000" pitchFamily="50" charset="-128"/>
              <a:ea typeface="BIZ UDPゴシック" panose="020B0400000000000000" pitchFamily="50" charset="-128"/>
            </a:rPr>
            <a:t>WG</a:t>
          </a:r>
          <a:endParaRPr lang="ja-JP" sz="1400" dirty="0">
            <a:latin typeface="BIZ UDPゴシック" panose="020B0400000000000000" pitchFamily="50" charset="-128"/>
            <a:ea typeface="BIZ UDPゴシック" panose="020B0400000000000000" pitchFamily="50" charset="-128"/>
          </a:endParaRPr>
        </a:p>
      </dgm:t>
    </dgm:pt>
    <dgm:pt modelId="{99A3A0A1-6458-4C63-8A54-BDF9D0F65616}" type="parTrans" cxnId="{9938084B-364D-45C6-8CBB-D0F416E904C4}">
      <dgm:prSet custT="1"/>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53970577-7F46-41BE-A168-BBCE99A74E64}" type="sibTrans" cxnId="{9938084B-364D-45C6-8CBB-D0F416E904C4}">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72671B30-F8C1-49A9-8FBC-2CD599D9EA7D}">
      <dgm:prSet custT="1"/>
      <dgm:spPr/>
      <dgm:t>
        <a:bodyPr/>
        <a:lstStyle/>
        <a:p>
          <a:pPr rtl="0"/>
          <a:r>
            <a:rPr kumimoji="1" lang="ja-JP" sz="1400" dirty="0">
              <a:latin typeface="BIZ UDPゴシック" panose="020B0400000000000000" pitchFamily="50" charset="-128"/>
              <a:ea typeface="BIZ UDPゴシック" panose="020B0400000000000000" pitchFamily="50" charset="-128"/>
            </a:rPr>
            <a:t>治水対策</a:t>
          </a:r>
          <a:r>
            <a:rPr kumimoji="1" lang="en-US" altLang="ja-JP" sz="1400" dirty="0">
              <a:latin typeface="BIZ UDPゴシック" panose="020B0400000000000000" pitchFamily="50" charset="-128"/>
              <a:ea typeface="BIZ UDPゴシック" panose="020B0400000000000000" pitchFamily="50" charset="-128"/>
            </a:rPr>
            <a:t>WG</a:t>
          </a:r>
          <a:endParaRPr lang="ja-JP" sz="1400" dirty="0">
            <a:latin typeface="BIZ UDPゴシック" panose="020B0400000000000000" pitchFamily="50" charset="-128"/>
            <a:ea typeface="BIZ UDPゴシック" panose="020B0400000000000000" pitchFamily="50" charset="-128"/>
          </a:endParaRPr>
        </a:p>
      </dgm:t>
    </dgm:pt>
    <dgm:pt modelId="{EA1FB590-C587-47C6-8812-6ABC48659A5F}" type="parTrans" cxnId="{7A2662AD-5F2F-4E10-B61C-B2D893524375}">
      <dgm:prSet custT="1"/>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E7282A47-C413-41B8-9E0F-2FABF6D874D5}" type="sibTrans" cxnId="{7A2662AD-5F2F-4E10-B61C-B2D893524375}">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F0E9C6B7-F085-403B-AF76-D719B9A1E56C}">
      <dgm:prSet custT="1"/>
      <dgm:spPr/>
      <dgm:t>
        <a:bodyPr/>
        <a:lstStyle/>
        <a:p>
          <a:pPr rtl="0"/>
          <a:r>
            <a:rPr kumimoji="1" lang="ja-JP" sz="1400" dirty="0">
              <a:latin typeface="BIZ UDPゴシック" panose="020B0400000000000000" pitchFamily="50" charset="-128"/>
              <a:ea typeface="BIZ UDPゴシック" panose="020B0400000000000000" pitchFamily="50" charset="-128"/>
            </a:rPr>
            <a:t>部品共有化</a:t>
          </a:r>
          <a:r>
            <a:rPr kumimoji="1" lang="en-US" altLang="ja-JP" sz="1400" dirty="0">
              <a:latin typeface="BIZ UDPゴシック" panose="020B0400000000000000" pitchFamily="50" charset="-128"/>
              <a:ea typeface="BIZ UDPゴシック" panose="020B0400000000000000" pitchFamily="50" charset="-128"/>
            </a:rPr>
            <a:t>WG</a:t>
          </a:r>
          <a:endParaRPr lang="ja-JP" sz="1400" dirty="0">
            <a:latin typeface="BIZ UDPゴシック" panose="020B0400000000000000" pitchFamily="50" charset="-128"/>
            <a:ea typeface="BIZ UDPゴシック" panose="020B0400000000000000" pitchFamily="50" charset="-128"/>
          </a:endParaRPr>
        </a:p>
      </dgm:t>
    </dgm:pt>
    <dgm:pt modelId="{38AA9345-291A-48B3-A1BD-16073A22C9F5}" type="parTrans" cxnId="{54A53C9C-8F70-4BE3-8A98-3F4BB7F828D1}">
      <dgm:prSet custT="1"/>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AC71FB89-805D-4AFD-8997-EBD15ADF33C6}" type="sibTrans" cxnId="{54A53C9C-8F70-4BE3-8A98-3F4BB7F828D1}">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845321B6-3E06-4421-B865-FC6CC9A41B75}">
      <dgm:prSet custT="1"/>
      <dgm:spPr/>
      <dgm:t>
        <a:bodyPr/>
        <a:lstStyle/>
        <a:p>
          <a:pPr rtl="0"/>
          <a:r>
            <a:rPr kumimoji="1" lang="ja-JP" sz="1200" dirty="0">
              <a:latin typeface="BIZ UDPゴシック" panose="020B0400000000000000" pitchFamily="50" charset="-128"/>
              <a:ea typeface="BIZ UDPゴシック" panose="020B0400000000000000" pitchFamily="50" charset="-128"/>
            </a:rPr>
            <a:t>府内市町村下水道事業の持続性確保</a:t>
          </a:r>
          <a:r>
            <a:rPr kumimoji="1" lang="en-US" altLang="ja-JP" sz="1200" dirty="0">
              <a:latin typeface="BIZ UDPゴシック" panose="020B0400000000000000" pitchFamily="50" charset="-128"/>
              <a:ea typeface="BIZ UDPゴシック" panose="020B0400000000000000" pitchFamily="50" charset="-128"/>
            </a:rPr>
            <a:t>WG</a:t>
          </a:r>
          <a:endParaRPr lang="ja-JP" sz="1200" dirty="0">
            <a:latin typeface="BIZ UDPゴシック" panose="020B0400000000000000" pitchFamily="50" charset="-128"/>
            <a:ea typeface="BIZ UDPゴシック" panose="020B0400000000000000" pitchFamily="50" charset="-128"/>
          </a:endParaRPr>
        </a:p>
      </dgm:t>
    </dgm:pt>
    <dgm:pt modelId="{8898DD64-EC79-444E-BD17-33F9C7C6A05A}" type="parTrans" cxnId="{CEA8E414-A858-4E82-AE78-399304B9EBB1}">
      <dgm:prSet custT="1"/>
      <dgm:spPr/>
      <dgm:t>
        <a:bodyPr/>
        <a:lstStyle/>
        <a:p>
          <a:endParaRPr kumimoji="1" lang="ja-JP" altLang="en-US" sz="1400">
            <a:solidFill>
              <a:schemeClr val="tx1"/>
            </a:solidFill>
          </a:endParaRPr>
        </a:p>
      </dgm:t>
    </dgm:pt>
    <dgm:pt modelId="{352FB0AD-F27B-4D43-9506-EB72266D9A29}" type="sibTrans" cxnId="{CEA8E414-A858-4E82-AE78-399304B9EBB1}">
      <dgm:prSet/>
      <dgm:spPr/>
      <dgm:t>
        <a:bodyPr/>
        <a:lstStyle/>
        <a:p>
          <a:endParaRPr kumimoji="1" lang="ja-JP" altLang="en-US" sz="1400">
            <a:solidFill>
              <a:schemeClr val="tx1"/>
            </a:solidFill>
          </a:endParaRPr>
        </a:p>
      </dgm:t>
    </dgm:pt>
    <dgm:pt modelId="{85C81807-BCD1-4CE9-851B-777389FB3B0D}">
      <dgm:prSet custT="1"/>
      <dgm:spPr/>
      <dgm:t>
        <a:bodyPr/>
        <a:lstStyle/>
        <a:p>
          <a:pPr rtl="0"/>
          <a:r>
            <a:rPr lang="ja-JP" altLang="en-US" sz="1200" dirty="0">
              <a:latin typeface="BIZ UDPゴシック" panose="020B0400000000000000" pitchFamily="50" charset="-128"/>
              <a:ea typeface="BIZ UDPゴシック" panose="020B0400000000000000" pitchFamily="50" charset="-128"/>
            </a:rPr>
            <a:t>ストックマネジメント</a:t>
          </a:r>
          <a:r>
            <a:rPr lang="en-US" altLang="ja-JP" sz="1200" dirty="0">
              <a:latin typeface="BIZ UDPゴシック" panose="020B0400000000000000" pitchFamily="50" charset="-128"/>
              <a:ea typeface="BIZ UDPゴシック" panose="020B0400000000000000" pitchFamily="50" charset="-128"/>
            </a:rPr>
            <a:t>WG</a:t>
          </a:r>
          <a:endParaRPr lang="ja-JP" sz="1200" dirty="0">
            <a:latin typeface="BIZ UDPゴシック" panose="020B0400000000000000" pitchFamily="50" charset="-128"/>
            <a:ea typeface="BIZ UDPゴシック" panose="020B0400000000000000" pitchFamily="50" charset="-128"/>
          </a:endParaRPr>
        </a:p>
      </dgm:t>
    </dgm:pt>
    <dgm:pt modelId="{566935E9-F3FA-4C47-8D7E-E5E5E4B7F510}" type="parTrans" cxnId="{8E22B0E1-FDAF-40A3-A6E9-2C337FDCCA9B}">
      <dgm:prSet custT="1"/>
      <dgm:spPr/>
      <dgm:t>
        <a:bodyPr/>
        <a:lstStyle/>
        <a:p>
          <a:endParaRPr kumimoji="1" lang="ja-JP" altLang="en-US" sz="1400">
            <a:solidFill>
              <a:schemeClr val="tx1"/>
            </a:solidFill>
          </a:endParaRPr>
        </a:p>
      </dgm:t>
    </dgm:pt>
    <dgm:pt modelId="{C28BB146-9B71-4254-818F-9AB5B0D96233}" type="sibTrans" cxnId="{8E22B0E1-FDAF-40A3-A6E9-2C337FDCCA9B}">
      <dgm:prSet/>
      <dgm:spPr/>
      <dgm:t>
        <a:bodyPr/>
        <a:lstStyle/>
        <a:p>
          <a:endParaRPr kumimoji="1" lang="ja-JP" altLang="en-US" sz="1400">
            <a:solidFill>
              <a:schemeClr val="tx1"/>
            </a:solidFill>
          </a:endParaRPr>
        </a:p>
      </dgm:t>
    </dgm:pt>
    <dgm:pt modelId="{1EC25E03-0A2E-439D-A412-71E93E118DFA}">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地震対策</a:t>
          </a:r>
          <a:r>
            <a:rPr lang="en-US" altLang="ja-JP" sz="1400" dirty="0">
              <a:latin typeface="BIZ UDPゴシック" panose="020B0400000000000000" pitchFamily="50" charset="-128"/>
              <a:ea typeface="BIZ UDPゴシック" panose="020B0400000000000000" pitchFamily="50" charset="-128"/>
            </a:rPr>
            <a:t>WG</a:t>
          </a:r>
          <a:endParaRPr lang="ja-JP" sz="1400" dirty="0">
            <a:latin typeface="BIZ UDPゴシック" panose="020B0400000000000000" pitchFamily="50" charset="-128"/>
            <a:ea typeface="BIZ UDPゴシック" panose="020B0400000000000000" pitchFamily="50" charset="-128"/>
          </a:endParaRPr>
        </a:p>
      </dgm:t>
    </dgm:pt>
    <dgm:pt modelId="{3910E4DB-C70C-483F-B4C8-CAAF61933CD4}" type="parTrans" cxnId="{F9CB4A5A-3BDA-4AB4-9A7F-8413C9334737}">
      <dgm:prSet custT="1"/>
      <dgm:spPr/>
      <dgm:t>
        <a:bodyPr/>
        <a:lstStyle/>
        <a:p>
          <a:endParaRPr kumimoji="1" lang="ja-JP" altLang="en-US" sz="1400">
            <a:solidFill>
              <a:schemeClr val="tx1"/>
            </a:solidFill>
          </a:endParaRPr>
        </a:p>
      </dgm:t>
    </dgm:pt>
    <dgm:pt modelId="{59188776-9AC8-4FFF-B31A-5D03A406C0F4}" type="sibTrans" cxnId="{F9CB4A5A-3BDA-4AB4-9A7F-8413C9334737}">
      <dgm:prSet/>
      <dgm:spPr/>
      <dgm:t>
        <a:bodyPr/>
        <a:lstStyle/>
        <a:p>
          <a:endParaRPr kumimoji="1" lang="ja-JP" altLang="en-US" sz="1400">
            <a:solidFill>
              <a:schemeClr val="tx1"/>
            </a:solidFill>
          </a:endParaRPr>
        </a:p>
      </dgm:t>
    </dgm:pt>
    <dgm:pt modelId="{97967904-D533-487A-9FB3-ED13E9625C9A}">
      <dgm:prSet custT="1"/>
      <dgm:spPr/>
      <dgm:t>
        <a:bodyPr/>
        <a:lstStyle/>
        <a:p>
          <a:pPr rtl="0"/>
          <a:r>
            <a:rPr kumimoji="1" lang="ja-JP" sz="1200" dirty="0">
              <a:latin typeface="BIZ UDPゴシック" panose="020B0400000000000000" pitchFamily="50" charset="-128"/>
              <a:ea typeface="BIZ UDPゴシック" panose="020B0400000000000000" pitchFamily="50" charset="-128"/>
            </a:rPr>
            <a:t>処理場空間の多様な活用</a:t>
          </a:r>
          <a:r>
            <a:rPr kumimoji="1" lang="en-US" altLang="ja-JP" sz="1200" dirty="0">
              <a:latin typeface="BIZ UDPゴシック" panose="020B0400000000000000" pitchFamily="50" charset="-128"/>
              <a:ea typeface="BIZ UDPゴシック" panose="020B0400000000000000" pitchFamily="50" charset="-128"/>
            </a:rPr>
            <a:t>WG</a:t>
          </a:r>
          <a:endParaRPr lang="ja-JP" sz="1200" dirty="0">
            <a:latin typeface="BIZ UDPゴシック" panose="020B0400000000000000" pitchFamily="50" charset="-128"/>
            <a:ea typeface="BIZ UDPゴシック" panose="020B0400000000000000" pitchFamily="50" charset="-128"/>
          </a:endParaRPr>
        </a:p>
      </dgm:t>
    </dgm:pt>
    <dgm:pt modelId="{52556B29-AE12-4FA1-BB9E-0FF7E5D81E8E}" type="parTrans" cxnId="{DBCE6124-BA8E-4AD2-86E9-E293F16F6C58}">
      <dgm:prSet custT="1"/>
      <dgm:spPr/>
      <dgm:t>
        <a:bodyPr/>
        <a:lstStyle/>
        <a:p>
          <a:endParaRPr kumimoji="1" lang="ja-JP" altLang="en-US" sz="1400">
            <a:solidFill>
              <a:schemeClr val="tx1"/>
            </a:solidFill>
          </a:endParaRPr>
        </a:p>
      </dgm:t>
    </dgm:pt>
    <dgm:pt modelId="{4E660B5A-EBB5-45A9-9100-E5885319ADAA}" type="sibTrans" cxnId="{DBCE6124-BA8E-4AD2-86E9-E293F16F6C58}">
      <dgm:prSet/>
      <dgm:spPr/>
      <dgm:t>
        <a:bodyPr/>
        <a:lstStyle/>
        <a:p>
          <a:endParaRPr kumimoji="1" lang="ja-JP" altLang="en-US" sz="1400">
            <a:solidFill>
              <a:schemeClr val="tx1"/>
            </a:solidFill>
          </a:endParaRPr>
        </a:p>
      </dgm:t>
    </dgm:pt>
    <dgm:pt modelId="{B4824B14-EC7E-411A-B9F0-3E4D75D66E79}">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府内市町村支援、広域化・共同化の推進</a:t>
          </a:r>
        </a:p>
      </dgm:t>
    </dgm:pt>
    <dgm:pt modelId="{62DA1FBE-DBF9-4E9C-A666-2899485A7637}" type="parTrans" cxnId="{C6A1E2F5-3086-4322-A6ED-CA4DC5DE70C4}">
      <dgm:prSet custT="1"/>
      <dgm:spPr/>
      <dgm:t>
        <a:bodyPr/>
        <a:lstStyle/>
        <a:p>
          <a:endParaRPr kumimoji="1" lang="ja-JP" altLang="en-US" sz="1400">
            <a:solidFill>
              <a:schemeClr val="tx1"/>
            </a:solidFill>
          </a:endParaRPr>
        </a:p>
      </dgm:t>
    </dgm:pt>
    <dgm:pt modelId="{D29137B4-13DC-41A4-9A37-D97562E90361}" type="sibTrans" cxnId="{C6A1E2F5-3086-4322-A6ED-CA4DC5DE70C4}">
      <dgm:prSet/>
      <dgm:spPr/>
      <dgm:t>
        <a:bodyPr/>
        <a:lstStyle/>
        <a:p>
          <a:endParaRPr kumimoji="1" lang="ja-JP" altLang="en-US" sz="1400">
            <a:solidFill>
              <a:schemeClr val="tx1"/>
            </a:solidFill>
          </a:endParaRPr>
        </a:p>
      </dgm:t>
    </dgm:pt>
    <dgm:pt modelId="{5DE60A27-11E1-4EAB-BCC5-E18ED71B4DA0}">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ストックマネジメントの推進</a:t>
          </a:r>
        </a:p>
      </dgm:t>
    </dgm:pt>
    <dgm:pt modelId="{33339A68-B25D-4E6B-B7E3-6AAC89EFAE13}" type="parTrans" cxnId="{D9DDDAF0-7AF9-4739-ADB2-32923AAE3CF5}">
      <dgm:prSet custT="1"/>
      <dgm:spPr/>
      <dgm:t>
        <a:bodyPr/>
        <a:lstStyle/>
        <a:p>
          <a:endParaRPr kumimoji="1" lang="ja-JP" altLang="en-US" sz="1400">
            <a:solidFill>
              <a:schemeClr val="tx1"/>
            </a:solidFill>
          </a:endParaRPr>
        </a:p>
      </dgm:t>
    </dgm:pt>
    <dgm:pt modelId="{2C8EB220-7BCB-4A71-8EDC-B5C81F205B5F}" type="sibTrans" cxnId="{D9DDDAF0-7AF9-4739-ADB2-32923AAE3CF5}">
      <dgm:prSet/>
      <dgm:spPr/>
      <dgm:t>
        <a:bodyPr/>
        <a:lstStyle/>
        <a:p>
          <a:endParaRPr kumimoji="1" lang="ja-JP" altLang="en-US" sz="1400">
            <a:solidFill>
              <a:schemeClr val="tx1"/>
            </a:solidFill>
          </a:endParaRPr>
        </a:p>
      </dgm:t>
    </dgm:pt>
    <dgm:pt modelId="{2F29D9C3-A12E-4DDE-BB68-D8785454A4B3}">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市町村と連携した下水道の</a:t>
          </a:r>
          <a:r>
            <a:rPr lang="en-US" altLang="ja-JP" sz="1400" dirty="0">
              <a:latin typeface="BIZ UDPゴシック" panose="020B0400000000000000" pitchFamily="50" charset="-128"/>
              <a:ea typeface="BIZ UDPゴシック" panose="020B0400000000000000" pitchFamily="50" charset="-128"/>
            </a:rPr>
            <a:t>PR</a:t>
          </a:r>
          <a:endParaRPr lang="ja-JP" altLang="en-US" sz="1400" dirty="0">
            <a:latin typeface="BIZ UDPゴシック" panose="020B0400000000000000" pitchFamily="50" charset="-128"/>
            <a:ea typeface="BIZ UDPゴシック" panose="020B0400000000000000" pitchFamily="50" charset="-128"/>
          </a:endParaRPr>
        </a:p>
      </dgm:t>
    </dgm:pt>
    <dgm:pt modelId="{E9DF2275-D745-4ED4-BA9E-5A372E58B20C}" type="parTrans" cxnId="{406AADF4-BA2A-4B0A-ABDA-C8946F2F254E}">
      <dgm:prSet custT="1"/>
      <dgm:spPr/>
      <dgm:t>
        <a:bodyPr/>
        <a:lstStyle/>
        <a:p>
          <a:endParaRPr kumimoji="1" lang="ja-JP" altLang="en-US" sz="1400">
            <a:solidFill>
              <a:schemeClr val="tx1"/>
            </a:solidFill>
          </a:endParaRPr>
        </a:p>
      </dgm:t>
    </dgm:pt>
    <dgm:pt modelId="{75B83D57-08B5-4EED-A401-5CE62EA6F6AC}" type="sibTrans" cxnId="{406AADF4-BA2A-4B0A-ABDA-C8946F2F254E}">
      <dgm:prSet/>
      <dgm:spPr/>
      <dgm:t>
        <a:bodyPr/>
        <a:lstStyle/>
        <a:p>
          <a:endParaRPr kumimoji="1" lang="ja-JP" altLang="en-US" sz="1400">
            <a:solidFill>
              <a:schemeClr val="tx1"/>
            </a:solidFill>
          </a:endParaRPr>
        </a:p>
      </dgm:t>
    </dgm:pt>
    <dgm:pt modelId="{3DF7D77F-11DA-49F4-95B3-70B2FE2C57CF}">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気候変動を見据えた流域治水の推進</a:t>
          </a:r>
        </a:p>
      </dgm:t>
    </dgm:pt>
    <dgm:pt modelId="{B92887D4-97C0-4091-9BEF-DBB69D52AB9B}" type="parTrans" cxnId="{7501C273-CFED-4F9B-92C9-1C7427CD5808}">
      <dgm:prSet custT="1"/>
      <dgm:spPr/>
      <dgm:t>
        <a:bodyPr/>
        <a:lstStyle/>
        <a:p>
          <a:endParaRPr kumimoji="1" lang="ja-JP" altLang="en-US" sz="1400">
            <a:solidFill>
              <a:schemeClr val="tx1"/>
            </a:solidFill>
          </a:endParaRPr>
        </a:p>
      </dgm:t>
    </dgm:pt>
    <dgm:pt modelId="{CDB232A0-4591-4CD0-8671-13970A320F91}" type="sibTrans" cxnId="{7501C273-CFED-4F9B-92C9-1C7427CD5808}">
      <dgm:prSet/>
      <dgm:spPr/>
      <dgm:t>
        <a:bodyPr/>
        <a:lstStyle/>
        <a:p>
          <a:endParaRPr kumimoji="1" lang="ja-JP" altLang="en-US" sz="1400">
            <a:solidFill>
              <a:schemeClr val="tx1"/>
            </a:solidFill>
          </a:endParaRPr>
        </a:p>
      </dgm:t>
    </dgm:pt>
    <dgm:pt modelId="{BCCBB518-F1D3-4B82-8D3A-7D4F81A6EF5E}">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府市連携した地震対策の推進</a:t>
          </a:r>
        </a:p>
      </dgm:t>
    </dgm:pt>
    <dgm:pt modelId="{A046ABC3-8EF0-403C-8E8D-647198AFD15C}" type="parTrans" cxnId="{EE9474B1-8CD5-43DD-BBFA-9AC0BB665EBB}">
      <dgm:prSet custT="1"/>
      <dgm:spPr/>
      <dgm:t>
        <a:bodyPr/>
        <a:lstStyle/>
        <a:p>
          <a:endParaRPr kumimoji="1" lang="ja-JP" altLang="en-US" sz="1400">
            <a:solidFill>
              <a:schemeClr val="tx1"/>
            </a:solidFill>
          </a:endParaRPr>
        </a:p>
      </dgm:t>
    </dgm:pt>
    <dgm:pt modelId="{3AB98F54-8DF4-4596-AD6A-3799029D5AE6}" type="sibTrans" cxnId="{EE9474B1-8CD5-43DD-BBFA-9AC0BB665EBB}">
      <dgm:prSet/>
      <dgm:spPr/>
      <dgm:t>
        <a:bodyPr/>
        <a:lstStyle/>
        <a:p>
          <a:endParaRPr kumimoji="1" lang="ja-JP" altLang="en-US" sz="1400">
            <a:solidFill>
              <a:schemeClr val="tx1"/>
            </a:solidFill>
          </a:endParaRPr>
        </a:p>
      </dgm:t>
    </dgm:pt>
    <dgm:pt modelId="{F78AB17E-7DB2-498A-A7E4-4CADAC46BF36}">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設備部品の共有化</a:t>
          </a:r>
        </a:p>
      </dgm:t>
    </dgm:pt>
    <dgm:pt modelId="{7FFC5086-5215-4356-A848-535A6F53E36A}" type="parTrans" cxnId="{DF4E7D51-09BE-4ECC-9644-5CBF9C959EE7}">
      <dgm:prSet custT="1"/>
      <dgm:spPr/>
      <dgm:t>
        <a:bodyPr/>
        <a:lstStyle/>
        <a:p>
          <a:endParaRPr kumimoji="1" lang="ja-JP" altLang="en-US" sz="1400">
            <a:solidFill>
              <a:schemeClr val="tx1"/>
            </a:solidFill>
          </a:endParaRPr>
        </a:p>
      </dgm:t>
    </dgm:pt>
    <dgm:pt modelId="{B3933A86-E1D2-4908-82E4-9F0D97F20A1A}" type="sibTrans" cxnId="{DF4E7D51-09BE-4ECC-9644-5CBF9C959EE7}">
      <dgm:prSet/>
      <dgm:spPr/>
      <dgm:t>
        <a:bodyPr/>
        <a:lstStyle/>
        <a:p>
          <a:endParaRPr kumimoji="1" lang="ja-JP" altLang="en-US" sz="1400">
            <a:solidFill>
              <a:schemeClr val="tx1"/>
            </a:solidFill>
          </a:endParaRPr>
        </a:p>
      </dgm:t>
    </dgm:pt>
    <dgm:pt modelId="{49451297-418C-4CD5-A99C-2E187FCD07C6}">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府市連携した技術開発、国際貢献の推進</a:t>
          </a:r>
        </a:p>
      </dgm:t>
    </dgm:pt>
    <dgm:pt modelId="{D2A0DC70-E068-4F2B-87D5-DDAF9183176E}" type="parTrans" cxnId="{6D02DCA4-5F94-4506-B817-39060D4B6BA6}">
      <dgm:prSet custT="1"/>
      <dgm:spPr/>
      <dgm:t>
        <a:bodyPr/>
        <a:lstStyle/>
        <a:p>
          <a:endParaRPr kumimoji="1" lang="ja-JP" altLang="en-US" sz="1400">
            <a:solidFill>
              <a:schemeClr val="tx1"/>
            </a:solidFill>
          </a:endParaRPr>
        </a:p>
      </dgm:t>
    </dgm:pt>
    <dgm:pt modelId="{4010A40E-FEE8-4FEE-9989-0B47D8C44303}" type="sibTrans" cxnId="{6D02DCA4-5F94-4506-B817-39060D4B6BA6}">
      <dgm:prSet/>
      <dgm:spPr/>
      <dgm:t>
        <a:bodyPr/>
        <a:lstStyle/>
        <a:p>
          <a:endParaRPr kumimoji="1" lang="ja-JP" altLang="en-US" sz="1400">
            <a:solidFill>
              <a:schemeClr val="tx1"/>
            </a:solidFill>
          </a:endParaRPr>
        </a:p>
      </dgm:t>
    </dgm:pt>
    <dgm:pt modelId="{1B53847D-C4B6-4284-A43C-0B1FCF45ADA9}">
      <dgm:prSet custT="1"/>
      <dgm:spPr/>
      <dgm:t>
        <a:bodyPr/>
        <a:lstStyle/>
        <a:p>
          <a:pPr rtl="0"/>
          <a:r>
            <a:rPr lang="ja-JP" altLang="en-US" sz="1400" dirty="0">
              <a:latin typeface="BIZ UDPゴシック" panose="020B0400000000000000" pitchFamily="50" charset="-128"/>
              <a:ea typeface="BIZ UDPゴシック" panose="020B0400000000000000" pitchFamily="50" charset="-128"/>
            </a:rPr>
            <a:t>処理場空間の多様な活用の推進</a:t>
          </a:r>
        </a:p>
      </dgm:t>
    </dgm:pt>
    <dgm:pt modelId="{64D0FA6B-845A-404F-9B4D-0782DF4284C0}" type="parTrans" cxnId="{B16BB7CE-9995-4378-8A80-D324DB8DB318}">
      <dgm:prSet custT="1"/>
      <dgm:spPr/>
      <dgm:t>
        <a:bodyPr/>
        <a:lstStyle/>
        <a:p>
          <a:endParaRPr kumimoji="1" lang="ja-JP" altLang="en-US" sz="1400">
            <a:solidFill>
              <a:schemeClr val="tx1"/>
            </a:solidFill>
          </a:endParaRPr>
        </a:p>
      </dgm:t>
    </dgm:pt>
    <dgm:pt modelId="{6BA309C6-AC3B-47AA-A80D-111111CDDCE6}" type="sibTrans" cxnId="{B16BB7CE-9995-4378-8A80-D324DB8DB318}">
      <dgm:prSet/>
      <dgm:spPr/>
      <dgm:t>
        <a:bodyPr/>
        <a:lstStyle/>
        <a:p>
          <a:endParaRPr kumimoji="1" lang="ja-JP" altLang="en-US" sz="1400">
            <a:solidFill>
              <a:schemeClr val="tx1"/>
            </a:solidFill>
          </a:endParaRPr>
        </a:p>
      </dgm:t>
    </dgm:pt>
    <dgm:pt modelId="{B48BD104-2B60-4EA3-B526-A0FBC27C1ED8}">
      <dgm:prSet custT="1"/>
      <dgm:spPr/>
      <dgm:t>
        <a:bodyPr/>
        <a:lstStyle/>
        <a:p>
          <a:r>
            <a:rPr kumimoji="1" lang="ja-JP" altLang="en-US" sz="1400" dirty="0">
              <a:latin typeface="BIZ UDPゴシック" panose="020B0400000000000000" pitchFamily="50" charset="-128"/>
              <a:ea typeface="BIZ UDPゴシック" panose="020B0400000000000000" pitchFamily="50" charset="-128"/>
            </a:rPr>
            <a:t>民間活用の推進</a:t>
          </a:r>
        </a:p>
      </dgm:t>
    </dgm:pt>
    <dgm:pt modelId="{E1BFE2EB-15E6-4E7E-A87B-25A3AA76FD31}" type="parTrans" cxnId="{A8D3F764-D971-4C26-BB05-817785AEA262}">
      <dgm:prSet custT="1"/>
      <dgm:spPr/>
      <dgm:t>
        <a:bodyPr/>
        <a:lstStyle/>
        <a:p>
          <a:endParaRPr kumimoji="1" lang="ja-JP" altLang="en-US" sz="1400">
            <a:solidFill>
              <a:schemeClr val="tx1"/>
            </a:solidFill>
          </a:endParaRPr>
        </a:p>
      </dgm:t>
    </dgm:pt>
    <dgm:pt modelId="{5BD5490A-FF9C-4052-94C9-4E5257DA2309}" type="sibTrans" cxnId="{A8D3F764-D971-4C26-BB05-817785AEA262}">
      <dgm:prSet/>
      <dgm:spPr/>
      <dgm:t>
        <a:bodyPr/>
        <a:lstStyle/>
        <a:p>
          <a:endParaRPr kumimoji="1" lang="ja-JP" altLang="en-US" sz="1400">
            <a:solidFill>
              <a:schemeClr val="tx1"/>
            </a:solidFill>
          </a:endParaRPr>
        </a:p>
      </dgm:t>
    </dgm:pt>
    <dgm:pt modelId="{4DA5C39A-22DF-4D75-8099-FD265F6FD48C}">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rPr>
            <a:t>広域化共同化ブロック合同会議において、府内市町村に先進事例を情報共有</a:t>
          </a:r>
        </a:p>
      </dgm:t>
    </dgm:pt>
    <dgm:pt modelId="{FB921695-E235-4A6D-B424-C1BD6C745583}" type="parTrans" cxnId="{BD68891E-080F-4E34-986C-2D01AE6C8E66}">
      <dgm:prSet custT="1"/>
      <dgm:spPr/>
      <dgm:t>
        <a:bodyPr/>
        <a:lstStyle/>
        <a:p>
          <a:endParaRPr kumimoji="1" lang="ja-JP" altLang="en-US" sz="1400">
            <a:solidFill>
              <a:schemeClr val="tx1"/>
            </a:solidFill>
          </a:endParaRPr>
        </a:p>
      </dgm:t>
    </dgm:pt>
    <dgm:pt modelId="{0404E7F4-66F2-47A2-9273-34278BE31289}" type="sibTrans" cxnId="{BD68891E-080F-4E34-986C-2D01AE6C8E66}">
      <dgm:prSet/>
      <dgm:spPr/>
      <dgm:t>
        <a:bodyPr/>
        <a:lstStyle/>
        <a:p>
          <a:endParaRPr kumimoji="1" lang="ja-JP" altLang="en-US" sz="1400">
            <a:solidFill>
              <a:schemeClr val="tx1"/>
            </a:solidFill>
          </a:endParaRPr>
        </a:p>
      </dgm:t>
    </dgm:pt>
    <dgm:pt modelId="{1A62AB67-3BC8-43AE-9D67-DF2759369CAF}">
      <dgm:prSet custT="1"/>
      <dgm:spPr/>
      <dgm:t>
        <a:bodyPr/>
        <a:lstStyle/>
        <a:p>
          <a:r>
            <a:rPr kumimoji="1" lang="ja-JP" altLang="en-US" sz="1400" dirty="0">
              <a:latin typeface="BIZ UDPゴシック" panose="020B0400000000000000" pitchFamily="50" charset="-128"/>
              <a:ea typeface="BIZ UDPゴシック" panose="020B0400000000000000" pitchFamily="50" charset="-128"/>
            </a:rPr>
            <a:t>職員の技術力の向上</a:t>
          </a:r>
        </a:p>
      </dgm:t>
    </dgm:pt>
    <dgm:pt modelId="{AEA2D800-DC94-4826-8CFC-1C55A9083062}" type="parTrans" cxnId="{32A25640-4669-457F-BA0C-D5B5D1FBE589}">
      <dgm:prSet custT="1"/>
      <dgm:spPr/>
      <dgm:t>
        <a:bodyPr/>
        <a:lstStyle/>
        <a:p>
          <a:endParaRPr kumimoji="1" lang="ja-JP" altLang="en-US" sz="1400">
            <a:solidFill>
              <a:schemeClr val="tx1"/>
            </a:solidFill>
          </a:endParaRPr>
        </a:p>
      </dgm:t>
    </dgm:pt>
    <dgm:pt modelId="{4DA07A06-60D0-471B-9730-7E871AECC6B2}" type="sibTrans" cxnId="{32A25640-4669-457F-BA0C-D5B5D1FBE589}">
      <dgm:prSet/>
      <dgm:spPr/>
      <dgm:t>
        <a:bodyPr/>
        <a:lstStyle/>
        <a:p>
          <a:endParaRPr kumimoji="1" lang="ja-JP" altLang="en-US" sz="1400">
            <a:solidFill>
              <a:schemeClr val="tx1"/>
            </a:solidFill>
          </a:endParaRPr>
        </a:p>
      </dgm:t>
    </dgm:pt>
    <dgm:pt modelId="{0BBD25B5-8DFB-4FC6-99CE-B15F0CC20201}">
      <dgm:prSet custT="1"/>
      <dgm:spPr/>
      <dgm:t>
        <a:bodyPr/>
        <a:lstStyle/>
        <a:p>
          <a:pPr rtl="0"/>
          <a:r>
            <a:rPr kumimoji="1" lang="ja-JP" altLang="en-US" sz="1200" dirty="0">
              <a:latin typeface="BIZ UDPゴシック" panose="020B0400000000000000" pitchFamily="50" charset="-128"/>
              <a:ea typeface="BIZ UDPゴシック" panose="020B0400000000000000" pitchFamily="50" charset="-128"/>
            </a:rPr>
            <a:t>技術開発・国際貢献</a:t>
          </a:r>
          <a:r>
            <a:rPr kumimoji="1" lang="en-US" altLang="ja-JP" sz="1200" dirty="0">
              <a:latin typeface="BIZ UDPゴシック" panose="020B0400000000000000" pitchFamily="50" charset="-128"/>
              <a:ea typeface="BIZ UDPゴシック" panose="020B0400000000000000" pitchFamily="50" charset="-128"/>
            </a:rPr>
            <a:t>WG</a:t>
          </a:r>
          <a:endParaRPr lang="ja-JP" sz="1200" dirty="0">
            <a:latin typeface="BIZ UDPゴシック" panose="020B0400000000000000" pitchFamily="50" charset="-128"/>
            <a:ea typeface="BIZ UDPゴシック" panose="020B0400000000000000" pitchFamily="50" charset="-128"/>
          </a:endParaRPr>
        </a:p>
      </dgm:t>
    </dgm:pt>
    <dgm:pt modelId="{F6185741-BA4D-41ED-AD0C-6CD8C5240C40}" type="sibTrans" cxnId="{9E20E621-EC79-4C2E-9E1C-AEAA58704B16}">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594B654C-A212-401E-9D5E-838F3B5869EF}" type="parTrans" cxnId="{9E20E621-EC79-4C2E-9E1C-AEAA58704B16}">
      <dgm:prSet custT="1"/>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2CAEF198-2E69-4209-B583-95B5693F9CC0}">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rPr>
            <a:t>市町村下水道職員向けの講習会を開催</a:t>
          </a:r>
        </a:p>
      </dgm:t>
    </dgm:pt>
    <dgm:pt modelId="{58CD1979-3C99-4096-956C-33DF5B8F8C87}" type="parTrans" cxnId="{69395586-E0EF-47E3-99C3-2D870E979C20}">
      <dgm:prSet custT="1"/>
      <dgm:spPr/>
      <dgm:t>
        <a:bodyPr/>
        <a:lstStyle/>
        <a:p>
          <a:endParaRPr kumimoji="1" lang="ja-JP" altLang="en-US" sz="400">
            <a:solidFill>
              <a:schemeClr val="tx1"/>
            </a:solidFill>
          </a:endParaRPr>
        </a:p>
      </dgm:t>
    </dgm:pt>
    <dgm:pt modelId="{69CCD46F-D40E-4083-9801-791D3D5D4641}" type="sibTrans" cxnId="{69395586-E0EF-47E3-99C3-2D870E979C20}">
      <dgm:prSet/>
      <dgm:spPr/>
      <dgm:t>
        <a:bodyPr/>
        <a:lstStyle/>
        <a:p>
          <a:endParaRPr kumimoji="1" lang="ja-JP" altLang="en-US" sz="1600">
            <a:solidFill>
              <a:schemeClr val="tx1"/>
            </a:solidFill>
          </a:endParaRPr>
        </a:p>
      </dgm:t>
    </dgm:pt>
    <dgm:pt modelId="{2214C2B3-A09E-43C1-BFAC-EF1171605789}">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rPr>
            <a:t>大阪市職員向け研修を府内市町村職員向けに拡大</a:t>
          </a:r>
        </a:p>
      </dgm:t>
    </dgm:pt>
    <dgm:pt modelId="{D468FE75-E867-42C6-9B29-5D9B0480EBEF}" type="parTrans" cxnId="{31383369-73D0-42A4-8A82-B0AE197D7302}">
      <dgm:prSet custT="1"/>
      <dgm:spPr/>
      <dgm:t>
        <a:bodyPr/>
        <a:lstStyle/>
        <a:p>
          <a:endParaRPr kumimoji="1" lang="ja-JP" altLang="en-US" sz="400">
            <a:solidFill>
              <a:schemeClr val="tx1"/>
            </a:solidFill>
          </a:endParaRPr>
        </a:p>
      </dgm:t>
    </dgm:pt>
    <dgm:pt modelId="{A36CCE41-A6D6-448F-AC82-BF8A6885899C}" type="sibTrans" cxnId="{31383369-73D0-42A4-8A82-B0AE197D7302}">
      <dgm:prSet/>
      <dgm:spPr/>
      <dgm:t>
        <a:bodyPr/>
        <a:lstStyle/>
        <a:p>
          <a:endParaRPr kumimoji="1" lang="ja-JP" altLang="en-US" sz="1600">
            <a:solidFill>
              <a:schemeClr val="tx1"/>
            </a:solidFill>
          </a:endParaRPr>
        </a:p>
      </dgm:t>
    </dgm:pt>
    <dgm:pt modelId="{3C4D0E04-3DCE-4609-94DB-ED0E09F9EFEC}">
      <dgm:prSet custT="1"/>
      <dgm:spPr/>
      <dgm:t>
        <a:bodyPr/>
        <a:lstStyle/>
        <a:p>
          <a:pPr rtl="0"/>
          <a:r>
            <a:rPr kumimoji="1" lang="ja-JP" sz="1400" dirty="0">
              <a:latin typeface="BIZ UDPゴシック" panose="020B0400000000000000" pitchFamily="50" charset="-128"/>
              <a:ea typeface="BIZ UDPゴシック" panose="020B0400000000000000" pitchFamily="50" charset="-128"/>
            </a:rPr>
            <a:t>下水道ＰＲ</a:t>
          </a:r>
          <a:r>
            <a:rPr kumimoji="1" lang="en-US" altLang="ja-JP" sz="1400" dirty="0">
              <a:latin typeface="BIZ UDPゴシック" panose="020B0400000000000000" pitchFamily="50" charset="-128"/>
              <a:ea typeface="BIZ UDPゴシック" panose="020B0400000000000000" pitchFamily="50" charset="-128"/>
            </a:rPr>
            <a:t>WG</a:t>
          </a:r>
          <a:endParaRPr lang="ja-JP" sz="1400" dirty="0">
            <a:latin typeface="BIZ UDPゴシック" panose="020B0400000000000000" pitchFamily="50" charset="-128"/>
            <a:ea typeface="BIZ UDPゴシック" panose="020B0400000000000000" pitchFamily="50" charset="-128"/>
          </a:endParaRPr>
        </a:p>
      </dgm:t>
    </dgm:pt>
    <dgm:pt modelId="{C8662618-D8EE-4310-81B2-C0E4FCCD2A8B}" type="sibTrans" cxnId="{B61C00BB-EB62-45D9-9ED7-F3A6E1C6CB5A}">
      <dgm:prSet/>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18BE73A6-D200-4597-B3F1-8E6D05AC87E8}" type="parTrans" cxnId="{B61C00BB-EB62-45D9-9ED7-F3A6E1C6CB5A}">
      <dgm:prSet custT="1"/>
      <dgm:spPr/>
      <dgm:t>
        <a:bodyPr/>
        <a:lstStyle/>
        <a:p>
          <a:endParaRPr kumimoji="1" lang="ja-JP" altLang="en-US" sz="1400">
            <a:solidFill>
              <a:schemeClr val="tx1"/>
            </a:solidFill>
            <a:latin typeface="BIZ UDPゴシック" panose="020B0400000000000000" pitchFamily="50" charset="-128"/>
            <a:ea typeface="BIZ UDPゴシック" panose="020B0400000000000000" pitchFamily="50" charset="-128"/>
          </a:endParaRPr>
        </a:p>
      </dgm:t>
    </dgm:pt>
    <dgm:pt modelId="{9C320216-41C4-46A1-87C7-5C5B1E03C114}">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rPr>
            <a:t>ウォーター</a:t>
          </a:r>
          <a:r>
            <a:rPr kumimoji="1" lang="en-US" altLang="ja-JP" sz="1400" dirty="0">
              <a:solidFill>
                <a:schemeClr val="bg1"/>
              </a:solidFill>
              <a:latin typeface="BIZ UDPゴシック" panose="020B0400000000000000" pitchFamily="50" charset="-128"/>
              <a:ea typeface="BIZ UDPゴシック" panose="020B0400000000000000" pitchFamily="50" charset="-128"/>
            </a:rPr>
            <a:t>PPP</a:t>
          </a:r>
          <a:r>
            <a:rPr kumimoji="1" lang="ja-JP" altLang="en-US" sz="1400" dirty="0">
              <a:solidFill>
                <a:schemeClr val="bg1"/>
              </a:solidFill>
              <a:latin typeface="BIZ UDPゴシック" panose="020B0400000000000000" pitchFamily="50" charset="-128"/>
              <a:ea typeface="BIZ UDPゴシック" panose="020B0400000000000000" pitchFamily="50" charset="-128"/>
            </a:rPr>
            <a:t>含め課題整理に向けた情報共有を実施</a:t>
          </a:r>
        </a:p>
      </dgm:t>
    </dgm:pt>
    <dgm:pt modelId="{115F9B07-78CA-4DA1-B565-C4DD6CAB182D}" type="parTrans" cxnId="{78A6FA8F-5912-4BF7-BCAB-4EB5BF72F0BB}">
      <dgm:prSet custT="1"/>
      <dgm:spPr/>
      <dgm:t>
        <a:bodyPr/>
        <a:lstStyle/>
        <a:p>
          <a:endParaRPr kumimoji="1" lang="ja-JP" altLang="en-US" sz="400">
            <a:solidFill>
              <a:schemeClr val="tx1"/>
            </a:solidFill>
          </a:endParaRPr>
        </a:p>
      </dgm:t>
    </dgm:pt>
    <dgm:pt modelId="{1A9DDF94-CA62-45CE-BFCB-E59B5B142D58}" type="sibTrans" cxnId="{78A6FA8F-5912-4BF7-BCAB-4EB5BF72F0BB}">
      <dgm:prSet/>
      <dgm:spPr/>
      <dgm:t>
        <a:bodyPr/>
        <a:lstStyle/>
        <a:p>
          <a:endParaRPr kumimoji="1" lang="ja-JP" altLang="en-US" sz="1600">
            <a:solidFill>
              <a:schemeClr val="tx1"/>
            </a:solidFill>
          </a:endParaRPr>
        </a:p>
      </dgm:t>
    </dgm:pt>
    <dgm:pt modelId="{D387479C-D9B9-4D3C-8170-F648398473EA}">
      <dgm:prSet custT="1"/>
      <dgm:spPr/>
      <dgm:t>
        <a:bodyPr/>
        <a:lstStyle/>
        <a:p>
          <a:pPr algn="l" rtl="0"/>
          <a:r>
            <a:rPr kumimoji="1" lang="ja-JP" altLang="en-US" sz="1400" dirty="0">
              <a:solidFill>
                <a:schemeClr val="bg1"/>
              </a:solidFill>
              <a:latin typeface="BIZ UDPゴシック" panose="020B0400000000000000" pitchFamily="50" charset="-128"/>
              <a:ea typeface="BIZ UDPゴシック" panose="020B0400000000000000" pitchFamily="50" charset="-128"/>
            </a:rPr>
            <a:t>府内市町村への課題ヒアリングを実施</a:t>
          </a:r>
          <a:endParaRPr lang="ja-JP" altLang="en-US" sz="1400" dirty="0">
            <a:solidFill>
              <a:schemeClr val="bg1"/>
            </a:solidFill>
            <a:latin typeface="BIZ UDPゴシック" panose="020B0400000000000000" pitchFamily="50" charset="-128"/>
            <a:ea typeface="BIZ UDPゴシック" panose="020B0400000000000000" pitchFamily="50" charset="-128"/>
          </a:endParaRPr>
        </a:p>
      </dgm:t>
    </dgm:pt>
    <dgm:pt modelId="{1ECB21D4-CEBB-445E-84D1-EF02FCCF6F03}" type="parTrans" cxnId="{311B0B4D-9E02-43E3-B997-D7F22E5C1274}">
      <dgm:prSet custT="1"/>
      <dgm:spPr/>
      <dgm:t>
        <a:bodyPr/>
        <a:lstStyle/>
        <a:p>
          <a:endParaRPr kumimoji="1" lang="ja-JP" altLang="en-US" sz="400">
            <a:solidFill>
              <a:schemeClr val="tx1"/>
            </a:solidFill>
          </a:endParaRPr>
        </a:p>
      </dgm:t>
    </dgm:pt>
    <dgm:pt modelId="{AA2D66A5-2C42-4923-B612-7D48F6FF2709}" type="sibTrans" cxnId="{311B0B4D-9E02-43E3-B997-D7F22E5C1274}">
      <dgm:prSet/>
      <dgm:spPr/>
      <dgm:t>
        <a:bodyPr/>
        <a:lstStyle/>
        <a:p>
          <a:endParaRPr kumimoji="1" lang="ja-JP" altLang="en-US" sz="1600">
            <a:solidFill>
              <a:schemeClr val="tx1"/>
            </a:solidFill>
          </a:endParaRPr>
        </a:p>
      </dgm:t>
    </dgm:pt>
    <dgm:pt modelId="{B9AC6974-FDC9-4041-BDE0-3A8E8DE7A82F}">
      <dgm:prSet custT="1"/>
      <dgm:spPr/>
      <dgm:t>
        <a:bodyPr/>
        <a:lstStyle/>
        <a:p>
          <a:pPr algn="l" rtl="0"/>
          <a:r>
            <a:rPr kumimoji="1" lang="ja-JP" altLang="en-US" sz="1400" dirty="0">
              <a:solidFill>
                <a:schemeClr val="bg1"/>
              </a:solidFill>
              <a:latin typeface="BIZ UDPゴシック" panose="020B0400000000000000" pitchFamily="50" charset="-128"/>
              <a:ea typeface="BIZ UDPゴシック" panose="020B0400000000000000" pitchFamily="50" charset="-128"/>
            </a:rPr>
            <a:t>大阪市の処理場再構築における状況、取組事例について情報を共有</a:t>
          </a:r>
          <a:endParaRPr lang="ja-JP" altLang="en-US" sz="1400" dirty="0">
            <a:solidFill>
              <a:schemeClr val="bg1"/>
            </a:solidFill>
            <a:latin typeface="BIZ UDPゴシック" panose="020B0400000000000000" pitchFamily="50" charset="-128"/>
            <a:ea typeface="BIZ UDPゴシック" panose="020B0400000000000000" pitchFamily="50" charset="-128"/>
          </a:endParaRPr>
        </a:p>
      </dgm:t>
    </dgm:pt>
    <dgm:pt modelId="{90ABF37D-B1B7-4B3E-9DAF-CF75F9CB61AC}" type="parTrans" cxnId="{F2326BA2-1644-4B76-941F-7144C22A38F5}">
      <dgm:prSet custT="1"/>
      <dgm:spPr/>
      <dgm:t>
        <a:bodyPr/>
        <a:lstStyle/>
        <a:p>
          <a:endParaRPr kumimoji="1" lang="ja-JP" altLang="en-US" sz="400">
            <a:solidFill>
              <a:schemeClr val="tx1"/>
            </a:solidFill>
          </a:endParaRPr>
        </a:p>
      </dgm:t>
    </dgm:pt>
    <dgm:pt modelId="{2E3702A1-20E1-4235-92A2-6F74834A1545}" type="sibTrans" cxnId="{F2326BA2-1644-4B76-941F-7144C22A38F5}">
      <dgm:prSet/>
      <dgm:spPr/>
      <dgm:t>
        <a:bodyPr/>
        <a:lstStyle/>
        <a:p>
          <a:endParaRPr kumimoji="1" lang="ja-JP" altLang="en-US" sz="1600">
            <a:solidFill>
              <a:schemeClr val="tx1"/>
            </a:solidFill>
          </a:endParaRPr>
        </a:p>
      </dgm:t>
    </dgm:pt>
    <dgm:pt modelId="{E9E1FEF4-0860-40EE-99DD-950D5F9F2D36}">
      <dgm:prSet custT="1"/>
      <dgm:spPr/>
      <dgm:t>
        <a:bodyPr/>
        <a:lstStyle/>
        <a:p>
          <a:pPr algn="l" rtl="0"/>
          <a:r>
            <a:rPr lang="ja-JP" altLang="en-US" sz="1400" dirty="0">
              <a:solidFill>
                <a:schemeClr val="bg1"/>
              </a:solidFill>
              <a:latin typeface="BIZ UDPゴシック" panose="020B0400000000000000" pitchFamily="50" charset="-128"/>
              <a:ea typeface="BIZ UDPゴシック" panose="020B0400000000000000" pitchFamily="50" charset="-128"/>
            </a:rPr>
            <a:t>「大阪下水道広報ぷらっとホーム」による情報発信</a:t>
          </a:r>
          <a:r>
            <a:rPr kumimoji="1" lang="en-US" altLang="ja-JP" sz="1000" u="sng" dirty="0">
              <a:solidFill>
                <a:schemeClr val="bg1"/>
              </a:solidFill>
              <a:latin typeface="BIZ UDPゴシック" panose="020B0400000000000000" pitchFamily="50" charset="-128"/>
              <a:ea typeface="BIZ UDPゴシック" panose="020B0400000000000000" pitchFamily="50" charset="-128"/>
            </a:rPr>
            <a:t>https://www.pref.osaka.lg.jp/gesui_jigyo/puratto/index.html</a:t>
          </a:r>
          <a:endParaRPr lang="ja-JP" altLang="en-US" sz="1000" u="sng" dirty="0">
            <a:solidFill>
              <a:schemeClr val="bg1"/>
            </a:solidFill>
            <a:latin typeface="BIZ UDPゴシック" panose="020B0400000000000000" pitchFamily="50" charset="-128"/>
            <a:ea typeface="BIZ UDPゴシック" panose="020B0400000000000000" pitchFamily="50" charset="-128"/>
          </a:endParaRPr>
        </a:p>
      </dgm:t>
    </dgm:pt>
    <dgm:pt modelId="{1E78A002-60D8-4A0C-B62C-EC661CD1614B}" type="parTrans" cxnId="{4DA8E974-5C49-4BC1-9C19-731A46F6555E}">
      <dgm:prSet custT="1"/>
      <dgm:spPr/>
      <dgm:t>
        <a:bodyPr/>
        <a:lstStyle/>
        <a:p>
          <a:endParaRPr kumimoji="1" lang="ja-JP" altLang="en-US" sz="400">
            <a:solidFill>
              <a:schemeClr val="tx1"/>
            </a:solidFill>
          </a:endParaRPr>
        </a:p>
      </dgm:t>
    </dgm:pt>
    <dgm:pt modelId="{9E446A90-9894-4DB6-AF29-24F6C22FED94}" type="sibTrans" cxnId="{4DA8E974-5C49-4BC1-9C19-731A46F6555E}">
      <dgm:prSet/>
      <dgm:spPr/>
      <dgm:t>
        <a:bodyPr/>
        <a:lstStyle/>
        <a:p>
          <a:endParaRPr kumimoji="1" lang="ja-JP" altLang="en-US" sz="1600">
            <a:solidFill>
              <a:schemeClr val="tx1"/>
            </a:solidFill>
          </a:endParaRPr>
        </a:p>
      </dgm:t>
    </dgm:pt>
    <dgm:pt modelId="{28A9C10D-93A4-4BA2-9742-2F86CDB3986C}">
      <dgm:prSet custT="1"/>
      <dgm:spPr/>
      <dgm:t>
        <a:bodyPr/>
        <a:lstStyle/>
        <a:p>
          <a:pPr algn="l" rtl="0"/>
          <a:r>
            <a:rPr lang="en-US" altLang="ja-JP" sz="1400" b="1" i="0" dirty="0">
              <a:solidFill>
                <a:schemeClr val="bg1"/>
              </a:solidFill>
              <a:latin typeface="BIZ UDPゴシック" panose="020B0400000000000000" pitchFamily="50" charset="-128"/>
              <a:ea typeface="BIZ UDPゴシック" panose="020B0400000000000000" pitchFamily="50" charset="-128"/>
            </a:rPr>
            <a:t>｢</a:t>
          </a:r>
          <a:r>
            <a:rPr lang="ja-JP" altLang="en-US" sz="1400" b="0" i="0" dirty="0">
              <a:solidFill>
                <a:schemeClr val="bg1"/>
              </a:solidFill>
              <a:latin typeface="BIZ UDPゴシック" panose="020B0400000000000000" pitchFamily="50" charset="-128"/>
              <a:ea typeface="BIZ UDPゴシック" panose="020B0400000000000000" pitchFamily="50" charset="-128"/>
            </a:rPr>
            <a:t>大阪マンホール</a:t>
          </a:r>
          <a:r>
            <a:rPr lang="en-US" altLang="ja-JP" sz="1400" b="0" i="0" dirty="0">
              <a:solidFill>
                <a:schemeClr val="bg1"/>
              </a:solidFill>
              <a:latin typeface="BIZ UDPゴシック" panose="020B0400000000000000" pitchFamily="50" charset="-128"/>
              <a:ea typeface="BIZ UDPゴシック" panose="020B0400000000000000" pitchFamily="50" charset="-128"/>
            </a:rPr>
            <a:t>EXPO </a:t>
          </a:r>
          <a:r>
            <a:rPr lang="ja-JP" altLang="en-US" sz="1400" b="0" i="0" dirty="0">
              <a:solidFill>
                <a:schemeClr val="bg1"/>
              </a:solidFill>
              <a:latin typeface="BIZ UDPゴシック" panose="020B0400000000000000" pitchFamily="50" charset="-128"/>
              <a:ea typeface="BIZ UDPゴシック" panose="020B0400000000000000" pitchFamily="50" charset="-128"/>
            </a:rPr>
            <a:t>親子で楽しむ下水道</a:t>
          </a:r>
          <a:r>
            <a:rPr lang="en-US" altLang="ja-JP" sz="1400" b="0" i="0" dirty="0">
              <a:solidFill>
                <a:schemeClr val="bg1"/>
              </a:solidFill>
              <a:latin typeface="BIZ UDPゴシック" panose="020B0400000000000000" pitchFamily="50" charset="-128"/>
              <a:ea typeface="BIZ UDPゴシック" panose="020B0400000000000000" pitchFamily="50" charset="-128"/>
            </a:rPr>
            <a:t>｣</a:t>
          </a:r>
          <a:r>
            <a:rPr lang="ja-JP" altLang="en-US" sz="1400" b="0" dirty="0">
              <a:solidFill>
                <a:schemeClr val="bg1"/>
              </a:solidFill>
              <a:latin typeface="BIZ UDPゴシック" panose="020B0400000000000000" pitchFamily="50" charset="-128"/>
              <a:ea typeface="BIZ UDPゴシック" panose="020B0400000000000000" pitchFamily="50" charset="-128"/>
            </a:rPr>
            <a:t>の開催</a:t>
          </a:r>
          <a:r>
            <a:rPr kumimoji="1" lang="en-US" altLang="ja-JP" sz="1000" u="sng" dirty="0">
              <a:solidFill>
                <a:schemeClr val="bg1"/>
              </a:solidFill>
              <a:latin typeface="BIZ UDPゴシック" panose="020B0400000000000000" pitchFamily="50" charset="-128"/>
              <a:ea typeface="BIZ UDPゴシック" panose="020B0400000000000000" pitchFamily="50" charset="-128"/>
            </a:rPr>
            <a:t>https://www.pref.osaka.lg.jp/gesui_jigyo/puratto/osakamanhle-expo2.html</a:t>
          </a:r>
          <a:endParaRPr lang="ja-JP" altLang="en-US" sz="1400" dirty="0">
            <a:solidFill>
              <a:schemeClr val="bg1"/>
            </a:solidFill>
            <a:latin typeface="BIZ UDPゴシック" panose="020B0400000000000000" pitchFamily="50" charset="-128"/>
            <a:ea typeface="BIZ UDPゴシック" panose="020B0400000000000000" pitchFamily="50" charset="-128"/>
          </a:endParaRPr>
        </a:p>
      </dgm:t>
    </dgm:pt>
    <dgm:pt modelId="{BAA2027E-3ECA-4C3B-94D4-6F9224B824DA}" type="parTrans" cxnId="{4E486269-DBA1-41D6-9800-1F68EAFD92A7}">
      <dgm:prSet custT="1"/>
      <dgm:spPr/>
      <dgm:t>
        <a:bodyPr/>
        <a:lstStyle/>
        <a:p>
          <a:endParaRPr kumimoji="1" lang="ja-JP" altLang="en-US" sz="400">
            <a:solidFill>
              <a:schemeClr val="tx1"/>
            </a:solidFill>
          </a:endParaRPr>
        </a:p>
      </dgm:t>
    </dgm:pt>
    <dgm:pt modelId="{034F10EA-F4D7-4265-A1EB-3D1B2C3EC13E}" type="sibTrans" cxnId="{4E486269-DBA1-41D6-9800-1F68EAFD92A7}">
      <dgm:prSet/>
      <dgm:spPr/>
      <dgm:t>
        <a:bodyPr/>
        <a:lstStyle/>
        <a:p>
          <a:endParaRPr kumimoji="1" lang="ja-JP" altLang="en-US" sz="1600">
            <a:solidFill>
              <a:schemeClr val="tx1"/>
            </a:solidFill>
          </a:endParaRPr>
        </a:p>
      </dgm:t>
    </dgm:pt>
    <dgm:pt modelId="{7442EB39-FE21-43D9-8347-BB7563706092}">
      <dgm:prSet custT="1"/>
      <dgm:spPr/>
      <dgm:t>
        <a:bodyPr/>
        <a:lstStyle/>
        <a:p>
          <a:pPr algn="l" rtl="0"/>
          <a:r>
            <a:rPr lang="ja-JP" altLang="en-US" sz="1400" dirty="0">
              <a:solidFill>
                <a:schemeClr val="bg1"/>
              </a:solidFill>
              <a:latin typeface="BIZ UDPゴシック" panose="020B0400000000000000" pitchFamily="50" charset="-128"/>
              <a:ea typeface="BIZ UDPゴシック" panose="020B0400000000000000" pitchFamily="50" charset="-128"/>
            </a:rPr>
            <a:t>効率的な内水排除に向けた検討、河川管理者との意見交換を実施</a:t>
          </a:r>
        </a:p>
      </dgm:t>
    </dgm:pt>
    <dgm:pt modelId="{43B173B4-BD18-427F-B991-DE2C79B1A36B}" type="parTrans" cxnId="{DF048E54-D2D1-4C95-90DA-AE6EB5A1361F}">
      <dgm:prSet custT="1"/>
      <dgm:spPr/>
      <dgm:t>
        <a:bodyPr/>
        <a:lstStyle/>
        <a:p>
          <a:endParaRPr kumimoji="1" lang="ja-JP" altLang="en-US" sz="400">
            <a:solidFill>
              <a:schemeClr val="tx1"/>
            </a:solidFill>
          </a:endParaRPr>
        </a:p>
      </dgm:t>
    </dgm:pt>
    <dgm:pt modelId="{28BF340E-2D36-43CB-94BC-821B614BD0D5}" type="sibTrans" cxnId="{DF048E54-D2D1-4C95-90DA-AE6EB5A1361F}">
      <dgm:prSet/>
      <dgm:spPr/>
      <dgm:t>
        <a:bodyPr/>
        <a:lstStyle/>
        <a:p>
          <a:endParaRPr kumimoji="1" lang="ja-JP" altLang="en-US" sz="1600">
            <a:solidFill>
              <a:schemeClr val="tx1"/>
            </a:solidFill>
          </a:endParaRPr>
        </a:p>
      </dgm:t>
    </dgm:pt>
    <dgm:pt modelId="{616F0205-C3B3-4C85-8102-5ED735DC929E}">
      <dgm:prSet custT="1"/>
      <dgm:spPr/>
      <dgm:t>
        <a:bodyPr/>
        <a:lstStyle/>
        <a:p>
          <a:pPr algn="l" rtl="0"/>
          <a:r>
            <a:rPr kumimoji="1" lang="ja-JP" altLang="en-US" sz="1400" dirty="0">
              <a:solidFill>
                <a:schemeClr val="bg1"/>
              </a:solidFill>
              <a:latin typeface="BIZ UDPゴシック" panose="020B0400000000000000" pitchFamily="50" charset="-128"/>
              <a:ea typeface="BIZ UDPゴシック" panose="020B0400000000000000" pitchFamily="50" charset="-128"/>
            </a:rPr>
            <a:t>災害時の下水汚泥の相互融通に向けたマニュアルの拡充</a:t>
          </a:r>
          <a:endParaRPr lang="ja-JP" altLang="en-US" sz="900" u="sng" dirty="0">
            <a:solidFill>
              <a:schemeClr val="bg1"/>
            </a:solidFill>
            <a:latin typeface="BIZ UDPゴシック" panose="020B0400000000000000" pitchFamily="50" charset="-128"/>
            <a:ea typeface="BIZ UDPゴシック" panose="020B0400000000000000" pitchFamily="50" charset="-128"/>
          </a:endParaRPr>
        </a:p>
      </dgm:t>
    </dgm:pt>
    <dgm:pt modelId="{0FA300D5-0E11-45A8-B629-D24EDAFAE39D}" type="parTrans" cxnId="{8AA58D41-3847-43B3-905E-D8A4B6CD5F56}">
      <dgm:prSet custT="1"/>
      <dgm:spPr/>
      <dgm:t>
        <a:bodyPr/>
        <a:lstStyle/>
        <a:p>
          <a:endParaRPr kumimoji="1" lang="ja-JP" altLang="en-US" sz="400">
            <a:solidFill>
              <a:schemeClr val="tx1"/>
            </a:solidFill>
          </a:endParaRPr>
        </a:p>
      </dgm:t>
    </dgm:pt>
    <dgm:pt modelId="{31E93F7E-24B0-4F5D-AA53-DB37D9E12D7A}" type="sibTrans" cxnId="{8AA58D41-3847-43B3-905E-D8A4B6CD5F56}">
      <dgm:prSet/>
      <dgm:spPr/>
      <dgm:t>
        <a:bodyPr/>
        <a:lstStyle/>
        <a:p>
          <a:endParaRPr kumimoji="1" lang="ja-JP" altLang="en-US" sz="1600">
            <a:solidFill>
              <a:schemeClr val="tx1"/>
            </a:solidFill>
          </a:endParaRPr>
        </a:p>
      </dgm:t>
    </dgm:pt>
    <dgm:pt modelId="{AF93D36C-CC50-4035-A956-B95ADF44F3F5}">
      <dgm:prSet custT="1"/>
      <dgm:spPr/>
      <dgm:t>
        <a:bodyPr/>
        <a:lstStyle/>
        <a:p>
          <a:pPr algn="l" rtl="0"/>
          <a:r>
            <a:rPr kumimoji="1" lang="ja-JP" altLang="en-US" sz="1500" dirty="0">
              <a:solidFill>
                <a:schemeClr val="bg1"/>
              </a:solidFill>
              <a:latin typeface="BIZ UDPゴシック" panose="020B0400000000000000" pitchFamily="50" charset="-128"/>
              <a:ea typeface="BIZ UDPゴシック" panose="020B0400000000000000" pitchFamily="50" charset="-128"/>
            </a:rPr>
            <a:t>府市及び府内８市町で緊急時に設備部品を相互融通する体制に拡充</a:t>
          </a:r>
          <a:endParaRPr lang="ja-JP" altLang="en-US" sz="1500" dirty="0">
            <a:solidFill>
              <a:schemeClr val="bg1"/>
            </a:solidFill>
            <a:latin typeface="BIZ UDPゴシック" panose="020B0400000000000000" pitchFamily="50" charset="-128"/>
            <a:ea typeface="BIZ UDPゴシック" panose="020B0400000000000000" pitchFamily="50" charset="-128"/>
          </a:endParaRPr>
        </a:p>
      </dgm:t>
    </dgm:pt>
    <dgm:pt modelId="{502D067F-6F4A-406A-9D6B-38CC926B7648}" type="parTrans" cxnId="{E54AAE95-AA6B-4DCF-88BA-8DE432CBC2B7}">
      <dgm:prSet custT="1"/>
      <dgm:spPr/>
      <dgm:t>
        <a:bodyPr/>
        <a:lstStyle/>
        <a:p>
          <a:endParaRPr kumimoji="1" lang="ja-JP" altLang="en-US" sz="400">
            <a:solidFill>
              <a:schemeClr val="tx1"/>
            </a:solidFill>
          </a:endParaRPr>
        </a:p>
      </dgm:t>
    </dgm:pt>
    <dgm:pt modelId="{2900A4ED-7C5C-4CDC-A195-BDB735FE58FD}" type="sibTrans" cxnId="{E54AAE95-AA6B-4DCF-88BA-8DE432CBC2B7}">
      <dgm:prSet/>
      <dgm:spPr/>
      <dgm:t>
        <a:bodyPr/>
        <a:lstStyle/>
        <a:p>
          <a:endParaRPr kumimoji="1" lang="ja-JP" altLang="en-US" sz="1600">
            <a:solidFill>
              <a:schemeClr val="tx1"/>
            </a:solidFill>
          </a:endParaRPr>
        </a:p>
      </dgm:t>
    </dgm:pt>
    <dgm:pt modelId="{E483A08E-01C9-410E-A284-D03AEFB6F2BB}">
      <dgm:prSet custT="1"/>
      <dgm:spPr/>
      <dgm:t>
        <a:bodyPr/>
        <a:lstStyle/>
        <a:p>
          <a:pPr algn="l" rtl="0"/>
          <a:r>
            <a:rPr lang="ja-JP" altLang="en-US" sz="1400" dirty="0">
              <a:solidFill>
                <a:schemeClr val="bg1"/>
              </a:solidFill>
              <a:latin typeface="BIZ UDPゴシック" panose="020B0400000000000000" pitchFamily="50" charset="-128"/>
              <a:ea typeface="BIZ UDPゴシック" panose="020B0400000000000000" pitchFamily="50" charset="-128"/>
              <a:cs typeface="+mn-cs"/>
            </a:rPr>
            <a:t>カーボンニュートラル</a:t>
          </a:r>
          <a:r>
            <a:rPr lang="ja-JP" altLang="en-US" sz="1400" dirty="0">
              <a:solidFill>
                <a:schemeClr val="bg1"/>
              </a:solidFill>
              <a:latin typeface="BIZ UDPゴシック" panose="020B0400000000000000" pitchFamily="50" charset="-128"/>
              <a:ea typeface="BIZ UDPゴシック" panose="020B0400000000000000" pitchFamily="50" charset="-128"/>
            </a:rPr>
            <a:t>・新技術の学習会開催、産学が持つ新技術の収集</a:t>
          </a:r>
        </a:p>
      </dgm:t>
    </dgm:pt>
    <dgm:pt modelId="{772F1AEA-87E1-4702-8F87-9060DECA270E}" type="parTrans" cxnId="{C0018984-269F-4220-8F9E-BBE3026ABF85}">
      <dgm:prSet custT="1"/>
      <dgm:spPr/>
      <dgm:t>
        <a:bodyPr/>
        <a:lstStyle/>
        <a:p>
          <a:endParaRPr kumimoji="1" lang="ja-JP" altLang="en-US" sz="400">
            <a:solidFill>
              <a:schemeClr val="tx1"/>
            </a:solidFill>
          </a:endParaRPr>
        </a:p>
      </dgm:t>
    </dgm:pt>
    <dgm:pt modelId="{9EE7A58E-ECDA-48E9-8E71-71D53857FFFF}" type="sibTrans" cxnId="{C0018984-269F-4220-8F9E-BBE3026ABF85}">
      <dgm:prSet/>
      <dgm:spPr/>
      <dgm:t>
        <a:bodyPr/>
        <a:lstStyle/>
        <a:p>
          <a:endParaRPr kumimoji="1" lang="ja-JP" altLang="en-US" sz="1600">
            <a:solidFill>
              <a:schemeClr val="tx1"/>
            </a:solidFill>
          </a:endParaRPr>
        </a:p>
      </dgm:t>
    </dgm:pt>
    <dgm:pt modelId="{3E2655C4-359D-4C39-B460-7D123F5C483C}">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rPr>
            <a:t>まちづくり関連事例の情報共有、現場見学会の開催</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dgm:t>
    </dgm:pt>
    <dgm:pt modelId="{7652A239-DBA7-477D-AC14-36A3C9AB26BD}" type="parTrans" cxnId="{80260F26-7BDF-415F-B0A9-4E1D1FD3CCA9}">
      <dgm:prSet custT="1"/>
      <dgm:spPr/>
      <dgm:t>
        <a:bodyPr/>
        <a:lstStyle/>
        <a:p>
          <a:endParaRPr kumimoji="1" lang="ja-JP" altLang="en-US" sz="400">
            <a:solidFill>
              <a:schemeClr val="tx1"/>
            </a:solidFill>
          </a:endParaRPr>
        </a:p>
      </dgm:t>
    </dgm:pt>
    <dgm:pt modelId="{C8975773-BC35-4EDA-965F-4B6A9139E763}" type="sibTrans" cxnId="{80260F26-7BDF-415F-B0A9-4E1D1FD3CCA9}">
      <dgm:prSet/>
      <dgm:spPr/>
      <dgm:t>
        <a:bodyPr/>
        <a:lstStyle/>
        <a:p>
          <a:endParaRPr kumimoji="1" lang="ja-JP" altLang="en-US" sz="1600">
            <a:solidFill>
              <a:schemeClr val="tx1"/>
            </a:solidFill>
          </a:endParaRPr>
        </a:p>
      </dgm:t>
    </dgm:pt>
    <dgm:pt modelId="{35DB80A1-4DF3-41EF-A4F8-A824759633DC}">
      <dgm:prSet custT="1"/>
      <dgm:spPr/>
      <dgm:t>
        <a:bodyPr/>
        <a:lstStyle/>
        <a:p>
          <a:pPr algn="l" rtl="0"/>
          <a:r>
            <a:rPr lang="ja-JP" altLang="en-US" sz="1400" dirty="0">
              <a:solidFill>
                <a:schemeClr val="bg1"/>
              </a:solidFill>
              <a:latin typeface="BIZ UDPゴシック" panose="020B0400000000000000" pitchFamily="50" charset="-128"/>
              <a:ea typeface="BIZ UDPゴシック" panose="020B0400000000000000" pitchFamily="50" charset="-128"/>
            </a:rPr>
            <a:t>府内市町村向け研修会の開催（雨水出水浸水想定区域図の作成等）</a:t>
          </a:r>
        </a:p>
      </dgm:t>
    </dgm:pt>
    <dgm:pt modelId="{D0EFE114-4E6A-4AEF-8EE7-2E13E4D6ACCB}" type="parTrans" cxnId="{3876402A-2FD7-4910-B456-F52E05907C12}">
      <dgm:prSet custT="1"/>
      <dgm:spPr/>
      <dgm:t>
        <a:bodyPr/>
        <a:lstStyle/>
        <a:p>
          <a:endParaRPr kumimoji="1" lang="ja-JP" altLang="en-US" sz="400">
            <a:solidFill>
              <a:schemeClr val="tx1"/>
            </a:solidFill>
          </a:endParaRPr>
        </a:p>
      </dgm:t>
    </dgm:pt>
    <dgm:pt modelId="{66496C6B-39EA-4A14-8079-296B467A7BC7}" type="sibTrans" cxnId="{3876402A-2FD7-4910-B456-F52E05907C12}">
      <dgm:prSet/>
      <dgm:spPr/>
      <dgm:t>
        <a:bodyPr/>
        <a:lstStyle/>
        <a:p>
          <a:endParaRPr kumimoji="1" lang="ja-JP" altLang="en-US" sz="1600">
            <a:solidFill>
              <a:schemeClr val="tx1"/>
            </a:solidFill>
          </a:endParaRPr>
        </a:p>
      </dgm:t>
    </dgm:pt>
    <dgm:pt modelId="{5833B435-847F-4101-8FEC-5AA31963E3A5}">
      <dgm:prSet custT="1"/>
      <dgm:spPr/>
      <dgm:t>
        <a:bodyPr/>
        <a:lstStyle/>
        <a:p>
          <a:pPr algn="l" rtl="0"/>
          <a:r>
            <a:rPr lang="ja-JP" altLang="en-US" sz="1350" dirty="0">
              <a:solidFill>
                <a:schemeClr val="bg1"/>
              </a:solidFill>
              <a:latin typeface="BIZ UDPゴシック" panose="020B0400000000000000" pitchFamily="50" charset="-128"/>
              <a:ea typeface="BIZ UDPゴシック" panose="020B0400000000000000" pitchFamily="50" charset="-128"/>
            </a:rPr>
            <a:t>ＪＩＣＡ研修での講師・現場対応、</a:t>
          </a:r>
          <a:r>
            <a:rPr lang="ja-JP" altLang="en-US" sz="1350" dirty="0">
              <a:solidFill>
                <a:schemeClr val="bg1"/>
              </a:solidFill>
              <a:latin typeface="BIZ UDPゴシック" panose="020B0400000000000000" pitchFamily="50" charset="-128"/>
              <a:ea typeface="BIZ UDPゴシック" panose="020B0400000000000000" pitchFamily="50" charset="-128"/>
              <a:cs typeface="+mn-cs"/>
            </a:rPr>
            <a:t>海外視察者からの現地水環境課題の</a:t>
          </a:r>
          <a:r>
            <a:rPr lang="ja-JP" altLang="en-US" sz="1350" dirty="0">
              <a:solidFill>
                <a:schemeClr val="bg1"/>
              </a:solidFill>
              <a:latin typeface="BIZ UDPゴシック" panose="020B0400000000000000" pitchFamily="50" charset="-128"/>
              <a:ea typeface="BIZ UDPゴシック" panose="020B0400000000000000" pitchFamily="50" charset="-128"/>
            </a:rPr>
            <a:t>聴き取り</a:t>
          </a:r>
        </a:p>
      </dgm:t>
    </dgm:pt>
    <dgm:pt modelId="{2F08D79F-DDCF-4210-B7C4-645D8BB9D06D}" type="parTrans" cxnId="{EFA177B4-C063-4ED2-80A7-80E8615CCA75}">
      <dgm:prSet custT="1"/>
      <dgm:spPr/>
      <dgm:t>
        <a:bodyPr/>
        <a:lstStyle/>
        <a:p>
          <a:endParaRPr kumimoji="1" lang="ja-JP" altLang="en-US" sz="400"/>
        </a:p>
      </dgm:t>
    </dgm:pt>
    <dgm:pt modelId="{DAE6A932-0908-4029-8760-3D0DD2C0F7F7}" type="sibTrans" cxnId="{EFA177B4-C063-4ED2-80A7-80E8615CCA75}">
      <dgm:prSet/>
      <dgm:spPr/>
      <dgm:t>
        <a:bodyPr/>
        <a:lstStyle/>
        <a:p>
          <a:endParaRPr kumimoji="1" lang="ja-JP" altLang="en-US" sz="1600"/>
        </a:p>
      </dgm:t>
    </dgm:pt>
    <dgm:pt modelId="{DDAB290C-10BA-4A2E-B122-C13476CD0ADB}">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rPr>
            <a:t>府市処理場間ネットワーク化の有効性を検討</a:t>
          </a:r>
          <a:endParaRPr lang="ja-JP" altLang="en-US" sz="1400" dirty="0">
            <a:solidFill>
              <a:schemeClr val="bg1"/>
            </a:solidFill>
            <a:latin typeface="BIZ UDPゴシック" panose="020B0400000000000000" pitchFamily="50" charset="-128"/>
            <a:ea typeface="BIZ UDPゴシック" panose="020B0400000000000000" pitchFamily="50" charset="-128"/>
          </a:endParaRPr>
        </a:p>
      </dgm:t>
    </dgm:pt>
    <dgm:pt modelId="{85E02544-5F75-4487-93E3-87025E8D5AC9}" type="parTrans" cxnId="{D6C1828D-A48B-47F6-AE18-ECE8B48A548D}">
      <dgm:prSet/>
      <dgm:spPr/>
      <dgm:t>
        <a:bodyPr/>
        <a:lstStyle/>
        <a:p>
          <a:endParaRPr kumimoji="1" lang="ja-JP" altLang="en-US"/>
        </a:p>
      </dgm:t>
    </dgm:pt>
    <dgm:pt modelId="{2EA700D9-6F3B-4158-924E-A5EC6C384AB6}" type="sibTrans" cxnId="{D6C1828D-A48B-47F6-AE18-ECE8B48A548D}">
      <dgm:prSet/>
      <dgm:spPr/>
      <dgm:t>
        <a:bodyPr/>
        <a:lstStyle/>
        <a:p>
          <a:endParaRPr kumimoji="1" lang="ja-JP" altLang="en-US"/>
        </a:p>
      </dgm:t>
    </dgm:pt>
    <dgm:pt modelId="{C6323804-5DD0-44E4-8E91-489BB27788AB}">
      <dgm:prSet custT="1"/>
      <dgm:spPr/>
      <dgm:t>
        <a:bodyPr/>
        <a:lstStyle/>
        <a:p>
          <a:pPr algn="l"/>
          <a:r>
            <a:rPr kumimoji="1" lang="ja-JP" altLang="en-US" sz="1400" dirty="0">
              <a:solidFill>
                <a:schemeClr val="bg1"/>
              </a:solidFill>
              <a:latin typeface="BIZ UDPゴシック" panose="020B0400000000000000" pitchFamily="50" charset="-128"/>
              <a:ea typeface="BIZ UDPゴシック" panose="020B0400000000000000" pitchFamily="50" charset="-128"/>
              <a:cs typeface="+mn-cs"/>
            </a:rPr>
            <a:t>広域緊急交通路における府内市町村の管渠地震対策状況の情報収集</a:t>
          </a:r>
          <a:endParaRPr lang="ja-JP" altLang="en-US" sz="1400" u="sng" dirty="0">
            <a:solidFill>
              <a:schemeClr val="bg1"/>
            </a:solidFill>
            <a:latin typeface="BIZ UDPゴシック" panose="020B0400000000000000" pitchFamily="50" charset="-128"/>
            <a:ea typeface="BIZ UDPゴシック" panose="020B0400000000000000" pitchFamily="50" charset="-128"/>
          </a:endParaRPr>
        </a:p>
      </dgm:t>
    </dgm:pt>
    <dgm:pt modelId="{F9D433A7-E78F-4E8B-949B-C1FBB74AB9EB}" type="parTrans" cxnId="{DDF45F5B-C93F-4A58-8D9B-52B6BDE3C21A}">
      <dgm:prSet/>
      <dgm:spPr/>
      <dgm:t>
        <a:bodyPr/>
        <a:lstStyle/>
        <a:p>
          <a:endParaRPr kumimoji="1" lang="ja-JP" altLang="en-US"/>
        </a:p>
      </dgm:t>
    </dgm:pt>
    <dgm:pt modelId="{79E3782F-FB1F-4383-9429-F75DB593D27F}" type="sibTrans" cxnId="{DDF45F5B-C93F-4A58-8D9B-52B6BDE3C21A}">
      <dgm:prSet/>
      <dgm:spPr/>
      <dgm:t>
        <a:bodyPr/>
        <a:lstStyle/>
        <a:p>
          <a:endParaRPr kumimoji="1" lang="ja-JP" altLang="en-US"/>
        </a:p>
      </dgm:t>
    </dgm:pt>
    <dgm:pt modelId="{A27A218E-F9DA-4281-9F74-BAA9CEECCFAB}" type="pres">
      <dgm:prSet presAssocID="{463477F2-0FBA-4496-AC28-8B7D11A43885}" presName="Name0" presStyleCnt="0">
        <dgm:presLayoutVars>
          <dgm:chPref val="1"/>
          <dgm:dir/>
          <dgm:animOne val="branch"/>
          <dgm:animLvl val="lvl"/>
          <dgm:resizeHandles val="exact"/>
        </dgm:presLayoutVars>
      </dgm:prSet>
      <dgm:spPr/>
    </dgm:pt>
    <dgm:pt modelId="{B258F7C8-1CF9-4DFF-B878-A37C908D6BF4}" type="pres">
      <dgm:prSet presAssocID="{793963CD-EE3D-4092-A911-00E48FE3669E}" presName="root1" presStyleCnt="0"/>
      <dgm:spPr/>
    </dgm:pt>
    <dgm:pt modelId="{892DBB30-CE2A-402F-8705-EF30532AD3BC}" type="pres">
      <dgm:prSet presAssocID="{793963CD-EE3D-4092-A911-00E48FE3669E}" presName="LevelOneTextNode" presStyleLbl="node0" presStyleIdx="0" presStyleCnt="1" custScaleX="177161" custScaleY="582744" custLinFactNeighborX="-3470" custLinFactNeighborY="77025">
        <dgm:presLayoutVars>
          <dgm:chPref val="3"/>
        </dgm:presLayoutVars>
      </dgm:prSet>
      <dgm:spPr/>
    </dgm:pt>
    <dgm:pt modelId="{7F49780A-0D58-4405-8210-4CAEEA34953A}" type="pres">
      <dgm:prSet presAssocID="{793963CD-EE3D-4092-A911-00E48FE3669E}" presName="level2hierChild" presStyleCnt="0"/>
      <dgm:spPr/>
    </dgm:pt>
    <dgm:pt modelId="{15C9C8CF-5544-487A-8C89-20ECD2E1C4DC}" type="pres">
      <dgm:prSet presAssocID="{2845195F-467C-4F85-BF32-05BEE9F364A0}" presName="conn2-1" presStyleLbl="parChTrans1D2" presStyleIdx="0" presStyleCnt="10"/>
      <dgm:spPr/>
    </dgm:pt>
    <dgm:pt modelId="{3FE867C5-A87C-4D76-A92E-120F3946157F}" type="pres">
      <dgm:prSet presAssocID="{2845195F-467C-4F85-BF32-05BEE9F364A0}" presName="connTx" presStyleLbl="parChTrans1D2" presStyleIdx="0" presStyleCnt="10"/>
      <dgm:spPr/>
    </dgm:pt>
    <dgm:pt modelId="{1F897D4A-6F5F-4EF1-A5DD-DBD54A3C03F7}" type="pres">
      <dgm:prSet presAssocID="{D1AAAB02-3720-4A1C-A931-697D2C549495}" presName="root2" presStyleCnt="0"/>
      <dgm:spPr/>
    </dgm:pt>
    <dgm:pt modelId="{F8A3C181-6CB4-4AD7-9F44-296293BB9016}" type="pres">
      <dgm:prSet presAssocID="{D1AAAB02-3720-4A1C-A931-697D2C549495}" presName="LevelTwoTextNode" presStyleLbl="node2" presStyleIdx="0" presStyleCnt="10" custScaleX="193279" custScaleY="141489" custLinFactY="117763" custLinFactNeighborY="200000">
        <dgm:presLayoutVars>
          <dgm:chPref val="3"/>
        </dgm:presLayoutVars>
      </dgm:prSet>
      <dgm:spPr/>
    </dgm:pt>
    <dgm:pt modelId="{1BBE8056-50B4-4FBE-9BCB-AB0D3A846F7C}" type="pres">
      <dgm:prSet presAssocID="{D1AAAB02-3720-4A1C-A931-697D2C549495}" presName="level3hierChild" presStyleCnt="0"/>
      <dgm:spPr/>
    </dgm:pt>
    <dgm:pt modelId="{B4B055FC-A0E2-4746-9B4D-DFF490FE5560}" type="pres">
      <dgm:prSet presAssocID="{E1BFE2EB-15E6-4E7E-A87B-25A3AA76FD31}" presName="conn2-1" presStyleLbl="parChTrans1D3" presStyleIdx="0" presStyleCnt="10"/>
      <dgm:spPr/>
    </dgm:pt>
    <dgm:pt modelId="{C0980366-45E5-4CC4-9C01-8701BEB4743C}" type="pres">
      <dgm:prSet presAssocID="{E1BFE2EB-15E6-4E7E-A87B-25A3AA76FD31}" presName="connTx" presStyleLbl="parChTrans1D3" presStyleIdx="0" presStyleCnt="10"/>
      <dgm:spPr/>
    </dgm:pt>
    <dgm:pt modelId="{C1D18064-EE42-49F0-A988-3189F58D03E0}" type="pres">
      <dgm:prSet presAssocID="{B48BD104-2B60-4EA3-B526-A0FBC27C1ED8}" presName="root2" presStyleCnt="0"/>
      <dgm:spPr/>
    </dgm:pt>
    <dgm:pt modelId="{29DBE558-F564-4A4D-8421-3E8ABED88A86}" type="pres">
      <dgm:prSet presAssocID="{B48BD104-2B60-4EA3-B526-A0FBC27C1ED8}" presName="LevelTwoTextNode" presStyleLbl="node3" presStyleIdx="0" presStyleCnt="10" custScaleX="530297" custScaleY="105706" custLinFactY="118420" custLinFactNeighborX="860" custLinFactNeighborY="200000">
        <dgm:presLayoutVars>
          <dgm:chPref val="3"/>
        </dgm:presLayoutVars>
      </dgm:prSet>
      <dgm:spPr/>
    </dgm:pt>
    <dgm:pt modelId="{7FA21979-E1E2-49EF-A514-6E52458E1CE3}" type="pres">
      <dgm:prSet presAssocID="{B48BD104-2B60-4EA3-B526-A0FBC27C1ED8}" presName="level3hierChild" presStyleCnt="0"/>
      <dgm:spPr/>
    </dgm:pt>
    <dgm:pt modelId="{DD4EA221-38C3-4D82-A373-E3590DB20859}" type="pres">
      <dgm:prSet presAssocID="{115F9B07-78CA-4DA1-B565-C4DD6CAB182D}" presName="conn2-1" presStyleLbl="parChTrans1D4" presStyleIdx="0" presStyleCnt="17"/>
      <dgm:spPr/>
    </dgm:pt>
    <dgm:pt modelId="{4B82738B-A579-40D0-9682-C8FB4FC568F4}" type="pres">
      <dgm:prSet presAssocID="{115F9B07-78CA-4DA1-B565-C4DD6CAB182D}" presName="connTx" presStyleLbl="parChTrans1D4" presStyleIdx="0" presStyleCnt="17"/>
      <dgm:spPr/>
    </dgm:pt>
    <dgm:pt modelId="{3975AE6B-F9EE-4C11-B887-D3F31F6B96E8}" type="pres">
      <dgm:prSet presAssocID="{9C320216-41C4-46A1-87C7-5C5B1E03C114}" presName="root2" presStyleCnt="0"/>
      <dgm:spPr/>
    </dgm:pt>
    <dgm:pt modelId="{0977F0E7-C6EB-4267-AB09-D3E32B001E35}" type="pres">
      <dgm:prSet presAssocID="{9C320216-41C4-46A1-87C7-5C5B1E03C114}" presName="LevelTwoTextNode" presStyleLbl="node4" presStyleIdx="0" presStyleCnt="17" custScaleX="787701" custScaleY="154710" custLinFactY="117626" custLinFactNeighborX="340" custLinFactNeighborY="200000">
        <dgm:presLayoutVars>
          <dgm:chPref val="3"/>
        </dgm:presLayoutVars>
      </dgm:prSet>
      <dgm:spPr/>
    </dgm:pt>
    <dgm:pt modelId="{C6B57D8D-795B-40BF-9F55-186014FE1872}" type="pres">
      <dgm:prSet presAssocID="{9C320216-41C4-46A1-87C7-5C5B1E03C114}" presName="level3hierChild" presStyleCnt="0"/>
      <dgm:spPr/>
    </dgm:pt>
    <dgm:pt modelId="{48D16226-349E-4F1E-9874-866C75CCA007}" type="pres">
      <dgm:prSet presAssocID="{8898DD64-EC79-444E-BD17-33F9C7C6A05A}" presName="conn2-1" presStyleLbl="parChTrans1D2" presStyleIdx="1" presStyleCnt="10"/>
      <dgm:spPr/>
    </dgm:pt>
    <dgm:pt modelId="{877DEA02-8786-4C8A-ABCA-38F5509700A6}" type="pres">
      <dgm:prSet presAssocID="{8898DD64-EC79-444E-BD17-33F9C7C6A05A}" presName="connTx" presStyleLbl="parChTrans1D2" presStyleIdx="1" presStyleCnt="10"/>
      <dgm:spPr/>
    </dgm:pt>
    <dgm:pt modelId="{3751B742-7962-4C14-8039-42D0334EC5A9}" type="pres">
      <dgm:prSet presAssocID="{845321B6-3E06-4421-B865-FC6CC9A41B75}" presName="root2" presStyleCnt="0"/>
      <dgm:spPr/>
    </dgm:pt>
    <dgm:pt modelId="{8ABB949D-14F4-4546-AEA7-E4469436368D}" type="pres">
      <dgm:prSet presAssocID="{845321B6-3E06-4421-B865-FC6CC9A41B75}" presName="LevelTwoTextNode" presStyleLbl="node2" presStyleIdx="1" presStyleCnt="10" custScaleX="193279" custScaleY="214642" custLinFactY="135201" custLinFactNeighborY="200000">
        <dgm:presLayoutVars>
          <dgm:chPref val="3"/>
        </dgm:presLayoutVars>
      </dgm:prSet>
      <dgm:spPr/>
    </dgm:pt>
    <dgm:pt modelId="{789D9D12-178C-4D9D-88F6-756ECA12E4CF}" type="pres">
      <dgm:prSet presAssocID="{845321B6-3E06-4421-B865-FC6CC9A41B75}" presName="level3hierChild" presStyleCnt="0"/>
      <dgm:spPr/>
    </dgm:pt>
    <dgm:pt modelId="{4FEB5A9F-F147-46A6-86B9-AB3D7A0EF1B4}" type="pres">
      <dgm:prSet presAssocID="{62DA1FBE-DBF9-4E9C-A666-2899485A7637}" presName="conn2-1" presStyleLbl="parChTrans1D3" presStyleIdx="1" presStyleCnt="10"/>
      <dgm:spPr/>
    </dgm:pt>
    <dgm:pt modelId="{B8C8BCBB-84F6-46CF-9D71-173B794DF2FE}" type="pres">
      <dgm:prSet presAssocID="{62DA1FBE-DBF9-4E9C-A666-2899485A7637}" presName="connTx" presStyleLbl="parChTrans1D3" presStyleIdx="1" presStyleCnt="10"/>
      <dgm:spPr/>
    </dgm:pt>
    <dgm:pt modelId="{7D2405ED-A587-460F-9D76-D50000C15E74}" type="pres">
      <dgm:prSet presAssocID="{B4824B14-EC7E-411A-B9F0-3E4D75D66E79}" presName="root2" presStyleCnt="0"/>
      <dgm:spPr/>
    </dgm:pt>
    <dgm:pt modelId="{7B82E6F0-51E9-4747-A5BF-3980F373FEB4}" type="pres">
      <dgm:prSet presAssocID="{B4824B14-EC7E-411A-B9F0-3E4D75D66E79}" presName="LevelTwoTextNode" presStyleLbl="node3" presStyleIdx="1" presStyleCnt="10" custScaleX="529729" custScaleY="126628" custLinFactY="135201" custLinFactNeighborY="200000">
        <dgm:presLayoutVars>
          <dgm:chPref val="3"/>
        </dgm:presLayoutVars>
      </dgm:prSet>
      <dgm:spPr/>
    </dgm:pt>
    <dgm:pt modelId="{CAE8AB14-D1B1-4E76-B3BA-512068C6A891}" type="pres">
      <dgm:prSet presAssocID="{B4824B14-EC7E-411A-B9F0-3E4D75D66E79}" presName="level3hierChild" presStyleCnt="0"/>
      <dgm:spPr/>
    </dgm:pt>
    <dgm:pt modelId="{89AB7480-570B-4518-BA0F-C35827C6F861}" type="pres">
      <dgm:prSet presAssocID="{1ECB21D4-CEBB-445E-84D1-EF02FCCF6F03}" presName="conn2-1" presStyleLbl="parChTrans1D4" presStyleIdx="1" presStyleCnt="17"/>
      <dgm:spPr/>
    </dgm:pt>
    <dgm:pt modelId="{75DAC675-C574-4FC7-AE13-3B7498BB4075}" type="pres">
      <dgm:prSet presAssocID="{1ECB21D4-CEBB-445E-84D1-EF02FCCF6F03}" presName="connTx" presStyleLbl="parChTrans1D4" presStyleIdx="1" presStyleCnt="17"/>
      <dgm:spPr/>
    </dgm:pt>
    <dgm:pt modelId="{DFD82343-5695-4845-BB1E-51DF1B640D08}" type="pres">
      <dgm:prSet presAssocID="{D387479C-D9B9-4D3C-8170-F648398473EA}" presName="root2" presStyleCnt="0"/>
      <dgm:spPr/>
    </dgm:pt>
    <dgm:pt modelId="{A8EAA680-BFD1-4344-996D-FB72FF2BBC48}" type="pres">
      <dgm:prSet presAssocID="{D387479C-D9B9-4D3C-8170-F648398473EA}" presName="LevelTwoTextNode" presStyleLbl="node4" presStyleIdx="1" presStyleCnt="17" custScaleX="787701" custScaleY="139239" custLinFactY="125094" custLinFactNeighborX="908" custLinFactNeighborY="200000">
        <dgm:presLayoutVars>
          <dgm:chPref val="3"/>
        </dgm:presLayoutVars>
      </dgm:prSet>
      <dgm:spPr/>
    </dgm:pt>
    <dgm:pt modelId="{11B8FB4C-8D1F-405D-A2ED-9704D30AA5A4}" type="pres">
      <dgm:prSet presAssocID="{D387479C-D9B9-4D3C-8170-F648398473EA}" presName="level3hierChild" presStyleCnt="0"/>
      <dgm:spPr/>
    </dgm:pt>
    <dgm:pt modelId="{5E0C7564-3213-4057-B765-5235709B75BA}" type="pres">
      <dgm:prSet presAssocID="{FB921695-E235-4A6D-B424-C1BD6C745583}" presName="conn2-1" presStyleLbl="parChTrans1D4" presStyleIdx="2" presStyleCnt="17"/>
      <dgm:spPr/>
    </dgm:pt>
    <dgm:pt modelId="{842DF089-C8F1-47C0-8D8F-2EF7515CBED1}" type="pres">
      <dgm:prSet presAssocID="{FB921695-E235-4A6D-B424-C1BD6C745583}" presName="connTx" presStyleLbl="parChTrans1D4" presStyleIdx="2" presStyleCnt="17"/>
      <dgm:spPr/>
    </dgm:pt>
    <dgm:pt modelId="{5331DC2C-3254-4971-9015-15C4345132B5}" type="pres">
      <dgm:prSet presAssocID="{4DA5C39A-22DF-4D75-8099-FD265F6FD48C}" presName="root2" presStyleCnt="0"/>
      <dgm:spPr/>
    </dgm:pt>
    <dgm:pt modelId="{346DC0A4-6D63-4C26-A4DD-068A54999E96}" type="pres">
      <dgm:prSet presAssocID="{4DA5C39A-22DF-4D75-8099-FD265F6FD48C}" presName="LevelTwoTextNode" presStyleLbl="node4" presStyleIdx="2" presStyleCnt="17" custScaleX="787701" custScaleY="139239" custLinFactY="139143" custLinFactNeighborX="908" custLinFactNeighborY="200000">
        <dgm:presLayoutVars>
          <dgm:chPref val="3"/>
        </dgm:presLayoutVars>
      </dgm:prSet>
      <dgm:spPr/>
    </dgm:pt>
    <dgm:pt modelId="{A03472B3-6BC8-4992-8123-F0498CB1A7D9}" type="pres">
      <dgm:prSet presAssocID="{4DA5C39A-22DF-4D75-8099-FD265F6FD48C}" presName="level3hierChild" presStyleCnt="0"/>
      <dgm:spPr/>
    </dgm:pt>
    <dgm:pt modelId="{82902ACF-64E1-4887-AD24-BB1C5CC2D211}" type="pres">
      <dgm:prSet presAssocID="{566935E9-F3FA-4C47-8D7E-E5E5E4B7F510}" presName="conn2-1" presStyleLbl="parChTrans1D2" presStyleIdx="2" presStyleCnt="10"/>
      <dgm:spPr/>
    </dgm:pt>
    <dgm:pt modelId="{33EAF517-F22D-4A50-8538-899A792916A2}" type="pres">
      <dgm:prSet presAssocID="{566935E9-F3FA-4C47-8D7E-E5E5E4B7F510}" presName="connTx" presStyleLbl="parChTrans1D2" presStyleIdx="2" presStyleCnt="10"/>
      <dgm:spPr/>
    </dgm:pt>
    <dgm:pt modelId="{0141E079-809B-44EA-9605-79E9E86D9983}" type="pres">
      <dgm:prSet presAssocID="{85C81807-BCD1-4CE9-851B-777389FB3B0D}" presName="root2" presStyleCnt="0"/>
      <dgm:spPr/>
    </dgm:pt>
    <dgm:pt modelId="{4D9E3196-823E-499C-B6D1-746924AF3232}" type="pres">
      <dgm:prSet presAssocID="{85C81807-BCD1-4CE9-851B-777389FB3B0D}" presName="LevelTwoTextNode" presStyleLbl="node2" presStyleIdx="2" presStyleCnt="10" custScaleX="193279" custScaleY="197892" custLinFactY="194174" custLinFactNeighborY="200000">
        <dgm:presLayoutVars>
          <dgm:chPref val="3"/>
        </dgm:presLayoutVars>
      </dgm:prSet>
      <dgm:spPr/>
    </dgm:pt>
    <dgm:pt modelId="{82378030-7CED-4CE4-BA74-305A631B7EC9}" type="pres">
      <dgm:prSet presAssocID="{85C81807-BCD1-4CE9-851B-777389FB3B0D}" presName="level3hierChild" presStyleCnt="0"/>
      <dgm:spPr/>
    </dgm:pt>
    <dgm:pt modelId="{B6E2BF37-FF24-488F-A66B-2D27E48FEBDA}" type="pres">
      <dgm:prSet presAssocID="{33339A68-B25D-4E6B-B7E3-6AAC89EFAE13}" presName="conn2-1" presStyleLbl="parChTrans1D3" presStyleIdx="2" presStyleCnt="10"/>
      <dgm:spPr/>
    </dgm:pt>
    <dgm:pt modelId="{1EF8E222-D5F7-4E0F-8182-9728E0B40A66}" type="pres">
      <dgm:prSet presAssocID="{33339A68-B25D-4E6B-B7E3-6AAC89EFAE13}" presName="connTx" presStyleLbl="parChTrans1D3" presStyleIdx="2" presStyleCnt="10"/>
      <dgm:spPr/>
    </dgm:pt>
    <dgm:pt modelId="{59FC8F68-CABA-4768-AB04-E8D64A7D5DD6}" type="pres">
      <dgm:prSet presAssocID="{5DE60A27-11E1-4EAB-BCC5-E18ED71B4DA0}" presName="root2" presStyleCnt="0"/>
      <dgm:spPr/>
    </dgm:pt>
    <dgm:pt modelId="{73F83A44-3959-48F2-BB12-CFC3CC5EAFA7}" type="pres">
      <dgm:prSet presAssocID="{5DE60A27-11E1-4EAB-BCC5-E18ED71B4DA0}" presName="LevelTwoTextNode" presStyleLbl="node3" presStyleIdx="2" presStyleCnt="10" custScaleX="529620" custScaleY="122196" custLinFactY="194174" custLinFactNeighborY="200000">
        <dgm:presLayoutVars>
          <dgm:chPref val="3"/>
        </dgm:presLayoutVars>
      </dgm:prSet>
      <dgm:spPr/>
    </dgm:pt>
    <dgm:pt modelId="{9D2DB64B-5C84-44A1-929F-B9C2EAB92BA4}" type="pres">
      <dgm:prSet presAssocID="{5DE60A27-11E1-4EAB-BCC5-E18ED71B4DA0}" presName="level3hierChild" presStyleCnt="0"/>
      <dgm:spPr/>
    </dgm:pt>
    <dgm:pt modelId="{88180F01-BCF2-4C89-8D65-ABEA4247646D}" type="pres">
      <dgm:prSet presAssocID="{90ABF37D-B1B7-4B3E-9DAF-CF75F9CB61AC}" presName="conn2-1" presStyleLbl="parChTrans1D4" presStyleIdx="3" presStyleCnt="17"/>
      <dgm:spPr/>
    </dgm:pt>
    <dgm:pt modelId="{9CF7716E-9A0B-40E8-873B-58D3CA624336}" type="pres">
      <dgm:prSet presAssocID="{90ABF37D-B1B7-4B3E-9DAF-CF75F9CB61AC}" presName="connTx" presStyleLbl="parChTrans1D4" presStyleIdx="3" presStyleCnt="17"/>
      <dgm:spPr/>
    </dgm:pt>
    <dgm:pt modelId="{CE36ED6F-2642-4099-A1AA-B86249C54637}" type="pres">
      <dgm:prSet presAssocID="{B9AC6974-FDC9-4041-BDE0-3A8E8DE7A82F}" presName="root2" presStyleCnt="0"/>
      <dgm:spPr/>
    </dgm:pt>
    <dgm:pt modelId="{4E5DD0DF-CF1D-4E66-B490-6D364C6784CE}" type="pres">
      <dgm:prSet presAssocID="{B9AC6974-FDC9-4041-BDE0-3A8E8DE7A82F}" presName="LevelTwoTextNode" presStyleLbl="node4" presStyleIdx="3" presStyleCnt="17" custScaleX="786912" custScaleY="154219" custLinFactY="173359" custLinFactNeighborX="2390" custLinFactNeighborY="200000">
        <dgm:presLayoutVars>
          <dgm:chPref val="3"/>
        </dgm:presLayoutVars>
      </dgm:prSet>
      <dgm:spPr/>
    </dgm:pt>
    <dgm:pt modelId="{63857165-6749-4A9C-9DE7-A69F52B5B8F2}" type="pres">
      <dgm:prSet presAssocID="{B9AC6974-FDC9-4041-BDE0-3A8E8DE7A82F}" presName="level3hierChild" presStyleCnt="0"/>
      <dgm:spPr/>
    </dgm:pt>
    <dgm:pt modelId="{C3EB3E42-74F2-4970-84BC-65B0FF62858B}" type="pres">
      <dgm:prSet presAssocID="{85E02544-5F75-4487-93E3-87025E8D5AC9}" presName="conn2-1" presStyleLbl="parChTrans1D4" presStyleIdx="4" presStyleCnt="17"/>
      <dgm:spPr/>
    </dgm:pt>
    <dgm:pt modelId="{80DAC030-BABE-42E0-973C-E2D3245F2A08}" type="pres">
      <dgm:prSet presAssocID="{85E02544-5F75-4487-93E3-87025E8D5AC9}" presName="connTx" presStyleLbl="parChTrans1D4" presStyleIdx="4" presStyleCnt="17"/>
      <dgm:spPr/>
    </dgm:pt>
    <dgm:pt modelId="{3A1EEB3A-6604-4031-B2CF-3A3EC90747ED}" type="pres">
      <dgm:prSet presAssocID="{DDAB290C-10BA-4A2E-B122-C13476CD0ADB}" presName="root2" presStyleCnt="0"/>
      <dgm:spPr/>
    </dgm:pt>
    <dgm:pt modelId="{0AA7FB5F-DEE7-4DD3-8880-BCAACCA378AA}" type="pres">
      <dgm:prSet presAssocID="{DDAB290C-10BA-4A2E-B122-C13476CD0ADB}" presName="LevelTwoTextNode" presStyleLbl="node4" presStyleIdx="4" presStyleCnt="17" custScaleX="787701" custScaleY="139239" custLinFactY="184538" custLinFactNeighborX="1017" custLinFactNeighborY="200000">
        <dgm:presLayoutVars>
          <dgm:chPref val="3"/>
        </dgm:presLayoutVars>
      </dgm:prSet>
      <dgm:spPr/>
    </dgm:pt>
    <dgm:pt modelId="{856AEAB1-A69A-4533-8883-B58BC2672564}" type="pres">
      <dgm:prSet presAssocID="{DDAB290C-10BA-4A2E-B122-C13476CD0ADB}" presName="level3hierChild" presStyleCnt="0"/>
      <dgm:spPr/>
    </dgm:pt>
    <dgm:pt modelId="{3CCB4D28-E879-4D13-B91C-1F367ED74820}" type="pres">
      <dgm:prSet presAssocID="{99A3A0A1-6458-4C63-8A54-BDF9D0F65616}" presName="conn2-1" presStyleLbl="parChTrans1D2" presStyleIdx="3" presStyleCnt="10"/>
      <dgm:spPr/>
    </dgm:pt>
    <dgm:pt modelId="{1F41B613-4831-495E-84C8-2C6122C6E8F6}" type="pres">
      <dgm:prSet presAssocID="{99A3A0A1-6458-4C63-8A54-BDF9D0F65616}" presName="connTx" presStyleLbl="parChTrans1D2" presStyleIdx="3" presStyleCnt="10"/>
      <dgm:spPr/>
    </dgm:pt>
    <dgm:pt modelId="{06A3D69C-38F3-4D9C-9B35-AEF7FA73A94C}" type="pres">
      <dgm:prSet presAssocID="{E9F0DC42-0809-423C-9F1A-266278F88362}" presName="root2" presStyleCnt="0"/>
      <dgm:spPr/>
    </dgm:pt>
    <dgm:pt modelId="{B5550403-B2C4-405C-8F19-FAE30D1A78E2}" type="pres">
      <dgm:prSet presAssocID="{E9F0DC42-0809-423C-9F1A-266278F88362}" presName="LevelTwoTextNode" presStyleLbl="node2" presStyleIdx="3" presStyleCnt="10" custScaleX="193279" custScaleY="141489" custLinFactY="198014" custLinFactNeighborY="200000">
        <dgm:presLayoutVars>
          <dgm:chPref val="3"/>
        </dgm:presLayoutVars>
      </dgm:prSet>
      <dgm:spPr/>
    </dgm:pt>
    <dgm:pt modelId="{2E3C1996-4CC7-4DDB-B7EB-B96166EE889B}" type="pres">
      <dgm:prSet presAssocID="{E9F0DC42-0809-423C-9F1A-266278F88362}" presName="level3hierChild" presStyleCnt="0"/>
      <dgm:spPr/>
    </dgm:pt>
    <dgm:pt modelId="{CAA0C051-CA09-4813-B193-C561C485B25A}" type="pres">
      <dgm:prSet presAssocID="{AEA2D800-DC94-4826-8CFC-1C55A9083062}" presName="conn2-1" presStyleLbl="parChTrans1D3" presStyleIdx="3" presStyleCnt="10"/>
      <dgm:spPr/>
    </dgm:pt>
    <dgm:pt modelId="{611AD228-0902-4F98-9BA9-99BD7C07F919}" type="pres">
      <dgm:prSet presAssocID="{AEA2D800-DC94-4826-8CFC-1C55A9083062}" presName="connTx" presStyleLbl="parChTrans1D3" presStyleIdx="3" presStyleCnt="10"/>
      <dgm:spPr/>
    </dgm:pt>
    <dgm:pt modelId="{40001CC9-E189-423D-AB93-D9A1C73776AB}" type="pres">
      <dgm:prSet presAssocID="{1A62AB67-3BC8-43AE-9D67-DF2759369CAF}" presName="root2" presStyleCnt="0"/>
      <dgm:spPr/>
    </dgm:pt>
    <dgm:pt modelId="{F661BAB6-CE9B-41DD-84A0-891399382676}" type="pres">
      <dgm:prSet presAssocID="{1A62AB67-3BC8-43AE-9D67-DF2759369CAF}" presName="LevelTwoTextNode" presStyleLbl="node3" presStyleIdx="3" presStyleCnt="10" custScaleX="529451" custScaleY="127070" custLinFactY="198014" custLinFactNeighborY="200000">
        <dgm:presLayoutVars>
          <dgm:chPref val="3"/>
        </dgm:presLayoutVars>
      </dgm:prSet>
      <dgm:spPr/>
    </dgm:pt>
    <dgm:pt modelId="{E42E048C-26E0-4F14-8B85-E3167B0279CB}" type="pres">
      <dgm:prSet presAssocID="{1A62AB67-3BC8-43AE-9D67-DF2759369CAF}" presName="level3hierChild" presStyleCnt="0"/>
      <dgm:spPr/>
    </dgm:pt>
    <dgm:pt modelId="{169CCD58-23B1-408E-B385-E393C8129899}" type="pres">
      <dgm:prSet presAssocID="{58CD1979-3C99-4096-956C-33DF5B8F8C87}" presName="conn2-1" presStyleLbl="parChTrans1D4" presStyleIdx="5" presStyleCnt="17"/>
      <dgm:spPr/>
    </dgm:pt>
    <dgm:pt modelId="{F54FE491-2DE0-42D7-B28B-5E3C2171C412}" type="pres">
      <dgm:prSet presAssocID="{58CD1979-3C99-4096-956C-33DF5B8F8C87}" presName="connTx" presStyleLbl="parChTrans1D4" presStyleIdx="5" presStyleCnt="17"/>
      <dgm:spPr/>
    </dgm:pt>
    <dgm:pt modelId="{EE1A4938-46C1-4053-9E71-AA926B5FAC7B}" type="pres">
      <dgm:prSet presAssocID="{2CAEF198-2E69-4209-B583-95B5693F9CC0}" presName="root2" presStyleCnt="0"/>
      <dgm:spPr/>
    </dgm:pt>
    <dgm:pt modelId="{65674D28-4851-4578-AA02-0D9EB02FC15B}" type="pres">
      <dgm:prSet presAssocID="{2CAEF198-2E69-4209-B583-95B5693F9CC0}" presName="LevelTwoTextNode" presStyleLbl="node4" presStyleIdx="5" presStyleCnt="17" custScaleX="787701" custScaleY="139239" custLinFactY="200000" custLinFactNeighborX="2559" custLinFactNeighborY="205217">
        <dgm:presLayoutVars>
          <dgm:chPref val="3"/>
        </dgm:presLayoutVars>
      </dgm:prSet>
      <dgm:spPr/>
    </dgm:pt>
    <dgm:pt modelId="{E63F7F15-FF43-4D89-B488-85504AA2CB8B}" type="pres">
      <dgm:prSet presAssocID="{2CAEF198-2E69-4209-B583-95B5693F9CC0}" presName="level3hierChild" presStyleCnt="0"/>
      <dgm:spPr/>
    </dgm:pt>
    <dgm:pt modelId="{CF4033C2-74F6-44BD-BC90-B9B012B2B3BB}" type="pres">
      <dgm:prSet presAssocID="{D468FE75-E867-42C6-9B29-5D9B0480EBEF}" presName="conn2-1" presStyleLbl="parChTrans1D4" presStyleIdx="6" presStyleCnt="17"/>
      <dgm:spPr/>
    </dgm:pt>
    <dgm:pt modelId="{3CA8BDEB-918C-42FB-8BAA-CDA0F0CF2FF6}" type="pres">
      <dgm:prSet presAssocID="{D468FE75-E867-42C6-9B29-5D9B0480EBEF}" presName="connTx" presStyleLbl="parChTrans1D4" presStyleIdx="6" presStyleCnt="17"/>
      <dgm:spPr/>
    </dgm:pt>
    <dgm:pt modelId="{CE5187A9-648B-4C59-BD45-0B21B450717A}" type="pres">
      <dgm:prSet presAssocID="{2214C2B3-A09E-43C1-BFAC-EF1171605789}" presName="root2" presStyleCnt="0"/>
      <dgm:spPr/>
    </dgm:pt>
    <dgm:pt modelId="{7406A57C-5DBB-4DE8-9CD2-D13CFD985E29}" type="pres">
      <dgm:prSet presAssocID="{2214C2B3-A09E-43C1-BFAC-EF1171605789}" presName="LevelTwoTextNode" presStyleLbl="node4" presStyleIdx="6" presStyleCnt="17" custScaleX="787701" custScaleY="139239" custLinFactY="200000" custLinFactNeighborX="1186" custLinFactNeighborY="209941">
        <dgm:presLayoutVars>
          <dgm:chPref val="3"/>
        </dgm:presLayoutVars>
      </dgm:prSet>
      <dgm:spPr/>
    </dgm:pt>
    <dgm:pt modelId="{600B5631-D809-4890-8AE0-454A8AA0E71D}" type="pres">
      <dgm:prSet presAssocID="{2214C2B3-A09E-43C1-BFAC-EF1171605789}" presName="level3hierChild" presStyleCnt="0"/>
      <dgm:spPr/>
    </dgm:pt>
    <dgm:pt modelId="{36D54149-3DFD-47FC-821D-9E683592AD5A}" type="pres">
      <dgm:prSet presAssocID="{18BE73A6-D200-4597-B3F1-8E6D05AC87E8}" presName="conn2-1" presStyleLbl="parChTrans1D2" presStyleIdx="4" presStyleCnt="10"/>
      <dgm:spPr/>
    </dgm:pt>
    <dgm:pt modelId="{885D1771-37B3-4DB1-A54A-71EB58800918}" type="pres">
      <dgm:prSet presAssocID="{18BE73A6-D200-4597-B3F1-8E6D05AC87E8}" presName="connTx" presStyleLbl="parChTrans1D2" presStyleIdx="4" presStyleCnt="10"/>
      <dgm:spPr/>
    </dgm:pt>
    <dgm:pt modelId="{75EBD78A-92ED-4423-AF26-96FABB70AD67}" type="pres">
      <dgm:prSet presAssocID="{3C4D0E04-3DCE-4609-94DB-ED0E09F9EFEC}" presName="root2" presStyleCnt="0"/>
      <dgm:spPr/>
    </dgm:pt>
    <dgm:pt modelId="{8D148CE2-5662-4472-8F03-4871AB2C0694}" type="pres">
      <dgm:prSet presAssocID="{3C4D0E04-3DCE-4609-94DB-ED0E09F9EFEC}" presName="LevelTwoTextNode" presStyleLbl="node2" presStyleIdx="4" presStyleCnt="10" custScaleX="193279" custScaleY="147535" custLinFactY="200000" custLinFactNeighborY="244371">
        <dgm:presLayoutVars>
          <dgm:chPref val="3"/>
        </dgm:presLayoutVars>
      </dgm:prSet>
      <dgm:spPr/>
    </dgm:pt>
    <dgm:pt modelId="{7E6BA5DA-55D7-4B81-970B-C9B8A0947767}" type="pres">
      <dgm:prSet presAssocID="{3C4D0E04-3DCE-4609-94DB-ED0E09F9EFEC}" presName="level3hierChild" presStyleCnt="0"/>
      <dgm:spPr/>
    </dgm:pt>
    <dgm:pt modelId="{95A6F462-76A6-42DF-889C-4375FBFE30E5}" type="pres">
      <dgm:prSet presAssocID="{E9DF2275-D745-4ED4-BA9E-5A372E58B20C}" presName="conn2-1" presStyleLbl="parChTrans1D3" presStyleIdx="4" presStyleCnt="10"/>
      <dgm:spPr/>
    </dgm:pt>
    <dgm:pt modelId="{A455B8B1-F07B-43FB-B1B5-9CAF13CCD1CB}" type="pres">
      <dgm:prSet presAssocID="{E9DF2275-D745-4ED4-BA9E-5A372E58B20C}" presName="connTx" presStyleLbl="parChTrans1D3" presStyleIdx="4" presStyleCnt="10"/>
      <dgm:spPr/>
    </dgm:pt>
    <dgm:pt modelId="{EBD9C901-D59C-4A3E-AFED-329E4792B463}" type="pres">
      <dgm:prSet presAssocID="{2F29D9C3-A12E-4DDE-BB68-D8785454A4B3}" presName="root2" presStyleCnt="0"/>
      <dgm:spPr/>
    </dgm:pt>
    <dgm:pt modelId="{DECFF21C-C43D-4ACA-8A86-CA52A68ED5E3}" type="pres">
      <dgm:prSet presAssocID="{2F29D9C3-A12E-4DDE-BB68-D8785454A4B3}" presName="LevelTwoTextNode" presStyleLbl="node3" presStyleIdx="4" presStyleCnt="10" custScaleX="529620" custScaleY="154903" custLinFactY="200000" custLinFactNeighborY="244371">
        <dgm:presLayoutVars>
          <dgm:chPref val="3"/>
        </dgm:presLayoutVars>
      </dgm:prSet>
      <dgm:spPr/>
    </dgm:pt>
    <dgm:pt modelId="{9F183F1A-4525-4DE8-8DDA-6E006F65BF12}" type="pres">
      <dgm:prSet presAssocID="{2F29D9C3-A12E-4DDE-BB68-D8785454A4B3}" presName="level3hierChild" presStyleCnt="0"/>
      <dgm:spPr/>
    </dgm:pt>
    <dgm:pt modelId="{8F6D83BB-1858-409C-B87F-60ABE40DE6DB}" type="pres">
      <dgm:prSet presAssocID="{1E78A002-60D8-4A0C-B62C-EC661CD1614B}" presName="conn2-1" presStyleLbl="parChTrans1D4" presStyleIdx="7" presStyleCnt="17"/>
      <dgm:spPr/>
    </dgm:pt>
    <dgm:pt modelId="{14F35BAE-339F-40A9-A655-74566AC47EFD}" type="pres">
      <dgm:prSet presAssocID="{1E78A002-60D8-4A0C-B62C-EC661CD1614B}" presName="connTx" presStyleLbl="parChTrans1D4" presStyleIdx="7" presStyleCnt="17"/>
      <dgm:spPr/>
    </dgm:pt>
    <dgm:pt modelId="{715095E8-2D2B-4DCF-BDE2-E1DB08110222}" type="pres">
      <dgm:prSet presAssocID="{E9E1FEF4-0860-40EE-99DD-950D5F9F2D36}" presName="root2" presStyleCnt="0"/>
      <dgm:spPr/>
    </dgm:pt>
    <dgm:pt modelId="{7D1875E2-FD35-43CD-A0CB-57F5177481FF}" type="pres">
      <dgm:prSet presAssocID="{E9E1FEF4-0860-40EE-99DD-950D5F9F2D36}" presName="LevelTwoTextNode" presStyleLbl="node4" presStyleIdx="7" presStyleCnt="17" custScaleX="787701" custScaleY="201123" custLinFactY="200000" custLinFactNeighborX="1017" custLinFactNeighborY="244000">
        <dgm:presLayoutVars>
          <dgm:chPref val="3"/>
        </dgm:presLayoutVars>
      </dgm:prSet>
      <dgm:spPr/>
    </dgm:pt>
    <dgm:pt modelId="{3A3F6211-22F9-4983-B639-7E8ADF023895}" type="pres">
      <dgm:prSet presAssocID="{E9E1FEF4-0860-40EE-99DD-950D5F9F2D36}" presName="level3hierChild" presStyleCnt="0"/>
      <dgm:spPr/>
    </dgm:pt>
    <dgm:pt modelId="{C4F4767D-66A0-4101-9598-AD42B19317A8}" type="pres">
      <dgm:prSet presAssocID="{BAA2027E-3ECA-4C3B-94D4-6F9224B824DA}" presName="conn2-1" presStyleLbl="parChTrans1D4" presStyleIdx="8" presStyleCnt="17"/>
      <dgm:spPr/>
    </dgm:pt>
    <dgm:pt modelId="{F854CA99-22E1-4D0F-B459-18D5293A0DB0}" type="pres">
      <dgm:prSet presAssocID="{BAA2027E-3ECA-4C3B-94D4-6F9224B824DA}" presName="connTx" presStyleLbl="parChTrans1D4" presStyleIdx="8" presStyleCnt="17"/>
      <dgm:spPr/>
    </dgm:pt>
    <dgm:pt modelId="{9ACD8775-4CBE-46B1-9651-756126F27BBB}" type="pres">
      <dgm:prSet presAssocID="{28A9C10D-93A4-4BA2-9742-2F86CDB3986C}" presName="root2" presStyleCnt="0"/>
      <dgm:spPr/>
    </dgm:pt>
    <dgm:pt modelId="{724E2F14-FBD4-482B-AF20-319E1681574D}" type="pres">
      <dgm:prSet presAssocID="{28A9C10D-93A4-4BA2-9742-2F86CDB3986C}" presName="LevelTwoTextNode" presStyleLbl="node4" presStyleIdx="8" presStyleCnt="17" custScaleX="787701" custScaleY="201123" custLinFactY="200000" custLinFactNeighborX="-197" custLinFactNeighborY="263812">
        <dgm:presLayoutVars>
          <dgm:chPref val="3"/>
        </dgm:presLayoutVars>
      </dgm:prSet>
      <dgm:spPr/>
    </dgm:pt>
    <dgm:pt modelId="{22E21116-13EF-488C-B30B-6925C25065E5}" type="pres">
      <dgm:prSet presAssocID="{28A9C10D-93A4-4BA2-9742-2F86CDB3986C}" presName="level3hierChild" presStyleCnt="0"/>
      <dgm:spPr/>
    </dgm:pt>
    <dgm:pt modelId="{120C191F-ED72-4405-BECB-7690188C729D}" type="pres">
      <dgm:prSet presAssocID="{EA1FB590-C587-47C6-8812-6ABC48659A5F}" presName="conn2-1" presStyleLbl="parChTrans1D2" presStyleIdx="5" presStyleCnt="10"/>
      <dgm:spPr/>
    </dgm:pt>
    <dgm:pt modelId="{7DDB79B3-85AB-41ED-9297-6ED2F2B5D5BC}" type="pres">
      <dgm:prSet presAssocID="{EA1FB590-C587-47C6-8812-6ABC48659A5F}" presName="connTx" presStyleLbl="parChTrans1D2" presStyleIdx="5" presStyleCnt="10"/>
      <dgm:spPr/>
    </dgm:pt>
    <dgm:pt modelId="{CF7F4A0B-CD62-44C7-9572-CD7BB1D396CC}" type="pres">
      <dgm:prSet presAssocID="{72671B30-F8C1-49A9-8FBC-2CD599D9EA7D}" presName="root2" presStyleCnt="0"/>
      <dgm:spPr/>
    </dgm:pt>
    <dgm:pt modelId="{BDC72F72-42FF-4768-8855-D0397A24D3E8}" type="pres">
      <dgm:prSet presAssocID="{72671B30-F8C1-49A9-8FBC-2CD599D9EA7D}" presName="LevelTwoTextNode" presStyleLbl="node2" presStyleIdx="5" presStyleCnt="10" custScaleX="193279" custScaleY="141489" custLinFactY="200000" custLinFactNeighborY="287373">
        <dgm:presLayoutVars>
          <dgm:chPref val="3"/>
        </dgm:presLayoutVars>
      </dgm:prSet>
      <dgm:spPr/>
    </dgm:pt>
    <dgm:pt modelId="{7D6A3ED2-671E-416D-9034-022FD6386256}" type="pres">
      <dgm:prSet presAssocID="{72671B30-F8C1-49A9-8FBC-2CD599D9EA7D}" presName="level3hierChild" presStyleCnt="0"/>
      <dgm:spPr/>
    </dgm:pt>
    <dgm:pt modelId="{626FF817-3D32-4FF5-996E-92FE17ECCA7D}" type="pres">
      <dgm:prSet presAssocID="{B92887D4-97C0-4091-9BEF-DBB69D52AB9B}" presName="conn2-1" presStyleLbl="parChTrans1D3" presStyleIdx="5" presStyleCnt="10"/>
      <dgm:spPr/>
    </dgm:pt>
    <dgm:pt modelId="{80C3638F-C188-4390-AD90-E99F0EE17389}" type="pres">
      <dgm:prSet presAssocID="{B92887D4-97C0-4091-9BEF-DBB69D52AB9B}" presName="connTx" presStyleLbl="parChTrans1D3" presStyleIdx="5" presStyleCnt="10"/>
      <dgm:spPr/>
    </dgm:pt>
    <dgm:pt modelId="{7F2592A4-C5E1-46D3-B473-B20F2EBEADA8}" type="pres">
      <dgm:prSet presAssocID="{3DF7D77F-11DA-49F4-95B3-70B2FE2C57CF}" presName="root2" presStyleCnt="0"/>
      <dgm:spPr/>
    </dgm:pt>
    <dgm:pt modelId="{2563D37D-1F92-49E0-B26B-90FC09A67D90}" type="pres">
      <dgm:prSet presAssocID="{3DF7D77F-11DA-49F4-95B3-70B2FE2C57CF}" presName="LevelTwoTextNode" presStyleLbl="node3" presStyleIdx="5" presStyleCnt="10" custScaleX="529620" custScaleY="134893" custLinFactY="200000" custLinFactNeighborY="287373">
        <dgm:presLayoutVars>
          <dgm:chPref val="3"/>
        </dgm:presLayoutVars>
      </dgm:prSet>
      <dgm:spPr/>
    </dgm:pt>
    <dgm:pt modelId="{A9FD3EB2-762E-45C4-A066-DFEE82B23023}" type="pres">
      <dgm:prSet presAssocID="{3DF7D77F-11DA-49F4-95B3-70B2FE2C57CF}" presName="level3hierChild" presStyleCnt="0"/>
      <dgm:spPr/>
    </dgm:pt>
    <dgm:pt modelId="{26043081-972D-4D3D-980C-E38AFDDFF843}" type="pres">
      <dgm:prSet presAssocID="{43B173B4-BD18-427F-B991-DE2C79B1A36B}" presName="conn2-1" presStyleLbl="parChTrans1D4" presStyleIdx="9" presStyleCnt="17"/>
      <dgm:spPr/>
    </dgm:pt>
    <dgm:pt modelId="{61E13CCE-CC9C-4CCA-912A-50A7B2C7B9EC}" type="pres">
      <dgm:prSet presAssocID="{43B173B4-BD18-427F-B991-DE2C79B1A36B}" presName="connTx" presStyleLbl="parChTrans1D4" presStyleIdx="9" presStyleCnt="17"/>
      <dgm:spPr/>
    </dgm:pt>
    <dgm:pt modelId="{DE1460C1-A50B-4266-BFF0-6939DA45A45C}" type="pres">
      <dgm:prSet presAssocID="{7442EB39-FE21-43D9-8347-BB7563706092}" presName="root2" presStyleCnt="0"/>
      <dgm:spPr/>
    </dgm:pt>
    <dgm:pt modelId="{B2237DA5-F2E4-4959-A503-24BA9FC3D95C}" type="pres">
      <dgm:prSet presAssocID="{7442EB39-FE21-43D9-8347-BB7563706092}" presName="LevelTwoTextNode" presStyleLbl="node4" presStyleIdx="9" presStyleCnt="17" custScaleX="787701" custScaleY="139240" custLinFactY="200000" custLinFactNeighborY="290653">
        <dgm:presLayoutVars>
          <dgm:chPref val="3"/>
        </dgm:presLayoutVars>
      </dgm:prSet>
      <dgm:spPr/>
    </dgm:pt>
    <dgm:pt modelId="{430EF48A-410B-4069-A180-4BE93622C486}" type="pres">
      <dgm:prSet presAssocID="{7442EB39-FE21-43D9-8347-BB7563706092}" presName="level3hierChild" presStyleCnt="0"/>
      <dgm:spPr/>
    </dgm:pt>
    <dgm:pt modelId="{506323FE-7338-4463-9395-457D9440EA35}" type="pres">
      <dgm:prSet presAssocID="{D0EFE114-4E6A-4AEF-8EE7-2E13E4D6ACCB}" presName="conn2-1" presStyleLbl="parChTrans1D4" presStyleIdx="10" presStyleCnt="17"/>
      <dgm:spPr/>
    </dgm:pt>
    <dgm:pt modelId="{57F932FD-EB9C-48EC-8E5E-FB04F1AE2929}" type="pres">
      <dgm:prSet presAssocID="{D0EFE114-4E6A-4AEF-8EE7-2E13E4D6ACCB}" presName="connTx" presStyleLbl="parChTrans1D4" presStyleIdx="10" presStyleCnt="17"/>
      <dgm:spPr/>
    </dgm:pt>
    <dgm:pt modelId="{F87207E2-0563-4276-96FC-FC17941361DC}" type="pres">
      <dgm:prSet presAssocID="{35DB80A1-4DF3-41EF-A4F8-A824759633DC}" presName="root2" presStyleCnt="0"/>
      <dgm:spPr/>
    </dgm:pt>
    <dgm:pt modelId="{91B3546F-738F-47B9-A561-1013C1B97E94}" type="pres">
      <dgm:prSet presAssocID="{35DB80A1-4DF3-41EF-A4F8-A824759633DC}" presName="LevelTwoTextNode" presStyleLbl="node4" presStyleIdx="10" presStyleCnt="17" custScaleX="787701" custScaleY="139239" custLinFactY="203747" custLinFactNeighborY="300000">
        <dgm:presLayoutVars>
          <dgm:chPref val="3"/>
        </dgm:presLayoutVars>
      </dgm:prSet>
      <dgm:spPr/>
    </dgm:pt>
    <dgm:pt modelId="{C4F642E9-49AF-4971-A39F-030573408F4D}" type="pres">
      <dgm:prSet presAssocID="{35DB80A1-4DF3-41EF-A4F8-A824759633DC}" presName="level3hierChild" presStyleCnt="0"/>
      <dgm:spPr/>
    </dgm:pt>
    <dgm:pt modelId="{8C49EC7E-D128-4CBE-94E0-5DA61B8AB1A1}" type="pres">
      <dgm:prSet presAssocID="{3910E4DB-C70C-483F-B4C8-CAAF61933CD4}" presName="conn2-1" presStyleLbl="parChTrans1D2" presStyleIdx="6" presStyleCnt="10"/>
      <dgm:spPr/>
    </dgm:pt>
    <dgm:pt modelId="{F503C38E-2CAC-4F1E-BC2D-C2D767666477}" type="pres">
      <dgm:prSet presAssocID="{3910E4DB-C70C-483F-B4C8-CAAF61933CD4}" presName="connTx" presStyleLbl="parChTrans1D2" presStyleIdx="6" presStyleCnt="10"/>
      <dgm:spPr/>
    </dgm:pt>
    <dgm:pt modelId="{85931537-49FE-41FB-AB12-1FB6266FBA13}" type="pres">
      <dgm:prSet presAssocID="{1EC25E03-0A2E-439D-A412-71E93E118DFA}" presName="root2" presStyleCnt="0"/>
      <dgm:spPr/>
    </dgm:pt>
    <dgm:pt modelId="{0A2AEA69-67A2-4191-948D-AE96BEC2184A}" type="pres">
      <dgm:prSet presAssocID="{1EC25E03-0A2E-439D-A412-71E93E118DFA}" presName="LevelTwoTextNode" presStyleLbl="node2" presStyleIdx="6" presStyleCnt="10" custScaleX="193279" custScaleY="141489" custLinFactY="218467" custLinFactNeighborY="300000">
        <dgm:presLayoutVars>
          <dgm:chPref val="3"/>
        </dgm:presLayoutVars>
      </dgm:prSet>
      <dgm:spPr/>
    </dgm:pt>
    <dgm:pt modelId="{E24CA0A5-EA25-4109-809D-FB9596EE2DF0}" type="pres">
      <dgm:prSet presAssocID="{1EC25E03-0A2E-439D-A412-71E93E118DFA}" presName="level3hierChild" presStyleCnt="0"/>
      <dgm:spPr/>
    </dgm:pt>
    <dgm:pt modelId="{199F03FF-61FC-4916-AB49-19D83095D296}" type="pres">
      <dgm:prSet presAssocID="{A046ABC3-8EF0-403C-8E8D-647198AFD15C}" presName="conn2-1" presStyleLbl="parChTrans1D3" presStyleIdx="6" presStyleCnt="10"/>
      <dgm:spPr/>
    </dgm:pt>
    <dgm:pt modelId="{500AF12C-D634-439E-9E21-C57A26294493}" type="pres">
      <dgm:prSet presAssocID="{A046ABC3-8EF0-403C-8E8D-647198AFD15C}" presName="connTx" presStyleLbl="parChTrans1D3" presStyleIdx="6" presStyleCnt="10"/>
      <dgm:spPr/>
    </dgm:pt>
    <dgm:pt modelId="{32604D8B-41F1-4FAC-A4DD-B532058294F5}" type="pres">
      <dgm:prSet presAssocID="{BCCBB518-F1D3-4B82-8D3A-7D4F81A6EF5E}" presName="root2" presStyleCnt="0"/>
      <dgm:spPr/>
    </dgm:pt>
    <dgm:pt modelId="{10C8F5ED-6E0C-4EC7-8DFF-7CD15ACB9D45}" type="pres">
      <dgm:prSet presAssocID="{BCCBB518-F1D3-4B82-8D3A-7D4F81A6EF5E}" presName="LevelTwoTextNode" presStyleLbl="node3" presStyleIdx="6" presStyleCnt="10" custScaleX="529620" custScaleY="119315" custLinFactY="218467" custLinFactNeighborY="300000">
        <dgm:presLayoutVars>
          <dgm:chPref val="3"/>
        </dgm:presLayoutVars>
      </dgm:prSet>
      <dgm:spPr/>
    </dgm:pt>
    <dgm:pt modelId="{1639958B-8861-4CBC-ADFD-C333FC5C4ED7}" type="pres">
      <dgm:prSet presAssocID="{BCCBB518-F1D3-4B82-8D3A-7D4F81A6EF5E}" presName="level3hierChild" presStyleCnt="0"/>
      <dgm:spPr/>
    </dgm:pt>
    <dgm:pt modelId="{F081AE06-1662-47C4-A8EF-724B664793E0}" type="pres">
      <dgm:prSet presAssocID="{0FA300D5-0E11-45A8-B629-D24EDAFAE39D}" presName="conn2-1" presStyleLbl="parChTrans1D4" presStyleIdx="11" presStyleCnt="17"/>
      <dgm:spPr/>
    </dgm:pt>
    <dgm:pt modelId="{E1BE4524-FBEF-4E30-94FD-8E2E9864DB45}" type="pres">
      <dgm:prSet presAssocID="{0FA300D5-0E11-45A8-B629-D24EDAFAE39D}" presName="connTx" presStyleLbl="parChTrans1D4" presStyleIdx="11" presStyleCnt="17"/>
      <dgm:spPr/>
    </dgm:pt>
    <dgm:pt modelId="{19877F77-AE1A-49D2-BAEC-E7DF8F0E156D}" type="pres">
      <dgm:prSet presAssocID="{616F0205-C3B3-4C85-8102-5ED735DC929E}" presName="root2" presStyleCnt="0"/>
      <dgm:spPr/>
    </dgm:pt>
    <dgm:pt modelId="{4D97A359-5212-4FDE-A59E-BE3DF526A3B0}" type="pres">
      <dgm:prSet presAssocID="{616F0205-C3B3-4C85-8102-5ED735DC929E}" presName="LevelTwoTextNode" presStyleLbl="node4" presStyleIdx="11" presStyleCnt="17" custScaleX="787701" custScaleY="139239" custLinFactY="218467" custLinFactNeighborY="300000">
        <dgm:presLayoutVars>
          <dgm:chPref val="3"/>
        </dgm:presLayoutVars>
      </dgm:prSet>
      <dgm:spPr/>
    </dgm:pt>
    <dgm:pt modelId="{B785FC68-745D-4FBF-A2E3-B8DC0D52FCE0}" type="pres">
      <dgm:prSet presAssocID="{616F0205-C3B3-4C85-8102-5ED735DC929E}" presName="level3hierChild" presStyleCnt="0"/>
      <dgm:spPr/>
    </dgm:pt>
    <dgm:pt modelId="{0DEE589B-37CE-403E-B84C-1D19B37FDF3F}" type="pres">
      <dgm:prSet presAssocID="{F9D433A7-E78F-4E8B-949B-C1FBB74AB9EB}" presName="conn2-1" presStyleLbl="parChTrans1D4" presStyleIdx="12" presStyleCnt="17"/>
      <dgm:spPr/>
    </dgm:pt>
    <dgm:pt modelId="{A85F7F66-9D3A-454F-B3F7-6BA2BD82CAF4}" type="pres">
      <dgm:prSet presAssocID="{F9D433A7-E78F-4E8B-949B-C1FBB74AB9EB}" presName="connTx" presStyleLbl="parChTrans1D4" presStyleIdx="12" presStyleCnt="17"/>
      <dgm:spPr/>
    </dgm:pt>
    <dgm:pt modelId="{D220E201-21CA-451C-BA82-0422E52EDFA4}" type="pres">
      <dgm:prSet presAssocID="{C6323804-5DD0-44E4-8E91-489BB27788AB}" presName="root2" presStyleCnt="0"/>
      <dgm:spPr/>
    </dgm:pt>
    <dgm:pt modelId="{31334A89-DFE9-4724-BB79-69B3762551C1}" type="pres">
      <dgm:prSet presAssocID="{C6323804-5DD0-44E4-8E91-489BB27788AB}" presName="LevelTwoTextNode" presStyleLbl="node4" presStyleIdx="12" presStyleCnt="17" custScaleX="787701" custScaleY="139239" custLinFactY="233859" custLinFactNeighborX="809" custLinFactNeighborY="300000">
        <dgm:presLayoutVars>
          <dgm:chPref val="3"/>
        </dgm:presLayoutVars>
      </dgm:prSet>
      <dgm:spPr/>
    </dgm:pt>
    <dgm:pt modelId="{1EB31C01-2AE1-4441-8F71-442E38E09D84}" type="pres">
      <dgm:prSet presAssocID="{C6323804-5DD0-44E4-8E91-489BB27788AB}" presName="level3hierChild" presStyleCnt="0"/>
      <dgm:spPr/>
    </dgm:pt>
    <dgm:pt modelId="{F24C48D1-773F-4E34-8751-197127C33914}" type="pres">
      <dgm:prSet presAssocID="{38AA9345-291A-48B3-A1BD-16073A22C9F5}" presName="conn2-1" presStyleLbl="parChTrans1D2" presStyleIdx="7" presStyleCnt="10"/>
      <dgm:spPr/>
    </dgm:pt>
    <dgm:pt modelId="{89C303E5-C152-4990-9748-92C6F3D81F45}" type="pres">
      <dgm:prSet presAssocID="{38AA9345-291A-48B3-A1BD-16073A22C9F5}" presName="connTx" presStyleLbl="parChTrans1D2" presStyleIdx="7" presStyleCnt="10"/>
      <dgm:spPr/>
    </dgm:pt>
    <dgm:pt modelId="{4F6AFB4D-93C9-4E58-A3C8-19DE5F72E58D}" type="pres">
      <dgm:prSet presAssocID="{F0E9C6B7-F085-403B-AF76-D719B9A1E56C}" presName="root2" presStyleCnt="0"/>
      <dgm:spPr/>
    </dgm:pt>
    <dgm:pt modelId="{38CE7AC1-3D24-4E94-A1BC-29C6168749FE}" type="pres">
      <dgm:prSet presAssocID="{F0E9C6B7-F085-403B-AF76-D719B9A1E56C}" presName="LevelTwoTextNode" presStyleLbl="node2" presStyleIdx="7" presStyleCnt="10" custScaleX="193279" custScaleY="141489" custLinFactY="236588" custLinFactNeighborY="300000">
        <dgm:presLayoutVars>
          <dgm:chPref val="3"/>
        </dgm:presLayoutVars>
      </dgm:prSet>
      <dgm:spPr/>
    </dgm:pt>
    <dgm:pt modelId="{8127E4E5-0294-4D1D-ACEA-145DD096E2B4}" type="pres">
      <dgm:prSet presAssocID="{F0E9C6B7-F085-403B-AF76-D719B9A1E56C}" presName="level3hierChild" presStyleCnt="0"/>
      <dgm:spPr/>
    </dgm:pt>
    <dgm:pt modelId="{6EB6260B-6F8C-4307-B161-B721E1D247F9}" type="pres">
      <dgm:prSet presAssocID="{7FFC5086-5215-4356-A848-535A6F53E36A}" presName="conn2-1" presStyleLbl="parChTrans1D3" presStyleIdx="7" presStyleCnt="10"/>
      <dgm:spPr/>
    </dgm:pt>
    <dgm:pt modelId="{E778454A-FD2D-4AD9-B452-C7192F0E6BE0}" type="pres">
      <dgm:prSet presAssocID="{7FFC5086-5215-4356-A848-535A6F53E36A}" presName="connTx" presStyleLbl="parChTrans1D3" presStyleIdx="7" presStyleCnt="10"/>
      <dgm:spPr/>
    </dgm:pt>
    <dgm:pt modelId="{0C0E9A06-175B-4190-92E7-5AC57BE292A3}" type="pres">
      <dgm:prSet presAssocID="{F78AB17E-7DB2-498A-A7E4-4CADAC46BF36}" presName="root2" presStyleCnt="0"/>
      <dgm:spPr/>
    </dgm:pt>
    <dgm:pt modelId="{B3D64191-73CB-49E2-89A8-AECB73EC9F1F}" type="pres">
      <dgm:prSet presAssocID="{F78AB17E-7DB2-498A-A7E4-4CADAC46BF36}" presName="LevelTwoTextNode" presStyleLbl="node3" presStyleIdx="7" presStyleCnt="10" custScaleX="529620" custScaleY="128319" custLinFactY="236588" custLinFactNeighborY="300000">
        <dgm:presLayoutVars>
          <dgm:chPref val="3"/>
        </dgm:presLayoutVars>
      </dgm:prSet>
      <dgm:spPr/>
    </dgm:pt>
    <dgm:pt modelId="{73ADCF40-7623-4AED-A174-1A5D4A28B3A9}" type="pres">
      <dgm:prSet presAssocID="{F78AB17E-7DB2-498A-A7E4-4CADAC46BF36}" presName="level3hierChild" presStyleCnt="0"/>
      <dgm:spPr/>
    </dgm:pt>
    <dgm:pt modelId="{89C2CD2B-4A6A-40F9-B920-45AA9C951A03}" type="pres">
      <dgm:prSet presAssocID="{502D067F-6F4A-406A-9D6B-38CC926B7648}" presName="conn2-1" presStyleLbl="parChTrans1D4" presStyleIdx="13" presStyleCnt="17"/>
      <dgm:spPr/>
    </dgm:pt>
    <dgm:pt modelId="{FDA52A02-FE05-4B3B-AC4B-A4169B2AD8EC}" type="pres">
      <dgm:prSet presAssocID="{502D067F-6F4A-406A-9D6B-38CC926B7648}" presName="connTx" presStyleLbl="parChTrans1D4" presStyleIdx="13" presStyleCnt="17"/>
      <dgm:spPr/>
    </dgm:pt>
    <dgm:pt modelId="{A6DA3E29-371C-48D1-BFA9-262D46AB430B}" type="pres">
      <dgm:prSet presAssocID="{AF93D36C-CC50-4035-A956-B95ADF44F3F5}" presName="root2" presStyleCnt="0"/>
      <dgm:spPr/>
    </dgm:pt>
    <dgm:pt modelId="{F04EA4B1-CDC6-4DA2-9C38-2571296B75B4}" type="pres">
      <dgm:prSet presAssocID="{AF93D36C-CC50-4035-A956-B95ADF44F3F5}" presName="LevelTwoTextNode" presStyleLbl="node4" presStyleIdx="13" presStyleCnt="17" custScaleX="787701" custScaleY="154710" custLinFactY="236588" custLinFactNeighborY="300000">
        <dgm:presLayoutVars>
          <dgm:chPref val="3"/>
        </dgm:presLayoutVars>
      </dgm:prSet>
      <dgm:spPr/>
    </dgm:pt>
    <dgm:pt modelId="{3C1FD111-C30A-4482-80FE-4A6F0A432114}" type="pres">
      <dgm:prSet presAssocID="{AF93D36C-CC50-4035-A956-B95ADF44F3F5}" presName="level3hierChild" presStyleCnt="0"/>
      <dgm:spPr/>
    </dgm:pt>
    <dgm:pt modelId="{71C81419-E498-414E-969F-CAAFCD6C7CB4}" type="pres">
      <dgm:prSet presAssocID="{594B654C-A212-401E-9D5E-838F3B5869EF}" presName="conn2-1" presStyleLbl="parChTrans1D2" presStyleIdx="8" presStyleCnt="10"/>
      <dgm:spPr/>
    </dgm:pt>
    <dgm:pt modelId="{FA59B8F6-E3B6-40C4-A8E9-67774367A889}" type="pres">
      <dgm:prSet presAssocID="{594B654C-A212-401E-9D5E-838F3B5869EF}" presName="connTx" presStyleLbl="parChTrans1D2" presStyleIdx="8" presStyleCnt="10"/>
      <dgm:spPr/>
    </dgm:pt>
    <dgm:pt modelId="{F4AC12E1-0AF5-4051-B86E-037C4099EB37}" type="pres">
      <dgm:prSet presAssocID="{0BBD25B5-8DFB-4FC6-99CE-B15F0CC20201}" presName="root2" presStyleCnt="0"/>
      <dgm:spPr/>
    </dgm:pt>
    <dgm:pt modelId="{5D08996C-DD44-4327-8413-2FA1A78E880E}" type="pres">
      <dgm:prSet presAssocID="{0BBD25B5-8DFB-4FC6-99CE-B15F0CC20201}" presName="LevelTwoTextNode" presStyleLbl="node2" presStyleIdx="8" presStyleCnt="10" custScaleX="193279" custScaleY="199644" custLinFactY="257113" custLinFactNeighborY="300000">
        <dgm:presLayoutVars>
          <dgm:chPref val="3"/>
        </dgm:presLayoutVars>
      </dgm:prSet>
      <dgm:spPr/>
    </dgm:pt>
    <dgm:pt modelId="{5ECA7E30-B6D6-4FFF-B669-D604C339A7A4}" type="pres">
      <dgm:prSet presAssocID="{0BBD25B5-8DFB-4FC6-99CE-B15F0CC20201}" presName="level3hierChild" presStyleCnt="0"/>
      <dgm:spPr/>
    </dgm:pt>
    <dgm:pt modelId="{2716F823-4F7A-4126-AC0D-988D8DA7801B}" type="pres">
      <dgm:prSet presAssocID="{D2A0DC70-E068-4F2B-87D5-DDAF9183176E}" presName="conn2-1" presStyleLbl="parChTrans1D3" presStyleIdx="8" presStyleCnt="10"/>
      <dgm:spPr/>
    </dgm:pt>
    <dgm:pt modelId="{F9A271E7-C83A-4198-BAF0-509DC2634796}" type="pres">
      <dgm:prSet presAssocID="{D2A0DC70-E068-4F2B-87D5-DDAF9183176E}" presName="connTx" presStyleLbl="parChTrans1D3" presStyleIdx="8" presStyleCnt="10"/>
      <dgm:spPr/>
    </dgm:pt>
    <dgm:pt modelId="{F879C734-0D1A-4BBF-B392-5AF933DFD426}" type="pres">
      <dgm:prSet presAssocID="{49451297-418C-4CD5-A99C-2E187FCD07C6}" presName="root2" presStyleCnt="0"/>
      <dgm:spPr/>
    </dgm:pt>
    <dgm:pt modelId="{7A8B0390-46FD-4336-9F9B-14DC9843DB23}" type="pres">
      <dgm:prSet presAssocID="{49451297-418C-4CD5-A99C-2E187FCD07C6}" presName="LevelTwoTextNode" presStyleLbl="node3" presStyleIdx="8" presStyleCnt="10" custScaleX="529620" custScaleY="130861" custLinFactY="257113" custLinFactNeighborY="300000">
        <dgm:presLayoutVars>
          <dgm:chPref val="3"/>
        </dgm:presLayoutVars>
      </dgm:prSet>
      <dgm:spPr/>
    </dgm:pt>
    <dgm:pt modelId="{1E969E1F-98D1-43A8-AB79-584987F5557F}" type="pres">
      <dgm:prSet presAssocID="{49451297-418C-4CD5-A99C-2E187FCD07C6}" presName="level3hierChild" presStyleCnt="0"/>
      <dgm:spPr/>
    </dgm:pt>
    <dgm:pt modelId="{F1A6A7CB-7F4E-4299-ADB1-9D31F709D99F}" type="pres">
      <dgm:prSet presAssocID="{772F1AEA-87E1-4702-8F87-9060DECA270E}" presName="conn2-1" presStyleLbl="parChTrans1D4" presStyleIdx="14" presStyleCnt="17"/>
      <dgm:spPr/>
    </dgm:pt>
    <dgm:pt modelId="{219CB176-8DE1-46D1-9229-FD4A9037BFDB}" type="pres">
      <dgm:prSet presAssocID="{772F1AEA-87E1-4702-8F87-9060DECA270E}" presName="connTx" presStyleLbl="parChTrans1D4" presStyleIdx="14" presStyleCnt="17"/>
      <dgm:spPr/>
    </dgm:pt>
    <dgm:pt modelId="{C65FCB24-B007-4D48-98BC-75BA91172121}" type="pres">
      <dgm:prSet presAssocID="{E483A08E-01C9-410E-A284-D03AEFB6F2BB}" presName="root2" presStyleCnt="0"/>
      <dgm:spPr/>
    </dgm:pt>
    <dgm:pt modelId="{2E9184AB-C4DB-44E3-B5E5-6813D8DB16BA}" type="pres">
      <dgm:prSet presAssocID="{E483A08E-01C9-410E-A284-D03AEFB6F2BB}" presName="LevelTwoTextNode" presStyleLbl="node4" presStyleIdx="14" presStyleCnt="17" custScaleX="789241" custScaleY="139239" custLinFactY="257113" custLinFactNeighborY="300000">
        <dgm:presLayoutVars>
          <dgm:chPref val="3"/>
        </dgm:presLayoutVars>
      </dgm:prSet>
      <dgm:spPr/>
    </dgm:pt>
    <dgm:pt modelId="{FDBAFB45-34C3-4277-9D3B-FC57FDCD251A}" type="pres">
      <dgm:prSet presAssocID="{E483A08E-01C9-410E-A284-D03AEFB6F2BB}" presName="level3hierChild" presStyleCnt="0"/>
      <dgm:spPr/>
    </dgm:pt>
    <dgm:pt modelId="{D90FD636-3552-4D39-8DD6-D7B5D18D5807}" type="pres">
      <dgm:prSet presAssocID="{2F08D79F-DDCF-4210-B7C4-645D8BB9D06D}" presName="conn2-1" presStyleLbl="parChTrans1D4" presStyleIdx="15" presStyleCnt="17"/>
      <dgm:spPr/>
    </dgm:pt>
    <dgm:pt modelId="{6E547841-FCA1-46B1-A1BF-67A502257F09}" type="pres">
      <dgm:prSet presAssocID="{2F08D79F-DDCF-4210-B7C4-645D8BB9D06D}" presName="connTx" presStyleLbl="parChTrans1D4" presStyleIdx="15" presStyleCnt="17"/>
      <dgm:spPr/>
    </dgm:pt>
    <dgm:pt modelId="{C5E21C0B-F066-4939-9147-01719DFBBDE3}" type="pres">
      <dgm:prSet presAssocID="{5833B435-847F-4101-8FEC-5AA31963E3A5}" presName="root2" presStyleCnt="0"/>
      <dgm:spPr/>
    </dgm:pt>
    <dgm:pt modelId="{DFD0EA7D-4647-4308-9885-5BDCD09D5106}" type="pres">
      <dgm:prSet presAssocID="{5833B435-847F-4101-8FEC-5AA31963E3A5}" presName="LevelTwoTextNode" presStyleLbl="node4" presStyleIdx="15" presStyleCnt="17" custScaleX="789241" custScaleY="139239" custLinFactY="257113" custLinFactNeighborY="300000">
        <dgm:presLayoutVars>
          <dgm:chPref val="3"/>
        </dgm:presLayoutVars>
      </dgm:prSet>
      <dgm:spPr/>
    </dgm:pt>
    <dgm:pt modelId="{A704238A-ABCA-48BF-98D7-C346E9510DC2}" type="pres">
      <dgm:prSet presAssocID="{5833B435-847F-4101-8FEC-5AA31963E3A5}" presName="level3hierChild" presStyleCnt="0"/>
      <dgm:spPr/>
    </dgm:pt>
    <dgm:pt modelId="{C00DEFBD-C542-491F-ACD0-2B0CB67469FA}" type="pres">
      <dgm:prSet presAssocID="{52556B29-AE12-4FA1-BB9E-0FF7E5D81E8E}" presName="conn2-1" presStyleLbl="parChTrans1D2" presStyleIdx="9" presStyleCnt="10"/>
      <dgm:spPr/>
    </dgm:pt>
    <dgm:pt modelId="{98C6AA3C-4A77-4638-8ACB-47821FE21E76}" type="pres">
      <dgm:prSet presAssocID="{52556B29-AE12-4FA1-BB9E-0FF7E5D81E8E}" presName="connTx" presStyleLbl="parChTrans1D2" presStyleIdx="9" presStyleCnt="10"/>
      <dgm:spPr/>
    </dgm:pt>
    <dgm:pt modelId="{22929A57-ED2F-4951-99B9-735A822A6CD9}" type="pres">
      <dgm:prSet presAssocID="{97967904-D533-487A-9FB3-ED13E9625C9A}" presName="root2" presStyleCnt="0"/>
      <dgm:spPr/>
    </dgm:pt>
    <dgm:pt modelId="{2D2573BE-4710-4DE5-9B8A-47F8691A3CCD}" type="pres">
      <dgm:prSet presAssocID="{97967904-D533-487A-9FB3-ED13E9625C9A}" presName="LevelTwoTextNode" presStyleLbl="node2" presStyleIdx="9" presStyleCnt="10" custScaleX="193279" custScaleY="199644" custLinFactY="260841" custLinFactNeighborY="300000">
        <dgm:presLayoutVars>
          <dgm:chPref val="3"/>
        </dgm:presLayoutVars>
      </dgm:prSet>
      <dgm:spPr/>
    </dgm:pt>
    <dgm:pt modelId="{577844AA-0668-46A6-BEF2-3C3EBFB035F3}" type="pres">
      <dgm:prSet presAssocID="{97967904-D533-487A-9FB3-ED13E9625C9A}" presName="level3hierChild" presStyleCnt="0"/>
      <dgm:spPr/>
    </dgm:pt>
    <dgm:pt modelId="{2FF0A250-E7F5-420B-B001-1B7A4E3B4B02}" type="pres">
      <dgm:prSet presAssocID="{64D0FA6B-845A-404F-9B4D-0782DF4284C0}" presName="conn2-1" presStyleLbl="parChTrans1D3" presStyleIdx="9" presStyleCnt="10"/>
      <dgm:spPr/>
    </dgm:pt>
    <dgm:pt modelId="{8757B60D-FF0C-4356-96FC-62D871FA6F27}" type="pres">
      <dgm:prSet presAssocID="{64D0FA6B-845A-404F-9B4D-0782DF4284C0}" presName="connTx" presStyleLbl="parChTrans1D3" presStyleIdx="9" presStyleCnt="10"/>
      <dgm:spPr/>
    </dgm:pt>
    <dgm:pt modelId="{8162D5B5-A519-4FA5-B974-C55324428CD7}" type="pres">
      <dgm:prSet presAssocID="{1B53847D-C4B6-4284-A43C-0B1FCF45ADA9}" presName="root2" presStyleCnt="0"/>
      <dgm:spPr/>
    </dgm:pt>
    <dgm:pt modelId="{6449F9D7-C09F-4E4F-9EFC-A12660E7981E}" type="pres">
      <dgm:prSet presAssocID="{1B53847D-C4B6-4284-A43C-0B1FCF45ADA9}" presName="LevelTwoTextNode" presStyleLbl="node3" presStyleIdx="9" presStyleCnt="10" custScaleX="529620" custScaleY="135205" custLinFactY="265109" custLinFactNeighborY="300000">
        <dgm:presLayoutVars>
          <dgm:chPref val="3"/>
        </dgm:presLayoutVars>
      </dgm:prSet>
      <dgm:spPr/>
    </dgm:pt>
    <dgm:pt modelId="{BCBC639E-A9B9-44A5-9212-948DC7086706}" type="pres">
      <dgm:prSet presAssocID="{1B53847D-C4B6-4284-A43C-0B1FCF45ADA9}" presName="level3hierChild" presStyleCnt="0"/>
      <dgm:spPr/>
    </dgm:pt>
    <dgm:pt modelId="{BAD6F297-9E44-49BB-84EB-002BAC04A595}" type="pres">
      <dgm:prSet presAssocID="{7652A239-DBA7-477D-AC14-36A3C9AB26BD}" presName="conn2-1" presStyleLbl="parChTrans1D4" presStyleIdx="16" presStyleCnt="17"/>
      <dgm:spPr/>
    </dgm:pt>
    <dgm:pt modelId="{6826C561-76FC-4B1C-BE5F-91837B0E7325}" type="pres">
      <dgm:prSet presAssocID="{7652A239-DBA7-477D-AC14-36A3C9AB26BD}" presName="connTx" presStyleLbl="parChTrans1D4" presStyleIdx="16" presStyleCnt="17"/>
      <dgm:spPr/>
    </dgm:pt>
    <dgm:pt modelId="{F2E4B208-E19F-456F-9292-1A0BD5C41D7C}" type="pres">
      <dgm:prSet presAssocID="{3E2655C4-359D-4C39-B460-7D123F5C483C}" presName="root2" presStyleCnt="0"/>
      <dgm:spPr/>
    </dgm:pt>
    <dgm:pt modelId="{07A8AFC3-AB9D-4151-A316-6556C6E39E4A}" type="pres">
      <dgm:prSet presAssocID="{3E2655C4-359D-4C39-B460-7D123F5C483C}" presName="LevelTwoTextNode" presStyleLbl="node4" presStyleIdx="16" presStyleCnt="17" custScaleX="784507" custScaleY="154710" custLinFactY="263412" custLinFactNeighborX="2355" custLinFactNeighborY="300000">
        <dgm:presLayoutVars>
          <dgm:chPref val="3"/>
        </dgm:presLayoutVars>
      </dgm:prSet>
      <dgm:spPr/>
    </dgm:pt>
    <dgm:pt modelId="{2F2AB0C7-B06C-4DE0-83B9-D6142AE80825}" type="pres">
      <dgm:prSet presAssocID="{3E2655C4-359D-4C39-B460-7D123F5C483C}" presName="level3hierChild" presStyleCnt="0"/>
      <dgm:spPr/>
    </dgm:pt>
  </dgm:ptLst>
  <dgm:cxnLst>
    <dgm:cxn modelId="{CBEFAB01-0A00-4A26-8C1B-493145CF120F}" type="presOf" srcId="{E9DF2275-D745-4ED4-BA9E-5A372E58B20C}" destId="{95A6F462-76A6-42DF-889C-4375FBFE30E5}" srcOrd="0" destOrd="0" presId="urn:microsoft.com/office/officeart/2008/layout/HorizontalMultiLevelHierarchy"/>
    <dgm:cxn modelId="{137F5907-DD40-4A05-A7FC-3A6CEC02FF9B}" type="presOf" srcId="{3C4D0E04-3DCE-4609-94DB-ED0E09F9EFEC}" destId="{8D148CE2-5662-4472-8F03-4871AB2C0694}" srcOrd="0" destOrd="0" presId="urn:microsoft.com/office/officeart/2008/layout/HorizontalMultiLevelHierarchy"/>
    <dgm:cxn modelId="{BA117508-8D3D-4C0A-A970-0547AA6C1584}" type="presOf" srcId="{D468FE75-E867-42C6-9B29-5D9B0480EBEF}" destId="{CF4033C2-74F6-44BD-BC90-B9B012B2B3BB}" srcOrd="0" destOrd="0" presId="urn:microsoft.com/office/officeart/2008/layout/HorizontalMultiLevelHierarchy"/>
    <dgm:cxn modelId="{8D47A10A-5511-4914-830F-CE6EA7E1F858}" type="presOf" srcId="{38AA9345-291A-48B3-A1BD-16073A22C9F5}" destId="{F24C48D1-773F-4E34-8751-197127C33914}" srcOrd="0" destOrd="0" presId="urn:microsoft.com/office/officeart/2008/layout/HorizontalMultiLevelHierarchy"/>
    <dgm:cxn modelId="{41BC650B-2702-4F06-83FB-E6C2F6F989A8}" type="presOf" srcId="{EA1FB590-C587-47C6-8812-6ABC48659A5F}" destId="{7DDB79B3-85AB-41ED-9297-6ED2F2B5D5BC}" srcOrd="1" destOrd="0" presId="urn:microsoft.com/office/officeart/2008/layout/HorizontalMultiLevelHierarchy"/>
    <dgm:cxn modelId="{DAFC820C-BE9B-4273-A3BA-6B36FC7EC497}" type="presOf" srcId="{C6323804-5DD0-44E4-8E91-489BB27788AB}" destId="{31334A89-DFE9-4724-BB79-69B3762551C1}" srcOrd="0" destOrd="0" presId="urn:microsoft.com/office/officeart/2008/layout/HorizontalMultiLevelHierarchy"/>
    <dgm:cxn modelId="{F5E7330D-E268-400D-976A-ACA52C9F9F01}" type="presOf" srcId="{E9F0DC42-0809-423C-9F1A-266278F88362}" destId="{B5550403-B2C4-405C-8F19-FAE30D1A78E2}" srcOrd="0" destOrd="0" presId="urn:microsoft.com/office/officeart/2008/layout/HorizontalMultiLevelHierarchy"/>
    <dgm:cxn modelId="{D8060B0E-B1A0-405B-BE64-2E574873D492}" type="presOf" srcId="{F78AB17E-7DB2-498A-A7E4-4CADAC46BF36}" destId="{B3D64191-73CB-49E2-89A8-AECB73EC9F1F}" srcOrd="0" destOrd="0" presId="urn:microsoft.com/office/officeart/2008/layout/HorizontalMultiLevelHierarchy"/>
    <dgm:cxn modelId="{2C984F0E-808F-4F4E-8790-91B519F95E66}" type="presOf" srcId="{43B173B4-BD18-427F-B991-DE2C79B1A36B}" destId="{61E13CCE-CC9C-4CCA-912A-50A7B2C7B9EC}" srcOrd="1" destOrd="0" presId="urn:microsoft.com/office/officeart/2008/layout/HorizontalMultiLevelHierarchy"/>
    <dgm:cxn modelId="{2DF4E60E-35F0-4FAD-8B8A-AF1DAF7EC1FE}" type="presOf" srcId="{E9E1FEF4-0860-40EE-99DD-950D5F9F2D36}" destId="{7D1875E2-FD35-43CD-A0CB-57F5177481FF}" srcOrd="0" destOrd="0" presId="urn:microsoft.com/office/officeart/2008/layout/HorizontalMultiLevelHierarchy"/>
    <dgm:cxn modelId="{58769F10-878C-4A27-B544-75EF50A6E731}" type="presOf" srcId="{2214C2B3-A09E-43C1-BFAC-EF1171605789}" destId="{7406A57C-5DBB-4DE8-9CD2-D13CFD985E29}" srcOrd="0" destOrd="0" presId="urn:microsoft.com/office/officeart/2008/layout/HorizontalMultiLevelHierarchy"/>
    <dgm:cxn modelId="{CEA8E414-A858-4E82-AE78-399304B9EBB1}" srcId="{793963CD-EE3D-4092-A911-00E48FE3669E}" destId="{845321B6-3E06-4421-B865-FC6CC9A41B75}" srcOrd="1" destOrd="0" parTransId="{8898DD64-EC79-444E-BD17-33F9C7C6A05A}" sibTransId="{352FB0AD-F27B-4D43-9506-EB72266D9A29}"/>
    <dgm:cxn modelId="{7077CB15-C210-4AF6-87E7-286AF13C3FFF}" type="presOf" srcId="{845321B6-3E06-4421-B865-FC6CC9A41B75}" destId="{8ABB949D-14F4-4546-AEA7-E4469436368D}" srcOrd="0" destOrd="0" presId="urn:microsoft.com/office/officeart/2008/layout/HorizontalMultiLevelHierarchy"/>
    <dgm:cxn modelId="{89070D16-C221-488D-87FC-B24E2DC67FEF}" type="presOf" srcId="{A046ABC3-8EF0-403C-8E8D-647198AFD15C}" destId="{199F03FF-61FC-4916-AB49-19D83095D296}" srcOrd="0" destOrd="0" presId="urn:microsoft.com/office/officeart/2008/layout/HorizontalMultiLevelHierarchy"/>
    <dgm:cxn modelId="{02405B1B-41A3-4195-9126-FD8D4D82A40F}" type="presOf" srcId="{99A3A0A1-6458-4C63-8A54-BDF9D0F65616}" destId="{1F41B613-4831-495E-84C8-2C6122C6E8F6}" srcOrd="1" destOrd="0" presId="urn:microsoft.com/office/officeart/2008/layout/HorizontalMultiLevelHierarchy"/>
    <dgm:cxn modelId="{E303A51B-1686-43DE-9726-1801167E897C}" type="presOf" srcId="{DDAB290C-10BA-4A2E-B122-C13476CD0ADB}" destId="{0AA7FB5F-DEE7-4DD3-8880-BCAACCA378AA}" srcOrd="0" destOrd="0" presId="urn:microsoft.com/office/officeart/2008/layout/HorizontalMultiLevelHierarchy"/>
    <dgm:cxn modelId="{ACBBF61B-B41B-406C-B08A-7793B8934296}" type="presOf" srcId="{793963CD-EE3D-4092-A911-00E48FE3669E}" destId="{892DBB30-CE2A-402F-8705-EF30532AD3BC}" srcOrd="0" destOrd="0" presId="urn:microsoft.com/office/officeart/2008/layout/HorizontalMultiLevelHierarchy"/>
    <dgm:cxn modelId="{BD68891E-080F-4E34-986C-2D01AE6C8E66}" srcId="{B4824B14-EC7E-411A-B9F0-3E4D75D66E79}" destId="{4DA5C39A-22DF-4D75-8099-FD265F6FD48C}" srcOrd="1" destOrd="0" parTransId="{FB921695-E235-4A6D-B424-C1BD6C745583}" sibTransId="{0404E7F4-66F2-47A2-9273-34278BE31289}"/>
    <dgm:cxn modelId="{313AB91F-3823-4460-86FE-C9A55F093792}" type="presOf" srcId="{616F0205-C3B3-4C85-8102-5ED735DC929E}" destId="{4D97A359-5212-4FDE-A59E-BE3DF526A3B0}" srcOrd="0" destOrd="0" presId="urn:microsoft.com/office/officeart/2008/layout/HorizontalMultiLevelHierarchy"/>
    <dgm:cxn modelId="{9E20E621-EC79-4C2E-9E1C-AEAA58704B16}" srcId="{793963CD-EE3D-4092-A911-00E48FE3669E}" destId="{0BBD25B5-8DFB-4FC6-99CE-B15F0CC20201}" srcOrd="8" destOrd="0" parTransId="{594B654C-A212-401E-9D5E-838F3B5869EF}" sibTransId="{F6185741-BA4D-41ED-AD0C-6CD8C5240C40}"/>
    <dgm:cxn modelId="{C6A37722-BE82-436C-9A0E-00C2747D4142}" type="presOf" srcId="{B92887D4-97C0-4091-9BEF-DBB69D52AB9B}" destId="{626FF817-3D32-4FF5-996E-92FE17ECCA7D}" srcOrd="0" destOrd="0" presId="urn:microsoft.com/office/officeart/2008/layout/HorizontalMultiLevelHierarchy"/>
    <dgm:cxn modelId="{DBCE6124-BA8E-4AD2-86E9-E293F16F6C58}" srcId="{793963CD-EE3D-4092-A911-00E48FE3669E}" destId="{97967904-D533-487A-9FB3-ED13E9625C9A}" srcOrd="9" destOrd="0" parTransId="{52556B29-AE12-4FA1-BB9E-0FF7E5D81E8E}" sibTransId="{4E660B5A-EBB5-45A9-9100-E5885319ADAA}"/>
    <dgm:cxn modelId="{80260F26-7BDF-415F-B0A9-4E1D1FD3CCA9}" srcId="{1B53847D-C4B6-4284-A43C-0B1FCF45ADA9}" destId="{3E2655C4-359D-4C39-B460-7D123F5C483C}" srcOrd="0" destOrd="0" parTransId="{7652A239-DBA7-477D-AC14-36A3C9AB26BD}" sibTransId="{C8975773-BC35-4EDA-965F-4B6A9139E763}"/>
    <dgm:cxn modelId="{B549BA27-D5DA-43AE-805C-D630A7F0E5DA}" type="presOf" srcId="{D468FE75-E867-42C6-9B29-5D9B0480EBEF}" destId="{3CA8BDEB-918C-42FB-8BAA-CDA0F0CF2FF6}" srcOrd="1" destOrd="0" presId="urn:microsoft.com/office/officeart/2008/layout/HorizontalMultiLevelHierarchy"/>
    <dgm:cxn modelId="{59F90529-46F6-4E60-A9D3-CFE9EABE4EE9}" type="presOf" srcId="{E483A08E-01C9-410E-A284-D03AEFB6F2BB}" destId="{2E9184AB-C4DB-44E3-B5E5-6813D8DB16BA}" srcOrd="0" destOrd="0" presId="urn:microsoft.com/office/officeart/2008/layout/HorizontalMultiLevelHierarchy"/>
    <dgm:cxn modelId="{B5AD5E29-B6F4-412D-A224-1980980C3AEB}" type="presOf" srcId="{BAA2027E-3ECA-4C3B-94D4-6F9224B824DA}" destId="{C4F4767D-66A0-4101-9598-AD42B19317A8}" srcOrd="0" destOrd="0" presId="urn:microsoft.com/office/officeart/2008/layout/HorizontalMultiLevelHierarchy"/>
    <dgm:cxn modelId="{3876402A-2FD7-4910-B456-F52E05907C12}" srcId="{3DF7D77F-11DA-49F4-95B3-70B2FE2C57CF}" destId="{35DB80A1-4DF3-41EF-A4F8-A824759633DC}" srcOrd="1" destOrd="0" parTransId="{D0EFE114-4E6A-4AEF-8EE7-2E13E4D6ACCB}" sibTransId="{66496C6B-39EA-4A14-8079-296B467A7BC7}"/>
    <dgm:cxn modelId="{FAD15C2A-FB9F-4A5D-B68E-E7CB4FF4428B}" type="presOf" srcId="{3910E4DB-C70C-483F-B4C8-CAAF61933CD4}" destId="{8C49EC7E-D128-4CBE-94E0-5DA61B8AB1A1}" srcOrd="0" destOrd="0" presId="urn:microsoft.com/office/officeart/2008/layout/HorizontalMultiLevelHierarchy"/>
    <dgm:cxn modelId="{E3CE252E-AE92-419A-8E45-877776E79D31}" type="presOf" srcId="{49451297-418C-4CD5-A99C-2E187FCD07C6}" destId="{7A8B0390-46FD-4336-9F9B-14DC9843DB23}" srcOrd="0" destOrd="0" presId="urn:microsoft.com/office/officeart/2008/layout/HorizontalMultiLevelHierarchy"/>
    <dgm:cxn modelId="{8744ED33-6E73-4307-B729-9AFED7A5CCE3}" type="presOf" srcId="{7FFC5086-5215-4356-A848-535A6F53E36A}" destId="{E778454A-FD2D-4AD9-B452-C7192F0E6BE0}" srcOrd="1" destOrd="0" presId="urn:microsoft.com/office/officeart/2008/layout/HorizontalMultiLevelHierarchy"/>
    <dgm:cxn modelId="{64B4E534-D7DB-434A-940C-F32C2ABBA3B0}" type="presOf" srcId="{35DB80A1-4DF3-41EF-A4F8-A824759633DC}" destId="{91B3546F-738F-47B9-A561-1013C1B97E94}" srcOrd="0" destOrd="0" presId="urn:microsoft.com/office/officeart/2008/layout/HorizontalMultiLevelHierarchy"/>
    <dgm:cxn modelId="{0AD3B935-06A8-4F92-B367-4E743402422D}" type="presOf" srcId="{43B173B4-BD18-427F-B991-DE2C79B1A36B}" destId="{26043081-972D-4D3D-980C-E38AFDDFF843}" srcOrd="0" destOrd="0" presId="urn:microsoft.com/office/officeart/2008/layout/HorizontalMultiLevelHierarchy"/>
    <dgm:cxn modelId="{B202343E-2BA7-4E78-A628-A5E68441028B}" type="presOf" srcId="{F9D433A7-E78F-4E8B-949B-C1FBB74AB9EB}" destId="{0DEE589B-37CE-403E-B84C-1D19B37FDF3F}" srcOrd="0" destOrd="0" presId="urn:microsoft.com/office/officeart/2008/layout/HorizontalMultiLevelHierarchy"/>
    <dgm:cxn modelId="{ABAEAA3F-46FF-4A09-B752-CF76481CFFCC}" type="presOf" srcId="{0FA300D5-0E11-45A8-B629-D24EDAFAE39D}" destId="{F081AE06-1662-47C4-A8EF-724B664793E0}" srcOrd="0" destOrd="0" presId="urn:microsoft.com/office/officeart/2008/layout/HorizontalMultiLevelHierarchy"/>
    <dgm:cxn modelId="{32A25640-4669-457F-BA0C-D5B5D1FBE589}" srcId="{E9F0DC42-0809-423C-9F1A-266278F88362}" destId="{1A62AB67-3BC8-43AE-9D67-DF2759369CAF}" srcOrd="0" destOrd="0" parTransId="{AEA2D800-DC94-4826-8CFC-1C55A9083062}" sibTransId="{4DA07A06-60D0-471B-9730-7E871AECC6B2}"/>
    <dgm:cxn modelId="{DDF45F5B-C93F-4A58-8D9B-52B6BDE3C21A}" srcId="{BCCBB518-F1D3-4B82-8D3A-7D4F81A6EF5E}" destId="{C6323804-5DD0-44E4-8E91-489BB27788AB}" srcOrd="1" destOrd="0" parTransId="{F9D433A7-E78F-4E8B-949B-C1FBB74AB9EB}" sibTransId="{79E3782F-FB1F-4383-9429-F75DB593D27F}"/>
    <dgm:cxn modelId="{C44A735D-B2CB-4E94-92BD-023172E9B75C}" type="presOf" srcId="{72671B30-F8C1-49A9-8FBC-2CD599D9EA7D}" destId="{BDC72F72-42FF-4768-8855-D0397A24D3E8}" srcOrd="0" destOrd="0" presId="urn:microsoft.com/office/officeart/2008/layout/HorizontalMultiLevelHierarchy"/>
    <dgm:cxn modelId="{03AE9F60-873C-4297-8F80-ACB44618CFE4}" type="presOf" srcId="{62DA1FBE-DBF9-4E9C-A666-2899485A7637}" destId="{B8C8BCBB-84F6-46CF-9D71-173B794DF2FE}" srcOrd="1" destOrd="0" presId="urn:microsoft.com/office/officeart/2008/layout/HorizontalMultiLevelHierarchy"/>
    <dgm:cxn modelId="{DAA6F860-776C-406B-8F36-801A9BAC48E0}" type="presOf" srcId="{5833B435-847F-4101-8FEC-5AA31963E3A5}" destId="{DFD0EA7D-4647-4308-9885-5BDCD09D5106}" srcOrd="0" destOrd="0" presId="urn:microsoft.com/office/officeart/2008/layout/HorizontalMultiLevelHierarchy"/>
    <dgm:cxn modelId="{8AA58D41-3847-43B3-905E-D8A4B6CD5F56}" srcId="{BCCBB518-F1D3-4B82-8D3A-7D4F81A6EF5E}" destId="{616F0205-C3B3-4C85-8102-5ED735DC929E}" srcOrd="0" destOrd="0" parTransId="{0FA300D5-0E11-45A8-B629-D24EDAFAE39D}" sibTransId="{31E93F7E-24B0-4F5D-AA53-DB37D9E12D7A}"/>
    <dgm:cxn modelId="{37000A62-496A-4170-8A5C-05E033553D7E}" type="presOf" srcId="{2845195F-467C-4F85-BF32-05BEE9F364A0}" destId="{15C9C8CF-5544-487A-8C89-20ECD2E1C4DC}" srcOrd="0" destOrd="0" presId="urn:microsoft.com/office/officeart/2008/layout/HorizontalMultiLevelHierarchy"/>
    <dgm:cxn modelId="{DB7ADC42-738A-4F94-97EC-BB8C4F0A73BC}" type="presOf" srcId="{85E02544-5F75-4487-93E3-87025E8D5AC9}" destId="{80DAC030-BABE-42E0-973C-E2D3245F2A08}" srcOrd="1" destOrd="0" presId="urn:microsoft.com/office/officeart/2008/layout/HorizontalMultiLevelHierarchy"/>
    <dgm:cxn modelId="{CE0C1B44-8130-406D-92C1-A19951F31516}" type="presOf" srcId="{566935E9-F3FA-4C47-8D7E-E5E5E4B7F510}" destId="{82902ACF-64E1-4887-AD24-BB1C5CC2D211}" srcOrd="0" destOrd="0" presId="urn:microsoft.com/office/officeart/2008/layout/HorizontalMultiLevelHierarchy"/>
    <dgm:cxn modelId="{E0AC1F44-467C-4580-9573-3BF3CC0ABDF5}" type="presOf" srcId="{1ECB21D4-CEBB-445E-84D1-EF02FCCF6F03}" destId="{89AB7480-570B-4518-BA0F-C35827C6F861}" srcOrd="0" destOrd="0" presId="urn:microsoft.com/office/officeart/2008/layout/HorizontalMultiLevelHierarchy"/>
    <dgm:cxn modelId="{D0AFE944-5F67-4020-9C90-5CF4C8CCD1C1}" type="presOf" srcId="{2CAEF198-2E69-4209-B583-95B5693F9CC0}" destId="{65674D28-4851-4578-AA02-0D9EB02FC15B}" srcOrd="0" destOrd="0" presId="urn:microsoft.com/office/officeart/2008/layout/HorizontalMultiLevelHierarchy"/>
    <dgm:cxn modelId="{A8D3F764-D971-4C26-BB05-817785AEA262}" srcId="{D1AAAB02-3720-4A1C-A931-697D2C549495}" destId="{B48BD104-2B60-4EA3-B526-A0FBC27C1ED8}" srcOrd="0" destOrd="0" parTransId="{E1BFE2EB-15E6-4E7E-A87B-25A3AA76FD31}" sibTransId="{5BD5490A-FF9C-4052-94C9-4E5257DA2309}"/>
    <dgm:cxn modelId="{23331B66-E0A0-4385-A07B-4823AFC05E6B}" type="presOf" srcId="{58CD1979-3C99-4096-956C-33DF5B8F8C87}" destId="{169CCD58-23B1-408E-B385-E393C8129899}" srcOrd="0" destOrd="0" presId="urn:microsoft.com/office/officeart/2008/layout/HorizontalMultiLevelHierarchy"/>
    <dgm:cxn modelId="{55BEC168-FB82-4597-9AB0-895E972D8044}" type="presOf" srcId="{7652A239-DBA7-477D-AC14-36A3C9AB26BD}" destId="{BAD6F297-9E44-49BB-84EB-002BAC04A595}" srcOrd="0" destOrd="0" presId="urn:microsoft.com/office/officeart/2008/layout/HorizontalMultiLevelHierarchy"/>
    <dgm:cxn modelId="{31383369-73D0-42A4-8A82-B0AE197D7302}" srcId="{1A62AB67-3BC8-43AE-9D67-DF2759369CAF}" destId="{2214C2B3-A09E-43C1-BFAC-EF1171605789}" srcOrd="1" destOrd="0" parTransId="{D468FE75-E867-42C6-9B29-5D9B0480EBEF}" sibTransId="{A36CCE41-A6D6-448F-AC82-BF8A6885899C}"/>
    <dgm:cxn modelId="{4E486269-DBA1-41D6-9800-1F68EAFD92A7}" srcId="{2F29D9C3-A12E-4DDE-BB68-D8785454A4B3}" destId="{28A9C10D-93A4-4BA2-9742-2F86CDB3986C}" srcOrd="1" destOrd="0" parTransId="{BAA2027E-3ECA-4C3B-94D4-6F9224B824DA}" sibTransId="{034F10EA-F4D7-4265-A1EB-3D1B2C3EC13E}"/>
    <dgm:cxn modelId="{58364769-A5EF-4341-84A1-80A710C1702B}" type="presOf" srcId="{B48BD104-2B60-4EA3-B526-A0FBC27C1ED8}" destId="{29DBE558-F564-4A4D-8421-3E8ABED88A86}" srcOrd="0" destOrd="0" presId="urn:microsoft.com/office/officeart/2008/layout/HorizontalMultiLevelHierarchy"/>
    <dgm:cxn modelId="{742F886A-FDD5-48B0-A1C5-D5DB6121248F}" type="presOf" srcId="{90ABF37D-B1B7-4B3E-9DAF-CF75F9CB61AC}" destId="{88180F01-BCF2-4C89-8D65-ABEA4247646D}" srcOrd="0" destOrd="0" presId="urn:microsoft.com/office/officeart/2008/layout/HorizontalMultiLevelHierarchy"/>
    <dgm:cxn modelId="{9938084B-364D-45C6-8CBB-D0F416E904C4}" srcId="{793963CD-EE3D-4092-A911-00E48FE3669E}" destId="{E9F0DC42-0809-423C-9F1A-266278F88362}" srcOrd="3" destOrd="0" parTransId="{99A3A0A1-6458-4C63-8A54-BDF9D0F65616}" sibTransId="{53970577-7F46-41BE-A168-BBCE99A74E64}"/>
    <dgm:cxn modelId="{18E28F6B-90C0-4A9E-A003-1983D2A3DC8C}" type="presOf" srcId="{8898DD64-EC79-444E-BD17-33F9C7C6A05A}" destId="{48D16226-349E-4F1E-9874-866C75CCA007}" srcOrd="0" destOrd="0" presId="urn:microsoft.com/office/officeart/2008/layout/HorizontalMultiLevelHierarchy"/>
    <dgm:cxn modelId="{311B0B4D-9E02-43E3-B997-D7F22E5C1274}" srcId="{B4824B14-EC7E-411A-B9F0-3E4D75D66E79}" destId="{D387479C-D9B9-4D3C-8170-F648398473EA}" srcOrd="0" destOrd="0" parTransId="{1ECB21D4-CEBB-445E-84D1-EF02FCCF6F03}" sibTransId="{AA2D66A5-2C42-4923-B612-7D48F6FF2709}"/>
    <dgm:cxn modelId="{D5EF334D-B81C-42CF-8497-75AA84FB8396}" type="presOf" srcId="{E1BFE2EB-15E6-4E7E-A87B-25A3AA76FD31}" destId="{B4B055FC-A0E2-4746-9B4D-DFF490FE5560}" srcOrd="0" destOrd="0" presId="urn:microsoft.com/office/officeart/2008/layout/HorizontalMultiLevelHierarchy"/>
    <dgm:cxn modelId="{2A55666D-9E64-4726-A565-2605CAE79C45}" srcId="{793963CD-EE3D-4092-A911-00E48FE3669E}" destId="{D1AAAB02-3720-4A1C-A931-697D2C549495}" srcOrd="0" destOrd="0" parTransId="{2845195F-467C-4F85-BF32-05BEE9F364A0}" sibTransId="{319AC18C-FAA4-4357-8745-FC9570A574D9}"/>
    <dgm:cxn modelId="{432DE26E-1D63-4BF5-83D7-40C0584E90B1}" type="presOf" srcId="{115F9B07-78CA-4DA1-B565-C4DD6CAB182D}" destId="{DD4EA221-38C3-4D82-A373-E3590DB20859}" srcOrd="0" destOrd="0" presId="urn:microsoft.com/office/officeart/2008/layout/HorizontalMultiLevelHierarchy"/>
    <dgm:cxn modelId="{2F21184F-C3D4-4E8F-BBB5-7E7DDC7BBACD}" type="presOf" srcId="{1E78A002-60D8-4A0C-B62C-EC661CD1614B}" destId="{14F35BAE-339F-40A9-A655-74566AC47EFD}" srcOrd="1" destOrd="0" presId="urn:microsoft.com/office/officeart/2008/layout/HorizontalMultiLevelHierarchy"/>
    <dgm:cxn modelId="{5184656F-9058-4F3E-87A7-A11F710651A4}" type="presOf" srcId="{52556B29-AE12-4FA1-BB9E-0FF7E5D81E8E}" destId="{C00DEFBD-C542-491F-ACD0-2B0CB67469FA}" srcOrd="0" destOrd="0" presId="urn:microsoft.com/office/officeart/2008/layout/HorizontalMultiLevelHierarchy"/>
    <dgm:cxn modelId="{DF4E7D51-09BE-4ECC-9644-5CBF9C959EE7}" srcId="{F0E9C6B7-F085-403B-AF76-D719B9A1E56C}" destId="{F78AB17E-7DB2-498A-A7E4-4CADAC46BF36}" srcOrd="0" destOrd="0" parTransId="{7FFC5086-5215-4356-A848-535A6F53E36A}" sibTransId="{B3933A86-E1D2-4908-82E4-9F0D97F20A1A}"/>
    <dgm:cxn modelId="{22EA9A52-DA07-452B-A17C-A38A4731E973}" type="presOf" srcId="{8898DD64-EC79-444E-BD17-33F9C7C6A05A}" destId="{877DEA02-8786-4C8A-ABCA-38F5509700A6}" srcOrd="1" destOrd="0" presId="urn:microsoft.com/office/officeart/2008/layout/HorizontalMultiLevelHierarchy"/>
    <dgm:cxn modelId="{30A5EF52-BB3D-49C5-89A9-BF32910E2F96}" type="presOf" srcId="{7442EB39-FE21-43D9-8347-BB7563706092}" destId="{B2237DA5-F2E4-4959-A503-24BA9FC3D95C}" srcOrd="0" destOrd="0" presId="urn:microsoft.com/office/officeart/2008/layout/HorizontalMultiLevelHierarchy"/>
    <dgm:cxn modelId="{A2CEF172-11D0-466E-862D-1C6F8D2FB7BD}" type="presOf" srcId="{A046ABC3-8EF0-403C-8E8D-647198AFD15C}" destId="{500AF12C-D634-439E-9E21-C57A26294493}" srcOrd="1" destOrd="0" presId="urn:microsoft.com/office/officeart/2008/layout/HorizontalMultiLevelHierarchy"/>
    <dgm:cxn modelId="{B7367953-9FA5-47D5-9324-11D293C68F8A}" type="presOf" srcId="{AEA2D800-DC94-4826-8CFC-1C55A9083062}" destId="{611AD228-0902-4F98-9BA9-99BD7C07F919}" srcOrd="1" destOrd="0" presId="urn:microsoft.com/office/officeart/2008/layout/HorizontalMultiLevelHierarchy"/>
    <dgm:cxn modelId="{7501C273-CFED-4F9B-92C9-1C7427CD5808}" srcId="{72671B30-F8C1-49A9-8FBC-2CD599D9EA7D}" destId="{3DF7D77F-11DA-49F4-95B3-70B2FE2C57CF}" srcOrd="0" destOrd="0" parTransId="{B92887D4-97C0-4091-9BEF-DBB69D52AB9B}" sibTransId="{CDB232A0-4591-4CD0-8671-13970A320F91}"/>
    <dgm:cxn modelId="{D75FFD73-49EC-4216-B2AE-C92C4469BC90}" type="presOf" srcId="{FB921695-E235-4A6D-B424-C1BD6C745583}" destId="{5E0C7564-3213-4057-B765-5235709B75BA}" srcOrd="0" destOrd="0" presId="urn:microsoft.com/office/officeart/2008/layout/HorizontalMultiLevelHierarchy"/>
    <dgm:cxn modelId="{DF048E54-D2D1-4C95-90DA-AE6EB5A1361F}" srcId="{3DF7D77F-11DA-49F4-95B3-70B2FE2C57CF}" destId="{7442EB39-FE21-43D9-8347-BB7563706092}" srcOrd="0" destOrd="0" parTransId="{43B173B4-BD18-427F-B991-DE2C79B1A36B}" sibTransId="{28BF340E-2D36-43CB-94BC-821B614BD0D5}"/>
    <dgm:cxn modelId="{4DA8E974-5C49-4BC1-9C19-731A46F6555E}" srcId="{2F29D9C3-A12E-4DDE-BB68-D8785454A4B3}" destId="{E9E1FEF4-0860-40EE-99DD-950D5F9F2D36}" srcOrd="0" destOrd="0" parTransId="{1E78A002-60D8-4A0C-B62C-EC661CD1614B}" sibTransId="{9E446A90-9894-4DB6-AF29-24F6C22FED94}"/>
    <dgm:cxn modelId="{D42BC875-286C-4317-8DE0-E7D366D9562B}" type="presOf" srcId="{F9D433A7-E78F-4E8B-949B-C1FBB74AB9EB}" destId="{A85F7F66-9D3A-454F-B3F7-6BA2BD82CAF4}" srcOrd="1" destOrd="0" presId="urn:microsoft.com/office/officeart/2008/layout/HorizontalMultiLevelHierarchy"/>
    <dgm:cxn modelId="{2A2E4056-C2F3-4150-BC5A-FDE0674415B6}" type="presOf" srcId="{594B654C-A212-401E-9D5E-838F3B5869EF}" destId="{71C81419-E498-414E-969F-CAAFCD6C7CB4}" srcOrd="0" destOrd="0" presId="urn:microsoft.com/office/officeart/2008/layout/HorizontalMultiLevelHierarchy"/>
    <dgm:cxn modelId="{A846F577-40DC-4B71-879E-03FB40596A43}" type="presOf" srcId="{99A3A0A1-6458-4C63-8A54-BDF9D0F65616}" destId="{3CCB4D28-E879-4D13-B91C-1F367ED74820}" srcOrd="0" destOrd="0" presId="urn:microsoft.com/office/officeart/2008/layout/HorizontalMultiLevelHierarchy"/>
    <dgm:cxn modelId="{F9CB4A5A-3BDA-4AB4-9A7F-8413C9334737}" srcId="{793963CD-EE3D-4092-A911-00E48FE3669E}" destId="{1EC25E03-0A2E-439D-A412-71E93E118DFA}" srcOrd="6" destOrd="0" parTransId="{3910E4DB-C70C-483F-B4C8-CAAF61933CD4}" sibTransId="{59188776-9AC8-4FFF-B31A-5D03A406C0F4}"/>
    <dgm:cxn modelId="{885FA95A-6F0F-44AE-94D6-A829B4803A95}" type="presOf" srcId="{85C81807-BCD1-4CE9-851B-777389FB3B0D}" destId="{4D9E3196-823E-499C-B6D1-746924AF3232}" srcOrd="0" destOrd="0" presId="urn:microsoft.com/office/officeart/2008/layout/HorizontalMultiLevelHierarchy"/>
    <dgm:cxn modelId="{4EF45F7B-3CA8-4CFE-B851-F4CA57CD7EBE}" type="presOf" srcId="{E9DF2275-D745-4ED4-BA9E-5A372E58B20C}" destId="{A455B8B1-F07B-43FB-B1B5-9CAF13CCD1CB}" srcOrd="1" destOrd="0" presId="urn:microsoft.com/office/officeart/2008/layout/HorizontalMultiLevelHierarchy"/>
    <dgm:cxn modelId="{1B181A7F-2BBE-433E-A59B-61253561CCFB}" type="presOf" srcId="{1B53847D-C4B6-4284-A43C-0B1FCF45ADA9}" destId="{6449F9D7-C09F-4E4F-9EFC-A12660E7981E}" srcOrd="0" destOrd="0" presId="urn:microsoft.com/office/officeart/2008/layout/HorizontalMultiLevelHierarchy"/>
    <dgm:cxn modelId="{C0018984-269F-4220-8F9E-BBE3026ABF85}" srcId="{49451297-418C-4CD5-A99C-2E187FCD07C6}" destId="{E483A08E-01C9-410E-A284-D03AEFB6F2BB}" srcOrd="0" destOrd="0" parTransId="{772F1AEA-87E1-4702-8F87-9060DECA270E}" sibTransId="{9EE7A58E-ECDA-48E9-8E71-71D53857FFFF}"/>
    <dgm:cxn modelId="{69395586-E0EF-47E3-99C3-2D870E979C20}" srcId="{1A62AB67-3BC8-43AE-9D67-DF2759369CAF}" destId="{2CAEF198-2E69-4209-B583-95B5693F9CC0}" srcOrd="0" destOrd="0" parTransId="{58CD1979-3C99-4096-956C-33DF5B8F8C87}" sibTransId="{69CCD46F-D40E-4083-9801-791D3D5D4641}"/>
    <dgm:cxn modelId="{CDDD6787-9674-4A34-AAAD-2824FAF95836}" type="presOf" srcId="{64D0FA6B-845A-404F-9B4D-0782DF4284C0}" destId="{8757B60D-FF0C-4356-96FC-62D871FA6F27}" srcOrd="1" destOrd="0" presId="urn:microsoft.com/office/officeart/2008/layout/HorizontalMultiLevelHierarchy"/>
    <dgm:cxn modelId="{36F8428A-0986-4FDB-AE23-CFB6A1C538A9}" type="presOf" srcId="{D2A0DC70-E068-4F2B-87D5-DDAF9183176E}" destId="{2716F823-4F7A-4126-AC0D-988D8DA7801B}" srcOrd="0" destOrd="0" presId="urn:microsoft.com/office/officeart/2008/layout/HorizontalMultiLevelHierarchy"/>
    <dgm:cxn modelId="{C176068D-2D90-44D8-9C70-1753984B12FE}" type="presOf" srcId="{B92887D4-97C0-4091-9BEF-DBB69D52AB9B}" destId="{80C3638F-C188-4390-AD90-E99F0EE17389}" srcOrd="1" destOrd="0" presId="urn:microsoft.com/office/officeart/2008/layout/HorizontalMultiLevelHierarchy"/>
    <dgm:cxn modelId="{D6C1828D-A48B-47F6-AE18-ECE8B48A548D}" srcId="{5DE60A27-11E1-4EAB-BCC5-E18ED71B4DA0}" destId="{DDAB290C-10BA-4A2E-B122-C13476CD0ADB}" srcOrd="1" destOrd="0" parTransId="{85E02544-5F75-4487-93E3-87025E8D5AC9}" sibTransId="{2EA700D9-6F3B-4158-924E-A5EC6C384AB6}"/>
    <dgm:cxn modelId="{4B7CCB8D-150E-4CBD-90D0-6793A6D715C8}" type="presOf" srcId="{0FA300D5-0E11-45A8-B629-D24EDAFAE39D}" destId="{E1BE4524-FBEF-4E30-94FD-8E2E9864DB45}" srcOrd="1" destOrd="0" presId="urn:microsoft.com/office/officeart/2008/layout/HorizontalMultiLevelHierarchy"/>
    <dgm:cxn modelId="{FC63F08D-55C3-4657-85EC-11408F376AC6}" type="presOf" srcId="{B9AC6974-FDC9-4041-BDE0-3A8E8DE7A82F}" destId="{4E5DD0DF-CF1D-4E66-B490-6D364C6784CE}" srcOrd="0" destOrd="0" presId="urn:microsoft.com/office/officeart/2008/layout/HorizontalMultiLevelHierarchy"/>
    <dgm:cxn modelId="{A537B88E-BC45-49CE-9E7A-09AA05BF6A0B}" type="presOf" srcId="{7652A239-DBA7-477D-AC14-36A3C9AB26BD}" destId="{6826C561-76FC-4B1C-BE5F-91837B0E7325}" srcOrd="1" destOrd="0" presId="urn:microsoft.com/office/officeart/2008/layout/HorizontalMultiLevelHierarchy"/>
    <dgm:cxn modelId="{78A6FA8F-5912-4BF7-BCAB-4EB5BF72F0BB}" srcId="{B48BD104-2B60-4EA3-B526-A0FBC27C1ED8}" destId="{9C320216-41C4-46A1-87C7-5C5B1E03C114}" srcOrd="0" destOrd="0" parTransId="{115F9B07-78CA-4DA1-B565-C4DD6CAB182D}" sibTransId="{1A9DDF94-CA62-45CE-BFCB-E59B5B142D58}"/>
    <dgm:cxn modelId="{21B71891-2342-46E5-A272-70047116C5D6}" type="presOf" srcId="{2F08D79F-DDCF-4210-B7C4-645D8BB9D06D}" destId="{D90FD636-3552-4D39-8DD6-D7B5D18D5807}" srcOrd="0" destOrd="0" presId="urn:microsoft.com/office/officeart/2008/layout/HorizontalMultiLevelHierarchy"/>
    <dgm:cxn modelId="{60D65B93-153A-446C-BB5C-FF6E9D73C680}" type="presOf" srcId="{594B654C-A212-401E-9D5E-838F3B5869EF}" destId="{FA59B8F6-E3B6-40C4-A8E9-67774367A889}" srcOrd="1" destOrd="0" presId="urn:microsoft.com/office/officeart/2008/layout/HorizontalMultiLevelHierarchy"/>
    <dgm:cxn modelId="{2907F093-59D1-4B8F-AC2F-72DD08FEA498}" type="presOf" srcId="{502D067F-6F4A-406A-9D6B-38CC926B7648}" destId="{FDA52A02-FE05-4B3B-AC4B-A4169B2AD8EC}" srcOrd="1" destOrd="0" presId="urn:microsoft.com/office/officeart/2008/layout/HorizontalMultiLevelHierarchy"/>
    <dgm:cxn modelId="{F0B35994-F890-46FC-80FD-6D8FCEA9F05B}" type="presOf" srcId="{1ECB21D4-CEBB-445E-84D1-EF02FCCF6F03}" destId="{75DAC675-C574-4FC7-AE13-3B7498BB4075}" srcOrd="1" destOrd="0" presId="urn:microsoft.com/office/officeart/2008/layout/HorizontalMultiLevelHierarchy"/>
    <dgm:cxn modelId="{6892AC94-71D0-48AA-AED9-1BDDAB289ECD}" type="presOf" srcId="{97967904-D533-487A-9FB3-ED13E9625C9A}" destId="{2D2573BE-4710-4DE5-9B8A-47F8691A3CCD}" srcOrd="0" destOrd="0" presId="urn:microsoft.com/office/officeart/2008/layout/HorizontalMultiLevelHierarchy"/>
    <dgm:cxn modelId="{E54AAE95-AA6B-4DCF-88BA-8DE432CBC2B7}" srcId="{F78AB17E-7DB2-498A-A7E4-4CADAC46BF36}" destId="{AF93D36C-CC50-4035-A956-B95ADF44F3F5}" srcOrd="0" destOrd="0" parTransId="{502D067F-6F4A-406A-9D6B-38CC926B7648}" sibTransId="{2900A4ED-7C5C-4CDC-A195-BDB735FE58FD}"/>
    <dgm:cxn modelId="{0ADF2D96-27C6-4EF6-9F63-158E7B88AEFD}" type="presOf" srcId="{64D0FA6B-845A-404F-9B4D-0782DF4284C0}" destId="{2FF0A250-E7F5-420B-B001-1B7A4E3B4B02}" srcOrd="0" destOrd="0" presId="urn:microsoft.com/office/officeart/2008/layout/HorizontalMultiLevelHierarchy"/>
    <dgm:cxn modelId="{B8A68F96-E8A3-4FC1-AABF-397A3002F204}" type="presOf" srcId="{3910E4DB-C70C-483F-B4C8-CAAF61933CD4}" destId="{F503C38E-2CAC-4F1E-BC2D-C2D767666477}" srcOrd="1" destOrd="0" presId="urn:microsoft.com/office/officeart/2008/layout/HorizontalMultiLevelHierarchy"/>
    <dgm:cxn modelId="{6090DC96-040F-4140-98C1-95251638DF76}" type="presOf" srcId="{463477F2-0FBA-4496-AC28-8B7D11A43885}" destId="{A27A218E-F9DA-4281-9F74-BAA9CEECCFAB}" srcOrd="0" destOrd="0" presId="urn:microsoft.com/office/officeart/2008/layout/HorizontalMultiLevelHierarchy"/>
    <dgm:cxn modelId="{CF4EC79A-EAF1-4189-8F73-C55C822E7C5C}" type="presOf" srcId="{566935E9-F3FA-4C47-8D7E-E5E5E4B7F510}" destId="{33EAF517-F22D-4A50-8538-899A792916A2}" srcOrd="1" destOrd="0" presId="urn:microsoft.com/office/officeart/2008/layout/HorizontalMultiLevelHierarchy"/>
    <dgm:cxn modelId="{BC7BDB9A-3195-48B1-98D8-56A616C69B1A}" type="presOf" srcId="{D2A0DC70-E068-4F2B-87D5-DDAF9183176E}" destId="{F9A271E7-C83A-4198-BAF0-509DC2634796}" srcOrd="1" destOrd="0" presId="urn:microsoft.com/office/officeart/2008/layout/HorizontalMultiLevelHierarchy"/>
    <dgm:cxn modelId="{54A53C9C-8F70-4BE3-8A98-3F4BB7F828D1}" srcId="{793963CD-EE3D-4092-A911-00E48FE3669E}" destId="{F0E9C6B7-F085-403B-AF76-D719B9A1E56C}" srcOrd="7" destOrd="0" parTransId="{38AA9345-291A-48B3-A1BD-16073A22C9F5}" sibTransId="{AC71FB89-805D-4AFD-8997-EBD15ADF33C6}"/>
    <dgm:cxn modelId="{8A54409E-D887-417A-9C81-32BB60001F93}" type="presOf" srcId="{772F1AEA-87E1-4702-8F87-9060DECA270E}" destId="{F1A6A7CB-7F4E-4299-ADB1-9D31F709D99F}" srcOrd="0" destOrd="0" presId="urn:microsoft.com/office/officeart/2008/layout/HorizontalMultiLevelHierarchy"/>
    <dgm:cxn modelId="{0342649E-BC50-4524-96AA-6130307CB096}" type="presOf" srcId="{33339A68-B25D-4E6B-B7E3-6AAC89EFAE13}" destId="{1EF8E222-D5F7-4E0F-8182-9728E0B40A66}" srcOrd="1" destOrd="0" presId="urn:microsoft.com/office/officeart/2008/layout/HorizontalMultiLevelHierarchy"/>
    <dgm:cxn modelId="{1F04B99F-5D5C-475A-9FFE-FA98F9D7EC73}" type="presOf" srcId="{FB921695-E235-4A6D-B424-C1BD6C745583}" destId="{842DF089-C8F1-47C0-8D8F-2EF7515CBED1}" srcOrd="1" destOrd="0" presId="urn:microsoft.com/office/officeart/2008/layout/HorizontalMultiLevelHierarchy"/>
    <dgm:cxn modelId="{B41CF5A0-28A0-408D-B2E5-DCF1AC1FD631}" type="presOf" srcId="{5DE60A27-11E1-4EAB-BCC5-E18ED71B4DA0}" destId="{73F83A44-3959-48F2-BB12-CFC3CC5EAFA7}" srcOrd="0" destOrd="0" presId="urn:microsoft.com/office/officeart/2008/layout/HorizontalMultiLevelHierarchy"/>
    <dgm:cxn modelId="{F2326BA2-1644-4B76-941F-7144C22A38F5}" srcId="{5DE60A27-11E1-4EAB-BCC5-E18ED71B4DA0}" destId="{B9AC6974-FDC9-4041-BDE0-3A8E8DE7A82F}" srcOrd="0" destOrd="0" parTransId="{90ABF37D-B1B7-4B3E-9DAF-CF75F9CB61AC}" sibTransId="{2E3702A1-20E1-4235-92A2-6F74834A1545}"/>
    <dgm:cxn modelId="{D9870CA3-9125-4679-910B-8CECBFB311CC}" type="presOf" srcId="{2F08D79F-DDCF-4210-B7C4-645D8BB9D06D}" destId="{6E547841-FCA1-46B1-A1BF-67A502257F09}" srcOrd="1" destOrd="0" presId="urn:microsoft.com/office/officeart/2008/layout/HorizontalMultiLevelHierarchy"/>
    <dgm:cxn modelId="{74BA52A4-231C-4EF4-8E6C-A65FB5CB840B}" type="presOf" srcId="{90ABF37D-B1B7-4B3E-9DAF-CF75F9CB61AC}" destId="{9CF7716E-9A0B-40E8-873B-58D3CA624336}" srcOrd="1" destOrd="0" presId="urn:microsoft.com/office/officeart/2008/layout/HorizontalMultiLevelHierarchy"/>
    <dgm:cxn modelId="{6D02DCA4-5F94-4506-B817-39060D4B6BA6}" srcId="{0BBD25B5-8DFB-4FC6-99CE-B15F0CC20201}" destId="{49451297-418C-4CD5-A99C-2E187FCD07C6}" srcOrd="0" destOrd="0" parTransId="{D2A0DC70-E068-4F2B-87D5-DDAF9183176E}" sibTransId="{4010A40E-FEE8-4FEE-9989-0B47D8C44303}"/>
    <dgm:cxn modelId="{9E46D1A5-D840-4629-B90A-A65AFC91AB80}" type="presOf" srcId="{33339A68-B25D-4E6B-B7E3-6AAC89EFAE13}" destId="{B6E2BF37-FF24-488F-A66B-2D27E48FEBDA}" srcOrd="0" destOrd="0" presId="urn:microsoft.com/office/officeart/2008/layout/HorizontalMultiLevelHierarchy"/>
    <dgm:cxn modelId="{9632F5A5-0188-4274-88F2-3B27266085C3}" type="presOf" srcId="{E1BFE2EB-15E6-4E7E-A87B-25A3AA76FD31}" destId="{C0980366-45E5-4CC4-9C01-8701BEB4743C}" srcOrd="1" destOrd="0" presId="urn:microsoft.com/office/officeart/2008/layout/HorizontalMultiLevelHierarchy"/>
    <dgm:cxn modelId="{7A2662AD-5F2F-4E10-B61C-B2D893524375}" srcId="{793963CD-EE3D-4092-A911-00E48FE3669E}" destId="{72671B30-F8C1-49A9-8FBC-2CD599D9EA7D}" srcOrd="5" destOrd="0" parTransId="{EA1FB590-C587-47C6-8812-6ABC48659A5F}" sibTransId="{E7282A47-C413-41B8-9E0F-2FABF6D874D5}"/>
    <dgm:cxn modelId="{A2AE02B1-1971-46A0-B55C-423D4FDF12B7}" type="presOf" srcId="{B4824B14-EC7E-411A-B9F0-3E4D75D66E79}" destId="{7B82E6F0-51E9-4747-A5BF-3980F373FEB4}" srcOrd="0" destOrd="0" presId="urn:microsoft.com/office/officeart/2008/layout/HorizontalMultiLevelHierarchy"/>
    <dgm:cxn modelId="{5C2B41B1-B83B-4B69-93DB-851D72F8BABB}" type="presOf" srcId="{85E02544-5F75-4487-93E3-87025E8D5AC9}" destId="{C3EB3E42-74F2-4970-84BC-65B0FF62858B}" srcOrd="0" destOrd="0" presId="urn:microsoft.com/office/officeart/2008/layout/HorizontalMultiLevelHierarchy"/>
    <dgm:cxn modelId="{EE9474B1-8CD5-43DD-BBFA-9AC0BB665EBB}" srcId="{1EC25E03-0A2E-439D-A412-71E93E118DFA}" destId="{BCCBB518-F1D3-4B82-8D3A-7D4F81A6EF5E}" srcOrd="0" destOrd="0" parTransId="{A046ABC3-8EF0-403C-8E8D-647198AFD15C}" sibTransId="{3AB98F54-8DF4-4596-AD6A-3799029D5AE6}"/>
    <dgm:cxn modelId="{35C47AB1-56A8-437C-BDA8-7AC75ACEB07C}" type="presOf" srcId="{62DA1FBE-DBF9-4E9C-A666-2899485A7637}" destId="{4FEB5A9F-F147-46A6-86B9-AB3D7A0EF1B4}" srcOrd="0" destOrd="0" presId="urn:microsoft.com/office/officeart/2008/layout/HorizontalMultiLevelHierarchy"/>
    <dgm:cxn modelId="{F05145B2-8EA8-4F14-BBC7-2C7F698BCF62}" type="presOf" srcId="{502D067F-6F4A-406A-9D6B-38CC926B7648}" destId="{89C2CD2B-4A6A-40F9-B920-45AA9C951A03}" srcOrd="0" destOrd="0" presId="urn:microsoft.com/office/officeart/2008/layout/HorizontalMultiLevelHierarchy"/>
    <dgm:cxn modelId="{EFA177B4-C063-4ED2-80A7-80E8615CCA75}" srcId="{49451297-418C-4CD5-A99C-2E187FCD07C6}" destId="{5833B435-847F-4101-8FEC-5AA31963E3A5}" srcOrd="1" destOrd="0" parTransId="{2F08D79F-DDCF-4210-B7C4-645D8BB9D06D}" sibTransId="{DAE6A932-0908-4029-8760-3D0DD2C0F7F7}"/>
    <dgm:cxn modelId="{9456CEB4-AC6A-4D61-9D43-E514F30F2DD9}" type="presOf" srcId="{1E78A002-60D8-4A0C-B62C-EC661CD1614B}" destId="{8F6D83BB-1858-409C-B87F-60ABE40DE6DB}" srcOrd="0" destOrd="0" presId="urn:microsoft.com/office/officeart/2008/layout/HorizontalMultiLevelHierarchy"/>
    <dgm:cxn modelId="{B61C00BB-EB62-45D9-9ED7-F3A6E1C6CB5A}" srcId="{793963CD-EE3D-4092-A911-00E48FE3669E}" destId="{3C4D0E04-3DCE-4609-94DB-ED0E09F9EFEC}" srcOrd="4" destOrd="0" parTransId="{18BE73A6-D200-4597-B3F1-8E6D05AC87E8}" sibTransId="{C8662618-D8EE-4310-81B2-C0E4FCCD2A8B}"/>
    <dgm:cxn modelId="{4C72BBBB-BBDF-4B7F-BB80-35D9051D5244}" type="presOf" srcId="{18BE73A6-D200-4597-B3F1-8E6D05AC87E8}" destId="{885D1771-37B3-4DB1-A54A-71EB58800918}" srcOrd="1" destOrd="0" presId="urn:microsoft.com/office/officeart/2008/layout/HorizontalMultiLevelHierarchy"/>
    <dgm:cxn modelId="{3447B5BE-3080-424C-890B-2E43B87A8E0A}" type="presOf" srcId="{2F29D9C3-A12E-4DDE-BB68-D8785454A4B3}" destId="{DECFF21C-C43D-4ACA-8A86-CA52A68ED5E3}" srcOrd="0" destOrd="0" presId="urn:microsoft.com/office/officeart/2008/layout/HorizontalMultiLevelHierarchy"/>
    <dgm:cxn modelId="{51347DC0-3D1A-4626-AC3E-2F299D3765F3}" type="presOf" srcId="{2845195F-467C-4F85-BF32-05BEE9F364A0}" destId="{3FE867C5-A87C-4D76-A92E-120F3946157F}" srcOrd="1" destOrd="0" presId="urn:microsoft.com/office/officeart/2008/layout/HorizontalMultiLevelHierarchy"/>
    <dgm:cxn modelId="{841F88C2-161E-4963-9957-63E5D3A9635A}" type="presOf" srcId="{58CD1979-3C99-4096-956C-33DF5B8F8C87}" destId="{F54FE491-2DE0-42D7-B28B-5E3C2171C412}" srcOrd="1" destOrd="0" presId="urn:microsoft.com/office/officeart/2008/layout/HorizontalMultiLevelHierarchy"/>
    <dgm:cxn modelId="{B6CF75C3-C7F9-49E5-8661-06EC29F2C357}" type="presOf" srcId="{4DA5C39A-22DF-4D75-8099-FD265F6FD48C}" destId="{346DC0A4-6D63-4C26-A4DD-068A54999E96}" srcOrd="0" destOrd="0" presId="urn:microsoft.com/office/officeart/2008/layout/HorizontalMultiLevelHierarchy"/>
    <dgm:cxn modelId="{A28067C5-073F-43FC-A8F5-7685E64E4482}" type="presOf" srcId="{3DF7D77F-11DA-49F4-95B3-70B2FE2C57CF}" destId="{2563D37D-1F92-49E0-B26B-90FC09A67D90}" srcOrd="0" destOrd="0" presId="urn:microsoft.com/office/officeart/2008/layout/HorizontalMultiLevelHierarchy"/>
    <dgm:cxn modelId="{D96081C6-6CCC-4C05-A7A4-A586C061D7E6}" type="presOf" srcId="{0BBD25B5-8DFB-4FC6-99CE-B15F0CC20201}" destId="{5D08996C-DD44-4327-8413-2FA1A78E880E}" srcOrd="0" destOrd="0" presId="urn:microsoft.com/office/officeart/2008/layout/HorizontalMultiLevelHierarchy"/>
    <dgm:cxn modelId="{97A2E4CA-2C15-4A5A-B522-0F234A4F9E6C}" type="presOf" srcId="{18BE73A6-D200-4597-B3F1-8E6D05AC87E8}" destId="{36D54149-3DFD-47FC-821D-9E683592AD5A}" srcOrd="0" destOrd="0" presId="urn:microsoft.com/office/officeart/2008/layout/HorizontalMultiLevelHierarchy"/>
    <dgm:cxn modelId="{CD2475CE-53AC-4AD8-8F4B-F900E676E06B}" type="presOf" srcId="{3E2655C4-359D-4C39-B460-7D123F5C483C}" destId="{07A8AFC3-AB9D-4151-A316-6556C6E39E4A}" srcOrd="0" destOrd="0" presId="urn:microsoft.com/office/officeart/2008/layout/HorizontalMultiLevelHierarchy"/>
    <dgm:cxn modelId="{B16BB7CE-9995-4378-8A80-D324DB8DB318}" srcId="{97967904-D533-487A-9FB3-ED13E9625C9A}" destId="{1B53847D-C4B6-4284-A43C-0B1FCF45ADA9}" srcOrd="0" destOrd="0" parTransId="{64D0FA6B-845A-404F-9B4D-0782DF4284C0}" sibTransId="{6BA309C6-AC3B-47AA-A80D-111111CDDCE6}"/>
    <dgm:cxn modelId="{C323CFCE-BCE1-48E6-8D1B-CB10CAA67659}" type="presOf" srcId="{BCCBB518-F1D3-4B82-8D3A-7D4F81A6EF5E}" destId="{10C8F5ED-6E0C-4EC7-8DFF-7CD15ACB9D45}" srcOrd="0" destOrd="0" presId="urn:microsoft.com/office/officeart/2008/layout/HorizontalMultiLevelHierarchy"/>
    <dgm:cxn modelId="{D2A4D4D1-F65E-4336-BD34-EB268727459C}" type="presOf" srcId="{52556B29-AE12-4FA1-BB9E-0FF7E5D81E8E}" destId="{98C6AA3C-4A77-4638-8ACB-47821FE21E76}" srcOrd="1" destOrd="0" presId="urn:microsoft.com/office/officeart/2008/layout/HorizontalMultiLevelHierarchy"/>
    <dgm:cxn modelId="{7EDCF0D4-3826-40DD-85CF-E9FCBDF37072}" type="presOf" srcId="{F0E9C6B7-F085-403B-AF76-D719B9A1E56C}" destId="{38CE7AC1-3D24-4E94-A1BC-29C6168749FE}" srcOrd="0" destOrd="0" presId="urn:microsoft.com/office/officeart/2008/layout/HorizontalMultiLevelHierarchy"/>
    <dgm:cxn modelId="{244FDBD7-3407-4C83-B789-79A1A624F208}" srcId="{463477F2-0FBA-4496-AC28-8B7D11A43885}" destId="{793963CD-EE3D-4092-A911-00E48FE3669E}" srcOrd="0" destOrd="0" parTransId="{DED312D8-E815-4AF7-8157-C6DB6393AD3A}" sibTransId="{8F72DB81-AAAE-4FB5-AC12-D87EE1B7DF9E}"/>
    <dgm:cxn modelId="{D18F3ED8-3AA6-4E04-B44D-6CBF729934A5}" type="presOf" srcId="{9C320216-41C4-46A1-87C7-5C5B1E03C114}" destId="{0977F0E7-C6EB-4267-AB09-D3E32B001E35}" srcOrd="0" destOrd="0" presId="urn:microsoft.com/office/officeart/2008/layout/HorizontalMultiLevelHierarchy"/>
    <dgm:cxn modelId="{8757E0D9-FBE4-43AC-823E-D3BDC4F5EF34}" type="presOf" srcId="{AEA2D800-DC94-4826-8CFC-1C55A9083062}" destId="{CAA0C051-CA09-4813-B193-C561C485B25A}" srcOrd="0" destOrd="0" presId="urn:microsoft.com/office/officeart/2008/layout/HorizontalMultiLevelHierarchy"/>
    <dgm:cxn modelId="{3C6271DC-143E-4F38-96EB-CB491A1841A5}" type="presOf" srcId="{D0EFE114-4E6A-4AEF-8EE7-2E13E4D6ACCB}" destId="{57F932FD-EB9C-48EC-8E5E-FB04F1AE2929}" srcOrd="1" destOrd="0" presId="urn:microsoft.com/office/officeart/2008/layout/HorizontalMultiLevelHierarchy"/>
    <dgm:cxn modelId="{3FEEECDE-208F-4FCE-B809-15498B64AD4E}" type="presOf" srcId="{BAA2027E-3ECA-4C3B-94D4-6F9224B824DA}" destId="{F854CA99-22E1-4D0F-B459-18D5293A0DB0}" srcOrd="1" destOrd="0" presId="urn:microsoft.com/office/officeart/2008/layout/HorizontalMultiLevelHierarchy"/>
    <dgm:cxn modelId="{114951E1-FC85-4B16-ABCE-0CCE046E5273}" type="presOf" srcId="{AF93D36C-CC50-4035-A956-B95ADF44F3F5}" destId="{F04EA4B1-CDC6-4DA2-9C38-2571296B75B4}" srcOrd="0" destOrd="0" presId="urn:microsoft.com/office/officeart/2008/layout/HorizontalMultiLevelHierarchy"/>
    <dgm:cxn modelId="{8E22B0E1-FDAF-40A3-A6E9-2C337FDCCA9B}" srcId="{793963CD-EE3D-4092-A911-00E48FE3669E}" destId="{85C81807-BCD1-4CE9-851B-777389FB3B0D}" srcOrd="2" destOrd="0" parTransId="{566935E9-F3FA-4C47-8D7E-E5E5E4B7F510}" sibTransId="{C28BB146-9B71-4254-818F-9AB5B0D96233}"/>
    <dgm:cxn modelId="{D5E612E2-D440-4873-9295-8813631AE490}" type="presOf" srcId="{1EC25E03-0A2E-439D-A412-71E93E118DFA}" destId="{0A2AEA69-67A2-4191-948D-AE96BEC2184A}" srcOrd="0" destOrd="0" presId="urn:microsoft.com/office/officeart/2008/layout/HorizontalMultiLevelHierarchy"/>
    <dgm:cxn modelId="{4E94C3E4-55D9-476C-8D16-9B7403AA6DE3}" type="presOf" srcId="{D0EFE114-4E6A-4AEF-8EE7-2E13E4D6ACCB}" destId="{506323FE-7338-4463-9395-457D9440EA35}" srcOrd="0" destOrd="0" presId="urn:microsoft.com/office/officeart/2008/layout/HorizontalMultiLevelHierarchy"/>
    <dgm:cxn modelId="{065E73E9-7F89-4687-81EE-CBA7012ED746}" type="presOf" srcId="{D1AAAB02-3720-4A1C-A931-697D2C549495}" destId="{F8A3C181-6CB4-4AD7-9F44-296293BB9016}" srcOrd="0" destOrd="0" presId="urn:microsoft.com/office/officeart/2008/layout/HorizontalMultiLevelHierarchy"/>
    <dgm:cxn modelId="{24B81FEE-5577-4ACC-8BB2-F495AB3A96F9}" type="presOf" srcId="{772F1AEA-87E1-4702-8F87-9060DECA270E}" destId="{219CB176-8DE1-46D1-9229-FD4A9037BFDB}" srcOrd="1" destOrd="0" presId="urn:microsoft.com/office/officeart/2008/layout/HorizontalMultiLevelHierarchy"/>
    <dgm:cxn modelId="{AC398BEE-13A5-4ED2-B161-BBB4691403DA}" type="presOf" srcId="{28A9C10D-93A4-4BA2-9742-2F86CDB3986C}" destId="{724E2F14-FBD4-482B-AF20-319E1681574D}" srcOrd="0" destOrd="0" presId="urn:microsoft.com/office/officeart/2008/layout/HorizontalMultiLevelHierarchy"/>
    <dgm:cxn modelId="{4CD09DEF-FE8C-4571-B1B9-D5393ADE0FAA}" type="presOf" srcId="{7FFC5086-5215-4356-A848-535A6F53E36A}" destId="{6EB6260B-6F8C-4307-B161-B721E1D247F9}" srcOrd="0" destOrd="0" presId="urn:microsoft.com/office/officeart/2008/layout/HorizontalMultiLevelHierarchy"/>
    <dgm:cxn modelId="{D9DDDAF0-7AF9-4739-ADB2-32923AAE3CF5}" srcId="{85C81807-BCD1-4CE9-851B-777389FB3B0D}" destId="{5DE60A27-11E1-4EAB-BCC5-E18ED71B4DA0}" srcOrd="0" destOrd="0" parTransId="{33339A68-B25D-4E6B-B7E3-6AAC89EFAE13}" sibTransId="{2C8EB220-7BCB-4A71-8EDC-B5C81F205B5F}"/>
    <dgm:cxn modelId="{406AADF4-BA2A-4B0A-ABDA-C8946F2F254E}" srcId="{3C4D0E04-3DCE-4609-94DB-ED0E09F9EFEC}" destId="{2F29D9C3-A12E-4DDE-BB68-D8785454A4B3}" srcOrd="0" destOrd="0" parTransId="{E9DF2275-D745-4ED4-BA9E-5A372E58B20C}" sibTransId="{75B83D57-08B5-4EED-A401-5CE62EA6F6AC}"/>
    <dgm:cxn modelId="{B689ACF5-F917-43F9-A790-BAC586512E26}" type="presOf" srcId="{115F9B07-78CA-4DA1-B565-C4DD6CAB182D}" destId="{4B82738B-A579-40D0-9682-C8FB4FC568F4}" srcOrd="1" destOrd="0" presId="urn:microsoft.com/office/officeart/2008/layout/HorizontalMultiLevelHierarchy"/>
    <dgm:cxn modelId="{C6A1E2F5-3086-4322-A6ED-CA4DC5DE70C4}" srcId="{845321B6-3E06-4421-B865-FC6CC9A41B75}" destId="{B4824B14-EC7E-411A-B9F0-3E4D75D66E79}" srcOrd="0" destOrd="0" parTransId="{62DA1FBE-DBF9-4E9C-A666-2899485A7637}" sibTransId="{D29137B4-13DC-41A4-9A37-D97562E90361}"/>
    <dgm:cxn modelId="{59E50FF6-E929-42BD-8027-FE52860C2B25}" type="presOf" srcId="{EA1FB590-C587-47C6-8812-6ABC48659A5F}" destId="{120C191F-ED72-4405-BECB-7690188C729D}" srcOrd="0" destOrd="0" presId="urn:microsoft.com/office/officeart/2008/layout/HorizontalMultiLevelHierarchy"/>
    <dgm:cxn modelId="{5D23BEFA-351C-4F1E-A645-7C26E4701DA3}" type="presOf" srcId="{1A62AB67-3BC8-43AE-9D67-DF2759369CAF}" destId="{F661BAB6-CE9B-41DD-84A0-891399382676}" srcOrd="0" destOrd="0" presId="urn:microsoft.com/office/officeart/2008/layout/HorizontalMultiLevelHierarchy"/>
    <dgm:cxn modelId="{DC0255FD-DDC5-4A57-94C6-E02F36693F0D}" type="presOf" srcId="{38AA9345-291A-48B3-A1BD-16073A22C9F5}" destId="{89C303E5-C152-4990-9748-92C6F3D81F45}" srcOrd="1" destOrd="0" presId="urn:microsoft.com/office/officeart/2008/layout/HorizontalMultiLevelHierarchy"/>
    <dgm:cxn modelId="{9C3442FE-EC8E-4694-AD74-062EBEDFB225}" type="presOf" srcId="{D387479C-D9B9-4D3C-8170-F648398473EA}" destId="{A8EAA680-BFD1-4344-996D-FB72FF2BBC48}" srcOrd="0" destOrd="0" presId="urn:microsoft.com/office/officeart/2008/layout/HorizontalMultiLevelHierarchy"/>
    <dgm:cxn modelId="{057232AE-4F24-4231-ABA8-6436B4F0A894}" type="presParOf" srcId="{A27A218E-F9DA-4281-9F74-BAA9CEECCFAB}" destId="{B258F7C8-1CF9-4DFF-B878-A37C908D6BF4}" srcOrd="0" destOrd="0" presId="urn:microsoft.com/office/officeart/2008/layout/HorizontalMultiLevelHierarchy"/>
    <dgm:cxn modelId="{ABB801A6-F4FB-443E-8B16-BABB55ABB908}" type="presParOf" srcId="{B258F7C8-1CF9-4DFF-B878-A37C908D6BF4}" destId="{892DBB30-CE2A-402F-8705-EF30532AD3BC}" srcOrd="0" destOrd="0" presId="urn:microsoft.com/office/officeart/2008/layout/HorizontalMultiLevelHierarchy"/>
    <dgm:cxn modelId="{F4A31EFB-B39D-44F4-AB6B-441343FCE8B7}" type="presParOf" srcId="{B258F7C8-1CF9-4DFF-B878-A37C908D6BF4}" destId="{7F49780A-0D58-4405-8210-4CAEEA34953A}" srcOrd="1" destOrd="0" presId="urn:microsoft.com/office/officeart/2008/layout/HorizontalMultiLevelHierarchy"/>
    <dgm:cxn modelId="{8AB6CCA2-6ADC-4929-A2B5-422F896B8249}" type="presParOf" srcId="{7F49780A-0D58-4405-8210-4CAEEA34953A}" destId="{15C9C8CF-5544-487A-8C89-20ECD2E1C4DC}" srcOrd="0" destOrd="0" presId="urn:microsoft.com/office/officeart/2008/layout/HorizontalMultiLevelHierarchy"/>
    <dgm:cxn modelId="{7C5251DC-4B23-4B71-9B8C-90D5EEC647C7}" type="presParOf" srcId="{15C9C8CF-5544-487A-8C89-20ECD2E1C4DC}" destId="{3FE867C5-A87C-4D76-A92E-120F3946157F}" srcOrd="0" destOrd="0" presId="urn:microsoft.com/office/officeart/2008/layout/HorizontalMultiLevelHierarchy"/>
    <dgm:cxn modelId="{B4B96DC4-F196-4B7A-867E-137D466592F2}" type="presParOf" srcId="{7F49780A-0D58-4405-8210-4CAEEA34953A}" destId="{1F897D4A-6F5F-4EF1-A5DD-DBD54A3C03F7}" srcOrd="1" destOrd="0" presId="urn:microsoft.com/office/officeart/2008/layout/HorizontalMultiLevelHierarchy"/>
    <dgm:cxn modelId="{D6D1D822-F858-4C9C-8CD3-ADF0DC37DB3C}" type="presParOf" srcId="{1F897D4A-6F5F-4EF1-A5DD-DBD54A3C03F7}" destId="{F8A3C181-6CB4-4AD7-9F44-296293BB9016}" srcOrd="0" destOrd="0" presId="urn:microsoft.com/office/officeart/2008/layout/HorizontalMultiLevelHierarchy"/>
    <dgm:cxn modelId="{7602EE83-2A3A-45C2-9ECF-C66425E2D8F2}" type="presParOf" srcId="{1F897D4A-6F5F-4EF1-A5DD-DBD54A3C03F7}" destId="{1BBE8056-50B4-4FBE-9BCB-AB0D3A846F7C}" srcOrd="1" destOrd="0" presId="urn:microsoft.com/office/officeart/2008/layout/HorizontalMultiLevelHierarchy"/>
    <dgm:cxn modelId="{9CE258F6-7142-4D85-9FB4-E16A4539441A}" type="presParOf" srcId="{1BBE8056-50B4-4FBE-9BCB-AB0D3A846F7C}" destId="{B4B055FC-A0E2-4746-9B4D-DFF490FE5560}" srcOrd="0" destOrd="0" presId="urn:microsoft.com/office/officeart/2008/layout/HorizontalMultiLevelHierarchy"/>
    <dgm:cxn modelId="{BB064B5E-6781-4873-ADDC-CC2EC5C714EB}" type="presParOf" srcId="{B4B055FC-A0E2-4746-9B4D-DFF490FE5560}" destId="{C0980366-45E5-4CC4-9C01-8701BEB4743C}" srcOrd="0" destOrd="0" presId="urn:microsoft.com/office/officeart/2008/layout/HorizontalMultiLevelHierarchy"/>
    <dgm:cxn modelId="{1A1C8B0A-6465-4943-8FE9-8E93B757BB21}" type="presParOf" srcId="{1BBE8056-50B4-4FBE-9BCB-AB0D3A846F7C}" destId="{C1D18064-EE42-49F0-A988-3189F58D03E0}" srcOrd="1" destOrd="0" presId="urn:microsoft.com/office/officeart/2008/layout/HorizontalMultiLevelHierarchy"/>
    <dgm:cxn modelId="{D3C48F7D-ADEA-473B-9642-B5371BF3D384}" type="presParOf" srcId="{C1D18064-EE42-49F0-A988-3189F58D03E0}" destId="{29DBE558-F564-4A4D-8421-3E8ABED88A86}" srcOrd="0" destOrd="0" presId="urn:microsoft.com/office/officeart/2008/layout/HorizontalMultiLevelHierarchy"/>
    <dgm:cxn modelId="{B070871A-3626-4183-B9D6-EBE9DE7024E7}" type="presParOf" srcId="{C1D18064-EE42-49F0-A988-3189F58D03E0}" destId="{7FA21979-E1E2-49EF-A514-6E52458E1CE3}" srcOrd="1" destOrd="0" presId="urn:microsoft.com/office/officeart/2008/layout/HorizontalMultiLevelHierarchy"/>
    <dgm:cxn modelId="{C5A4DDB0-6187-4506-B5A1-8D16377CAD83}" type="presParOf" srcId="{7FA21979-E1E2-49EF-A514-6E52458E1CE3}" destId="{DD4EA221-38C3-4D82-A373-E3590DB20859}" srcOrd="0" destOrd="0" presId="urn:microsoft.com/office/officeart/2008/layout/HorizontalMultiLevelHierarchy"/>
    <dgm:cxn modelId="{AF91D5D8-4C6E-420D-ABBF-5266B9A34861}" type="presParOf" srcId="{DD4EA221-38C3-4D82-A373-E3590DB20859}" destId="{4B82738B-A579-40D0-9682-C8FB4FC568F4}" srcOrd="0" destOrd="0" presId="urn:microsoft.com/office/officeart/2008/layout/HorizontalMultiLevelHierarchy"/>
    <dgm:cxn modelId="{FC6913E8-C16C-4374-991B-944C575A4001}" type="presParOf" srcId="{7FA21979-E1E2-49EF-A514-6E52458E1CE3}" destId="{3975AE6B-F9EE-4C11-B887-D3F31F6B96E8}" srcOrd="1" destOrd="0" presId="urn:microsoft.com/office/officeart/2008/layout/HorizontalMultiLevelHierarchy"/>
    <dgm:cxn modelId="{3129E4B9-B382-4351-8CC4-C82CD358EB91}" type="presParOf" srcId="{3975AE6B-F9EE-4C11-B887-D3F31F6B96E8}" destId="{0977F0E7-C6EB-4267-AB09-D3E32B001E35}" srcOrd="0" destOrd="0" presId="urn:microsoft.com/office/officeart/2008/layout/HorizontalMultiLevelHierarchy"/>
    <dgm:cxn modelId="{4B310618-00F5-462E-A67F-4F3108D18E43}" type="presParOf" srcId="{3975AE6B-F9EE-4C11-B887-D3F31F6B96E8}" destId="{C6B57D8D-795B-40BF-9F55-186014FE1872}" srcOrd="1" destOrd="0" presId="urn:microsoft.com/office/officeart/2008/layout/HorizontalMultiLevelHierarchy"/>
    <dgm:cxn modelId="{AAB86D3E-8EED-4596-819C-A6FDDC20A848}" type="presParOf" srcId="{7F49780A-0D58-4405-8210-4CAEEA34953A}" destId="{48D16226-349E-4F1E-9874-866C75CCA007}" srcOrd="2" destOrd="0" presId="urn:microsoft.com/office/officeart/2008/layout/HorizontalMultiLevelHierarchy"/>
    <dgm:cxn modelId="{7F06BC56-64A8-4682-B30A-F0FAB59D6D62}" type="presParOf" srcId="{48D16226-349E-4F1E-9874-866C75CCA007}" destId="{877DEA02-8786-4C8A-ABCA-38F5509700A6}" srcOrd="0" destOrd="0" presId="urn:microsoft.com/office/officeart/2008/layout/HorizontalMultiLevelHierarchy"/>
    <dgm:cxn modelId="{12477691-C999-4ED9-B43C-69F205984B18}" type="presParOf" srcId="{7F49780A-0D58-4405-8210-4CAEEA34953A}" destId="{3751B742-7962-4C14-8039-42D0334EC5A9}" srcOrd="3" destOrd="0" presId="urn:microsoft.com/office/officeart/2008/layout/HorizontalMultiLevelHierarchy"/>
    <dgm:cxn modelId="{573ED2EB-7FDC-4A5D-B45C-C7CEFCE5AD68}" type="presParOf" srcId="{3751B742-7962-4C14-8039-42D0334EC5A9}" destId="{8ABB949D-14F4-4546-AEA7-E4469436368D}" srcOrd="0" destOrd="0" presId="urn:microsoft.com/office/officeart/2008/layout/HorizontalMultiLevelHierarchy"/>
    <dgm:cxn modelId="{BE315B07-7D68-40A8-BCC0-8D5E9C382BD7}" type="presParOf" srcId="{3751B742-7962-4C14-8039-42D0334EC5A9}" destId="{789D9D12-178C-4D9D-88F6-756ECA12E4CF}" srcOrd="1" destOrd="0" presId="urn:microsoft.com/office/officeart/2008/layout/HorizontalMultiLevelHierarchy"/>
    <dgm:cxn modelId="{60CD1A28-9B31-4B30-9205-1D518BE2DD1B}" type="presParOf" srcId="{789D9D12-178C-4D9D-88F6-756ECA12E4CF}" destId="{4FEB5A9F-F147-46A6-86B9-AB3D7A0EF1B4}" srcOrd="0" destOrd="0" presId="urn:microsoft.com/office/officeart/2008/layout/HorizontalMultiLevelHierarchy"/>
    <dgm:cxn modelId="{06B28DC8-40AD-44A8-BFBC-F0CF3E687AE7}" type="presParOf" srcId="{4FEB5A9F-F147-46A6-86B9-AB3D7A0EF1B4}" destId="{B8C8BCBB-84F6-46CF-9D71-173B794DF2FE}" srcOrd="0" destOrd="0" presId="urn:microsoft.com/office/officeart/2008/layout/HorizontalMultiLevelHierarchy"/>
    <dgm:cxn modelId="{959A8038-200D-4479-9236-05030888F268}" type="presParOf" srcId="{789D9D12-178C-4D9D-88F6-756ECA12E4CF}" destId="{7D2405ED-A587-460F-9D76-D50000C15E74}" srcOrd="1" destOrd="0" presId="urn:microsoft.com/office/officeart/2008/layout/HorizontalMultiLevelHierarchy"/>
    <dgm:cxn modelId="{3516D79F-D18E-487B-A8F5-F5CDEA182ECF}" type="presParOf" srcId="{7D2405ED-A587-460F-9D76-D50000C15E74}" destId="{7B82E6F0-51E9-4747-A5BF-3980F373FEB4}" srcOrd="0" destOrd="0" presId="urn:microsoft.com/office/officeart/2008/layout/HorizontalMultiLevelHierarchy"/>
    <dgm:cxn modelId="{22D9427F-D2CF-4E2F-A7EF-48FB5C46EA81}" type="presParOf" srcId="{7D2405ED-A587-460F-9D76-D50000C15E74}" destId="{CAE8AB14-D1B1-4E76-B3BA-512068C6A891}" srcOrd="1" destOrd="0" presId="urn:microsoft.com/office/officeart/2008/layout/HorizontalMultiLevelHierarchy"/>
    <dgm:cxn modelId="{203DAE1A-472E-491F-976F-43AD766A1DC1}" type="presParOf" srcId="{CAE8AB14-D1B1-4E76-B3BA-512068C6A891}" destId="{89AB7480-570B-4518-BA0F-C35827C6F861}" srcOrd="0" destOrd="0" presId="urn:microsoft.com/office/officeart/2008/layout/HorizontalMultiLevelHierarchy"/>
    <dgm:cxn modelId="{7861C670-50BB-4EBA-A1D1-8C4504276B65}" type="presParOf" srcId="{89AB7480-570B-4518-BA0F-C35827C6F861}" destId="{75DAC675-C574-4FC7-AE13-3B7498BB4075}" srcOrd="0" destOrd="0" presId="urn:microsoft.com/office/officeart/2008/layout/HorizontalMultiLevelHierarchy"/>
    <dgm:cxn modelId="{25E499F2-0C88-42F4-9FCB-94785007A576}" type="presParOf" srcId="{CAE8AB14-D1B1-4E76-B3BA-512068C6A891}" destId="{DFD82343-5695-4845-BB1E-51DF1B640D08}" srcOrd="1" destOrd="0" presId="urn:microsoft.com/office/officeart/2008/layout/HorizontalMultiLevelHierarchy"/>
    <dgm:cxn modelId="{679F5DDF-8516-4765-B051-14B9BD043096}" type="presParOf" srcId="{DFD82343-5695-4845-BB1E-51DF1B640D08}" destId="{A8EAA680-BFD1-4344-996D-FB72FF2BBC48}" srcOrd="0" destOrd="0" presId="urn:microsoft.com/office/officeart/2008/layout/HorizontalMultiLevelHierarchy"/>
    <dgm:cxn modelId="{4E339A1E-184A-4FED-8BFF-151424019286}" type="presParOf" srcId="{DFD82343-5695-4845-BB1E-51DF1B640D08}" destId="{11B8FB4C-8D1F-405D-A2ED-9704D30AA5A4}" srcOrd="1" destOrd="0" presId="urn:microsoft.com/office/officeart/2008/layout/HorizontalMultiLevelHierarchy"/>
    <dgm:cxn modelId="{B8B96EA1-28DA-4D90-A680-D63F619D5B09}" type="presParOf" srcId="{CAE8AB14-D1B1-4E76-B3BA-512068C6A891}" destId="{5E0C7564-3213-4057-B765-5235709B75BA}" srcOrd="2" destOrd="0" presId="urn:microsoft.com/office/officeart/2008/layout/HorizontalMultiLevelHierarchy"/>
    <dgm:cxn modelId="{975B271F-49AD-4AC3-96DF-43A94BE7285B}" type="presParOf" srcId="{5E0C7564-3213-4057-B765-5235709B75BA}" destId="{842DF089-C8F1-47C0-8D8F-2EF7515CBED1}" srcOrd="0" destOrd="0" presId="urn:microsoft.com/office/officeart/2008/layout/HorizontalMultiLevelHierarchy"/>
    <dgm:cxn modelId="{E32BFD5A-DDCB-4882-AA4F-06E1A70F6A4D}" type="presParOf" srcId="{CAE8AB14-D1B1-4E76-B3BA-512068C6A891}" destId="{5331DC2C-3254-4971-9015-15C4345132B5}" srcOrd="3" destOrd="0" presId="urn:microsoft.com/office/officeart/2008/layout/HorizontalMultiLevelHierarchy"/>
    <dgm:cxn modelId="{ED444D91-7EA2-4E2F-88A9-AE377A48647E}" type="presParOf" srcId="{5331DC2C-3254-4971-9015-15C4345132B5}" destId="{346DC0A4-6D63-4C26-A4DD-068A54999E96}" srcOrd="0" destOrd="0" presId="urn:microsoft.com/office/officeart/2008/layout/HorizontalMultiLevelHierarchy"/>
    <dgm:cxn modelId="{FE6E2870-DB5D-4035-BBF6-91CCC2C2B4BB}" type="presParOf" srcId="{5331DC2C-3254-4971-9015-15C4345132B5}" destId="{A03472B3-6BC8-4992-8123-F0498CB1A7D9}" srcOrd="1" destOrd="0" presId="urn:microsoft.com/office/officeart/2008/layout/HorizontalMultiLevelHierarchy"/>
    <dgm:cxn modelId="{8A36FF23-5AE4-4CBC-87B1-A0447294F5F4}" type="presParOf" srcId="{7F49780A-0D58-4405-8210-4CAEEA34953A}" destId="{82902ACF-64E1-4887-AD24-BB1C5CC2D211}" srcOrd="4" destOrd="0" presId="urn:microsoft.com/office/officeart/2008/layout/HorizontalMultiLevelHierarchy"/>
    <dgm:cxn modelId="{B37ABF58-B964-421C-81A6-A6A64333C60C}" type="presParOf" srcId="{82902ACF-64E1-4887-AD24-BB1C5CC2D211}" destId="{33EAF517-F22D-4A50-8538-899A792916A2}" srcOrd="0" destOrd="0" presId="urn:microsoft.com/office/officeart/2008/layout/HorizontalMultiLevelHierarchy"/>
    <dgm:cxn modelId="{08CD9FCE-F955-454E-BEA0-AE4E59785D85}" type="presParOf" srcId="{7F49780A-0D58-4405-8210-4CAEEA34953A}" destId="{0141E079-809B-44EA-9605-79E9E86D9983}" srcOrd="5" destOrd="0" presId="urn:microsoft.com/office/officeart/2008/layout/HorizontalMultiLevelHierarchy"/>
    <dgm:cxn modelId="{096BDE22-D522-4AB9-AF84-EFBF4FFAB812}" type="presParOf" srcId="{0141E079-809B-44EA-9605-79E9E86D9983}" destId="{4D9E3196-823E-499C-B6D1-746924AF3232}" srcOrd="0" destOrd="0" presId="urn:microsoft.com/office/officeart/2008/layout/HorizontalMultiLevelHierarchy"/>
    <dgm:cxn modelId="{EEF9B4AE-2704-4022-AC99-FEDCB06C6FA3}" type="presParOf" srcId="{0141E079-809B-44EA-9605-79E9E86D9983}" destId="{82378030-7CED-4CE4-BA74-305A631B7EC9}" srcOrd="1" destOrd="0" presId="urn:microsoft.com/office/officeart/2008/layout/HorizontalMultiLevelHierarchy"/>
    <dgm:cxn modelId="{BC6067D3-5321-4310-A688-6C67CB456A6D}" type="presParOf" srcId="{82378030-7CED-4CE4-BA74-305A631B7EC9}" destId="{B6E2BF37-FF24-488F-A66B-2D27E48FEBDA}" srcOrd="0" destOrd="0" presId="urn:microsoft.com/office/officeart/2008/layout/HorizontalMultiLevelHierarchy"/>
    <dgm:cxn modelId="{4D7D9148-81C4-4D93-856D-18EEF22359AF}" type="presParOf" srcId="{B6E2BF37-FF24-488F-A66B-2D27E48FEBDA}" destId="{1EF8E222-D5F7-4E0F-8182-9728E0B40A66}" srcOrd="0" destOrd="0" presId="urn:microsoft.com/office/officeart/2008/layout/HorizontalMultiLevelHierarchy"/>
    <dgm:cxn modelId="{DA7843BF-9128-4008-93CF-F86EED77175A}" type="presParOf" srcId="{82378030-7CED-4CE4-BA74-305A631B7EC9}" destId="{59FC8F68-CABA-4768-AB04-E8D64A7D5DD6}" srcOrd="1" destOrd="0" presId="urn:microsoft.com/office/officeart/2008/layout/HorizontalMultiLevelHierarchy"/>
    <dgm:cxn modelId="{69D83C88-57A9-435E-AE5D-1D4C8CE8F050}" type="presParOf" srcId="{59FC8F68-CABA-4768-AB04-E8D64A7D5DD6}" destId="{73F83A44-3959-48F2-BB12-CFC3CC5EAFA7}" srcOrd="0" destOrd="0" presId="urn:microsoft.com/office/officeart/2008/layout/HorizontalMultiLevelHierarchy"/>
    <dgm:cxn modelId="{42F82884-896C-4B8A-B7C5-26DD5D640C48}" type="presParOf" srcId="{59FC8F68-CABA-4768-AB04-E8D64A7D5DD6}" destId="{9D2DB64B-5C84-44A1-929F-B9C2EAB92BA4}" srcOrd="1" destOrd="0" presId="urn:microsoft.com/office/officeart/2008/layout/HorizontalMultiLevelHierarchy"/>
    <dgm:cxn modelId="{6B947CAA-6950-482F-8A53-FB88C721DDF1}" type="presParOf" srcId="{9D2DB64B-5C84-44A1-929F-B9C2EAB92BA4}" destId="{88180F01-BCF2-4C89-8D65-ABEA4247646D}" srcOrd="0" destOrd="0" presId="urn:microsoft.com/office/officeart/2008/layout/HorizontalMultiLevelHierarchy"/>
    <dgm:cxn modelId="{33656415-0226-4BAD-97DA-25A1B22663F1}" type="presParOf" srcId="{88180F01-BCF2-4C89-8D65-ABEA4247646D}" destId="{9CF7716E-9A0B-40E8-873B-58D3CA624336}" srcOrd="0" destOrd="0" presId="urn:microsoft.com/office/officeart/2008/layout/HorizontalMultiLevelHierarchy"/>
    <dgm:cxn modelId="{EE077184-F43C-4593-8F35-1AF3D90ED306}" type="presParOf" srcId="{9D2DB64B-5C84-44A1-929F-B9C2EAB92BA4}" destId="{CE36ED6F-2642-4099-A1AA-B86249C54637}" srcOrd="1" destOrd="0" presId="urn:microsoft.com/office/officeart/2008/layout/HorizontalMultiLevelHierarchy"/>
    <dgm:cxn modelId="{083AD475-9E87-4223-AE9A-96C771F25D8F}" type="presParOf" srcId="{CE36ED6F-2642-4099-A1AA-B86249C54637}" destId="{4E5DD0DF-CF1D-4E66-B490-6D364C6784CE}" srcOrd="0" destOrd="0" presId="urn:microsoft.com/office/officeart/2008/layout/HorizontalMultiLevelHierarchy"/>
    <dgm:cxn modelId="{E717E91D-8B27-4045-931B-569DDCD77979}" type="presParOf" srcId="{CE36ED6F-2642-4099-A1AA-B86249C54637}" destId="{63857165-6749-4A9C-9DE7-A69F52B5B8F2}" srcOrd="1" destOrd="0" presId="urn:microsoft.com/office/officeart/2008/layout/HorizontalMultiLevelHierarchy"/>
    <dgm:cxn modelId="{71F2D41C-0537-41FD-B05D-D03203ADC7B3}" type="presParOf" srcId="{9D2DB64B-5C84-44A1-929F-B9C2EAB92BA4}" destId="{C3EB3E42-74F2-4970-84BC-65B0FF62858B}" srcOrd="2" destOrd="0" presId="urn:microsoft.com/office/officeart/2008/layout/HorizontalMultiLevelHierarchy"/>
    <dgm:cxn modelId="{5B013CF0-8D2A-48C1-B28F-9E270639FC6A}" type="presParOf" srcId="{C3EB3E42-74F2-4970-84BC-65B0FF62858B}" destId="{80DAC030-BABE-42E0-973C-E2D3245F2A08}" srcOrd="0" destOrd="0" presId="urn:microsoft.com/office/officeart/2008/layout/HorizontalMultiLevelHierarchy"/>
    <dgm:cxn modelId="{FB2A11E5-5C9B-4A38-9FC6-43BD62CDC15C}" type="presParOf" srcId="{9D2DB64B-5C84-44A1-929F-B9C2EAB92BA4}" destId="{3A1EEB3A-6604-4031-B2CF-3A3EC90747ED}" srcOrd="3" destOrd="0" presId="urn:microsoft.com/office/officeart/2008/layout/HorizontalMultiLevelHierarchy"/>
    <dgm:cxn modelId="{3028024A-10A1-45AF-B0C7-D52F778F2323}" type="presParOf" srcId="{3A1EEB3A-6604-4031-B2CF-3A3EC90747ED}" destId="{0AA7FB5F-DEE7-4DD3-8880-BCAACCA378AA}" srcOrd="0" destOrd="0" presId="urn:microsoft.com/office/officeart/2008/layout/HorizontalMultiLevelHierarchy"/>
    <dgm:cxn modelId="{A037C77C-461E-4F3D-A8DD-22C18FDCE78C}" type="presParOf" srcId="{3A1EEB3A-6604-4031-B2CF-3A3EC90747ED}" destId="{856AEAB1-A69A-4533-8883-B58BC2672564}" srcOrd="1" destOrd="0" presId="urn:microsoft.com/office/officeart/2008/layout/HorizontalMultiLevelHierarchy"/>
    <dgm:cxn modelId="{FE65B04C-C01F-41D8-9BB9-8DDDEE19A333}" type="presParOf" srcId="{7F49780A-0D58-4405-8210-4CAEEA34953A}" destId="{3CCB4D28-E879-4D13-B91C-1F367ED74820}" srcOrd="6" destOrd="0" presId="urn:microsoft.com/office/officeart/2008/layout/HorizontalMultiLevelHierarchy"/>
    <dgm:cxn modelId="{075DB5E4-1931-4261-91F8-E5FA4C9A6A97}" type="presParOf" srcId="{3CCB4D28-E879-4D13-B91C-1F367ED74820}" destId="{1F41B613-4831-495E-84C8-2C6122C6E8F6}" srcOrd="0" destOrd="0" presId="urn:microsoft.com/office/officeart/2008/layout/HorizontalMultiLevelHierarchy"/>
    <dgm:cxn modelId="{39A781E2-5B80-405D-9BE4-0FF8B7C610C2}" type="presParOf" srcId="{7F49780A-0D58-4405-8210-4CAEEA34953A}" destId="{06A3D69C-38F3-4D9C-9B35-AEF7FA73A94C}" srcOrd="7" destOrd="0" presId="urn:microsoft.com/office/officeart/2008/layout/HorizontalMultiLevelHierarchy"/>
    <dgm:cxn modelId="{057B335C-23F5-447C-89A4-0C7704FA7CAE}" type="presParOf" srcId="{06A3D69C-38F3-4D9C-9B35-AEF7FA73A94C}" destId="{B5550403-B2C4-405C-8F19-FAE30D1A78E2}" srcOrd="0" destOrd="0" presId="urn:microsoft.com/office/officeart/2008/layout/HorizontalMultiLevelHierarchy"/>
    <dgm:cxn modelId="{42F77A02-3C78-4CEC-AA41-7488DA3C91E3}" type="presParOf" srcId="{06A3D69C-38F3-4D9C-9B35-AEF7FA73A94C}" destId="{2E3C1996-4CC7-4DDB-B7EB-B96166EE889B}" srcOrd="1" destOrd="0" presId="urn:microsoft.com/office/officeart/2008/layout/HorizontalMultiLevelHierarchy"/>
    <dgm:cxn modelId="{6F5B098B-D2D9-4854-BDE4-2B8BE28DC3DD}" type="presParOf" srcId="{2E3C1996-4CC7-4DDB-B7EB-B96166EE889B}" destId="{CAA0C051-CA09-4813-B193-C561C485B25A}" srcOrd="0" destOrd="0" presId="urn:microsoft.com/office/officeart/2008/layout/HorizontalMultiLevelHierarchy"/>
    <dgm:cxn modelId="{2DC7F62C-EDE7-4B0C-B069-89D4D706AF88}" type="presParOf" srcId="{CAA0C051-CA09-4813-B193-C561C485B25A}" destId="{611AD228-0902-4F98-9BA9-99BD7C07F919}" srcOrd="0" destOrd="0" presId="urn:microsoft.com/office/officeart/2008/layout/HorizontalMultiLevelHierarchy"/>
    <dgm:cxn modelId="{2E48DA4F-F467-4653-A435-988F3ACE99DA}" type="presParOf" srcId="{2E3C1996-4CC7-4DDB-B7EB-B96166EE889B}" destId="{40001CC9-E189-423D-AB93-D9A1C73776AB}" srcOrd="1" destOrd="0" presId="urn:microsoft.com/office/officeart/2008/layout/HorizontalMultiLevelHierarchy"/>
    <dgm:cxn modelId="{1A9B0472-0642-40A8-806F-FC69A176915D}" type="presParOf" srcId="{40001CC9-E189-423D-AB93-D9A1C73776AB}" destId="{F661BAB6-CE9B-41DD-84A0-891399382676}" srcOrd="0" destOrd="0" presId="urn:microsoft.com/office/officeart/2008/layout/HorizontalMultiLevelHierarchy"/>
    <dgm:cxn modelId="{AE3CEDEF-2218-4ED2-AA3B-BA2DEA83A0E7}" type="presParOf" srcId="{40001CC9-E189-423D-AB93-D9A1C73776AB}" destId="{E42E048C-26E0-4F14-8B85-E3167B0279CB}" srcOrd="1" destOrd="0" presId="urn:microsoft.com/office/officeart/2008/layout/HorizontalMultiLevelHierarchy"/>
    <dgm:cxn modelId="{3C5125B8-8955-46D3-A6D9-8C77FDAA017B}" type="presParOf" srcId="{E42E048C-26E0-4F14-8B85-E3167B0279CB}" destId="{169CCD58-23B1-408E-B385-E393C8129899}" srcOrd="0" destOrd="0" presId="urn:microsoft.com/office/officeart/2008/layout/HorizontalMultiLevelHierarchy"/>
    <dgm:cxn modelId="{7EB36A60-7E74-48E7-A245-32ECB95C3718}" type="presParOf" srcId="{169CCD58-23B1-408E-B385-E393C8129899}" destId="{F54FE491-2DE0-42D7-B28B-5E3C2171C412}" srcOrd="0" destOrd="0" presId="urn:microsoft.com/office/officeart/2008/layout/HorizontalMultiLevelHierarchy"/>
    <dgm:cxn modelId="{7863F7CF-DA0B-4103-A22D-D626BA52935B}" type="presParOf" srcId="{E42E048C-26E0-4F14-8B85-E3167B0279CB}" destId="{EE1A4938-46C1-4053-9E71-AA926B5FAC7B}" srcOrd="1" destOrd="0" presId="urn:microsoft.com/office/officeart/2008/layout/HorizontalMultiLevelHierarchy"/>
    <dgm:cxn modelId="{DD392833-939F-46E3-A8BC-2B69D98030CF}" type="presParOf" srcId="{EE1A4938-46C1-4053-9E71-AA926B5FAC7B}" destId="{65674D28-4851-4578-AA02-0D9EB02FC15B}" srcOrd="0" destOrd="0" presId="urn:microsoft.com/office/officeart/2008/layout/HorizontalMultiLevelHierarchy"/>
    <dgm:cxn modelId="{C0E6DC24-B939-4F17-900C-84E60D22754F}" type="presParOf" srcId="{EE1A4938-46C1-4053-9E71-AA926B5FAC7B}" destId="{E63F7F15-FF43-4D89-B488-85504AA2CB8B}" srcOrd="1" destOrd="0" presId="urn:microsoft.com/office/officeart/2008/layout/HorizontalMultiLevelHierarchy"/>
    <dgm:cxn modelId="{141E51E1-10E5-40D0-989A-993712D48362}" type="presParOf" srcId="{E42E048C-26E0-4F14-8B85-E3167B0279CB}" destId="{CF4033C2-74F6-44BD-BC90-B9B012B2B3BB}" srcOrd="2" destOrd="0" presId="urn:microsoft.com/office/officeart/2008/layout/HorizontalMultiLevelHierarchy"/>
    <dgm:cxn modelId="{590BB3FF-98CB-44CD-8170-D2251FAD41D6}" type="presParOf" srcId="{CF4033C2-74F6-44BD-BC90-B9B012B2B3BB}" destId="{3CA8BDEB-918C-42FB-8BAA-CDA0F0CF2FF6}" srcOrd="0" destOrd="0" presId="urn:microsoft.com/office/officeart/2008/layout/HorizontalMultiLevelHierarchy"/>
    <dgm:cxn modelId="{F623CE4F-2B36-4A61-B9A9-53A52EDA6D96}" type="presParOf" srcId="{E42E048C-26E0-4F14-8B85-E3167B0279CB}" destId="{CE5187A9-648B-4C59-BD45-0B21B450717A}" srcOrd="3" destOrd="0" presId="urn:microsoft.com/office/officeart/2008/layout/HorizontalMultiLevelHierarchy"/>
    <dgm:cxn modelId="{A9C904BA-1AF3-4B08-819E-D8C0824569A7}" type="presParOf" srcId="{CE5187A9-648B-4C59-BD45-0B21B450717A}" destId="{7406A57C-5DBB-4DE8-9CD2-D13CFD985E29}" srcOrd="0" destOrd="0" presId="urn:microsoft.com/office/officeart/2008/layout/HorizontalMultiLevelHierarchy"/>
    <dgm:cxn modelId="{55B1E5EA-391F-4FE6-A2F6-302EC0014DEA}" type="presParOf" srcId="{CE5187A9-648B-4C59-BD45-0B21B450717A}" destId="{600B5631-D809-4890-8AE0-454A8AA0E71D}" srcOrd="1" destOrd="0" presId="urn:microsoft.com/office/officeart/2008/layout/HorizontalMultiLevelHierarchy"/>
    <dgm:cxn modelId="{B590ADF8-2864-4909-8DCD-5CD815A94A2C}" type="presParOf" srcId="{7F49780A-0D58-4405-8210-4CAEEA34953A}" destId="{36D54149-3DFD-47FC-821D-9E683592AD5A}" srcOrd="8" destOrd="0" presId="urn:microsoft.com/office/officeart/2008/layout/HorizontalMultiLevelHierarchy"/>
    <dgm:cxn modelId="{64AE0757-4806-40CB-B9E1-44C244F3F63D}" type="presParOf" srcId="{36D54149-3DFD-47FC-821D-9E683592AD5A}" destId="{885D1771-37B3-4DB1-A54A-71EB58800918}" srcOrd="0" destOrd="0" presId="urn:microsoft.com/office/officeart/2008/layout/HorizontalMultiLevelHierarchy"/>
    <dgm:cxn modelId="{A299AD0C-C946-4CE3-BC0E-9156D606EBA5}" type="presParOf" srcId="{7F49780A-0D58-4405-8210-4CAEEA34953A}" destId="{75EBD78A-92ED-4423-AF26-96FABB70AD67}" srcOrd="9" destOrd="0" presId="urn:microsoft.com/office/officeart/2008/layout/HorizontalMultiLevelHierarchy"/>
    <dgm:cxn modelId="{FABFB094-8F37-4762-B420-28DCA7A5E0E0}" type="presParOf" srcId="{75EBD78A-92ED-4423-AF26-96FABB70AD67}" destId="{8D148CE2-5662-4472-8F03-4871AB2C0694}" srcOrd="0" destOrd="0" presId="urn:microsoft.com/office/officeart/2008/layout/HorizontalMultiLevelHierarchy"/>
    <dgm:cxn modelId="{92C9D585-9D22-4E7D-AF53-D2D0CB300333}" type="presParOf" srcId="{75EBD78A-92ED-4423-AF26-96FABB70AD67}" destId="{7E6BA5DA-55D7-4B81-970B-C9B8A0947767}" srcOrd="1" destOrd="0" presId="urn:microsoft.com/office/officeart/2008/layout/HorizontalMultiLevelHierarchy"/>
    <dgm:cxn modelId="{6672EB37-A71C-46E9-A7C5-BA6A4074F93F}" type="presParOf" srcId="{7E6BA5DA-55D7-4B81-970B-C9B8A0947767}" destId="{95A6F462-76A6-42DF-889C-4375FBFE30E5}" srcOrd="0" destOrd="0" presId="urn:microsoft.com/office/officeart/2008/layout/HorizontalMultiLevelHierarchy"/>
    <dgm:cxn modelId="{0C9A4DB6-EA0A-4194-A52F-65BE99B2D40D}" type="presParOf" srcId="{95A6F462-76A6-42DF-889C-4375FBFE30E5}" destId="{A455B8B1-F07B-43FB-B1B5-9CAF13CCD1CB}" srcOrd="0" destOrd="0" presId="urn:microsoft.com/office/officeart/2008/layout/HorizontalMultiLevelHierarchy"/>
    <dgm:cxn modelId="{096971D1-5F2B-40B0-A5AF-9DFD6483D984}" type="presParOf" srcId="{7E6BA5DA-55D7-4B81-970B-C9B8A0947767}" destId="{EBD9C901-D59C-4A3E-AFED-329E4792B463}" srcOrd="1" destOrd="0" presId="urn:microsoft.com/office/officeart/2008/layout/HorizontalMultiLevelHierarchy"/>
    <dgm:cxn modelId="{163BB8E8-A32C-41F9-B8BB-B47B90A06599}" type="presParOf" srcId="{EBD9C901-D59C-4A3E-AFED-329E4792B463}" destId="{DECFF21C-C43D-4ACA-8A86-CA52A68ED5E3}" srcOrd="0" destOrd="0" presId="urn:microsoft.com/office/officeart/2008/layout/HorizontalMultiLevelHierarchy"/>
    <dgm:cxn modelId="{E975F149-883D-4192-BFA2-15A89967DF50}" type="presParOf" srcId="{EBD9C901-D59C-4A3E-AFED-329E4792B463}" destId="{9F183F1A-4525-4DE8-8DDA-6E006F65BF12}" srcOrd="1" destOrd="0" presId="urn:microsoft.com/office/officeart/2008/layout/HorizontalMultiLevelHierarchy"/>
    <dgm:cxn modelId="{56163EC8-1003-498B-9660-046C0EFF5E76}" type="presParOf" srcId="{9F183F1A-4525-4DE8-8DDA-6E006F65BF12}" destId="{8F6D83BB-1858-409C-B87F-60ABE40DE6DB}" srcOrd="0" destOrd="0" presId="urn:microsoft.com/office/officeart/2008/layout/HorizontalMultiLevelHierarchy"/>
    <dgm:cxn modelId="{DD96FEC1-ECF0-48F8-8550-0CF0D9837D3E}" type="presParOf" srcId="{8F6D83BB-1858-409C-B87F-60ABE40DE6DB}" destId="{14F35BAE-339F-40A9-A655-74566AC47EFD}" srcOrd="0" destOrd="0" presId="urn:microsoft.com/office/officeart/2008/layout/HorizontalMultiLevelHierarchy"/>
    <dgm:cxn modelId="{4771936E-C97F-4E91-8D2B-F8953FDED079}" type="presParOf" srcId="{9F183F1A-4525-4DE8-8DDA-6E006F65BF12}" destId="{715095E8-2D2B-4DCF-BDE2-E1DB08110222}" srcOrd="1" destOrd="0" presId="urn:microsoft.com/office/officeart/2008/layout/HorizontalMultiLevelHierarchy"/>
    <dgm:cxn modelId="{F1929349-35C0-4BC6-B737-7BCBC20A7597}" type="presParOf" srcId="{715095E8-2D2B-4DCF-BDE2-E1DB08110222}" destId="{7D1875E2-FD35-43CD-A0CB-57F5177481FF}" srcOrd="0" destOrd="0" presId="urn:microsoft.com/office/officeart/2008/layout/HorizontalMultiLevelHierarchy"/>
    <dgm:cxn modelId="{AB2A3565-36F8-421E-BD14-3D7A821C074A}" type="presParOf" srcId="{715095E8-2D2B-4DCF-BDE2-E1DB08110222}" destId="{3A3F6211-22F9-4983-B639-7E8ADF023895}" srcOrd="1" destOrd="0" presId="urn:microsoft.com/office/officeart/2008/layout/HorizontalMultiLevelHierarchy"/>
    <dgm:cxn modelId="{EFB41F90-709A-4A14-872C-F0FCF7BBA087}" type="presParOf" srcId="{9F183F1A-4525-4DE8-8DDA-6E006F65BF12}" destId="{C4F4767D-66A0-4101-9598-AD42B19317A8}" srcOrd="2" destOrd="0" presId="urn:microsoft.com/office/officeart/2008/layout/HorizontalMultiLevelHierarchy"/>
    <dgm:cxn modelId="{FC5CCE3E-A533-41F8-9B1C-3EE26E3BC504}" type="presParOf" srcId="{C4F4767D-66A0-4101-9598-AD42B19317A8}" destId="{F854CA99-22E1-4D0F-B459-18D5293A0DB0}" srcOrd="0" destOrd="0" presId="urn:microsoft.com/office/officeart/2008/layout/HorizontalMultiLevelHierarchy"/>
    <dgm:cxn modelId="{AEAADAA6-C886-41E7-9928-53711668164D}" type="presParOf" srcId="{9F183F1A-4525-4DE8-8DDA-6E006F65BF12}" destId="{9ACD8775-4CBE-46B1-9651-756126F27BBB}" srcOrd="3" destOrd="0" presId="urn:microsoft.com/office/officeart/2008/layout/HorizontalMultiLevelHierarchy"/>
    <dgm:cxn modelId="{28F9295F-7A88-4941-B68F-EE84546F723D}" type="presParOf" srcId="{9ACD8775-4CBE-46B1-9651-756126F27BBB}" destId="{724E2F14-FBD4-482B-AF20-319E1681574D}" srcOrd="0" destOrd="0" presId="urn:microsoft.com/office/officeart/2008/layout/HorizontalMultiLevelHierarchy"/>
    <dgm:cxn modelId="{8C0386E6-ED4E-4561-BF4F-77FEC6D06B04}" type="presParOf" srcId="{9ACD8775-4CBE-46B1-9651-756126F27BBB}" destId="{22E21116-13EF-488C-B30B-6925C25065E5}" srcOrd="1" destOrd="0" presId="urn:microsoft.com/office/officeart/2008/layout/HorizontalMultiLevelHierarchy"/>
    <dgm:cxn modelId="{1B8F3B06-0753-4B8F-9948-89BE5E3E10E9}" type="presParOf" srcId="{7F49780A-0D58-4405-8210-4CAEEA34953A}" destId="{120C191F-ED72-4405-BECB-7690188C729D}" srcOrd="10" destOrd="0" presId="urn:microsoft.com/office/officeart/2008/layout/HorizontalMultiLevelHierarchy"/>
    <dgm:cxn modelId="{25C9017E-8F5B-489E-9ADE-8295FB390702}" type="presParOf" srcId="{120C191F-ED72-4405-BECB-7690188C729D}" destId="{7DDB79B3-85AB-41ED-9297-6ED2F2B5D5BC}" srcOrd="0" destOrd="0" presId="urn:microsoft.com/office/officeart/2008/layout/HorizontalMultiLevelHierarchy"/>
    <dgm:cxn modelId="{4A02F584-3C53-4CD9-8AE9-3882025CEE63}" type="presParOf" srcId="{7F49780A-0D58-4405-8210-4CAEEA34953A}" destId="{CF7F4A0B-CD62-44C7-9572-CD7BB1D396CC}" srcOrd="11" destOrd="0" presId="urn:microsoft.com/office/officeart/2008/layout/HorizontalMultiLevelHierarchy"/>
    <dgm:cxn modelId="{D3A42441-2DCE-43CC-A3BC-ABD956BCC13F}" type="presParOf" srcId="{CF7F4A0B-CD62-44C7-9572-CD7BB1D396CC}" destId="{BDC72F72-42FF-4768-8855-D0397A24D3E8}" srcOrd="0" destOrd="0" presId="urn:microsoft.com/office/officeart/2008/layout/HorizontalMultiLevelHierarchy"/>
    <dgm:cxn modelId="{370768F8-A9D9-47DE-92C3-806CE4213654}" type="presParOf" srcId="{CF7F4A0B-CD62-44C7-9572-CD7BB1D396CC}" destId="{7D6A3ED2-671E-416D-9034-022FD6386256}" srcOrd="1" destOrd="0" presId="urn:microsoft.com/office/officeart/2008/layout/HorizontalMultiLevelHierarchy"/>
    <dgm:cxn modelId="{6843BE07-9E38-4186-9D76-84FD23E2F92E}" type="presParOf" srcId="{7D6A3ED2-671E-416D-9034-022FD6386256}" destId="{626FF817-3D32-4FF5-996E-92FE17ECCA7D}" srcOrd="0" destOrd="0" presId="urn:microsoft.com/office/officeart/2008/layout/HorizontalMultiLevelHierarchy"/>
    <dgm:cxn modelId="{1B10C8D7-2B34-4505-A930-4788BFFAA284}" type="presParOf" srcId="{626FF817-3D32-4FF5-996E-92FE17ECCA7D}" destId="{80C3638F-C188-4390-AD90-E99F0EE17389}" srcOrd="0" destOrd="0" presId="urn:microsoft.com/office/officeart/2008/layout/HorizontalMultiLevelHierarchy"/>
    <dgm:cxn modelId="{2626FC10-A58C-4379-9662-AE8D82989461}" type="presParOf" srcId="{7D6A3ED2-671E-416D-9034-022FD6386256}" destId="{7F2592A4-C5E1-46D3-B473-B20F2EBEADA8}" srcOrd="1" destOrd="0" presId="urn:microsoft.com/office/officeart/2008/layout/HorizontalMultiLevelHierarchy"/>
    <dgm:cxn modelId="{3B195B3D-5344-43E5-AA74-7128C92A7284}" type="presParOf" srcId="{7F2592A4-C5E1-46D3-B473-B20F2EBEADA8}" destId="{2563D37D-1F92-49E0-B26B-90FC09A67D90}" srcOrd="0" destOrd="0" presId="urn:microsoft.com/office/officeart/2008/layout/HorizontalMultiLevelHierarchy"/>
    <dgm:cxn modelId="{58005AC9-C195-44AC-B0A2-E2A5F8E9931B}" type="presParOf" srcId="{7F2592A4-C5E1-46D3-B473-B20F2EBEADA8}" destId="{A9FD3EB2-762E-45C4-A066-DFEE82B23023}" srcOrd="1" destOrd="0" presId="urn:microsoft.com/office/officeart/2008/layout/HorizontalMultiLevelHierarchy"/>
    <dgm:cxn modelId="{A4867D03-1A47-445E-96EB-CFB4E0BC5E21}" type="presParOf" srcId="{A9FD3EB2-762E-45C4-A066-DFEE82B23023}" destId="{26043081-972D-4D3D-980C-E38AFDDFF843}" srcOrd="0" destOrd="0" presId="urn:microsoft.com/office/officeart/2008/layout/HorizontalMultiLevelHierarchy"/>
    <dgm:cxn modelId="{6EDE41A0-1254-43CC-ABD4-1C285347E470}" type="presParOf" srcId="{26043081-972D-4D3D-980C-E38AFDDFF843}" destId="{61E13CCE-CC9C-4CCA-912A-50A7B2C7B9EC}" srcOrd="0" destOrd="0" presId="urn:microsoft.com/office/officeart/2008/layout/HorizontalMultiLevelHierarchy"/>
    <dgm:cxn modelId="{E3A7EE01-8E9E-42C1-9105-0CD3A8309C46}" type="presParOf" srcId="{A9FD3EB2-762E-45C4-A066-DFEE82B23023}" destId="{DE1460C1-A50B-4266-BFF0-6939DA45A45C}" srcOrd="1" destOrd="0" presId="urn:microsoft.com/office/officeart/2008/layout/HorizontalMultiLevelHierarchy"/>
    <dgm:cxn modelId="{BE9E23D7-517B-4AB7-8BEE-291B22965AB2}" type="presParOf" srcId="{DE1460C1-A50B-4266-BFF0-6939DA45A45C}" destId="{B2237DA5-F2E4-4959-A503-24BA9FC3D95C}" srcOrd="0" destOrd="0" presId="urn:microsoft.com/office/officeart/2008/layout/HorizontalMultiLevelHierarchy"/>
    <dgm:cxn modelId="{9A7FF28D-C5D6-4D2C-B607-D40279F68456}" type="presParOf" srcId="{DE1460C1-A50B-4266-BFF0-6939DA45A45C}" destId="{430EF48A-410B-4069-A180-4BE93622C486}" srcOrd="1" destOrd="0" presId="urn:microsoft.com/office/officeart/2008/layout/HorizontalMultiLevelHierarchy"/>
    <dgm:cxn modelId="{7F55E910-BFAC-4B5A-AF49-AE8B4B8398A4}" type="presParOf" srcId="{A9FD3EB2-762E-45C4-A066-DFEE82B23023}" destId="{506323FE-7338-4463-9395-457D9440EA35}" srcOrd="2" destOrd="0" presId="urn:microsoft.com/office/officeart/2008/layout/HorizontalMultiLevelHierarchy"/>
    <dgm:cxn modelId="{6A85C1AD-F30F-493E-AB3B-9046C462F73D}" type="presParOf" srcId="{506323FE-7338-4463-9395-457D9440EA35}" destId="{57F932FD-EB9C-48EC-8E5E-FB04F1AE2929}" srcOrd="0" destOrd="0" presId="urn:microsoft.com/office/officeart/2008/layout/HorizontalMultiLevelHierarchy"/>
    <dgm:cxn modelId="{1E28BA21-E7E8-401C-BEBB-AB5592B741D8}" type="presParOf" srcId="{A9FD3EB2-762E-45C4-A066-DFEE82B23023}" destId="{F87207E2-0563-4276-96FC-FC17941361DC}" srcOrd="3" destOrd="0" presId="urn:microsoft.com/office/officeart/2008/layout/HorizontalMultiLevelHierarchy"/>
    <dgm:cxn modelId="{22AE25B7-E36E-48BB-A601-FACAA001EB1E}" type="presParOf" srcId="{F87207E2-0563-4276-96FC-FC17941361DC}" destId="{91B3546F-738F-47B9-A561-1013C1B97E94}" srcOrd="0" destOrd="0" presId="urn:microsoft.com/office/officeart/2008/layout/HorizontalMultiLevelHierarchy"/>
    <dgm:cxn modelId="{8C66B40F-8897-48BF-BC64-3ADA9BD8A0D6}" type="presParOf" srcId="{F87207E2-0563-4276-96FC-FC17941361DC}" destId="{C4F642E9-49AF-4971-A39F-030573408F4D}" srcOrd="1" destOrd="0" presId="urn:microsoft.com/office/officeart/2008/layout/HorizontalMultiLevelHierarchy"/>
    <dgm:cxn modelId="{0931C78D-F3EC-4239-9C40-5D436F8F3C9A}" type="presParOf" srcId="{7F49780A-0D58-4405-8210-4CAEEA34953A}" destId="{8C49EC7E-D128-4CBE-94E0-5DA61B8AB1A1}" srcOrd="12" destOrd="0" presId="urn:microsoft.com/office/officeart/2008/layout/HorizontalMultiLevelHierarchy"/>
    <dgm:cxn modelId="{A5D784C9-5450-4A70-AC81-C04E765B4CE3}" type="presParOf" srcId="{8C49EC7E-D128-4CBE-94E0-5DA61B8AB1A1}" destId="{F503C38E-2CAC-4F1E-BC2D-C2D767666477}" srcOrd="0" destOrd="0" presId="urn:microsoft.com/office/officeart/2008/layout/HorizontalMultiLevelHierarchy"/>
    <dgm:cxn modelId="{D93EB063-DFE3-4108-B737-C3F4BC2E8E1B}" type="presParOf" srcId="{7F49780A-0D58-4405-8210-4CAEEA34953A}" destId="{85931537-49FE-41FB-AB12-1FB6266FBA13}" srcOrd="13" destOrd="0" presId="urn:microsoft.com/office/officeart/2008/layout/HorizontalMultiLevelHierarchy"/>
    <dgm:cxn modelId="{BD740A9D-2D49-4D80-96CF-1A3327F51430}" type="presParOf" srcId="{85931537-49FE-41FB-AB12-1FB6266FBA13}" destId="{0A2AEA69-67A2-4191-948D-AE96BEC2184A}" srcOrd="0" destOrd="0" presId="urn:microsoft.com/office/officeart/2008/layout/HorizontalMultiLevelHierarchy"/>
    <dgm:cxn modelId="{722BA871-68D8-4B6D-8E18-806E3EA1759B}" type="presParOf" srcId="{85931537-49FE-41FB-AB12-1FB6266FBA13}" destId="{E24CA0A5-EA25-4109-809D-FB9596EE2DF0}" srcOrd="1" destOrd="0" presId="urn:microsoft.com/office/officeart/2008/layout/HorizontalMultiLevelHierarchy"/>
    <dgm:cxn modelId="{F30B967C-7633-4310-8D41-CE3002746B53}" type="presParOf" srcId="{E24CA0A5-EA25-4109-809D-FB9596EE2DF0}" destId="{199F03FF-61FC-4916-AB49-19D83095D296}" srcOrd="0" destOrd="0" presId="urn:microsoft.com/office/officeart/2008/layout/HorizontalMultiLevelHierarchy"/>
    <dgm:cxn modelId="{46DA3788-2870-41D5-8A61-CF991EC60FCD}" type="presParOf" srcId="{199F03FF-61FC-4916-AB49-19D83095D296}" destId="{500AF12C-D634-439E-9E21-C57A26294493}" srcOrd="0" destOrd="0" presId="urn:microsoft.com/office/officeart/2008/layout/HorizontalMultiLevelHierarchy"/>
    <dgm:cxn modelId="{7FF7F10A-4C31-44CC-9655-FE7C0F7357B3}" type="presParOf" srcId="{E24CA0A5-EA25-4109-809D-FB9596EE2DF0}" destId="{32604D8B-41F1-4FAC-A4DD-B532058294F5}" srcOrd="1" destOrd="0" presId="urn:microsoft.com/office/officeart/2008/layout/HorizontalMultiLevelHierarchy"/>
    <dgm:cxn modelId="{77FBA428-25E0-489C-8BD1-E73F36174082}" type="presParOf" srcId="{32604D8B-41F1-4FAC-A4DD-B532058294F5}" destId="{10C8F5ED-6E0C-4EC7-8DFF-7CD15ACB9D45}" srcOrd="0" destOrd="0" presId="urn:microsoft.com/office/officeart/2008/layout/HorizontalMultiLevelHierarchy"/>
    <dgm:cxn modelId="{AB203B99-87B4-408B-8E2A-9DF313B7E516}" type="presParOf" srcId="{32604D8B-41F1-4FAC-A4DD-B532058294F5}" destId="{1639958B-8861-4CBC-ADFD-C333FC5C4ED7}" srcOrd="1" destOrd="0" presId="urn:microsoft.com/office/officeart/2008/layout/HorizontalMultiLevelHierarchy"/>
    <dgm:cxn modelId="{D0143E7D-D6DF-4E8E-BE01-AF8543CE570B}" type="presParOf" srcId="{1639958B-8861-4CBC-ADFD-C333FC5C4ED7}" destId="{F081AE06-1662-47C4-A8EF-724B664793E0}" srcOrd="0" destOrd="0" presId="urn:microsoft.com/office/officeart/2008/layout/HorizontalMultiLevelHierarchy"/>
    <dgm:cxn modelId="{11E880D1-C3E9-4056-A410-12C31C0D7754}" type="presParOf" srcId="{F081AE06-1662-47C4-A8EF-724B664793E0}" destId="{E1BE4524-FBEF-4E30-94FD-8E2E9864DB45}" srcOrd="0" destOrd="0" presId="urn:microsoft.com/office/officeart/2008/layout/HorizontalMultiLevelHierarchy"/>
    <dgm:cxn modelId="{15A9851C-ED8C-4FE3-A6EB-88601EF2F9F4}" type="presParOf" srcId="{1639958B-8861-4CBC-ADFD-C333FC5C4ED7}" destId="{19877F77-AE1A-49D2-BAEC-E7DF8F0E156D}" srcOrd="1" destOrd="0" presId="urn:microsoft.com/office/officeart/2008/layout/HorizontalMultiLevelHierarchy"/>
    <dgm:cxn modelId="{C2FF2BF8-D2DC-4AEF-B0E5-378BEE668142}" type="presParOf" srcId="{19877F77-AE1A-49D2-BAEC-E7DF8F0E156D}" destId="{4D97A359-5212-4FDE-A59E-BE3DF526A3B0}" srcOrd="0" destOrd="0" presId="urn:microsoft.com/office/officeart/2008/layout/HorizontalMultiLevelHierarchy"/>
    <dgm:cxn modelId="{18C02A98-61FC-40B0-A220-EF13EAED72FA}" type="presParOf" srcId="{19877F77-AE1A-49D2-BAEC-E7DF8F0E156D}" destId="{B785FC68-745D-4FBF-A2E3-B8DC0D52FCE0}" srcOrd="1" destOrd="0" presId="urn:microsoft.com/office/officeart/2008/layout/HorizontalMultiLevelHierarchy"/>
    <dgm:cxn modelId="{288436D2-5907-40C4-A9E4-6AA5CA429264}" type="presParOf" srcId="{1639958B-8861-4CBC-ADFD-C333FC5C4ED7}" destId="{0DEE589B-37CE-403E-B84C-1D19B37FDF3F}" srcOrd="2" destOrd="0" presId="urn:microsoft.com/office/officeart/2008/layout/HorizontalMultiLevelHierarchy"/>
    <dgm:cxn modelId="{15AA9197-79C8-48BF-9804-D4CF00CE2802}" type="presParOf" srcId="{0DEE589B-37CE-403E-B84C-1D19B37FDF3F}" destId="{A85F7F66-9D3A-454F-B3F7-6BA2BD82CAF4}" srcOrd="0" destOrd="0" presId="urn:microsoft.com/office/officeart/2008/layout/HorizontalMultiLevelHierarchy"/>
    <dgm:cxn modelId="{2CB1D5BF-FF9F-4F35-B44E-C1195A56ED4B}" type="presParOf" srcId="{1639958B-8861-4CBC-ADFD-C333FC5C4ED7}" destId="{D220E201-21CA-451C-BA82-0422E52EDFA4}" srcOrd="3" destOrd="0" presId="urn:microsoft.com/office/officeart/2008/layout/HorizontalMultiLevelHierarchy"/>
    <dgm:cxn modelId="{54B168D5-437B-4A8F-B6DD-B096D050089E}" type="presParOf" srcId="{D220E201-21CA-451C-BA82-0422E52EDFA4}" destId="{31334A89-DFE9-4724-BB79-69B3762551C1}" srcOrd="0" destOrd="0" presId="urn:microsoft.com/office/officeart/2008/layout/HorizontalMultiLevelHierarchy"/>
    <dgm:cxn modelId="{4EE1A483-32AD-4D19-8025-695B4F963C40}" type="presParOf" srcId="{D220E201-21CA-451C-BA82-0422E52EDFA4}" destId="{1EB31C01-2AE1-4441-8F71-442E38E09D84}" srcOrd="1" destOrd="0" presId="urn:microsoft.com/office/officeart/2008/layout/HorizontalMultiLevelHierarchy"/>
    <dgm:cxn modelId="{55D65D4A-2586-4AB2-8868-3CDDE935E721}" type="presParOf" srcId="{7F49780A-0D58-4405-8210-4CAEEA34953A}" destId="{F24C48D1-773F-4E34-8751-197127C33914}" srcOrd="14" destOrd="0" presId="urn:microsoft.com/office/officeart/2008/layout/HorizontalMultiLevelHierarchy"/>
    <dgm:cxn modelId="{639B62DC-892A-4481-B24C-A4255C292C5B}" type="presParOf" srcId="{F24C48D1-773F-4E34-8751-197127C33914}" destId="{89C303E5-C152-4990-9748-92C6F3D81F45}" srcOrd="0" destOrd="0" presId="urn:microsoft.com/office/officeart/2008/layout/HorizontalMultiLevelHierarchy"/>
    <dgm:cxn modelId="{13445340-D007-462E-A528-708794F3AE9B}" type="presParOf" srcId="{7F49780A-0D58-4405-8210-4CAEEA34953A}" destId="{4F6AFB4D-93C9-4E58-A3C8-19DE5F72E58D}" srcOrd="15" destOrd="0" presId="urn:microsoft.com/office/officeart/2008/layout/HorizontalMultiLevelHierarchy"/>
    <dgm:cxn modelId="{4B526AD5-1382-468F-B6A5-9C6977C31A0B}" type="presParOf" srcId="{4F6AFB4D-93C9-4E58-A3C8-19DE5F72E58D}" destId="{38CE7AC1-3D24-4E94-A1BC-29C6168749FE}" srcOrd="0" destOrd="0" presId="urn:microsoft.com/office/officeart/2008/layout/HorizontalMultiLevelHierarchy"/>
    <dgm:cxn modelId="{16D03403-2645-43A3-8B0A-CD3AE7D09DB8}" type="presParOf" srcId="{4F6AFB4D-93C9-4E58-A3C8-19DE5F72E58D}" destId="{8127E4E5-0294-4D1D-ACEA-145DD096E2B4}" srcOrd="1" destOrd="0" presId="urn:microsoft.com/office/officeart/2008/layout/HorizontalMultiLevelHierarchy"/>
    <dgm:cxn modelId="{26FA8859-9142-4343-BDE2-AE936BA34704}" type="presParOf" srcId="{8127E4E5-0294-4D1D-ACEA-145DD096E2B4}" destId="{6EB6260B-6F8C-4307-B161-B721E1D247F9}" srcOrd="0" destOrd="0" presId="urn:microsoft.com/office/officeart/2008/layout/HorizontalMultiLevelHierarchy"/>
    <dgm:cxn modelId="{55725564-2FC5-4237-A115-1041A1EAB7B2}" type="presParOf" srcId="{6EB6260B-6F8C-4307-B161-B721E1D247F9}" destId="{E778454A-FD2D-4AD9-B452-C7192F0E6BE0}" srcOrd="0" destOrd="0" presId="urn:microsoft.com/office/officeart/2008/layout/HorizontalMultiLevelHierarchy"/>
    <dgm:cxn modelId="{D7EBAB85-C845-4EB5-8848-B326524B46BD}" type="presParOf" srcId="{8127E4E5-0294-4D1D-ACEA-145DD096E2B4}" destId="{0C0E9A06-175B-4190-92E7-5AC57BE292A3}" srcOrd="1" destOrd="0" presId="urn:microsoft.com/office/officeart/2008/layout/HorizontalMultiLevelHierarchy"/>
    <dgm:cxn modelId="{BF0A949A-CBB3-49B3-ABA2-AA020164BCF9}" type="presParOf" srcId="{0C0E9A06-175B-4190-92E7-5AC57BE292A3}" destId="{B3D64191-73CB-49E2-89A8-AECB73EC9F1F}" srcOrd="0" destOrd="0" presId="urn:microsoft.com/office/officeart/2008/layout/HorizontalMultiLevelHierarchy"/>
    <dgm:cxn modelId="{2962B807-5DBB-46B7-BA62-F64D4086DCB4}" type="presParOf" srcId="{0C0E9A06-175B-4190-92E7-5AC57BE292A3}" destId="{73ADCF40-7623-4AED-A174-1A5D4A28B3A9}" srcOrd="1" destOrd="0" presId="urn:microsoft.com/office/officeart/2008/layout/HorizontalMultiLevelHierarchy"/>
    <dgm:cxn modelId="{1BD938A6-0063-4919-9F27-9CF4D3C01F4D}" type="presParOf" srcId="{73ADCF40-7623-4AED-A174-1A5D4A28B3A9}" destId="{89C2CD2B-4A6A-40F9-B920-45AA9C951A03}" srcOrd="0" destOrd="0" presId="urn:microsoft.com/office/officeart/2008/layout/HorizontalMultiLevelHierarchy"/>
    <dgm:cxn modelId="{8EF31DD1-ECA1-404F-90E8-982264D25B12}" type="presParOf" srcId="{89C2CD2B-4A6A-40F9-B920-45AA9C951A03}" destId="{FDA52A02-FE05-4B3B-AC4B-A4169B2AD8EC}" srcOrd="0" destOrd="0" presId="urn:microsoft.com/office/officeart/2008/layout/HorizontalMultiLevelHierarchy"/>
    <dgm:cxn modelId="{76E4966E-D6F5-4BFD-BB9D-EF95CDD9E98F}" type="presParOf" srcId="{73ADCF40-7623-4AED-A174-1A5D4A28B3A9}" destId="{A6DA3E29-371C-48D1-BFA9-262D46AB430B}" srcOrd="1" destOrd="0" presId="urn:microsoft.com/office/officeart/2008/layout/HorizontalMultiLevelHierarchy"/>
    <dgm:cxn modelId="{BE6BF4B6-B84A-4BB9-B35F-8B5DE3CB1B5A}" type="presParOf" srcId="{A6DA3E29-371C-48D1-BFA9-262D46AB430B}" destId="{F04EA4B1-CDC6-4DA2-9C38-2571296B75B4}" srcOrd="0" destOrd="0" presId="urn:microsoft.com/office/officeart/2008/layout/HorizontalMultiLevelHierarchy"/>
    <dgm:cxn modelId="{3A6F7413-BB5E-4772-BD3A-976A2FAD11C7}" type="presParOf" srcId="{A6DA3E29-371C-48D1-BFA9-262D46AB430B}" destId="{3C1FD111-C30A-4482-80FE-4A6F0A432114}" srcOrd="1" destOrd="0" presId="urn:microsoft.com/office/officeart/2008/layout/HorizontalMultiLevelHierarchy"/>
    <dgm:cxn modelId="{C9E44747-3FDD-45BC-8FBE-A7C40345CB55}" type="presParOf" srcId="{7F49780A-0D58-4405-8210-4CAEEA34953A}" destId="{71C81419-E498-414E-969F-CAAFCD6C7CB4}" srcOrd="16" destOrd="0" presId="urn:microsoft.com/office/officeart/2008/layout/HorizontalMultiLevelHierarchy"/>
    <dgm:cxn modelId="{D89F3DDF-D843-4433-9C1F-1154E12CABED}" type="presParOf" srcId="{71C81419-E498-414E-969F-CAAFCD6C7CB4}" destId="{FA59B8F6-E3B6-40C4-A8E9-67774367A889}" srcOrd="0" destOrd="0" presId="urn:microsoft.com/office/officeart/2008/layout/HorizontalMultiLevelHierarchy"/>
    <dgm:cxn modelId="{934DC6D0-DD9B-46A4-B6A9-39046E283C9A}" type="presParOf" srcId="{7F49780A-0D58-4405-8210-4CAEEA34953A}" destId="{F4AC12E1-0AF5-4051-B86E-037C4099EB37}" srcOrd="17" destOrd="0" presId="urn:microsoft.com/office/officeart/2008/layout/HorizontalMultiLevelHierarchy"/>
    <dgm:cxn modelId="{68374A86-3899-4817-BC3C-906B7B72C193}" type="presParOf" srcId="{F4AC12E1-0AF5-4051-B86E-037C4099EB37}" destId="{5D08996C-DD44-4327-8413-2FA1A78E880E}" srcOrd="0" destOrd="0" presId="urn:microsoft.com/office/officeart/2008/layout/HorizontalMultiLevelHierarchy"/>
    <dgm:cxn modelId="{8FC25EA0-3C19-4930-9BD3-9D3C178C0C9D}" type="presParOf" srcId="{F4AC12E1-0AF5-4051-B86E-037C4099EB37}" destId="{5ECA7E30-B6D6-4FFF-B669-D604C339A7A4}" srcOrd="1" destOrd="0" presId="urn:microsoft.com/office/officeart/2008/layout/HorizontalMultiLevelHierarchy"/>
    <dgm:cxn modelId="{37A7143E-666F-4437-A83B-E1B17610616C}" type="presParOf" srcId="{5ECA7E30-B6D6-4FFF-B669-D604C339A7A4}" destId="{2716F823-4F7A-4126-AC0D-988D8DA7801B}" srcOrd="0" destOrd="0" presId="urn:microsoft.com/office/officeart/2008/layout/HorizontalMultiLevelHierarchy"/>
    <dgm:cxn modelId="{74D30339-7683-4015-9048-3A6B1756A539}" type="presParOf" srcId="{2716F823-4F7A-4126-AC0D-988D8DA7801B}" destId="{F9A271E7-C83A-4198-BAF0-509DC2634796}" srcOrd="0" destOrd="0" presId="urn:microsoft.com/office/officeart/2008/layout/HorizontalMultiLevelHierarchy"/>
    <dgm:cxn modelId="{C5F97021-B89D-41CD-81A0-E5A2219CFC75}" type="presParOf" srcId="{5ECA7E30-B6D6-4FFF-B669-D604C339A7A4}" destId="{F879C734-0D1A-4BBF-B392-5AF933DFD426}" srcOrd="1" destOrd="0" presId="urn:microsoft.com/office/officeart/2008/layout/HorizontalMultiLevelHierarchy"/>
    <dgm:cxn modelId="{FC3995A8-0A61-46C4-A242-F6D6B1BF2891}" type="presParOf" srcId="{F879C734-0D1A-4BBF-B392-5AF933DFD426}" destId="{7A8B0390-46FD-4336-9F9B-14DC9843DB23}" srcOrd="0" destOrd="0" presId="urn:microsoft.com/office/officeart/2008/layout/HorizontalMultiLevelHierarchy"/>
    <dgm:cxn modelId="{29AF92D3-0944-4F7C-9627-3EB0DC8FD09E}" type="presParOf" srcId="{F879C734-0D1A-4BBF-B392-5AF933DFD426}" destId="{1E969E1F-98D1-43A8-AB79-584987F5557F}" srcOrd="1" destOrd="0" presId="urn:microsoft.com/office/officeart/2008/layout/HorizontalMultiLevelHierarchy"/>
    <dgm:cxn modelId="{BAAA2526-5757-4E37-85C1-02AFA5089744}" type="presParOf" srcId="{1E969E1F-98D1-43A8-AB79-584987F5557F}" destId="{F1A6A7CB-7F4E-4299-ADB1-9D31F709D99F}" srcOrd="0" destOrd="0" presId="urn:microsoft.com/office/officeart/2008/layout/HorizontalMultiLevelHierarchy"/>
    <dgm:cxn modelId="{C1064B8F-A236-4DA5-A2F0-16483E484272}" type="presParOf" srcId="{F1A6A7CB-7F4E-4299-ADB1-9D31F709D99F}" destId="{219CB176-8DE1-46D1-9229-FD4A9037BFDB}" srcOrd="0" destOrd="0" presId="urn:microsoft.com/office/officeart/2008/layout/HorizontalMultiLevelHierarchy"/>
    <dgm:cxn modelId="{15EB39CE-6C09-4E0F-8BCD-06215DB3047F}" type="presParOf" srcId="{1E969E1F-98D1-43A8-AB79-584987F5557F}" destId="{C65FCB24-B007-4D48-98BC-75BA91172121}" srcOrd="1" destOrd="0" presId="urn:microsoft.com/office/officeart/2008/layout/HorizontalMultiLevelHierarchy"/>
    <dgm:cxn modelId="{22ECDEED-0D2C-40C4-81DC-88BC8E7F8175}" type="presParOf" srcId="{C65FCB24-B007-4D48-98BC-75BA91172121}" destId="{2E9184AB-C4DB-44E3-B5E5-6813D8DB16BA}" srcOrd="0" destOrd="0" presId="urn:microsoft.com/office/officeart/2008/layout/HorizontalMultiLevelHierarchy"/>
    <dgm:cxn modelId="{EF3CD51E-2A80-43F2-835E-7B704EF4A8B8}" type="presParOf" srcId="{C65FCB24-B007-4D48-98BC-75BA91172121}" destId="{FDBAFB45-34C3-4277-9D3B-FC57FDCD251A}" srcOrd="1" destOrd="0" presId="urn:microsoft.com/office/officeart/2008/layout/HorizontalMultiLevelHierarchy"/>
    <dgm:cxn modelId="{3FA3E6BE-D927-4DDF-B4BF-55055F67B154}" type="presParOf" srcId="{1E969E1F-98D1-43A8-AB79-584987F5557F}" destId="{D90FD636-3552-4D39-8DD6-D7B5D18D5807}" srcOrd="2" destOrd="0" presId="urn:microsoft.com/office/officeart/2008/layout/HorizontalMultiLevelHierarchy"/>
    <dgm:cxn modelId="{5083E51E-2CFE-4EB1-82EB-2AD0AC32ACC9}" type="presParOf" srcId="{D90FD636-3552-4D39-8DD6-D7B5D18D5807}" destId="{6E547841-FCA1-46B1-A1BF-67A502257F09}" srcOrd="0" destOrd="0" presId="urn:microsoft.com/office/officeart/2008/layout/HorizontalMultiLevelHierarchy"/>
    <dgm:cxn modelId="{9DEE3DA1-1A3D-47E4-9F78-72B4B35A4DD0}" type="presParOf" srcId="{1E969E1F-98D1-43A8-AB79-584987F5557F}" destId="{C5E21C0B-F066-4939-9147-01719DFBBDE3}" srcOrd="3" destOrd="0" presId="urn:microsoft.com/office/officeart/2008/layout/HorizontalMultiLevelHierarchy"/>
    <dgm:cxn modelId="{5F2B201C-4CA3-41EA-90BB-FB16BE0820C8}" type="presParOf" srcId="{C5E21C0B-F066-4939-9147-01719DFBBDE3}" destId="{DFD0EA7D-4647-4308-9885-5BDCD09D5106}" srcOrd="0" destOrd="0" presId="urn:microsoft.com/office/officeart/2008/layout/HorizontalMultiLevelHierarchy"/>
    <dgm:cxn modelId="{7BF1908A-6938-43EF-A400-F01322924963}" type="presParOf" srcId="{C5E21C0B-F066-4939-9147-01719DFBBDE3}" destId="{A704238A-ABCA-48BF-98D7-C346E9510DC2}" srcOrd="1" destOrd="0" presId="urn:microsoft.com/office/officeart/2008/layout/HorizontalMultiLevelHierarchy"/>
    <dgm:cxn modelId="{61637771-740A-49CF-81C5-DC63828EB3B3}" type="presParOf" srcId="{7F49780A-0D58-4405-8210-4CAEEA34953A}" destId="{C00DEFBD-C542-491F-ACD0-2B0CB67469FA}" srcOrd="18" destOrd="0" presId="urn:microsoft.com/office/officeart/2008/layout/HorizontalMultiLevelHierarchy"/>
    <dgm:cxn modelId="{04AA0E48-ABDD-423D-8EBB-B91DE979366C}" type="presParOf" srcId="{C00DEFBD-C542-491F-ACD0-2B0CB67469FA}" destId="{98C6AA3C-4A77-4638-8ACB-47821FE21E76}" srcOrd="0" destOrd="0" presId="urn:microsoft.com/office/officeart/2008/layout/HorizontalMultiLevelHierarchy"/>
    <dgm:cxn modelId="{60B77CD2-0745-4EAF-822E-6103390B924E}" type="presParOf" srcId="{7F49780A-0D58-4405-8210-4CAEEA34953A}" destId="{22929A57-ED2F-4951-99B9-735A822A6CD9}" srcOrd="19" destOrd="0" presId="urn:microsoft.com/office/officeart/2008/layout/HorizontalMultiLevelHierarchy"/>
    <dgm:cxn modelId="{1155A282-2A6B-4F23-996D-CA494D765BA3}" type="presParOf" srcId="{22929A57-ED2F-4951-99B9-735A822A6CD9}" destId="{2D2573BE-4710-4DE5-9B8A-47F8691A3CCD}" srcOrd="0" destOrd="0" presId="urn:microsoft.com/office/officeart/2008/layout/HorizontalMultiLevelHierarchy"/>
    <dgm:cxn modelId="{D6EC7B1F-56AC-489A-AA82-20E348170342}" type="presParOf" srcId="{22929A57-ED2F-4951-99B9-735A822A6CD9}" destId="{577844AA-0668-46A6-BEF2-3C3EBFB035F3}" srcOrd="1" destOrd="0" presId="urn:microsoft.com/office/officeart/2008/layout/HorizontalMultiLevelHierarchy"/>
    <dgm:cxn modelId="{1A47EEB0-20E0-472D-B78A-AADCC06FBD9A}" type="presParOf" srcId="{577844AA-0668-46A6-BEF2-3C3EBFB035F3}" destId="{2FF0A250-E7F5-420B-B001-1B7A4E3B4B02}" srcOrd="0" destOrd="0" presId="urn:microsoft.com/office/officeart/2008/layout/HorizontalMultiLevelHierarchy"/>
    <dgm:cxn modelId="{98ABB821-22B6-4813-9A23-CBF07535B522}" type="presParOf" srcId="{2FF0A250-E7F5-420B-B001-1B7A4E3B4B02}" destId="{8757B60D-FF0C-4356-96FC-62D871FA6F27}" srcOrd="0" destOrd="0" presId="urn:microsoft.com/office/officeart/2008/layout/HorizontalMultiLevelHierarchy"/>
    <dgm:cxn modelId="{F4C2A8D0-493F-402F-AD09-136146DCC138}" type="presParOf" srcId="{577844AA-0668-46A6-BEF2-3C3EBFB035F3}" destId="{8162D5B5-A519-4FA5-B974-C55324428CD7}" srcOrd="1" destOrd="0" presId="urn:microsoft.com/office/officeart/2008/layout/HorizontalMultiLevelHierarchy"/>
    <dgm:cxn modelId="{457F2CA1-814D-467A-8F47-2E87C15D6795}" type="presParOf" srcId="{8162D5B5-A519-4FA5-B974-C55324428CD7}" destId="{6449F9D7-C09F-4E4F-9EFC-A12660E7981E}" srcOrd="0" destOrd="0" presId="urn:microsoft.com/office/officeart/2008/layout/HorizontalMultiLevelHierarchy"/>
    <dgm:cxn modelId="{BC656DE7-7AD4-40CE-8AEB-7C017C031B78}" type="presParOf" srcId="{8162D5B5-A519-4FA5-B974-C55324428CD7}" destId="{BCBC639E-A9B9-44A5-9212-948DC7086706}" srcOrd="1" destOrd="0" presId="urn:microsoft.com/office/officeart/2008/layout/HorizontalMultiLevelHierarchy"/>
    <dgm:cxn modelId="{CE495893-8968-4A32-8A63-481A50FD8B7E}" type="presParOf" srcId="{BCBC639E-A9B9-44A5-9212-948DC7086706}" destId="{BAD6F297-9E44-49BB-84EB-002BAC04A595}" srcOrd="0" destOrd="0" presId="urn:microsoft.com/office/officeart/2008/layout/HorizontalMultiLevelHierarchy"/>
    <dgm:cxn modelId="{CA287743-7B84-4AFA-B60C-F3F714D433BC}" type="presParOf" srcId="{BAD6F297-9E44-49BB-84EB-002BAC04A595}" destId="{6826C561-76FC-4B1C-BE5F-91837B0E7325}" srcOrd="0" destOrd="0" presId="urn:microsoft.com/office/officeart/2008/layout/HorizontalMultiLevelHierarchy"/>
    <dgm:cxn modelId="{BA9FE57E-AE7B-4841-B8E9-3FA57C801F13}" type="presParOf" srcId="{BCBC639E-A9B9-44A5-9212-948DC7086706}" destId="{F2E4B208-E19F-456F-9292-1A0BD5C41D7C}" srcOrd="1" destOrd="0" presId="urn:microsoft.com/office/officeart/2008/layout/HorizontalMultiLevelHierarchy"/>
    <dgm:cxn modelId="{64BE8B9F-3FC6-49DB-B5B6-FF437432FB2D}" type="presParOf" srcId="{F2E4B208-E19F-456F-9292-1A0BD5C41D7C}" destId="{07A8AFC3-AB9D-4151-A316-6556C6E39E4A}" srcOrd="0" destOrd="0" presId="urn:microsoft.com/office/officeart/2008/layout/HorizontalMultiLevelHierarchy"/>
    <dgm:cxn modelId="{F49731DE-E9BC-4EAB-9333-02FC320F3200}" type="presParOf" srcId="{F2E4B208-E19F-456F-9292-1A0BD5C41D7C}" destId="{2F2AB0C7-B06C-4DE0-83B9-D6142AE8082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6F297-9E44-49BB-84EB-002BAC04A595}">
      <dsp:nvSpPr>
        <dsp:cNvPr id="0" name=""/>
        <dsp:cNvSpPr/>
      </dsp:nvSpPr>
      <dsp:spPr>
        <a:xfrm>
          <a:off x="6241432" y="9250310"/>
          <a:ext cx="170620" cy="91440"/>
        </a:xfrm>
        <a:custGeom>
          <a:avLst/>
          <a:gdLst/>
          <a:ahLst/>
          <a:cxnLst/>
          <a:rect l="0" t="0" r="0" b="0"/>
          <a:pathLst>
            <a:path>
              <a:moveTo>
                <a:pt x="0" y="49668"/>
              </a:moveTo>
              <a:lnTo>
                <a:pt x="85310" y="49668"/>
              </a:lnTo>
              <a:lnTo>
                <a:pt x="85310" y="45720"/>
              </a:lnTo>
              <a:lnTo>
                <a:pt x="170620"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22476" y="9291763"/>
        <a:ext cx="8533" cy="8533"/>
      </dsp:txXfrm>
    </dsp:sp>
    <dsp:sp modelId="{2FF0A250-E7F5-420B-B001-1B7A4E3B4B02}">
      <dsp:nvSpPr>
        <dsp:cNvPr id="0" name=""/>
        <dsp:cNvSpPr/>
      </dsp:nvSpPr>
      <dsp:spPr>
        <a:xfrm>
          <a:off x="2046546" y="9244327"/>
          <a:ext cx="152646" cy="91440"/>
        </a:xfrm>
        <a:custGeom>
          <a:avLst/>
          <a:gdLst/>
          <a:ahLst/>
          <a:cxnLst/>
          <a:rect l="0" t="0" r="0" b="0"/>
          <a:pathLst>
            <a:path>
              <a:moveTo>
                <a:pt x="0" y="45720"/>
              </a:moveTo>
              <a:lnTo>
                <a:pt x="76323" y="45720"/>
              </a:lnTo>
              <a:lnTo>
                <a:pt x="76323" y="55651"/>
              </a:lnTo>
              <a:lnTo>
                <a:pt x="152646" y="55651"/>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45" y="9286223"/>
        <a:ext cx="7648" cy="7648"/>
      </dsp:txXfrm>
    </dsp:sp>
    <dsp:sp modelId="{C00DEFBD-C542-491F-ACD0-2B0CB67469FA}">
      <dsp:nvSpPr>
        <dsp:cNvPr id="0" name=""/>
        <dsp:cNvSpPr/>
      </dsp:nvSpPr>
      <dsp:spPr>
        <a:xfrm>
          <a:off x="412241" y="5707350"/>
          <a:ext cx="159133" cy="3582697"/>
        </a:xfrm>
        <a:custGeom>
          <a:avLst/>
          <a:gdLst/>
          <a:ahLst/>
          <a:cxnLst/>
          <a:rect l="0" t="0" r="0" b="0"/>
          <a:pathLst>
            <a:path>
              <a:moveTo>
                <a:pt x="0" y="0"/>
              </a:moveTo>
              <a:lnTo>
                <a:pt x="79566" y="0"/>
              </a:lnTo>
              <a:lnTo>
                <a:pt x="79566" y="3582697"/>
              </a:lnTo>
              <a:lnTo>
                <a:pt x="159133" y="358269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402152" y="7409043"/>
        <a:ext cx="179311" cy="179311"/>
      </dsp:txXfrm>
    </dsp:sp>
    <dsp:sp modelId="{D90FD636-3552-4D39-8DD6-D7B5D18D5807}">
      <dsp:nvSpPr>
        <dsp:cNvPr id="0" name=""/>
        <dsp:cNvSpPr/>
      </dsp:nvSpPr>
      <dsp:spPr>
        <a:xfrm>
          <a:off x="6241432" y="8690113"/>
          <a:ext cx="152646" cy="191086"/>
        </a:xfrm>
        <a:custGeom>
          <a:avLst/>
          <a:gdLst/>
          <a:ahLst/>
          <a:cxnLst/>
          <a:rect l="0" t="0" r="0" b="0"/>
          <a:pathLst>
            <a:path>
              <a:moveTo>
                <a:pt x="0" y="0"/>
              </a:moveTo>
              <a:lnTo>
                <a:pt x="76323" y="0"/>
              </a:lnTo>
              <a:lnTo>
                <a:pt x="76323" y="191086"/>
              </a:lnTo>
              <a:lnTo>
                <a:pt x="152646" y="191086"/>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p>
      </dsp:txBody>
      <dsp:txXfrm>
        <a:off x="6311642" y="8779542"/>
        <a:ext cx="12228" cy="12228"/>
      </dsp:txXfrm>
    </dsp:sp>
    <dsp:sp modelId="{F1A6A7CB-7F4E-4299-ADB1-9D31F709D99F}">
      <dsp:nvSpPr>
        <dsp:cNvPr id="0" name=""/>
        <dsp:cNvSpPr/>
      </dsp:nvSpPr>
      <dsp:spPr>
        <a:xfrm>
          <a:off x="6241432" y="8499026"/>
          <a:ext cx="152646" cy="191086"/>
        </a:xfrm>
        <a:custGeom>
          <a:avLst/>
          <a:gdLst/>
          <a:ahLst/>
          <a:cxnLst/>
          <a:rect l="0" t="0" r="0" b="0"/>
          <a:pathLst>
            <a:path>
              <a:moveTo>
                <a:pt x="0" y="191086"/>
              </a:moveTo>
              <a:lnTo>
                <a:pt x="76323" y="191086"/>
              </a:lnTo>
              <a:lnTo>
                <a:pt x="76323" y="0"/>
              </a:lnTo>
              <a:lnTo>
                <a:pt x="152646"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1642" y="8588455"/>
        <a:ext cx="12228" cy="12228"/>
      </dsp:txXfrm>
    </dsp:sp>
    <dsp:sp modelId="{2716F823-4F7A-4126-AC0D-988D8DA7801B}">
      <dsp:nvSpPr>
        <dsp:cNvPr id="0" name=""/>
        <dsp:cNvSpPr/>
      </dsp:nvSpPr>
      <dsp:spPr>
        <a:xfrm>
          <a:off x="2046546" y="8644393"/>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8686297"/>
        <a:ext cx="7632" cy="7632"/>
      </dsp:txXfrm>
    </dsp:sp>
    <dsp:sp modelId="{71C81419-E498-414E-969F-CAAFCD6C7CB4}">
      <dsp:nvSpPr>
        <dsp:cNvPr id="0" name=""/>
        <dsp:cNvSpPr/>
      </dsp:nvSpPr>
      <dsp:spPr>
        <a:xfrm>
          <a:off x="412241" y="5707350"/>
          <a:ext cx="159133" cy="2982762"/>
        </a:xfrm>
        <a:custGeom>
          <a:avLst/>
          <a:gdLst/>
          <a:ahLst/>
          <a:cxnLst/>
          <a:rect l="0" t="0" r="0" b="0"/>
          <a:pathLst>
            <a:path>
              <a:moveTo>
                <a:pt x="0" y="0"/>
              </a:moveTo>
              <a:lnTo>
                <a:pt x="79566" y="0"/>
              </a:lnTo>
              <a:lnTo>
                <a:pt x="79566" y="2982762"/>
              </a:lnTo>
              <a:lnTo>
                <a:pt x="159133" y="298276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latin typeface="BIZ UDPゴシック" panose="020B0400000000000000" pitchFamily="50" charset="-128"/>
            <a:ea typeface="BIZ UDPゴシック" panose="020B0400000000000000" pitchFamily="50" charset="-128"/>
          </a:endParaRPr>
        </a:p>
      </dsp:txBody>
      <dsp:txXfrm>
        <a:off x="417133" y="7124056"/>
        <a:ext cx="149350" cy="149350"/>
      </dsp:txXfrm>
    </dsp:sp>
    <dsp:sp modelId="{89C2CD2B-4A6A-40F9-B920-45AA9C951A03}">
      <dsp:nvSpPr>
        <dsp:cNvPr id="0" name=""/>
        <dsp:cNvSpPr/>
      </dsp:nvSpPr>
      <dsp:spPr>
        <a:xfrm>
          <a:off x="6241432" y="8005373"/>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3940" y="8047277"/>
        <a:ext cx="7632" cy="7632"/>
      </dsp:txXfrm>
    </dsp:sp>
    <dsp:sp modelId="{6EB6260B-6F8C-4307-B161-B721E1D247F9}">
      <dsp:nvSpPr>
        <dsp:cNvPr id="0" name=""/>
        <dsp:cNvSpPr/>
      </dsp:nvSpPr>
      <dsp:spPr>
        <a:xfrm>
          <a:off x="2046546" y="8005373"/>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8047277"/>
        <a:ext cx="7632" cy="7632"/>
      </dsp:txXfrm>
    </dsp:sp>
    <dsp:sp modelId="{F24C48D1-773F-4E34-8751-197127C33914}">
      <dsp:nvSpPr>
        <dsp:cNvPr id="0" name=""/>
        <dsp:cNvSpPr/>
      </dsp:nvSpPr>
      <dsp:spPr>
        <a:xfrm>
          <a:off x="412241" y="5707350"/>
          <a:ext cx="159133" cy="2343742"/>
        </a:xfrm>
        <a:custGeom>
          <a:avLst/>
          <a:gdLst/>
          <a:ahLst/>
          <a:cxnLst/>
          <a:rect l="0" t="0" r="0" b="0"/>
          <a:pathLst>
            <a:path>
              <a:moveTo>
                <a:pt x="0" y="0"/>
              </a:moveTo>
              <a:lnTo>
                <a:pt x="79566" y="0"/>
              </a:lnTo>
              <a:lnTo>
                <a:pt x="79566" y="2343742"/>
              </a:lnTo>
              <a:lnTo>
                <a:pt x="159133" y="234374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latin typeface="BIZ UDPゴシック" panose="020B0400000000000000" pitchFamily="50" charset="-128"/>
            <a:ea typeface="BIZ UDPゴシック" panose="020B0400000000000000" pitchFamily="50" charset="-128"/>
          </a:endParaRPr>
        </a:p>
      </dsp:txBody>
      <dsp:txXfrm>
        <a:off x="433079" y="6820493"/>
        <a:ext cx="117456" cy="117456"/>
      </dsp:txXfrm>
    </dsp:sp>
    <dsp:sp modelId="{0DEE589B-37CE-403E-B84C-1D19B37FDF3F}">
      <dsp:nvSpPr>
        <dsp:cNvPr id="0" name=""/>
        <dsp:cNvSpPr/>
      </dsp:nvSpPr>
      <dsp:spPr>
        <a:xfrm>
          <a:off x="6241432" y="7417667"/>
          <a:ext cx="158821" cy="226902"/>
        </a:xfrm>
        <a:custGeom>
          <a:avLst/>
          <a:gdLst/>
          <a:ahLst/>
          <a:cxnLst/>
          <a:rect l="0" t="0" r="0" b="0"/>
          <a:pathLst>
            <a:path>
              <a:moveTo>
                <a:pt x="0" y="0"/>
              </a:moveTo>
              <a:lnTo>
                <a:pt x="79410" y="0"/>
              </a:lnTo>
              <a:lnTo>
                <a:pt x="79410" y="226902"/>
              </a:lnTo>
              <a:lnTo>
                <a:pt x="158821" y="22690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6313919" y="7524194"/>
        <a:ext cx="13848" cy="13848"/>
      </dsp:txXfrm>
    </dsp:sp>
    <dsp:sp modelId="{F081AE06-1662-47C4-A8EF-724B664793E0}">
      <dsp:nvSpPr>
        <dsp:cNvPr id="0" name=""/>
        <dsp:cNvSpPr/>
      </dsp:nvSpPr>
      <dsp:spPr>
        <a:xfrm>
          <a:off x="6241432" y="7226580"/>
          <a:ext cx="152646" cy="191086"/>
        </a:xfrm>
        <a:custGeom>
          <a:avLst/>
          <a:gdLst/>
          <a:ahLst/>
          <a:cxnLst/>
          <a:rect l="0" t="0" r="0" b="0"/>
          <a:pathLst>
            <a:path>
              <a:moveTo>
                <a:pt x="0" y="191086"/>
              </a:moveTo>
              <a:lnTo>
                <a:pt x="76323" y="191086"/>
              </a:lnTo>
              <a:lnTo>
                <a:pt x="76323" y="0"/>
              </a:lnTo>
              <a:lnTo>
                <a:pt x="152646"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1642" y="7316009"/>
        <a:ext cx="12228" cy="12228"/>
      </dsp:txXfrm>
    </dsp:sp>
    <dsp:sp modelId="{199F03FF-61FC-4916-AB49-19D83095D296}">
      <dsp:nvSpPr>
        <dsp:cNvPr id="0" name=""/>
        <dsp:cNvSpPr/>
      </dsp:nvSpPr>
      <dsp:spPr>
        <a:xfrm>
          <a:off x="2046546" y="7371947"/>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7413850"/>
        <a:ext cx="7632" cy="7632"/>
      </dsp:txXfrm>
    </dsp:sp>
    <dsp:sp modelId="{8C49EC7E-D128-4CBE-94E0-5DA61B8AB1A1}">
      <dsp:nvSpPr>
        <dsp:cNvPr id="0" name=""/>
        <dsp:cNvSpPr/>
      </dsp:nvSpPr>
      <dsp:spPr>
        <a:xfrm>
          <a:off x="412241" y="5707350"/>
          <a:ext cx="159133" cy="1710316"/>
        </a:xfrm>
        <a:custGeom>
          <a:avLst/>
          <a:gdLst/>
          <a:ahLst/>
          <a:cxnLst/>
          <a:rect l="0" t="0" r="0" b="0"/>
          <a:pathLst>
            <a:path>
              <a:moveTo>
                <a:pt x="0" y="0"/>
              </a:moveTo>
              <a:lnTo>
                <a:pt x="79566" y="0"/>
              </a:lnTo>
              <a:lnTo>
                <a:pt x="79566" y="1710316"/>
              </a:lnTo>
              <a:lnTo>
                <a:pt x="159133" y="1710316"/>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448865" y="6519566"/>
        <a:ext cx="85885" cy="85885"/>
      </dsp:txXfrm>
    </dsp:sp>
    <dsp:sp modelId="{506323FE-7338-4463-9395-457D9440EA35}">
      <dsp:nvSpPr>
        <dsp:cNvPr id="0" name=""/>
        <dsp:cNvSpPr/>
      </dsp:nvSpPr>
      <dsp:spPr>
        <a:xfrm>
          <a:off x="6241432" y="6580966"/>
          <a:ext cx="152646" cy="229188"/>
        </a:xfrm>
        <a:custGeom>
          <a:avLst/>
          <a:gdLst/>
          <a:ahLst/>
          <a:cxnLst/>
          <a:rect l="0" t="0" r="0" b="0"/>
          <a:pathLst>
            <a:path>
              <a:moveTo>
                <a:pt x="0" y="0"/>
              </a:moveTo>
              <a:lnTo>
                <a:pt x="76323" y="0"/>
              </a:lnTo>
              <a:lnTo>
                <a:pt x="76323" y="229188"/>
              </a:lnTo>
              <a:lnTo>
                <a:pt x="152646" y="22918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0872" y="6688676"/>
        <a:ext cx="13768" cy="13768"/>
      </dsp:txXfrm>
    </dsp:sp>
    <dsp:sp modelId="{26043081-972D-4D3D-980C-E38AFDDFF843}">
      <dsp:nvSpPr>
        <dsp:cNvPr id="0" name=""/>
        <dsp:cNvSpPr/>
      </dsp:nvSpPr>
      <dsp:spPr>
        <a:xfrm>
          <a:off x="6241432" y="6397511"/>
          <a:ext cx="152646" cy="183454"/>
        </a:xfrm>
        <a:custGeom>
          <a:avLst/>
          <a:gdLst/>
          <a:ahLst/>
          <a:cxnLst/>
          <a:rect l="0" t="0" r="0" b="0"/>
          <a:pathLst>
            <a:path>
              <a:moveTo>
                <a:pt x="0" y="183454"/>
              </a:moveTo>
              <a:lnTo>
                <a:pt x="76323" y="183454"/>
              </a:lnTo>
              <a:lnTo>
                <a:pt x="76323" y="0"/>
              </a:lnTo>
              <a:lnTo>
                <a:pt x="152646"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1789" y="6483272"/>
        <a:ext cx="11932" cy="11932"/>
      </dsp:txXfrm>
    </dsp:sp>
    <dsp:sp modelId="{626FF817-3D32-4FF5-996E-92FE17ECCA7D}">
      <dsp:nvSpPr>
        <dsp:cNvPr id="0" name=""/>
        <dsp:cNvSpPr/>
      </dsp:nvSpPr>
      <dsp:spPr>
        <a:xfrm>
          <a:off x="2046546" y="6535246"/>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6577149"/>
        <a:ext cx="7632" cy="7632"/>
      </dsp:txXfrm>
    </dsp:sp>
    <dsp:sp modelId="{120C191F-ED72-4405-BECB-7690188C729D}">
      <dsp:nvSpPr>
        <dsp:cNvPr id="0" name=""/>
        <dsp:cNvSpPr/>
      </dsp:nvSpPr>
      <dsp:spPr>
        <a:xfrm>
          <a:off x="412241" y="5707350"/>
          <a:ext cx="159133" cy="873615"/>
        </a:xfrm>
        <a:custGeom>
          <a:avLst/>
          <a:gdLst/>
          <a:ahLst/>
          <a:cxnLst/>
          <a:rect l="0" t="0" r="0" b="0"/>
          <a:pathLst>
            <a:path>
              <a:moveTo>
                <a:pt x="0" y="0"/>
              </a:moveTo>
              <a:lnTo>
                <a:pt x="79566" y="0"/>
              </a:lnTo>
              <a:lnTo>
                <a:pt x="79566" y="873615"/>
              </a:lnTo>
              <a:lnTo>
                <a:pt x="159133" y="87361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latin typeface="BIZ UDPゴシック" panose="020B0400000000000000" pitchFamily="50" charset="-128"/>
            <a:ea typeface="BIZ UDPゴシック" panose="020B0400000000000000" pitchFamily="50" charset="-128"/>
          </a:endParaRPr>
        </a:p>
      </dsp:txBody>
      <dsp:txXfrm>
        <a:off x="469608" y="6121958"/>
        <a:ext cx="44399" cy="44399"/>
      </dsp:txXfrm>
    </dsp:sp>
    <dsp:sp modelId="{C4F4767D-66A0-4101-9598-AD42B19317A8}">
      <dsp:nvSpPr>
        <dsp:cNvPr id="0" name=""/>
        <dsp:cNvSpPr/>
      </dsp:nvSpPr>
      <dsp:spPr>
        <a:xfrm>
          <a:off x="6241432" y="5572555"/>
          <a:ext cx="151143" cy="308324"/>
        </a:xfrm>
        <a:custGeom>
          <a:avLst/>
          <a:gdLst/>
          <a:ahLst/>
          <a:cxnLst/>
          <a:rect l="0" t="0" r="0" b="0"/>
          <a:pathLst>
            <a:path>
              <a:moveTo>
                <a:pt x="0" y="0"/>
              </a:moveTo>
              <a:lnTo>
                <a:pt x="75571" y="0"/>
              </a:lnTo>
              <a:lnTo>
                <a:pt x="75571" y="308324"/>
              </a:lnTo>
              <a:lnTo>
                <a:pt x="151143" y="30832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08420" y="5718133"/>
        <a:ext cx="17168" cy="17168"/>
      </dsp:txXfrm>
    </dsp:sp>
    <dsp:sp modelId="{8F6D83BB-1858-409C-B87F-60ABE40DE6DB}">
      <dsp:nvSpPr>
        <dsp:cNvPr id="0" name=""/>
        <dsp:cNvSpPr/>
      </dsp:nvSpPr>
      <dsp:spPr>
        <a:xfrm>
          <a:off x="6241432" y="5308606"/>
          <a:ext cx="160408" cy="263949"/>
        </a:xfrm>
        <a:custGeom>
          <a:avLst/>
          <a:gdLst/>
          <a:ahLst/>
          <a:cxnLst/>
          <a:rect l="0" t="0" r="0" b="0"/>
          <a:pathLst>
            <a:path>
              <a:moveTo>
                <a:pt x="0" y="263949"/>
              </a:moveTo>
              <a:lnTo>
                <a:pt x="80204" y="263949"/>
              </a:lnTo>
              <a:lnTo>
                <a:pt x="80204" y="0"/>
              </a:lnTo>
              <a:lnTo>
                <a:pt x="160408"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3915" y="5432859"/>
        <a:ext cx="15443" cy="15443"/>
      </dsp:txXfrm>
    </dsp:sp>
    <dsp:sp modelId="{95A6F462-76A6-42DF-889C-4375FBFE30E5}">
      <dsp:nvSpPr>
        <dsp:cNvPr id="0" name=""/>
        <dsp:cNvSpPr/>
      </dsp:nvSpPr>
      <dsp:spPr>
        <a:xfrm>
          <a:off x="2046546" y="5526835"/>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5568739"/>
        <a:ext cx="7632" cy="7632"/>
      </dsp:txXfrm>
    </dsp:sp>
    <dsp:sp modelId="{36D54149-3DFD-47FC-821D-9E683592AD5A}">
      <dsp:nvSpPr>
        <dsp:cNvPr id="0" name=""/>
        <dsp:cNvSpPr/>
      </dsp:nvSpPr>
      <dsp:spPr>
        <a:xfrm>
          <a:off x="412241" y="5572555"/>
          <a:ext cx="159133" cy="134794"/>
        </a:xfrm>
        <a:custGeom>
          <a:avLst/>
          <a:gdLst/>
          <a:ahLst/>
          <a:cxnLst/>
          <a:rect l="0" t="0" r="0" b="0"/>
          <a:pathLst>
            <a:path>
              <a:moveTo>
                <a:pt x="0" y="134794"/>
              </a:moveTo>
              <a:lnTo>
                <a:pt x="79566" y="134794"/>
              </a:lnTo>
              <a:lnTo>
                <a:pt x="79566" y="0"/>
              </a:lnTo>
              <a:lnTo>
                <a:pt x="15913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latin typeface="BIZ UDPゴシック" panose="020B0400000000000000" pitchFamily="50" charset="-128"/>
            <a:ea typeface="BIZ UDPゴシック" panose="020B0400000000000000" pitchFamily="50" charset="-128"/>
          </a:endParaRPr>
        </a:p>
      </dsp:txBody>
      <dsp:txXfrm>
        <a:off x="486594" y="5634739"/>
        <a:ext cx="10427" cy="10427"/>
      </dsp:txXfrm>
    </dsp:sp>
    <dsp:sp modelId="{CF4033C2-74F6-44BD-BC90-B9B012B2B3BB}">
      <dsp:nvSpPr>
        <dsp:cNvPr id="0" name=""/>
        <dsp:cNvSpPr/>
      </dsp:nvSpPr>
      <dsp:spPr>
        <a:xfrm>
          <a:off x="6240143" y="4556339"/>
          <a:ext cx="161698" cy="218839"/>
        </a:xfrm>
        <a:custGeom>
          <a:avLst/>
          <a:gdLst/>
          <a:ahLst/>
          <a:cxnLst/>
          <a:rect l="0" t="0" r="0" b="0"/>
          <a:pathLst>
            <a:path>
              <a:moveTo>
                <a:pt x="0" y="0"/>
              </a:moveTo>
              <a:lnTo>
                <a:pt x="80849" y="0"/>
              </a:lnTo>
              <a:lnTo>
                <a:pt x="80849" y="218839"/>
              </a:lnTo>
              <a:lnTo>
                <a:pt x="161698" y="21883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4189" y="4658957"/>
        <a:ext cx="13604" cy="13604"/>
      </dsp:txXfrm>
    </dsp:sp>
    <dsp:sp modelId="{169CCD58-23B1-408E-B385-E393C8129899}">
      <dsp:nvSpPr>
        <dsp:cNvPr id="0" name=""/>
        <dsp:cNvSpPr/>
      </dsp:nvSpPr>
      <dsp:spPr>
        <a:xfrm>
          <a:off x="6240143" y="4382014"/>
          <a:ext cx="172176" cy="174325"/>
        </a:xfrm>
        <a:custGeom>
          <a:avLst/>
          <a:gdLst/>
          <a:ahLst/>
          <a:cxnLst/>
          <a:rect l="0" t="0" r="0" b="0"/>
          <a:pathLst>
            <a:path>
              <a:moveTo>
                <a:pt x="0" y="174325"/>
              </a:moveTo>
              <a:lnTo>
                <a:pt x="86088" y="174325"/>
              </a:lnTo>
              <a:lnTo>
                <a:pt x="86088" y="0"/>
              </a:lnTo>
              <a:lnTo>
                <a:pt x="172176"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20106" y="4463051"/>
        <a:ext cx="12250" cy="12250"/>
      </dsp:txXfrm>
    </dsp:sp>
    <dsp:sp modelId="{CAA0C051-CA09-4813-B193-C561C485B25A}">
      <dsp:nvSpPr>
        <dsp:cNvPr id="0" name=""/>
        <dsp:cNvSpPr/>
      </dsp:nvSpPr>
      <dsp:spPr>
        <a:xfrm>
          <a:off x="2046546" y="4510619"/>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4552523"/>
        <a:ext cx="7632" cy="7632"/>
      </dsp:txXfrm>
    </dsp:sp>
    <dsp:sp modelId="{3CCB4D28-E879-4D13-B91C-1F367ED74820}">
      <dsp:nvSpPr>
        <dsp:cNvPr id="0" name=""/>
        <dsp:cNvSpPr/>
      </dsp:nvSpPr>
      <dsp:spPr>
        <a:xfrm>
          <a:off x="412241" y="4556339"/>
          <a:ext cx="159133" cy="1151010"/>
        </a:xfrm>
        <a:custGeom>
          <a:avLst/>
          <a:gdLst/>
          <a:ahLst/>
          <a:cxnLst/>
          <a:rect l="0" t="0" r="0" b="0"/>
          <a:pathLst>
            <a:path>
              <a:moveTo>
                <a:pt x="0" y="1151010"/>
              </a:moveTo>
              <a:lnTo>
                <a:pt x="79566" y="1151010"/>
              </a:lnTo>
              <a:lnTo>
                <a:pt x="79566" y="0"/>
              </a:lnTo>
              <a:lnTo>
                <a:pt x="15913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latin typeface="BIZ UDPゴシック" panose="020B0400000000000000" pitchFamily="50" charset="-128"/>
            <a:ea typeface="BIZ UDPゴシック" panose="020B0400000000000000" pitchFamily="50" charset="-128"/>
          </a:endParaRPr>
        </a:p>
      </dsp:txBody>
      <dsp:txXfrm>
        <a:off x="462759" y="5102796"/>
        <a:ext cx="58097" cy="58097"/>
      </dsp:txXfrm>
    </dsp:sp>
    <dsp:sp modelId="{C3EB3E42-74F2-4970-84BC-65B0FF62858B}">
      <dsp:nvSpPr>
        <dsp:cNvPr id="0" name=""/>
        <dsp:cNvSpPr/>
      </dsp:nvSpPr>
      <dsp:spPr>
        <a:xfrm>
          <a:off x="6241432" y="3765629"/>
          <a:ext cx="160408" cy="186092"/>
        </a:xfrm>
        <a:custGeom>
          <a:avLst/>
          <a:gdLst/>
          <a:ahLst/>
          <a:cxnLst/>
          <a:rect l="0" t="0" r="0" b="0"/>
          <a:pathLst>
            <a:path>
              <a:moveTo>
                <a:pt x="0" y="0"/>
              </a:moveTo>
              <a:lnTo>
                <a:pt x="80204" y="0"/>
              </a:lnTo>
              <a:lnTo>
                <a:pt x="80204" y="186092"/>
              </a:lnTo>
              <a:lnTo>
                <a:pt x="160408" y="1860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6315495" y="3852533"/>
        <a:ext cx="12284" cy="12284"/>
      </dsp:txXfrm>
    </dsp:sp>
    <dsp:sp modelId="{88180F01-BCF2-4C89-8D65-ABEA4247646D}">
      <dsp:nvSpPr>
        <dsp:cNvPr id="0" name=""/>
        <dsp:cNvSpPr/>
      </dsp:nvSpPr>
      <dsp:spPr>
        <a:xfrm>
          <a:off x="6241432" y="3526107"/>
          <a:ext cx="170888" cy="239521"/>
        </a:xfrm>
        <a:custGeom>
          <a:avLst/>
          <a:gdLst/>
          <a:ahLst/>
          <a:cxnLst/>
          <a:rect l="0" t="0" r="0" b="0"/>
          <a:pathLst>
            <a:path>
              <a:moveTo>
                <a:pt x="0" y="239521"/>
              </a:moveTo>
              <a:lnTo>
                <a:pt x="85444" y="239521"/>
              </a:lnTo>
              <a:lnTo>
                <a:pt x="85444" y="0"/>
              </a:lnTo>
              <a:lnTo>
                <a:pt x="170888"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9521" y="3638512"/>
        <a:ext cx="14711" cy="14711"/>
      </dsp:txXfrm>
    </dsp:sp>
    <dsp:sp modelId="{B6E2BF37-FF24-488F-A66B-2D27E48FEBDA}">
      <dsp:nvSpPr>
        <dsp:cNvPr id="0" name=""/>
        <dsp:cNvSpPr/>
      </dsp:nvSpPr>
      <dsp:spPr>
        <a:xfrm>
          <a:off x="2046546" y="3719909"/>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3761813"/>
        <a:ext cx="7632" cy="7632"/>
      </dsp:txXfrm>
    </dsp:sp>
    <dsp:sp modelId="{82902ACF-64E1-4887-AD24-BB1C5CC2D211}">
      <dsp:nvSpPr>
        <dsp:cNvPr id="0" name=""/>
        <dsp:cNvSpPr/>
      </dsp:nvSpPr>
      <dsp:spPr>
        <a:xfrm>
          <a:off x="412241" y="3765629"/>
          <a:ext cx="159133" cy="1941720"/>
        </a:xfrm>
        <a:custGeom>
          <a:avLst/>
          <a:gdLst/>
          <a:ahLst/>
          <a:cxnLst/>
          <a:rect l="0" t="0" r="0" b="0"/>
          <a:pathLst>
            <a:path>
              <a:moveTo>
                <a:pt x="0" y="1941720"/>
              </a:moveTo>
              <a:lnTo>
                <a:pt x="79566" y="1941720"/>
              </a:lnTo>
              <a:lnTo>
                <a:pt x="79566" y="0"/>
              </a:lnTo>
              <a:lnTo>
                <a:pt x="15913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443102" y="4687784"/>
        <a:ext cx="97411" cy="97411"/>
      </dsp:txXfrm>
    </dsp:sp>
    <dsp:sp modelId="{5E0C7564-3213-4057-B765-5235709B75BA}">
      <dsp:nvSpPr>
        <dsp:cNvPr id="0" name=""/>
        <dsp:cNvSpPr/>
      </dsp:nvSpPr>
      <dsp:spPr>
        <a:xfrm>
          <a:off x="6242264" y="2846628"/>
          <a:ext cx="159576" cy="200259"/>
        </a:xfrm>
        <a:custGeom>
          <a:avLst/>
          <a:gdLst/>
          <a:ahLst/>
          <a:cxnLst/>
          <a:rect l="0" t="0" r="0" b="0"/>
          <a:pathLst>
            <a:path>
              <a:moveTo>
                <a:pt x="0" y="0"/>
              </a:moveTo>
              <a:lnTo>
                <a:pt x="79788" y="0"/>
              </a:lnTo>
              <a:lnTo>
                <a:pt x="79788" y="200259"/>
              </a:lnTo>
              <a:lnTo>
                <a:pt x="159576" y="200259"/>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6315651" y="2940356"/>
        <a:ext cx="12803" cy="12803"/>
      </dsp:txXfrm>
    </dsp:sp>
    <dsp:sp modelId="{89AB7480-570B-4518-BA0F-C35827C6F861}">
      <dsp:nvSpPr>
        <dsp:cNvPr id="0" name=""/>
        <dsp:cNvSpPr/>
      </dsp:nvSpPr>
      <dsp:spPr>
        <a:xfrm>
          <a:off x="6242264" y="2632023"/>
          <a:ext cx="159576" cy="214604"/>
        </a:xfrm>
        <a:custGeom>
          <a:avLst/>
          <a:gdLst/>
          <a:ahLst/>
          <a:cxnLst/>
          <a:rect l="0" t="0" r="0" b="0"/>
          <a:pathLst>
            <a:path>
              <a:moveTo>
                <a:pt x="0" y="214604"/>
              </a:moveTo>
              <a:lnTo>
                <a:pt x="79788" y="214604"/>
              </a:lnTo>
              <a:lnTo>
                <a:pt x="79788" y="0"/>
              </a:lnTo>
              <a:lnTo>
                <a:pt x="159576" y="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15367" y="2732640"/>
        <a:ext cx="13371" cy="13371"/>
      </dsp:txXfrm>
    </dsp:sp>
    <dsp:sp modelId="{4FEB5A9F-F147-46A6-86B9-AB3D7A0EF1B4}">
      <dsp:nvSpPr>
        <dsp:cNvPr id="0" name=""/>
        <dsp:cNvSpPr/>
      </dsp:nvSpPr>
      <dsp:spPr>
        <a:xfrm>
          <a:off x="2046546" y="2800908"/>
          <a:ext cx="152646" cy="91440"/>
        </a:xfrm>
        <a:custGeom>
          <a:avLst/>
          <a:gdLst/>
          <a:ahLst/>
          <a:cxnLst/>
          <a:rect l="0" t="0" r="0" b="0"/>
          <a:pathLst>
            <a:path>
              <a:moveTo>
                <a:pt x="0" y="45720"/>
              </a:moveTo>
              <a:lnTo>
                <a:pt x="152646"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19053" y="2842812"/>
        <a:ext cx="7632" cy="7632"/>
      </dsp:txXfrm>
    </dsp:sp>
    <dsp:sp modelId="{48D16226-349E-4F1E-9874-866C75CCA007}">
      <dsp:nvSpPr>
        <dsp:cNvPr id="0" name=""/>
        <dsp:cNvSpPr/>
      </dsp:nvSpPr>
      <dsp:spPr>
        <a:xfrm>
          <a:off x="412241" y="2846628"/>
          <a:ext cx="159133" cy="2860722"/>
        </a:xfrm>
        <a:custGeom>
          <a:avLst/>
          <a:gdLst/>
          <a:ahLst/>
          <a:cxnLst/>
          <a:rect l="0" t="0" r="0" b="0"/>
          <a:pathLst>
            <a:path>
              <a:moveTo>
                <a:pt x="0" y="2860722"/>
              </a:moveTo>
              <a:lnTo>
                <a:pt x="79566" y="2860722"/>
              </a:lnTo>
              <a:lnTo>
                <a:pt x="79566" y="0"/>
              </a:lnTo>
              <a:lnTo>
                <a:pt x="15913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420179" y="4205360"/>
        <a:ext cx="143257" cy="143257"/>
      </dsp:txXfrm>
    </dsp:sp>
    <dsp:sp modelId="{DD4EA221-38C3-4D82-A373-E3590DB20859}">
      <dsp:nvSpPr>
        <dsp:cNvPr id="0" name=""/>
        <dsp:cNvSpPr/>
      </dsp:nvSpPr>
      <dsp:spPr>
        <a:xfrm>
          <a:off x="6253163" y="2168752"/>
          <a:ext cx="148677" cy="91440"/>
        </a:xfrm>
        <a:custGeom>
          <a:avLst/>
          <a:gdLst/>
          <a:ahLst/>
          <a:cxnLst/>
          <a:rect l="0" t="0" r="0" b="0"/>
          <a:pathLst>
            <a:path>
              <a:moveTo>
                <a:pt x="0" y="47567"/>
              </a:moveTo>
              <a:lnTo>
                <a:pt x="74338" y="47567"/>
              </a:lnTo>
              <a:lnTo>
                <a:pt x="74338" y="45720"/>
              </a:lnTo>
              <a:lnTo>
                <a:pt x="148677" y="45720"/>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kumimoji="1" lang="ja-JP" altLang="en-US" sz="400" kern="1200">
            <a:solidFill>
              <a:schemeClr val="tx1"/>
            </a:solidFill>
          </a:endParaRPr>
        </a:p>
      </dsp:txBody>
      <dsp:txXfrm>
        <a:off x="6323785" y="2210755"/>
        <a:ext cx="7434" cy="7434"/>
      </dsp:txXfrm>
    </dsp:sp>
    <dsp:sp modelId="{B4B055FC-A0E2-4746-9B4D-DFF490FE5560}">
      <dsp:nvSpPr>
        <dsp:cNvPr id="0" name=""/>
        <dsp:cNvSpPr/>
      </dsp:nvSpPr>
      <dsp:spPr>
        <a:xfrm>
          <a:off x="2046546" y="2169071"/>
          <a:ext cx="159210" cy="91440"/>
        </a:xfrm>
        <a:custGeom>
          <a:avLst/>
          <a:gdLst/>
          <a:ahLst/>
          <a:cxnLst/>
          <a:rect l="0" t="0" r="0" b="0"/>
          <a:pathLst>
            <a:path>
              <a:moveTo>
                <a:pt x="0" y="45720"/>
              </a:moveTo>
              <a:lnTo>
                <a:pt x="79605" y="45720"/>
              </a:lnTo>
              <a:lnTo>
                <a:pt x="79605" y="47248"/>
              </a:lnTo>
              <a:lnTo>
                <a:pt x="159210" y="47248"/>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endParaRPr>
        </a:p>
      </dsp:txBody>
      <dsp:txXfrm>
        <a:off x="2122170" y="2210811"/>
        <a:ext cx="7960" cy="7960"/>
      </dsp:txXfrm>
    </dsp:sp>
    <dsp:sp modelId="{15C9C8CF-5544-487A-8C89-20ECD2E1C4DC}">
      <dsp:nvSpPr>
        <dsp:cNvPr id="0" name=""/>
        <dsp:cNvSpPr/>
      </dsp:nvSpPr>
      <dsp:spPr>
        <a:xfrm>
          <a:off x="412241" y="2214791"/>
          <a:ext cx="159133" cy="3492558"/>
        </a:xfrm>
        <a:custGeom>
          <a:avLst/>
          <a:gdLst/>
          <a:ahLst/>
          <a:cxnLst/>
          <a:rect l="0" t="0" r="0" b="0"/>
          <a:pathLst>
            <a:path>
              <a:moveTo>
                <a:pt x="0" y="3492558"/>
              </a:moveTo>
              <a:lnTo>
                <a:pt x="79566" y="3492558"/>
              </a:lnTo>
              <a:lnTo>
                <a:pt x="79566" y="0"/>
              </a:lnTo>
              <a:lnTo>
                <a:pt x="15913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solidFill>
              <a:schemeClr val="tx1"/>
            </a:solidFill>
            <a:latin typeface="BIZ UDPゴシック" panose="020B0400000000000000" pitchFamily="50" charset="-128"/>
            <a:ea typeface="BIZ UDPゴシック" panose="020B0400000000000000" pitchFamily="50" charset="-128"/>
          </a:endParaRPr>
        </a:p>
      </dsp:txBody>
      <dsp:txXfrm>
        <a:off x="404403" y="3873666"/>
        <a:ext cx="174809" cy="174809"/>
      </dsp:txXfrm>
    </dsp:sp>
    <dsp:sp modelId="{892DBB30-CE2A-402F-8705-EF30532AD3BC}">
      <dsp:nvSpPr>
        <dsp:cNvPr id="0" name=""/>
        <dsp:cNvSpPr/>
      </dsp:nvSpPr>
      <dsp:spPr>
        <a:xfrm rot="16200000">
          <a:off x="-3362316" y="5501229"/>
          <a:ext cx="7136875" cy="41224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vert"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r>
            <a:rPr kumimoji="1" lang="ja-JP" altLang="en-US" sz="2800" b="1" kern="1200" dirty="0">
              <a:latin typeface="BIZ UDPゴシック" panose="020B0400000000000000" pitchFamily="50" charset="-128"/>
              <a:ea typeface="BIZ UDPゴシック" panose="020B0400000000000000" pitchFamily="50" charset="-128"/>
            </a:rPr>
            <a:t>大阪府市下水道ビジョン推進会議</a:t>
          </a:r>
          <a:endParaRPr lang="ja-JP" altLang="en-US" sz="2800" b="1" kern="1200" dirty="0">
            <a:latin typeface="BIZ UDPゴシック" panose="020B0400000000000000" pitchFamily="50" charset="-128"/>
            <a:ea typeface="BIZ UDPゴシック" panose="020B0400000000000000" pitchFamily="50" charset="-128"/>
          </a:endParaRPr>
        </a:p>
      </dsp:txBody>
      <dsp:txXfrm>
        <a:off x="-3362316" y="5501229"/>
        <a:ext cx="7136875" cy="412241"/>
      </dsp:txXfrm>
    </dsp:sp>
    <dsp:sp modelId="{F8A3C181-6CB4-4AD7-9F44-296293BB9016}">
      <dsp:nvSpPr>
        <dsp:cNvPr id="0" name=""/>
        <dsp:cNvSpPr/>
      </dsp:nvSpPr>
      <dsp:spPr>
        <a:xfrm>
          <a:off x="571374" y="2050173"/>
          <a:ext cx="1475171" cy="32923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官民連携</a:t>
          </a:r>
          <a:r>
            <a:rPr kumimoji="1" lang="en-US" altLang="ja-JP" sz="1400" kern="1200" dirty="0">
              <a:latin typeface="BIZ UDPゴシック" panose="020B0400000000000000" pitchFamily="50" charset="-128"/>
              <a:ea typeface="BIZ UDPゴシック" panose="020B0400000000000000" pitchFamily="50" charset="-128"/>
            </a:rPr>
            <a:t>WG</a:t>
          </a:r>
          <a:endParaRPr lang="ja-JP" sz="1400" kern="1200" dirty="0">
            <a:latin typeface="BIZ UDPゴシック" panose="020B0400000000000000" pitchFamily="50" charset="-128"/>
            <a:ea typeface="BIZ UDPゴシック" panose="020B0400000000000000" pitchFamily="50" charset="-128"/>
          </a:endParaRPr>
        </a:p>
      </dsp:txBody>
      <dsp:txXfrm>
        <a:off x="571374" y="2050173"/>
        <a:ext cx="1475171" cy="329235"/>
      </dsp:txXfrm>
    </dsp:sp>
    <dsp:sp modelId="{29DBE558-F564-4A4D-8421-3E8ABED88A86}">
      <dsp:nvSpPr>
        <dsp:cNvPr id="0" name=""/>
        <dsp:cNvSpPr/>
      </dsp:nvSpPr>
      <dsp:spPr>
        <a:xfrm>
          <a:off x="2205756" y="2093334"/>
          <a:ext cx="4047407" cy="2459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民間活用の推進</a:t>
          </a:r>
        </a:p>
      </dsp:txBody>
      <dsp:txXfrm>
        <a:off x="2205756" y="2093334"/>
        <a:ext cx="4047407" cy="245970"/>
      </dsp:txXfrm>
    </dsp:sp>
    <dsp:sp modelId="{0977F0E7-C6EB-4267-AB09-D3E32B001E35}">
      <dsp:nvSpPr>
        <dsp:cNvPr id="0" name=""/>
        <dsp:cNvSpPr/>
      </dsp:nvSpPr>
      <dsp:spPr>
        <a:xfrm>
          <a:off x="6401841" y="2034472"/>
          <a:ext cx="6012002" cy="359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ウォーター</a:t>
          </a:r>
          <a:r>
            <a:rPr kumimoji="1" lang="en-US" altLang="ja-JP" sz="1400" kern="1200" dirty="0">
              <a:solidFill>
                <a:schemeClr val="bg1"/>
              </a:solidFill>
              <a:latin typeface="BIZ UDPゴシック" panose="020B0400000000000000" pitchFamily="50" charset="-128"/>
              <a:ea typeface="BIZ UDPゴシック" panose="020B0400000000000000" pitchFamily="50" charset="-128"/>
            </a:rPr>
            <a:t>PPP</a:t>
          </a: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含め課題整理に向けた情報共有を実施</a:t>
          </a:r>
        </a:p>
      </dsp:txBody>
      <dsp:txXfrm>
        <a:off x="6401841" y="2034472"/>
        <a:ext cx="6012002" cy="359999"/>
      </dsp:txXfrm>
    </dsp:sp>
    <dsp:sp modelId="{8ABB949D-14F4-4546-AEA7-E4469436368D}">
      <dsp:nvSpPr>
        <dsp:cNvPr id="0" name=""/>
        <dsp:cNvSpPr/>
      </dsp:nvSpPr>
      <dsp:spPr>
        <a:xfrm>
          <a:off x="571374" y="2596899"/>
          <a:ext cx="1475171" cy="49945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kumimoji="1" lang="ja-JP" sz="1200" kern="1200" dirty="0">
              <a:latin typeface="BIZ UDPゴシック" panose="020B0400000000000000" pitchFamily="50" charset="-128"/>
              <a:ea typeface="BIZ UDPゴシック" panose="020B0400000000000000" pitchFamily="50" charset="-128"/>
            </a:rPr>
            <a:t>府内市町村下水道事業の持続性確保</a:t>
          </a:r>
          <a:r>
            <a:rPr kumimoji="1" lang="en-US" altLang="ja-JP" sz="1200" kern="1200" dirty="0">
              <a:latin typeface="BIZ UDPゴシック" panose="020B0400000000000000" pitchFamily="50" charset="-128"/>
              <a:ea typeface="BIZ UDPゴシック" panose="020B0400000000000000" pitchFamily="50" charset="-128"/>
            </a:rPr>
            <a:t>WG</a:t>
          </a:r>
          <a:endParaRPr lang="ja-JP" sz="1200" kern="1200" dirty="0">
            <a:latin typeface="BIZ UDPゴシック" panose="020B0400000000000000" pitchFamily="50" charset="-128"/>
            <a:ea typeface="BIZ UDPゴシック" panose="020B0400000000000000" pitchFamily="50" charset="-128"/>
          </a:endParaRPr>
        </a:p>
      </dsp:txBody>
      <dsp:txXfrm>
        <a:off x="571374" y="2596899"/>
        <a:ext cx="1475171" cy="499457"/>
      </dsp:txXfrm>
    </dsp:sp>
    <dsp:sp modelId="{7B82E6F0-51E9-4747-A5BF-3980F373FEB4}">
      <dsp:nvSpPr>
        <dsp:cNvPr id="0" name=""/>
        <dsp:cNvSpPr/>
      </dsp:nvSpPr>
      <dsp:spPr>
        <a:xfrm>
          <a:off x="2199192" y="2699300"/>
          <a:ext cx="4043071" cy="29465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府内市町村支援、広域化・共同化の推進</a:t>
          </a:r>
        </a:p>
      </dsp:txBody>
      <dsp:txXfrm>
        <a:off x="2199192" y="2699300"/>
        <a:ext cx="4043071" cy="294654"/>
      </dsp:txXfrm>
    </dsp:sp>
    <dsp:sp modelId="{A8EAA680-BFD1-4344-996D-FB72FF2BBC48}">
      <dsp:nvSpPr>
        <dsp:cNvPr id="0" name=""/>
        <dsp:cNvSpPr/>
      </dsp:nvSpPr>
      <dsp:spPr>
        <a:xfrm>
          <a:off x="6401841" y="2470023"/>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府内市町村への課題ヒアリングを実施</a:t>
          </a:r>
          <a:endParaRPr lang="ja-JP" altLang="en-US" sz="1400" kern="1200" dirty="0">
            <a:solidFill>
              <a:schemeClr val="bg1"/>
            </a:solidFill>
            <a:latin typeface="BIZ UDPゴシック" panose="020B0400000000000000" pitchFamily="50" charset="-128"/>
            <a:ea typeface="BIZ UDPゴシック" panose="020B0400000000000000" pitchFamily="50" charset="-128"/>
          </a:endParaRPr>
        </a:p>
      </dsp:txBody>
      <dsp:txXfrm>
        <a:off x="6401841" y="2470023"/>
        <a:ext cx="6012002" cy="323999"/>
      </dsp:txXfrm>
    </dsp:sp>
    <dsp:sp modelId="{346DC0A4-6D63-4C26-A4DD-068A54999E96}">
      <dsp:nvSpPr>
        <dsp:cNvPr id="0" name=""/>
        <dsp:cNvSpPr/>
      </dsp:nvSpPr>
      <dsp:spPr>
        <a:xfrm>
          <a:off x="6401841" y="2884887"/>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広域化共同化ブロック合同会議において、府内市町村に先進事例を情報共有</a:t>
          </a:r>
        </a:p>
      </dsp:txBody>
      <dsp:txXfrm>
        <a:off x="6401841" y="2884887"/>
        <a:ext cx="6012002" cy="323999"/>
      </dsp:txXfrm>
    </dsp:sp>
    <dsp:sp modelId="{4D9E3196-823E-499C-B6D1-746924AF3232}">
      <dsp:nvSpPr>
        <dsp:cNvPr id="0" name=""/>
        <dsp:cNvSpPr/>
      </dsp:nvSpPr>
      <dsp:spPr>
        <a:xfrm>
          <a:off x="571374" y="3535388"/>
          <a:ext cx="1475171" cy="46048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ja-JP" altLang="en-US" sz="1200" kern="1200" dirty="0">
              <a:latin typeface="BIZ UDPゴシック" panose="020B0400000000000000" pitchFamily="50" charset="-128"/>
              <a:ea typeface="BIZ UDPゴシック" panose="020B0400000000000000" pitchFamily="50" charset="-128"/>
            </a:rPr>
            <a:t>ストックマネジメント</a:t>
          </a:r>
          <a:r>
            <a:rPr lang="en-US" altLang="ja-JP" sz="1200" kern="1200" dirty="0">
              <a:latin typeface="BIZ UDPゴシック" panose="020B0400000000000000" pitchFamily="50" charset="-128"/>
              <a:ea typeface="BIZ UDPゴシック" panose="020B0400000000000000" pitchFamily="50" charset="-128"/>
            </a:rPr>
            <a:t>WG</a:t>
          </a:r>
          <a:endParaRPr lang="ja-JP" sz="1200" kern="1200" dirty="0">
            <a:latin typeface="BIZ UDPゴシック" panose="020B0400000000000000" pitchFamily="50" charset="-128"/>
            <a:ea typeface="BIZ UDPゴシック" panose="020B0400000000000000" pitchFamily="50" charset="-128"/>
          </a:endParaRPr>
        </a:p>
      </dsp:txBody>
      <dsp:txXfrm>
        <a:off x="571374" y="3535388"/>
        <a:ext cx="1475171" cy="460481"/>
      </dsp:txXfrm>
    </dsp:sp>
    <dsp:sp modelId="{73F83A44-3959-48F2-BB12-CFC3CC5EAFA7}">
      <dsp:nvSpPr>
        <dsp:cNvPr id="0" name=""/>
        <dsp:cNvSpPr/>
      </dsp:nvSpPr>
      <dsp:spPr>
        <a:xfrm>
          <a:off x="2199192" y="3623458"/>
          <a:ext cx="4042240" cy="28434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ストックマネジメントの推進</a:t>
          </a:r>
        </a:p>
      </dsp:txBody>
      <dsp:txXfrm>
        <a:off x="2199192" y="3623458"/>
        <a:ext cx="4042240" cy="284341"/>
      </dsp:txXfrm>
    </dsp:sp>
    <dsp:sp modelId="{4E5DD0DF-CF1D-4E66-B490-6D364C6784CE}">
      <dsp:nvSpPr>
        <dsp:cNvPr id="0" name=""/>
        <dsp:cNvSpPr/>
      </dsp:nvSpPr>
      <dsp:spPr>
        <a:xfrm>
          <a:off x="6412321" y="3346679"/>
          <a:ext cx="6005980" cy="35885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大阪市の処理場再構築における状況、取組事例について情報を共有</a:t>
          </a:r>
          <a:endParaRPr lang="ja-JP" altLang="en-US" sz="1400" kern="1200" dirty="0">
            <a:solidFill>
              <a:schemeClr val="bg1"/>
            </a:solidFill>
            <a:latin typeface="BIZ UDPゴシック" panose="020B0400000000000000" pitchFamily="50" charset="-128"/>
            <a:ea typeface="BIZ UDPゴシック" panose="020B0400000000000000" pitchFamily="50" charset="-128"/>
          </a:endParaRPr>
        </a:p>
      </dsp:txBody>
      <dsp:txXfrm>
        <a:off x="6412321" y="3346679"/>
        <a:ext cx="6005980" cy="358857"/>
      </dsp:txXfrm>
    </dsp:sp>
    <dsp:sp modelId="{0AA7FB5F-DEE7-4DD3-8880-BCAACCA378AA}">
      <dsp:nvSpPr>
        <dsp:cNvPr id="0" name=""/>
        <dsp:cNvSpPr/>
      </dsp:nvSpPr>
      <dsp:spPr>
        <a:xfrm>
          <a:off x="6401841" y="3789722"/>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府市処理場間ネットワーク化の有効性を検討</a:t>
          </a:r>
          <a:endParaRPr lang="ja-JP" altLang="en-US" sz="1400" kern="1200" dirty="0">
            <a:solidFill>
              <a:schemeClr val="bg1"/>
            </a:solidFill>
            <a:latin typeface="BIZ UDPゴシック" panose="020B0400000000000000" pitchFamily="50" charset="-128"/>
            <a:ea typeface="BIZ UDPゴシック" panose="020B0400000000000000" pitchFamily="50" charset="-128"/>
          </a:endParaRPr>
        </a:p>
      </dsp:txBody>
      <dsp:txXfrm>
        <a:off x="6401841" y="3789722"/>
        <a:ext cx="6012002" cy="323999"/>
      </dsp:txXfrm>
    </dsp:sp>
    <dsp:sp modelId="{B5550403-B2C4-405C-8F19-FAE30D1A78E2}">
      <dsp:nvSpPr>
        <dsp:cNvPr id="0" name=""/>
        <dsp:cNvSpPr/>
      </dsp:nvSpPr>
      <dsp:spPr>
        <a:xfrm>
          <a:off x="571374" y="4391722"/>
          <a:ext cx="1475171" cy="32923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kumimoji="1" lang="ja-JP" sz="1400" kern="1200" dirty="0">
              <a:latin typeface="BIZ UDPゴシック" panose="020B0400000000000000" pitchFamily="50" charset="-128"/>
              <a:ea typeface="BIZ UDPゴシック" panose="020B0400000000000000" pitchFamily="50" charset="-128"/>
            </a:rPr>
            <a:t>技術力向上</a:t>
          </a:r>
          <a:r>
            <a:rPr kumimoji="1" lang="en-US" altLang="ja-JP" sz="1400" kern="1200" dirty="0">
              <a:latin typeface="BIZ UDPゴシック" panose="020B0400000000000000" pitchFamily="50" charset="-128"/>
              <a:ea typeface="BIZ UDPゴシック" panose="020B0400000000000000" pitchFamily="50" charset="-128"/>
            </a:rPr>
            <a:t>WG</a:t>
          </a:r>
          <a:endParaRPr lang="ja-JP" sz="1400" kern="1200" dirty="0">
            <a:latin typeface="BIZ UDPゴシック" panose="020B0400000000000000" pitchFamily="50" charset="-128"/>
            <a:ea typeface="BIZ UDPゴシック" panose="020B0400000000000000" pitchFamily="50" charset="-128"/>
          </a:endParaRPr>
        </a:p>
      </dsp:txBody>
      <dsp:txXfrm>
        <a:off x="571374" y="4391722"/>
        <a:ext cx="1475171" cy="329235"/>
      </dsp:txXfrm>
    </dsp:sp>
    <dsp:sp modelId="{F661BAB6-CE9B-41DD-84A0-891399382676}">
      <dsp:nvSpPr>
        <dsp:cNvPr id="0" name=""/>
        <dsp:cNvSpPr/>
      </dsp:nvSpPr>
      <dsp:spPr>
        <a:xfrm>
          <a:off x="2199192" y="4408498"/>
          <a:ext cx="4040950" cy="29568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職員の技術力の向上</a:t>
          </a:r>
        </a:p>
      </dsp:txBody>
      <dsp:txXfrm>
        <a:off x="2199192" y="4408498"/>
        <a:ext cx="4040950" cy="295683"/>
      </dsp:txXfrm>
    </dsp:sp>
    <dsp:sp modelId="{65674D28-4851-4578-AA02-0D9EB02FC15B}">
      <dsp:nvSpPr>
        <dsp:cNvPr id="0" name=""/>
        <dsp:cNvSpPr/>
      </dsp:nvSpPr>
      <dsp:spPr>
        <a:xfrm>
          <a:off x="6412319" y="4220014"/>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市町村下水道職員向けの講習会を開催</a:t>
          </a:r>
        </a:p>
      </dsp:txBody>
      <dsp:txXfrm>
        <a:off x="6412319" y="4220014"/>
        <a:ext cx="6012002" cy="323999"/>
      </dsp:txXfrm>
    </dsp:sp>
    <dsp:sp modelId="{7406A57C-5DBB-4DE8-9CD2-D13CFD985E29}">
      <dsp:nvSpPr>
        <dsp:cNvPr id="0" name=""/>
        <dsp:cNvSpPr/>
      </dsp:nvSpPr>
      <dsp:spPr>
        <a:xfrm>
          <a:off x="6401841" y="4613179"/>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大阪市職員向け研修を府内市町村職員向けに拡大</a:t>
          </a:r>
        </a:p>
      </dsp:txBody>
      <dsp:txXfrm>
        <a:off x="6401841" y="4613179"/>
        <a:ext cx="6012002" cy="323999"/>
      </dsp:txXfrm>
    </dsp:sp>
    <dsp:sp modelId="{8D148CE2-5662-4472-8F03-4871AB2C0694}">
      <dsp:nvSpPr>
        <dsp:cNvPr id="0" name=""/>
        <dsp:cNvSpPr/>
      </dsp:nvSpPr>
      <dsp:spPr>
        <a:xfrm>
          <a:off x="571374" y="5400903"/>
          <a:ext cx="1475171" cy="34330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kumimoji="1" lang="ja-JP" sz="1400" kern="1200" dirty="0">
              <a:latin typeface="BIZ UDPゴシック" panose="020B0400000000000000" pitchFamily="50" charset="-128"/>
              <a:ea typeface="BIZ UDPゴシック" panose="020B0400000000000000" pitchFamily="50" charset="-128"/>
            </a:rPr>
            <a:t>下水道ＰＲ</a:t>
          </a:r>
          <a:r>
            <a:rPr kumimoji="1" lang="en-US" altLang="ja-JP" sz="1400" kern="1200" dirty="0">
              <a:latin typeface="BIZ UDPゴシック" panose="020B0400000000000000" pitchFamily="50" charset="-128"/>
              <a:ea typeface="BIZ UDPゴシック" panose="020B0400000000000000" pitchFamily="50" charset="-128"/>
            </a:rPr>
            <a:t>WG</a:t>
          </a:r>
          <a:endParaRPr lang="ja-JP" sz="1400" kern="1200" dirty="0">
            <a:latin typeface="BIZ UDPゴシック" panose="020B0400000000000000" pitchFamily="50" charset="-128"/>
            <a:ea typeface="BIZ UDPゴシック" panose="020B0400000000000000" pitchFamily="50" charset="-128"/>
          </a:endParaRPr>
        </a:p>
      </dsp:txBody>
      <dsp:txXfrm>
        <a:off x="571374" y="5400903"/>
        <a:ext cx="1475171" cy="343304"/>
      </dsp:txXfrm>
    </dsp:sp>
    <dsp:sp modelId="{DECFF21C-C43D-4ACA-8A86-CA52A68ED5E3}">
      <dsp:nvSpPr>
        <dsp:cNvPr id="0" name=""/>
        <dsp:cNvSpPr/>
      </dsp:nvSpPr>
      <dsp:spPr>
        <a:xfrm>
          <a:off x="2199192" y="5392331"/>
          <a:ext cx="4042240" cy="36044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市町村と連携した下水道の</a:t>
          </a:r>
          <a:r>
            <a:rPr lang="en-US" altLang="ja-JP" sz="1400" kern="1200" dirty="0">
              <a:latin typeface="BIZ UDPゴシック" panose="020B0400000000000000" pitchFamily="50" charset="-128"/>
              <a:ea typeface="BIZ UDPゴシック" panose="020B0400000000000000" pitchFamily="50" charset="-128"/>
            </a:rPr>
            <a:t>PR</a:t>
          </a:r>
          <a:endParaRPr lang="ja-JP" altLang="en-US" sz="1400" kern="1200" dirty="0">
            <a:latin typeface="BIZ UDPゴシック" panose="020B0400000000000000" pitchFamily="50" charset="-128"/>
            <a:ea typeface="BIZ UDPゴシック" panose="020B0400000000000000" pitchFamily="50" charset="-128"/>
          </a:endParaRPr>
        </a:p>
      </dsp:txBody>
      <dsp:txXfrm>
        <a:off x="2199192" y="5392331"/>
        <a:ext cx="4042240" cy="360448"/>
      </dsp:txXfrm>
    </dsp:sp>
    <dsp:sp modelId="{7D1875E2-FD35-43CD-A0CB-57F5177481FF}">
      <dsp:nvSpPr>
        <dsp:cNvPr id="0" name=""/>
        <dsp:cNvSpPr/>
      </dsp:nvSpPr>
      <dsp:spPr>
        <a:xfrm>
          <a:off x="6401841" y="5074606"/>
          <a:ext cx="6012002" cy="467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lang="ja-JP" altLang="en-US" sz="1400" kern="1200" dirty="0">
              <a:solidFill>
                <a:schemeClr val="bg1"/>
              </a:solidFill>
              <a:latin typeface="BIZ UDPゴシック" panose="020B0400000000000000" pitchFamily="50" charset="-128"/>
              <a:ea typeface="BIZ UDPゴシック" panose="020B0400000000000000" pitchFamily="50" charset="-128"/>
            </a:rPr>
            <a:t>「大阪下水道広報ぷらっとホーム」による情報発信</a:t>
          </a:r>
          <a:r>
            <a:rPr kumimoji="1" lang="en-US" altLang="ja-JP" sz="1000" u="sng" kern="1200" dirty="0">
              <a:solidFill>
                <a:schemeClr val="bg1"/>
              </a:solidFill>
              <a:latin typeface="BIZ UDPゴシック" panose="020B0400000000000000" pitchFamily="50" charset="-128"/>
              <a:ea typeface="BIZ UDPゴシック" panose="020B0400000000000000" pitchFamily="50" charset="-128"/>
            </a:rPr>
            <a:t>https://www.pref.osaka.lg.jp/gesui_jigyo/puratto/index.html</a:t>
          </a:r>
          <a:endParaRPr lang="ja-JP" altLang="en-US" sz="1000" u="sng" kern="1200" dirty="0">
            <a:solidFill>
              <a:schemeClr val="bg1"/>
            </a:solidFill>
            <a:latin typeface="BIZ UDPゴシック" panose="020B0400000000000000" pitchFamily="50" charset="-128"/>
            <a:ea typeface="BIZ UDPゴシック" panose="020B0400000000000000" pitchFamily="50" charset="-128"/>
          </a:endParaRPr>
        </a:p>
      </dsp:txBody>
      <dsp:txXfrm>
        <a:off x="6401841" y="5074606"/>
        <a:ext cx="6012002" cy="467999"/>
      </dsp:txXfrm>
    </dsp:sp>
    <dsp:sp modelId="{724E2F14-FBD4-482B-AF20-319E1681574D}">
      <dsp:nvSpPr>
        <dsp:cNvPr id="0" name=""/>
        <dsp:cNvSpPr/>
      </dsp:nvSpPr>
      <dsp:spPr>
        <a:xfrm>
          <a:off x="6392576" y="5646880"/>
          <a:ext cx="6012002" cy="467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lang="en-US" altLang="ja-JP" sz="1400" b="1" i="0" kern="1200" dirty="0">
              <a:solidFill>
                <a:schemeClr val="bg1"/>
              </a:solidFill>
              <a:latin typeface="BIZ UDPゴシック" panose="020B0400000000000000" pitchFamily="50" charset="-128"/>
              <a:ea typeface="BIZ UDPゴシック" panose="020B0400000000000000" pitchFamily="50" charset="-128"/>
            </a:rPr>
            <a:t>｢</a:t>
          </a:r>
          <a:r>
            <a:rPr lang="ja-JP" altLang="en-US" sz="1400" b="0" i="0" kern="1200" dirty="0">
              <a:solidFill>
                <a:schemeClr val="bg1"/>
              </a:solidFill>
              <a:latin typeface="BIZ UDPゴシック" panose="020B0400000000000000" pitchFamily="50" charset="-128"/>
              <a:ea typeface="BIZ UDPゴシック" panose="020B0400000000000000" pitchFamily="50" charset="-128"/>
            </a:rPr>
            <a:t>大阪マンホール</a:t>
          </a:r>
          <a:r>
            <a:rPr lang="en-US" altLang="ja-JP" sz="1400" b="0" i="0" kern="1200" dirty="0">
              <a:solidFill>
                <a:schemeClr val="bg1"/>
              </a:solidFill>
              <a:latin typeface="BIZ UDPゴシック" panose="020B0400000000000000" pitchFamily="50" charset="-128"/>
              <a:ea typeface="BIZ UDPゴシック" panose="020B0400000000000000" pitchFamily="50" charset="-128"/>
            </a:rPr>
            <a:t>EXPO </a:t>
          </a:r>
          <a:r>
            <a:rPr lang="ja-JP" altLang="en-US" sz="1400" b="0" i="0" kern="1200" dirty="0">
              <a:solidFill>
                <a:schemeClr val="bg1"/>
              </a:solidFill>
              <a:latin typeface="BIZ UDPゴシック" panose="020B0400000000000000" pitchFamily="50" charset="-128"/>
              <a:ea typeface="BIZ UDPゴシック" panose="020B0400000000000000" pitchFamily="50" charset="-128"/>
            </a:rPr>
            <a:t>親子で楽しむ下水道</a:t>
          </a:r>
          <a:r>
            <a:rPr lang="en-US" altLang="ja-JP" sz="1400" b="0" i="0" kern="1200" dirty="0">
              <a:solidFill>
                <a:schemeClr val="bg1"/>
              </a:solidFill>
              <a:latin typeface="BIZ UDPゴシック" panose="020B0400000000000000" pitchFamily="50" charset="-128"/>
              <a:ea typeface="BIZ UDPゴシック" panose="020B0400000000000000" pitchFamily="50" charset="-128"/>
            </a:rPr>
            <a:t>｣</a:t>
          </a:r>
          <a:r>
            <a:rPr lang="ja-JP" altLang="en-US" sz="1400" b="0" kern="1200" dirty="0">
              <a:solidFill>
                <a:schemeClr val="bg1"/>
              </a:solidFill>
              <a:latin typeface="BIZ UDPゴシック" panose="020B0400000000000000" pitchFamily="50" charset="-128"/>
              <a:ea typeface="BIZ UDPゴシック" panose="020B0400000000000000" pitchFamily="50" charset="-128"/>
            </a:rPr>
            <a:t>の開催</a:t>
          </a:r>
          <a:r>
            <a:rPr kumimoji="1" lang="en-US" altLang="ja-JP" sz="1000" u="sng" kern="1200" dirty="0">
              <a:solidFill>
                <a:schemeClr val="bg1"/>
              </a:solidFill>
              <a:latin typeface="BIZ UDPゴシック" panose="020B0400000000000000" pitchFamily="50" charset="-128"/>
              <a:ea typeface="BIZ UDPゴシック" panose="020B0400000000000000" pitchFamily="50" charset="-128"/>
            </a:rPr>
            <a:t>https://www.pref.osaka.lg.jp/gesui_jigyo/puratto/osakamanhle-expo2.html</a:t>
          </a:r>
          <a:endParaRPr lang="ja-JP" altLang="en-US" sz="1400" kern="1200" dirty="0">
            <a:solidFill>
              <a:schemeClr val="bg1"/>
            </a:solidFill>
            <a:latin typeface="BIZ UDPゴシック" panose="020B0400000000000000" pitchFamily="50" charset="-128"/>
            <a:ea typeface="BIZ UDPゴシック" panose="020B0400000000000000" pitchFamily="50" charset="-128"/>
          </a:endParaRPr>
        </a:p>
      </dsp:txBody>
      <dsp:txXfrm>
        <a:off x="6392576" y="5646880"/>
        <a:ext cx="6012002" cy="467999"/>
      </dsp:txXfrm>
    </dsp:sp>
    <dsp:sp modelId="{BDC72F72-42FF-4768-8855-D0397A24D3E8}">
      <dsp:nvSpPr>
        <dsp:cNvPr id="0" name=""/>
        <dsp:cNvSpPr/>
      </dsp:nvSpPr>
      <dsp:spPr>
        <a:xfrm>
          <a:off x="571374" y="6416348"/>
          <a:ext cx="1475171" cy="32923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kumimoji="1" lang="ja-JP" sz="1400" kern="1200" dirty="0">
              <a:latin typeface="BIZ UDPゴシック" panose="020B0400000000000000" pitchFamily="50" charset="-128"/>
              <a:ea typeface="BIZ UDPゴシック" panose="020B0400000000000000" pitchFamily="50" charset="-128"/>
            </a:rPr>
            <a:t>治水対策</a:t>
          </a:r>
          <a:r>
            <a:rPr kumimoji="1" lang="en-US" altLang="ja-JP" sz="1400" kern="1200" dirty="0">
              <a:latin typeface="BIZ UDPゴシック" panose="020B0400000000000000" pitchFamily="50" charset="-128"/>
              <a:ea typeface="BIZ UDPゴシック" panose="020B0400000000000000" pitchFamily="50" charset="-128"/>
            </a:rPr>
            <a:t>WG</a:t>
          </a:r>
          <a:endParaRPr lang="ja-JP" sz="1400" kern="1200" dirty="0">
            <a:latin typeface="BIZ UDPゴシック" panose="020B0400000000000000" pitchFamily="50" charset="-128"/>
            <a:ea typeface="BIZ UDPゴシック" panose="020B0400000000000000" pitchFamily="50" charset="-128"/>
          </a:endParaRPr>
        </a:p>
      </dsp:txBody>
      <dsp:txXfrm>
        <a:off x="571374" y="6416348"/>
        <a:ext cx="1475171" cy="329235"/>
      </dsp:txXfrm>
    </dsp:sp>
    <dsp:sp modelId="{2563D37D-1F92-49E0-B26B-90FC09A67D90}">
      <dsp:nvSpPr>
        <dsp:cNvPr id="0" name=""/>
        <dsp:cNvSpPr/>
      </dsp:nvSpPr>
      <dsp:spPr>
        <a:xfrm>
          <a:off x="2199192" y="6424022"/>
          <a:ext cx="4042240" cy="31388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気候変動を見据えた流域治水の推進</a:t>
          </a:r>
        </a:p>
      </dsp:txBody>
      <dsp:txXfrm>
        <a:off x="2199192" y="6424022"/>
        <a:ext cx="4042240" cy="313886"/>
      </dsp:txXfrm>
    </dsp:sp>
    <dsp:sp modelId="{B2237DA5-F2E4-4959-A503-24BA9FC3D95C}">
      <dsp:nvSpPr>
        <dsp:cNvPr id="0" name=""/>
        <dsp:cNvSpPr/>
      </dsp:nvSpPr>
      <dsp:spPr>
        <a:xfrm>
          <a:off x="6394079" y="6235510"/>
          <a:ext cx="6012002" cy="32400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lang="ja-JP" altLang="en-US" sz="1400" kern="1200" dirty="0">
              <a:solidFill>
                <a:schemeClr val="bg1"/>
              </a:solidFill>
              <a:latin typeface="BIZ UDPゴシック" panose="020B0400000000000000" pitchFamily="50" charset="-128"/>
              <a:ea typeface="BIZ UDPゴシック" panose="020B0400000000000000" pitchFamily="50" charset="-128"/>
            </a:rPr>
            <a:t>効率的な内水排除に向けた検討、河川管理者との意見交換を実施</a:t>
          </a:r>
        </a:p>
      </dsp:txBody>
      <dsp:txXfrm>
        <a:off x="6394079" y="6235510"/>
        <a:ext cx="6012002" cy="324002"/>
      </dsp:txXfrm>
    </dsp:sp>
    <dsp:sp modelId="{91B3546F-738F-47B9-A561-1013C1B97E94}">
      <dsp:nvSpPr>
        <dsp:cNvPr id="0" name=""/>
        <dsp:cNvSpPr/>
      </dsp:nvSpPr>
      <dsp:spPr>
        <a:xfrm>
          <a:off x="6394079" y="6648155"/>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lang="ja-JP" altLang="en-US" sz="1400" kern="1200" dirty="0">
              <a:solidFill>
                <a:schemeClr val="bg1"/>
              </a:solidFill>
              <a:latin typeface="BIZ UDPゴシック" panose="020B0400000000000000" pitchFamily="50" charset="-128"/>
              <a:ea typeface="BIZ UDPゴシック" panose="020B0400000000000000" pitchFamily="50" charset="-128"/>
            </a:rPr>
            <a:t>府内市町村向け研修会の開催（雨水出水浸水想定区域図の作成等）</a:t>
          </a:r>
        </a:p>
      </dsp:txBody>
      <dsp:txXfrm>
        <a:off x="6394079" y="6648155"/>
        <a:ext cx="6012002" cy="323999"/>
      </dsp:txXfrm>
    </dsp:sp>
    <dsp:sp modelId="{0A2AEA69-67A2-4191-948D-AE96BEC2184A}">
      <dsp:nvSpPr>
        <dsp:cNvPr id="0" name=""/>
        <dsp:cNvSpPr/>
      </dsp:nvSpPr>
      <dsp:spPr>
        <a:xfrm>
          <a:off x="571374" y="7253049"/>
          <a:ext cx="1475171" cy="32923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地震対策</a:t>
          </a:r>
          <a:r>
            <a:rPr lang="en-US" altLang="ja-JP" sz="1400" kern="1200" dirty="0">
              <a:latin typeface="BIZ UDPゴシック" panose="020B0400000000000000" pitchFamily="50" charset="-128"/>
              <a:ea typeface="BIZ UDPゴシック" panose="020B0400000000000000" pitchFamily="50" charset="-128"/>
            </a:rPr>
            <a:t>WG</a:t>
          </a:r>
          <a:endParaRPr lang="ja-JP" sz="1400" kern="1200" dirty="0">
            <a:latin typeface="BIZ UDPゴシック" panose="020B0400000000000000" pitchFamily="50" charset="-128"/>
            <a:ea typeface="BIZ UDPゴシック" panose="020B0400000000000000" pitchFamily="50" charset="-128"/>
          </a:endParaRPr>
        </a:p>
      </dsp:txBody>
      <dsp:txXfrm>
        <a:off x="571374" y="7253049"/>
        <a:ext cx="1475171" cy="329235"/>
      </dsp:txXfrm>
    </dsp:sp>
    <dsp:sp modelId="{10C8F5ED-6E0C-4EC7-8DFF-7CD15ACB9D45}">
      <dsp:nvSpPr>
        <dsp:cNvPr id="0" name=""/>
        <dsp:cNvSpPr/>
      </dsp:nvSpPr>
      <dsp:spPr>
        <a:xfrm>
          <a:off x="2199192" y="7278848"/>
          <a:ext cx="4042240" cy="27763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府市連携した地震対策の推進</a:t>
          </a:r>
        </a:p>
      </dsp:txBody>
      <dsp:txXfrm>
        <a:off x="2199192" y="7278848"/>
        <a:ext cx="4042240" cy="277638"/>
      </dsp:txXfrm>
    </dsp:sp>
    <dsp:sp modelId="{4D97A359-5212-4FDE-A59E-BE3DF526A3B0}">
      <dsp:nvSpPr>
        <dsp:cNvPr id="0" name=""/>
        <dsp:cNvSpPr/>
      </dsp:nvSpPr>
      <dsp:spPr>
        <a:xfrm>
          <a:off x="6394079" y="7064580"/>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災害時の下水汚泥の相互融通に向けたマニュアルの拡充</a:t>
          </a:r>
          <a:endParaRPr lang="ja-JP" altLang="en-US" sz="900" u="sng" kern="1200" dirty="0">
            <a:solidFill>
              <a:schemeClr val="bg1"/>
            </a:solidFill>
            <a:latin typeface="BIZ UDPゴシック" panose="020B0400000000000000" pitchFamily="50" charset="-128"/>
            <a:ea typeface="BIZ UDPゴシック" panose="020B0400000000000000" pitchFamily="50" charset="-128"/>
          </a:endParaRPr>
        </a:p>
      </dsp:txBody>
      <dsp:txXfrm>
        <a:off x="6394079" y="7064580"/>
        <a:ext cx="6012002" cy="323999"/>
      </dsp:txXfrm>
    </dsp:sp>
    <dsp:sp modelId="{31334A89-DFE9-4724-BB79-69B3762551C1}">
      <dsp:nvSpPr>
        <dsp:cNvPr id="0" name=""/>
        <dsp:cNvSpPr/>
      </dsp:nvSpPr>
      <dsp:spPr>
        <a:xfrm>
          <a:off x="6400254" y="7482569"/>
          <a:ext cx="6012002"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cs typeface="+mn-cs"/>
            </a:rPr>
            <a:t>広域緊急交通路における府内市町村の管渠地震対策状況の情報収集</a:t>
          </a:r>
          <a:endParaRPr lang="ja-JP" altLang="en-US" sz="1400" u="sng" kern="1200" dirty="0">
            <a:solidFill>
              <a:schemeClr val="bg1"/>
            </a:solidFill>
            <a:latin typeface="BIZ UDPゴシック" panose="020B0400000000000000" pitchFamily="50" charset="-128"/>
            <a:ea typeface="BIZ UDPゴシック" panose="020B0400000000000000" pitchFamily="50" charset="-128"/>
          </a:endParaRPr>
        </a:p>
      </dsp:txBody>
      <dsp:txXfrm>
        <a:off x="6400254" y="7482569"/>
        <a:ext cx="6012002" cy="323999"/>
      </dsp:txXfrm>
    </dsp:sp>
    <dsp:sp modelId="{38CE7AC1-3D24-4E94-A1BC-29C6168749FE}">
      <dsp:nvSpPr>
        <dsp:cNvPr id="0" name=""/>
        <dsp:cNvSpPr/>
      </dsp:nvSpPr>
      <dsp:spPr>
        <a:xfrm>
          <a:off x="571374" y="7886475"/>
          <a:ext cx="1475171" cy="32923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kumimoji="1" lang="ja-JP" sz="1400" kern="1200" dirty="0">
              <a:latin typeface="BIZ UDPゴシック" panose="020B0400000000000000" pitchFamily="50" charset="-128"/>
              <a:ea typeface="BIZ UDPゴシック" panose="020B0400000000000000" pitchFamily="50" charset="-128"/>
            </a:rPr>
            <a:t>部品共有化</a:t>
          </a:r>
          <a:r>
            <a:rPr kumimoji="1" lang="en-US" altLang="ja-JP" sz="1400" kern="1200" dirty="0">
              <a:latin typeface="BIZ UDPゴシック" panose="020B0400000000000000" pitchFamily="50" charset="-128"/>
              <a:ea typeface="BIZ UDPゴシック" panose="020B0400000000000000" pitchFamily="50" charset="-128"/>
            </a:rPr>
            <a:t>WG</a:t>
          </a:r>
          <a:endParaRPr lang="ja-JP" sz="1400" kern="1200" dirty="0">
            <a:latin typeface="BIZ UDPゴシック" panose="020B0400000000000000" pitchFamily="50" charset="-128"/>
            <a:ea typeface="BIZ UDPゴシック" panose="020B0400000000000000" pitchFamily="50" charset="-128"/>
          </a:endParaRPr>
        </a:p>
      </dsp:txBody>
      <dsp:txXfrm>
        <a:off x="571374" y="7886475"/>
        <a:ext cx="1475171" cy="329235"/>
      </dsp:txXfrm>
    </dsp:sp>
    <dsp:sp modelId="{B3D64191-73CB-49E2-89A8-AECB73EC9F1F}">
      <dsp:nvSpPr>
        <dsp:cNvPr id="0" name=""/>
        <dsp:cNvSpPr/>
      </dsp:nvSpPr>
      <dsp:spPr>
        <a:xfrm>
          <a:off x="2199192" y="7901798"/>
          <a:ext cx="4042240" cy="29858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設備部品の共有化</a:t>
          </a:r>
        </a:p>
      </dsp:txBody>
      <dsp:txXfrm>
        <a:off x="2199192" y="7901798"/>
        <a:ext cx="4042240" cy="298589"/>
      </dsp:txXfrm>
    </dsp:sp>
    <dsp:sp modelId="{F04EA4B1-CDC6-4DA2-9C38-2571296B75B4}">
      <dsp:nvSpPr>
        <dsp:cNvPr id="0" name=""/>
        <dsp:cNvSpPr/>
      </dsp:nvSpPr>
      <dsp:spPr>
        <a:xfrm>
          <a:off x="6394079" y="7871093"/>
          <a:ext cx="6012002" cy="359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l" defTabSz="666750" rtl="0">
            <a:lnSpc>
              <a:spcPct val="90000"/>
            </a:lnSpc>
            <a:spcBef>
              <a:spcPct val="0"/>
            </a:spcBef>
            <a:spcAft>
              <a:spcPct val="35000"/>
            </a:spcAft>
            <a:buNone/>
          </a:pPr>
          <a:r>
            <a:rPr kumimoji="1" lang="ja-JP" altLang="en-US" sz="1500" kern="1200" dirty="0">
              <a:solidFill>
                <a:schemeClr val="bg1"/>
              </a:solidFill>
              <a:latin typeface="BIZ UDPゴシック" panose="020B0400000000000000" pitchFamily="50" charset="-128"/>
              <a:ea typeface="BIZ UDPゴシック" panose="020B0400000000000000" pitchFamily="50" charset="-128"/>
            </a:rPr>
            <a:t>府市及び府内８市町で緊急時に設備部品を相互融通する体制に拡充</a:t>
          </a:r>
          <a:endParaRPr lang="ja-JP" altLang="en-US" sz="1500" kern="1200" dirty="0">
            <a:solidFill>
              <a:schemeClr val="bg1"/>
            </a:solidFill>
            <a:latin typeface="BIZ UDPゴシック" panose="020B0400000000000000" pitchFamily="50" charset="-128"/>
            <a:ea typeface="BIZ UDPゴシック" panose="020B0400000000000000" pitchFamily="50" charset="-128"/>
          </a:endParaRPr>
        </a:p>
      </dsp:txBody>
      <dsp:txXfrm>
        <a:off x="6394079" y="7871093"/>
        <a:ext cx="6012002" cy="359999"/>
      </dsp:txXfrm>
    </dsp:sp>
    <dsp:sp modelId="{5D08996C-DD44-4327-8413-2FA1A78E880E}">
      <dsp:nvSpPr>
        <dsp:cNvPr id="0" name=""/>
        <dsp:cNvSpPr/>
      </dsp:nvSpPr>
      <dsp:spPr>
        <a:xfrm>
          <a:off x="571374" y="8457834"/>
          <a:ext cx="1475171" cy="46455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技術開発・国際貢献</a:t>
          </a:r>
          <a:r>
            <a:rPr kumimoji="1" lang="en-US" altLang="ja-JP" sz="1200" kern="1200" dirty="0">
              <a:latin typeface="BIZ UDPゴシック" panose="020B0400000000000000" pitchFamily="50" charset="-128"/>
              <a:ea typeface="BIZ UDPゴシック" panose="020B0400000000000000" pitchFamily="50" charset="-128"/>
            </a:rPr>
            <a:t>WG</a:t>
          </a:r>
          <a:endParaRPr lang="ja-JP" sz="1200" kern="1200" dirty="0">
            <a:latin typeface="BIZ UDPゴシック" panose="020B0400000000000000" pitchFamily="50" charset="-128"/>
            <a:ea typeface="BIZ UDPゴシック" panose="020B0400000000000000" pitchFamily="50" charset="-128"/>
          </a:endParaRPr>
        </a:p>
      </dsp:txBody>
      <dsp:txXfrm>
        <a:off x="571374" y="8457834"/>
        <a:ext cx="1475171" cy="464558"/>
      </dsp:txXfrm>
    </dsp:sp>
    <dsp:sp modelId="{7A8B0390-46FD-4336-9F9B-14DC9843DB23}">
      <dsp:nvSpPr>
        <dsp:cNvPr id="0" name=""/>
        <dsp:cNvSpPr/>
      </dsp:nvSpPr>
      <dsp:spPr>
        <a:xfrm>
          <a:off x="2199192" y="8537860"/>
          <a:ext cx="4042240" cy="30450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府市連携した技術開発、国際貢献の推進</a:t>
          </a:r>
        </a:p>
      </dsp:txBody>
      <dsp:txXfrm>
        <a:off x="2199192" y="8537860"/>
        <a:ext cx="4042240" cy="304504"/>
      </dsp:txXfrm>
    </dsp:sp>
    <dsp:sp modelId="{2E9184AB-C4DB-44E3-B5E5-6813D8DB16BA}">
      <dsp:nvSpPr>
        <dsp:cNvPr id="0" name=""/>
        <dsp:cNvSpPr/>
      </dsp:nvSpPr>
      <dsp:spPr>
        <a:xfrm>
          <a:off x="6394079" y="8337026"/>
          <a:ext cx="6023755"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rtl="0">
            <a:lnSpc>
              <a:spcPct val="90000"/>
            </a:lnSpc>
            <a:spcBef>
              <a:spcPct val="0"/>
            </a:spcBef>
            <a:spcAft>
              <a:spcPct val="35000"/>
            </a:spcAft>
            <a:buNone/>
          </a:pPr>
          <a:r>
            <a:rPr lang="ja-JP" altLang="en-US" sz="1400" kern="1200" dirty="0">
              <a:solidFill>
                <a:schemeClr val="bg1"/>
              </a:solidFill>
              <a:latin typeface="BIZ UDPゴシック" panose="020B0400000000000000" pitchFamily="50" charset="-128"/>
              <a:ea typeface="BIZ UDPゴシック" panose="020B0400000000000000" pitchFamily="50" charset="-128"/>
              <a:cs typeface="+mn-cs"/>
            </a:rPr>
            <a:t>カーボンニュートラル</a:t>
          </a:r>
          <a:r>
            <a:rPr lang="ja-JP" altLang="en-US" sz="1400" kern="1200" dirty="0">
              <a:solidFill>
                <a:schemeClr val="bg1"/>
              </a:solidFill>
              <a:latin typeface="BIZ UDPゴシック" panose="020B0400000000000000" pitchFamily="50" charset="-128"/>
              <a:ea typeface="BIZ UDPゴシック" panose="020B0400000000000000" pitchFamily="50" charset="-128"/>
            </a:rPr>
            <a:t>・新技術の学習会開催、産学が持つ新技術の収集</a:t>
          </a:r>
        </a:p>
      </dsp:txBody>
      <dsp:txXfrm>
        <a:off x="6394079" y="8337026"/>
        <a:ext cx="6023755" cy="323999"/>
      </dsp:txXfrm>
    </dsp:sp>
    <dsp:sp modelId="{DFD0EA7D-4647-4308-9885-5BDCD09D5106}">
      <dsp:nvSpPr>
        <dsp:cNvPr id="0" name=""/>
        <dsp:cNvSpPr/>
      </dsp:nvSpPr>
      <dsp:spPr>
        <a:xfrm>
          <a:off x="6394079" y="8719199"/>
          <a:ext cx="6023755" cy="323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00075" rtl="0">
            <a:lnSpc>
              <a:spcPct val="90000"/>
            </a:lnSpc>
            <a:spcBef>
              <a:spcPct val="0"/>
            </a:spcBef>
            <a:spcAft>
              <a:spcPct val="35000"/>
            </a:spcAft>
            <a:buNone/>
          </a:pPr>
          <a:r>
            <a:rPr lang="ja-JP" altLang="en-US" sz="1350" kern="1200" dirty="0">
              <a:solidFill>
                <a:schemeClr val="bg1"/>
              </a:solidFill>
              <a:latin typeface="BIZ UDPゴシック" panose="020B0400000000000000" pitchFamily="50" charset="-128"/>
              <a:ea typeface="BIZ UDPゴシック" panose="020B0400000000000000" pitchFamily="50" charset="-128"/>
            </a:rPr>
            <a:t>ＪＩＣＡ研修での講師・現場対応、</a:t>
          </a:r>
          <a:r>
            <a:rPr lang="ja-JP" altLang="en-US" sz="1350" kern="1200" dirty="0">
              <a:solidFill>
                <a:schemeClr val="bg1"/>
              </a:solidFill>
              <a:latin typeface="BIZ UDPゴシック" panose="020B0400000000000000" pitchFamily="50" charset="-128"/>
              <a:ea typeface="BIZ UDPゴシック" panose="020B0400000000000000" pitchFamily="50" charset="-128"/>
              <a:cs typeface="+mn-cs"/>
            </a:rPr>
            <a:t>海外視察者からの現地水環境課題の</a:t>
          </a:r>
          <a:r>
            <a:rPr lang="ja-JP" altLang="en-US" sz="1350" kern="1200" dirty="0">
              <a:solidFill>
                <a:schemeClr val="bg1"/>
              </a:solidFill>
              <a:latin typeface="BIZ UDPゴシック" panose="020B0400000000000000" pitchFamily="50" charset="-128"/>
              <a:ea typeface="BIZ UDPゴシック" panose="020B0400000000000000" pitchFamily="50" charset="-128"/>
            </a:rPr>
            <a:t>聴き取り</a:t>
          </a:r>
        </a:p>
      </dsp:txBody>
      <dsp:txXfrm>
        <a:off x="6394079" y="8719199"/>
        <a:ext cx="6023755" cy="323999"/>
      </dsp:txXfrm>
    </dsp:sp>
    <dsp:sp modelId="{2D2573BE-4710-4DE5-9B8A-47F8691A3CCD}">
      <dsp:nvSpPr>
        <dsp:cNvPr id="0" name=""/>
        <dsp:cNvSpPr/>
      </dsp:nvSpPr>
      <dsp:spPr>
        <a:xfrm>
          <a:off x="571374" y="9057768"/>
          <a:ext cx="1475171" cy="46455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kumimoji="1" lang="ja-JP" sz="1200" kern="1200" dirty="0">
              <a:latin typeface="BIZ UDPゴシック" panose="020B0400000000000000" pitchFamily="50" charset="-128"/>
              <a:ea typeface="BIZ UDPゴシック" panose="020B0400000000000000" pitchFamily="50" charset="-128"/>
            </a:rPr>
            <a:t>処理場空間の多様な活用</a:t>
          </a:r>
          <a:r>
            <a:rPr kumimoji="1" lang="en-US" altLang="ja-JP" sz="1200" kern="1200" dirty="0">
              <a:latin typeface="BIZ UDPゴシック" panose="020B0400000000000000" pitchFamily="50" charset="-128"/>
              <a:ea typeface="BIZ UDPゴシック" panose="020B0400000000000000" pitchFamily="50" charset="-128"/>
            </a:rPr>
            <a:t>WG</a:t>
          </a:r>
          <a:endParaRPr lang="ja-JP" sz="1200" kern="1200" dirty="0">
            <a:latin typeface="BIZ UDPゴシック" panose="020B0400000000000000" pitchFamily="50" charset="-128"/>
            <a:ea typeface="BIZ UDPゴシック" panose="020B0400000000000000" pitchFamily="50" charset="-128"/>
          </a:endParaRPr>
        </a:p>
      </dsp:txBody>
      <dsp:txXfrm>
        <a:off x="571374" y="9057768"/>
        <a:ext cx="1475171" cy="464558"/>
      </dsp:txXfrm>
    </dsp:sp>
    <dsp:sp modelId="{6449F9D7-C09F-4E4F-9EFC-A12660E7981E}">
      <dsp:nvSpPr>
        <dsp:cNvPr id="0" name=""/>
        <dsp:cNvSpPr/>
      </dsp:nvSpPr>
      <dsp:spPr>
        <a:xfrm>
          <a:off x="2199192" y="9142672"/>
          <a:ext cx="4042240" cy="31461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ja-JP" altLang="en-US" sz="1400" kern="1200" dirty="0">
              <a:latin typeface="BIZ UDPゴシック" panose="020B0400000000000000" pitchFamily="50" charset="-128"/>
              <a:ea typeface="BIZ UDPゴシック" panose="020B0400000000000000" pitchFamily="50" charset="-128"/>
            </a:rPr>
            <a:t>処理場空間の多様な活用の推進</a:t>
          </a:r>
        </a:p>
      </dsp:txBody>
      <dsp:txXfrm>
        <a:off x="2199192" y="9142672"/>
        <a:ext cx="4042240" cy="314612"/>
      </dsp:txXfrm>
    </dsp:sp>
    <dsp:sp modelId="{07A8AFC3-AB9D-4151-A316-6556C6E39E4A}">
      <dsp:nvSpPr>
        <dsp:cNvPr id="0" name=""/>
        <dsp:cNvSpPr/>
      </dsp:nvSpPr>
      <dsp:spPr>
        <a:xfrm>
          <a:off x="6412053" y="9116030"/>
          <a:ext cx="5987624" cy="3599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solidFill>
                <a:schemeClr val="bg1"/>
              </a:solidFill>
              <a:latin typeface="BIZ UDPゴシック" panose="020B0400000000000000" pitchFamily="50" charset="-128"/>
              <a:ea typeface="BIZ UDPゴシック" panose="020B0400000000000000" pitchFamily="50" charset="-128"/>
            </a:rPr>
            <a:t>まちづくり関連事例の情報共有、現場見学会の開催</a:t>
          </a:r>
          <a:endParaRPr kumimoji="1" lang="en-US" altLang="ja-JP" sz="1400" kern="1200" dirty="0">
            <a:solidFill>
              <a:schemeClr val="bg1"/>
            </a:solidFill>
            <a:latin typeface="BIZ UDPゴシック" panose="020B0400000000000000" pitchFamily="50" charset="-128"/>
            <a:ea typeface="BIZ UDPゴシック" panose="020B0400000000000000" pitchFamily="50" charset="-128"/>
          </a:endParaRPr>
        </a:p>
      </dsp:txBody>
      <dsp:txXfrm>
        <a:off x="6412053" y="9116030"/>
        <a:ext cx="5987624" cy="35999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9"/>
            <a:ext cx="2949575" cy="498475"/>
          </a:xfrm>
          <a:prstGeom prst="rect">
            <a:avLst/>
          </a:prstGeom>
        </p:spPr>
        <p:txBody>
          <a:bodyPr vert="horz" lIns="91267" tIns="45627" rIns="91267" bIns="456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58" y="19"/>
            <a:ext cx="2949575" cy="498475"/>
          </a:xfrm>
          <a:prstGeom prst="rect">
            <a:avLst/>
          </a:prstGeom>
        </p:spPr>
        <p:txBody>
          <a:bodyPr vert="horz" lIns="91267" tIns="45627" rIns="91267" bIns="45627" rtlCol="0"/>
          <a:lstStyle>
            <a:lvl1pPr algn="r">
              <a:defRPr sz="1200"/>
            </a:lvl1pPr>
          </a:lstStyle>
          <a:p>
            <a:fld id="{B926FE80-69B6-4ED1-863D-5E082D142CB6}"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267" tIns="45627" rIns="91267" bIns="45627" rtlCol="0" anchor="ctr"/>
          <a:lstStyle/>
          <a:p>
            <a:endParaRPr lang="ja-JP" altLang="en-US"/>
          </a:p>
        </p:txBody>
      </p:sp>
      <p:sp>
        <p:nvSpPr>
          <p:cNvPr id="5" name="ノート プレースホルダー 4"/>
          <p:cNvSpPr>
            <a:spLocks noGrp="1"/>
          </p:cNvSpPr>
          <p:nvPr>
            <p:ph type="body" sz="quarter" idx="3"/>
          </p:nvPr>
        </p:nvSpPr>
        <p:spPr>
          <a:xfrm>
            <a:off x="681038" y="4783158"/>
            <a:ext cx="5445125" cy="3913187"/>
          </a:xfrm>
          <a:prstGeom prst="rect">
            <a:avLst/>
          </a:prstGeom>
        </p:spPr>
        <p:txBody>
          <a:bodyPr vert="horz" lIns="91267" tIns="45627" rIns="91267" bIns="456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6"/>
            <a:ext cx="2949575" cy="498475"/>
          </a:xfrm>
          <a:prstGeom prst="rect">
            <a:avLst/>
          </a:prstGeom>
        </p:spPr>
        <p:txBody>
          <a:bodyPr vert="horz" lIns="91267" tIns="45627" rIns="91267" bIns="456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58" y="9440866"/>
            <a:ext cx="2949575" cy="498475"/>
          </a:xfrm>
          <a:prstGeom prst="rect">
            <a:avLst/>
          </a:prstGeom>
        </p:spPr>
        <p:txBody>
          <a:bodyPr vert="horz" lIns="91267" tIns="45627" rIns="91267" bIns="45627" rtlCol="0" anchor="b"/>
          <a:lstStyle>
            <a:lvl1pPr algn="r">
              <a:defRPr sz="1200"/>
            </a:lvl1pPr>
          </a:lstStyle>
          <a:p>
            <a:fld id="{99F3FEAC-1283-4BB1-9839-6662DA9BA4E8}" type="slidenum">
              <a:rPr kumimoji="1" lang="ja-JP" altLang="en-US" smtClean="0"/>
              <a:t>‹#›</a:t>
            </a:fld>
            <a:endParaRPr kumimoji="1" lang="ja-JP" altLang="en-US"/>
          </a:p>
        </p:txBody>
      </p:sp>
    </p:spTree>
    <p:extLst>
      <p:ext uri="{BB962C8B-B14F-4D97-AF65-F5344CB8AC3E}">
        <p14:creationId xmlns:p14="http://schemas.microsoft.com/office/powerpoint/2010/main" val="945672667"/>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A24055-A04F-428F-867D-9A6A9A87A63A}"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245366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C3512-A262-4B94-BFF0-9C085B96CC32}"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108990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A5C71E-E33D-43F0-B920-04A94D2E7E0F}"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27787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2D0E5F-EA30-4FC9-AFB1-3E777B75C685}"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7216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467147-64B9-4A15-95EA-E20F1F5AC9AD}"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24106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87E893-E240-4B40-8233-B41FA9330F73}"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222561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5E840B-01AF-49FB-A64C-8E0F3B816AF2}" type="datetime1">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153013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D51B73-BD5D-4627-91C6-4C0D75E3D756}" type="datetime1">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179046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D108F-18D7-4E92-B15B-A39D9B3B4169}" type="datetime1">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413970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3F201-9BBF-4EF5-BD88-FD5828F696A9}"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282569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1D02-12ED-411B-9897-A9C61F61544C}"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315286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C507C8F-C14C-47DD-BD07-A0463BE4E5E5}" type="datetime1">
              <a:rPr kumimoji="1" lang="ja-JP" altLang="en-US" smtClean="0"/>
              <a:t>2024/3/13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710D515-171E-4661-8845-CFDA0D82721D}" type="slidenum">
              <a:rPr kumimoji="1" lang="ja-JP" altLang="en-US" smtClean="0"/>
              <a:t>‹#›</a:t>
            </a:fld>
            <a:endParaRPr kumimoji="1" lang="ja-JP" altLang="en-US"/>
          </a:p>
        </p:txBody>
      </p:sp>
    </p:spTree>
    <p:extLst>
      <p:ext uri="{BB962C8B-B14F-4D97-AF65-F5344CB8AC3E}">
        <p14:creationId xmlns:p14="http://schemas.microsoft.com/office/powerpoint/2010/main" val="41092312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1377787704"/>
              </p:ext>
            </p:extLst>
          </p:nvPr>
        </p:nvGraphicFramePr>
        <p:xfrm>
          <a:off x="53023" y="-224168"/>
          <a:ext cx="12424322" cy="9528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テキスト ボックス 12"/>
          <p:cNvSpPr txBox="1"/>
          <p:nvPr/>
        </p:nvSpPr>
        <p:spPr>
          <a:xfrm>
            <a:off x="342900" y="459346"/>
            <a:ext cx="12162385" cy="830997"/>
          </a:xfrm>
          <a:prstGeom prst="rect">
            <a:avLst/>
          </a:prstGeom>
          <a:noFill/>
        </p:spPr>
        <p:txBody>
          <a:bodyPr wrap="square" rtlCol="0">
            <a:spAutoFit/>
          </a:bodyPr>
          <a:lstStyle/>
          <a:p>
            <a:pPr defTabSz="886237"/>
            <a:r>
              <a:rPr kumimoji="1" lang="ja-JP" altLang="en-US" sz="1600" dirty="0">
                <a:solidFill>
                  <a:prstClr val="black"/>
                </a:solidFill>
                <a:latin typeface="BIZ UDPゴシック" panose="020B0400000000000000" pitchFamily="50" charset="-128"/>
                <a:ea typeface="BIZ UDPゴシック" panose="020B0400000000000000" pitchFamily="50" charset="-128"/>
              </a:rPr>
              <a:t>　「大阪府市下水道ビジョン」（令和３年</a:t>
            </a:r>
            <a:r>
              <a:rPr kumimoji="1" lang="en-US" altLang="ja-JP" sz="1600" dirty="0">
                <a:solidFill>
                  <a:prstClr val="black"/>
                </a:solidFill>
                <a:latin typeface="BIZ UDPゴシック" panose="020B0400000000000000" pitchFamily="50" charset="-128"/>
                <a:ea typeface="BIZ UDPゴシック" panose="020B0400000000000000" pitchFamily="50" charset="-128"/>
              </a:rPr>
              <a:t>12</a:t>
            </a:r>
            <a:r>
              <a:rPr kumimoji="1" lang="ja-JP" altLang="en-US" sz="1600" dirty="0">
                <a:solidFill>
                  <a:prstClr val="black"/>
                </a:solidFill>
                <a:latin typeface="BIZ UDPゴシック" panose="020B0400000000000000" pitchFamily="50" charset="-128"/>
                <a:ea typeface="BIZ UDPゴシック" panose="020B0400000000000000" pitchFamily="50" charset="-128"/>
              </a:rPr>
              <a:t>月</a:t>
            </a:r>
            <a:r>
              <a:rPr kumimoji="1" lang="en-US" altLang="ja-JP" sz="1600" dirty="0">
                <a:solidFill>
                  <a:prstClr val="black"/>
                </a:solidFill>
                <a:latin typeface="BIZ UDPゴシック" panose="020B0400000000000000" pitchFamily="50" charset="-128"/>
                <a:ea typeface="BIZ UDPゴシック" panose="020B0400000000000000" pitchFamily="50" charset="-128"/>
              </a:rPr>
              <a:t>24</a:t>
            </a:r>
            <a:r>
              <a:rPr kumimoji="1" lang="ja-JP" altLang="en-US" sz="1600" dirty="0">
                <a:solidFill>
                  <a:prstClr val="black"/>
                </a:solidFill>
                <a:latin typeface="BIZ UDPゴシック" panose="020B0400000000000000" pitchFamily="50" charset="-128"/>
                <a:ea typeface="BIZ UDPゴシック" panose="020B0400000000000000" pitchFamily="50" charset="-128"/>
              </a:rPr>
              <a:t>日策定）に掲げた取組を着実に推進するため「大阪府市下水道ビジョン推進会議」を設置しました（令和４年２月４日）。</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a:p>
            <a:pPr defTabSz="886237"/>
            <a:r>
              <a:rPr kumimoji="1" lang="ja-JP" altLang="en-US" sz="1600" dirty="0">
                <a:solidFill>
                  <a:prstClr val="black"/>
                </a:solidFill>
                <a:latin typeface="BIZ UDPゴシック" panose="020B0400000000000000" pitchFamily="50" charset="-128"/>
                <a:ea typeface="BIZ UDPゴシック" panose="020B0400000000000000" pitchFamily="50" charset="-128"/>
              </a:rPr>
              <a:t>　現在、大阪府、大阪市（以下、府市）及び府内市町村が連携し、テーマ別のワーキンググループ（</a:t>
            </a:r>
            <a:r>
              <a:rPr kumimoji="1" lang="en-US" altLang="ja-JP" sz="1600" dirty="0">
                <a:solidFill>
                  <a:prstClr val="black"/>
                </a:solidFill>
                <a:latin typeface="BIZ UDPゴシック" panose="020B0400000000000000" pitchFamily="50" charset="-128"/>
                <a:ea typeface="BIZ UDPゴシック" panose="020B0400000000000000" pitchFamily="50" charset="-128"/>
              </a:rPr>
              <a:t>WG</a:t>
            </a:r>
            <a:r>
              <a:rPr kumimoji="1" lang="ja-JP" altLang="en-US" sz="1600" dirty="0">
                <a:solidFill>
                  <a:prstClr val="black"/>
                </a:solidFill>
                <a:latin typeface="BIZ UDPゴシック" panose="020B0400000000000000" pitchFamily="50" charset="-128"/>
                <a:ea typeface="BIZ UDPゴシック" panose="020B0400000000000000" pitchFamily="50" charset="-128"/>
              </a:rPr>
              <a:t>）にて具体的な検討を行っています。</a:t>
            </a:r>
          </a:p>
        </p:txBody>
      </p:sp>
      <p:sp>
        <p:nvSpPr>
          <p:cNvPr id="14" name="正方形/長方形 13"/>
          <p:cNvSpPr/>
          <p:nvPr/>
        </p:nvSpPr>
        <p:spPr>
          <a:xfrm>
            <a:off x="0" y="-46166"/>
            <a:ext cx="1280160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ja-JP" altLang="en-US" sz="2400" b="1" dirty="0">
                <a:solidFill>
                  <a:schemeClr val="bg1"/>
                </a:solidFill>
                <a:latin typeface="BIZ UDPゴシック" panose="020B0400000000000000" pitchFamily="50" charset="-128"/>
                <a:ea typeface="BIZ UDPゴシック" panose="020B0400000000000000" pitchFamily="50" charset="-128"/>
              </a:rPr>
              <a:t>大阪府市下水道ビジョンの推進について　　　　　　　　　　　　</a:t>
            </a:r>
            <a:r>
              <a:rPr lang="ja-JP" altLang="en-US" b="1" dirty="0">
                <a:solidFill>
                  <a:schemeClr val="bg1"/>
                </a:solidFill>
                <a:latin typeface="BIZ UDPゴシック" panose="020B0400000000000000" pitchFamily="50" charset="-128"/>
                <a:ea typeface="BIZ UDPゴシック" panose="020B0400000000000000" pitchFamily="50" charset="-128"/>
              </a:rPr>
              <a:t>　　　　　</a:t>
            </a:r>
          </a:p>
        </p:txBody>
      </p:sp>
      <p:grpSp>
        <p:nvGrpSpPr>
          <p:cNvPr id="15" name="グループ化 14"/>
          <p:cNvGrpSpPr/>
          <p:nvPr/>
        </p:nvGrpSpPr>
        <p:grpSpPr>
          <a:xfrm>
            <a:off x="661985" y="1427667"/>
            <a:ext cx="1475176" cy="226151"/>
            <a:chOff x="512644" y="5395349"/>
            <a:chExt cx="1925845" cy="429820"/>
          </a:xfrm>
          <a:solidFill>
            <a:schemeClr val="bg1"/>
          </a:solidFill>
        </p:grpSpPr>
        <p:sp>
          <p:nvSpPr>
            <p:cNvPr id="16" name="正方形/長方形 15"/>
            <p:cNvSpPr/>
            <p:nvPr/>
          </p:nvSpPr>
          <p:spPr>
            <a:xfrm>
              <a:off x="512644" y="5395349"/>
              <a:ext cx="1925845" cy="429818"/>
            </a:xfrm>
            <a:prstGeom prst="rect">
              <a:avLst/>
            </a:prstGeom>
            <a:ln/>
          </p:spPr>
          <p:style>
            <a:lnRef idx="2">
              <a:schemeClr val="accent3">
                <a:shade val="50000"/>
              </a:schemeClr>
            </a:lnRef>
            <a:fillRef idx="1">
              <a:schemeClr val="accent3"/>
            </a:fillRef>
            <a:effectRef idx="0">
              <a:schemeClr val="accent3"/>
            </a:effectRef>
            <a:fontRef idx="minor">
              <a:schemeClr val="lt1"/>
            </a:fontRef>
          </p:style>
        </p:sp>
        <p:sp>
          <p:nvSpPr>
            <p:cNvPr id="17" name="テキスト ボックス 16"/>
            <p:cNvSpPr txBox="1"/>
            <p:nvPr/>
          </p:nvSpPr>
          <p:spPr>
            <a:xfrm>
              <a:off x="512644" y="5395351"/>
              <a:ext cx="1925845" cy="42981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kumimoji="1" lang="en-US" altLang="ja-JP" sz="1600" dirty="0">
                  <a:solidFill>
                    <a:schemeClr val="bg1"/>
                  </a:solidFill>
                  <a:latin typeface="BIZ UDPゴシック" panose="020B0400000000000000" pitchFamily="50" charset="-128"/>
                  <a:ea typeface="BIZ UDPゴシック" panose="020B0400000000000000" pitchFamily="50" charset="-128"/>
                </a:rPr>
                <a:t>WG</a:t>
              </a:r>
              <a:r>
                <a:rPr kumimoji="1" lang="ja-JP" altLang="en-US" sz="1600" dirty="0">
                  <a:solidFill>
                    <a:schemeClr val="bg1"/>
                  </a:solidFill>
                  <a:latin typeface="BIZ UDPゴシック" panose="020B0400000000000000" pitchFamily="50" charset="-128"/>
                  <a:ea typeface="BIZ UDPゴシック" panose="020B0400000000000000" pitchFamily="50" charset="-128"/>
                </a:rPr>
                <a:t>の名称</a:t>
              </a:r>
              <a:endParaRPr lang="ja-JP" altLang="en-US" sz="160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18" name="グループ化 17"/>
          <p:cNvGrpSpPr/>
          <p:nvPr/>
        </p:nvGrpSpPr>
        <p:grpSpPr>
          <a:xfrm>
            <a:off x="2285839" y="1425983"/>
            <a:ext cx="4048284" cy="227837"/>
            <a:chOff x="2637771" y="1069649"/>
            <a:chExt cx="5283916" cy="303782"/>
          </a:xfrm>
          <a:solidFill>
            <a:schemeClr val="bg1"/>
          </a:solidFill>
        </p:grpSpPr>
        <p:sp>
          <p:nvSpPr>
            <p:cNvPr id="19" name="正方形/長方形 18"/>
            <p:cNvSpPr/>
            <p:nvPr/>
          </p:nvSpPr>
          <p:spPr>
            <a:xfrm>
              <a:off x="2637771" y="1069649"/>
              <a:ext cx="5283916" cy="303782"/>
            </a:xfrm>
            <a:prstGeom prst="rect">
              <a:avLst/>
            </a:prstGeom>
            <a:ln/>
          </p:spPr>
          <p:style>
            <a:lnRef idx="2">
              <a:schemeClr val="accent3">
                <a:shade val="50000"/>
              </a:schemeClr>
            </a:lnRef>
            <a:fillRef idx="1">
              <a:schemeClr val="accent3"/>
            </a:fillRef>
            <a:effectRef idx="0">
              <a:schemeClr val="accent3"/>
            </a:effectRef>
            <a:fontRef idx="minor">
              <a:schemeClr val="lt1"/>
            </a:fontRef>
          </p:style>
        </p:sp>
        <p:sp>
          <p:nvSpPr>
            <p:cNvPr id="20" name="テキスト ボックス 19"/>
            <p:cNvSpPr txBox="1"/>
            <p:nvPr/>
          </p:nvSpPr>
          <p:spPr>
            <a:xfrm>
              <a:off x="2637771" y="1069649"/>
              <a:ext cx="5283916" cy="30378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kumimoji="1" lang="en-US" altLang="ja-JP" sz="1600" dirty="0">
                  <a:solidFill>
                    <a:schemeClr val="bg1"/>
                  </a:solidFill>
                  <a:latin typeface="BIZ UDPゴシック" panose="020B0400000000000000" pitchFamily="50" charset="-128"/>
                  <a:ea typeface="BIZ UDPゴシック" panose="020B0400000000000000" pitchFamily="50" charset="-128"/>
                </a:rPr>
                <a:t>WG</a:t>
              </a:r>
              <a:r>
                <a:rPr kumimoji="1" lang="ja-JP" altLang="en-US" sz="1600" dirty="0">
                  <a:solidFill>
                    <a:schemeClr val="bg1"/>
                  </a:solidFill>
                  <a:latin typeface="BIZ UDPゴシック" panose="020B0400000000000000" pitchFamily="50" charset="-128"/>
                  <a:ea typeface="BIZ UDPゴシック" panose="020B0400000000000000" pitchFamily="50" charset="-128"/>
                </a:rPr>
                <a:t>の活動目的</a:t>
              </a:r>
            </a:p>
          </p:txBody>
        </p:sp>
      </p:grpSp>
      <p:grpSp>
        <p:nvGrpSpPr>
          <p:cNvPr id="21" name="グループ化 20"/>
          <p:cNvGrpSpPr/>
          <p:nvPr/>
        </p:nvGrpSpPr>
        <p:grpSpPr>
          <a:xfrm>
            <a:off x="6482804" y="1425981"/>
            <a:ext cx="6022481" cy="227837"/>
            <a:chOff x="8120969" y="1069649"/>
            <a:chExt cx="7853161" cy="303782"/>
          </a:xfrm>
          <a:solidFill>
            <a:schemeClr val="bg1"/>
          </a:solidFill>
        </p:grpSpPr>
        <p:sp>
          <p:nvSpPr>
            <p:cNvPr id="22" name="正方形/長方形 21"/>
            <p:cNvSpPr/>
            <p:nvPr/>
          </p:nvSpPr>
          <p:spPr>
            <a:xfrm>
              <a:off x="8120969" y="1069649"/>
              <a:ext cx="7853161" cy="303782"/>
            </a:xfrm>
            <a:prstGeom prst="rect">
              <a:avLst/>
            </a:prstGeom>
            <a:ln/>
          </p:spPr>
          <p:style>
            <a:lnRef idx="2">
              <a:schemeClr val="accent3">
                <a:shade val="50000"/>
              </a:schemeClr>
            </a:lnRef>
            <a:fillRef idx="1">
              <a:schemeClr val="accent3"/>
            </a:fillRef>
            <a:effectRef idx="0">
              <a:schemeClr val="accent3"/>
            </a:effectRef>
            <a:fontRef idx="minor">
              <a:schemeClr val="lt1"/>
            </a:fontRef>
          </p:style>
        </p:sp>
        <p:sp>
          <p:nvSpPr>
            <p:cNvPr id="23" name="テキスト ボックス 22"/>
            <p:cNvSpPr txBox="1"/>
            <p:nvPr/>
          </p:nvSpPr>
          <p:spPr>
            <a:xfrm>
              <a:off x="8120969" y="1069649"/>
              <a:ext cx="7853161" cy="30378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7620" tIns="7620" rIns="7620" bIns="7620" numCol="1" spcCol="1270" anchor="ctr" anchorCtr="0">
              <a:noAutofit/>
            </a:bodyPr>
            <a:lstStyle/>
            <a:p>
              <a:pPr algn="ctr" defTabSz="533387">
                <a:lnSpc>
                  <a:spcPct val="90000"/>
                </a:lnSpc>
                <a:spcBef>
                  <a:spcPct val="0"/>
                </a:spcBef>
                <a:spcAft>
                  <a:spcPct val="35000"/>
                </a:spcAft>
              </a:pPr>
              <a:r>
                <a:rPr kumimoji="1" lang="ja-JP" altLang="en-US" sz="1600" dirty="0">
                  <a:solidFill>
                    <a:schemeClr val="bg1"/>
                  </a:solidFill>
                  <a:latin typeface="BIZ UDPゴシック" panose="020B0400000000000000" pitchFamily="50" charset="-128"/>
                  <a:ea typeface="BIZ UDPゴシック" panose="020B0400000000000000" pitchFamily="50" charset="-128"/>
                </a:rPr>
                <a:t>令和５年度の主な活動内容</a:t>
              </a:r>
            </a:p>
          </p:txBody>
        </p:sp>
      </p:grpSp>
    </p:spTree>
    <p:extLst>
      <p:ext uri="{BB962C8B-B14F-4D97-AF65-F5344CB8AC3E}">
        <p14:creationId xmlns:p14="http://schemas.microsoft.com/office/powerpoint/2010/main" val="17986084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475</Words>
  <Application>Microsoft Office PowerPoint</Application>
  <PresentationFormat>A3 297x420 mm</PresentationFormat>
  <Paragraphs>44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遠藤　学</cp:lastModifiedBy>
  <cp:revision>20</cp:revision>
  <cp:lastPrinted>2024-03-12T06:23:50Z</cp:lastPrinted>
  <dcterms:modified xsi:type="dcterms:W3CDTF">2024-03-13T08:56:49Z</dcterms:modified>
</cp:coreProperties>
</file>