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8280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79" autoAdjust="0"/>
    <p:restoredTop sz="92150" autoAdjust="0"/>
  </p:normalViewPr>
  <p:slideViewPr>
    <p:cSldViewPr snapToGrid="0">
      <p:cViewPr varScale="1">
        <p:scale>
          <a:sx n="57" d="100"/>
          <a:sy n="57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15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2BE7A-9F69-4157-88E0-D27E57AAF3C5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1243013"/>
            <a:ext cx="49403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322EC-F40E-4EBA-8F77-DF964E668C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832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33450" y="1243013"/>
            <a:ext cx="49403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322EC-F40E-4EBA-8F77-DF964E668C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8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55149"/>
            <a:ext cx="10363200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9128"/>
            <a:ext cx="9144000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41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40855"/>
            <a:ext cx="2628900" cy="70172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40855"/>
            <a:ext cx="7734300" cy="70172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51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064352"/>
            <a:ext cx="10515600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541353"/>
            <a:ext cx="10515600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4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4273"/>
            <a:ext cx="5181600" cy="525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4273"/>
            <a:ext cx="5181600" cy="525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5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40856"/>
            <a:ext cx="10515600" cy="160049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029849"/>
            <a:ext cx="5157787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024646"/>
            <a:ext cx="5157787" cy="44487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29849"/>
            <a:ext cx="5183188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024646"/>
            <a:ext cx="5183188" cy="44487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2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42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67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2226"/>
            <a:ext cx="6172200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1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92226"/>
            <a:ext cx="6172200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02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0856"/>
            <a:ext cx="10515600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04273"/>
            <a:ext cx="10515600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9F60-292B-4CDE-93FD-61F56BEB2CA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674706"/>
            <a:ext cx="41148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C91F-D3D9-489C-BE32-3532C8A3CA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kumimoji="1"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kumimoji="1"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kumimoji="1"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30480"/>
              </p:ext>
            </p:extLst>
          </p:nvPr>
        </p:nvGraphicFramePr>
        <p:xfrm>
          <a:off x="116113" y="49900"/>
          <a:ext cx="11911098" cy="806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680">
                  <a:extLst>
                    <a:ext uri="{9D8B030D-6E8A-4147-A177-3AD203B41FA5}">
                      <a16:colId xmlns:a16="http://schemas.microsoft.com/office/drawing/2014/main" val="3800917493"/>
                    </a:ext>
                  </a:extLst>
                </a:gridCol>
                <a:gridCol w="9189418">
                  <a:extLst>
                    <a:ext uri="{9D8B030D-6E8A-4147-A177-3AD203B41FA5}">
                      <a16:colId xmlns:a16="http://schemas.microsoft.com/office/drawing/2014/main" val="1999259638"/>
                    </a:ext>
                  </a:extLst>
                </a:gridCol>
              </a:tblGrid>
              <a:tr h="15429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latin typeface="+mn-ea"/>
                          <a:ea typeface="+mn-ea"/>
                        </a:rPr>
                        <a:t>大阪府における検査体制の拡充</a:t>
                      </a:r>
                      <a:endParaRPr kumimoji="1" lang="en-US" altLang="ja-JP" sz="40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（新型コロナウイルス遺伝子検査機器の導入）</a:t>
                      </a:r>
                      <a:endParaRPr kumimoji="1" lang="en-US" altLang="ja-JP" sz="28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758469"/>
                  </a:ext>
                </a:extLst>
              </a:tr>
              <a:tr h="1308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導入機器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高性能の大型機器</a:t>
                      </a:r>
                      <a:r>
                        <a:rPr kumimoji="1" lang="ja-JP" alt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ja-JP" altLang="ja-JP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１台</a:t>
                      </a:r>
                      <a:endParaRPr kumimoji="1" lang="en-US" altLang="ja-JP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高性能の中</a:t>
                      </a:r>
                      <a:r>
                        <a:rPr kumimoji="1" lang="ja-JP" altLang="ja-JP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型機器</a:t>
                      </a:r>
                      <a:r>
                        <a:rPr kumimoji="1" lang="ja-JP" altLang="en-US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ja-JP" altLang="ja-JP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１０台</a:t>
                      </a:r>
                      <a:endParaRPr kumimoji="1" lang="ja-JP" altLang="en-US" sz="3600" dirty="0" smtClean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0701"/>
                  </a:ext>
                </a:extLst>
              </a:tr>
              <a:tr h="1286418"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機器の特徴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ウイルスの核酸抽出から増幅および検出までを</a:t>
                      </a: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</a:rPr>
                        <a:t>自動化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91544"/>
                  </a:ext>
                </a:extLst>
              </a:tr>
              <a:tr h="12633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導入予定場所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地域外来・検査センター等の医療機関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60913"/>
                  </a:ext>
                </a:extLst>
              </a:tr>
              <a:tr h="12557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検査対象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smtClean="0"/>
                        <a:t>行政検査等</a:t>
                      </a:r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（医師の判断により実施する保険適用の検査を含む）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39963"/>
                  </a:ext>
                </a:extLst>
              </a:tr>
              <a:tr h="14109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拡充見込みの</a:t>
                      </a:r>
                      <a:endParaRPr kumimoji="1" lang="en-US" altLang="ja-JP" sz="28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2800" b="1" dirty="0" smtClean="0">
                          <a:latin typeface="+mn-ea"/>
                          <a:ea typeface="+mn-ea"/>
                        </a:rPr>
                        <a:t>検査キャパ</a:t>
                      </a:r>
                      <a:endParaRPr kumimoji="1" lang="ja-JP" altLang="en-US" sz="2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１日あたり約６００検体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54899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752668" y="440266"/>
            <a:ext cx="93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8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90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和幸</dc:creator>
  <cp:lastModifiedBy>小田　真澄</cp:lastModifiedBy>
  <cp:revision>61</cp:revision>
  <cp:lastPrinted>2020-06-11T09:01:48Z</cp:lastPrinted>
  <dcterms:created xsi:type="dcterms:W3CDTF">2020-05-19T08:14:16Z</dcterms:created>
  <dcterms:modified xsi:type="dcterms:W3CDTF">2020-06-11T09:01:54Z</dcterms:modified>
</cp:coreProperties>
</file>