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緒方　千佳子" initials="緒方　千佳子" lastIdx="2" clrIdx="0">
    <p:extLst>
      <p:ext uri="{19B8F6BF-5375-455C-9EA6-DF929625EA0E}">
        <p15:presenceInfo xmlns:p15="http://schemas.microsoft.com/office/powerpoint/2012/main" userId="S-1-5-21-161959346-1900351369-444732941-1597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Provisional Translation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2F89-7A49-440B-A2EF-B864343D02A7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0FA4A-4BE8-473A-8AE1-DF391F0A8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226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Provisional Translation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1D86-6FD2-4274-9024-137B156599C5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784-9657-4580-BD24-0F779233AAAD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A8F4-16EE-4DE4-8522-461DA773B955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B03-BDF7-40CF-B365-22777A0A5960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BFBF-B2DC-41CD-AE37-376E6D831775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4269-AB49-4254-A8B1-7983FE4FFC74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BDB0-A3D1-4138-B38E-36045A0B9484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FE6-5EAB-4703-AA3D-05F97832F92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66-1ACD-4021-B1BA-90594D8E629A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F720B-754D-4B1B-8BB2-158749B78036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59F5-5E45-40E9-A218-2C99C8D5EA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EDC4-B0C6-49DD-BD63-FA7949632B87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4" y="205277"/>
            <a:ext cx="919080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smtClean="0">
                <a:latin typeface="Arial" panose="020B0604020202020204" pitchFamily="34" charset="0"/>
                <a:cs typeface="Arial" panose="020B0604020202020204" pitchFamily="34" charset="0"/>
              </a:rPr>
              <a:t>Outline 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of Emergency Measures of Osaka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Prefecture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328" y="813382"/>
            <a:ext cx="1176270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①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    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parts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of Osaka Prefecture</a:t>
            </a: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②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 :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From April 7 to May 6, 2020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③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</a:p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following  measures are taken to prevent the spread of the novel coronavirus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     based on the article 45 and 24 of the Act on Special Measures against Pandemic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     Influenza.</a:t>
            </a:r>
          </a:p>
          <a:p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●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Article 45, Clause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Osaka residents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are requested to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stay at home, especially requested to refrain from</a:t>
            </a:r>
          </a:p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going out to downtowns at night time, where “Three Cs” (</a:t>
            </a:r>
            <a:r>
              <a:rPr lang="en-US" altLang="ja-JP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Closed spaces, </a:t>
            </a:r>
          </a:p>
          <a:p>
            <a:r>
              <a:rPr lang="en-US" altLang="ja-JP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ja-JP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Crowded places and </a:t>
            </a:r>
            <a:r>
              <a:rPr lang="en-US" altLang="ja-JP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Close-contact </a:t>
            </a:r>
            <a:r>
              <a:rPr lang="en-US" altLang="ja-JP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overlap.</a:t>
            </a:r>
            <a:endParaRPr lang="en-US" altLang="ja-JP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     Necessary activities for daily lives such as going to hospital, shopping for foods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     and commuting are exception. </a:t>
            </a: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●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Article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24, Clause 9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refrain from holding events, regardless of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their scale</a:t>
            </a:r>
            <a:endParaRPr lang="en-US" altLang="ja-JP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location.</a:t>
            </a:r>
            <a:endParaRPr lang="en-US" altLang="ja-JP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staying at home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Article 45, Clause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502" y="1050442"/>
            <a:ext cx="11500834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Osaka residents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requested to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stay at home, especially requested to refrain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going out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downtowns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at night time, where “Three Cs” (</a:t>
            </a:r>
            <a:r>
              <a:rPr lang="en-US" altLang="ja-JP" b="1" i="1" u="sng" dirty="0">
                <a:latin typeface="Arial" panose="020B0604020202020204" pitchFamily="34" charset="0"/>
                <a:cs typeface="Arial" panose="020B0604020202020204" pitchFamily="34" charset="0"/>
              </a:rPr>
              <a:t>Closed spaces, </a:t>
            </a:r>
            <a:r>
              <a:rPr lang="en-US" altLang="ja-JP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Crowded </a:t>
            </a:r>
            <a:r>
              <a:rPr lang="en-US" altLang="ja-JP" b="1" i="1" u="sng" dirty="0">
                <a:latin typeface="Arial" panose="020B0604020202020204" pitchFamily="34" charset="0"/>
                <a:cs typeface="Arial" panose="020B0604020202020204" pitchFamily="34" charset="0"/>
              </a:rPr>
              <a:t>places and Close-contact settings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overlap.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activities for daily lives such as going to hospital, shopping for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foods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commuting are exception. 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0503" y="2556214"/>
            <a:ext cx="11500833" cy="39395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【Examples of necessary activities for daily lives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※</a:t>
            </a:r>
            <a:r>
              <a:rPr lang="en-US" altLang="ja-JP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With infection-preventive measures, limiting </a:t>
            </a:r>
            <a:r>
              <a:rPr lang="en-US" altLang="ja-JP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 of people gathering to the minimum is necessary</a:t>
            </a:r>
          </a:p>
          <a:p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of supplies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shopping for daily necessities(foods, commodity and medicines, etc.)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Maintaining health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going to hospitals, walk and exercise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commuting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⇒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Strong request for home teleworking and staggered working hours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Also strong request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taking countermeasures against infection and avoiding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“Three  Cs”</a:t>
            </a: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going to banks, public offices, etc.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926726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cancelation of events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Article 24, Clause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Organizers are requested to refrain from holding events, regardless of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their scale and location.</a:t>
            </a:r>
            <a:endParaRPr lang="en-US" altLang="ja-JP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827811"/>
            <a:ext cx="11500833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every scale</a:t>
            </a: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indoor and outdoor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Classification/Contents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kumimoji="1"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 events except those necessary for daily lives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ceremonies/local events, cultural events such as concerts, theater and recital, exhibitions, ceremonies,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lectures and workshops, sporting events, etc.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※Events which are necessary for daily lives such as information sessions/lotteries for residential tenants 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of public housing, small workshops for particular business sectors can be held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by taking the preventive measures for infections.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87428" y="205277"/>
            <a:ext cx="1843315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Translation</a:t>
            </a:r>
            <a:endParaRPr kumimoji="1" lang="ja-JP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203</Words>
  <PresentationFormat>ワイド画面</PresentationFormat>
  <Paragraphs>56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2020-04-09T01:31:51Z</cp:lastPrinted>
  <dcterms:created xsi:type="dcterms:W3CDTF">2020-04-06T02:06:27Z</dcterms:created>
  <dcterms:modified xsi:type="dcterms:W3CDTF">2020-04-15T01:01:28Z</dcterms:modified>
</cp:coreProperties>
</file>