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令和3年4月23日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6232"/>
            <a:ext cx="1219199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感染に強い飲食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に向けた取組</a:t>
            </a:r>
            <a:r>
              <a:rPr lang="ja-JP" altLang="en-US" sz="24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み</a:t>
            </a:r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（昼間の見回り調査）</a:t>
            </a:r>
            <a:endParaRPr lang="ja-JP" altLang="en-US" sz="24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フローチャート: 代替処理 8"/>
          <p:cNvSpPr/>
          <p:nvPr/>
        </p:nvSpPr>
        <p:spPr>
          <a:xfrm>
            <a:off x="492570" y="2864284"/>
            <a:ext cx="2193212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主な調査項目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" name="フローチャート: 代替処理 9"/>
          <p:cNvSpPr/>
          <p:nvPr/>
        </p:nvSpPr>
        <p:spPr>
          <a:xfrm>
            <a:off x="492570" y="1698177"/>
            <a:ext cx="1269175" cy="360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　制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565814"/>
            <a:ext cx="1248354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緊急事態宣言発令を受け、エリアを拡大し、</a:t>
            </a:r>
            <a:r>
              <a:rPr lang="ja-JP" altLang="en-US" sz="22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大阪府内の飲食店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時以降通常開店する店舗を除く約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万店）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を対象に、感染防止対策の徹底及び緊急事態措置の要請遵守のため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、市町村と連携し、個別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訪問を実施。</a:t>
            </a:r>
            <a:endParaRPr lang="ja-JP" altLang="ja-JP" sz="2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79745" y="3311209"/>
            <a:ext cx="667505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来店者・施設の感染防止対策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  <a:p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アクリル板等の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設置（又は座席の間隔の確保）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消毒液の設置（手指消毒の徹底） 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換気の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 及び 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CO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２センサーの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設置</a:t>
            </a:r>
            <a:endParaRPr lang="en-US" altLang="ja-JP" sz="2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会食の徹底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・業種別ガイドラインの遵守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緊急事態措置への対応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・営業時間短縮要請の遵守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・酒類等の提供の禁止</a:t>
            </a:r>
            <a:endParaRPr lang="en-US" altLang="ja-JP" sz="2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1905" y="2119914"/>
            <a:ext cx="95454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4/25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　最大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班（</a:t>
            </a: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６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00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人）体制（民間委託＋行政職員）</a:t>
            </a:r>
            <a:endParaRPr lang="en-US" altLang="ja-JP" sz="2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2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訪問時間　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　　　　</a:t>
            </a:r>
            <a:endParaRPr lang="ja-JP" altLang="ja-JP" sz="2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829541" y="6473974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10610210" y="96473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資料１－５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/>
          <a:srcRect l="32584" t="21422" r="31055" b="15897"/>
          <a:stretch/>
        </p:blipFill>
        <p:spPr>
          <a:xfrm>
            <a:off x="5753990" y="5700834"/>
            <a:ext cx="1122848" cy="1088250"/>
          </a:xfrm>
          <a:prstGeom prst="rect">
            <a:avLst/>
          </a:prstGeom>
        </p:spPr>
      </p:pic>
      <p:pic>
        <p:nvPicPr>
          <p:cNvPr id="15" name="Picture 2" descr="1789bd8c52f359e9963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66" t="24846" r="23656" b="26083"/>
          <a:stretch/>
        </p:blipFill>
        <p:spPr bwMode="auto">
          <a:xfrm rot="5400000">
            <a:off x="9616989" y="3721121"/>
            <a:ext cx="2129155" cy="133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11074290" y="3276583"/>
            <a:ext cx="683678" cy="644117"/>
          </a:xfrm>
          <a:prstGeom prst="wedgeRoundRectCallout">
            <a:avLst>
              <a:gd name="adj1" fmla="val -67338"/>
              <a:gd name="adj2" fmla="val 6787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 smtClean="0"/>
              <a:t>テーブルごとに</a:t>
            </a:r>
            <a:endParaRPr kumimoji="1" lang="en-US" altLang="ja-JP" sz="800" b="1" dirty="0" smtClean="0"/>
          </a:p>
          <a:p>
            <a:pPr algn="ctr"/>
            <a:r>
              <a:rPr kumimoji="1" lang="ja-JP" altLang="en-US" sz="800" b="1" dirty="0" smtClean="0"/>
              <a:t>卓上</a:t>
            </a:r>
            <a:r>
              <a:rPr kumimoji="1" lang="en-US" altLang="ja-JP" sz="800" b="1" dirty="0" smtClean="0"/>
              <a:t>POP</a:t>
            </a:r>
            <a:r>
              <a:rPr kumimoji="1" lang="ja-JP" altLang="en-US" sz="800" b="1" dirty="0" smtClean="0"/>
              <a:t>を設置</a:t>
            </a:r>
            <a:endParaRPr kumimoji="1" lang="ja-JP" altLang="en-US" sz="800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031181" y="3077823"/>
            <a:ext cx="1364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設置イメージ</a:t>
            </a:r>
            <a:endParaRPr kumimoji="1" lang="ja-JP" altLang="en-US" sz="12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11695" y="3311209"/>
            <a:ext cx="16383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2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213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松永　あかり</cp:lastModifiedBy>
  <cp:revision>112</cp:revision>
  <cp:lastPrinted>2021-04-22T13:35:15Z</cp:lastPrinted>
  <dcterms:created xsi:type="dcterms:W3CDTF">2021-04-05T13:06:10Z</dcterms:created>
  <dcterms:modified xsi:type="dcterms:W3CDTF">2021-04-23T10:02:51Z</dcterms:modified>
</cp:coreProperties>
</file>