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DBC7D-4C91-49C1-BD99-232958E3C57E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5619-2BD6-423F-8C55-FD16FB3D9C8F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614B-D2D5-4A6B-83D3-C589AC5F2E84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E0D3-7167-4D7D-B38F-BA45394410F0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2ECAD-72BE-447E-893D-02EC0E6C07DA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76E6-3B54-4518-8500-A679242D8DE5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C598-779B-4446-A9A7-B0FAA4B43332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73AB-239A-4D36-B4CD-8C274AE5AFBB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868CA-C157-4E9E-A2BE-9C4676C62C41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9F96C-CE19-4B1A-BB77-F6539E66B1A9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2A49-794C-4F63-9BD7-CC4A8D093EA2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6DFF-38CA-4EC3-A18F-AE4E183F6ACD}" type="datetime3">
              <a:rPr kumimoji="1" lang="ja-JP" altLang="en-US" smtClean="0"/>
              <a:t>令和3年4月20日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-12878" y="12012"/>
            <a:ext cx="12191999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  <a:endParaRPr lang="ja-JP" altLang="en-US" sz="20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フローチャート: 代替処理 22"/>
          <p:cNvSpPr/>
          <p:nvPr/>
        </p:nvSpPr>
        <p:spPr>
          <a:xfrm>
            <a:off x="555068" y="1536368"/>
            <a:ext cx="1440000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体　制</a:t>
            </a:r>
            <a:endParaRPr lang="ja-JP" altLang="ja-JP" sz="20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4" name="フローチャート: 代替処理 23"/>
          <p:cNvSpPr/>
          <p:nvPr/>
        </p:nvSpPr>
        <p:spPr>
          <a:xfrm>
            <a:off x="555068" y="3381487"/>
            <a:ext cx="1724493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取組状況</a:t>
            </a:r>
            <a:endParaRPr lang="ja-JP" altLang="ja-JP" sz="20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04223" y="6482587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400" smtClean="0"/>
              <a:t>1</a:t>
            </a:fld>
            <a:endParaRPr kumimoji="1" lang="ja-JP" altLang="en-US" sz="1400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976303" y="4044306"/>
            <a:ext cx="2133693" cy="20414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にかかる現地確認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約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50,000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↓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5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外観による未協力店舗３６６店</a:t>
            </a:r>
            <a:endParaRPr lang="ja-JP" altLang="en-US" sz="15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Freeform 13"/>
          <p:cNvSpPr>
            <a:spLocks/>
          </p:cNvSpPr>
          <p:nvPr/>
        </p:nvSpPr>
        <p:spPr bwMode="auto">
          <a:xfrm>
            <a:off x="3198233" y="3994168"/>
            <a:ext cx="376757" cy="2139035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9" name="Rectangle 7"/>
          <p:cNvSpPr>
            <a:spLocks noChangeArrowheads="1"/>
          </p:cNvSpPr>
          <p:nvPr/>
        </p:nvSpPr>
        <p:spPr bwMode="auto">
          <a:xfrm>
            <a:off x="3630693" y="4044305"/>
            <a:ext cx="1402445" cy="20414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確認済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32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3" name="Rectangle 7"/>
          <p:cNvSpPr>
            <a:spLocks noChangeArrowheads="1"/>
          </p:cNvSpPr>
          <p:nvPr/>
        </p:nvSpPr>
        <p:spPr bwMode="auto">
          <a:xfrm>
            <a:off x="5585739" y="4100163"/>
            <a:ext cx="2412038" cy="18885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未協力店舗への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訪問調査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（府による指導・助言）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２８店　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8545116" y="4044304"/>
            <a:ext cx="1508841" cy="204145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協力要請の文書通知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２１店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424568" y="566872"/>
            <a:ext cx="1155278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まん延防止等重点措置区域である大阪市内の飲食店（約６万店）に対し、営業時間短縮要請（</a:t>
            </a:r>
            <a:r>
              <a:rPr lang="en-US" altLang="ja-JP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時まで）の実効性確保のため、大阪府警察と連携し「見回り隊（</a:t>
            </a:r>
            <a:r>
              <a:rPr lang="en-US" altLang="ja-JP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9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時以降）」による現地確認、訪問調査等を実施。</a:t>
            </a:r>
            <a:endParaRPr lang="ja-JP" altLang="ja-JP" sz="19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93718" y="1957004"/>
            <a:ext cx="111033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4/5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   現地確認　</a:t>
            </a:r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人体制（民間委託）</a:t>
            </a:r>
            <a:endParaRPr lang="en-US" altLang="ja-JP" sz="2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4/12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5/5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現地確認　</a:t>
            </a:r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100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人体制（民間委託）</a:t>
            </a:r>
            <a:endParaRPr lang="en-US" altLang="ja-JP" sz="2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  訪問調査   最大</a:t>
            </a:r>
            <a:r>
              <a:rPr lang="en-US" altLang="ja-JP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100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人体制（府職員）</a:t>
            </a:r>
            <a:endParaRPr lang="en-US" altLang="ja-JP" sz="2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endParaRPr lang="ja-JP" altLang="ja-JP" sz="2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2" name="Freeform 13"/>
          <p:cNvSpPr>
            <a:spLocks/>
          </p:cNvSpPr>
          <p:nvPr/>
        </p:nvSpPr>
        <p:spPr bwMode="auto">
          <a:xfrm>
            <a:off x="5153236" y="4070047"/>
            <a:ext cx="376757" cy="206314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" name="Freeform 13"/>
          <p:cNvSpPr>
            <a:spLocks/>
          </p:cNvSpPr>
          <p:nvPr/>
        </p:nvSpPr>
        <p:spPr bwMode="auto">
          <a:xfrm>
            <a:off x="8092456" y="4044304"/>
            <a:ext cx="376757" cy="2041454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12025" y="6209057"/>
            <a:ext cx="1418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民間委託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サブタイトル 2"/>
          <p:cNvSpPr txBox="1">
            <a:spLocks/>
          </p:cNvSpPr>
          <p:nvPr/>
        </p:nvSpPr>
        <p:spPr>
          <a:xfrm>
            <a:off x="10623089" y="57835"/>
            <a:ext cx="1501957" cy="307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</a:t>
            </a:r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１－</a:t>
            </a:r>
            <a:r>
              <a:rPr lang="en-US" altLang="ja-JP" sz="1400" b="1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10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279561" y="3460331"/>
            <a:ext cx="1796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(4/18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現在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976303" y="6508345"/>
            <a:ext cx="3388931" cy="1122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 flipV="1">
            <a:off x="961276" y="6354919"/>
            <a:ext cx="4638" cy="29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H="1" flipV="1">
            <a:off x="4365234" y="6336720"/>
            <a:ext cx="2110" cy="308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4365234" y="6490807"/>
            <a:ext cx="7625632" cy="15394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11990866" y="6336720"/>
            <a:ext cx="4638" cy="294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7050793" y="6183161"/>
            <a:ext cx="14184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府職員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9" name="Freeform 13"/>
          <p:cNvSpPr>
            <a:spLocks/>
          </p:cNvSpPr>
          <p:nvPr/>
        </p:nvSpPr>
        <p:spPr bwMode="auto">
          <a:xfrm>
            <a:off x="10138493" y="4042958"/>
            <a:ext cx="376757" cy="2041454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0579588" y="4055038"/>
            <a:ext cx="1508841" cy="2041454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個別要請、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命令等の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法的措置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6527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203</Words>
  <Application>Microsoft Office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UD デジタル 教科書体 NK-R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小原　朋子</cp:lastModifiedBy>
  <cp:revision>91</cp:revision>
  <cp:lastPrinted>2021-04-13T13:23:20Z</cp:lastPrinted>
  <dcterms:created xsi:type="dcterms:W3CDTF">2021-04-05T13:06:10Z</dcterms:created>
  <dcterms:modified xsi:type="dcterms:W3CDTF">2021-04-20T02:25:09Z</dcterms:modified>
</cp:coreProperties>
</file>