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6" r:id="rId2"/>
    <p:sldId id="739" r:id="rId3"/>
    <p:sldId id="738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79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13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706411"/>
            <a:ext cx="1188720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■第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回対策本部会議（資料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）のシミュレーションと同じ設定で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kumimoji="1"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倍で増加する場合（参考：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日間移動平均の前週増加比が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】3/26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倍で増加する場合（第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と同じ設定）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</a:t>
            </a:r>
            <a:r>
              <a:rPr lang="ja-JP" altLang="en-US" dirty="0"/>
              <a:t>４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9" y="1395500"/>
            <a:ext cx="11888230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6796" y="5922569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1475" y="748075"/>
            <a:ext cx="2200914" cy="594008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■第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回対策本部会議（資料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）のシミュレーションと同じ設定で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】3/26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：第三波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(10/10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療養方法と期間の設定の考え方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■重症患者以外の陽性者のうち、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23.4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％は入院療養、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％は宿泊療養、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36.5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自宅療養となる。（第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実測値）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■重症以外の入院療養者は約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宿泊及び自宅療養者は約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日後に解除となる。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（第三波（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時点）実測値）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3258038" y="2283555"/>
            <a:ext cx="8726632" cy="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吹き出し 17"/>
          <p:cNvSpPr/>
          <p:nvPr/>
        </p:nvSpPr>
        <p:spPr>
          <a:xfrm>
            <a:off x="3493407" y="2387876"/>
            <a:ext cx="1778877" cy="466609"/>
          </a:xfrm>
          <a:prstGeom prst="wedgeRoundRectCallout">
            <a:avLst>
              <a:gd name="adj1" fmla="val -615"/>
              <a:gd name="adj2" fmla="val -6954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%(157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989" y="779868"/>
            <a:ext cx="9516681" cy="59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68" y="731521"/>
            <a:ext cx="5913633" cy="604074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731521"/>
            <a:ext cx="6023370" cy="60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8426</TotalTime>
  <Words>383</Words>
  <Application>Microsoft Office PowerPoint</Application>
  <PresentationFormat>ワイド画面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1153</cp:revision>
  <cp:lastPrinted>2021-03-31T14:34:38Z</cp:lastPrinted>
  <dcterms:created xsi:type="dcterms:W3CDTF">2020-08-11T02:27:27Z</dcterms:created>
  <dcterms:modified xsi:type="dcterms:W3CDTF">2021-04-07T10:22:49Z</dcterms:modified>
</cp:coreProperties>
</file>