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4"/>
  </p:sldMasterIdLst>
  <p:notesMasterIdLst>
    <p:notesMasterId r:id="rId6"/>
  </p:notesMasterIdLst>
  <p:handoutMasterIdLst>
    <p:handoutMasterId r:id="rId7"/>
  </p:handoutMasterIdLst>
  <p:sldIdLst>
    <p:sldId id="282" r:id="rId5"/>
  </p:sldIdLst>
  <p:sldSz cx="9906000" cy="6858000" type="A4"/>
  <p:notesSz cx="9939338" cy="6807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5B9BD5"/>
    <a:srgbClr val="2E75B6"/>
    <a:srgbClr val="A81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441" autoAdjust="0"/>
    <p:restoredTop sz="92280" autoAdjust="0"/>
  </p:normalViewPr>
  <p:slideViewPr>
    <p:cSldViewPr snapToGrid="0">
      <p:cViewPr varScale="1">
        <p:scale>
          <a:sx n="69" d="100"/>
          <a:sy n="69" d="100"/>
        </p:scale>
        <p:origin x="166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8" y="4"/>
            <a:ext cx="4306737" cy="341393"/>
          </a:xfrm>
          <a:prstGeom prst="rect">
            <a:avLst/>
          </a:prstGeom>
        </p:spPr>
        <p:txBody>
          <a:bodyPr vert="horz" lIns="91410" tIns="45703" rIns="91410" bIns="45703"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630292" y="4"/>
            <a:ext cx="4306737" cy="341393"/>
          </a:xfrm>
          <a:prstGeom prst="rect">
            <a:avLst/>
          </a:prstGeom>
        </p:spPr>
        <p:txBody>
          <a:bodyPr vert="horz" lIns="91410" tIns="45703" rIns="91410" bIns="45703" rtlCol="0"/>
          <a:lstStyle>
            <a:lvl1pPr algn="r">
              <a:defRPr sz="1200"/>
            </a:lvl1pPr>
          </a:lstStyle>
          <a:p>
            <a:fld id="{4A73D366-9BCB-4C97-A551-83FEB57D7D50}" type="datetimeFigureOut">
              <a:rPr kumimoji="1" lang="ja-JP" altLang="en-US" smtClean="0"/>
              <a:t>2021/3/17</a:t>
            </a:fld>
            <a:endParaRPr kumimoji="1" lang="ja-JP" altLang="en-US"/>
          </a:p>
        </p:txBody>
      </p:sp>
      <p:sp>
        <p:nvSpPr>
          <p:cNvPr id="4" name="フッター プレースホルダー 3"/>
          <p:cNvSpPr>
            <a:spLocks noGrp="1"/>
          </p:cNvSpPr>
          <p:nvPr>
            <p:ph type="ftr" sz="quarter" idx="2"/>
          </p:nvPr>
        </p:nvSpPr>
        <p:spPr>
          <a:xfrm>
            <a:off x="8" y="6465811"/>
            <a:ext cx="4306737" cy="341393"/>
          </a:xfrm>
          <a:prstGeom prst="rect">
            <a:avLst/>
          </a:prstGeom>
        </p:spPr>
        <p:txBody>
          <a:bodyPr vert="horz" lIns="91410" tIns="45703" rIns="91410" bIns="45703"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630292" y="6465811"/>
            <a:ext cx="4306737" cy="341393"/>
          </a:xfrm>
          <a:prstGeom prst="rect">
            <a:avLst/>
          </a:prstGeom>
        </p:spPr>
        <p:txBody>
          <a:bodyPr vert="horz" lIns="91410" tIns="45703" rIns="91410" bIns="45703" rtlCol="0" anchor="b"/>
          <a:lstStyle>
            <a:lvl1pPr algn="r">
              <a:defRPr sz="1200"/>
            </a:lvl1pPr>
          </a:lstStyle>
          <a:p>
            <a:fld id="{FFE7B429-B0DC-4FB9-832C-AF0E9953A630}" type="slidenum">
              <a:rPr kumimoji="1" lang="ja-JP" altLang="en-US" smtClean="0"/>
              <a:t>‹#›</a:t>
            </a:fld>
            <a:endParaRPr kumimoji="1" lang="ja-JP" altLang="en-US"/>
          </a:p>
        </p:txBody>
      </p:sp>
    </p:spTree>
    <p:extLst>
      <p:ext uri="{BB962C8B-B14F-4D97-AF65-F5344CB8AC3E}">
        <p14:creationId xmlns:p14="http://schemas.microsoft.com/office/powerpoint/2010/main" val="216656169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8" y="4"/>
            <a:ext cx="4306737" cy="341393"/>
          </a:xfrm>
          <a:prstGeom prst="rect">
            <a:avLst/>
          </a:prstGeom>
        </p:spPr>
        <p:txBody>
          <a:bodyPr vert="horz" lIns="91410" tIns="45703" rIns="91410" bIns="45703" rtlCol="0"/>
          <a:lstStyle>
            <a:lvl1pPr algn="l">
              <a:defRPr sz="1200"/>
            </a:lvl1pPr>
          </a:lstStyle>
          <a:p>
            <a:endParaRPr kumimoji="1" lang="ja-JP" altLang="en-US"/>
          </a:p>
        </p:txBody>
      </p:sp>
      <p:sp>
        <p:nvSpPr>
          <p:cNvPr id="3" name="日付プレースホルダー 2"/>
          <p:cNvSpPr>
            <a:spLocks noGrp="1"/>
          </p:cNvSpPr>
          <p:nvPr>
            <p:ph type="dt" idx="1"/>
          </p:nvPr>
        </p:nvSpPr>
        <p:spPr>
          <a:xfrm>
            <a:off x="5630292" y="4"/>
            <a:ext cx="4306737" cy="341393"/>
          </a:xfrm>
          <a:prstGeom prst="rect">
            <a:avLst/>
          </a:prstGeom>
        </p:spPr>
        <p:txBody>
          <a:bodyPr vert="horz" lIns="91410" tIns="45703" rIns="91410" bIns="45703" rtlCol="0"/>
          <a:lstStyle>
            <a:lvl1pPr algn="r">
              <a:defRPr sz="1200"/>
            </a:lvl1pPr>
          </a:lstStyle>
          <a:p>
            <a:fld id="{BCE4B285-845E-4398-BFD9-C465A3B8B0BF}" type="datetimeFigureOut">
              <a:rPr kumimoji="1" lang="ja-JP" altLang="en-US" smtClean="0"/>
              <a:t>2021/3/17</a:t>
            </a:fld>
            <a:endParaRPr kumimoji="1" lang="ja-JP" altLang="en-US"/>
          </a:p>
        </p:txBody>
      </p:sp>
      <p:sp>
        <p:nvSpPr>
          <p:cNvPr id="4" name="スライド イメージ プレースホルダー 3"/>
          <p:cNvSpPr>
            <a:spLocks noGrp="1" noRot="1" noChangeAspect="1"/>
          </p:cNvSpPr>
          <p:nvPr>
            <p:ph type="sldImg" idx="2"/>
          </p:nvPr>
        </p:nvSpPr>
        <p:spPr>
          <a:xfrm>
            <a:off x="3309938" y="850900"/>
            <a:ext cx="3319462" cy="2297113"/>
          </a:xfrm>
          <a:prstGeom prst="rect">
            <a:avLst/>
          </a:prstGeom>
          <a:noFill/>
          <a:ln w="12700">
            <a:solidFill>
              <a:prstClr val="black"/>
            </a:solidFill>
          </a:ln>
        </p:spPr>
        <p:txBody>
          <a:bodyPr vert="horz" lIns="91410" tIns="45703" rIns="91410" bIns="45703" rtlCol="0" anchor="ctr"/>
          <a:lstStyle/>
          <a:p>
            <a:endParaRPr lang="ja-JP" altLang="en-US"/>
          </a:p>
        </p:txBody>
      </p:sp>
      <p:sp>
        <p:nvSpPr>
          <p:cNvPr id="5" name="ノート プレースホルダー 4"/>
          <p:cNvSpPr>
            <a:spLocks noGrp="1"/>
          </p:cNvSpPr>
          <p:nvPr>
            <p:ph type="body" sz="quarter" idx="3"/>
          </p:nvPr>
        </p:nvSpPr>
        <p:spPr>
          <a:xfrm>
            <a:off x="994403" y="3275854"/>
            <a:ext cx="7950543" cy="2680042"/>
          </a:xfrm>
          <a:prstGeom prst="rect">
            <a:avLst/>
          </a:prstGeom>
        </p:spPr>
        <p:txBody>
          <a:bodyPr vert="horz" lIns="91410" tIns="45703" rIns="91410" bIns="45703"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8" y="6465811"/>
            <a:ext cx="4306737" cy="341393"/>
          </a:xfrm>
          <a:prstGeom prst="rect">
            <a:avLst/>
          </a:prstGeom>
        </p:spPr>
        <p:txBody>
          <a:bodyPr vert="horz" lIns="91410" tIns="45703" rIns="91410" bIns="4570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30292" y="6465811"/>
            <a:ext cx="4306737" cy="341393"/>
          </a:xfrm>
          <a:prstGeom prst="rect">
            <a:avLst/>
          </a:prstGeom>
        </p:spPr>
        <p:txBody>
          <a:bodyPr vert="horz" lIns="91410" tIns="45703" rIns="91410" bIns="45703" rtlCol="0" anchor="b"/>
          <a:lstStyle>
            <a:lvl1pPr algn="r">
              <a:defRPr sz="1200"/>
            </a:lvl1pPr>
          </a:lstStyle>
          <a:p>
            <a:fld id="{7CC88CD7-EF1A-4D7D-B024-EA3D8890A815}" type="slidenum">
              <a:rPr kumimoji="1" lang="ja-JP" altLang="en-US" smtClean="0"/>
              <a:t>‹#›</a:t>
            </a:fld>
            <a:endParaRPr kumimoji="1" lang="ja-JP" altLang="en-US"/>
          </a:p>
        </p:txBody>
      </p:sp>
    </p:spTree>
    <p:extLst>
      <p:ext uri="{BB962C8B-B14F-4D97-AF65-F5344CB8AC3E}">
        <p14:creationId xmlns:p14="http://schemas.microsoft.com/office/powerpoint/2010/main" val="3776686843"/>
      </p:ext>
    </p:extLst>
  </p:cSld>
  <p:clrMap bg1="lt1" tx1="dk1" bg2="lt2" tx2="dk2" accent1="accent1" accent2="accent2" accent3="accent3" accent4="accent4" accent5="accent5" accent6="accent6" hlink="hlink" folHlink="folHlink"/>
  <p:hf sldNum="0" hdr="0" ftr="0" dt="0"/>
  <p:notesStyle>
    <a:lvl1pPr marL="0" algn="l" defTabSz="1280160" rtl="0" eaLnBrk="1" latinLnBrk="0" hangingPunct="1">
      <a:defRPr kumimoji="1" sz="1680" kern="1200">
        <a:solidFill>
          <a:schemeClr val="tx1"/>
        </a:solidFill>
        <a:latin typeface="+mn-lt"/>
        <a:ea typeface="+mn-ea"/>
        <a:cs typeface="+mn-cs"/>
      </a:defRPr>
    </a:lvl1pPr>
    <a:lvl2pPr marL="640080" algn="l" defTabSz="1280160" rtl="0" eaLnBrk="1" latinLnBrk="0" hangingPunct="1">
      <a:defRPr kumimoji="1" sz="1680" kern="1200">
        <a:solidFill>
          <a:schemeClr val="tx1"/>
        </a:solidFill>
        <a:latin typeface="+mn-lt"/>
        <a:ea typeface="+mn-ea"/>
        <a:cs typeface="+mn-cs"/>
      </a:defRPr>
    </a:lvl2pPr>
    <a:lvl3pPr marL="1280160" algn="l" defTabSz="1280160" rtl="0" eaLnBrk="1" latinLnBrk="0" hangingPunct="1">
      <a:defRPr kumimoji="1" sz="1680" kern="1200">
        <a:solidFill>
          <a:schemeClr val="tx1"/>
        </a:solidFill>
        <a:latin typeface="+mn-lt"/>
        <a:ea typeface="+mn-ea"/>
        <a:cs typeface="+mn-cs"/>
      </a:defRPr>
    </a:lvl3pPr>
    <a:lvl4pPr marL="1920240" algn="l" defTabSz="1280160" rtl="0" eaLnBrk="1" latinLnBrk="0" hangingPunct="1">
      <a:defRPr kumimoji="1" sz="1680" kern="1200">
        <a:solidFill>
          <a:schemeClr val="tx1"/>
        </a:solidFill>
        <a:latin typeface="+mn-lt"/>
        <a:ea typeface="+mn-ea"/>
        <a:cs typeface="+mn-cs"/>
      </a:defRPr>
    </a:lvl4pPr>
    <a:lvl5pPr marL="2560320" algn="l" defTabSz="1280160" rtl="0" eaLnBrk="1" latinLnBrk="0" hangingPunct="1">
      <a:defRPr kumimoji="1" sz="1680" kern="1200">
        <a:solidFill>
          <a:schemeClr val="tx1"/>
        </a:solidFill>
        <a:latin typeface="+mn-lt"/>
        <a:ea typeface="+mn-ea"/>
        <a:cs typeface="+mn-cs"/>
      </a:defRPr>
    </a:lvl5pPr>
    <a:lvl6pPr marL="3200400" algn="l" defTabSz="1280160" rtl="0" eaLnBrk="1" latinLnBrk="0" hangingPunct="1">
      <a:defRPr kumimoji="1" sz="1680" kern="1200">
        <a:solidFill>
          <a:schemeClr val="tx1"/>
        </a:solidFill>
        <a:latin typeface="+mn-lt"/>
        <a:ea typeface="+mn-ea"/>
        <a:cs typeface="+mn-cs"/>
      </a:defRPr>
    </a:lvl6pPr>
    <a:lvl7pPr marL="3840480" algn="l" defTabSz="1280160" rtl="0" eaLnBrk="1" latinLnBrk="0" hangingPunct="1">
      <a:defRPr kumimoji="1" sz="1680" kern="1200">
        <a:solidFill>
          <a:schemeClr val="tx1"/>
        </a:solidFill>
        <a:latin typeface="+mn-lt"/>
        <a:ea typeface="+mn-ea"/>
        <a:cs typeface="+mn-cs"/>
      </a:defRPr>
    </a:lvl7pPr>
    <a:lvl8pPr marL="4480560" algn="l" defTabSz="1280160" rtl="0" eaLnBrk="1" latinLnBrk="0" hangingPunct="1">
      <a:defRPr kumimoji="1" sz="1680" kern="1200">
        <a:solidFill>
          <a:schemeClr val="tx1"/>
        </a:solidFill>
        <a:latin typeface="+mn-lt"/>
        <a:ea typeface="+mn-ea"/>
        <a:cs typeface="+mn-cs"/>
      </a:defRPr>
    </a:lvl8pPr>
    <a:lvl9pPr marL="5120640" algn="l" defTabSz="1280160" rtl="0" eaLnBrk="1" latinLnBrk="0" hangingPunct="1">
      <a:defRPr kumimoji="1" sz="168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309938" y="850900"/>
            <a:ext cx="3319462" cy="2297113"/>
          </a:xfrm>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42490546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D890BFFC-D08B-4ABA-8294-63A3538BB8C1}" type="datetime1">
              <a:rPr kumimoji="1" lang="ja-JP" altLang="en-US" smtClean="0"/>
              <a:t>2021/3/17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514BC2-0483-412E-A510-B34C2727CC8F}" type="slidenum">
              <a:rPr kumimoji="1" lang="ja-JP" altLang="en-US" smtClean="0"/>
              <a:t>‹#›</a:t>
            </a:fld>
            <a:endParaRPr kumimoji="1" lang="ja-JP" altLang="en-US"/>
          </a:p>
        </p:txBody>
      </p:sp>
    </p:spTree>
    <p:extLst>
      <p:ext uri="{BB962C8B-B14F-4D97-AF65-F5344CB8AC3E}">
        <p14:creationId xmlns:p14="http://schemas.microsoft.com/office/powerpoint/2010/main" val="3884598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70969A9-0A50-4275-8B62-A1685D7F43EF}" type="datetime1">
              <a:rPr kumimoji="1" lang="ja-JP" altLang="en-US" smtClean="0"/>
              <a:t>2021/3/17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514BC2-0483-412E-A510-B34C2727CC8F}" type="slidenum">
              <a:rPr kumimoji="1" lang="ja-JP" altLang="en-US" smtClean="0"/>
              <a:t>‹#›</a:t>
            </a:fld>
            <a:endParaRPr kumimoji="1" lang="ja-JP" altLang="en-US"/>
          </a:p>
        </p:txBody>
      </p:sp>
    </p:spTree>
    <p:extLst>
      <p:ext uri="{BB962C8B-B14F-4D97-AF65-F5344CB8AC3E}">
        <p14:creationId xmlns:p14="http://schemas.microsoft.com/office/powerpoint/2010/main" val="15692606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5768FAD-D09A-45EC-B722-7FAE0E4CEC58}" type="datetime1">
              <a:rPr kumimoji="1" lang="ja-JP" altLang="en-US" smtClean="0"/>
              <a:t>2021/3/17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514BC2-0483-412E-A510-B34C2727CC8F}" type="slidenum">
              <a:rPr kumimoji="1" lang="ja-JP" altLang="en-US" smtClean="0"/>
              <a:t>‹#›</a:t>
            </a:fld>
            <a:endParaRPr kumimoji="1" lang="ja-JP" altLang="en-US"/>
          </a:p>
        </p:txBody>
      </p:sp>
    </p:spTree>
    <p:extLst>
      <p:ext uri="{BB962C8B-B14F-4D97-AF65-F5344CB8AC3E}">
        <p14:creationId xmlns:p14="http://schemas.microsoft.com/office/powerpoint/2010/main" val="1318125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9DDC640-50FF-484B-9619-034465031699}" type="datetime1">
              <a:rPr kumimoji="1" lang="ja-JP" altLang="en-US" smtClean="0"/>
              <a:t>2021/3/17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514BC2-0483-412E-A510-B34C2727CC8F}" type="slidenum">
              <a:rPr kumimoji="1" lang="ja-JP" altLang="en-US" smtClean="0"/>
              <a:t>‹#›</a:t>
            </a:fld>
            <a:endParaRPr kumimoji="1" lang="ja-JP" altLang="en-US"/>
          </a:p>
        </p:txBody>
      </p:sp>
    </p:spTree>
    <p:extLst>
      <p:ext uri="{BB962C8B-B14F-4D97-AF65-F5344CB8AC3E}">
        <p14:creationId xmlns:p14="http://schemas.microsoft.com/office/powerpoint/2010/main" val="28550219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AABAAED1-FDF1-4374-B6DE-9CDCE619775E}" type="datetime1">
              <a:rPr kumimoji="1" lang="ja-JP" altLang="en-US" smtClean="0"/>
              <a:t>2021/3/17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514BC2-0483-412E-A510-B34C2727CC8F}" type="slidenum">
              <a:rPr kumimoji="1" lang="ja-JP" altLang="en-US" smtClean="0"/>
              <a:t>‹#›</a:t>
            </a:fld>
            <a:endParaRPr kumimoji="1" lang="ja-JP" altLang="en-US"/>
          </a:p>
        </p:txBody>
      </p:sp>
    </p:spTree>
    <p:extLst>
      <p:ext uri="{BB962C8B-B14F-4D97-AF65-F5344CB8AC3E}">
        <p14:creationId xmlns:p14="http://schemas.microsoft.com/office/powerpoint/2010/main" val="2368608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75918DDB-C561-4D58-8DC4-104EA33AEA22}" type="datetime1">
              <a:rPr kumimoji="1" lang="ja-JP" altLang="en-US" smtClean="0"/>
              <a:t>2021/3/17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3514BC2-0483-412E-A510-B34C2727CC8F}" type="slidenum">
              <a:rPr kumimoji="1" lang="ja-JP" altLang="en-US" smtClean="0"/>
              <a:t>‹#›</a:t>
            </a:fld>
            <a:endParaRPr kumimoji="1" lang="ja-JP" altLang="en-US"/>
          </a:p>
        </p:txBody>
      </p:sp>
    </p:spTree>
    <p:extLst>
      <p:ext uri="{BB962C8B-B14F-4D97-AF65-F5344CB8AC3E}">
        <p14:creationId xmlns:p14="http://schemas.microsoft.com/office/powerpoint/2010/main" val="37605608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718B557B-05B9-4235-94EE-31E06A7948A8}" type="datetime1">
              <a:rPr kumimoji="1" lang="ja-JP" altLang="en-US" smtClean="0"/>
              <a:t>2021/3/17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3514BC2-0483-412E-A510-B34C2727CC8F}" type="slidenum">
              <a:rPr kumimoji="1" lang="ja-JP" altLang="en-US" smtClean="0"/>
              <a:t>‹#›</a:t>
            </a:fld>
            <a:endParaRPr kumimoji="1" lang="ja-JP" altLang="en-US"/>
          </a:p>
        </p:txBody>
      </p:sp>
    </p:spTree>
    <p:extLst>
      <p:ext uri="{BB962C8B-B14F-4D97-AF65-F5344CB8AC3E}">
        <p14:creationId xmlns:p14="http://schemas.microsoft.com/office/powerpoint/2010/main" val="1137320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8ED04E11-6BE0-427F-A4E3-E9A646108DFF}" type="datetime1">
              <a:rPr kumimoji="1" lang="ja-JP" altLang="en-US" smtClean="0"/>
              <a:t>2021/3/17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3514BC2-0483-412E-A510-B34C2727CC8F}" type="slidenum">
              <a:rPr kumimoji="1" lang="ja-JP" altLang="en-US" smtClean="0"/>
              <a:t>‹#›</a:t>
            </a:fld>
            <a:endParaRPr kumimoji="1" lang="ja-JP" altLang="en-US"/>
          </a:p>
        </p:txBody>
      </p:sp>
    </p:spTree>
    <p:extLst>
      <p:ext uri="{BB962C8B-B14F-4D97-AF65-F5344CB8AC3E}">
        <p14:creationId xmlns:p14="http://schemas.microsoft.com/office/powerpoint/2010/main" val="41876057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70625A-D1CC-4F4F-84E6-7CBE74F5B39C}" type="datetime1">
              <a:rPr kumimoji="1" lang="ja-JP" altLang="en-US" smtClean="0"/>
              <a:t>2021/3/17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3514BC2-0483-412E-A510-B34C2727CC8F}" type="slidenum">
              <a:rPr kumimoji="1" lang="ja-JP" altLang="en-US" smtClean="0"/>
              <a:t>‹#›</a:t>
            </a:fld>
            <a:endParaRPr kumimoji="1" lang="ja-JP" altLang="en-US"/>
          </a:p>
        </p:txBody>
      </p:sp>
    </p:spTree>
    <p:extLst>
      <p:ext uri="{BB962C8B-B14F-4D97-AF65-F5344CB8AC3E}">
        <p14:creationId xmlns:p14="http://schemas.microsoft.com/office/powerpoint/2010/main" val="30356826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055DA66-35C5-4574-BF2A-96313061FBA1}" type="datetime1">
              <a:rPr kumimoji="1" lang="ja-JP" altLang="en-US" smtClean="0"/>
              <a:t>2021/3/17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3514BC2-0483-412E-A510-B34C2727CC8F}" type="slidenum">
              <a:rPr kumimoji="1" lang="ja-JP" altLang="en-US" smtClean="0"/>
              <a:t>‹#›</a:t>
            </a:fld>
            <a:endParaRPr kumimoji="1" lang="ja-JP" altLang="en-US"/>
          </a:p>
        </p:txBody>
      </p:sp>
    </p:spTree>
    <p:extLst>
      <p:ext uri="{BB962C8B-B14F-4D97-AF65-F5344CB8AC3E}">
        <p14:creationId xmlns:p14="http://schemas.microsoft.com/office/powerpoint/2010/main" val="38576919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66F0533-D79D-4620-ABC6-11C72D8868D7}" type="datetime1">
              <a:rPr kumimoji="1" lang="ja-JP" altLang="en-US" smtClean="0"/>
              <a:t>2021/3/17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3514BC2-0483-412E-A510-B34C2727CC8F}" type="slidenum">
              <a:rPr kumimoji="1" lang="ja-JP" altLang="en-US" smtClean="0"/>
              <a:t>‹#›</a:t>
            </a:fld>
            <a:endParaRPr kumimoji="1" lang="ja-JP" altLang="en-US"/>
          </a:p>
        </p:txBody>
      </p:sp>
    </p:spTree>
    <p:extLst>
      <p:ext uri="{BB962C8B-B14F-4D97-AF65-F5344CB8AC3E}">
        <p14:creationId xmlns:p14="http://schemas.microsoft.com/office/powerpoint/2010/main" val="41133645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E306FB-E004-4761-9633-FA78153563DA}" type="datetime1">
              <a:rPr kumimoji="1" lang="ja-JP" altLang="en-US" smtClean="0"/>
              <a:t>2021/3/17</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514BC2-0483-412E-A510-B34C2727CC8F}" type="slidenum">
              <a:rPr kumimoji="1" lang="ja-JP" altLang="en-US" smtClean="0"/>
              <a:t>‹#›</a:t>
            </a:fld>
            <a:endParaRPr kumimoji="1" lang="ja-JP" altLang="en-US"/>
          </a:p>
        </p:txBody>
      </p:sp>
    </p:spTree>
    <p:extLst>
      <p:ext uri="{BB962C8B-B14F-4D97-AF65-F5344CB8AC3E}">
        <p14:creationId xmlns:p14="http://schemas.microsoft.com/office/powerpoint/2010/main" val="58496517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327949" y="1075793"/>
            <a:ext cx="9493619" cy="263928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楕円 44"/>
          <p:cNvSpPr/>
          <p:nvPr/>
        </p:nvSpPr>
        <p:spPr>
          <a:xfrm flipV="1">
            <a:off x="229852" y="666549"/>
            <a:ext cx="2988493" cy="79338"/>
          </a:xfrm>
          <a:prstGeom prst="ellipse">
            <a:avLst/>
          </a:prstGeom>
          <a:solidFill>
            <a:schemeClr val="accent2">
              <a:lumMod val="40000"/>
              <a:lumOff val="6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K-R" panose="02020400000000000000" pitchFamily="18" charset="-128"/>
              <a:ea typeface="UD デジタル 教科書体 NK-R" panose="02020400000000000000" pitchFamily="18" charset="-128"/>
            </a:endParaRPr>
          </a:p>
        </p:txBody>
      </p:sp>
      <p:sp>
        <p:nvSpPr>
          <p:cNvPr id="20" name="テキスト ボックス 19"/>
          <p:cNvSpPr txBox="1"/>
          <p:nvPr/>
        </p:nvSpPr>
        <p:spPr>
          <a:xfrm>
            <a:off x="54659" y="535935"/>
            <a:ext cx="4610580" cy="338554"/>
          </a:xfrm>
          <a:prstGeom prst="rect">
            <a:avLst/>
          </a:prstGeom>
          <a:noFill/>
        </p:spPr>
        <p:txBody>
          <a:bodyPr wrap="square" rtlCol="0">
            <a:spAutoFit/>
          </a:bodyPr>
          <a:lstStyle/>
          <a:p>
            <a:pPr lvl="0"/>
            <a:r>
              <a:rPr kumimoji="1" lang="ja-JP" altLang="en-US" sz="1600" dirty="0" smtClean="0">
                <a:solidFill>
                  <a:prstClr val="black"/>
                </a:solidFill>
                <a:latin typeface="UD デジタル 教科書体 NK-B" panose="02020700000000000000" pitchFamily="18" charset="-128"/>
                <a:ea typeface="UD デジタル 教科書体 NK-B" panose="02020700000000000000" pitchFamily="18" charset="-128"/>
              </a:rPr>
              <a:t>　営業時間</a:t>
            </a:r>
            <a:r>
              <a:rPr kumimoji="1" lang="ja-JP" altLang="en-US" sz="1600" dirty="0">
                <a:solidFill>
                  <a:prstClr val="black"/>
                </a:solidFill>
                <a:latin typeface="UD デジタル 教科書体 NK-B" panose="02020700000000000000" pitchFamily="18" charset="-128"/>
                <a:ea typeface="UD デジタル 教科書体 NK-B" panose="02020700000000000000" pitchFamily="18" charset="-128"/>
              </a:rPr>
              <a:t>短縮</a:t>
            </a:r>
            <a:r>
              <a:rPr kumimoji="1" lang="ja-JP" altLang="en-US" sz="1600" dirty="0" smtClean="0">
                <a:solidFill>
                  <a:prstClr val="black"/>
                </a:solidFill>
                <a:latin typeface="UD デジタル 教科書体 NK-B" panose="02020700000000000000" pitchFamily="18" charset="-128"/>
                <a:ea typeface="UD デジタル 教科書体 NK-B" panose="02020700000000000000" pitchFamily="18" charset="-128"/>
              </a:rPr>
              <a:t>要請へ</a:t>
            </a:r>
            <a:r>
              <a:rPr kumimoji="1" lang="ja-JP" altLang="en-US" sz="1600" dirty="0">
                <a:solidFill>
                  <a:prstClr val="black"/>
                </a:solidFill>
                <a:latin typeface="UD デジタル 教科書体 NK-B" panose="02020700000000000000" pitchFamily="18" charset="-128"/>
                <a:ea typeface="UD デジタル 教科書体 NK-B" panose="02020700000000000000" pitchFamily="18" charset="-128"/>
              </a:rPr>
              <a:t>の</a:t>
            </a:r>
            <a:r>
              <a:rPr kumimoji="1" lang="ja-JP" altLang="en-US" sz="1600" dirty="0" smtClean="0">
                <a:solidFill>
                  <a:prstClr val="black"/>
                </a:solidFill>
                <a:latin typeface="UD デジタル 教科書体 NK-B" panose="02020700000000000000" pitchFamily="18" charset="-128"/>
                <a:ea typeface="UD デジタル 教科書体 NK-B" panose="02020700000000000000" pitchFamily="18" charset="-128"/>
              </a:rPr>
              <a:t>協力状況確認</a:t>
            </a:r>
            <a:r>
              <a:rPr kumimoji="1" lang="ja-JP" altLang="en-US" sz="1200" dirty="0" smtClean="0">
                <a:solidFill>
                  <a:prstClr val="black"/>
                </a:solidFill>
                <a:latin typeface="UD デジタル 教科書体 NK-B" panose="02020700000000000000" pitchFamily="18" charset="-128"/>
                <a:ea typeface="UD デジタル 教科書体 NK-B" panose="02020700000000000000" pitchFamily="18" charset="-128"/>
              </a:rPr>
              <a:t>（３</a:t>
            </a:r>
            <a:r>
              <a:rPr kumimoji="1" lang="en-US" altLang="ja-JP" sz="1200" dirty="0" smtClean="0">
                <a:solidFill>
                  <a:prstClr val="black"/>
                </a:solidFill>
                <a:latin typeface="UD デジタル 教科書体 NK-B" panose="02020700000000000000" pitchFamily="18" charset="-128"/>
                <a:ea typeface="UD デジタル 教科書体 NK-B" panose="02020700000000000000" pitchFamily="18" charset="-128"/>
              </a:rPr>
              <a:t>/</a:t>
            </a:r>
            <a:r>
              <a:rPr kumimoji="1" lang="ja-JP" altLang="en-US" sz="1200" dirty="0" smtClean="0">
                <a:solidFill>
                  <a:prstClr val="black"/>
                </a:solidFill>
                <a:latin typeface="UD デジタル 教科書体 NK-B" panose="02020700000000000000" pitchFamily="18" charset="-128"/>
                <a:ea typeface="UD デジタル 教科書体 NK-B" panose="02020700000000000000" pitchFamily="18" charset="-128"/>
              </a:rPr>
              <a:t>１</a:t>
            </a:r>
            <a:r>
              <a:rPr kumimoji="1" lang="ja-JP" altLang="en-US" sz="1200" dirty="0">
                <a:solidFill>
                  <a:prstClr val="black"/>
                </a:solidFill>
                <a:latin typeface="UD デジタル 教科書体 NK-B" panose="02020700000000000000" pitchFamily="18" charset="-128"/>
                <a:ea typeface="UD デジタル 教科書体 NK-B" panose="02020700000000000000" pitchFamily="18" charset="-128"/>
              </a:rPr>
              <a:t>５</a:t>
            </a:r>
            <a:r>
              <a:rPr kumimoji="1" lang="ja-JP" altLang="en-US" sz="1200" dirty="0" smtClean="0">
                <a:solidFill>
                  <a:prstClr val="black"/>
                </a:solidFill>
                <a:latin typeface="UD デジタル 教科書体 NK-B" panose="02020700000000000000" pitchFamily="18" charset="-128"/>
                <a:ea typeface="UD デジタル 教科書体 NK-B" panose="02020700000000000000" pitchFamily="18" charset="-128"/>
              </a:rPr>
              <a:t>現在）</a:t>
            </a:r>
            <a:endParaRPr kumimoji="1" lang="en-US" altLang="ja-JP" sz="1200" dirty="0">
              <a:solidFill>
                <a:prstClr val="black"/>
              </a:solidFill>
              <a:latin typeface="UD デジタル 教科書体 NK-B" panose="02020700000000000000" pitchFamily="18" charset="-128"/>
              <a:ea typeface="UD デジタル 教科書体 NK-B" panose="02020700000000000000" pitchFamily="18" charset="-128"/>
            </a:endParaRPr>
          </a:p>
        </p:txBody>
      </p:sp>
      <p:graphicFrame>
        <p:nvGraphicFramePr>
          <p:cNvPr id="47" name="表 46"/>
          <p:cNvGraphicFramePr>
            <a:graphicFrameLocks noGrp="1"/>
          </p:cNvGraphicFramePr>
          <p:nvPr>
            <p:extLst>
              <p:ext uri="{D42A27DB-BD31-4B8C-83A1-F6EECF244321}">
                <p14:modId xmlns:p14="http://schemas.microsoft.com/office/powerpoint/2010/main" val="3859097858"/>
              </p:ext>
            </p:extLst>
          </p:nvPr>
        </p:nvGraphicFramePr>
        <p:xfrm>
          <a:off x="665227" y="5571108"/>
          <a:ext cx="2526422" cy="765901"/>
        </p:xfrm>
        <a:graphic>
          <a:graphicData uri="http://schemas.openxmlformats.org/drawingml/2006/table">
            <a:tbl>
              <a:tblPr firstRow="1" bandRow="1">
                <a:tableStyleId>{5C22544A-7EE6-4342-B048-85BDC9FD1C3A}</a:tableStyleId>
              </a:tblPr>
              <a:tblGrid>
                <a:gridCol w="1151206">
                  <a:extLst>
                    <a:ext uri="{9D8B030D-6E8A-4147-A177-3AD203B41FA5}">
                      <a16:colId xmlns:a16="http://schemas.microsoft.com/office/drawing/2014/main" val="2291381467"/>
                    </a:ext>
                  </a:extLst>
                </a:gridCol>
                <a:gridCol w="1375216">
                  <a:extLst>
                    <a:ext uri="{9D8B030D-6E8A-4147-A177-3AD203B41FA5}">
                      <a16:colId xmlns:a16="http://schemas.microsoft.com/office/drawing/2014/main" val="485082001"/>
                    </a:ext>
                  </a:extLst>
                </a:gridCol>
              </a:tblGrid>
              <a:tr h="255029">
                <a:tc>
                  <a:txBody>
                    <a:bodyPr/>
                    <a:lstStyle/>
                    <a:p>
                      <a:pPr algn="ctr"/>
                      <a:r>
                        <a:rPr kumimoji="1" lang="ja-JP" altLang="en-US" sz="1200" b="0" dirty="0" smtClean="0">
                          <a:latin typeface="UD デジタル 教科書体 NK-R" panose="02020400000000000000" pitchFamily="18" charset="-128"/>
                          <a:ea typeface="UD デジタル 教科書体 NK-R" panose="02020400000000000000" pitchFamily="18" charset="-128"/>
                        </a:rPr>
                        <a:t>実施期間</a:t>
                      </a:r>
                      <a:endParaRPr kumimoji="1" lang="ja-JP" altLang="en-US" sz="1200" b="0" dirty="0">
                        <a:latin typeface="UD デジタル 教科書体 NK-R" panose="02020400000000000000" pitchFamily="18" charset="-128"/>
                        <a:ea typeface="UD デジタル 教科書体 NK-R" panose="02020400000000000000" pitchFamily="18" charset="-128"/>
                      </a:endParaRPr>
                    </a:p>
                  </a:txBody>
                  <a:tcPr marL="32651" marR="32651" marT="16326" marB="16326" anchor="ctr"/>
                </a:tc>
                <a:tc>
                  <a:txBody>
                    <a:bodyPr/>
                    <a:lstStyle/>
                    <a:p>
                      <a:pPr algn="ctr"/>
                      <a:r>
                        <a:rPr kumimoji="1" lang="ja-JP" altLang="en-US" sz="1200" b="0" dirty="0" smtClean="0">
                          <a:latin typeface="UD デジタル 教科書体 NK-R" panose="02020400000000000000" pitchFamily="18" charset="-128"/>
                          <a:ea typeface="UD デジタル 教科書体 NK-R" panose="02020400000000000000" pitchFamily="18" charset="-128"/>
                        </a:rPr>
                        <a:t>エリア</a:t>
                      </a:r>
                      <a:endParaRPr kumimoji="1" lang="ja-JP" altLang="en-US" sz="1200" b="0" dirty="0">
                        <a:latin typeface="UD デジタル 教科書体 NK-R" panose="02020400000000000000" pitchFamily="18" charset="-128"/>
                        <a:ea typeface="UD デジタル 教科書体 NK-R" panose="02020400000000000000" pitchFamily="18" charset="-128"/>
                      </a:endParaRPr>
                    </a:p>
                  </a:txBody>
                  <a:tcPr marL="32651" marR="32651" marT="16326" marB="16326" anchor="ctr"/>
                </a:tc>
                <a:extLst>
                  <a:ext uri="{0D108BD9-81ED-4DB2-BD59-A6C34878D82A}">
                    <a16:rowId xmlns:a16="http://schemas.microsoft.com/office/drawing/2014/main" val="229936457"/>
                  </a:ext>
                </a:extLst>
              </a:tr>
              <a:tr h="255436">
                <a:tc>
                  <a:txBody>
                    <a:bodyPr/>
                    <a:lstStyle/>
                    <a:p>
                      <a:pPr algn="l"/>
                      <a:r>
                        <a:rPr kumimoji="1" lang="ja-JP" altLang="en-US" sz="1050" b="0" dirty="0" smtClean="0">
                          <a:latin typeface="UD デジタル 教科書体 NK-R" panose="02020400000000000000" pitchFamily="18" charset="-128"/>
                          <a:ea typeface="UD デジタル 教科書体 NK-R" panose="02020400000000000000" pitchFamily="18" charset="-128"/>
                        </a:rPr>
                        <a:t>　</a:t>
                      </a:r>
                      <a:r>
                        <a:rPr kumimoji="1" lang="en-US" altLang="ja-JP" sz="1050" b="0" dirty="0" smtClean="0">
                          <a:latin typeface="UD デジタル 教科書体 NK-R" panose="02020400000000000000" pitchFamily="18" charset="-128"/>
                          <a:ea typeface="UD デジタル 教科書体 NK-R" panose="02020400000000000000" pitchFamily="18" charset="-128"/>
                        </a:rPr>
                        <a:t>11/27</a:t>
                      </a:r>
                      <a:r>
                        <a:rPr kumimoji="1" lang="ja-JP" altLang="en-US" sz="1050" b="0" dirty="0" smtClean="0">
                          <a:latin typeface="UD デジタル 教科書体 NK-R" panose="02020400000000000000" pitchFamily="18" charset="-128"/>
                          <a:ea typeface="UD デジタル 教科書体 NK-R" panose="02020400000000000000" pitchFamily="18" charset="-128"/>
                        </a:rPr>
                        <a:t>～</a:t>
                      </a:r>
                      <a:r>
                        <a:rPr kumimoji="1" lang="en-US" altLang="ja-JP" sz="1050" b="0" dirty="0" smtClean="0">
                          <a:latin typeface="UD デジタル 教科書体 NK-R" panose="02020400000000000000" pitchFamily="18" charset="-128"/>
                          <a:ea typeface="UD デジタル 教科書体 NK-R" panose="02020400000000000000" pitchFamily="18" charset="-128"/>
                        </a:rPr>
                        <a:t>12/15</a:t>
                      </a:r>
                      <a:endParaRPr kumimoji="1" lang="ja-JP" altLang="en-US" sz="1050" b="0" dirty="0">
                        <a:latin typeface="UD デジタル 教科書体 NK-R" panose="02020400000000000000" pitchFamily="18" charset="-128"/>
                        <a:ea typeface="UD デジタル 教科書体 NK-R" panose="02020400000000000000" pitchFamily="18" charset="-128"/>
                      </a:endParaRPr>
                    </a:p>
                  </a:txBody>
                  <a:tcPr marL="32651" marR="32651" marT="16326" marB="16326" anchor="ctr"/>
                </a:tc>
                <a:tc>
                  <a:txBody>
                    <a:bodyPr/>
                    <a:lstStyle/>
                    <a:p>
                      <a:r>
                        <a:rPr kumimoji="1" lang="ja-JP" altLang="en-US" sz="1050" b="0" dirty="0" smtClean="0">
                          <a:latin typeface="UD デジタル 教科書体 NK-R" panose="02020400000000000000" pitchFamily="18" charset="-128"/>
                          <a:ea typeface="UD デジタル 教科書体 NK-R" panose="02020400000000000000" pitchFamily="18" charset="-128"/>
                        </a:rPr>
                        <a:t>大阪市北区・中央区</a:t>
                      </a:r>
                      <a:endParaRPr kumimoji="1" lang="ja-JP" altLang="en-US" sz="1050" b="0" dirty="0">
                        <a:latin typeface="UD デジタル 教科書体 NK-R" panose="02020400000000000000" pitchFamily="18" charset="-128"/>
                        <a:ea typeface="UD デジタル 教科書体 NK-R" panose="02020400000000000000" pitchFamily="18" charset="-128"/>
                      </a:endParaRPr>
                    </a:p>
                  </a:txBody>
                  <a:tcPr marL="32651" marR="32651" marT="16326" marB="16326" anchor="ctr"/>
                </a:tc>
                <a:extLst>
                  <a:ext uri="{0D108BD9-81ED-4DB2-BD59-A6C34878D82A}">
                    <a16:rowId xmlns:a16="http://schemas.microsoft.com/office/drawing/2014/main" val="2148616446"/>
                  </a:ext>
                </a:extLst>
              </a:tr>
              <a:tr h="255436">
                <a:tc>
                  <a:txBody>
                    <a:bodyPr/>
                    <a:lstStyle/>
                    <a:p>
                      <a:r>
                        <a:rPr kumimoji="1" lang="ja-JP" altLang="en-US" sz="1050" b="0" dirty="0" smtClean="0">
                          <a:latin typeface="UD デジタル 教科書体 NK-R" panose="02020400000000000000" pitchFamily="18" charset="-128"/>
                          <a:ea typeface="UD デジタル 教科書体 NK-R" panose="02020400000000000000" pitchFamily="18" charset="-128"/>
                        </a:rPr>
                        <a:t>　</a:t>
                      </a:r>
                      <a:r>
                        <a:rPr kumimoji="1" lang="en-US" altLang="ja-JP" sz="1050" b="0" dirty="0" smtClean="0">
                          <a:latin typeface="UD デジタル 教科書体 NK-R" panose="02020400000000000000" pitchFamily="18" charset="-128"/>
                          <a:ea typeface="UD デジタル 教科書体 NK-R" panose="02020400000000000000" pitchFamily="18" charset="-128"/>
                        </a:rPr>
                        <a:t>12/16</a:t>
                      </a:r>
                      <a:r>
                        <a:rPr kumimoji="1" lang="ja-JP" altLang="en-US" sz="1050" b="0" dirty="0" smtClean="0">
                          <a:latin typeface="UD デジタル 教科書体 NK-R" panose="02020400000000000000" pitchFamily="18" charset="-128"/>
                          <a:ea typeface="UD デジタル 教科書体 NK-R" panose="02020400000000000000" pitchFamily="18" charset="-128"/>
                        </a:rPr>
                        <a:t>～　 </a:t>
                      </a:r>
                      <a:r>
                        <a:rPr kumimoji="1" lang="en-US" altLang="ja-JP" sz="1050" b="0" dirty="0" smtClean="0">
                          <a:latin typeface="UD デジタル 教科書体 NK-R" panose="02020400000000000000" pitchFamily="18" charset="-128"/>
                          <a:ea typeface="UD デジタル 教科書体 NK-R" panose="02020400000000000000" pitchFamily="18" charset="-128"/>
                        </a:rPr>
                        <a:t>1/13</a:t>
                      </a:r>
                      <a:r>
                        <a:rPr kumimoji="1" lang="ja-JP" altLang="en-US" sz="1050" b="0" dirty="0" smtClean="0">
                          <a:latin typeface="UD デジタル 教科書体 NK-R" panose="02020400000000000000" pitchFamily="18" charset="-128"/>
                          <a:ea typeface="UD デジタル 教科書体 NK-R" panose="02020400000000000000" pitchFamily="18" charset="-128"/>
                        </a:rPr>
                        <a:t>　</a:t>
                      </a:r>
                      <a:endParaRPr kumimoji="1" lang="ja-JP" altLang="en-US" sz="1050" b="0" dirty="0">
                        <a:latin typeface="UD デジタル 教科書体 NK-R" panose="02020400000000000000" pitchFamily="18" charset="-128"/>
                        <a:ea typeface="UD デジタル 教科書体 NK-R" panose="02020400000000000000" pitchFamily="18" charset="-128"/>
                      </a:endParaRPr>
                    </a:p>
                  </a:txBody>
                  <a:tcPr marL="32651" marR="32651" marT="16326" marB="16326" anchor="ctr"/>
                </a:tc>
                <a:tc>
                  <a:txBody>
                    <a:bodyPr/>
                    <a:lstStyle/>
                    <a:p>
                      <a:r>
                        <a:rPr kumimoji="1" lang="ja-JP" altLang="en-US" sz="1050" b="0" dirty="0" smtClean="0">
                          <a:latin typeface="UD デジタル 教科書体 NK-R" panose="02020400000000000000" pitchFamily="18" charset="-128"/>
                          <a:ea typeface="UD デジタル 教科書体 NK-R" panose="02020400000000000000" pitchFamily="18" charset="-128"/>
                        </a:rPr>
                        <a:t>大阪市内全域</a:t>
                      </a:r>
                      <a:endParaRPr kumimoji="1" lang="ja-JP" altLang="en-US" sz="1050" b="0" dirty="0">
                        <a:latin typeface="UD デジタル 教科書体 NK-R" panose="02020400000000000000" pitchFamily="18" charset="-128"/>
                        <a:ea typeface="UD デジタル 教科書体 NK-R" panose="02020400000000000000" pitchFamily="18" charset="-128"/>
                      </a:endParaRPr>
                    </a:p>
                  </a:txBody>
                  <a:tcPr marL="32651" marR="32651" marT="16326" marB="16326" anchor="ctr"/>
                </a:tc>
                <a:extLst>
                  <a:ext uri="{0D108BD9-81ED-4DB2-BD59-A6C34878D82A}">
                    <a16:rowId xmlns:a16="http://schemas.microsoft.com/office/drawing/2014/main" val="905259515"/>
                  </a:ext>
                </a:extLst>
              </a:tr>
            </a:tbl>
          </a:graphicData>
        </a:graphic>
      </p:graphicFrame>
      <p:sp>
        <p:nvSpPr>
          <p:cNvPr id="19" name="正方形/長方形 18"/>
          <p:cNvSpPr/>
          <p:nvPr/>
        </p:nvSpPr>
        <p:spPr>
          <a:xfrm>
            <a:off x="0" y="0"/>
            <a:ext cx="9906000" cy="497264"/>
          </a:xfrm>
          <a:prstGeom prst="rect">
            <a:avLst/>
          </a:prstGeom>
          <a:solidFill>
            <a:srgbClr val="007FAC"/>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solidFill>
                  <a:schemeClr val="bg1"/>
                </a:solidFill>
                <a:latin typeface="UD デジタル 教科書体 NK-B" panose="02020700000000000000" pitchFamily="18" charset="-128"/>
                <a:ea typeface="UD デジタル 教科書体 NK-B" panose="02020700000000000000" pitchFamily="18" charset="-128"/>
              </a:rPr>
              <a:t>緊急事態措置区域除外後の取組状況</a:t>
            </a:r>
            <a:endParaRPr lang="en-US" altLang="ja-JP" sz="2000" b="1" dirty="0" smtClean="0">
              <a:solidFill>
                <a:schemeClr val="bg1"/>
              </a:solidFill>
              <a:latin typeface="UD デジタル 教科書体 NK-B" panose="02020700000000000000" pitchFamily="18" charset="-128"/>
              <a:ea typeface="UD デジタル 教科書体 NK-B" panose="02020700000000000000" pitchFamily="18" charset="-128"/>
            </a:endParaRPr>
          </a:p>
        </p:txBody>
      </p:sp>
      <p:sp>
        <p:nvSpPr>
          <p:cNvPr id="24" name="テキスト ボックス 23"/>
          <p:cNvSpPr txBox="1"/>
          <p:nvPr/>
        </p:nvSpPr>
        <p:spPr>
          <a:xfrm>
            <a:off x="8443650" y="74149"/>
            <a:ext cx="1337117" cy="307777"/>
          </a:xfrm>
          <a:prstGeom prst="rect">
            <a:avLst/>
          </a:prstGeom>
          <a:solidFill>
            <a:schemeClr val="bg1"/>
          </a:solidFill>
          <a:ln>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prstClr val="black"/>
                </a:solidFill>
                <a:latin typeface="游ゴシック" panose="020F0502020204030204"/>
                <a:ea typeface="游ゴシック" panose="020B0400000000000000" pitchFamily="50" charset="-128"/>
              </a:rPr>
              <a:t>資料１ー６</a:t>
            </a:r>
            <a:endParaRPr kumimoji="1" lang="ja-JP" altLang="en-US" sz="14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endParaRPr>
          </a:p>
        </p:txBody>
      </p:sp>
      <p:graphicFrame>
        <p:nvGraphicFramePr>
          <p:cNvPr id="25" name="表 24"/>
          <p:cNvGraphicFramePr>
            <a:graphicFrameLocks noGrp="1"/>
          </p:cNvGraphicFramePr>
          <p:nvPr>
            <p:extLst>
              <p:ext uri="{D42A27DB-BD31-4B8C-83A1-F6EECF244321}">
                <p14:modId xmlns:p14="http://schemas.microsoft.com/office/powerpoint/2010/main" val="1516540981"/>
              </p:ext>
            </p:extLst>
          </p:nvPr>
        </p:nvGraphicFramePr>
        <p:xfrm>
          <a:off x="3428982" y="5562395"/>
          <a:ext cx="6337929" cy="1218313"/>
        </p:xfrm>
        <a:graphic>
          <a:graphicData uri="http://schemas.openxmlformats.org/drawingml/2006/table">
            <a:tbl>
              <a:tblPr firstRow="1" bandRow="1">
                <a:tableStyleId>{5C22544A-7EE6-4342-B048-85BDC9FD1C3A}</a:tableStyleId>
              </a:tblPr>
              <a:tblGrid>
                <a:gridCol w="2112836">
                  <a:extLst>
                    <a:ext uri="{9D8B030D-6E8A-4147-A177-3AD203B41FA5}">
                      <a16:colId xmlns:a16="http://schemas.microsoft.com/office/drawing/2014/main" val="4261172245"/>
                    </a:ext>
                  </a:extLst>
                </a:gridCol>
                <a:gridCol w="858982">
                  <a:extLst>
                    <a:ext uri="{9D8B030D-6E8A-4147-A177-3AD203B41FA5}">
                      <a16:colId xmlns:a16="http://schemas.microsoft.com/office/drawing/2014/main" val="4145682997"/>
                    </a:ext>
                  </a:extLst>
                </a:gridCol>
                <a:gridCol w="1537854">
                  <a:extLst>
                    <a:ext uri="{9D8B030D-6E8A-4147-A177-3AD203B41FA5}">
                      <a16:colId xmlns:a16="http://schemas.microsoft.com/office/drawing/2014/main" val="967108586"/>
                    </a:ext>
                  </a:extLst>
                </a:gridCol>
                <a:gridCol w="1828257">
                  <a:extLst>
                    <a:ext uri="{9D8B030D-6E8A-4147-A177-3AD203B41FA5}">
                      <a16:colId xmlns:a16="http://schemas.microsoft.com/office/drawing/2014/main" val="3065151306"/>
                    </a:ext>
                  </a:extLst>
                </a:gridCol>
              </a:tblGrid>
              <a:tr h="266293">
                <a:tc gridSpan="4">
                  <a:txBody>
                    <a:bodyPr/>
                    <a:lstStyle/>
                    <a:p>
                      <a:pPr algn="ctr"/>
                      <a:r>
                        <a:rPr kumimoji="1" lang="ja-JP" altLang="en-US" sz="1200" b="0" dirty="0" smtClean="0">
                          <a:latin typeface="UD デジタル 教科書体 NK-R" panose="02020400000000000000" pitchFamily="18" charset="-128"/>
                          <a:ea typeface="UD デジタル 教科書体 NK-R" panose="02020400000000000000" pitchFamily="18" charset="-128"/>
                        </a:rPr>
                        <a:t>時短協力状況</a:t>
                      </a:r>
                      <a:endParaRPr kumimoji="1" lang="ja-JP" altLang="en-US" sz="1200" b="0" dirty="0">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tc hMerge="1">
                  <a:txBody>
                    <a:bodyPr/>
                    <a:lstStyle/>
                    <a:p>
                      <a:endParaRPr kumimoji="1" lang="ja-JP" altLang="en-US" sz="1100" b="0" dirty="0"/>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259712456"/>
                  </a:ext>
                </a:extLst>
              </a:tr>
              <a:tr h="101351">
                <a:tc>
                  <a:txBody>
                    <a:bodyPr/>
                    <a:lstStyle/>
                    <a:p>
                      <a:endParaRPr kumimoji="1" lang="ja-JP" altLang="en-US" sz="1050" b="0" dirty="0">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tc>
                  <a:txBody>
                    <a:bodyPr/>
                    <a:lstStyle/>
                    <a:p>
                      <a:pPr algn="ctr"/>
                      <a:r>
                        <a:rPr kumimoji="1" lang="ja-JP" altLang="en-US" sz="1050" b="0" dirty="0" smtClean="0">
                          <a:latin typeface="UD デジタル 教科書体 NK-R" panose="02020400000000000000" pitchFamily="18" charset="-128"/>
                          <a:ea typeface="UD デジタル 教科書体 NK-R" panose="02020400000000000000" pitchFamily="18" charset="-128"/>
                        </a:rPr>
                        <a:t>エリア</a:t>
                      </a:r>
                      <a:endParaRPr kumimoji="1" lang="ja-JP" altLang="en-US" sz="1050" b="0" dirty="0">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dirty="0" smtClean="0">
                          <a:latin typeface="UD デジタル 教科書体 NK-R" panose="02020400000000000000" pitchFamily="18" charset="-128"/>
                          <a:ea typeface="UD デジタル 教科書体 NK-R" panose="02020400000000000000" pitchFamily="18" charset="-128"/>
                        </a:rPr>
                        <a:t>営業前聞き取り</a:t>
                      </a:r>
                      <a:endParaRPr kumimoji="1" lang="ja-JP" altLang="en-US" sz="1050" b="0" dirty="0">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dirty="0" smtClean="0">
                          <a:latin typeface="UD デジタル 教科書体 NK-R" panose="02020400000000000000" pitchFamily="18" charset="-128"/>
                          <a:ea typeface="UD デジタル 教科書体 NK-R" panose="02020400000000000000" pitchFamily="18" charset="-128"/>
                        </a:rPr>
                        <a:t>夜間見回り</a:t>
                      </a:r>
                      <a:endParaRPr kumimoji="1" lang="ja-JP" altLang="en-US" sz="1050" b="0" dirty="0">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extLst>
                  <a:ext uri="{0D108BD9-81ED-4DB2-BD59-A6C34878D82A}">
                    <a16:rowId xmlns:a16="http://schemas.microsoft.com/office/drawing/2014/main" val="919942596"/>
                  </a:ext>
                </a:extLst>
              </a:tr>
              <a:tr h="19136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UD デジタル 教科書体 NK-R" panose="02020400000000000000" pitchFamily="18" charset="-128"/>
                          <a:ea typeface="UD デジタル 教科書体 NK-R" panose="02020400000000000000" pitchFamily="18" charset="-128"/>
                        </a:rPr>
                        <a:t>ステッカー登録店舗を確認</a:t>
                      </a:r>
                      <a:endParaRPr kumimoji="1" lang="en-US" altLang="ja-JP" sz="1200" b="0" dirty="0" smtClean="0">
                        <a:solidFill>
                          <a:schemeClr val="tx1"/>
                        </a:solidFill>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UD デジタル 教科書体 NK-R" panose="02020400000000000000" pitchFamily="18" charset="-128"/>
                          <a:ea typeface="UD デジタル 教科書体 NK-R" panose="02020400000000000000" pitchFamily="18" charset="-128"/>
                        </a:rPr>
                        <a:t>（</a:t>
                      </a:r>
                      <a:r>
                        <a:rPr kumimoji="1" lang="en-US" altLang="ja-JP" sz="1200" b="0" dirty="0" smtClean="0">
                          <a:solidFill>
                            <a:schemeClr val="tx1"/>
                          </a:solidFill>
                          <a:latin typeface="UD デジタル 教科書体 NK-R" panose="02020400000000000000" pitchFamily="18" charset="-128"/>
                          <a:ea typeface="UD デジタル 教科書体 NK-R" panose="02020400000000000000" pitchFamily="18" charset="-128"/>
                        </a:rPr>
                        <a:t>3,</a:t>
                      </a:r>
                      <a:r>
                        <a:rPr kumimoji="1" lang="ja-JP" altLang="en-US" sz="1200" b="0" dirty="0" smtClean="0">
                          <a:solidFill>
                            <a:schemeClr val="tx1"/>
                          </a:solidFill>
                          <a:latin typeface="UD デジタル 教科書体 NK-R" panose="02020400000000000000" pitchFamily="18" charset="-128"/>
                          <a:ea typeface="UD デジタル 教科書体 NK-R" panose="02020400000000000000" pitchFamily="18" charset="-128"/>
                        </a:rPr>
                        <a:t>１２４店舗）</a:t>
                      </a:r>
                      <a:endParaRPr kumimoji="1" lang="ja-JP" altLang="en-US" sz="1200" dirty="0">
                        <a:solidFill>
                          <a:schemeClr val="tx1"/>
                        </a:solidFill>
                      </a:endParaRPr>
                    </a:p>
                  </a:txBody>
                  <a:tcPr marL="20160" marR="20160" marT="10080" marB="10080" anchor="ct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UD デジタル 教科書体 NK-R" panose="02020400000000000000" pitchFamily="18" charset="-128"/>
                          <a:ea typeface="UD デジタル 教科書体 NK-R" panose="02020400000000000000" pitchFamily="18" charset="-128"/>
                        </a:rPr>
                        <a:t>大阪市内</a:t>
                      </a:r>
                      <a:endParaRPr kumimoji="1" lang="en-US" altLang="ja-JP" sz="1200" b="0" dirty="0" smtClean="0">
                        <a:solidFill>
                          <a:schemeClr val="tx1"/>
                        </a:solidFill>
                        <a:latin typeface="UD デジタル 教科書体 NK-R" panose="02020400000000000000" pitchFamily="18" charset="-128"/>
                        <a:ea typeface="UD デジタル 教科書体 NK-R" panose="02020400000000000000" pitchFamily="18"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UD デジタル 教科書体 NK-R" panose="02020400000000000000" pitchFamily="18" charset="-128"/>
                          <a:ea typeface="UD デジタル 教科書体 NK-R" panose="02020400000000000000" pitchFamily="18" charset="-128"/>
                        </a:rPr>
                        <a:t>全域</a:t>
                      </a:r>
                      <a:endParaRPr kumimoji="1" lang="ja-JP" altLang="en-US" sz="1200" b="0" dirty="0">
                        <a:solidFill>
                          <a:schemeClr val="tx1"/>
                        </a:solidFill>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　</a:t>
                      </a:r>
                      <a:r>
                        <a:rPr lang="en-US" altLang="ja-JP" sz="1200" b="0" u="none" dirty="0" smtClean="0">
                          <a:solidFill>
                            <a:schemeClr val="tx1"/>
                          </a:solidFill>
                          <a:latin typeface="UD デジタル 教科書体 NK-R" panose="02020400000000000000" pitchFamily="18" charset="-128"/>
                          <a:ea typeface="UD デジタル 教科書体 NK-R" panose="02020400000000000000" pitchFamily="18" charset="-128"/>
                        </a:rPr>
                        <a:t>97</a:t>
                      </a:r>
                      <a:r>
                        <a:rPr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％が協力</a:t>
                      </a:r>
                      <a:endParaRPr lang="en-US" altLang="ja-JP" sz="1200" b="0" u="none" dirty="0" smtClean="0">
                        <a:solidFill>
                          <a:schemeClr val="tx1"/>
                        </a:solidFill>
                        <a:latin typeface="UD デジタル 教科書体 NK-R" panose="02020400000000000000" pitchFamily="18" charset="-128"/>
                        <a:ea typeface="UD デジタル 教科書体 NK-R" panose="02020400000000000000" pitchFamily="18"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（７１７</a:t>
                      </a:r>
                      <a:r>
                        <a:rPr lang="en-US" altLang="ja-JP" sz="1200" b="0" u="none" dirty="0" smtClean="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７３８店舗）</a:t>
                      </a:r>
                      <a:endParaRPr kumimoji="1"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　８９％が協力</a:t>
                      </a:r>
                      <a:endParaRPr lang="en-US" altLang="ja-JP" sz="1200" b="0" u="none" dirty="0" smtClean="0">
                        <a:solidFill>
                          <a:schemeClr val="tx1"/>
                        </a:solidFill>
                        <a:latin typeface="UD デジタル 教科書体 NK-R" panose="02020400000000000000" pitchFamily="18" charset="-128"/>
                        <a:ea typeface="UD デジタル 教科書体 NK-R" panose="02020400000000000000" pitchFamily="18"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（２</a:t>
                      </a:r>
                      <a:r>
                        <a:rPr lang="en-US" altLang="ja-JP" sz="1200" b="0" u="none" dirty="0" smtClean="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１２０</a:t>
                      </a:r>
                      <a:r>
                        <a:rPr lang="en-US" altLang="ja-JP" sz="1200" b="0" u="none" dirty="0" smtClean="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２</a:t>
                      </a:r>
                      <a:r>
                        <a:rPr lang="en-US" altLang="ja-JP" sz="1200" b="0" u="none" dirty="0" smtClean="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３８６店舗）</a:t>
                      </a:r>
                      <a:endParaRPr kumimoji="1"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extLst>
                  <a:ext uri="{0D108BD9-81ED-4DB2-BD59-A6C34878D82A}">
                    <a16:rowId xmlns:a16="http://schemas.microsoft.com/office/drawing/2014/main" val="3292092173"/>
                  </a:ext>
                </a:extLst>
              </a:tr>
              <a:tr h="191362">
                <a:tc>
                  <a:txBody>
                    <a:bodyPr/>
                    <a:lstStyle/>
                    <a:p>
                      <a:r>
                        <a:rPr kumimoji="1" lang="ja-JP" altLang="en-US" sz="1200" b="0" dirty="0" smtClean="0">
                          <a:solidFill>
                            <a:schemeClr val="tx1"/>
                          </a:solidFill>
                          <a:latin typeface="UD デジタル 教科書体 NK-R" panose="02020400000000000000" pitchFamily="18" charset="-128"/>
                          <a:ea typeface="UD デジタル 教科書体 NK-R" panose="02020400000000000000" pitchFamily="18" charset="-128"/>
                        </a:rPr>
                        <a:t>ステッカー登録店舗以外も</a:t>
                      </a:r>
                      <a:endParaRPr kumimoji="1" lang="en-US" altLang="ja-JP" sz="1200" b="0" dirty="0" smtClean="0">
                        <a:solidFill>
                          <a:schemeClr val="tx1"/>
                        </a:solidFill>
                        <a:latin typeface="UD デジタル 教科書体 NK-R" panose="02020400000000000000" pitchFamily="18" charset="-128"/>
                        <a:ea typeface="UD デジタル 教科書体 NK-R" panose="02020400000000000000" pitchFamily="18" charset="-128"/>
                      </a:endParaRPr>
                    </a:p>
                    <a:p>
                      <a:r>
                        <a:rPr kumimoji="1" lang="ja-JP" altLang="en-US" sz="1200" b="0" dirty="0" smtClean="0">
                          <a:solidFill>
                            <a:schemeClr val="tx1"/>
                          </a:solidFill>
                          <a:latin typeface="UD デジタル 教科書体 NK-R" panose="02020400000000000000" pitchFamily="18" charset="-128"/>
                          <a:ea typeface="UD デジタル 教科書体 NK-R" panose="02020400000000000000" pitchFamily="18" charset="-128"/>
                        </a:rPr>
                        <a:t>含め</a:t>
                      </a:r>
                      <a:r>
                        <a:rPr kumimoji="1"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街の外観を確認</a:t>
                      </a:r>
                    </a:p>
                  </a:txBody>
                  <a:tcPr marL="20160" marR="20160" marT="10080" marB="10080" anchor="ctr"/>
                </a:tc>
                <a:tc vMerge="1">
                  <a:txBody>
                    <a:bodyPr/>
                    <a:lstStyle/>
                    <a:p>
                      <a:pPr algn="ctr"/>
                      <a:endParaRPr kumimoji="1" lang="ja-JP" altLang="en-US" sz="1050" b="0" dirty="0">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u="none" dirty="0" smtClean="0">
                          <a:solidFill>
                            <a:schemeClr val="tx1"/>
                          </a:solidFill>
                          <a:latin typeface="UD デジタル 教科書体 NK-R" panose="02020400000000000000" pitchFamily="18" charset="-128"/>
                          <a:ea typeface="UD デジタル 教科書体 NK-R" panose="02020400000000000000" pitchFamily="18" charset="-128"/>
                        </a:rPr>
                        <a:t>―</a:t>
                      </a:r>
                      <a:endParaRPr kumimoji="1"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tc>
                  <a:txBody>
                    <a:bodyPr/>
                    <a:lstStyle/>
                    <a:p>
                      <a:pPr algn="ctr"/>
                      <a:r>
                        <a:rPr kumimoji="1"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約</a:t>
                      </a:r>
                      <a:r>
                        <a:rPr kumimoji="1" lang="en-US" altLang="ja-JP" sz="1200" b="0" u="none" dirty="0" smtClean="0">
                          <a:solidFill>
                            <a:schemeClr val="tx1"/>
                          </a:solidFill>
                          <a:latin typeface="UD デジタル 教科書体 NK-R" panose="02020400000000000000" pitchFamily="18" charset="-128"/>
                          <a:ea typeface="UD デジタル 教科書体 NK-R" panose="02020400000000000000" pitchFamily="18" charset="-128"/>
                        </a:rPr>
                        <a:t>1,500</a:t>
                      </a:r>
                      <a:r>
                        <a:rPr kumimoji="1"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店舗のうち</a:t>
                      </a:r>
                    </a:p>
                    <a:p>
                      <a:pPr algn="ctr"/>
                      <a:r>
                        <a:rPr kumimoji="1"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概ね８～９割が協力</a:t>
                      </a:r>
                      <a:endParaRPr kumimoji="1" lang="en-US" altLang="ja-JP" sz="1200" b="0" u="none" dirty="0" smtClean="0">
                        <a:solidFill>
                          <a:schemeClr val="tx1"/>
                        </a:solidFill>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extLst>
                  <a:ext uri="{0D108BD9-81ED-4DB2-BD59-A6C34878D82A}">
                    <a16:rowId xmlns:a16="http://schemas.microsoft.com/office/drawing/2014/main" val="2997867365"/>
                  </a:ext>
                </a:extLst>
              </a:tr>
            </a:tbl>
          </a:graphicData>
        </a:graphic>
      </p:graphicFrame>
      <p:sp>
        <p:nvSpPr>
          <p:cNvPr id="49" name="正方形/長方形 48"/>
          <p:cNvSpPr/>
          <p:nvPr/>
        </p:nvSpPr>
        <p:spPr>
          <a:xfrm>
            <a:off x="96224" y="543702"/>
            <a:ext cx="9753135" cy="6258877"/>
          </a:xfrm>
          <a:prstGeom prst="rect">
            <a:avLst/>
          </a:prstGeom>
          <a:noFill/>
          <a:ln>
            <a:solidFill>
              <a:srgbClr val="5B9BD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K-R" panose="02020400000000000000" pitchFamily="18" charset="-128"/>
              <a:ea typeface="UD デジタル 教科書体 NK-R" panose="02020400000000000000" pitchFamily="18" charset="-128"/>
            </a:endParaRPr>
          </a:p>
        </p:txBody>
      </p:sp>
      <p:graphicFrame>
        <p:nvGraphicFramePr>
          <p:cNvPr id="18" name="表 17"/>
          <p:cNvGraphicFramePr>
            <a:graphicFrameLocks noGrp="1"/>
          </p:cNvGraphicFramePr>
          <p:nvPr>
            <p:extLst>
              <p:ext uri="{D42A27DB-BD31-4B8C-83A1-F6EECF244321}">
                <p14:modId xmlns:p14="http://schemas.microsoft.com/office/powerpoint/2010/main" val="1069085127"/>
              </p:ext>
            </p:extLst>
          </p:nvPr>
        </p:nvGraphicFramePr>
        <p:xfrm>
          <a:off x="663668" y="3996656"/>
          <a:ext cx="2526422" cy="517299"/>
        </p:xfrm>
        <a:graphic>
          <a:graphicData uri="http://schemas.openxmlformats.org/drawingml/2006/table">
            <a:tbl>
              <a:tblPr firstRow="1" bandRow="1">
                <a:tableStyleId>{5C22544A-7EE6-4342-B048-85BDC9FD1C3A}</a:tableStyleId>
              </a:tblPr>
              <a:tblGrid>
                <a:gridCol w="1151206">
                  <a:extLst>
                    <a:ext uri="{9D8B030D-6E8A-4147-A177-3AD203B41FA5}">
                      <a16:colId xmlns:a16="http://schemas.microsoft.com/office/drawing/2014/main" val="2291381467"/>
                    </a:ext>
                  </a:extLst>
                </a:gridCol>
                <a:gridCol w="1375216">
                  <a:extLst>
                    <a:ext uri="{9D8B030D-6E8A-4147-A177-3AD203B41FA5}">
                      <a16:colId xmlns:a16="http://schemas.microsoft.com/office/drawing/2014/main" val="485082001"/>
                    </a:ext>
                  </a:extLst>
                </a:gridCol>
              </a:tblGrid>
              <a:tr h="265394">
                <a:tc>
                  <a:txBody>
                    <a:bodyPr/>
                    <a:lstStyle/>
                    <a:p>
                      <a:pPr algn="ctr"/>
                      <a:r>
                        <a:rPr kumimoji="1" lang="ja-JP" altLang="en-US" sz="1200" b="0" dirty="0" smtClean="0">
                          <a:latin typeface="UD デジタル 教科書体 NK-R" panose="02020400000000000000" pitchFamily="18" charset="-128"/>
                          <a:ea typeface="UD デジタル 教科書体 NK-R" panose="02020400000000000000" pitchFamily="18" charset="-128"/>
                        </a:rPr>
                        <a:t>実施期間</a:t>
                      </a:r>
                      <a:endParaRPr kumimoji="1" lang="ja-JP" altLang="en-US" sz="1200" b="0" dirty="0">
                        <a:latin typeface="UD デジタル 教科書体 NK-R" panose="02020400000000000000" pitchFamily="18" charset="-128"/>
                        <a:ea typeface="UD デジタル 教科書体 NK-R" panose="02020400000000000000" pitchFamily="18" charset="-128"/>
                      </a:endParaRPr>
                    </a:p>
                  </a:txBody>
                  <a:tcPr marL="32651" marR="32651" marT="16326" marB="16326" anchor="ctr"/>
                </a:tc>
                <a:tc>
                  <a:txBody>
                    <a:bodyPr/>
                    <a:lstStyle/>
                    <a:p>
                      <a:pPr algn="ctr"/>
                      <a:r>
                        <a:rPr kumimoji="1" lang="ja-JP" altLang="en-US" sz="1200" b="0" dirty="0" smtClean="0">
                          <a:latin typeface="UD デジタル 教科書体 NK-R" panose="02020400000000000000" pitchFamily="18" charset="-128"/>
                          <a:ea typeface="UD デジタル 教科書体 NK-R" panose="02020400000000000000" pitchFamily="18" charset="-128"/>
                        </a:rPr>
                        <a:t>エリア</a:t>
                      </a:r>
                      <a:endParaRPr kumimoji="1" lang="ja-JP" altLang="en-US" sz="1200" b="0" dirty="0">
                        <a:latin typeface="UD デジタル 教科書体 NK-R" panose="02020400000000000000" pitchFamily="18" charset="-128"/>
                        <a:ea typeface="UD デジタル 教科書体 NK-R" panose="02020400000000000000" pitchFamily="18" charset="-128"/>
                      </a:endParaRPr>
                    </a:p>
                  </a:txBody>
                  <a:tcPr marL="32651" marR="32651" marT="16326" marB="16326" anchor="ctr"/>
                </a:tc>
                <a:extLst>
                  <a:ext uri="{0D108BD9-81ED-4DB2-BD59-A6C34878D82A}">
                    <a16:rowId xmlns:a16="http://schemas.microsoft.com/office/drawing/2014/main" val="229936457"/>
                  </a:ext>
                </a:extLst>
              </a:tr>
              <a:tr h="251905">
                <a:tc>
                  <a:txBody>
                    <a:bodyPr/>
                    <a:lstStyle/>
                    <a:p>
                      <a:r>
                        <a:rPr kumimoji="1" lang="ja-JP" altLang="en-US" sz="1050" b="0" dirty="0" smtClean="0">
                          <a:latin typeface="UD デジタル 教科書体 NK-R" panose="02020400000000000000" pitchFamily="18" charset="-128"/>
                          <a:ea typeface="UD デジタル 教科書体 NK-R" panose="02020400000000000000" pitchFamily="18" charset="-128"/>
                        </a:rPr>
                        <a:t>　　</a:t>
                      </a:r>
                      <a:r>
                        <a:rPr kumimoji="1" lang="en-US" altLang="ja-JP" sz="1050" b="0" dirty="0" smtClean="0">
                          <a:latin typeface="UD デジタル 教科書体 NK-R" panose="02020400000000000000" pitchFamily="18" charset="-128"/>
                          <a:ea typeface="UD デジタル 教科書体 NK-R" panose="02020400000000000000" pitchFamily="18" charset="-128"/>
                        </a:rPr>
                        <a:t>1/14</a:t>
                      </a:r>
                      <a:r>
                        <a:rPr kumimoji="1" lang="ja-JP" altLang="en-US" sz="1050" b="0" dirty="0" smtClean="0">
                          <a:latin typeface="UD デジタル 教科書体 NK-R" panose="02020400000000000000" pitchFamily="18" charset="-128"/>
                          <a:ea typeface="UD デジタル 教科書体 NK-R" panose="02020400000000000000" pitchFamily="18" charset="-128"/>
                        </a:rPr>
                        <a:t>～２</a:t>
                      </a:r>
                      <a:r>
                        <a:rPr kumimoji="1" lang="en-US" altLang="ja-JP" sz="1050" b="0" dirty="0" smtClean="0">
                          <a:latin typeface="UD デジタル 教科書体 NK-R" panose="02020400000000000000" pitchFamily="18" charset="-128"/>
                          <a:ea typeface="UD デジタル 教科書体 NK-R" panose="02020400000000000000" pitchFamily="18" charset="-128"/>
                        </a:rPr>
                        <a:t>/</a:t>
                      </a:r>
                      <a:r>
                        <a:rPr kumimoji="1" lang="ja-JP" altLang="en-US" sz="1050" b="0" dirty="0" smtClean="0">
                          <a:latin typeface="UD デジタル 教科書体 NK-R" panose="02020400000000000000" pitchFamily="18" charset="-128"/>
                          <a:ea typeface="UD デジタル 教科書体 NK-R" panose="02020400000000000000" pitchFamily="18" charset="-128"/>
                        </a:rPr>
                        <a:t>２８</a:t>
                      </a:r>
                      <a:endParaRPr kumimoji="1" lang="ja-JP" altLang="en-US" sz="1050" b="0" dirty="0">
                        <a:latin typeface="UD デジタル 教科書体 NK-R" panose="02020400000000000000" pitchFamily="18" charset="-128"/>
                        <a:ea typeface="UD デジタル 教科書体 NK-R" panose="02020400000000000000" pitchFamily="18" charset="-128"/>
                      </a:endParaRPr>
                    </a:p>
                  </a:txBody>
                  <a:tcPr marL="32651" marR="32651" marT="16326" marB="16326"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smtClean="0">
                          <a:latin typeface="UD デジタル 教科書体 NK-R" panose="02020400000000000000" pitchFamily="18" charset="-128"/>
                          <a:ea typeface="UD デジタル 教科書体 NK-R" panose="02020400000000000000" pitchFamily="18" charset="-128"/>
                        </a:rPr>
                        <a:t>大阪府内全域</a:t>
                      </a:r>
                      <a:endParaRPr kumimoji="1" lang="ja-JP" altLang="en-US" sz="1050" b="0" dirty="0">
                        <a:latin typeface="UD デジタル 教科書体 NK-R" panose="02020400000000000000" pitchFamily="18" charset="-128"/>
                        <a:ea typeface="UD デジタル 教科書体 NK-R" panose="02020400000000000000" pitchFamily="18" charset="-128"/>
                      </a:endParaRPr>
                    </a:p>
                  </a:txBody>
                  <a:tcPr marL="32651" marR="32651" marT="16326" marB="16326" anchor="ctr"/>
                </a:tc>
                <a:extLst>
                  <a:ext uri="{0D108BD9-81ED-4DB2-BD59-A6C34878D82A}">
                    <a16:rowId xmlns:a16="http://schemas.microsoft.com/office/drawing/2014/main" val="2148616446"/>
                  </a:ext>
                </a:extLst>
              </a:tr>
            </a:tbl>
          </a:graphicData>
        </a:graphic>
      </p:graphicFrame>
      <p:sp>
        <p:nvSpPr>
          <p:cNvPr id="28" name="角丸四角形 27"/>
          <p:cNvSpPr/>
          <p:nvPr/>
        </p:nvSpPr>
        <p:spPr>
          <a:xfrm>
            <a:off x="292687" y="5302904"/>
            <a:ext cx="4842449" cy="259491"/>
          </a:xfrm>
          <a:prstGeom prst="roundRect">
            <a:avLst>
              <a:gd name="adj" fmla="val 2313"/>
            </a:avLst>
          </a:prstGeom>
          <a:noFill/>
          <a:ln w="6350">
            <a:noFill/>
          </a:ln>
        </p:spPr>
        <p:style>
          <a:lnRef idx="2">
            <a:schemeClr val="accent1"/>
          </a:lnRef>
          <a:fillRef idx="1">
            <a:schemeClr val="lt1"/>
          </a:fillRef>
          <a:effectRef idx="0">
            <a:schemeClr val="accent1"/>
          </a:effectRef>
          <a:fontRef idx="minor">
            <a:schemeClr val="dk1"/>
          </a:fontRef>
        </p:style>
        <p:txBody>
          <a:bodyPr rtlCol="0" anchor="ctr"/>
          <a:lstStyle/>
          <a:p>
            <a:pPr lvl="0">
              <a:lnSpc>
                <a:spcPts val="2100"/>
              </a:lnSpc>
            </a:pPr>
            <a:r>
              <a:rPr kumimoji="1" lang="ja-JP" altLang="en-US" sz="1200" dirty="0">
                <a:solidFill>
                  <a:prstClr val="black"/>
                </a:solidFill>
                <a:latin typeface="UD デジタル 教科書体 NK-R" panose="02020400000000000000" pitchFamily="18" charset="-128"/>
                <a:ea typeface="UD デジタル 教科書体 NK-R" panose="02020400000000000000" pitchFamily="18" charset="-128"/>
              </a:rPr>
              <a:t>・</a:t>
            </a:r>
            <a:r>
              <a:rPr kumimoji="1" lang="ja-JP" altLang="en-US" sz="1200" dirty="0" smtClean="0">
                <a:solidFill>
                  <a:prstClr val="black"/>
                </a:solidFill>
                <a:latin typeface="UD デジタル 教科書体 NK-R" panose="02020400000000000000" pitchFamily="18" charset="-128"/>
                <a:ea typeface="UD デジタル 教科書体 NK-R" panose="02020400000000000000" pitchFamily="18" charset="-128"/>
              </a:rPr>
              <a:t>緊急事態宣言前（</a:t>
            </a:r>
            <a:r>
              <a:rPr kumimoji="1" lang="en-US" altLang="ja-JP" sz="1200" dirty="0" smtClean="0">
                <a:solidFill>
                  <a:prstClr val="black"/>
                </a:solidFill>
                <a:latin typeface="UD デジタル 教科書体 NK-R" panose="02020400000000000000" pitchFamily="18" charset="-128"/>
                <a:ea typeface="UD デジタル 教科書体 NK-R" panose="02020400000000000000" pitchFamily="18" charset="-128"/>
              </a:rPr>
              <a:t>11/27</a:t>
            </a:r>
            <a:r>
              <a:rPr kumimoji="1" lang="ja-JP" altLang="en-US" sz="1200" dirty="0" smtClean="0">
                <a:solidFill>
                  <a:prstClr val="black"/>
                </a:solidFill>
                <a:latin typeface="UD デジタル 教科書体 NK-R" panose="02020400000000000000" pitchFamily="18" charset="-128"/>
                <a:ea typeface="UD デジタル 教科書体 NK-R" panose="02020400000000000000" pitchFamily="18" charset="-128"/>
              </a:rPr>
              <a:t>～</a:t>
            </a:r>
            <a:r>
              <a:rPr kumimoji="1" lang="en-US" altLang="ja-JP" sz="1200" dirty="0" smtClean="0">
                <a:solidFill>
                  <a:prstClr val="black"/>
                </a:solidFill>
                <a:latin typeface="UD デジタル 教科書体 NK-R" panose="02020400000000000000" pitchFamily="18" charset="-128"/>
                <a:ea typeface="UD デジタル 教科書体 NK-R" panose="02020400000000000000" pitchFamily="18" charset="-128"/>
              </a:rPr>
              <a:t>1/13</a:t>
            </a:r>
            <a:r>
              <a:rPr kumimoji="1" lang="ja-JP" altLang="en-US" sz="1200" dirty="0">
                <a:solidFill>
                  <a:prstClr val="black"/>
                </a:solidFill>
                <a:latin typeface="UD デジタル 教科書体 NK-R" panose="02020400000000000000" pitchFamily="18" charset="-128"/>
                <a:ea typeface="UD デジタル 教科書体 NK-R" panose="02020400000000000000" pitchFamily="18" charset="-128"/>
              </a:rPr>
              <a:t>）</a:t>
            </a:r>
            <a:endParaRPr kumimoji="1" lang="en-US" altLang="ja-JP" sz="1100" dirty="0">
              <a:solidFill>
                <a:prstClr val="black"/>
              </a:solidFill>
              <a:latin typeface="UD デジタル 教科書体 NK-R" panose="02020400000000000000" pitchFamily="18" charset="-128"/>
              <a:ea typeface="UD デジタル 教科書体 NK-R" panose="02020400000000000000" pitchFamily="18" charset="-128"/>
            </a:endParaRPr>
          </a:p>
        </p:txBody>
      </p:sp>
      <p:sp>
        <p:nvSpPr>
          <p:cNvPr id="31" name="角丸四角形 30"/>
          <p:cNvSpPr/>
          <p:nvPr/>
        </p:nvSpPr>
        <p:spPr>
          <a:xfrm>
            <a:off x="140551" y="759841"/>
            <a:ext cx="4524687" cy="346574"/>
          </a:xfrm>
          <a:prstGeom prst="roundRect">
            <a:avLst>
              <a:gd name="adj" fmla="val 2313"/>
            </a:avLst>
          </a:prstGeom>
          <a:noFill/>
          <a:ln w="6350">
            <a:noFill/>
          </a:ln>
        </p:spPr>
        <p:style>
          <a:lnRef idx="2">
            <a:schemeClr val="accent1"/>
          </a:lnRef>
          <a:fillRef idx="1">
            <a:schemeClr val="lt1"/>
          </a:fillRef>
          <a:effectRef idx="0">
            <a:schemeClr val="accent1"/>
          </a:effectRef>
          <a:fontRef idx="minor">
            <a:schemeClr val="dk1"/>
          </a:fontRef>
        </p:style>
        <p:txBody>
          <a:bodyPr rtlCol="0" anchor="ctr"/>
          <a:lstStyle/>
          <a:p>
            <a:pPr lvl="0">
              <a:lnSpc>
                <a:spcPts val="2100"/>
              </a:lnSpc>
            </a:pPr>
            <a:r>
              <a:rPr kumimoji="1" lang="ja-JP" altLang="en-US" sz="1200" dirty="0" smtClean="0">
                <a:solidFill>
                  <a:prstClr val="black"/>
                </a:solidFill>
                <a:latin typeface="UD デジタル 教科書体 NK-R" panose="02020400000000000000" pitchFamily="18" charset="-128"/>
                <a:ea typeface="UD デジタル 教科書体 NK-R" panose="02020400000000000000" pitchFamily="18" charset="-128"/>
              </a:rPr>
              <a:t>➤</a:t>
            </a:r>
            <a:r>
              <a:rPr kumimoji="1" lang="ja-JP" altLang="en-US" sz="1200" dirty="0">
                <a:solidFill>
                  <a:prstClr val="black"/>
                </a:solidFill>
                <a:latin typeface="UD デジタル 教科書体 NK-R" panose="02020400000000000000" pitchFamily="18" charset="-128"/>
                <a:ea typeface="UD デジタル 教科書体 NK-R" panose="02020400000000000000" pitchFamily="18" charset="-128"/>
              </a:rPr>
              <a:t>飲食店等に対する営業前の聞き取り及び夜間の</a:t>
            </a:r>
            <a:r>
              <a:rPr kumimoji="1" lang="ja-JP" altLang="en-US" sz="1200" dirty="0" smtClean="0">
                <a:solidFill>
                  <a:prstClr val="black"/>
                </a:solidFill>
                <a:latin typeface="UD デジタル 教科書体 NK-R" panose="02020400000000000000" pitchFamily="18" charset="-128"/>
                <a:ea typeface="UD デジタル 教科書体 NK-R" panose="02020400000000000000" pitchFamily="18" charset="-128"/>
              </a:rPr>
              <a:t>見回りを実施</a:t>
            </a:r>
            <a:endParaRPr kumimoji="1" lang="en-US" altLang="ja-JP" sz="1100" dirty="0">
              <a:solidFill>
                <a:prstClr val="black"/>
              </a:solidFill>
              <a:latin typeface="UD デジタル 教科書体 NK-R" panose="02020400000000000000" pitchFamily="18" charset="-128"/>
              <a:ea typeface="UD デジタル 教科書体 NK-R" panose="02020400000000000000" pitchFamily="18" charset="-128"/>
            </a:endParaRPr>
          </a:p>
        </p:txBody>
      </p:sp>
      <p:graphicFrame>
        <p:nvGraphicFramePr>
          <p:cNvPr id="32" name="表 31"/>
          <p:cNvGraphicFramePr>
            <a:graphicFrameLocks noGrp="1"/>
          </p:cNvGraphicFramePr>
          <p:nvPr>
            <p:extLst>
              <p:ext uri="{D42A27DB-BD31-4B8C-83A1-F6EECF244321}">
                <p14:modId xmlns:p14="http://schemas.microsoft.com/office/powerpoint/2010/main" val="811020017"/>
              </p:ext>
            </p:extLst>
          </p:nvPr>
        </p:nvGraphicFramePr>
        <p:xfrm>
          <a:off x="3428982" y="3995248"/>
          <a:ext cx="6337931" cy="1218313"/>
        </p:xfrm>
        <a:graphic>
          <a:graphicData uri="http://schemas.openxmlformats.org/drawingml/2006/table">
            <a:tbl>
              <a:tblPr firstRow="1" bandRow="1">
                <a:tableStyleId>{5C22544A-7EE6-4342-B048-85BDC9FD1C3A}</a:tableStyleId>
              </a:tblPr>
              <a:tblGrid>
                <a:gridCol w="2085128">
                  <a:extLst>
                    <a:ext uri="{9D8B030D-6E8A-4147-A177-3AD203B41FA5}">
                      <a16:colId xmlns:a16="http://schemas.microsoft.com/office/drawing/2014/main" val="4261172245"/>
                    </a:ext>
                  </a:extLst>
                </a:gridCol>
                <a:gridCol w="886691">
                  <a:extLst>
                    <a:ext uri="{9D8B030D-6E8A-4147-A177-3AD203B41FA5}">
                      <a16:colId xmlns:a16="http://schemas.microsoft.com/office/drawing/2014/main" val="4145682997"/>
                    </a:ext>
                  </a:extLst>
                </a:gridCol>
                <a:gridCol w="1524000">
                  <a:extLst>
                    <a:ext uri="{9D8B030D-6E8A-4147-A177-3AD203B41FA5}">
                      <a16:colId xmlns:a16="http://schemas.microsoft.com/office/drawing/2014/main" val="967108586"/>
                    </a:ext>
                  </a:extLst>
                </a:gridCol>
                <a:gridCol w="1842112">
                  <a:extLst>
                    <a:ext uri="{9D8B030D-6E8A-4147-A177-3AD203B41FA5}">
                      <a16:colId xmlns:a16="http://schemas.microsoft.com/office/drawing/2014/main" val="3065151306"/>
                    </a:ext>
                  </a:extLst>
                </a:gridCol>
              </a:tblGrid>
              <a:tr h="266293">
                <a:tc gridSpan="4">
                  <a:txBody>
                    <a:bodyPr/>
                    <a:lstStyle/>
                    <a:p>
                      <a:pPr algn="ctr"/>
                      <a:r>
                        <a:rPr kumimoji="1" lang="ja-JP" altLang="en-US" sz="1200" b="0" dirty="0" smtClean="0">
                          <a:solidFill>
                            <a:schemeClr val="tx1"/>
                          </a:solidFill>
                          <a:latin typeface="UD デジタル 教科書体 NK-R" panose="02020400000000000000" pitchFamily="18" charset="-128"/>
                          <a:ea typeface="UD デジタル 教科書体 NK-R" panose="02020400000000000000" pitchFamily="18" charset="-128"/>
                        </a:rPr>
                        <a:t>時短協力状況</a:t>
                      </a:r>
                      <a:endParaRPr kumimoji="1" lang="ja-JP" altLang="en-US" sz="1200" b="0" dirty="0">
                        <a:solidFill>
                          <a:schemeClr val="tx1"/>
                        </a:solidFill>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tc hMerge="1">
                  <a:txBody>
                    <a:bodyPr/>
                    <a:lstStyle/>
                    <a:p>
                      <a:endParaRPr kumimoji="1" lang="ja-JP" altLang="en-US" sz="1100" b="0" dirty="0"/>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259712456"/>
                  </a:ext>
                </a:extLst>
              </a:tr>
              <a:tr h="101351">
                <a:tc>
                  <a:txBody>
                    <a:bodyPr/>
                    <a:lstStyle/>
                    <a:p>
                      <a:endParaRPr kumimoji="1" lang="ja-JP" altLang="en-US" sz="1050" b="0" dirty="0">
                        <a:solidFill>
                          <a:schemeClr val="tx1"/>
                        </a:solidFill>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tc>
                  <a:txBody>
                    <a:bodyPr/>
                    <a:lstStyle/>
                    <a:p>
                      <a:pPr algn="ctr"/>
                      <a:r>
                        <a:rPr kumimoji="1" lang="ja-JP" altLang="en-US" sz="1050" b="0" dirty="0" smtClean="0">
                          <a:solidFill>
                            <a:schemeClr val="tx1"/>
                          </a:solidFill>
                          <a:latin typeface="UD デジタル 教科書体 NK-R" panose="02020400000000000000" pitchFamily="18" charset="-128"/>
                          <a:ea typeface="UD デジタル 教科書体 NK-R" panose="02020400000000000000" pitchFamily="18" charset="-128"/>
                        </a:rPr>
                        <a:t>エリア</a:t>
                      </a:r>
                      <a:endParaRPr kumimoji="1" lang="ja-JP" altLang="en-US" sz="1050" b="0" dirty="0">
                        <a:solidFill>
                          <a:schemeClr val="tx1"/>
                        </a:solidFill>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dirty="0" smtClean="0">
                          <a:solidFill>
                            <a:schemeClr val="tx1"/>
                          </a:solidFill>
                          <a:latin typeface="UD デジタル 教科書体 NK-R" panose="02020400000000000000" pitchFamily="18" charset="-128"/>
                          <a:ea typeface="UD デジタル 教科書体 NK-R" panose="02020400000000000000" pitchFamily="18" charset="-128"/>
                        </a:rPr>
                        <a:t>営業前聞き取り</a:t>
                      </a:r>
                      <a:endParaRPr kumimoji="1" lang="ja-JP" altLang="en-US" sz="1050" b="0" dirty="0">
                        <a:solidFill>
                          <a:schemeClr val="tx1"/>
                        </a:solidFill>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dirty="0" smtClean="0">
                          <a:solidFill>
                            <a:schemeClr val="tx1"/>
                          </a:solidFill>
                          <a:latin typeface="UD デジタル 教科書体 NK-R" panose="02020400000000000000" pitchFamily="18" charset="-128"/>
                          <a:ea typeface="UD デジタル 教科書体 NK-R" panose="02020400000000000000" pitchFamily="18" charset="-128"/>
                        </a:rPr>
                        <a:t>夜間見回り</a:t>
                      </a:r>
                      <a:endParaRPr kumimoji="1" lang="ja-JP" altLang="en-US" sz="1050" b="0" dirty="0">
                        <a:solidFill>
                          <a:schemeClr val="tx1"/>
                        </a:solidFill>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extLst>
                  <a:ext uri="{0D108BD9-81ED-4DB2-BD59-A6C34878D82A}">
                    <a16:rowId xmlns:a16="http://schemas.microsoft.com/office/drawing/2014/main" val="919942596"/>
                  </a:ext>
                </a:extLst>
              </a:tr>
              <a:tr h="19136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UD デジタル 教科書体 NK-R" panose="02020400000000000000" pitchFamily="18" charset="-128"/>
                          <a:ea typeface="UD デジタル 教科書体 NK-R" panose="02020400000000000000" pitchFamily="18" charset="-128"/>
                        </a:rPr>
                        <a:t>ステッカー登録店舗以外も含め店舗を確認（３３</a:t>
                      </a:r>
                      <a:r>
                        <a:rPr kumimoji="1" lang="en-US" altLang="ja-JP" sz="1200" b="0" dirty="0" smtClean="0">
                          <a:solidFill>
                            <a:schemeClr val="tx1"/>
                          </a:solidFill>
                          <a:latin typeface="UD デジタル 教科書体 NK-R" panose="02020400000000000000" pitchFamily="18" charset="-128"/>
                          <a:ea typeface="UD デジタル 教科書体 NK-R" panose="02020400000000000000" pitchFamily="18" charset="-128"/>
                        </a:rPr>
                        <a:t>,</a:t>
                      </a:r>
                      <a:r>
                        <a:rPr kumimoji="1" lang="ja-JP" altLang="en-US" sz="1200" b="0" dirty="0" smtClean="0">
                          <a:solidFill>
                            <a:schemeClr val="tx1"/>
                          </a:solidFill>
                          <a:latin typeface="UD デジタル 教科書体 NK-R" panose="02020400000000000000" pitchFamily="18" charset="-128"/>
                          <a:ea typeface="UD デジタル 教科書体 NK-R" panose="02020400000000000000" pitchFamily="18" charset="-128"/>
                        </a:rPr>
                        <a:t>５５６店舗）</a:t>
                      </a:r>
                      <a:endParaRPr kumimoji="1" lang="ja-JP" altLang="en-US" sz="1200" dirty="0" smtClean="0">
                        <a:solidFill>
                          <a:schemeClr val="tx1"/>
                        </a:solidFill>
                      </a:endParaRPr>
                    </a:p>
                  </a:txBody>
                  <a:tcPr marL="20160" marR="20160" marT="10080" marB="10080" anchor="ct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UD デジタル 教科書体 NK-R" panose="02020400000000000000" pitchFamily="18" charset="-128"/>
                          <a:ea typeface="UD デジタル 教科書体 NK-R" panose="02020400000000000000" pitchFamily="18" charset="-128"/>
                        </a:rPr>
                        <a:t>大阪府内</a:t>
                      </a:r>
                      <a:endParaRPr kumimoji="1" lang="en-US" altLang="ja-JP" sz="1200" b="0" dirty="0" smtClean="0">
                        <a:solidFill>
                          <a:schemeClr val="tx1"/>
                        </a:solidFill>
                        <a:latin typeface="UD デジタル 教科書体 NK-R" panose="02020400000000000000" pitchFamily="18" charset="-128"/>
                        <a:ea typeface="UD デジタル 教科書体 NK-R" panose="02020400000000000000" pitchFamily="18"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UD デジタル 教科書体 NK-R" panose="02020400000000000000" pitchFamily="18" charset="-128"/>
                          <a:ea typeface="UD デジタル 教科書体 NK-R" panose="02020400000000000000" pitchFamily="18" charset="-128"/>
                        </a:rPr>
                        <a:t>全域</a:t>
                      </a:r>
                      <a:endParaRPr kumimoji="1" lang="ja-JP" altLang="en-US" sz="1200" b="0" dirty="0">
                        <a:solidFill>
                          <a:schemeClr val="tx1"/>
                        </a:solidFill>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u="none" dirty="0" smtClean="0">
                          <a:solidFill>
                            <a:schemeClr val="tx1"/>
                          </a:solidFill>
                          <a:latin typeface="UD デジタル 教科書体 NK-R" panose="02020400000000000000" pitchFamily="18" charset="-128"/>
                          <a:ea typeface="UD デジタル 教科書体 NK-R" panose="02020400000000000000" pitchFamily="18" charset="-128"/>
                        </a:rPr>
                        <a:t>―</a:t>
                      </a:r>
                      <a:endParaRPr kumimoji="1"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200" b="0" u="none" dirty="0" smtClean="0">
                          <a:solidFill>
                            <a:schemeClr val="tx1"/>
                          </a:solidFill>
                          <a:latin typeface="UD デジタル 教科書体 NK-R" panose="02020400000000000000" pitchFamily="18" charset="-128"/>
                          <a:ea typeface="UD デジタル 教科書体 NK-R" panose="02020400000000000000" pitchFamily="18" charset="-128"/>
                        </a:rPr>
                        <a:t>9</a:t>
                      </a:r>
                      <a:r>
                        <a:rPr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７％が協力</a:t>
                      </a:r>
                      <a:endParaRPr lang="en-US" altLang="ja-JP" sz="1200" b="0" u="none" dirty="0" smtClean="0">
                        <a:solidFill>
                          <a:schemeClr val="tx1"/>
                        </a:solidFill>
                        <a:latin typeface="UD デジタル 教科書体 NK-R" panose="02020400000000000000" pitchFamily="18" charset="-128"/>
                        <a:ea typeface="UD デジタル 教科書体 NK-R" panose="02020400000000000000" pitchFamily="18"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（３</a:t>
                      </a:r>
                      <a:r>
                        <a:rPr lang="en-US" altLang="ja-JP" sz="1200" b="0" u="none" dirty="0" smtClean="0">
                          <a:solidFill>
                            <a:schemeClr val="tx1"/>
                          </a:solidFill>
                          <a:latin typeface="UD デジタル 教科書体 NK-R" panose="02020400000000000000" pitchFamily="18" charset="-128"/>
                          <a:ea typeface="UD デジタル 教科書体 NK-R" panose="02020400000000000000" pitchFamily="18" charset="-128"/>
                        </a:rPr>
                        <a:t>2,</a:t>
                      </a:r>
                      <a:r>
                        <a:rPr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４４２</a:t>
                      </a:r>
                      <a:r>
                        <a:rPr lang="en-US" altLang="ja-JP" sz="1200" b="0" u="none" dirty="0" smtClean="0">
                          <a:solidFill>
                            <a:schemeClr val="tx1"/>
                          </a:solidFill>
                          <a:latin typeface="UD デジタル 教科書体 NK-R" panose="02020400000000000000" pitchFamily="18" charset="-128"/>
                          <a:ea typeface="UD デジタル 教科書体 NK-R" panose="02020400000000000000" pitchFamily="18" charset="-128"/>
                        </a:rPr>
                        <a:t> /</a:t>
                      </a:r>
                      <a:r>
                        <a:rPr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３３</a:t>
                      </a:r>
                      <a:r>
                        <a:rPr lang="en-US" altLang="ja-JP" sz="1200" b="0" u="none" dirty="0" smtClean="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５５６店舗）</a:t>
                      </a:r>
                      <a:endParaRPr lang="en-US" altLang="ja-JP" sz="1200" b="0" u="none" dirty="0" smtClean="0">
                        <a:solidFill>
                          <a:schemeClr val="tx1"/>
                        </a:solidFill>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extLst>
                  <a:ext uri="{0D108BD9-81ED-4DB2-BD59-A6C34878D82A}">
                    <a16:rowId xmlns:a16="http://schemas.microsoft.com/office/drawing/2014/main" val="865784410"/>
                  </a:ext>
                </a:extLst>
              </a:tr>
              <a:tr h="38272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UD デジタル 教科書体 NK-R" panose="02020400000000000000" pitchFamily="18" charset="-128"/>
                          <a:ea typeface="UD デジタル 教科書体 NK-R" panose="02020400000000000000" pitchFamily="18" charset="-128"/>
                        </a:rPr>
                        <a:t>ステッカー登録店舗を確認</a:t>
                      </a:r>
                      <a:endParaRPr kumimoji="1" lang="en-US" altLang="ja-JP" sz="1200" b="0" dirty="0" smtClean="0">
                        <a:solidFill>
                          <a:schemeClr val="tx1"/>
                        </a:solidFill>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UD デジタル 教科書体 NK-R" panose="02020400000000000000" pitchFamily="18" charset="-128"/>
                          <a:ea typeface="UD デジタル 教科書体 NK-R" panose="02020400000000000000" pitchFamily="18" charset="-128"/>
                        </a:rPr>
                        <a:t>（</a:t>
                      </a:r>
                      <a:r>
                        <a:rPr kumimoji="1" lang="en-US" altLang="ja-JP" sz="1200" b="0" dirty="0" smtClean="0">
                          <a:solidFill>
                            <a:schemeClr val="tx1"/>
                          </a:solidFill>
                          <a:latin typeface="UD デジタル 教科書体 NK-R" panose="02020400000000000000" pitchFamily="18" charset="-128"/>
                          <a:ea typeface="UD デジタル 教科書体 NK-R" panose="02020400000000000000" pitchFamily="18" charset="-128"/>
                        </a:rPr>
                        <a:t>1</a:t>
                      </a:r>
                      <a:r>
                        <a:rPr kumimoji="1" lang="ja-JP" altLang="en-US" sz="1200" b="0" dirty="0" smtClean="0">
                          <a:solidFill>
                            <a:schemeClr val="tx1"/>
                          </a:solidFill>
                          <a:latin typeface="UD デジタル 教科書体 NK-R" panose="02020400000000000000" pitchFamily="18" charset="-128"/>
                          <a:ea typeface="UD デジタル 教科書体 NK-R" panose="02020400000000000000" pitchFamily="18" charset="-128"/>
                        </a:rPr>
                        <a:t>９８店舗）</a:t>
                      </a:r>
                      <a:endParaRPr kumimoji="1" lang="ja-JP" altLang="en-US" sz="1200" dirty="0">
                        <a:solidFill>
                          <a:schemeClr val="tx1"/>
                        </a:solidFill>
                      </a:endParaRPr>
                    </a:p>
                  </a:txBody>
                  <a:tcPr marL="20160" marR="20160" marT="10080" marB="10080" anchor="ct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dirty="0">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　９９％が協力</a:t>
                      </a:r>
                      <a:endParaRPr lang="en-US" altLang="ja-JP" sz="1200" b="0" u="none" dirty="0" smtClean="0">
                        <a:solidFill>
                          <a:schemeClr val="tx1"/>
                        </a:solidFill>
                        <a:latin typeface="UD デジタル 教科書体 NK-R" panose="02020400000000000000" pitchFamily="18" charset="-128"/>
                        <a:ea typeface="UD デジタル 教科書体 NK-R" panose="02020400000000000000" pitchFamily="18"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a:t>
                      </a:r>
                      <a:r>
                        <a:rPr lang="en-US" altLang="ja-JP" sz="1200" b="0" u="none" dirty="0" smtClean="0">
                          <a:solidFill>
                            <a:schemeClr val="tx1"/>
                          </a:solidFill>
                          <a:latin typeface="UD デジタル 教科書体 NK-R" panose="02020400000000000000" pitchFamily="18" charset="-128"/>
                          <a:ea typeface="UD デジタル 教科書体 NK-R" panose="02020400000000000000" pitchFamily="18" charset="-128"/>
                        </a:rPr>
                        <a:t>1</a:t>
                      </a:r>
                      <a:r>
                        <a:rPr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９６</a:t>
                      </a:r>
                      <a:r>
                        <a:rPr lang="en-US" altLang="ja-JP" sz="1200" b="0" u="none" dirty="0" smtClean="0">
                          <a:solidFill>
                            <a:schemeClr val="tx1"/>
                          </a:solidFill>
                          <a:latin typeface="UD デジタル 教科書体 NK-R" panose="02020400000000000000" pitchFamily="18" charset="-128"/>
                          <a:ea typeface="UD デジタル 教科書体 NK-R" panose="02020400000000000000" pitchFamily="18" charset="-128"/>
                        </a:rPr>
                        <a:t>/1</a:t>
                      </a:r>
                      <a:r>
                        <a:rPr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９８店舗）</a:t>
                      </a:r>
                      <a:endParaRPr kumimoji="1"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u="none" dirty="0" smtClean="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　</a:t>
                      </a:r>
                      <a:endParaRPr kumimoji="1"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extLst>
                  <a:ext uri="{0D108BD9-81ED-4DB2-BD59-A6C34878D82A}">
                    <a16:rowId xmlns:a16="http://schemas.microsoft.com/office/drawing/2014/main" val="3292092173"/>
                  </a:ext>
                </a:extLst>
              </a:tr>
            </a:tbl>
          </a:graphicData>
        </a:graphic>
      </p:graphicFrame>
      <p:sp>
        <p:nvSpPr>
          <p:cNvPr id="23" name="テキスト ボックス 22"/>
          <p:cNvSpPr txBox="1"/>
          <p:nvPr/>
        </p:nvSpPr>
        <p:spPr>
          <a:xfrm>
            <a:off x="7542125" y="1134715"/>
            <a:ext cx="2494631" cy="415498"/>
          </a:xfrm>
          <a:prstGeom prst="rect">
            <a:avLst/>
          </a:prstGeom>
          <a:noFill/>
          <a:ln w="6350">
            <a:noFill/>
          </a:ln>
        </p:spPr>
        <p:txBody>
          <a:bodyPr wrap="square" rtlCol="0">
            <a:spAutoFit/>
          </a:bodyPr>
          <a:lstStyle/>
          <a:p>
            <a:r>
              <a:rPr kumimoji="1" lang="ja-JP" altLang="en-US" sz="1050" dirty="0">
                <a:latin typeface="UD デジタル 教科書体 NK-R" panose="02020400000000000000" pitchFamily="18" charset="-128"/>
                <a:ea typeface="UD デジタル 教科書体 NK-R" panose="02020400000000000000" pitchFamily="18" charset="-128"/>
              </a:rPr>
              <a:t>　</a:t>
            </a:r>
            <a:r>
              <a:rPr kumimoji="1" lang="ja-JP" altLang="en-US" sz="1050" dirty="0" smtClean="0">
                <a:latin typeface="UD デジタル 教科書体 NK-R" panose="02020400000000000000" pitchFamily="18" charset="-128"/>
                <a:ea typeface="UD デジタル 教科書体 NK-R" panose="02020400000000000000" pitchFamily="18" charset="-128"/>
              </a:rPr>
              <a:t>　ステッカー登録</a:t>
            </a:r>
            <a:r>
              <a:rPr kumimoji="1" lang="ja-JP" altLang="en-US" sz="1050" dirty="0">
                <a:latin typeface="UD デジタル 教科書体 NK-R" panose="02020400000000000000" pitchFamily="18" charset="-128"/>
                <a:ea typeface="UD デジタル 教科書体 NK-R" panose="02020400000000000000" pitchFamily="18" charset="-128"/>
              </a:rPr>
              <a:t>数９</a:t>
            </a:r>
            <a:r>
              <a:rPr kumimoji="1" lang="en-US" altLang="ja-JP" sz="1050" dirty="0" smtClean="0">
                <a:latin typeface="UD デジタル 教科書体 NK-R" panose="02020400000000000000" pitchFamily="18" charset="-128"/>
                <a:ea typeface="UD デジタル 教科書体 NK-R" panose="02020400000000000000" pitchFamily="18" charset="-128"/>
              </a:rPr>
              <a:t>3,</a:t>
            </a:r>
            <a:r>
              <a:rPr kumimoji="1" lang="ja-JP" altLang="en-US" sz="1050" dirty="0" smtClean="0">
                <a:latin typeface="UD デジタル 教科書体 NK-R" panose="02020400000000000000" pitchFamily="18" charset="-128"/>
                <a:ea typeface="UD デジタル 教科書体 NK-R" panose="02020400000000000000" pitchFamily="18" charset="-128"/>
              </a:rPr>
              <a:t>８７８件</a:t>
            </a:r>
            <a:endParaRPr kumimoji="1" lang="en-US" altLang="ja-JP" sz="800" dirty="0" smtClean="0">
              <a:latin typeface="UD デジタル 教科書体 NK-R" panose="02020400000000000000" pitchFamily="18" charset="-128"/>
              <a:ea typeface="UD デジタル 教科書体 NK-R" panose="02020400000000000000" pitchFamily="18" charset="-128"/>
            </a:endParaRPr>
          </a:p>
          <a:p>
            <a:r>
              <a:rPr kumimoji="1" lang="ja-JP" altLang="en-US" sz="1050" dirty="0" smtClean="0">
                <a:latin typeface="UD デジタル 教科書体 NK-R" panose="02020400000000000000" pitchFamily="18" charset="-128"/>
                <a:ea typeface="UD デジタル 教科書体 NK-R" panose="02020400000000000000" pitchFamily="18" charset="-128"/>
              </a:rPr>
              <a:t>　　　</a:t>
            </a:r>
            <a:r>
              <a:rPr kumimoji="1" lang="en-US" altLang="ja-JP" sz="1050" dirty="0">
                <a:latin typeface="UD デジタル 教科書体 NK-R" panose="02020400000000000000" pitchFamily="18" charset="-128"/>
                <a:ea typeface="UD デジタル 教科書体 NK-R" panose="02020400000000000000" pitchFamily="18" charset="-128"/>
              </a:rPr>
              <a:t>〔</a:t>
            </a:r>
            <a:r>
              <a:rPr kumimoji="1" lang="ja-JP" altLang="en-US" sz="1050" dirty="0" smtClean="0">
                <a:latin typeface="UD デジタル 教科書体 NK-R" panose="02020400000000000000" pitchFamily="18" charset="-128"/>
                <a:ea typeface="UD デジタル 教科書体 NK-R" panose="02020400000000000000" pitchFamily="18" charset="-128"/>
              </a:rPr>
              <a:t>うち飲食関係</a:t>
            </a:r>
            <a:r>
              <a:rPr kumimoji="1" lang="en-US" altLang="ja-JP" sz="1050" dirty="0" smtClean="0">
                <a:latin typeface="UD デジタル 教科書体 NK-R" panose="02020400000000000000" pitchFamily="18" charset="-128"/>
                <a:ea typeface="UD デジタル 教科書体 NK-R" panose="02020400000000000000" pitchFamily="18" charset="-128"/>
              </a:rPr>
              <a:t>6</a:t>
            </a:r>
            <a:r>
              <a:rPr kumimoji="1" lang="ja-JP" altLang="en-US" sz="1050" dirty="0" smtClean="0">
                <a:latin typeface="UD デジタル 教科書体 NK-R" panose="02020400000000000000" pitchFamily="18" charset="-128"/>
                <a:ea typeface="UD デジタル 教科書体 NK-R" panose="02020400000000000000" pitchFamily="18" charset="-128"/>
              </a:rPr>
              <a:t>５</a:t>
            </a:r>
            <a:r>
              <a:rPr kumimoji="1" lang="en-US" altLang="ja-JP" sz="1050" dirty="0" smtClean="0">
                <a:latin typeface="UD デジタル 教科書体 NK-R" panose="02020400000000000000" pitchFamily="18" charset="-128"/>
                <a:ea typeface="UD デジタル 教科書体 NK-R" panose="02020400000000000000" pitchFamily="18" charset="-128"/>
              </a:rPr>
              <a:t>,</a:t>
            </a:r>
            <a:r>
              <a:rPr kumimoji="1" lang="ja-JP" altLang="en-US" sz="1050" dirty="0" smtClean="0">
                <a:latin typeface="UD デジタル 教科書体 NK-R" panose="02020400000000000000" pitchFamily="18" charset="-128"/>
                <a:ea typeface="UD デジタル 教科書体 NK-R" panose="02020400000000000000" pitchFamily="18" charset="-128"/>
              </a:rPr>
              <a:t>０６８件</a:t>
            </a:r>
            <a:r>
              <a:rPr kumimoji="1" lang="en-US" altLang="ja-JP" sz="1050" dirty="0">
                <a:latin typeface="UD デジタル 教科書体 NK-R" panose="02020400000000000000" pitchFamily="18" charset="-128"/>
                <a:ea typeface="UD デジタル 教科書体 NK-R" panose="02020400000000000000" pitchFamily="18" charset="-128"/>
              </a:rPr>
              <a:t>〕</a:t>
            </a:r>
          </a:p>
        </p:txBody>
      </p:sp>
      <p:sp>
        <p:nvSpPr>
          <p:cNvPr id="38" name="角丸四角形 37"/>
          <p:cNvSpPr/>
          <p:nvPr/>
        </p:nvSpPr>
        <p:spPr>
          <a:xfrm>
            <a:off x="292687" y="3716286"/>
            <a:ext cx="2862822" cy="259031"/>
          </a:xfrm>
          <a:prstGeom prst="roundRect">
            <a:avLst>
              <a:gd name="adj" fmla="val 2313"/>
            </a:avLst>
          </a:prstGeom>
          <a:noFill/>
          <a:ln w="6350">
            <a:noFill/>
          </a:ln>
        </p:spPr>
        <p:style>
          <a:lnRef idx="2">
            <a:schemeClr val="accent1"/>
          </a:lnRef>
          <a:fillRef idx="1">
            <a:schemeClr val="lt1"/>
          </a:fillRef>
          <a:effectRef idx="0">
            <a:schemeClr val="accent1"/>
          </a:effectRef>
          <a:fontRef idx="minor">
            <a:schemeClr val="dk1"/>
          </a:fontRef>
        </p:style>
        <p:txBody>
          <a:bodyPr rtlCol="0" anchor="ctr"/>
          <a:lstStyle/>
          <a:p>
            <a:pPr lvl="0">
              <a:lnSpc>
                <a:spcPts val="2100"/>
              </a:lnSpc>
            </a:pPr>
            <a:r>
              <a:rPr kumimoji="1" lang="ja-JP" altLang="en-US" sz="1200" dirty="0">
                <a:solidFill>
                  <a:prstClr val="black"/>
                </a:solidFill>
                <a:latin typeface="UD デジタル 教科書体 NK-R" panose="02020400000000000000" pitchFamily="18" charset="-128"/>
                <a:ea typeface="UD デジタル 教科書体 NK-R" panose="02020400000000000000" pitchFamily="18" charset="-128"/>
              </a:rPr>
              <a:t>・</a:t>
            </a:r>
            <a:r>
              <a:rPr kumimoji="1" lang="ja-JP" altLang="en-US" sz="1200" dirty="0" smtClean="0">
                <a:solidFill>
                  <a:prstClr val="black"/>
                </a:solidFill>
                <a:latin typeface="UD デジタル 教科書体 NK-R" panose="02020400000000000000" pitchFamily="18" charset="-128"/>
                <a:ea typeface="UD デジタル 教科書体 NK-R" panose="02020400000000000000" pitchFamily="18" charset="-128"/>
              </a:rPr>
              <a:t>緊急事態宣言中（</a:t>
            </a:r>
            <a:r>
              <a:rPr kumimoji="1" lang="en-US" altLang="ja-JP" sz="1200" dirty="0" smtClean="0">
                <a:solidFill>
                  <a:prstClr val="black"/>
                </a:solidFill>
                <a:latin typeface="UD デジタル 教科書体 NK-R" panose="02020400000000000000" pitchFamily="18" charset="-128"/>
                <a:ea typeface="UD デジタル 教科書体 NK-R" panose="02020400000000000000" pitchFamily="18" charset="-128"/>
              </a:rPr>
              <a:t>1/</a:t>
            </a:r>
            <a:r>
              <a:rPr kumimoji="1" lang="ja-JP" altLang="en-US" sz="1200" dirty="0" smtClean="0">
                <a:solidFill>
                  <a:prstClr val="black"/>
                </a:solidFill>
                <a:latin typeface="UD デジタル 教科書体 NK-R" panose="02020400000000000000" pitchFamily="18" charset="-128"/>
                <a:ea typeface="UD デジタル 教科書体 NK-R" panose="02020400000000000000" pitchFamily="18" charset="-128"/>
              </a:rPr>
              <a:t>１４～２</a:t>
            </a:r>
            <a:r>
              <a:rPr kumimoji="1" lang="en-US" altLang="ja-JP" sz="1200" dirty="0" smtClean="0">
                <a:solidFill>
                  <a:prstClr val="black"/>
                </a:solidFill>
                <a:latin typeface="UD デジタル 教科書体 NK-R" panose="02020400000000000000" pitchFamily="18" charset="-128"/>
                <a:ea typeface="UD デジタル 教科書体 NK-R" panose="02020400000000000000" pitchFamily="18" charset="-128"/>
              </a:rPr>
              <a:t>/</a:t>
            </a:r>
            <a:r>
              <a:rPr kumimoji="1" lang="ja-JP" altLang="en-US" sz="1200" dirty="0" smtClean="0">
                <a:solidFill>
                  <a:prstClr val="black"/>
                </a:solidFill>
                <a:latin typeface="UD デジタル 教科書体 NK-R" panose="02020400000000000000" pitchFamily="18" charset="-128"/>
                <a:ea typeface="UD デジタル 教科書体 NK-R" panose="02020400000000000000" pitchFamily="18" charset="-128"/>
              </a:rPr>
              <a:t>２８）</a:t>
            </a:r>
            <a:endParaRPr kumimoji="1" lang="en-US" altLang="ja-JP" sz="1100" dirty="0">
              <a:solidFill>
                <a:prstClr val="black"/>
              </a:solidFill>
              <a:latin typeface="UD デジタル 教科書体 NK-R" panose="02020400000000000000" pitchFamily="18" charset="-128"/>
              <a:ea typeface="UD デジタル 教科書体 NK-R" panose="02020400000000000000" pitchFamily="18" charset="-128"/>
            </a:endParaRPr>
          </a:p>
        </p:txBody>
      </p:sp>
      <p:sp>
        <p:nvSpPr>
          <p:cNvPr id="39" name="テキスト ボックス 38"/>
          <p:cNvSpPr txBox="1"/>
          <p:nvPr/>
        </p:nvSpPr>
        <p:spPr>
          <a:xfrm>
            <a:off x="788485" y="3490474"/>
            <a:ext cx="1937392" cy="246221"/>
          </a:xfrm>
          <a:prstGeom prst="rect">
            <a:avLst/>
          </a:prstGeom>
          <a:noFill/>
          <a:ln w="6350">
            <a:noFill/>
          </a:ln>
        </p:spPr>
        <p:txBody>
          <a:bodyPr wrap="square" rtlCol="0">
            <a:spAutoFit/>
          </a:bodyPr>
          <a:lstStyle/>
          <a:p>
            <a:r>
              <a:rPr kumimoji="1" lang="en-US" altLang="ja-JP" sz="1000" dirty="0" smtClean="0">
                <a:solidFill>
                  <a:prstClr val="black"/>
                </a:solidFill>
                <a:latin typeface="UD デジタル 教科書体 NK-R" panose="02020400000000000000" pitchFamily="18" charset="-128"/>
                <a:ea typeface="UD デジタル 教科書体 NK-R" panose="02020400000000000000" pitchFamily="18" charset="-128"/>
              </a:rPr>
              <a:t>【</a:t>
            </a:r>
            <a:r>
              <a:rPr kumimoji="1" lang="ja-JP" altLang="en-US" sz="1000" dirty="0">
                <a:solidFill>
                  <a:prstClr val="black"/>
                </a:solidFill>
                <a:latin typeface="UD デジタル 教科書体 NK-R" panose="02020400000000000000" pitchFamily="18" charset="-128"/>
                <a:ea typeface="UD デジタル 教科書体 NK-R" panose="02020400000000000000" pitchFamily="18" charset="-128"/>
              </a:rPr>
              <a:t>北</a:t>
            </a:r>
            <a:r>
              <a:rPr kumimoji="1" lang="ja-JP" altLang="en-US" sz="1000" dirty="0" smtClean="0">
                <a:solidFill>
                  <a:prstClr val="black"/>
                </a:solidFill>
                <a:latin typeface="UD デジタル 教科書体 NK-R" panose="02020400000000000000" pitchFamily="18" charset="-128"/>
                <a:ea typeface="UD デジタル 教科書体 NK-R" panose="02020400000000000000" pitchFamily="18" charset="-128"/>
              </a:rPr>
              <a:t>区</a:t>
            </a:r>
            <a:r>
              <a:rPr kumimoji="1" lang="en-US" altLang="ja-JP" sz="1000" dirty="0" smtClean="0">
                <a:solidFill>
                  <a:prstClr val="black"/>
                </a:solidFill>
                <a:latin typeface="UD デジタル 教科書体 NK-R" panose="02020400000000000000" pitchFamily="18" charset="-128"/>
                <a:ea typeface="UD デジタル 教科書体 NK-R" panose="02020400000000000000" pitchFamily="18" charset="-128"/>
              </a:rPr>
              <a:t>】</a:t>
            </a:r>
            <a:r>
              <a:rPr kumimoji="1" lang="ja-JP" altLang="en-US" sz="1000" dirty="0" smtClean="0">
                <a:solidFill>
                  <a:prstClr val="black"/>
                </a:solidFill>
                <a:latin typeface="UD デジタル 教科書体 NK-R" panose="02020400000000000000" pitchFamily="18" charset="-128"/>
                <a:ea typeface="UD デジタル 教科書体 NK-R" panose="02020400000000000000" pitchFamily="18" charset="-128"/>
              </a:rPr>
              <a:t>天神橋</a:t>
            </a:r>
            <a:endParaRPr kumimoji="1" lang="en-US" altLang="ja-JP" sz="1000" dirty="0" smtClean="0">
              <a:solidFill>
                <a:prstClr val="black"/>
              </a:solidFill>
              <a:latin typeface="UD デジタル 教科書体 NK-R" panose="02020400000000000000" pitchFamily="18" charset="-128"/>
              <a:ea typeface="UD デジタル 教科書体 NK-R" panose="02020400000000000000" pitchFamily="18" charset="-128"/>
            </a:endParaRPr>
          </a:p>
        </p:txBody>
      </p:sp>
      <p:sp>
        <p:nvSpPr>
          <p:cNvPr id="42" name="テキスト ボックス 41"/>
          <p:cNvSpPr txBox="1"/>
          <p:nvPr/>
        </p:nvSpPr>
        <p:spPr>
          <a:xfrm>
            <a:off x="2065145" y="3484360"/>
            <a:ext cx="1223341" cy="246473"/>
          </a:xfrm>
          <a:prstGeom prst="rect">
            <a:avLst/>
          </a:prstGeom>
          <a:noFill/>
          <a:ln w="6350">
            <a:noFill/>
          </a:ln>
        </p:spPr>
        <p:txBody>
          <a:bodyPr wrap="square" rtlCol="0">
            <a:spAutoFit/>
          </a:bodyPr>
          <a:lstStyle/>
          <a:p>
            <a:r>
              <a:rPr kumimoji="1" lang="en-US" altLang="ja-JP" sz="1000" dirty="0" smtClean="0">
                <a:solidFill>
                  <a:prstClr val="black"/>
                </a:solidFill>
                <a:latin typeface="UD デジタル 教科書体 NK-R" panose="02020400000000000000" pitchFamily="18" charset="-128"/>
                <a:ea typeface="UD デジタル 教科書体 NK-R" panose="02020400000000000000" pitchFamily="18" charset="-128"/>
              </a:rPr>
              <a:t>【</a:t>
            </a:r>
            <a:r>
              <a:rPr kumimoji="1" lang="ja-JP" altLang="en-US" sz="1000" dirty="0" smtClean="0">
                <a:solidFill>
                  <a:prstClr val="black"/>
                </a:solidFill>
                <a:latin typeface="UD デジタル 教科書体 NK-R" panose="02020400000000000000" pitchFamily="18" charset="-128"/>
                <a:ea typeface="UD デジタル 教科書体 NK-R" panose="02020400000000000000" pitchFamily="18" charset="-128"/>
              </a:rPr>
              <a:t>中央区</a:t>
            </a:r>
            <a:r>
              <a:rPr kumimoji="1" lang="en-US" altLang="ja-JP" sz="1000" dirty="0" smtClean="0">
                <a:solidFill>
                  <a:prstClr val="black"/>
                </a:solidFill>
                <a:latin typeface="UD デジタル 教科書体 NK-R" panose="02020400000000000000" pitchFamily="18" charset="-128"/>
                <a:ea typeface="UD デジタル 教科書体 NK-R" panose="02020400000000000000" pitchFamily="18" charset="-128"/>
              </a:rPr>
              <a:t>】</a:t>
            </a:r>
            <a:r>
              <a:rPr kumimoji="1" lang="ja-JP" altLang="en-US" sz="1000" dirty="0" smtClean="0">
                <a:solidFill>
                  <a:prstClr val="black"/>
                </a:solidFill>
                <a:latin typeface="UD デジタル 教科書体 NK-R" panose="02020400000000000000" pitchFamily="18" charset="-128"/>
                <a:ea typeface="UD デジタル 教科書体 NK-R" panose="02020400000000000000" pitchFamily="18" charset="-128"/>
              </a:rPr>
              <a:t>心斎橋</a:t>
            </a:r>
            <a:endParaRPr kumimoji="1" lang="en-US" altLang="ja-JP" sz="1000" dirty="0" smtClean="0">
              <a:solidFill>
                <a:prstClr val="black"/>
              </a:solidFill>
              <a:latin typeface="UD デジタル 教科書体 NK-R" panose="02020400000000000000" pitchFamily="18" charset="-128"/>
              <a:ea typeface="UD デジタル 教科書体 NK-R" panose="02020400000000000000" pitchFamily="18" charset="-128"/>
            </a:endParaRPr>
          </a:p>
        </p:txBody>
      </p:sp>
      <p:sp>
        <p:nvSpPr>
          <p:cNvPr id="29" name="角丸四角形 28"/>
          <p:cNvSpPr/>
          <p:nvPr/>
        </p:nvSpPr>
        <p:spPr>
          <a:xfrm>
            <a:off x="3283875" y="5147162"/>
            <a:ext cx="4435387" cy="346574"/>
          </a:xfrm>
          <a:prstGeom prst="roundRect">
            <a:avLst>
              <a:gd name="adj" fmla="val 2313"/>
            </a:avLst>
          </a:prstGeom>
          <a:noFill/>
          <a:ln w="6350">
            <a:no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en-US" altLang="ja-JP" sz="1100" dirty="0" smtClean="0">
                <a:solidFill>
                  <a:prstClr val="black"/>
                </a:solidFill>
                <a:latin typeface="UD デジタル 教科書体 NK-R" panose="02020400000000000000" pitchFamily="18" charset="-128"/>
                <a:ea typeface="UD デジタル 教科書体 NK-R" panose="02020400000000000000" pitchFamily="18" charset="-128"/>
              </a:rPr>
              <a:t>※</a:t>
            </a:r>
            <a:r>
              <a:rPr kumimoji="1" lang="ja-JP" altLang="en-US" sz="1100" dirty="0" smtClean="0">
                <a:solidFill>
                  <a:prstClr val="black"/>
                </a:solidFill>
                <a:latin typeface="UD デジタル 教科書体 NK-R" panose="02020400000000000000" pitchFamily="18" charset="-128"/>
                <a:ea typeface="UD デジタル 教科書体 NK-R" panose="02020400000000000000" pitchFamily="18" charset="-128"/>
              </a:rPr>
              <a:t>その他、</a:t>
            </a:r>
            <a:r>
              <a:rPr kumimoji="1"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街の外観を</a:t>
            </a:r>
            <a:r>
              <a:rPr kumimoji="1" lang="ja-JP" altLang="en-US" sz="1100" dirty="0" smtClean="0">
                <a:solidFill>
                  <a:schemeClr val="tx1"/>
                </a:solidFill>
                <a:latin typeface="UD デジタル 教科書体 NK-R" panose="02020400000000000000" pitchFamily="18" charset="-128"/>
                <a:ea typeface="UD デジタル 教科書体 NK-R" panose="02020400000000000000" pitchFamily="18" charset="-128"/>
              </a:rPr>
              <a:t>確認 ： 約</a:t>
            </a:r>
            <a:r>
              <a:rPr kumimoji="1"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２</a:t>
            </a:r>
            <a:r>
              <a:rPr kumimoji="1" lang="en-US" altLang="ja-JP" sz="1100" dirty="0">
                <a:solidFill>
                  <a:schemeClr val="tx1"/>
                </a:solidFill>
                <a:latin typeface="UD デジタル 教科書体 NK-R" panose="02020400000000000000" pitchFamily="18" charset="-128"/>
                <a:ea typeface="UD デジタル 教科書体 NK-R" panose="02020400000000000000" pitchFamily="18" charset="-128"/>
              </a:rPr>
              <a:t>,400</a:t>
            </a:r>
            <a:r>
              <a:rPr kumimoji="1"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店舗の</a:t>
            </a:r>
            <a:r>
              <a:rPr kumimoji="1" lang="ja-JP" altLang="en-US" sz="1100" dirty="0" smtClean="0">
                <a:solidFill>
                  <a:schemeClr val="tx1"/>
                </a:solidFill>
                <a:latin typeface="UD デジタル 教科書体 NK-R" panose="02020400000000000000" pitchFamily="18" charset="-128"/>
                <a:ea typeface="UD デジタル 教科書体 NK-R" panose="02020400000000000000" pitchFamily="18" charset="-128"/>
              </a:rPr>
              <a:t>うち、概ね</a:t>
            </a:r>
            <a:r>
              <a:rPr kumimoji="1"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８～９割が</a:t>
            </a:r>
            <a:r>
              <a:rPr kumimoji="1" lang="ja-JP" altLang="en-US" sz="1100" dirty="0" smtClean="0">
                <a:solidFill>
                  <a:schemeClr val="tx1"/>
                </a:solidFill>
                <a:latin typeface="UD デジタル 教科書体 NK-R" panose="02020400000000000000" pitchFamily="18" charset="-128"/>
                <a:ea typeface="UD デジタル 教科書体 NK-R" panose="02020400000000000000" pitchFamily="18" charset="-128"/>
              </a:rPr>
              <a:t>協力</a:t>
            </a:r>
            <a:endParaRPr kumimoji="1"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p:txBody>
      </p:sp>
      <p:graphicFrame>
        <p:nvGraphicFramePr>
          <p:cNvPr id="26" name="表 25"/>
          <p:cNvGraphicFramePr>
            <a:graphicFrameLocks noGrp="1"/>
          </p:cNvGraphicFramePr>
          <p:nvPr>
            <p:extLst>
              <p:ext uri="{D42A27DB-BD31-4B8C-83A1-F6EECF244321}">
                <p14:modId xmlns:p14="http://schemas.microsoft.com/office/powerpoint/2010/main" val="2663935346"/>
              </p:ext>
            </p:extLst>
          </p:nvPr>
        </p:nvGraphicFramePr>
        <p:xfrm>
          <a:off x="691378" y="1341472"/>
          <a:ext cx="2526422" cy="517299"/>
        </p:xfrm>
        <a:graphic>
          <a:graphicData uri="http://schemas.openxmlformats.org/drawingml/2006/table">
            <a:tbl>
              <a:tblPr firstRow="1" bandRow="1">
                <a:tableStyleId>{5C22544A-7EE6-4342-B048-85BDC9FD1C3A}</a:tableStyleId>
              </a:tblPr>
              <a:tblGrid>
                <a:gridCol w="1151206">
                  <a:extLst>
                    <a:ext uri="{9D8B030D-6E8A-4147-A177-3AD203B41FA5}">
                      <a16:colId xmlns:a16="http://schemas.microsoft.com/office/drawing/2014/main" val="2291381467"/>
                    </a:ext>
                  </a:extLst>
                </a:gridCol>
                <a:gridCol w="1375216">
                  <a:extLst>
                    <a:ext uri="{9D8B030D-6E8A-4147-A177-3AD203B41FA5}">
                      <a16:colId xmlns:a16="http://schemas.microsoft.com/office/drawing/2014/main" val="485082001"/>
                    </a:ext>
                  </a:extLst>
                </a:gridCol>
              </a:tblGrid>
              <a:tr h="265394">
                <a:tc>
                  <a:txBody>
                    <a:bodyPr/>
                    <a:lstStyle/>
                    <a:p>
                      <a:pPr algn="ctr"/>
                      <a:r>
                        <a:rPr kumimoji="1" lang="ja-JP" altLang="en-US" sz="1200" b="0" dirty="0" smtClean="0">
                          <a:latin typeface="UD デジタル 教科書体 NK-R" panose="02020400000000000000" pitchFamily="18" charset="-128"/>
                          <a:ea typeface="UD デジタル 教科書体 NK-R" panose="02020400000000000000" pitchFamily="18" charset="-128"/>
                        </a:rPr>
                        <a:t>実施期間</a:t>
                      </a:r>
                      <a:endParaRPr kumimoji="1" lang="ja-JP" altLang="en-US" sz="1200" b="0" dirty="0">
                        <a:latin typeface="UD デジタル 教科書体 NK-R" panose="02020400000000000000" pitchFamily="18" charset="-128"/>
                        <a:ea typeface="UD デジタル 教科書体 NK-R" panose="02020400000000000000" pitchFamily="18" charset="-128"/>
                      </a:endParaRPr>
                    </a:p>
                  </a:txBody>
                  <a:tcPr marL="32651" marR="32651" marT="16326" marB="16326" anchor="ctr"/>
                </a:tc>
                <a:tc>
                  <a:txBody>
                    <a:bodyPr/>
                    <a:lstStyle/>
                    <a:p>
                      <a:pPr algn="ctr"/>
                      <a:r>
                        <a:rPr kumimoji="1" lang="ja-JP" altLang="en-US" sz="1200" b="0" dirty="0" smtClean="0">
                          <a:latin typeface="UD デジタル 教科書体 NK-R" panose="02020400000000000000" pitchFamily="18" charset="-128"/>
                          <a:ea typeface="UD デジタル 教科書体 NK-R" panose="02020400000000000000" pitchFamily="18" charset="-128"/>
                        </a:rPr>
                        <a:t>エリア</a:t>
                      </a:r>
                      <a:endParaRPr kumimoji="1" lang="ja-JP" altLang="en-US" sz="1200" b="0" dirty="0">
                        <a:latin typeface="UD デジタル 教科書体 NK-R" panose="02020400000000000000" pitchFamily="18" charset="-128"/>
                        <a:ea typeface="UD デジタル 教科書体 NK-R" panose="02020400000000000000" pitchFamily="18" charset="-128"/>
                      </a:endParaRPr>
                    </a:p>
                  </a:txBody>
                  <a:tcPr marL="32651" marR="32651" marT="16326" marB="16326" anchor="ctr"/>
                </a:tc>
                <a:extLst>
                  <a:ext uri="{0D108BD9-81ED-4DB2-BD59-A6C34878D82A}">
                    <a16:rowId xmlns:a16="http://schemas.microsoft.com/office/drawing/2014/main" val="229936457"/>
                  </a:ext>
                </a:extLst>
              </a:tr>
              <a:tr h="251905">
                <a:tc>
                  <a:txBody>
                    <a:bodyPr/>
                    <a:lstStyle/>
                    <a:p>
                      <a:r>
                        <a:rPr kumimoji="1" lang="ja-JP" altLang="en-US" sz="1050" b="0" dirty="0" smtClean="0">
                          <a:latin typeface="UD デジタル 教科書体 NK-R" panose="02020400000000000000" pitchFamily="18" charset="-128"/>
                          <a:ea typeface="UD デジタル 教科書体 NK-R" panose="02020400000000000000" pitchFamily="18" charset="-128"/>
                        </a:rPr>
                        <a:t>　　３</a:t>
                      </a:r>
                      <a:r>
                        <a:rPr kumimoji="1" lang="en-US" altLang="ja-JP" sz="1050" b="0" dirty="0" smtClean="0">
                          <a:latin typeface="UD デジタル 教科書体 NK-R" panose="02020400000000000000" pitchFamily="18" charset="-128"/>
                          <a:ea typeface="UD デジタル 教科書体 NK-R" panose="02020400000000000000" pitchFamily="18" charset="-128"/>
                        </a:rPr>
                        <a:t>/1</a:t>
                      </a:r>
                      <a:r>
                        <a:rPr kumimoji="1" lang="ja-JP" altLang="en-US" sz="1050" b="0" dirty="0" smtClean="0">
                          <a:latin typeface="UD デジタル 教科書体 NK-R" panose="02020400000000000000" pitchFamily="18" charset="-128"/>
                          <a:ea typeface="UD デジタル 教科書体 NK-R" panose="02020400000000000000" pitchFamily="18" charset="-128"/>
                        </a:rPr>
                        <a:t>～</a:t>
                      </a:r>
                      <a:endParaRPr kumimoji="1" lang="ja-JP" altLang="en-US" sz="1050" b="0" dirty="0">
                        <a:latin typeface="UD デジタル 教科書体 NK-R" panose="02020400000000000000" pitchFamily="18" charset="-128"/>
                        <a:ea typeface="UD デジタル 教科書体 NK-R" panose="02020400000000000000" pitchFamily="18" charset="-128"/>
                      </a:endParaRPr>
                    </a:p>
                  </a:txBody>
                  <a:tcPr marL="32651" marR="32651" marT="16326" marB="16326"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smtClean="0">
                          <a:latin typeface="UD デジタル 教科書体 NK-R" panose="02020400000000000000" pitchFamily="18" charset="-128"/>
                          <a:ea typeface="UD デジタル 教科書体 NK-R" panose="02020400000000000000" pitchFamily="18" charset="-128"/>
                        </a:rPr>
                        <a:t>大阪市内全域</a:t>
                      </a:r>
                      <a:endParaRPr kumimoji="1" lang="ja-JP" altLang="en-US" sz="1050" b="0" dirty="0">
                        <a:latin typeface="UD デジタル 教科書体 NK-R" panose="02020400000000000000" pitchFamily="18" charset="-128"/>
                        <a:ea typeface="UD デジタル 教科書体 NK-R" panose="02020400000000000000" pitchFamily="18" charset="-128"/>
                      </a:endParaRPr>
                    </a:p>
                  </a:txBody>
                  <a:tcPr marL="32651" marR="32651" marT="16326" marB="16326" anchor="ctr"/>
                </a:tc>
                <a:extLst>
                  <a:ext uri="{0D108BD9-81ED-4DB2-BD59-A6C34878D82A}">
                    <a16:rowId xmlns:a16="http://schemas.microsoft.com/office/drawing/2014/main" val="2148616446"/>
                  </a:ext>
                </a:extLst>
              </a:tr>
            </a:tbl>
          </a:graphicData>
        </a:graphic>
      </p:graphicFrame>
      <p:graphicFrame>
        <p:nvGraphicFramePr>
          <p:cNvPr id="27" name="表 26"/>
          <p:cNvGraphicFramePr>
            <a:graphicFrameLocks noGrp="1"/>
          </p:cNvGraphicFramePr>
          <p:nvPr>
            <p:extLst>
              <p:ext uri="{D42A27DB-BD31-4B8C-83A1-F6EECF244321}">
                <p14:modId xmlns:p14="http://schemas.microsoft.com/office/powerpoint/2010/main" val="1170341791"/>
              </p:ext>
            </p:extLst>
          </p:nvPr>
        </p:nvGraphicFramePr>
        <p:xfrm>
          <a:off x="3422022" y="1592373"/>
          <a:ext cx="6337931" cy="1782392"/>
        </p:xfrm>
        <a:graphic>
          <a:graphicData uri="http://schemas.openxmlformats.org/drawingml/2006/table">
            <a:tbl>
              <a:tblPr firstRow="1" bandRow="1">
                <a:tableStyleId>{5C22544A-7EE6-4342-B048-85BDC9FD1C3A}</a:tableStyleId>
              </a:tblPr>
              <a:tblGrid>
                <a:gridCol w="2085128">
                  <a:extLst>
                    <a:ext uri="{9D8B030D-6E8A-4147-A177-3AD203B41FA5}">
                      <a16:colId xmlns:a16="http://schemas.microsoft.com/office/drawing/2014/main" val="4261172245"/>
                    </a:ext>
                  </a:extLst>
                </a:gridCol>
                <a:gridCol w="886691">
                  <a:extLst>
                    <a:ext uri="{9D8B030D-6E8A-4147-A177-3AD203B41FA5}">
                      <a16:colId xmlns:a16="http://schemas.microsoft.com/office/drawing/2014/main" val="4145682997"/>
                    </a:ext>
                  </a:extLst>
                </a:gridCol>
                <a:gridCol w="1524000">
                  <a:extLst>
                    <a:ext uri="{9D8B030D-6E8A-4147-A177-3AD203B41FA5}">
                      <a16:colId xmlns:a16="http://schemas.microsoft.com/office/drawing/2014/main" val="967108586"/>
                    </a:ext>
                  </a:extLst>
                </a:gridCol>
                <a:gridCol w="1842112">
                  <a:extLst>
                    <a:ext uri="{9D8B030D-6E8A-4147-A177-3AD203B41FA5}">
                      <a16:colId xmlns:a16="http://schemas.microsoft.com/office/drawing/2014/main" val="3065151306"/>
                    </a:ext>
                  </a:extLst>
                </a:gridCol>
              </a:tblGrid>
              <a:tr h="300481">
                <a:tc gridSpan="4">
                  <a:txBody>
                    <a:bodyPr/>
                    <a:lstStyle/>
                    <a:p>
                      <a:pPr algn="ctr"/>
                      <a:r>
                        <a:rPr kumimoji="1" lang="ja-JP" altLang="en-US" sz="1200" b="0" dirty="0" smtClean="0">
                          <a:solidFill>
                            <a:schemeClr val="bg1"/>
                          </a:solidFill>
                          <a:latin typeface="UD デジタル 教科書体 NK-R" panose="02020400000000000000" pitchFamily="18" charset="-128"/>
                          <a:ea typeface="UD デジタル 教科書体 NK-R" panose="02020400000000000000" pitchFamily="18" charset="-128"/>
                        </a:rPr>
                        <a:t>時短協力状況</a:t>
                      </a:r>
                      <a:endParaRPr kumimoji="1" lang="ja-JP" altLang="en-US" sz="1200" b="0" dirty="0">
                        <a:solidFill>
                          <a:schemeClr val="bg1"/>
                        </a:solidFill>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tc hMerge="1">
                  <a:txBody>
                    <a:bodyPr/>
                    <a:lstStyle/>
                    <a:p>
                      <a:endParaRPr kumimoji="1" lang="ja-JP" altLang="en-US" sz="1100" b="0" dirty="0"/>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259712456"/>
                  </a:ext>
                </a:extLst>
              </a:tr>
              <a:tr h="280467">
                <a:tc>
                  <a:txBody>
                    <a:bodyPr/>
                    <a:lstStyle/>
                    <a:p>
                      <a:endParaRPr kumimoji="1" lang="ja-JP" altLang="en-US" sz="1050" b="0" dirty="0">
                        <a:solidFill>
                          <a:schemeClr val="tx1"/>
                        </a:solidFill>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tc>
                  <a:txBody>
                    <a:bodyPr/>
                    <a:lstStyle/>
                    <a:p>
                      <a:pPr algn="ctr"/>
                      <a:r>
                        <a:rPr kumimoji="1" lang="ja-JP" altLang="en-US" sz="1050" b="0" dirty="0" smtClean="0">
                          <a:solidFill>
                            <a:schemeClr val="tx1"/>
                          </a:solidFill>
                          <a:latin typeface="UD デジタル 教科書体 NK-R" panose="02020400000000000000" pitchFamily="18" charset="-128"/>
                          <a:ea typeface="UD デジタル 教科書体 NK-R" panose="02020400000000000000" pitchFamily="18" charset="-128"/>
                        </a:rPr>
                        <a:t>エリア</a:t>
                      </a:r>
                      <a:endParaRPr kumimoji="1" lang="ja-JP" altLang="en-US" sz="1050" b="0" dirty="0">
                        <a:solidFill>
                          <a:schemeClr val="tx1"/>
                        </a:solidFill>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dirty="0" smtClean="0">
                          <a:solidFill>
                            <a:schemeClr val="tx1"/>
                          </a:solidFill>
                          <a:latin typeface="UD デジタル 教科書体 NK-R" panose="02020400000000000000" pitchFamily="18" charset="-128"/>
                          <a:ea typeface="UD デジタル 教科書体 NK-R" panose="02020400000000000000" pitchFamily="18" charset="-128"/>
                        </a:rPr>
                        <a:t>営業前聞き取り</a:t>
                      </a:r>
                      <a:endParaRPr kumimoji="1" lang="ja-JP" altLang="en-US" sz="1050" b="0" dirty="0">
                        <a:solidFill>
                          <a:schemeClr val="tx1"/>
                        </a:solidFill>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dirty="0" smtClean="0">
                          <a:solidFill>
                            <a:schemeClr val="tx1"/>
                          </a:solidFill>
                          <a:latin typeface="UD デジタル 教科書体 NK-R" panose="02020400000000000000" pitchFamily="18" charset="-128"/>
                          <a:ea typeface="UD デジタル 教科書体 NK-R" panose="02020400000000000000" pitchFamily="18" charset="-128"/>
                        </a:rPr>
                        <a:t>夜間見回り</a:t>
                      </a:r>
                      <a:endParaRPr kumimoji="1" lang="ja-JP" altLang="en-US" sz="1050" b="0" dirty="0">
                        <a:solidFill>
                          <a:schemeClr val="tx1"/>
                        </a:solidFill>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extLst>
                  <a:ext uri="{0D108BD9-81ED-4DB2-BD59-A6C34878D82A}">
                    <a16:rowId xmlns:a16="http://schemas.microsoft.com/office/drawing/2014/main" val="919942596"/>
                  </a:ext>
                </a:extLst>
              </a:tr>
              <a:tr h="60072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UD デジタル 教科書体 NK-R" panose="02020400000000000000" pitchFamily="18" charset="-128"/>
                          <a:ea typeface="UD デジタル 教科書体 NK-R" panose="02020400000000000000" pitchFamily="18" charset="-128"/>
                        </a:rPr>
                        <a:t>ステッカー登録店舗以外も含め店舗を確認（</a:t>
                      </a:r>
                      <a:r>
                        <a:rPr kumimoji="1" lang="en-US" altLang="ja-JP" sz="1200" b="0" dirty="0" smtClean="0">
                          <a:solidFill>
                            <a:schemeClr val="tx1"/>
                          </a:solidFill>
                          <a:latin typeface="UD デジタル 教科書体 NK-R" panose="02020400000000000000" pitchFamily="18" charset="-128"/>
                          <a:ea typeface="UD デジタル 教科書体 NK-R" panose="02020400000000000000" pitchFamily="18" charset="-128"/>
                        </a:rPr>
                        <a:t>2</a:t>
                      </a:r>
                      <a:r>
                        <a:rPr kumimoji="1" lang="ja-JP" altLang="en-US" sz="1200" b="0" dirty="0" smtClean="0">
                          <a:solidFill>
                            <a:schemeClr val="tx1"/>
                          </a:solidFill>
                          <a:latin typeface="UD デジタル 教科書体 NK-R" panose="02020400000000000000" pitchFamily="18" charset="-128"/>
                          <a:ea typeface="UD デジタル 教科書体 NK-R" panose="02020400000000000000" pitchFamily="18" charset="-128"/>
                        </a:rPr>
                        <a:t>１</a:t>
                      </a:r>
                      <a:r>
                        <a:rPr kumimoji="1" lang="en-US" altLang="ja-JP" sz="1200" b="0" dirty="0" smtClean="0">
                          <a:solidFill>
                            <a:schemeClr val="tx1"/>
                          </a:solidFill>
                          <a:latin typeface="UD デジタル 教科書体 NK-R" panose="02020400000000000000" pitchFamily="18" charset="-128"/>
                          <a:ea typeface="UD デジタル 教科書体 NK-R" panose="02020400000000000000" pitchFamily="18" charset="-128"/>
                        </a:rPr>
                        <a:t>,</a:t>
                      </a:r>
                      <a:r>
                        <a:rPr kumimoji="1" lang="ja-JP" altLang="en-US" sz="1200" b="0" dirty="0" smtClean="0">
                          <a:solidFill>
                            <a:schemeClr val="tx1"/>
                          </a:solidFill>
                          <a:latin typeface="UD デジタル 教科書体 NK-R" panose="02020400000000000000" pitchFamily="18" charset="-128"/>
                          <a:ea typeface="UD デジタル 教科書体 NK-R" panose="02020400000000000000" pitchFamily="18" charset="-128"/>
                        </a:rPr>
                        <a:t>９５９店舗）</a:t>
                      </a:r>
                      <a:endParaRPr kumimoji="1" lang="ja-JP" altLang="en-US" sz="1200" dirty="0" smtClean="0">
                        <a:solidFill>
                          <a:schemeClr val="tx1"/>
                        </a:solidFill>
                      </a:endParaRPr>
                    </a:p>
                  </a:txBody>
                  <a:tcPr marL="20160" marR="20160" marT="10080" marB="10080" anchor="ct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UD デジタル 教科書体 NK-R" panose="02020400000000000000" pitchFamily="18" charset="-128"/>
                          <a:ea typeface="UD デジタル 教科書体 NK-R" panose="02020400000000000000" pitchFamily="18" charset="-128"/>
                        </a:rPr>
                        <a:t>大阪市内</a:t>
                      </a:r>
                      <a:endParaRPr kumimoji="1" lang="en-US" altLang="ja-JP" sz="1200" b="0" dirty="0" smtClean="0">
                        <a:solidFill>
                          <a:schemeClr val="tx1"/>
                        </a:solidFill>
                        <a:latin typeface="UD デジタル 教科書体 NK-R" panose="02020400000000000000" pitchFamily="18" charset="-128"/>
                        <a:ea typeface="UD デジタル 教科書体 NK-R" panose="02020400000000000000" pitchFamily="18"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UD デジタル 教科書体 NK-R" panose="02020400000000000000" pitchFamily="18" charset="-128"/>
                          <a:ea typeface="UD デジタル 教科書体 NK-R" panose="02020400000000000000" pitchFamily="18" charset="-128"/>
                        </a:rPr>
                        <a:t>全域</a:t>
                      </a:r>
                      <a:endParaRPr kumimoji="1" lang="ja-JP" altLang="en-US" sz="1200" b="0" dirty="0">
                        <a:solidFill>
                          <a:schemeClr val="tx1"/>
                        </a:solidFill>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u="none" dirty="0" smtClean="0">
                          <a:solidFill>
                            <a:schemeClr val="tx1"/>
                          </a:solidFill>
                          <a:latin typeface="UD デジタル 教科書体 NK-R" panose="02020400000000000000" pitchFamily="18" charset="-128"/>
                          <a:ea typeface="UD デジタル 教科書体 NK-R" panose="02020400000000000000" pitchFamily="18" charset="-128"/>
                        </a:rPr>
                        <a:t>―</a:t>
                      </a:r>
                      <a:endParaRPr kumimoji="1"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200" b="0" u="none" dirty="0" smtClean="0">
                          <a:solidFill>
                            <a:schemeClr val="tx1"/>
                          </a:solidFill>
                          <a:latin typeface="UD デジタル 教科書体 NK-R" panose="02020400000000000000" pitchFamily="18" charset="-128"/>
                          <a:ea typeface="UD デジタル 教科書体 NK-R" panose="02020400000000000000" pitchFamily="18" charset="-128"/>
                        </a:rPr>
                        <a:t>9</a:t>
                      </a:r>
                      <a:r>
                        <a:rPr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７％が協力</a:t>
                      </a:r>
                      <a:endParaRPr lang="en-US" altLang="ja-JP" sz="1200" b="0" u="none" dirty="0" smtClean="0">
                        <a:solidFill>
                          <a:schemeClr val="tx1"/>
                        </a:solidFill>
                        <a:latin typeface="UD デジタル 教科書体 NK-R" panose="02020400000000000000" pitchFamily="18" charset="-128"/>
                        <a:ea typeface="UD デジタル 教科書体 NK-R" panose="02020400000000000000" pitchFamily="18"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a:t>
                      </a:r>
                      <a:r>
                        <a:rPr lang="en-US" altLang="ja-JP" sz="1200" b="0" u="none" dirty="0" smtClean="0">
                          <a:solidFill>
                            <a:schemeClr val="tx1"/>
                          </a:solidFill>
                          <a:latin typeface="UD デジタル 教科書体 NK-R" panose="02020400000000000000" pitchFamily="18" charset="-128"/>
                          <a:ea typeface="UD デジタル 教科書体 NK-R" panose="02020400000000000000" pitchFamily="18" charset="-128"/>
                        </a:rPr>
                        <a:t>2</a:t>
                      </a:r>
                      <a:r>
                        <a:rPr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１</a:t>
                      </a:r>
                      <a:r>
                        <a:rPr lang="en-US" altLang="ja-JP" sz="1200" b="0" u="none" dirty="0" smtClean="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２７０</a:t>
                      </a:r>
                      <a:r>
                        <a:rPr lang="en-US" altLang="ja-JP" sz="1200" b="0" u="none" dirty="0" smtClean="0">
                          <a:solidFill>
                            <a:schemeClr val="tx1"/>
                          </a:solidFill>
                          <a:latin typeface="UD デジタル 教科書体 NK-R" panose="02020400000000000000" pitchFamily="18" charset="-128"/>
                          <a:ea typeface="UD デジタル 教科書体 NK-R" panose="02020400000000000000" pitchFamily="18" charset="-128"/>
                        </a:rPr>
                        <a:t> /2</a:t>
                      </a:r>
                      <a:r>
                        <a:rPr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１</a:t>
                      </a:r>
                      <a:r>
                        <a:rPr lang="en-US" altLang="ja-JP" sz="1200" b="0" u="none" dirty="0" smtClean="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９５９店舗）</a:t>
                      </a:r>
                      <a:endParaRPr kumimoji="1"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extLst>
                  <a:ext uri="{0D108BD9-81ED-4DB2-BD59-A6C34878D82A}">
                    <a16:rowId xmlns:a16="http://schemas.microsoft.com/office/drawing/2014/main" val="865784410"/>
                  </a:ext>
                </a:extLst>
              </a:tr>
              <a:tr h="60072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UD デジタル 教科書体 NK-R" panose="02020400000000000000" pitchFamily="18" charset="-128"/>
                          <a:ea typeface="UD デジタル 教科書体 NK-R" panose="02020400000000000000" pitchFamily="18" charset="-128"/>
                        </a:rPr>
                        <a:t>ステッカー登録店舗を確認</a:t>
                      </a:r>
                      <a:endParaRPr kumimoji="1" lang="en-US" altLang="ja-JP" sz="1200" b="0" dirty="0" smtClean="0">
                        <a:solidFill>
                          <a:schemeClr val="tx1"/>
                        </a:solidFill>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UD デジタル 教科書体 NK-R" panose="02020400000000000000" pitchFamily="18" charset="-128"/>
                          <a:ea typeface="UD デジタル 教科書体 NK-R" panose="02020400000000000000" pitchFamily="18" charset="-128"/>
                        </a:rPr>
                        <a:t>（５７店舗）</a:t>
                      </a:r>
                      <a:endParaRPr kumimoji="1" lang="ja-JP" altLang="en-US" sz="1200" dirty="0">
                        <a:solidFill>
                          <a:schemeClr val="tx1"/>
                        </a:solidFill>
                      </a:endParaRPr>
                    </a:p>
                  </a:txBody>
                  <a:tcPr marL="20160" marR="20160" marT="10080" marB="10080" anchor="ct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dirty="0">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　</a:t>
                      </a:r>
                      <a:r>
                        <a:rPr lang="en-US" altLang="ja-JP" sz="1200" b="0" u="none" dirty="0" smtClean="0">
                          <a:solidFill>
                            <a:schemeClr val="tx1"/>
                          </a:solidFill>
                          <a:latin typeface="UD デジタル 教科書体 NK-R" panose="02020400000000000000" pitchFamily="18" charset="-128"/>
                          <a:ea typeface="UD デジタル 教科書体 NK-R" panose="02020400000000000000" pitchFamily="18" charset="-128"/>
                        </a:rPr>
                        <a:t>100</a:t>
                      </a:r>
                      <a:r>
                        <a:rPr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％が協力</a:t>
                      </a:r>
                      <a:endParaRPr lang="en-US" altLang="ja-JP" sz="1200" b="0" u="none" dirty="0" smtClean="0">
                        <a:solidFill>
                          <a:schemeClr val="tx1"/>
                        </a:solidFill>
                        <a:latin typeface="UD デジタル 教科書体 NK-R" panose="02020400000000000000" pitchFamily="18" charset="-128"/>
                        <a:ea typeface="UD デジタル 教科書体 NK-R" panose="02020400000000000000" pitchFamily="18"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（５７</a:t>
                      </a:r>
                      <a:r>
                        <a:rPr lang="en-US" altLang="ja-JP" sz="1200" b="0" u="none" dirty="0" smtClean="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５７舗）</a:t>
                      </a:r>
                      <a:endParaRPr kumimoji="1"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u="none" dirty="0" smtClean="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rPr>
                        <a:t>　</a:t>
                      </a:r>
                      <a:endParaRPr kumimoji="1" lang="ja-JP" altLang="en-US" sz="1200" b="0" u="none" dirty="0" smtClean="0">
                        <a:solidFill>
                          <a:schemeClr val="tx1"/>
                        </a:solidFill>
                        <a:latin typeface="UD デジタル 教科書体 NK-R" panose="02020400000000000000" pitchFamily="18" charset="-128"/>
                        <a:ea typeface="UD デジタル 教科書体 NK-R" panose="02020400000000000000" pitchFamily="18" charset="-128"/>
                      </a:endParaRPr>
                    </a:p>
                  </a:txBody>
                  <a:tcPr marL="20160" marR="20160" marT="10080" marB="10080" anchor="ctr"/>
                </a:tc>
                <a:extLst>
                  <a:ext uri="{0D108BD9-81ED-4DB2-BD59-A6C34878D82A}">
                    <a16:rowId xmlns:a16="http://schemas.microsoft.com/office/drawing/2014/main" val="3292092173"/>
                  </a:ext>
                </a:extLst>
              </a:tr>
            </a:tbl>
          </a:graphicData>
        </a:graphic>
      </p:graphicFrame>
      <p:sp>
        <p:nvSpPr>
          <p:cNvPr id="37" name="角丸四角形 36"/>
          <p:cNvSpPr/>
          <p:nvPr/>
        </p:nvSpPr>
        <p:spPr>
          <a:xfrm>
            <a:off x="327948" y="1017935"/>
            <a:ext cx="3232669" cy="344293"/>
          </a:xfrm>
          <a:prstGeom prst="roundRect">
            <a:avLst>
              <a:gd name="adj" fmla="val 2313"/>
            </a:avLst>
          </a:prstGeom>
          <a:noFill/>
          <a:ln w="6350">
            <a:noFill/>
          </a:ln>
        </p:spPr>
        <p:style>
          <a:lnRef idx="2">
            <a:schemeClr val="accent1"/>
          </a:lnRef>
          <a:fillRef idx="1">
            <a:schemeClr val="lt1"/>
          </a:fillRef>
          <a:effectRef idx="0">
            <a:schemeClr val="accent1"/>
          </a:effectRef>
          <a:fontRef idx="minor">
            <a:schemeClr val="dk1"/>
          </a:fontRef>
        </p:style>
        <p:txBody>
          <a:bodyPr rtlCol="0" anchor="ctr"/>
          <a:lstStyle/>
          <a:p>
            <a:pPr lvl="0">
              <a:lnSpc>
                <a:spcPts val="2100"/>
              </a:lnSpc>
            </a:pPr>
            <a:r>
              <a:rPr kumimoji="1" lang="ja-JP" altLang="en-US" sz="1200" b="1" dirty="0">
                <a:solidFill>
                  <a:prstClr val="black"/>
                </a:solidFill>
                <a:latin typeface="UD デジタル 教科書体 NK-R" panose="02020400000000000000" pitchFamily="18" charset="-128"/>
                <a:ea typeface="UD デジタル 教科書体 NK-R" panose="02020400000000000000" pitchFamily="18" charset="-128"/>
              </a:rPr>
              <a:t>・</a:t>
            </a:r>
            <a:r>
              <a:rPr kumimoji="1" lang="ja-JP" altLang="en-US" sz="1200" b="1" dirty="0" smtClean="0">
                <a:solidFill>
                  <a:prstClr val="black"/>
                </a:solidFill>
                <a:latin typeface="UD デジタル 教科書体 NK-R" panose="02020400000000000000" pitchFamily="18" charset="-128"/>
                <a:ea typeface="UD デジタル 教科書体 NK-R" panose="02020400000000000000" pitchFamily="18" charset="-128"/>
              </a:rPr>
              <a:t>緊急事態措置区域除外後（</a:t>
            </a:r>
            <a:r>
              <a:rPr kumimoji="1" lang="ja-JP" altLang="en-US" sz="1200" b="1" dirty="0">
                <a:solidFill>
                  <a:prstClr val="black"/>
                </a:solidFill>
                <a:latin typeface="UD デジタル 教科書体 NK-R" panose="02020400000000000000" pitchFamily="18" charset="-128"/>
                <a:ea typeface="UD デジタル 教科書体 NK-R" panose="02020400000000000000" pitchFamily="18" charset="-128"/>
              </a:rPr>
              <a:t>３</a:t>
            </a:r>
            <a:r>
              <a:rPr kumimoji="1" lang="en-US" altLang="ja-JP" sz="1200" b="1" dirty="0" smtClean="0">
                <a:solidFill>
                  <a:prstClr val="black"/>
                </a:solidFill>
                <a:latin typeface="UD デジタル 教科書体 NK-R" panose="02020400000000000000" pitchFamily="18" charset="-128"/>
                <a:ea typeface="UD デジタル 教科書体 NK-R" panose="02020400000000000000" pitchFamily="18" charset="-128"/>
              </a:rPr>
              <a:t>/</a:t>
            </a:r>
            <a:r>
              <a:rPr kumimoji="1" lang="ja-JP" altLang="en-US" sz="1200" b="1" dirty="0" smtClean="0">
                <a:solidFill>
                  <a:prstClr val="black"/>
                </a:solidFill>
                <a:latin typeface="UD デジタル 教科書体 NK-R" panose="02020400000000000000" pitchFamily="18" charset="-128"/>
                <a:ea typeface="UD デジタル 教科書体 NK-R" panose="02020400000000000000" pitchFamily="18" charset="-128"/>
              </a:rPr>
              <a:t>１～）</a:t>
            </a:r>
            <a:endParaRPr kumimoji="1" lang="en-US" altLang="ja-JP" sz="1100" b="1" dirty="0">
              <a:solidFill>
                <a:prstClr val="black"/>
              </a:solidFill>
              <a:latin typeface="UD デジタル 教科書体 NK-R" panose="02020400000000000000" pitchFamily="18" charset="-128"/>
              <a:ea typeface="UD デジタル 教科書体 NK-R" panose="02020400000000000000" pitchFamily="18" charset="-128"/>
            </a:endParaRPr>
          </a:p>
        </p:txBody>
      </p:sp>
      <p:sp>
        <p:nvSpPr>
          <p:cNvPr id="4" name="正方形/長方形 3"/>
          <p:cNvSpPr/>
          <p:nvPr/>
        </p:nvSpPr>
        <p:spPr>
          <a:xfrm>
            <a:off x="856692" y="4565355"/>
            <a:ext cx="2149744" cy="646331"/>
          </a:xfrm>
          <a:prstGeom prst="rect">
            <a:avLst/>
          </a:prstGeom>
          <a:ln>
            <a:solidFill>
              <a:schemeClr val="accent1"/>
            </a:solidFill>
            <a:prstDash val="dash"/>
          </a:ln>
        </p:spPr>
        <p:txBody>
          <a:bodyPr wrap="square">
            <a:spAutoFit/>
          </a:bodyPr>
          <a:lstStyle/>
          <a:p>
            <a:r>
              <a:rPr kumimoji="1" lang="ja-JP" altLang="en-US" sz="1200" dirty="0">
                <a:solidFill>
                  <a:prstClr val="black"/>
                </a:solidFill>
                <a:latin typeface="UD デジタル 教科書体 NK-R" panose="02020400000000000000" pitchFamily="18" charset="-128"/>
                <a:ea typeface="UD デジタル 教科書体 NK-R" panose="02020400000000000000" pitchFamily="18" charset="-128"/>
              </a:rPr>
              <a:t>　 </a:t>
            </a:r>
            <a:r>
              <a:rPr kumimoji="1" lang="ja-JP" altLang="en-US" sz="1200" dirty="0" smtClean="0">
                <a:solidFill>
                  <a:prstClr val="black"/>
                </a:solidFill>
                <a:latin typeface="UD デジタル 教科書体 NK-R" panose="02020400000000000000" pitchFamily="18" charset="-128"/>
                <a:ea typeface="UD デジタル 教科書体 NK-R" panose="02020400000000000000" pitchFamily="18" charset="-128"/>
              </a:rPr>
              <a:t> </a:t>
            </a:r>
            <a:r>
              <a:rPr kumimoji="1" lang="en-US" altLang="ja-JP" sz="1200" dirty="0" smtClean="0">
                <a:solidFill>
                  <a:prstClr val="black"/>
                </a:solidFill>
                <a:latin typeface="UD デジタル 教科書体 NK-R" panose="02020400000000000000" pitchFamily="18" charset="-128"/>
                <a:ea typeface="UD デジタル 教科書体 NK-R" panose="02020400000000000000" pitchFamily="18" charset="-128"/>
              </a:rPr>
              <a:t>〔</a:t>
            </a:r>
            <a:r>
              <a:rPr kumimoji="1" lang="ja-JP" altLang="en-US" sz="1200" dirty="0" smtClean="0">
                <a:solidFill>
                  <a:prstClr val="black"/>
                </a:solidFill>
                <a:latin typeface="UD デジタル 教科書体 NK-R" panose="02020400000000000000" pitchFamily="18" charset="-128"/>
                <a:ea typeface="UD デジタル 教科書体 NK-R" panose="02020400000000000000" pitchFamily="18" charset="-128"/>
              </a:rPr>
              <a:t>市町村による夜間見回り</a:t>
            </a:r>
            <a:r>
              <a:rPr kumimoji="1" lang="en-US" altLang="ja-JP" sz="1200" dirty="0" smtClean="0">
                <a:solidFill>
                  <a:prstClr val="black"/>
                </a:solidFill>
                <a:latin typeface="UD デジタル 教科書体 NK-R" panose="02020400000000000000" pitchFamily="18" charset="-128"/>
                <a:ea typeface="UD デジタル 教科書体 NK-R" panose="02020400000000000000" pitchFamily="18" charset="-128"/>
              </a:rPr>
              <a:t>〕</a:t>
            </a:r>
            <a:r>
              <a:rPr kumimoji="1" lang="ja-JP" altLang="en-US" sz="1200" dirty="0">
                <a:latin typeface="UD デジタル 教科書体 NK-R" panose="02020400000000000000" pitchFamily="18" charset="-128"/>
                <a:ea typeface="UD デジタル 教科書体 NK-R" panose="02020400000000000000" pitchFamily="18" charset="-128"/>
              </a:rPr>
              <a:t>　</a:t>
            </a:r>
            <a:endParaRPr kumimoji="1" lang="en-US" altLang="ja-JP" sz="1200" dirty="0" smtClean="0">
              <a:latin typeface="UD デジタル 教科書体 NK-R" panose="02020400000000000000" pitchFamily="18" charset="-128"/>
              <a:ea typeface="UD デジタル 教科書体 NK-R" panose="02020400000000000000" pitchFamily="18" charset="-128"/>
            </a:endParaRPr>
          </a:p>
          <a:p>
            <a:r>
              <a:rPr kumimoji="1" lang="ja-JP" altLang="en-US" sz="1200" dirty="0">
                <a:latin typeface="UD デジタル 教科書体 NK-R" panose="02020400000000000000" pitchFamily="18" charset="-128"/>
                <a:ea typeface="UD デジタル 教科書体 NK-R" panose="02020400000000000000" pitchFamily="18" charset="-128"/>
              </a:rPr>
              <a:t>　</a:t>
            </a:r>
            <a:r>
              <a:rPr kumimoji="1" lang="ja-JP" altLang="en-US" sz="1200" dirty="0" smtClean="0">
                <a:latin typeface="UD デジタル 教科書体 NK-R" panose="02020400000000000000" pitchFamily="18" charset="-128"/>
                <a:ea typeface="UD デジタル 教科書体 NK-R" panose="02020400000000000000" pitchFamily="18" charset="-128"/>
              </a:rPr>
              <a:t>　　　　　　　９</a:t>
            </a:r>
            <a:r>
              <a:rPr kumimoji="1" lang="en-US" altLang="ja-JP" sz="1200" dirty="0" smtClean="0">
                <a:latin typeface="UD デジタル 教科書体 NK-R" panose="02020400000000000000" pitchFamily="18" charset="-128"/>
                <a:ea typeface="UD デジタル 教科書体 NK-R" panose="02020400000000000000" pitchFamily="18" charset="-128"/>
              </a:rPr>
              <a:t>8</a:t>
            </a:r>
            <a:r>
              <a:rPr kumimoji="1" lang="ja-JP" altLang="en-US" sz="1200" dirty="0" smtClean="0">
                <a:latin typeface="UD デジタル 教科書体 NK-R" panose="02020400000000000000" pitchFamily="18" charset="-128"/>
                <a:ea typeface="UD デジタル 教科書体 NK-R" panose="02020400000000000000" pitchFamily="18" charset="-128"/>
              </a:rPr>
              <a:t>％が協力</a:t>
            </a:r>
            <a:endParaRPr kumimoji="1" lang="en-US" altLang="ja-JP" sz="1200" dirty="0" smtClean="0">
              <a:latin typeface="UD デジタル 教科書体 NK-R" panose="02020400000000000000" pitchFamily="18" charset="-128"/>
              <a:ea typeface="UD デジタル 教科書体 NK-R" panose="02020400000000000000" pitchFamily="18" charset="-128"/>
            </a:endParaRPr>
          </a:p>
          <a:p>
            <a:r>
              <a:rPr kumimoji="1" lang="ja-JP" altLang="en-US" sz="1200" dirty="0">
                <a:latin typeface="UD デジタル 教科書体 NK-R" panose="02020400000000000000" pitchFamily="18" charset="-128"/>
                <a:ea typeface="UD デジタル 教科書体 NK-R" panose="02020400000000000000" pitchFamily="18" charset="-128"/>
              </a:rPr>
              <a:t>　</a:t>
            </a:r>
            <a:r>
              <a:rPr kumimoji="1" lang="ja-JP" altLang="en-US" sz="1200" dirty="0" smtClean="0">
                <a:latin typeface="UD デジタル 教科書体 NK-R" panose="02020400000000000000" pitchFamily="18" charset="-128"/>
                <a:ea typeface="UD デジタル 教科書体 NK-R" panose="02020400000000000000" pitchFamily="18" charset="-128"/>
              </a:rPr>
              <a:t>　（</a:t>
            </a:r>
            <a:r>
              <a:rPr kumimoji="1" lang="en-US" altLang="ja-JP" sz="1200" dirty="0" smtClean="0">
                <a:latin typeface="UD デジタル 教科書体 NK-R" panose="02020400000000000000" pitchFamily="18" charset="-128"/>
                <a:ea typeface="UD デジタル 教科書体 NK-R" panose="02020400000000000000" pitchFamily="18" charset="-128"/>
              </a:rPr>
              <a:t>2</a:t>
            </a:r>
            <a:r>
              <a:rPr kumimoji="1" lang="ja-JP" altLang="en-US" sz="1200" dirty="0" smtClean="0">
                <a:latin typeface="UD デジタル 教科書体 NK-R" panose="02020400000000000000" pitchFamily="18" charset="-128"/>
                <a:ea typeface="UD デジタル 教科書体 NK-R" panose="02020400000000000000" pitchFamily="18" charset="-128"/>
              </a:rPr>
              <a:t>３</a:t>
            </a:r>
            <a:r>
              <a:rPr lang="en-US" altLang="ja-JP" sz="1200" dirty="0" smtClean="0">
                <a:latin typeface="UD デジタル 教科書体 NK-R" panose="02020400000000000000" pitchFamily="18" charset="-128"/>
                <a:ea typeface="UD デジタル 教科書体 NK-R" panose="02020400000000000000" pitchFamily="18" charset="-128"/>
              </a:rPr>
              <a:t>,</a:t>
            </a:r>
            <a:r>
              <a:rPr kumimoji="1" lang="ja-JP" altLang="en-US" sz="1200" dirty="0">
                <a:latin typeface="UD デジタル 教科書体 NK-R" panose="02020400000000000000" pitchFamily="18" charset="-128"/>
                <a:ea typeface="UD デジタル 教科書体 NK-R" panose="02020400000000000000" pitchFamily="18" charset="-128"/>
              </a:rPr>
              <a:t> ４９９</a:t>
            </a:r>
            <a:r>
              <a:rPr kumimoji="1" lang="en-US" altLang="ja-JP" sz="1200" dirty="0" smtClean="0">
                <a:latin typeface="UD デジタル 教科書体 NK-R" panose="02020400000000000000" pitchFamily="18" charset="-128"/>
                <a:ea typeface="UD デジタル 教科書体 NK-R" panose="02020400000000000000" pitchFamily="18" charset="-128"/>
              </a:rPr>
              <a:t>/2</a:t>
            </a:r>
            <a:r>
              <a:rPr kumimoji="1" lang="ja-JP" altLang="en-US" sz="1200" dirty="0" smtClean="0">
                <a:latin typeface="UD デジタル 教科書体 NK-R" panose="02020400000000000000" pitchFamily="18" charset="-128"/>
                <a:ea typeface="UD デジタル 教科書体 NK-R" panose="02020400000000000000" pitchFamily="18" charset="-128"/>
              </a:rPr>
              <a:t>４</a:t>
            </a:r>
            <a:r>
              <a:rPr lang="en-US" altLang="ja-JP" sz="1200" dirty="0" smtClean="0">
                <a:latin typeface="UD デジタル 教科書体 NK-R" panose="02020400000000000000" pitchFamily="18" charset="-128"/>
                <a:ea typeface="UD デジタル 教科書体 NK-R" panose="02020400000000000000" pitchFamily="18" charset="-128"/>
              </a:rPr>
              <a:t>,0</a:t>
            </a:r>
            <a:r>
              <a:rPr lang="ja-JP" altLang="en-US" sz="1200" dirty="0" smtClean="0">
                <a:latin typeface="UD デジタル 教科書体 NK-R" panose="02020400000000000000" pitchFamily="18" charset="-128"/>
                <a:ea typeface="UD デジタル 教科書体 NK-R" panose="02020400000000000000" pitchFamily="18" charset="-128"/>
              </a:rPr>
              <a:t>８５</a:t>
            </a:r>
            <a:r>
              <a:rPr kumimoji="1" lang="ja-JP" altLang="en-US" sz="1200" dirty="0" smtClean="0">
                <a:latin typeface="UD デジタル 教科書体 NK-R" panose="02020400000000000000" pitchFamily="18" charset="-128"/>
                <a:ea typeface="UD デジタル 教科書体 NK-R" panose="02020400000000000000" pitchFamily="18" charset="-128"/>
              </a:rPr>
              <a:t>店舗）</a:t>
            </a:r>
            <a:r>
              <a:rPr kumimoji="1" lang="en-US" altLang="ja-JP" sz="1200" dirty="0" smtClean="0">
                <a:latin typeface="UD デジタル 教科書体 NK-R" panose="02020400000000000000" pitchFamily="18" charset="-128"/>
                <a:ea typeface="UD デジタル 教科書体 NK-R" panose="02020400000000000000" pitchFamily="18" charset="-128"/>
              </a:rPr>
              <a:t>  </a:t>
            </a:r>
            <a:endParaRPr lang="ja-JP" altLang="en-US" sz="1200" dirty="0"/>
          </a:p>
        </p:txBody>
      </p:sp>
      <p:pic>
        <p:nvPicPr>
          <p:cNvPr id="5" name="図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400000">
            <a:off x="1836404" y="2100093"/>
            <a:ext cx="1602554" cy="1201915"/>
          </a:xfrm>
          <a:prstGeom prst="rect">
            <a:avLst/>
          </a:prstGeom>
        </p:spPr>
      </p:pic>
      <p:pic>
        <p:nvPicPr>
          <p:cNvPr id="6" name="図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5400000">
            <a:off x="470747" y="2100513"/>
            <a:ext cx="1599591" cy="1199693"/>
          </a:xfrm>
          <a:prstGeom prst="rect">
            <a:avLst/>
          </a:prstGeom>
        </p:spPr>
      </p:pic>
    </p:spTree>
    <p:extLst>
      <p:ext uri="{BB962C8B-B14F-4D97-AF65-F5344CB8AC3E}">
        <p14:creationId xmlns:p14="http://schemas.microsoft.com/office/powerpoint/2010/main" val="130148294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973F961A898C9348A81F4B3CC2E239CE" ma:contentTypeVersion="2" ma:contentTypeDescription="新しいドキュメントを作成します。" ma:contentTypeScope="" ma:versionID="ecb184a3600e9983bf1c928e463d9300">
  <xsd:schema xmlns:xsd="http://www.w3.org/2001/XMLSchema" xmlns:xs="http://www.w3.org/2001/XMLSchema" xmlns:p="http://schemas.microsoft.com/office/2006/metadata/properties" xmlns:ns1="http://schemas.microsoft.com/sharepoint/v3" xmlns:ns2="a31a1940-d317-4c66-8192-147efc078cf0" targetNamespace="http://schemas.microsoft.com/office/2006/metadata/properties" ma:root="true" ma:fieldsID="4305808539256bffebb796e6817fcd51" ns1:_="" ns2:_="">
    <xsd:import namespace="http://schemas.microsoft.com/sharepoint/v3"/>
    <xsd:import namespace="a31a1940-d317-4c66-8192-147efc078cf0"/>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スケジュールの開始日" ma:description="[スケジュールの開始日] は、発行機能により作成されたサイト列です。このページがサイトの閲覧者に表示される最初の日時を示すために使われます。" ma:hidden="true" ma:internalName="PublishingStartDate">
      <xsd:simpleType>
        <xsd:restriction base="dms:Unknown"/>
      </xsd:simpleType>
    </xsd:element>
    <xsd:element name="PublishingExpirationDate" ma:index="9" nillable="true" ma:displayName="スケジュールの終了日" ma:description="[スケジュールの終了日] は、発行機能により作成されたサイト列です。このページがサイトの閲覧者に表示されなくなる日時を示すために使われます。"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31a1940-d317-4c66-8192-147efc078cf0"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55D940B-22C9-40D7-9448-703C4D47D8ED}">
  <ds:schemaRefs>
    <ds:schemaRef ds:uri="http://purl.org/dc/elements/1.1/"/>
    <ds:schemaRef ds:uri="http://schemas.openxmlformats.org/package/2006/metadata/core-properties"/>
    <ds:schemaRef ds:uri="http://schemas.microsoft.com/sharepoint/v3"/>
    <ds:schemaRef ds:uri="http://schemas.microsoft.com/office/2006/metadata/properties"/>
    <ds:schemaRef ds:uri="http://schemas.microsoft.com/office/2006/documentManagement/types"/>
    <ds:schemaRef ds:uri="http://schemas.microsoft.com/office/infopath/2007/PartnerControls"/>
    <ds:schemaRef ds:uri="http://www.w3.org/XML/1998/namespace"/>
    <ds:schemaRef ds:uri="a31a1940-d317-4c66-8192-147efc078cf0"/>
    <ds:schemaRef ds:uri="http://purl.org/dc/dcmitype/"/>
    <ds:schemaRef ds:uri="http://purl.org/dc/terms/"/>
  </ds:schemaRefs>
</ds:datastoreItem>
</file>

<file path=customXml/itemProps2.xml><?xml version="1.0" encoding="utf-8"?>
<ds:datastoreItem xmlns:ds="http://schemas.openxmlformats.org/officeDocument/2006/customXml" ds:itemID="{8DE75843-0F5D-4C6D-860A-E9F9DF0D0126}">
  <ds:schemaRefs>
    <ds:schemaRef ds:uri="http://schemas.microsoft.com/sharepoint/v3/contenttype/forms"/>
  </ds:schemaRefs>
</ds:datastoreItem>
</file>

<file path=customXml/itemProps3.xml><?xml version="1.0" encoding="utf-8"?>
<ds:datastoreItem xmlns:ds="http://schemas.openxmlformats.org/officeDocument/2006/customXml" ds:itemID="{D95565B5-7743-456E-B97C-7D54E8640F4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a31a1940-d317-4c66-8192-147efc078cf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1124</TotalTime>
  <Words>402</Words>
  <Application>Microsoft Office PowerPoint</Application>
  <PresentationFormat>A4 210 x 297 mm</PresentationFormat>
  <Paragraphs>76</Paragraphs>
  <Slides>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UD デジタル 教科書体 NK-B</vt:lpstr>
      <vt:lpstr>UD デジタル 教科書体 NK-R</vt:lpstr>
      <vt:lpstr>游ゴシック</vt:lpstr>
      <vt:lpstr>游ゴシック Light</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上村　青史</dc:creator>
  <cp:lastModifiedBy>上村　青史</cp:lastModifiedBy>
  <cp:revision>158</cp:revision>
  <cp:lastPrinted>2021-02-25T07:18:35Z</cp:lastPrinted>
  <dcterms:modified xsi:type="dcterms:W3CDTF">2021-03-17T02:31:30Z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0x010100973F961A898C9348A81F4B3CC2E239CE</vt:lpwstr>
  </property>
</Properties>
</file>