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8" r:id="rId1"/>
  </p:sldMasterIdLst>
  <p:notesMasterIdLst>
    <p:notesMasterId r:id="rId23"/>
  </p:notesMasterIdLst>
  <p:sldIdLst>
    <p:sldId id="304" r:id="rId2"/>
    <p:sldId id="299" r:id="rId3"/>
    <p:sldId id="312" r:id="rId4"/>
    <p:sldId id="313" r:id="rId5"/>
    <p:sldId id="259" r:id="rId6"/>
    <p:sldId id="288" r:id="rId7"/>
    <p:sldId id="284" r:id="rId8"/>
    <p:sldId id="283" r:id="rId9"/>
    <p:sldId id="285" r:id="rId10"/>
    <p:sldId id="315" r:id="rId11"/>
    <p:sldId id="290" r:id="rId12"/>
    <p:sldId id="281" r:id="rId13"/>
    <p:sldId id="286" r:id="rId14"/>
    <p:sldId id="305" r:id="rId15"/>
    <p:sldId id="316" r:id="rId16"/>
    <p:sldId id="300" r:id="rId17"/>
    <p:sldId id="278" r:id="rId18"/>
    <p:sldId id="272" r:id="rId19"/>
    <p:sldId id="307" r:id="rId20"/>
    <p:sldId id="317" r:id="rId21"/>
    <p:sldId id="319" r:id="rId2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432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8015" autoAdjust="0"/>
    <p:restoredTop sz="93182"/>
  </p:normalViewPr>
  <p:slideViewPr>
    <p:cSldViewPr snapToGrid="0" snapToObjects="1">
      <p:cViewPr varScale="1">
        <p:scale>
          <a:sx n="69" d="100"/>
          <a:sy n="69" d="100"/>
        </p:scale>
        <p:origin x="906"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365948C-8981-214E-A08E-1E0DD7619B10}" type="datetimeFigureOut">
              <a:rPr kumimoji="1" lang="ja-JP" altLang="en-US" smtClean="0"/>
              <a:t>2020/6/22</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B7E944B-0874-F44C-9035-28513D3B2DC0}" type="slidenum">
              <a:rPr kumimoji="1" lang="ja-JP" altLang="en-US" smtClean="0"/>
              <a:t>‹#›</a:t>
            </a:fld>
            <a:endParaRPr kumimoji="1" lang="ja-JP" altLang="en-US"/>
          </a:p>
        </p:txBody>
      </p:sp>
    </p:spTree>
    <p:extLst>
      <p:ext uri="{BB962C8B-B14F-4D97-AF65-F5344CB8AC3E}">
        <p14:creationId xmlns:p14="http://schemas.microsoft.com/office/powerpoint/2010/main" val="3748802137"/>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2B7E944B-0874-F44C-9035-28513D3B2DC0}" type="slidenum">
              <a:rPr kumimoji="1" lang="ja-JP" altLang="en-US" smtClean="0"/>
              <a:t>1</a:t>
            </a:fld>
            <a:endParaRPr kumimoji="1" lang="ja-JP" altLang="en-US"/>
          </a:p>
        </p:txBody>
      </p:sp>
    </p:spTree>
    <p:extLst>
      <p:ext uri="{BB962C8B-B14F-4D97-AF65-F5344CB8AC3E}">
        <p14:creationId xmlns:p14="http://schemas.microsoft.com/office/powerpoint/2010/main" val="4941601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2B7E944B-0874-F44C-9035-28513D3B2DC0}" type="slidenum">
              <a:rPr kumimoji="1" lang="ja-JP" altLang="en-US" smtClean="0"/>
              <a:t>11</a:t>
            </a:fld>
            <a:endParaRPr kumimoji="1" lang="ja-JP" altLang="en-US"/>
          </a:p>
        </p:txBody>
      </p:sp>
    </p:spTree>
    <p:extLst>
      <p:ext uri="{BB962C8B-B14F-4D97-AF65-F5344CB8AC3E}">
        <p14:creationId xmlns:p14="http://schemas.microsoft.com/office/powerpoint/2010/main" val="15820229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2B7E944B-0874-F44C-9035-28513D3B2DC0}" type="slidenum">
              <a:rPr kumimoji="1" lang="ja-JP" altLang="en-US" smtClean="0"/>
              <a:t>12</a:t>
            </a:fld>
            <a:endParaRPr kumimoji="1" lang="ja-JP" altLang="en-US"/>
          </a:p>
        </p:txBody>
      </p:sp>
    </p:spTree>
    <p:extLst>
      <p:ext uri="{BB962C8B-B14F-4D97-AF65-F5344CB8AC3E}">
        <p14:creationId xmlns:p14="http://schemas.microsoft.com/office/powerpoint/2010/main" val="3864315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2B7E944B-0874-F44C-9035-28513D3B2DC0}" type="slidenum">
              <a:rPr kumimoji="1" lang="ja-JP" altLang="en-US" smtClean="0"/>
              <a:t>13</a:t>
            </a:fld>
            <a:endParaRPr kumimoji="1" lang="ja-JP" altLang="en-US"/>
          </a:p>
        </p:txBody>
      </p:sp>
    </p:spTree>
    <p:extLst>
      <p:ext uri="{BB962C8B-B14F-4D97-AF65-F5344CB8AC3E}">
        <p14:creationId xmlns:p14="http://schemas.microsoft.com/office/powerpoint/2010/main" val="28488612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2B7E944B-0874-F44C-9035-28513D3B2DC0}" type="slidenum">
              <a:rPr kumimoji="1" lang="ja-JP" altLang="en-US" smtClean="0"/>
              <a:t>14</a:t>
            </a:fld>
            <a:endParaRPr kumimoji="1" lang="ja-JP" altLang="en-US"/>
          </a:p>
        </p:txBody>
      </p:sp>
    </p:spTree>
    <p:extLst>
      <p:ext uri="{BB962C8B-B14F-4D97-AF65-F5344CB8AC3E}">
        <p14:creationId xmlns:p14="http://schemas.microsoft.com/office/powerpoint/2010/main" val="13276300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2B7E944B-0874-F44C-9035-28513D3B2DC0}" type="slidenum">
              <a:rPr kumimoji="1" lang="ja-JP" altLang="en-US" smtClean="0"/>
              <a:t>16</a:t>
            </a:fld>
            <a:endParaRPr kumimoji="1" lang="ja-JP" altLang="en-US"/>
          </a:p>
        </p:txBody>
      </p:sp>
    </p:spTree>
    <p:extLst>
      <p:ext uri="{BB962C8B-B14F-4D97-AF65-F5344CB8AC3E}">
        <p14:creationId xmlns:p14="http://schemas.microsoft.com/office/powerpoint/2010/main" val="1175491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2B7E944B-0874-F44C-9035-28513D3B2DC0}" type="slidenum">
              <a:rPr kumimoji="1" lang="ja-JP" altLang="en-US" smtClean="0"/>
              <a:t>18</a:t>
            </a:fld>
            <a:endParaRPr kumimoji="1" lang="ja-JP" altLang="en-US"/>
          </a:p>
        </p:txBody>
      </p:sp>
    </p:spTree>
    <p:extLst>
      <p:ext uri="{BB962C8B-B14F-4D97-AF65-F5344CB8AC3E}">
        <p14:creationId xmlns:p14="http://schemas.microsoft.com/office/powerpoint/2010/main" val="5624274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2B7E944B-0874-F44C-9035-28513D3B2DC0}" type="slidenum">
              <a:rPr kumimoji="1" lang="ja-JP" altLang="en-US" smtClean="0"/>
              <a:t>19</a:t>
            </a:fld>
            <a:endParaRPr kumimoji="1" lang="ja-JP" altLang="en-US"/>
          </a:p>
        </p:txBody>
      </p:sp>
    </p:spTree>
    <p:extLst>
      <p:ext uri="{BB962C8B-B14F-4D97-AF65-F5344CB8AC3E}">
        <p14:creationId xmlns:p14="http://schemas.microsoft.com/office/powerpoint/2010/main" val="26064493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2B7E944B-0874-F44C-9035-28513D3B2DC0}" type="slidenum">
              <a:rPr kumimoji="1" lang="ja-JP" altLang="en-US" smtClean="0"/>
              <a:t>20</a:t>
            </a:fld>
            <a:endParaRPr kumimoji="1" lang="ja-JP" altLang="en-US"/>
          </a:p>
        </p:txBody>
      </p:sp>
    </p:spTree>
    <p:extLst>
      <p:ext uri="{BB962C8B-B14F-4D97-AF65-F5344CB8AC3E}">
        <p14:creationId xmlns:p14="http://schemas.microsoft.com/office/powerpoint/2010/main" val="16369986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2B7E944B-0874-F44C-9035-28513D3B2DC0}" type="slidenum">
              <a:rPr kumimoji="1" lang="ja-JP" altLang="en-US" smtClean="0"/>
              <a:t>21</a:t>
            </a:fld>
            <a:endParaRPr kumimoji="1" lang="ja-JP" altLang="en-US"/>
          </a:p>
        </p:txBody>
      </p:sp>
    </p:spTree>
    <p:extLst>
      <p:ext uri="{BB962C8B-B14F-4D97-AF65-F5344CB8AC3E}">
        <p14:creationId xmlns:p14="http://schemas.microsoft.com/office/powerpoint/2010/main" val="42474796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2B7E944B-0874-F44C-9035-28513D3B2DC0}" type="slidenum">
              <a:rPr kumimoji="1" lang="ja-JP" altLang="en-US" smtClean="0"/>
              <a:t>3</a:t>
            </a:fld>
            <a:endParaRPr kumimoji="1" lang="ja-JP" altLang="en-US"/>
          </a:p>
        </p:txBody>
      </p:sp>
    </p:spTree>
    <p:extLst>
      <p:ext uri="{BB962C8B-B14F-4D97-AF65-F5344CB8AC3E}">
        <p14:creationId xmlns:p14="http://schemas.microsoft.com/office/powerpoint/2010/main" val="17999167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7076712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2B7E944B-0874-F44C-9035-28513D3B2DC0}" type="slidenum">
              <a:rPr kumimoji="1" lang="ja-JP" altLang="en-US" smtClean="0"/>
              <a:t>5</a:t>
            </a:fld>
            <a:endParaRPr kumimoji="1" lang="ja-JP" altLang="en-US"/>
          </a:p>
        </p:txBody>
      </p:sp>
    </p:spTree>
    <p:extLst>
      <p:ext uri="{BB962C8B-B14F-4D97-AF65-F5344CB8AC3E}">
        <p14:creationId xmlns:p14="http://schemas.microsoft.com/office/powerpoint/2010/main" val="6358142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2B7E944B-0874-F44C-9035-28513D3B2DC0}" type="slidenum">
              <a:rPr kumimoji="1" lang="ja-JP" altLang="en-US" smtClean="0"/>
              <a:t>6</a:t>
            </a:fld>
            <a:endParaRPr kumimoji="1" lang="ja-JP" altLang="en-US"/>
          </a:p>
        </p:txBody>
      </p:sp>
    </p:spTree>
    <p:extLst>
      <p:ext uri="{BB962C8B-B14F-4D97-AF65-F5344CB8AC3E}">
        <p14:creationId xmlns:p14="http://schemas.microsoft.com/office/powerpoint/2010/main" val="27804912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2B7E944B-0874-F44C-9035-28513D3B2DC0}" type="slidenum">
              <a:rPr kumimoji="1" lang="ja-JP" altLang="en-US" smtClean="0"/>
              <a:t>7</a:t>
            </a:fld>
            <a:endParaRPr kumimoji="1" lang="ja-JP" altLang="en-US"/>
          </a:p>
        </p:txBody>
      </p:sp>
    </p:spTree>
    <p:extLst>
      <p:ext uri="{BB962C8B-B14F-4D97-AF65-F5344CB8AC3E}">
        <p14:creationId xmlns:p14="http://schemas.microsoft.com/office/powerpoint/2010/main" val="35110019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2B7E944B-0874-F44C-9035-28513D3B2DC0}" type="slidenum">
              <a:rPr kumimoji="1" lang="ja-JP" altLang="en-US" smtClean="0"/>
              <a:t>8</a:t>
            </a:fld>
            <a:endParaRPr kumimoji="1" lang="ja-JP" altLang="en-US"/>
          </a:p>
        </p:txBody>
      </p:sp>
    </p:spTree>
    <p:extLst>
      <p:ext uri="{BB962C8B-B14F-4D97-AF65-F5344CB8AC3E}">
        <p14:creationId xmlns:p14="http://schemas.microsoft.com/office/powerpoint/2010/main" val="6142974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2B7E944B-0874-F44C-9035-28513D3B2DC0}" type="slidenum">
              <a:rPr kumimoji="1" lang="ja-JP" altLang="en-US" smtClean="0"/>
              <a:t>9</a:t>
            </a:fld>
            <a:endParaRPr kumimoji="1" lang="ja-JP" altLang="en-US"/>
          </a:p>
        </p:txBody>
      </p:sp>
    </p:spTree>
    <p:extLst>
      <p:ext uri="{BB962C8B-B14F-4D97-AF65-F5344CB8AC3E}">
        <p14:creationId xmlns:p14="http://schemas.microsoft.com/office/powerpoint/2010/main" val="36159941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2B7E944B-0874-F44C-9035-28513D3B2DC0}" type="slidenum">
              <a:rPr kumimoji="1" lang="ja-JP" altLang="en-US" smtClean="0"/>
              <a:t>10</a:t>
            </a:fld>
            <a:endParaRPr kumimoji="1" lang="ja-JP" altLang="en-US"/>
          </a:p>
        </p:txBody>
      </p:sp>
    </p:spTree>
    <p:extLst>
      <p:ext uri="{BB962C8B-B14F-4D97-AF65-F5344CB8AC3E}">
        <p14:creationId xmlns:p14="http://schemas.microsoft.com/office/powerpoint/2010/main" val="24748115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CFF0D0A-DCBB-AD4B-9D23-14A19A339BF4}"/>
              </a:ext>
            </a:extLst>
          </p:cNvPr>
          <p:cNvSpPr>
            <a:spLocks noGrp="1"/>
          </p:cNvSpPr>
          <p:nvPr>
            <p:ph type="ctrTitle"/>
          </p:nvPr>
        </p:nvSpPr>
        <p:spPr>
          <a:xfrm>
            <a:off x="1143000" y="1122363"/>
            <a:ext cx="6858000" cy="2387600"/>
          </a:xfrm>
        </p:spPr>
        <p:txBody>
          <a:bodyPr anchor="b"/>
          <a:lstStyle>
            <a:lvl1pPr algn="ctr">
              <a:defRPr sz="45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75AF8AB1-6F1C-8041-BC25-FC79FCAAFE92}"/>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0C2AFDC0-4EB7-7040-A782-F718B18AA9B2}"/>
              </a:ext>
            </a:extLst>
          </p:cNvPr>
          <p:cNvSpPr>
            <a:spLocks noGrp="1"/>
          </p:cNvSpPr>
          <p:nvPr>
            <p:ph type="dt" sz="half" idx="10"/>
          </p:nvPr>
        </p:nvSpPr>
        <p:spPr/>
        <p:txBody>
          <a:bodyPr/>
          <a:lstStyle/>
          <a:p>
            <a:fld id="{5DA54008-7971-EA45-B47C-DF414B091DCB}" type="datetime1">
              <a:rPr kumimoji="1" lang="ja-JP" altLang="en-US" smtClean="0"/>
              <a:t>2020/6/22</a:t>
            </a:fld>
            <a:endParaRPr kumimoji="1" lang="ja-JP" altLang="en-US"/>
          </a:p>
        </p:txBody>
      </p:sp>
      <p:sp>
        <p:nvSpPr>
          <p:cNvPr id="5" name="フッター プレースホルダー 4">
            <a:extLst>
              <a:ext uri="{FF2B5EF4-FFF2-40B4-BE49-F238E27FC236}">
                <a16:creationId xmlns:a16="http://schemas.microsoft.com/office/drawing/2014/main" id="{25F3E2F1-17AC-ED4B-B6BE-8647F1257C17}"/>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59006511-8097-2B46-BD38-750EDAD1B916}"/>
              </a:ext>
            </a:extLst>
          </p:cNvPr>
          <p:cNvSpPr>
            <a:spLocks noGrp="1"/>
          </p:cNvSpPr>
          <p:nvPr>
            <p:ph type="sldNum" sz="quarter" idx="12"/>
          </p:nvPr>
        </p:nvSpPr>
        <p:spPr/>
        <p:txBody>
          <a:bodyPr/>
          <a:lstStyle/>
          <a:p>
            <a:fld id="{E5683719-778B-604D-B734-E25CC3C7439E}" type="slidenum">
              <a:rPr kumimoji="1" lang="ja-JP" altLang="en-US" smtClean="0"/>
              <a:t>‹#›</a:t>
            </a:fld>
            <a:endParaRPr kumimoji="1" lang="ja-JP" altLang="en-US"/>
          </a:p>
        </p:txBody>
      </p:sp>
    </p:spTree>
    <p:extLst>
      <p:ext uri="{BB962C8B-B14F-4D97-AF65-F5344CB8AC3E}">
        <p14:creationId xmlns:p14="http://schemas.microsoft.com/office/powerpoint/2010/main" val="4573900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9E3028E-C395-4B4C-A54C-AF4B445EE1FC}"/>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38E3B589-9705-D14B-A67F-78463F41750C}"/>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35B4043E-3AEB-F344-B778-23F5CED867BB}"/>
              </a:ext>
            </a:extLst>
          </p:cNvPr>
          <p:cNvSpPr>
            <a:spLocks noGrp="1"/>
          </p:cNvSpPr>
          <p:nvPr>
            <p:ph type="dt" sz="half" idx="10"/>
          </p:nvPr>
        </p:nvSpPr>
        <p:spPr/>
        <p:txBody>
          <a:bodyPr/>
          <a:lstStyle/>
          <a:p>
            <a:fld id="{E62700E9-B643-844E-84F8-CF03715F41EB}" type="datetime1">
              <a:rPr kumimoji="1" lang="ja-JP" altLang="en-US" smtClean="0"/>
              <a:t>2020/6/22</a:t>
            </a:fld>
            <a:endParaRPr kumimoji="1" lang="ja-JP" altLang="en-US"/>
          </a:p>
        </p:txBody>
      </p:sp>
      <p:sp>
        <p:nvSpPr>
          <p:cNvPr id="5" name="フッター プレースホルダー 4">
            <a:extLst>
              <a:ext uri="{FF2B5EF4-FFF2-40B4-BE49-F238E27FC236}">
                <a16:creationId xmlns:a16="http://schemas.microsoft.com/office/drawing/2014/main" id="{B401E718-BCC7-2B49-AAB5-3C592F4D76D3}"/>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98F8BBD2-DCB7-0D46-9B94-4181D08469DA}"/>
              </a:ext>
            </a:extLst>
          </p:cNvPr>
          <p:cNvSpPr>
            <a:spLocks noGrp="1"/>
          </p:cNvSpPr>
          <p:nvPr>
            <p:ph type="sldNum" sz="quarter" idx="12"/>
          </p:nvPr>
        </p:nvSpPr>
        <p:spPr/>
        <p:txBody>
          <a:bodyPr/>
          <a:lstStyle/>
          <a:p>
            <a:fld id="{E5683719-778B-604D-B734-E25CC3C7439E}" type="slidenum">
              <a:rPr kumimoji="1" lang="ja-JP" altLang="en-US" smtClean="0"/>
              <a:t>‹#›</a:t>
            </a:fld>
            <a:endParaRPr kumimoji="1" lang="ja-JP" altLang="en-US"/>
          </a:p>
        </p:txBody>
      </p:sp>
    </p:spTree>
    <p:extLst>
      <p:ext uri="{BB962C8B-B14F-4D97-AF65-F5344CB8AC3E}">
        <p14:creationId xmlns:p14="http://schemas.microsoft.com/office/powerpoint/2010/main" val="39021127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BBF89BEA-7C31-EB4F-8655-F734350BB696}"/>
              </a:ext>
            </a:extLst>
          </p:cNvPr>
          <p:cNvSpPr>
            <a:spLocks noGrp="1"/>
          </p:cNvSpPr>
          <p:nvPr>
            <p:ph type="title" orient="vert"/>
          </p:nvPr>
        </p:nvSpPr>
        <p:spPr>
          <a:xfrm>
            <a:off x="6543675" y="365125"/>
            <a:ext cx="1971675"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2E27B1C9-6038-5A47-B56A-B86EFC10FF4A}"/>
              </a:ext>
            </a:extLst>
          </p:cNvPr>
          <p:cNvSpPr>
            <a:spLocks noGrp="1"/>
          </p:cNvSpPr>
          <p:nvPr>
            <p:ph type="body" orient="vert" idx="1"/>
          </p:nvPr>
        </p:nvSpPr>
        <p:spPr>
          <a:xfrm>
            <a:off x="628650" y="365125"/>
            <a:ext cx="5800725"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84882932-3132-1D45-B685-D0C8980F943D}"/>
              </a:ext>
            </a:extLst>
          </p:cNvPr>
          <p:cNvSpPr>
            <a:spLocks noGrp="1"/>
          </p:cNvSpPr>
          <p:nvPr>
            <p:ph type="dt" sz="half" idx="10"/>
          </p:nvPr>
        </p:nvSpPr>
        <p:spPr/>
        <p:txBody>
          <a:bodyPr/>
          <a:lstStyle/>
          <a:p>
            <a:fld id="{ABE359FF-EFBF-4941-989D-B83F4E10F95E}" type="datetime1">
              <a:rPr kumimoji="1" lang="ja-JP" altLang="en-US" smtClean="0"/>
              <a:t>2020/6/22</a:t>
            </a:fld>
            <a:endParaRPr kumimoji="1" lang="ja-JP" altLang="en-US"/>
          </a:p>
        </p:txBody>
      </p:sp>
      <p:sp>
        <p:nvSpPr>
          <p:cNvPr id="5" name="フッター プレースホルダー 4">
            <a:extLst>
              <a:ext uri="{FF2B5EF4-FFF2-40B4-BE49-F238E27FC236}">
                <a16:creationId xmlns:a16="http://schemas.microsoft.com/office/drawing/2014/main" id="{0B401F42-EE06-0243-A493-8F3A2DCC8B87}"/>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73AF2A20-A458-704A-8255-11970CFE7B0C}"/>
              </a:ext>
            </a:extLst>
          </p:cNvPr>
          <p:cNvSpPr>
            <a:spLocks noGrp="1"/>
          </p:cNvSpPr>
          <p:nvPr>
            <p:ph type="sldNum" sz="quarter" idx="12"/>
          </p:nvPr>
        </p:nvSpPr>
        <p:spPr/>
        <p:txBody>
          <a:bodyPr/>
          <a:lstStyle/>
          <a:p>
            <a:fld id="{E5683719-778B-604D-B734-E25CC3C7439E}" type="slidenum">
              <a:rPr kumimoji="1" lang="ja-JP" altLang="en-US" smtClean="0"/>
              <a:t>‹#›</a:t>
            </a:fld>
            <a:endParaRPr kumimoji="1" lang="ja-JP" altLang="en-US"/>
          </a:p>
        </p:txBody>
      </p:sp>
    </p:spTree>
    <p:extLst>
      <p:ext uri="{BB962C8B-B14F-4D97-AF65-F5344CB8AC3E}">
        <p14:creationId xmlns:p14="http://schemas.microsoft.com/office/powerpoint/2010/main" val="28375375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7AC79A5-50E1-A14A-88BB-3A6A6B3ECD77}"/>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3C638BE9-05A1-D946-B1B4-6C9213977A8F}"/>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0A55662E-5720-1B47-8828-80F00FFBAEE0}"/>
              </a:ext>
            </a:extLst>
          </p:cNvPr>
          <p:cNvSpPr>
            <a:spLocks noGrp="1"/>
          </p:cNvSpPr>
          <p:nvPr>
            <p:ph type="dt" sz="half" idx="10"/>
          </p:nvPr>
        </p:nvSpPr>
        <p:spPr/>
        <p:txBody>
          <a:bodyPr/>
          <a:lstStyle/>
          <a:p>
            <a:fld id="{5B6EE857-CB60-BC46-8711-59ADF649CC44}" type="datetime1">
              <a:rPr kumimoji="1" lang="ja-JP" altLang="en-US" smtClean="0"/>
              <a:t>2020/6/22</a:t>
            </a:fld>
            <a:endParaRPr kumimoji="1" lang="ja-JP" altLang="en-US"/>
          </a:p>
        </p:txBody>
      </p:sp>
      <p:sp>
        <p:nvSpPr>
          <p:cNvPr id="5" name="フッター プレースホルダー 4">
            <a:extLst>
              <a:ext uri="{FF2B5EF4-FFF2-40B4-BE49-F238E27FC236}">
                <a16:creationId xmlns:a16="http://schemas.microsoft.com/office/drawing/2014/main" id="{1A09E4F8-E0FD-E440-8B6B-24927C527365}"/>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74F220EC-2E1A-854D-A328-335D11AA6602}"/>
              </a:ext>
            </a:extLst>
          </p:cNvPr>
          <p:cNvSpPr>
            <a:spLocks noGrp="1"/>
          </p:cNvSpPr>
          <p:nvPr>
            <p:ph type="sldNum" sz="quarter" idx="12"/>
          </p:nvPr>
        </p:nvSpPr>
        <p:spPr/>
        <p:txBody>
          <a:bodyPr/>
          <a:lstStyle>
            <a:lvl1pPr>
              <a:defRPr sz="1100">
                <a:solidFill>
                  <a:schemeClr val="tx1"/>
                </a:solidFill>
                <a:latin typeface="MS PGothic" panose="020B0600070205080204" pitchFamily="34" charset="-128"/>
                <a:ea typeface="MS PGothic" panose="020B0600070205080204" pitchFamily="34" charset="-128"/>
              </a:defRPr>
            </a:lvl1pPr>
          </a:lstStyle>
          <a:p>
            <a:fld id="{E5683719-778B-604D-B734-E25CC3C7439E}" type="slidenum">
              <a:rPr lang="ja-JP" altLang="en-US" smtClean="0"/>
              <a:pPr/>
              <a:t>‹#›</a:t>
            </a:fld>
            <a:endParaRPr lang="ja-JP" altLang="en-US"/>
          </a:p>
        </p:txBody>
      </p:sp>
    </p:spTree>
    <p:extLst>
      <p:ext uri="{BB962C8B-B14F-4D97-AF65-F5344CB8AC3E}">
        <p14:creationId xmlns:p14="http://schemas.microsoft.com/office/powerpoint/2010/main" val="710875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D51DC14-AA5C-D34A-955D-1359136BD760}"/>
              </a:ext>
            </a:extLst>
          </p:cNvPr>
          <p:cNvSpPr>
            <a:spLocks noGrp="1"/>
          </p:cNvSpPr>
          <p:nvPr>
            <p:ph type="title"/>
          </p:nvPr>
        </p:nvSpPr>
        <p:spPr>
          <a:xfrm>
            <a:off x="623888" y="1709739"/>
            <a:ext cx="7886700" cy="2852737"/>
          </a:xfrm>
        </p:spPr>
        <p:txBody>
          <a:bodyPr anchor="b"/>
          <a:lstStyle>
            <a:lvl1pPr>
              <a:defRPr sz="45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5D28EE2A-53E6-1645-934B-A796B8D67DD2}"/>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33268B82-3E71-0D4A-B4B5-561474701F23}"/>
              </a:ext>
            </a:extLst>
          </p:cNvPr>
          <p:cNvSpPr>
            <a:spLocks noGrp="1"/>
          </p:cNvSpPr>
          <p:nvPr>
            <p:ph type="dt" sz="half" idx="10"/>
          </p:nvPr>
        </p:nvSpPr>
        <p:spPr/>
        <p:txBody>
          <a:bodyPr/>
          <a:lstStyle/>
          <a:p>
            <a:fld id="{43EFEFBD-31BC-574B-AB78-A2D01CA35DC5}" type="datetime1">
              <a:rPr kumimoji="1" lang="ja-JP" altLang="en-US" smtClean="0"/>
              <a:t>2020/6/22</a:t>
            </a:fld>
            <a:endParaRPr kumimoji="1" lang="ja-JP" altLang="en-US"/>
          </a:p>
        </p:txBody>
      </p:sp>
      <p:sp>
        <p:nvSpPr>
          <p:cNvPr id="5" name="フッター プレースホルダー 4">
            <a:extLst>
              <a:ext uri="{FF2B5EF4-FFF2-40B4-BE49-F238E27FC236}">
                <a16:creationId xmlns:a16="http://schemas.microsoft.com/office/drawing/2014/main" id="{C5B06065-CD76-B341-B913-4583BE6E9217}"/>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D492DA6C-2529-4848-BC94-5F9BC1C7E01F}"/>
              </a:ext>
            </a:extLst>
          </p:cNvPr>
          <p:cNvSpPr>
            <a:spLocks noGrp="1"/>
          </p:cNvSpPr>
          <p:nvPr>
            <p:ph type="sldNum" sz="quarter" idx="12"/>
          </p:nvPr>
        </p:nvSpPr>
        <p:spPr/>
        <p:txBody>
          <a:bodyPr/>
          <a:lstStyle/>
          <a:p>
            <a:fld id="{E5683719-778B-604D-B734-E25CC3C7439E}" type="slidenum">
              <a:rPr kumimoji="1" lang="ja-JP" altLang="en-US" smtClean="0"/>
              <a:t>‹#›</a:t>
            </a:fld>
            <a:endParaRPr kumimoji="1" lang="ja-JP" altLang="en-US"/>
          </a:p>
        </p:txBody>
      </p:sp>
    </p:spTree>
    <p:extLst>
      <p:ext uri="{BB962C8B-B14F-4D97-AF65-F5344CB8AC3E}">
        <p14:creationId xmlns:p14="http://schemas.microsoft.com/office/powerpoint/2010/main" val="36894066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560DCCF-D25F-3844-BF24-A19BAE98B171}"/>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A2559336-A1E2-4C44-B0CF-8881A376DC69}"/>
              </a:ext>
            </a:extLst>
          </p:cNvPr>
          <p:cNvSpPr>
            <a:spLocks noGrp="1"/>
          </p:cNvSpPr>
          <p:nvPr>
            <p:ph sz="half" idx="1"/>
          </p:nvPr>
        </p:nvSpPr>
        <p:spPr>
          <a:xfrm>
            <a:off x="628650" y="1825625"/>
            <a:ext cx="38862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E5AFDCC7-DD20-894D-8F81-01457C020400}"/>
              </a:ext>
            </a:extLst>
          </p:cNvPr>
          <p:cNvSpPr>
            <a:spLocks noGrp="1"/>
          </p:cNvSpPr>
          <p:nvPr>
            <p:ph sz="half" idx="2"/>
          </p:nvPr>
        </p:nvSpPr>
        <p:spPr>
          <a:xfrm>
            <a:off x="4629150" y="1825625"/>
            <a:ext cx="38862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DAC3E2E1-777C-8B44-894D-BED8E7F4BC1D}"/>
              </a:ext>
            </a:extLst>
          </p:cNvPr>
          <p:cNvSpPr>
            <a:spLocks noGrp="1"/>
          </p:cNvSpPr>
          <p:nvPr>
            <p:ph type="dt" sz="half" idx="10"/>
          </p:nvPr>
        </p:nvSpPr>
        <p:spPr/>
        <p:txBody>
          <a:bodyPr/>
          <a:lstStyle/>
          <a:p>
            <a:fld id="{5B7F8D01-897A-9041-8080-263D9616053E}" type="datetime1">
              <a:rPr kumimoji="1" lang="ja-JP" altLang="en-US" smtClean="0"/>
              <a:t>2020/6/22</a:t>
            </a:fld>
            <a:endParaRPr kumimoji="1" lang="ja-JP" altLang="en-US"/>
          </a:p>
        </p:txBody>
      </p:sp>
      <p:sp>
        <p:nvSpPr>
          <p:cNvPr id="6" name="フッター プレースホルダー 5">
            <a:extLst>
              <a:ext uri="{FF2B5EF4-FFF2-40B4-BE49-F238E27FC236}">
                <a16:creationId xmlns:a16="http://schemas.microsoft.com/office/drawing/2014/main" id="{087C3F99-0011-BF42-A852-E6AD156873E2}"/>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BBDF801F-F0EA-1B49-BAC2-74C877AB5ED3}"/>
              </a:ext>
            </a:extLst>
          </p:cNvPr>
          <p:cNvSpPr>
            <a:spLocks noGrp="1"/>
          </p:cNvSpPr>
          <p:nvPr>
            <p:ph type="sldNum" sz="quarter" idx="12"/>
          </p:nvPr>
        </p:nvSpPr>
        <p:spPr/>
        <p:txBody>
          <a:bodyPr/>
          <a:lstStyle/>
          <a:p>
            <a:fld id="{E5683719-778B-604D-B734-E25CC3C7439E}" type="slidenum">
              <a:rPr kumimoji="1" lang="ja-JP" altLang="en-US" smtClean="0"/>
              <a:t>‹#›</a:t>
            </a:fld>
            <a:endParaRPr kumimoji="1" lang="ja-JP" altLang="en-US"/>
          </a:p>
        </p:txBody>
      </p:sp>
    </p:spTree>
    <p:extLst>
      <p:ext uri="{BB962C8B-B14F-4D97-AF65-F5344CB8AC3E}">
        <p14:creationId xmlns:p14="http://schemas.microsoft.com/office/powerpoint/2010/main" val="9559280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5C7547E-1232-254B-9A58-9C3A362E6A86}"/>
              </a:ext>
            </a:extLst>
          </p:cNvPr>
          <p:cNvSpPr>
            <a:spLocks noGrp="1"/>
          </p:cNvSpPr>
          <p:nvPr>
            <p:ph type="title"/>
          </p:nvPr>
        </p:nvSpPr>
        <p:spPr>
          <a:xfrm>
            <a:off x="629841" y="365126"/>
            <a:ext cx="78867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D929AE9A-D6A0-A643-9A91-72949B39E180}"/>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2E4B36ED-6D82-D54F-A1BA-969901579EB9}"/>
              </a:ext>
            </a:extLst>
          </p:cNvPr>
          <p:cNvSpPr>
            <a:spLocks noGrp="1"/>
          </p:cNvSpPr>
          <p:nvPr>
            <p:ph sz="half" idx="2"/>
          </p:nvPr>
        </p:nvSpPr>
        <p:spPr>
          <a:xfrm>
            <a:off x="629842" y="2505075"/>
            <a:ext cx="3868340"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624B3595-BD74-A04F-B1C5-AADE37857577}"/>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84300871-EE3B-9B42-959E-F42E5B962D8B}"/>
              </a:ext>
            </a:extLst>
          </p:cNvPr>
          <p:cNvSpPr>
            <a:spLocks noGrp="1"/>
          </p:cNvSpPr>
          <p:nvPr>
            <p:ph sz="quarter" idx="4"/>
          </p:nvPr>
        </p:nvSpPr>
        <p:spPr>
          <a:xfrm>
            <a:off x="4629150" y="2505075"/>
            <a:ext cx="3887391"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9ED52C15-E9D9-F34E-92E4-CC371751DD34}"/>
              </a:ext>
            </a:extLst>
          </p:cNvPr>
          <p:cNvSpPr>
            <a:spLocks noGrp="1"/>
          </p:cNvSpPr>
          <p:nvPr>
            <p:ph type="dt" sz="half" idx="10"/>
          </p:nvPr>
        </p:nvSpPr>
        <p:spPr/>
        <p:txBody>
          <a:bodyPr/>
          <a:lstStyle/>
          <a:p>
            <a:fld id="{5E13C13C-E8F0-FD4B-9E24-1EB9D2297058}" type="datetime1">
              <a:rPr kumimoji="1" lang="ja-JP" altLang="en-US" smtClean="0"/>
              <a:t>2020/6/22</a:t>
            </a:fld>
            <a:endParaRPr kumimoji="1" lang="ja-JP" altLang="en-US"/>
          </a:p>
        </p:txBody>
      </p:sp>
      <p:sp>
        <p:nvSpPr>
          <p:cNvPr id="8" name="フッター プレースホルダー 7">
            <a:extLst>
              <a:ext uri="{FF2B5EF4-FFF2-40B4-BE49-F238E27FC236}">
                <a16:creationId xmlns:a16="http://schemas.microsoft.com/office/drawing/2014/main" id="{EFAF037B-B89D-214B-ABD8-44A27CD89D84}"/>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F3C6D11F-70E0-1443-ACC7-5AD265F08A63}"/>
              </a:ext>
            </a:extLst>
          </p:cNvPr>
          <p:cNvSpPr>
            <a:spLocks noGrp="1"/>
          </p:cNvSpPr>
          <p:nvPr>
            <p:ph type="sldNum" sz="quarter" idx="12"/>
          </p:nvPr>
        </p:nvSpPr>
        <p:spPr/>
        <p:txBody>
          <a:bodyPr/>
          <a:lstStyle/>
          <a:p>
            <a:fld id="{E5683719-778B-604D-B734-E25CC3C7439E}" type="slidenum">
              <a:rPr kumimoji="1" lang="ja-JP" altLang="en-US" smtClean="0"/>
              <a:t>‹#›</a:t>
            </a:fld>
            <a:endParaRPr kumimoji="1" lang="ja-JP" altLang="en-US"/>
          </a:p>
        </p:txBody>
      </p:sp>
    </p:spTree>
    <p:extLst>
      <p:ext uri="{BB962C8B-B14F-4D97-AF65-F5344CB8AC3E}">
        <p14:creationId xmlns:p14="http://schemas.microsoft.com/office/powerpoint/2010/main" val="4536504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6E37D54-9D77-6942-B466-56B37D58D77C}"/>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9B77E552-B253-3945-A9C9-C3947F7C176C}"/>
              </a:ext>
            </a:extLst>
          </p:cNvPr>
          <p:cNvSpPr>
            <a:spLocks noGrp="1"/>
          </p:cNvSpPr>
          <p:nvPr>
            <p:ph type="dt" sz="half" idx="10"/>
          </p:nvPr>
        </p:nvSpPr>
        <p:spPr/>
        <p:txBody>
          <a:bodyPr/>
          <a:lstStyle/>
          <a:p>
            <a:fld id="{513649BC-61FA-204E-9018-0691300BD304}" type="datetime1">
              <a:rPr kumimoji="1" lang="ja-JP" altLang="en-US" smtClean="0"/>
              <a:t>2020/6/22</a:t>
            </a:fld>
            <a:endParaRPr kumimoji="1" lang="ja-JP" altLang="en-US"/>
          </a:p>
        </p:txBody>
      </p:sp>
      <p:sp>
        <p:nvSpPr>
          <p:cNvPr id="4" name="フッター プレースホルダー 3">
            <a:extLst>
              <a:ext uri="{FF2B5EF4-FFF2-40B4-BE49-F238E27FC236}">
                <a16:creationId xmlns:a16="http://schemas.microsoft.com/office/drawing/2014/main" id="{E335EB36-2991-914B-BE76-3BACD686C783}"/>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A227B487-58BA-3648-B6B8-CB80C243EA20}"/>
              </a:ext>
            </a:extLst>
          </p:cNvPr>
          <p:cNvSpPr>
            <a:spLocks noGrp="1"/>
          </p:cNvSpPr>
          <p:nvPr>
            <p:ph type="sldNum" sz="quarter" idx="12"/>
          </p:nvPr>
        </p:nvSpPr>
        <p:spPr/>
        <p:txBody>
          <a:bodyPr/>
          <a:lstStyle/>
          <a:p>
            <a:fld id="{E5683719-778B-604D-B734-E25CC3C7439E}" type="slidenum">
              <a:rPr kumimoji="1" lang="ja-JP" altLang="en-US" smtClean="0"/>
              <a:t>‹#›</a:t>
            </a:fld>
            <a:endParaRPr kumimoji="1" lang="ja-JP" altLang="en-US"/>
          </a:p>
        </p:txBody>
      </p:sp>
    </p:spTree>
    <p:extLst>
      <p:ext uri="{BB962C8B-B14F-4D97-AF65-F5344CB8AC3E}">
        <p14:creationId xmlns:p14="http://schemas.microsoft.com/office/powerpoint/2010/main" val="35840162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21285FF3-7769-0C4E-8226-DC90433E2461}"/>
              </a:ext>
            </a:extLst>
          </p:cNvPr>
          <p:cNvSpPr>
            <a:spLocks noGrp="1"/>
          </p:cNvSpPr>
          <p:nvPr>
            <p:ph type="dt" sz="half" idx="10"/>
          </p:nvPr>
        </p:nvSpPr>
        <p:spPr/>
        <p:txBody>
          <a:bodyPr/>
          <a:lstStyle/>
          <a:p>
            <a:fld id="{4882412B-9E18-6C44-8162-FEB250CE9BF0}" type="datetime1">
              <a:rPr kumimoji="1" lang="ja-JP" altLang="en-US" smtClean="0"/>
              <a:t>2020/6/22</a:t>
            </a:fld>
            <a:endParaRPr kumimoji="1" lang="ja-JP" altLang="en-US"/>
          </a:p>
        </p:txBody>
      </p:sp>
      <p:sp>
        <p:nvSpPr>
          <p:cNvPr id="3" name="フッター プレースホルダー 2">
            <a:extLst>
              <a:ext uri="{FF2B5EF4-FFF2-40B4-BE49-F238E27FC236}">
                <a16:creationId xmlns:a16="http://schemas.microsoft.com/office/drawing/2014/main" id="{8DDEF7C8-28AD-6F43-8877-C5889E40C604}"/>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95EEB228-6EC1-7249-94DF-456CAE9061AF}"/>
              </a:ext>
            </a:extLst>
          </p:cNvPr>
          <p:cNvSpPr>
            <a:spLocks noGrp="1"/>
          </p:cNvSpPr>
          <p:nvPr>
            <p:ph type="sldNum" sz="quarter" idx="12"/>
          </p:nvPr>
        </p:nvSpPr>
        <p:spPr/>
        <p:txBody>
          <a:bodyPr/>
          <a:lstStyle/>
          <a:p>
            <a:fld id="{E5683719-778B-604D-B734-E25CC3C7439E}" type="slidenum">
              <a:rPr kumimoji="1" lang="ja-JP" altLang="en-US" smtClean="0"/>
              <a:t>‹#›</a:t>
            </a:fld>
            <a:endParaRPr kumimoji="1" lang="ja-JP" altLang="en-US"/>
          </a:p>
        </p:txBody>
      </p:sp>
    </p:spTree>
    <p:extLst>
      <p:ext uri="{BB962C8B-B14F-4D97-AF65-F5344CB8AC3E}">
        <p14:creationId xmlns:p14="http://schemas.microsoft.com/office/powerpoint/2010/main" val="26904564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0CF0810-D1E9-4847-A131-85F3634872CB}"/>
              </a:ext>
            </a:extLst>
          </p:cNvPr>
          <p:cNvSpPr>
            <a:spLocks noGrp="1"/>
          </p:cNvSpPr>
          <p:nvPr>
            <p:ph type="title"/>
          </p:nvPr>
        </p:nvSpPr>
        <p:spPr>
          <a:xfrm>
            <a:off x="629841" y="457200"/>
            <a:ext cx="2949178" cy="1600200"/>
          </a:xfrm>
        </p:spPr>
        <p:txBody>
          <a:bodyPr anchor="b"/>
          <a:lstStyle>
            <a:lvl1pPr>
              <a:defRPr sz="24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DA5CC599-A0BB-DD43-AEBF-71A8AC6BCCD6}"/>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29FCD178-8966-5344-9355-A41DF18CA6A0}"/>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0A0FFEBC-F7DF-3740-820B-CAB94414E576}"/>
              </a:ext>
            </a:extLst>
          </p:cNvPr>
          <p:cNvSpPr>
            <a:spLocks noGrp="1"/>
          </p:cNvSpPr>
          <p:nvPr>
            <p:ph type="dt" sz="half" idx="10"/>
          </p:nvPr>
        </p:nvSpPr>
        <p:spPr/>
        <p:txBody>
          <a:bodyPr/>
          <a:lstStyle/>
          <a:p>
            <a:fld id="{9477973E-CB54-0848-8FB0-2663EA8C3FB4}" type="datetime1">
              <a:rPr kumimoji="1" lang="ja-JP" altLang="en-US" smtClean="0"/>
              <a:t>2020/6/22</a:t>
            </a:fld>
            <a:endParaRPr kumimoji="1" lang="ja-JP" altLang="en-US"/>
          </a:p>
        </p:txBody>
      </p:sp>
      <p:sp>
        <p:nvSpPr>
          <p:cNvPr id="6" name="フッター プレースホルダー 5">
            <a:extLst>
              <a:ext uri="{FF2B5EF4-FFF2-40B4-BE49-F238E27FC236}">
                <a16:creationId xmlns:a16="http://schemas.microsoft.com/office/drawing/2014/main" id="{0487B594-EF18-174B-BE34-13E9B2657699}"/>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A1679B4D-3D97-4C40-8E67-427DDBAA1D08}"/>
              </a:ext>
            </a:extLst>
          </p:cNvPr>
          <p:cNvSpPr>
            <a:spLocks noGrp="1"/>
          </p:cNvSpPr>
          <p:nvPr>
            <p:ph type="sldNum" sz="quarter" idx="12"/>
          </p:nvPr>
        </p:nvSpPr>
        <p:spPr/>
        <p:txBody>
          <a:bodyPr/>
          <a:lstStyle/>
          <a:p>
            <a:fld id="{E5683719-778B-604D-B734-E25CC3C7439E}" type="slidenum">
              <a:rPr kumimoji="1" lang="ja-JP" altLang="en-US" smtClean="0"/>
              <a:t>‹#›</a:t>
            </a:fld>
            <a:endParaRPr kumimoji="1" lang="ja-JP" altLang="en-US"/>
          </a:p>
        </p:txBody>
      </p:sp>
    </p:spTree>
    <p:extLst>
      <p:ext uri="{BB962C8B-B14F-4D97-AF65-F5344CB8AC3E}">
        <p14:creationId xmlns:p14="http://schemas.microsoft.com/office/powerpoint/2010/main" val="16318876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AEA0242-3E32-1C4D-99EF-435E04E33F55}"/>
              </a:ext>
            </a:extLst>
          </p:cNvPr>
          <p:cNvSpPr>
            <a:spLocks noGrp="1"/>
          </p:cNvSpPr>
          <p:nvPr>
            <p:ph type="title"/>
          </p:nvPr>
        </p:nvSpPr>
        <p:spPr>
          <a:xfrm>
            <a:off x="629841" y="457200"/>
            <a:ext cx="2949178" cy="1600200"/>
          </a:xfrm>
        </p:spPr>
        <p:txBody>
          <a:bodyPr anchor="b"/>
          <a:lstStyle>
            <a:lvl1pPr>
              <a:defRPr sz="24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18D3A0FC-4BB9-E44C-BBA6-3EAA1C59BA6C}"/>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kumimoji="1" lang="ja-JP" altLang="en-US"/>
          </a:p>
        </p:txBody>
      </p:sp>
      <p:sp>
        <p:nvSpPr>
          <p:cNvPr id="4" name="テキスト プレースホルダー 3">
            <a:extLst>
              <a:ext uri="{FF2B5EF4-FFF2-40B4-BE49-F238E27FC236}">
                <a16:creationId xmlns:a16="http://schemas.microsoft.com/office/drawing/2014/main" id="{906D13F2-DB33-124B-B6E4-74ED40088C4A}"/>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9CD31BFC-CBA7-2347-B69D-C3EEFB60DEE1}"/>
              </a:ext>
            </a:extLst>
          </p:cNvPr>
          <p:cNvSpPr>
            <a:spLocks noGrp="1"/>
          </p:cNvSpPr>
          <p:nvPr>
            <p:ph type="dt" sz="half" idx="10"/>
          </p:nvPr>
        </p:nvSpPr>
        <p:spPr/>
        <p:txBody>
          <a:bodyPr/>
          <a:lstStyle/>
          <a:p>
            <a:fld id="{78D53ABF-DBE5-464D-86CC-8CA226C10AC3}" type="datetime1">
              <a:rPr kumimoji="1" lang="ja-JP" altLang="en-US" smtClean="0"/>
              <a:t>2020/6/22</a:t>
            </a:fld>
            <a:endParaRPr kumimoji="1" lang="ja-JP" altLang="en-US"/>
          </a:p>
        </p:txBody>
      </p:sp>
      <p:sp>
        <p:nvSpPr>
          <p:cNvPr id="6" name="フッター プレースホルダー 5">
            <a:extLst>
              <a:ext uri="{FF2B5EF4-FFF2-40B4-BE49-F238E27FC236}">
                <a16:creationId xmlns:a16="http://schemas.microsoft.com/office/drawing/2014/main" id="{0CE8C538-5505-4645-827D-F4E3AEA4ABE1}"/>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AF433674-A527-184D-9DED-55582BBF0E97}"/>
              </a:ext>
            </a:extLst>
          </p:cNvPr>
          <p:cNvSpPr>
            <a:spLocks noGrp="1"/>
          </p:cNvSpPr>
          <p:nvPr>
            <p:ph type="sldNum" sz="quarter" idx="12"/>
          </p:nvPr>
        </p:nvSpPr>
        <p:spPr/>
        <p:txBody>
          <a:bodyPr/>
          <a:lstStyle/>
          <a:p>
            <a:fld id="{E5683719-778B-604D-B734-E25CC3C7439E}" type="slidenum">
              <a:rPr kumimoji="1" lang="ja-JP" altLang="en-US" smtClean="0"/>
              <a:t>‹#›</a:t>
            </a:fld>
            <a:endParaRPr kumimoji="1" lang="ja-JP" altLang="en-US"/>
          </a:p>
        </p:txBody>
      </p:sp>
    </p:spTree>
    <p:extLst>
      <p:ext uri="{BB962C8B-B14F-4D97-AF65-F5344CB8AC3E}">
        <p14:creationId xmlns:p14="http://schemas.microsoft.com/office/powerpoint/2010/main" val="33892410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8080F6B5-6393-BA44-A04B-8D9C3676C583}"/>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FA4DD122-F56E-FB4C-883B-A7D4CA5AE4B9}"/>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5580804A-A87A-3947-BF44-194B29DCEBAF}"/>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AD21B078-568F-AB46-97E1-910893930F1D}" type="datetime1">
              <a:rPr kumimoji="1" lang="ja-JP" altLang="en-US" smtClean="0"/>
              <a:t>2020/6/22</a:t>
            </a:fld>
            <a:endParaRPr kumimoji="1" lang="ja-JP" altLang="en-US"/>
          </a:p>
        </p:txBody>
      </p:sp>
      <p:sp>
        <p:nvSpPr>
          <p:cNvPr id="5" name="フッター プレースホルダー 4">
            <a:extLst>
              <a:ext uri="{FF2B5EF4-FFF2-40B4-BE49-F238E27FC236}">
                <a16:creationId xmlns:a16="http://schemas.microsoft.com/office/drawing/2014/main" id="{CF75D388-6E85-634D-B255-44CA458911D2}"/>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75ED4DA4-000A-984C-959E-8AE2BF168A3A}"/>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E5683719-778B-604D-B734-E25CC3C7439E}" type="slidenum">
              <a:rPr kumimoji="1" lang="ja-JP" altLang="en-US" smtClean="0"/>
              <a:t>‹#›</a:t>
            </a:fld>
            <a:endParaRPr kumimoji="1" lang="ja-JP" altLang="en-US"/>
          </a:p>
        </p:txBody>
      </p:sp>
    </p:spTree>
    <p:extLst>
      <p:ext uri="{BB962C8B-B14F-4D97-AF65-F5344CB8AC3E}">
        <p14:creationId xmlns:p14="http://schemas.microsoft.com/office/powerpoint/2010/main" val="1985007008"/>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hdr="0" ftr="0" dt="0"/>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ja-JP"/>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5.emf"/><Relationship Id="rId5" Type="http://schemas.openxmlformats.org/officeDocument/2006/relationships/image" Target="../media/image14.emf"/><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7.emf"/></Relationships>
</file>

<file path=ppt/slides/_rels/slide12.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9.emf"/><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10.png"/><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4.emf"/></Relationships>
</file>

<file path=ppt/slides/_rels/slide19.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7.emf"/></Relationships>
</file>

<file path=ppt/slides/_rels/slide21.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7" Type="http://schemas.openxmlformats.org/officeDocument/2006/relationships/image" Target="../media/image5.emf"/><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00.png"/><Relationship Id="rId5" Type="http://schemas.openxmlformats.org/officeDocument/2006/relationships/image" Target="../media/image91.png"/></Relationships>
</file>

<file path=ppt/slides/_rels/slide6.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emf"/></Relationships>
</file>

<file path=ppt/slides/_rels/slide7.xml.rels><?xml version="1.0" encoding="UTF-8" standalone="yes"?>
<Relationships xmlns="http://schemas.openxmlformats.org/package/2006/relationships"><Relationship Id="rId3" Type="http://schemas.openxmlformats.org/officeDocument/2006/relationships/image" Target="../media/image8.emf"/><Relationship Id="rId7" Type="http://schemas.openxmlformats.org/officeDocument/2006/relationships/image" Target="../media/image10.emf"/><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9.emf"/><Relationship Id="rId5" Type="http://schemas.openxmlformats.org/officeDocument/2006/relationships/image" Target="../media/image81.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1.emf"/></Relationships>
</file>

<file path=ppt/slides/_rels/slide9.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23E91AE-D11C-1143-911F-0E38F7CC7043}"/>
              </a:ext>
            </a:extLst>
          </p:cNvPr>
          <p:cNvSpPr>
            <a:spLocks noGrp="1"/>
          </p:cNvSpPr>
          <p:nvPr>
            <p:ph type="title"/>
          </p:nvPr>
        </p:nvSpPr>
        <p:spPr>
          <a:xfrm>
            <a:off x="558942" y="1808480"/>
            <a:ext cx="8026116" cy="1324698"/>
          </a:xfrm>
        </p:spPr>
        <p:txBody>
          <a:bodyPr/>
          <a:lstStyle/>
          <a:p>
            <a:r>
              <a:rPr lang="en-US" altLang="ja-JP" dirty="0">
                <a:latin typeface="MS PGothic" panose="020B0600070205080204" pitchFamily="34" charset="-128"/>
                <a:ea typeface="MS PGothic" panose="020B0600070205080204" pitchFamily="34" charset="-128"/>
              </a:rPr>
              <a:t>K</a:t>
            </a:r>
            <a:r>
              <a:rPr lang="ja-JP" altLang="en-US">
                <a:latin typeface="MS PGothic" panose="020B0600070205080204" pitchFamily="34" charset="-128"/>
                <a:ea typeface="MS PGothic" panose="020B0600070205080204" pitchFamily="34" charset="-128"/>
              </a:rPr>
              <a:t>値による大阪の</a:t>
            </a:r>
            <a:r>
              <a:rPr lang="en-US" altLang="ja-JP" dirty="0">
                <a:latin typeface="MS PGothic" panose="020B0600070205080204" pitchFamily="34" charset="-128"/>
                <a:ea typeface="MS PGothic" panose="020B0600070205080204" pitchFamily="34" charset="-128"/>
              </a:rPr>
              <a:t>COVID-19</a:t>
            </a:r>
            <a:r>
              <a:rPr lang="ja-JP" altLang="en-US">
                <a:latin typeface="MS PGothic" panose="020B0600070205080204" pitchFamily="34" charset="-128"/>
                <a:ea typeface="MS PGothic" panose="020B0600070205080204" pitchFamily="34" charset="-128"/>
              </a:rPr>
              <a:t>感染状況の解析</a:t>
            </a:r>
            <a:endParaRPr kumimoji="1" lang="ja-JP" altLang="en-US">
              <a:latin typeface="MS PGothic" panose="020B0600070205080204" pitchFamily="34" charset="-128"/>
              <a:ea typeface="MS PGothic" panose="020B0600070205080204" pitchFamily="34" charset="-128"/>
            </a:endParaRPr>
          </a:p>
        </p:txBody>
      </p:sp>
      <p:sp>
        <p:nvSpPr>
          <p:cNvPr id="36" name="タイトル 1">
            <a:extLst>
              <a:ext uri="{FF2B5EF4-FFF2-40B4-BE49-F238E27FC236}">
                <a16:creationId xmlns:a16="http://schemas.microsoft.com/office/drawing/2014/main" id="{67B705BD-4A84-ED4A-9B63-FB74C9518662}"/>
              </a:ext>
            </a:extLst>
          </p:cNvPr>
          <p:cNvSpPr txBox="1">
            <a:spLocks/>
          </p:cNvSpPr>
          <p:nvPr/>
        </p:nvSpPr>
        <p:spPr>
          <a:xfrm>
            <a:off x="628650" y="3348974"/>
            <a:ext cx="7886700" cy="2935462"/>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pPr algn="ctr"/>
            <a:r>
              <a:rPr lang="ja-JP" altLang="en-US" sz="2800">
                <a:latin typeface="MS PGothic" panose="020B0600070205080204" pitchFamily="34" charset="-128"/>
                <a:ea typeface="MS PGothic" panose="020B0600070205080204" pitchFamily="34" charset="-128"/>
              </a:rPr>
              <a:t>大阪大学核物理研究センター</a:t>
            </a:r>
            <a:endParaRPr lang="en-US" altLang="ja-JP" sz="2800" dirty="0">
              <a:latin typeface="MS PGothic" panose="020B0600070205080204" pitchFamily="34" charset="-128"/>
              <a:ea typeface="MS PGothic" panose="020B0600070205080204" pitchFamily="34" charset="-128"/>
            </a:endParaRPr>
          </a:p>
          <a:p>
            <a:pPr algn="ctr"/>
            <a:r>
              <a:rPr lang="ja-JP" altLang="en-US" sz="2800">
                <a:latin typeface="MS PGothic" panose="020B0600070205080204" pitchFamily="34" charset="-128"/>
                <a:ea typeface="MS PGothic" panose="020B0600070205080204" pitchFamily="34" charset="-128"/>
              </a:rPr>
              <a:t>中野</a:t>
            </a:r>
            <a:r>
              <a:rPr lang="en-US" altLang="ja-JP" sz="2800" dirty="0">
                <a:latin typeface="MS PGothic" panose="020B0600070205080204" pitchFamily="34" charset="-128"/>
                <a:ea typeface="MS PGothic" panose="020B0600070205080204" pitchFamily="34" charset="-128"/>
              </a:rPr>
              <a:t> </a:t>
            </a:r>
            <a:r>
              <a:rPr lang="ja-JP" altLang="en-US" sz="2800">
                <a:latin typeface="MS PGothic" panose="020B0600070205080204" pitchFamily="34" charset="-128"/>
                <a:ea typeface="MS PGothic" panose="020B0600070205080204" pitchFamily="34" charset="-128"/>
              </a:rPr>
              <a:t>貴志</a:t>
            </a:r>
            <a:endParaRPr lang="en-US" altLang="ja-JP" sz="2800" dirty="0">
              <a:latin typeface="MS PGothic" panose="020B0600070205080204" pitchFamily="34" charset="-128"/>
              <a:ea typeface="MS PGothic" panose="020B0600070205080204" pitchFamily="34" charset="-128"/>
            </a:endParaRPr>
          </a:p>
          <a:p>
            <a:pPr algn="ctr"/>
            <a:endParaRPr lang="en-US" altLang="ja-JP" sz="2800" dirty="0">
              <a:latin typeface="MS PGothic" panose="020B0600070205080204" pitchFamily="34" charset="-128"/>
              <a:ea typeface="MS PGothic" panose="020B0600070205080204" pitchFamily="34" charset="-128"/>
            </a:endParaRPr>
          </a:p>
        </p:txBody>
      </p:sp>
    </p:spTree>
    <p:extLst>
      <p:ext uri="{BB962C8B-B14F-4D97-AF65-F5344CB8AC3E}">
        <p14:creationId xmlns:p14="http://schemas.microsoft.com/office/powerpoint/2010/main" val="19012696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a:extLst>
              <a:ext uri="{FF2B5EF4-FFF2-40B4-BE49-F238E27FC236}">
                <a16:creationId xmlns:a16="http://schemas.microsoft.com/office/drawing/2014/main" id="{0A758B83-4A83-6C49-85A5-50485013DF7E}"/>
              </a:ext>
            </a:extLst>
          </p:cNvPr>
          <p:cNvSpPr/>
          <p:nvPr/>
        </p:nvSpPr>
        <p:spPr>
          <a:xfrm>
            <a:off x="934394" y="1953633"/>
            <a:ext cx="6995160" cy="39625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a:extLst>
              <a:ext uri="{FF2B5EF4-FFF2-40B4-BE49-F238E27FC236}">
                <a16:creationId xmlns:a16="http://schemas.microsoft.com/office/drawing/2014/main" id="{D23E91AE-D11C-1143-911F-0E38F7CC7043}"/>
              </a:ext>
            </a:extLst>
          </p:cNvPr>
          <p:cNvSpPr>
            <a:spLocks noGrp="1"/>
          </p:cNvSpPr>
          <p:nvPr>
            <p:ph type="title"/>
          </p:nvPr>
        </p:nvSpPr>
        <p:spPr>
          <a:xfrm>
            <a:off x="637190" y="-3087"/>
            <a:ext cx="7886700" cy="1325563"/>
          </a:xfrm>
        </p:spPr>
        <p:txBody>
          <a:bodyPr/>
          <a:lstStyle/>
          <a:p>
            <a:r>
              <a:rPr lang="ja-JP" altLang="en-US">
                <a:latin typeface="MS PGothic" panose="020B0600070205080204" pitchFamily="34" charset="-128"/>
                <a:ea typeface="MS PGothic" panose="020B0600070205080204" pitchFamily="34" charset="-128"/>
              </a:rPr>
              <a:t>推定感染日ベースでの</a:t>
            </a:r>
            <a:r>
              <a:rPr lang="en-US" altLang="ja-JP" dirty="0">
                <a:latin typeface="MS PGothic" panose="020B0600070205080204" pitchFamily="34" charset="-128"/>
                <a:ea typeface="MS PGothic" panose="020B0600070205080204" pitchFamily="34" charset="-128"/>
              </a:rPr>
              <a:t>K</a:t>
            </a:r>
            <a:r>
              <a:rPr lang="ja-JP" altLang="en-US">
                <a:latin typeface="MS PGothic" panose="020B0600070205080204" pitchFamily="34" charset="-128"/>
                <a:ea typeface="MS PGothic" panose="020B0600070205080204" pitchFamily="34" charset="-128"/>
              </a:rPr>
              <a:t>値</a:t>
            </a:r>
            <a:r>
              <a:rPr kumimoji="1" lang="ja-JP" altLang="en-US">
                <a:latin typeface="MS PGothic" panose="020B0600070205080204" pitchFamily="34" charset="-128"/>
                <a:ea typeface="MS PGothic" panose="020B0600070205080204" pitchFamily="34" charset="-128"/>
              </a:rPr>
              <a:t>の推移</a:t>
            </a:r>
          </a:p>
        </p:txBody>
      </p:sp>
      <p:sp>
        <p:nvSpPr>
          <p:cNvPr id="26" name="スライド番号プレースホルダー 25">
            <a:extLst>
              <a:ext uri="{FF2B5EF4-FFF2-40B4-BE49-F238E27FC236}">
                <a16:creationId xmlns:a16="http://schemas.microsoft.com/office/drawing/2014/main" id="{A93A9231-314B-6E42-ACF1-0D70BED39000}"/>
              </a:ext>
            </a:extLst>
          </p:cNvPr>
          <p:cNvSpPr>
            <a:spLocks noGrp="1"/>
          </p:cNvSpPr>
          <p:nvPr>
            <p:ph type="sldNum" sz="quarter" idx="12"/>
          </p:nvPr>
        </p:nvSpPr>
        <p:spPr/>
        <p:txBody>
          <a:bodyPr/>
          <a:lstStyle/>
          <a:p>
            <a:fld id="{E5683719-778B-604D-B734-E25CC3C7439E}" type="slidenum">
              <a:rPr kumimoji="1" lang="ja-JP" altLang="en-US" smtClean="0"/>
              <a:t>10</a:t>
            </a:fld>
            <a:endParaRPr kumimoji="1" lang="ja-JP" altLang="en-US"/>
          </a:p>
        </p:txBody>
      </p:sp>
      <p:pic>
        <p:nvPicPr>
          <p:cNvPr id="3" name="図 2">
            <a:extLst>
              <a:ext uri="{FF2B5EF4-FFF2-40B4-BE49-F238E27FC236}">
                <a16:creationId xmlns:a16="http://schemas.microsoft.com/office/drawing/2014/main" id="{F1B217DB-6607-4846-B30D-75E0E8BF8764}"/>
              </a:ext>
            </a:extLst>
          </p:cNvPr>
          <p:cNvPicPr>
            <a:picLocks noChangeAspect="1"/>
          </p:cNvPicPr>
          <p:nvPr/>
        </p:nvPicPr>
        <p:blipFill>
          <a:blip r:embed="rId3"/>
          <a:stretch>
            <a:fillRect/>
          </a:stretch>
        </p:blipFill>
        <p:spPr>
          <a:xfrm>
            <a:off x="838606" y="1456857"/>
            <a:ext cx="6858000" cy="4476750"/>
          </a:xfrm>
          <a:prstGeom prst="rect">
            <a:avLst/>
          </a:prstGeom>
        </p:spPr>
      </p:pic>
      <mc:AlternateContent xmlns:mc="http://schemas.openxmlformats.org/markup-compatibility/2006" xmlns:a14="http://schemas.microsoft.com/office/drawing/2010/main">
        <mc:Choice Requires="a14">
          <p:sp>
            <p:nvSpPr>
              <p:cNvPr id="8" name="テキスト ボックス 7">
                <a:extLst>
                  <a:ext uri="{FF2B5EF4-FFF2-40B4-BE49-F238E27FC236}">
                    <a16:creationId xmlns:a16="http://schemas.microsoft.com/office/drawing/2014/main" id="{BCF2C571-7EC4-8E47-BC33-0F9150DA231F}"/>
                  </a:ext>
                </a:extLst>
              </p:cNvPr>
              <p:cNvSpPr txBox="1"/>
              <p:nvPr/>
            </p:nvSpPr>
            <p:spPr>
              <a:xfrm>
                <a:off x="1314796" y="4201520"/>
                <a:ext cx="2598981"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ja-JP" sz="2000" b="0" i="1" smtClean="0">
                          <a:latin typeface="Cambria Math" panose="02040503050406030204" pitchFamily="18" charset="0"/>
                        </a:rPr>
                        <m:t>𝑘</m:t>
                      </m:r>
                      <m:r>
                        <a:rPr kumimoji="1" lang="en-US" altLang="ja-JP" sz="2000" b="0" i="1" smtClean="0">
                          <a:latin typeface="Cambria Math" panose="02040503050406030204" pitchFamily="18" charset="0"/>
                        </a:rPr>
                        <m:t>=0.91→</m:t>
                      </m:r>
                      <m:r>
                        <a:rPr kumimoji="1" lang="en-US" altLang="ja-JP" sz="2000" b="0" i="1" smtClean="0">
                          <a:latin typeface="Cambria Math" panose="02040503050406030204" pitchFamily="18" charset="0"/>
                        </a:rPr>
                        <m:t>𝐾</m:t>
                      </m:r>
                      <m:r>
                        <a:rPr kumimoji="1" lang="en-US" altLang="ja-JP" sz="2000" b="0" i="1" smtClean="0">
                          <a:latin typeface="Cambria Math" panose="02040503050406030204" pitchFamily="18" charset="0"/>
                        </a:rPr>
                        <m:t>′=0.031</m:t>
                      </m:r>
                    </m:oMath>
                  </m:oMathPara>
                </a14:m>
                <a:endParaRPr kumimoji="1" lang="ja-JP" altLang="en-US" sz="2000"/>
              </a:p>
            </p:txBody>
          </p:sp>
        </mc:Choice>
        <mc:Fallback xmlns="">
          <p:sp>
            <p:nvSpPr>
              <p:cNvPr id="8" name="テキスト ボックス 7">
                <a:extLst>
                  <a:ext uri="{FF2B5EF4-FFF2-40B4-BE49-F238E27FC236}">
                    <a16:creationId xmlns:a16="http://schemas.microsoft.com/office/drawing/2014/main" id="{BCF2C571-7EC4-8E47-BC33-0F9150DA231F}"/>
                  </a:ext>
                </a:extLst>
              </p:cNvPr>
              <p:cNvSpPr txBox="1">
                <a:spLocks noRot="1" noChangeAspect="1" noMove="1" noResize="1" noEditPoints="1" noAdjustHandles="1" noChangeArrowheads="1" noChangeShapeType="1" noTextEdit="1"/>
              </p:cNvSpPr>
              <p:nvPr/>
            </p:nvSpPr>
            <p:spPr>
              <a:xfrm>
                <a:off x="1314796" y="4201520"/>
                <a:ext cx="2598981" cy="307777"/>
              </a:xfrm>
              <a:prstGeom prst="rect">
                <a:avLst/>
              </a:prstGeom>
              <a:blipFill>
                <a:blip r:embed="rId4"/>
                <a:stretch>
                  <a:fillRect l="-1463" r="-1463" b="-8000"/>
                </a:stretch>
              </a:blipFill>
            </p:spPr>
            <p:txBody>
              <a:bodyPr/>
              <a:lstStyle/>
              <a:p>
                <a:r>
                  <a:rPr lang="ja-JP" altLang="en-US">
                    <a:noFill/>
                  </a:rPr>
                  <a:t> </a:t>
                </a:r>
              </a:p>
            </p:txBody>
          </p:sp>
        </mc:Fallback>
      </mc:AlternateContent>
      <p:sp>
        <p:nvSpPr>
          <p:cNvPr id="9" name="テキスト ボックス 8">
            <a:extLst>
              <a:ext uri="{FF2B5EF4-FFF2-40B4-BE49-F238E27FC236}">
                <a16:creationId xmlns:a16="http://schemas.microsoft.com/office/drawing/2014/main" id="{3FC88DDC-B685-A14A-8E42-4F7BEF1704C0}"/>
              </a:ext>
            </a:extLst>
          </p:cNvPr>
          <p:cNvSpPr txBox="1"/>
          <p:nvPr/>
        </p:nvSpPr>
        <p:spPr>
          <a:xfrm>
            <a:off x="1314796" y="4640539"/>
            <a:ext cx="3645550" cy="646331"/>
          </a:xfrm>
          <a:prstGeom prst="rect">
            <a:avLst/>
          </a:prstGeom>
          <a:noFill/>
        </p:spPr>
        <p:txBody>
          <a:bodyPr wrap="none" rtlCol="0">
            <a:spAutoFit/>
          </a:bodyPr>
          <a:lstStyle/>
          <a:p>
            <a:r>
              <a:rPr kumimoji="1" lang="ja-JP" altLang="en-US">
                <a:latin typeface="MS PGothic" panose="020B0600070205080204" pitchFamily="34" charset="-128"/>
                <a:ea typeface="MS PGothic" panose="020B0600070205080204" pitchFamily="34" charset="-128"/>
              </a:rPr>
              <a:t>部分的なデータサンプル使用による</a:t>
            </a:r>
            <a:endParaRPr kumimoji="1" lang="en-US" altLang="ja-JP" dirty="0">
              <a:latin typeface="MS PGothic" panose="020B0600070205080204" pitchFamily="34" charset="-128"/>
              <a:ea typeface="MS PGothic" panose="020B0600070205080204" pitchFamily="34" charset="-128"/>
            </a:endParaRPr>
          </a:p>
          <a:p>
            <a:r>
              <a:rPr lang="ja-JP" altLang="en-US">
                <a:latin typeface="MS PGothic" panose="020B0600070205080204" pitchFamily="34" charset="-128"/>
                <a:ea typeface="MS PGothic" panose="020B0600070205080204" pitchFamily="34" charset="-128"/>
              </a:rPr>
              <a:t>バイアスは</a:t>
            </a:r>
            <a:r>
              <a:rPr lang="en-US" altLang="ja-JP" dirty="0">
                <a:latin typeface="MS PGothic" panose="020B0600070205080204" pitchFamily="34" charset="-128"/>
                <a:ea typeface="MS PGothic" panose="020B0600070205080204" pitchFamily="34" charset="-128"/>
              </a:rPr>
              <a:t>10%</a:t>
            </a:r>
            <a:r>
              <a:rPr lang="ja-JP" altLang="en-US">
                <a:latin typeface="MS PGothic" panose="020B0600070205080204" pitchFamily="34" charset="-128"/>
                <a:ea typeface="MS PGothic" panose="020B0600070205080204" pitchFamily="34" charset="-128"/>
              </a:rPr>
              <a:t>程度→無視できる．</a:t>
            </a:r>
            <a:endParaRPr kumimoji="1" lang="ja-JP" altLang="en-US">
              <a:latin typeface="MS PGothic" panose="020B0600070205080204" pitchFamily="34" charset="-128"/>
              <a:ea typeface="MS PGothic" panose="020B0600070205080204" pitchFamily="34" charset="-128"/>
            </a:endParaRPr>
          </a:p>
        </p:txBody>
      </p:sp>
      <p:grpSp>
        <p:nvGrpSpPr>
          <p:cNvPr id="12" name="グループ化 11">
            <a:extLst>
              <a:ext uri="{FF2B5EF4-FFF2-40B4-BE49-F238E27FC236}">
                <a16:creationId xmlns:a16="http://schemas.microsoft.com/office/drawing/2014/main" id="{180DD49A-664E-3545-A358-76C38E77F48F}"/>
              </a:ext>
            </a:extLst>
          </p:cNvPr>
          <p:cNvGrpSpPr>
            <a:grpSpLocks noChangeAspect="1"/>
          </p:cNvGrpSpPr>
          <p:nvPr/>
        </p:nvGrpSpPr>
        <p:grpSpPr>
          <a:xfrm>
            <a:off x="4687240" y="1159172"/>
            <a:ext cx="3990670" cy="2597706"/>
            <a:chOff x="905237" y="1617116"/>
            <a:chExt cx="6979456" cy="4543238"/>
          </a:xfrm>
        </p:grpSpPr>
        <p:grpSp>
          <p:nvGrpSpPr>
            <p:cNvPr id="13" name="グループ化 12">
              <a:extLst>
                <a:ext uri="{FF2B5EF4-FFF2-40B4-BE49-F238E27FC236}">
                  <a16:creationId xmlns:a16="http://schemas.microsoft.com/office/drawing/2014/main" id="{3851D331-456E-1A47-A687-7DF78FEC84D6}"/>
                </a:ext>
              </a:extLst>
            </p:cNvPr>
            <p:cNvGrpSpPr>
              <a:grpSpLocks noChangeAspect="1"/>
            </p:cNvGrpSpPr>
            <p:nvPr/>
          </p:nvGrpSpPr>
          <p:grpSpPr>
            <a:xfrm>
              <a:off x="1026693" y="1793579"/>
              <a:ext cx="6858000" cy="4366775"/>
              <a:chOff x="818147" y="1617116"/>
              <a:chExt cx="7411453" cy="4719182"/>
            </a:xfrm>
          </p:grpSpPr>
          <p:pic>
            <p:nvPicPr>
              <p:cNvPr id="15" name="図 14">
                <a:extLst>
                  <a:ext uri="{FF2B5EF4-FFF2-40B4-BE49-F238E27FC236}">
                    <a16:creationId xmlns:a16="http://schemas.microsoft.com/office/drawing/2014/main" id="{8B111852-2C0A-5C4E-93FA-54D6AA988D04}"/>
                  </a:ext>
                </a:extLst>
              </p:cNvPr>
              <p:cNvPicPr>
                <a:picLocks noChangeAspect="1"/>
              </p:cNvPicPr>
              <p:nvPr/>
            </p:nvPicPr>
            <p:blipFill>
              <a:blip r:embed="rId5"/>
              <a:stretch>
                <a:fillRect/>
              </a:stretch>
            </p:blipFill>
            <p:spPr>
              <a:xfrm>
                <a:off x="1143000" y="1726198"/>
                <a:ext cx="6858000" cy="4610100"/>
              </a:xfrm>
              <a:prstGeom prst="rect">
                <a:avLst/>
              </a:prstGeom>
            </p:spPr>
          </p:pic>
          <p:sp>
            <p:nvSpPr>
              <p:cNvPr id="16" name="正方形/長方形 15">
                <a:extLst>
                  <a:ext uri="{FF2B5EF4-FFF2-40B4-BE49-F238E27FC236}">
                    <a16:creationId xmlns:a16="http://schemas.microsoft.com/office/drawing/2014/main" id="{02CC50CA-70E6-0F4C-9916-79D89D83FFA5}"/>
                  </a:ext>
                </a:extLst>
              </p:cNvPr>
              <p:cNvSpPr/>
              <p:nvPr/>
            </p:nvSpPr>
            <p:spPr>
              <a:xfrm>
                <a:off x="818147" y="1617116"/>
                <a:ext cx="7411453" cy="4270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pic>
          <p:nvPicPr>
            <p:cNvPr id="14" name="図 13">
              <a:extLst>
                <a:ext uri="{FF2B5EF4-FFF2-40B4-BE49-F238E27FC236}">
                  <a16:creationId xmlns:a16="http://schemas.microsoft.com/office/drawing/2014/main" id="{BB47976D-E273-FE40-BD8A-85F6753BC346}"/>
                </a:ext>
              </a:extLst>
            </p:cNvPr>
            <p:cNvPicPr>
              <a:picLocks noChangeAspect="1"/>
            </p:cNvPicPr>
            <p:nvPr/>
          </p:nvPicPr>
          <p:blipFill>
            <a:blip r:embed="rId6"/>
            <a:stretch>
              <a:fillRect/>
            </a:stretch>
          </p:blipFill>
          <p:spPr>
            <a:xfrm>
              <a:off x="905237" y="1617116"/>
              <a:ext cx="6858000" cy="4210050"/>
            </a:xfrm>
            <a:prstGeom prst="rect">
              <a:avLst/>
            </a:prstGeom>
          </p:spPr>
        </p:pic>
      </p:grpSp>
      <p:sp>
        <p:nvSpPr>
          <p:cNvPr id="17" name="テキスト ボックス 16">
            <a:extLst>
              <a:ext uri="{FF2B5EF4-FFF2-40B4-BE49-F238E27FC236}">
                <a16:creationId xmlns:a16="http://schemas.microsoft.com/office/drawing/2014/main" id="{8CBA2342-2420-0349-870A-8EBFB7BAA0CC}"/>
              </a:ext>
            </a:extLst>
          </p:cNvPr>
          <p:cNvSpPr txBox="1"/>
          <p:nvPr/>
        </p:nvSpPr>
        <p:spPr>
          <a:xfrm>
            <a:off x="4736458" y="3782268"/>
            <a:ext cx="3111749" cy="369332"/>
          </a:xfrm>
          <a:prstGeom prst="rect">
            <a:avLst/>
          </a:prstGeom>
          <a:noFill/>
        </p:spPr>
        <p:txBody>
          <a:bodyPr wrap="none" rtlCol="0">
            <a:spAutoFit/>
          </a:bodyPr>
          <a:lstStyle/>
          <a:p>
            <a:r>
              <a:rPr lang="ja-JP" altLang="en-US">
                <a:latin typeface="MS PGothic" panose="020B0600070205080204" pitchFamily="34" charset="-128"/>
                <a:ea typeface="MS PGothic" panose="020B0600070205080204" pitchFamily="34" charset="-128"/>
              </a:rPr>
              <a:t>第１波の収束時期は</a:t>
            </a:r>
            <a:r>
              <a:rPr lang="en-US" altLang="ja-JP" dirty="0">
                <a:latin typeface="MS PGothic" panose="020B0600070205080204" pitchFamily="34" charset="-128"/>
                <a:ea typeface="MS PGothic" panose="020B0600070205080204" pitchFamily="34" charset="-128"/>
              </a:rPr>
              <a:t>3</a:t>
            </a:r>
            <a:r>
              <a:rPr lang="ja-JP" altLang="en-US">
                <a:latin typeface="MS PGothic" panose="020B0600070205080204" pitchFamily="34" charset="-128"/>
                <a:ea typeface="MS PGothic" panose="020B0600070205080204" pitchFamily="34" charset="-128"/>
              </a:rPr>
              <a:t>月</a:t>
            </a:r>
            <a:r>
              <a:rPr lang="en-US" altLang="ja-JP" dirty="0">
                <a:latin typeface="MS PGothic" panose="020B0600070205080204" pitchFamily="34" charset="-128"/>
                <a:ea typeface="MS PGothic" panose="020B0600070205080204" pitchFamily="34" charset="-128"/>
              </a:rPr>
              <a:t>9</a:t>
            </a:r>
            <a:r>
              <a:rPr lang="ja-JP" altLang="en-US">
                <a:latin typeface="MS PGothic" panose="020B0600070205080204" pitchFamily="34" charset="-128"/>
                <a:ea typeface="MS PGothic" panose="020B0600070205080204" pitchFamily="34" charset="-128"/>
              </a:rPr>
              <a:t>日頃</a:t>
            </a:r>
            <a:endParaRPr kumimoji="1" lang="ja-JP" altLang="en-US">
              <a:latin typeface="MS PGothic" panose="020B0600070205080204" pitchFamily="34" charset="-128"/>
              <a:ea typeface="MS PGothic" panose="020B0600070205080204" pitchFamily="34" charset="-128"/>
            </a:endParaRPr>
          </a:p>
        </p:txBody>
      </p:sp>
      <p:sp>
        <p:nvSpPr>
          <p:cNvPr id="23" name="テキスト ボックス 22">
            <a:extLst>
              <a:ext uri="{FF2B5EF4-FFF2-40B4-BE49-F238E27FC236}">
                <a16:creationId xmlns:a16="http://schemas.microsoft.com/office/drawing/2014/main" id="{4EC3621E-2580-3A4B-8D87-3377374BC6E4}"/>
              </a:ext>
            </a:extLst>
          </p:cNvPr>
          <p:cNvSpPr txBox="1"/>
          <p:nvPr/>
        </p:nvSpPr>
        <p:spPr>
          <a:xfrm>
            <a:off x="879930" y="5660674"/>
            <a:ext cx="595745" cy="338554"/>
          </a:xfrm>
          <a:prstGeom prst="rect">
            <a:avLst/>
          </a:prstGeom>
          <a:solidFill>
            <a:schemeClr val="bg1"/>
          </a:solidFill>
        </p:spPr>
        <p:txBody>
          <a:bodyPr wrap="square" rtlCol="0">
            <a:spAutoFit/>
          </a:bodyPr>
          <a:lstStyle/>
          <a:p>
            <a:pPr algn="ctr"/>
            <a:r>
              <a:rPr kumimoji="1" lang="en-US" altLang="ja-JP" sz="1600" dirty="0">
                <a:latin typeface="MS PGothic" panose="020B0600070205080204" pitchFamily="34" charset="-128"/>
                <a:ea typeface="MS PGothic" panose="020B0600070205080204" pitchFamily="34" charset="-128"/>
              </a:rPr>
              <a:t>3/16</a:t>
            </a:r>
            <a:endParaRPr kumimoji="1" lang="ja-JP" altLang="en-US" sz="1600">
              <a:latin typeface="MS PGothic" panose="020B0600070205080204" pitchFamily="34" charset="-128"/>
              <a:ea typeface="MS PGothic" panose="020B0600070205080204" pitchFamily="34" charset="-128"/>
            </a:endParaRPr>
          </a:p>
        </p:txBody>
      </p:sp>
      <p:sp>
        <p:nvSpPr>
          <p:cNvPr id="24" name="テキスト ボックス 23">
            <a:extLst>
              <a:ext uri="{FF2B5EF4-FFF2-40B4-BE49-F238E27FC236}">
                <a16:creationId xmlns:a16="http://schemas.microsoft.com/office/drawing/2014/main" id="{EDB397F4-DA42-F34C-8D8F-7A526AB24101}"/>
              </a:ext>
            </a:extLst>
          </p:cNvPr>
          <p:cNvSpPr txBox="1"/>
          <p:nvPr/>
        </p:nvSpPr>
        <p:spPr>
          <a:xfrm>
            <a:off x="2436924" y="5660674"/>
            <a:ext cx="595745" cy="338554"/>
          </a:xfrm>
          <a:prstGeom prst="rect">
            <a:avLst/>
          </a:prstGeom>
          <a:solidFill>
            <a:schemeClr val="bg1"/>
          </a:solidFill>
        </p:spPr>
        <p:txBody>
          <a:bodyPr wrap="square" rtlCol="0">
            <a:spAutoFit/>
          </a:bodyPr>
          <a:lstStyle/>
          <a:p>
            <a:pPr algn="ctr"/>
            <a:r>
              <a:rPr kumimoji="1" lang="en-US" altLang="ja-JP" sz="1600" dirty="0">
                <a:latin typeface="MS PGothic" panose="020B0600070205080204" pitchFamily="34" charset="-128"/>
                <a:ea typeface="MS PGothic" panose="020B0600070205080204" pitchFamily="34" charset="-128"/>
              </a:rPr>
              <a:t>3/26</a:t>
            </a:r>
            <a:endParaRPr kumimoji="1" lang="ja-JP" altLang="en-US" sz="1600">
              <a:latin typeface="MS PGothic" panose="020B0600070205080204" pitchFamily="34" charset="-128"/>
              <a:ea typeface="MS PGothic" panose="020B0600070205080204" pitchFamily="34" charset="-128"/>
            </a:endParaRPr>
          </a:p>
        </p:txBody>
      </p:sp>
      <p:sp>
        <p:nvSpPr>
          <p:cNvPr id="25" name="テキスト ボックス 24">
            <a:extLst>
              <a:ext uri="{FF2B5EF4-FFF2-40B4-BE49-F238E27FC236}">
                <a16:creationId xmlns:a16="http://schemas.microsoft.com/office/drawing/2014/main" id="{6FC05CAB-B9E3-684F-96B1-421C4931ED0C}"/>
              </a:ext>
            </a:extLst>
          </p:cNvPr>
          <p:cNvSpPr txBox="1"/>
          <p:nvPr/>
        </p:nvSpPr>
        <p:spPr>
          <a:xfrm>
            <a:off x="4031626" y="5660674"/>
            <a:ext cx="595745" cy="338554"/>
          </a:xfrm>
          <a:prstGeom prst="rect">
            <a:avLst/>
          </a:prstGeom>
          <a:solidFill>
            <a:schemeClr val="bg1"/>
          </a:solidFill>
        </p:spPr>
        <p:txBody>
          <a:bodyPr wrap="square" rtlCol="0">
            <a:spAutoFit/>
          </a:bodyPr>
          <a:lstStyle/>
          <a:p>
            <a:pPr algn="ctr"/>
            <a:r>
              <a:rPr lang="en-US" altLang="ja-JP" sz="1600" dirty="0">
                <a:latin typeface="MS PGothic" panose="020B0600070205080204" pitchFamily="34" charset="-128"/>
                <a:ea typeface="MS PGothic" panose="020B0600070205080204" pitchFamily="34" charset="-128"/>
              </a:rPr>
              <a:t>4</a:t>
            </a:r>
            <a:r>
              <a:rPr kumimoji="1" lang="en-US" altLang="ja-JP" sz="1600" dirty="0">
                <a:latin typeface="MS PGothic" panose="020B0600070205080204" pitchFamily="34" charset="-128"/>
                <a:ea typeface="MS PGothic" panose="020B0600070205080204" pitchFamily="34" charset="-128"/>
              </a:rPr>
              <a:t>/5</a:t>
            </a:r>
            <a:endParaRPr kumimoji="1" lang="ja-JP" altLang="en-US" sz="1600">
              <a:latin typeface="MS PGothic" panose="020B0600070205080204" pitchFamily="34" charset="-128"/>
              <a:ea typeface="MS PGothic" panose="020B0600070205080204" pitchFamily="34" charset="-128"/>
            </a:endParaRPr>
          </a:p>
        </p:txBody>
      </p:sp>
      <p:sp>
        <p:nvSpPr>
          <p:cNvPr id="27" name="テキスト ボックス 26">
            <a:extLst>
              <a:ext uri="{FF2B5EF4-FFF2-40B4-BE49-F238E27FC236}">
                <a16:creationId xmlns:a16="http://schemas.microsoft.com/office/drawing/2014/main" id="{0B43BBEA-3FBB-734F-8DA9-71F605EC16CE}"/>
              </a:ext>
            </a:extLst>
          </p:cNvPr>
          <p:cNvSpPr txBox="1"/>
          <p:nvPr/>
        </p:nvSpPr>
        <p:spPr>
          <a:xfrm>
            <a:off x="5626328" y="5672872"/>
            <a:ext cx="595745" cy="338554"/>
          </a:xfrm>
          <a:prstGeom prst="rect">
            <a:avLst/>
          </a:prstGeom>
          <a:solidFill>
            <a:schemeClr val="bg1"/>
          </a:solidFill>
        </p:spPr>
        <p:txBody>
          <a:bodyPr wrap="square" rtlCol="0">
            <a:spAutoFit/>
          </a:bodyPr>
          <a:lstStyle/>
          <a:p>
            <a:pPr algn="ctr"/>
            <a:r>
              <a:rPr lang="en-US" altLang="ja-JP" sz="1600" dirty="0">
                <a:latin typeface="MS PGothic" panose="020B0600070205080204" pitchFamily="34" charset="-128"/>
                <a:ea typeface="MS PGothic" panose="020B0600070205080204" pitchFamily="34" charset="-128"/>
              </a:rPr>
              <a:t>4</a:t>
            </a:r>
            <a:r>
              <a:rPr kumimoji="1" lang="en-US" altLang="ja-JP" sz="1600" dirty="0">
                <a:latin typeface="MS PGothic" panose="020B0600070205080204" pitchFamily="34" charset="-128"/>
                <a:ea typeface="MS PGothic" panose="020B0600070205080204" pitchFamily="34" charset="-128"/>
              </a:rPr>
              <a:t>/15</a:t>
            </a:r>
            <a:endParaRPr kumimoji="1" lang="ja-JP" altLang="en-US" sz="1600">
              <a:latin typeface="MS PGothic" panose="020B0600070205080204" pitchFamily="34" charset="-128"/>
              <a:ea typeface="MS PGothic" panose="020B0600070205080204" pitchFamily="34" charset="-128"/>
            </a:endParaRPr>
          </a:p>
        </p:txBody>
      </p:sp>
      <p:sp>
        <p:nvSpPr>
          <p:cNvPr id="28" name="テキスト ボックス 27">
            <a:extLst>
              <a:ext uri="{FF2B5EF4-FFF2-40B4-BE49-F238E27FC236}">
                <a16:creationId xmlns:a16="http://schemas.microsoft.com/office/drawing/2014/main" id="{8A17A7A6-186A-4046-9792-CE6380509149}"/>
              </a:ext>
            </a:extLst>
          </p:cNvPr>
          <p:cNvSpPr txBox="1"/>
          <p:nvPr/>
        </p:nvSpPr>
        <p:spPr>
          <a:xfrm>
            <a:off x="7217335" y="5664969"/>
            <a:ext cx="595745" cy="338554"/>
          </a:xfrm>
          <a:prstGeom prst="rect">
            <a:avLst/>
          </a:prstGeom>
          <a:solidFill>
            <a:schemeClr val="bg1"/>
          </a:solidFill>
        </p:spPr>
        <p:txBody>
          <a:bodyPr wrap="square" rtlCol="0">
            <a:spAutoFit/>
          </a:bodyPr>
          <a:lstStyle/>
          <a:p>
            <a:pPr algn="ctr"/>
            <a:r>
              <a:rPr lang="en-US" altLang="ja-JP" sz="1600" dirty="0">
                <a:latin typeface="MS PGothic" panose="020B0600070205080204" pitchFamily="34" charset="-128"/>
                <a:ea typeface="MS PGothic" panose="020B0600070205080204" pitchFamily="34" charset="-128"/>
              </a:rPr>
              <a:t>4</a:t>
            </a:r>
            <a:r>
              <a:rPr kumimoji="1" lang="en-US" altLang="ja-JP" sz="1600" dirty="0">
                <a:latin typeface="MS PGothic" panose="020B0600070205080204" pitchFamily="34" charset="-128"/>
                <a:ea typeface="MS PGothic" panose="020B0600070205080204" pitchFamily="34" charset="-128"/>
              </a:rPr>
              <a:t>/25</a:t>
            </a:r>
            <a:endParaRPr kumimoji="1" lang="ja-JP" altLang="en-US" sz="1600">
              <a:latin typeface="MS PGothic" panose="020B0600070205080204" pitchFamily="34" charset="-128"/>
              <a:ea typeface="MS PGothic" panose="020B0600070205080204" pitchFamily="34" charset="-128"/>
            </a:endParaRPr>
          </a:p>
        </p:txBody>
      </p:sp>
      <p:sp>
        <p:nvSpPr>
          <p:cNvPr id="29" name="テキスト ボックス 28">
            <a:extLst>
              <a:ext uri="{FF2B5EF4-FFF2-40B4-BE49-F238E27FC236}">
                <a16:creationId xmlns:a16="http://schemas.microsoft.com/office/drawing/2014/main" id="{BBD0DD60-EB94-A740-9000-E5B0C97B0959}"/>
              </a:ext>
            </a:extLst>
          </p:cNvPr>
          <p:cNvSpPr txBox="1"/>
          <p:nvPr/>
        </p:nvSpPr>
        <p:spPr>
          <a:xfrm>
            <a:off x="1363362" y="6187400"/>
            <a:ext cx="6417276" cy="461665"/>
          </a:xfrm>
          <a:prstGeom prst="rect">
            <a:avLst/>
          </a:prstGeom>
          <a:noFill/>
          <a:ln>
            <a:solidFill>
              <a:srgbClr val="FF0000"/>
            </a:solidFill>
          </a:ln>
        </p:spPr>
        <p:txBody>
          <a:bodyPr wrap="square" rtlCol="0">
            <a:spAutoFit/>
          </a:bodyPr>
          <a:lstStyle/>
          <a:p>
            <a:pPr algn="ctr"/>
            <a:r>
              <a:rPr lang="ja-JP" altLang="en-US" sz="2400">
                <a:latin typeface="MS PGothic" panose="020B0600070205080204" pitchFamily="34" charset="-128"/>
                <a:ea typeface="MS PGothic" panose="020B0600070205080204" pitchFamily="34" charset="-128"/>
              </a:rPr>
              <a:t>第</a:t>
            </a:r>
            <a:r>
              <a:rPr lang="en-US" altLang="ja-JP" sz="2400" dirty="0">
                <a:latin typeface="MS PGothic" panose="020B0600070205080204" pitchFamily="34" charset="-128"/>
                <a:ea typeface="MS PGothic" panose="020B0600070205080204" pitchFamily="34" charset="-128"/>
              </a:rPr>
              <a:t>2</a:t>
            </a:r>
            <a:r>
              <a:rPr lang="ja-JP" altLang="en-US" sz="2400">
                <a:latin typeface="MS PGothic" panose="020B0600070205080204" pitchFamily="34" charset="-128"/>
                <a:ea typeface="MS PGothic" panose="020B0600070205080204" pitchFamily="34" charset="-128"/>
              </a:rPr>
              <a:t>波拡大の原因は三連休の気の緩みではない．</a:t>
            </a:r>
          </a:p>
        </p:txBody>
      </p:sp>
      <p:sp>
        <p:nvSpPr>
          <p:cNvPr id="20" name="テキスト ボックス 19">
            <a:extLst>
              <a:ext uri="{FF2B5EF4-FFF2-40B4-BE49-F238E27FC236}">
                <a16:creationId xmlns:a16="http://schemas.microsoft.com/office/drawing/2014/main" id="{DE4CEFD5-C06F-9D4F-9ACD-D21A0B3A3371}"/>
              </a:ext>
            </a:extLst>
          </p:cNvPr>
          <p:cNvSpPr txBox="1"/>
          <p:nvPr/>
        </p:nvSpPr>
        <p:spPr>
          <a:xfrm>
            <a:off x="5584808" y="4153209"/>
            <a:ext cx="3712876" cy="923330"/>
          </a:xfrm>
          <a:prstGeom prst="rect">
            <a:avLst/>
          </a:prstGeom>
          <a:noFill/>
        </p:spPr>
        <p:txBody>
          <a:bodyPr wrap="none" rtlCol="0">
            <a:spAutoFit/>
          </a:bodyPr>
          <a:lstStyle/>
          <a:p>
            <a:r>
              <a:rPr lang="ja-JP" altLang="en-US">
                <a:latin typeface="MS PGothic" panose="020B0600070205080204" pitchFamily="34" charset="-128"/>
                <a:ea typeface="MS PGothic" panose="020B0600070205080204" pitchFamily="34" charset="-128"/>
              </a:rPr>
              <a:t>間髪を入れず、欧米からの感染者</a:t>
            </a:r>
            <a:endParaRPr lang="en-US" altLang="ja-JP" dirty="0">
              <a:latin typeface="MS PGothic" panose="020B0600070205080204" pitchFamily="34" charset="-128"/>
              <a:ea typeface="MS PGothic" panose="020B0600070205080204" pitchFamily="34" charset="-128"/>
            </a:endParaRPr>
          </a:p>
          <a:p>
            <a:r>
              <a:rPr lang="ja-JP" altLang="en-US">
                <a:latin typeface="MS PGothic" panose="020B0600070205080204" pitchFamily="34" charset="-128"/>
                <a:ea typeface="MS PGothic" panose="020B0600070205080204" pitchFamily="34" charset="-128"/>
              </a:rPr>
              <a:t>　　の流入による第２波の感染拡大</a:t>
            </a:r>
            <a:endParaRPr lang="en-US" altLang="ja-JP" dirty="0">
              <a:latin typeface="MS PGothic" panose="020B0600070205080204" pitchFamily="34" charset="-128"/>
              <a:ea typeface="MS PGothic" panose="020B0600070205080204" pitchFamily="34" charset="-128"/>
            </a:endParaRPr>
          </a:p>
          <a:p>
            <a:r>
              <a:rPr lang="ja-JP" altLang="en-US">
                <a:latin typeface="MS PGothic" panose="020B0600070205080204" pitchFamily="34" charset="-128"/>
                <a:ea typeface="MS PGothic" panose="020B0600070205080204" pitchFamily="34" charset="-128"/>
              </a:rPr>
              <a:t>　　　　　　　　　　　　　　　が始まった．</a:t>
            </a:r>
            <a:endParaRPr kumimoji="1" lang="ja-JP" altLang="en-US">
              <a:latin typeface="MS PGothic" panose="020B0600070205080204" pitchFamily="34" charset="-128"/>
              <a:ea typeface="MS PGothic" panose="020B0600070205080204" pitchFamily="34" charset="-128"/>
            </a:endParaRPr>
          </a:p>
        </p:txBody>
      </p:sp>
    </p:spTree>
    <p:extLst>
      <p:ext uri="{BB962C8B-B14F-4D97-AF65-F5344CB8AC3E}">
        <p14:creationId xmlns:p14="http://schemas.microsoft.com/office/powerpoint/2010/main" val="6796847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23E91AE-D11C-1143-911F-0E38F7CC7043}"/>
              </a:ext>
            </a:extLst>
          </p:cNvPr>
          <p:cNvSpPr>
            <a:spLocks noGrp="1"/>
          </p:cNvSpPr>
          <p:nvPr>
            <p:ph type="title"/>
          </p:nvPr>
        </p:nvSpPr>
        <p:spPr>
          <a:xfrm>
            <a:off x="628650" y="0"/>
            <a:ext cx="7886700" cy="1325563"/>
          </a:xfrm>
        </p:spPr>
        <p:txBody>
          <a:bodyPr/>
          <a:lstStyle/>
          <a:p>
            <a:r>
              <a:rPr kumimoji="1" lang="en-US" altLang="ja-JP" dirty="0">
                <a:latin typeface="MS PGothic" panose="020B0600070205080204" pitchFamily="34" charset="-128"/>
                <a:ea typeface="MS PGothic" panose="020B0600070205080204" pitchFamily="34" charset="-128"/>
              </a:rPr>
              <a:t>Rd</a:t>
            </a:r>
            <a:r>
              <a:rPr kumimoji="1" lang="ja-JP" altLang="en-US">
                <a:latin typeface="MS PGothic" panose="020B0600070205080204" pitchFamily="34" charset="-128"/>
                <a:ea typeface="MS PGothic" panose="020B0600070205080204" pitchFamily="34" charset="-128"/>
              </a:rPr>
              <a:t>の推移</a:t>
            </a:r>
            <a:r>
              <a:rPr lang="en-US" altLang="ja-JP" dirty="0">
                <a:latin typeface="MS PGothic" panose="020B0600070205080204" pitchFamily="34" charset="-128"/>
                <a:ea typeface="MS PGothic" panose="020B0600070205080204" pitchFamily="34" charset="-128"/>
              </a:rPr>
              <a:t>(</a:t>
            </a:r>
            <a:r>
              <a:rPr lang="ja-JP" altLang="en-US">
                <a:latin typeface="MS PGothic" panose="020B0600070205080204" pitchFamily="34" charset="-128"/>
                <a:ea typeface="MS PGothic" panose="020B0600070205080204" pitchFamily="34" charset="-128"/>
              </a:rPr>
              <a:t>推定感染日ベース</a:t>
            </a:r>
            <a:r>
              <a:rPr lang="en-US" altLang="ja-JP" dirty="0">
                <a:latin typeface="MS PGothic" panose="020B0600070205080204" pitchFamily="34" charset="-128"/>
                <a:ea typeface="MS PGothic" panose="020B0600070205080204" pitchFamily="34" charset="-128"/>
              </a:rPr>
              <a:t>)</a:t>
            </a:r>
            <a:endParaRPr kumimoji="1" lang="ja-JP" altLang="en-US">
              <a:latin typeface="MS PGothic" panose="020B0600070205080204" pitchFamily="34" charset="-128"/>
              <a:ea typeface="MS PGothic" panose="020B0600070205080204" pitchFamily="34" charset="-128"/>
            </a:endParaRPr>
          </a:p>
        </p:txBody>
      </p:sp>
      <p:sp>
        <p:nvSpPr>
          <p:cNvPr id="26" name="スライド番号プレースホルダー 25">
            <a:extLst>
              <a:ext uri="{FF2B5EF4-FFF2-40B4-BE49-F238E27FC236}">
                <a16:creationId xmlns:a16="http://schemas.microsoft.com/office/drawing/2014/main" id="{A93A9231-314B-6E42-ACF1-0D70BED39000}"/>
              </a:ext>
            </a:extLst>
          </p:cNvPr>
          <p:cNvSpPr>
            <a:spLocks noGrp="1"/>
          </p:cNvSpPr>
          <p:nvPr>
            <p:ph type="sldNum" sz="quarter" idx="12"/>
          </p:nvPr>
        </p:nvSpPr>
        <p:spPr/>
        <p:txBody>
          <a:bodyPr/>
          <a:lstStyle/>
          <a:p>
            <a:fld id="{E5683719-778B-604D-B734-E25CC3C7439E}" type="slidenum">
              <a:rPr kumimoji="1" lang="ja-JP" altLang="en-US" smtClean="0"/>
              <a:t>11</a:t>
            </a:fld>
            <a:endParaRPr kumimoji="1" lang="ja-JP" altLang="en-US"/>
          </a:p>
        </p:txBody>
      </p:sp>
      <p:sp>
        <p:nvSpPr>
          <p:cNvPr id="17" name="テキスト ボックス 16">
            <a:extLst>
              <a:ext uri="{FF2B5EF4-FFF2-40B4-BE49-F238E27FC236}">
                <a16:creationId xmlns:a16="http://schemas.microsoft.com/office/drawing/2014/main" id="{06026DB8-1862-2B41-BC25-A2DECF35FFCB}"/>
              </a:ext>
            </a:extLst>
          </p:cNvPr>
          <p:cNvSpPr txBox="1"/>
          <p:nvPr/>
        </p:nvSpPr>
        <p:spPr>
          <a:xfrm>
            <a:off x="1853507" y="6107411"/>
            <a:ext cx="4997715" cy="461665"/>
          </a:xfrm>
          <a:prstGeom prst="rect">
            <a:avLst/>
          </a:prstGeom>
          <a:noFill/>
          <a:ln>
            <a:solidFill>
              <a:srgbClr val="FF0000"/>
            </a:solidFill>
          </a:ln>
        </p:spPr>
        <p:txBody>
          <a:bodyPr wrap="none" rtlCol="0">
            <a:spAutoFit/>
          </a:bodyPr>
          <a:lstStyle/>
          <a:p>
            <a:r>
              <a:rPr lang="en-US" altLang="ja-JP" sz="2400" dirty="0">
                <a:latin typeface="MS PGothic" panose="020B0600070205080204" pitchFamily="34" charset="-128"/>
                <a:ea typeface="MS PGothic" panose="020B0600070205080204" pitchFamily="34" charset="-128"/>
              </a:rPr>
              <a:t>3</a:t>
            </a:r>
            <a:r>
              <a:rPr lang="ja-JP" altLang="en-US" sz="2400">
                <a:latin typeface="MS PGothic" panose="020B0600070205080204" pitchFamily="34" charset="-128"/>
                <a:ea typeface="MS PGothic" panose="020B0600070205080204" pitchFamily="34" charset="-128"/>
              </a:rPr>
              <a:t>月</a:t>
            </a:r>
            <a:r>
              <a:rPr lang="en-US" altLang="ja-JP" sz="2400" dirty="0">
                <a:latin typeface="MS PGothic" panose="020B0600070205080204" pitchFamily="34" charset="-128"/>
                <a:ea typeface="MS PGothic" panose="020B0600070205080204" pitchFamily="34" charset="-128"/>
              </a:rPr>
              <a:t>29</a:t>
            </a:r>
            <a:r>
              <a:rPr lang="ja-JP" altLang="en-US" sz="2400">
                <a:latin typeface="MS PGothic" panose="020B0600070205080204" pitchFamily="34" charset="-128"/>
                <a:ea typeface="MS PGothic" panose="020B0600070205080204" pitchFamily="34" charset="-128"/>
              </a:rPr>
              <a:t>日に収束フェーズ（</a:t>
            </a:r>
            <a:r>
              <a:rPr lang="en-US" altLang="ja-JP" sz="2400" dirty="0">
                <a:latin typeface="Cambria Math" panose="02040503050406030204" pitchFamily="18" charset="0"/>
                <a:ea typeface="Cambria Math" panose="02040503050406030204" pitchFamily="18" charset="0"/>
              </a:rPr>
              <a:t>Rd&lt;1</a:t>
            </a:r>
            <a:r>
              <a:rPr lang="ja-JP" altLang="en-US" sz="2400">
                <a:latin typeface="MS PGothic" panose="020B0600070205080204" pitchFamily="34" charset="-128"/>
                <a:ea typeface="MS PGothic" panose="020B0600070205080204" pitchFamily="34" charset="-128"/>
              </a:rPr>
              <a:t>）入り．</a:t>
            </a:r>
          </a:p>
        </p:txBody>
      </p:sp>
      <p:grpSp>
        <p:nvGrpSpPr>
          <p:cNvPr id="16" name="グループ化 15">
            <a:extLst>
              <a:ext uri="{FF2B5EF4-FFF2-40B4-BE49-F238E27FC236}">
                <a16:creationId xmlns:a16="http://schemas.microsoft.com/office/drawing/2014/main" id="{B4D7D3FF-D121-A243-98E1-53B1D20FD448}"/>
              </a:ext>
            </a:extLst>
          </p:cNvPr>
          <p:cNvGrpSpPr/>
          <p:nvPr/>
        </p:nvGrpSpPr>
        <p:grpSpPr>
          <a:xfrm>
            <a:off x="923365" y="1291996"/>
            <a:ext cx="6894755" cy="4468174"/>
            <a:chOff x="923365" y="1617116"/>
            <a:chExt cx="6894755" cy="4468174"/>
          </a:xfrm>
        </p:grpSpPr>
        <p:grpSp>
          <p:nvGrpSpPr>
            <p:cNvPr id="8" name="グループ化 7">
              <a:extLst>
                <a:ext uri="{FF2B5EF4-FFF2-40B4-BE49-F238E27FC236}">
                  <a16:creationId xmlns:a16="http://schemas.microsoft.com/office/drawing/2014/main" id="{E62C27F0-1113-4445-AC18-62E5AE94E031}"/>
                </a:ext>
              </a:extLst>
            </p:cNvPr>
            <p:cNvGrpSpPr/>
            <p:nvPr/>
          </p:nvGrpSpPr>
          <p:grpSpPr>
            <a:xfrm>
              <a:off x="923365" y="1617116"/>
              <a:ext cx="6858000" cy="4468174"/>
              <a:chOff x="923365" y="1617116"/>
              <a:chExt cx="6858000" cy="4468174"/>
            </a:xfrm>
          </p:grpSpPr>
          <p:pic>
            <p:nvPicPr>
              <p:cNvPr id="3" name="図 2">
                <a:extLst>
                  <a:ext uri="{FF2B5EF4-FFF2-40B4-BE49-F238E27FC236}">
                    <a16:creationId xmlns:a16="http://schemas.microsoft.com/office/drawing/2014/main" id="{D3C3764B-9EA9-FD4F-AC33-EF7659E2E42A}"/>
                  </a:ext>
                </a:extLst>
              </p:cNvPr>
              <p:cNvPicPr>
                <a:picLocks noChangeAspect="1"/>
              </p:cNvPicPr>
              <p:nvPr/>
            </p:nvPicPr>
            <p:blipFill>
              <a:blip r:embed="rId3"/>
              <a:stretch>
                <a:fillRect/>
              </a:stretch>
            </p:blipFill>
            <p:spPr>
              <a:xfrm>
                <a:off x="923365" y="1617116"/>
                <a:ext cx="6858000" cy="4362450"/>
              </a:xfrm>
              <a:prstGeom prst="rect">
                <a:avLst/>
              </a:prstGeom>
            </p:spPr>
          </p:pic>
          <p:sp>
            <p:nvSpPr>
              <p:cNvPr id="10" name="テキスト ボックス 9">
                <a:extLst>
                  <a:ext uri="{FF2B5EF4-FFF2-40B4-BE49-F238E27FC236}">
                    <a16:creationId xmlns:a16="http://schemas.microsoft.com/office/drawing/2014/main" id="{4F253342-78EB-2D4B-812B-C063DD5DACAD}"/>
                  </a:ext>
                </a:extLst>
              </p:cNvPr>
              <p:cNvSpPr txBox="1"/>
              <p:nvPr/>
            </p:nvSpPr>
            <p:spPr>
              <a:xfrm>
                <a:off x="3338945" y="5746736"/>
                <a:ext cx="595745" cy="338554"/>
              </a:xfrm>
              <a:prstGeom prst="rect">
                <a:avLst/>
              </a:prstGeom>
              <a:solidFill>
                <a:schemeClr val="bg1"/>
              </a:solidFill>
            </p:spPr>
            <p:txBody>
              <a:bodyPr wrap="square" rtlCol="0">
                <a:spAutoFit/>
              </a:bodyPr>
              <a:lstStyle/>
              <a:p>
                <a:pPr algn="ctr"/>
                <a:r>
                  <a:rPr kumimoji="1" lang="en-US" altLang="ja-JP" sz="1600" dirty="0">
                    <a:latin typeface="MS PGothic" panose="020B0600070205080204" pitchFamily="34" charset="-128"/>
                    <a:ea typeface="MS PGothic" panose="020B0600070205080204" pitchFamily="34" charset="-128"/>
                  </a:rPr>
                  <a:t>3/30</a:t>
                </a:r>
                <a:endParaRPr kumimoji="1" lang="ja-JP" altLang="en-US" sz="1600">
                  <a:latin typeface="MS PGothic" panose="020B0600070205080204" pitchFamily="34" charset="-128"/>
                  <a:ea typeface="MS PGothic" panose="020B0600070205080204" pitchFamily="34" charset="-128"/>
                </a:endParaRPr>
              </a:p>
            </p:txBody>
          </p:sp>
          <p:sp>
            <p:nvSpPr>
              <p:cNvPr id="11" name="テキスト ボックス 10">
                <a:extLst>
                  <a:ext uri="{FF2B5EF4-FFF2-40B4-BE49-F238E27FC236}">
                    <a16:creationId xmlns:a16="http://schemas.microsoft.com/office/drawing/2014/main" id="{0739D27F-B400-C542-A84F-7D21F2596DB0}"/>
                  </a:ext>
                </a:extLst>
              </p:cNvPr>
              <p:cNvSpPr txBox="1"/>
              <p:nvPr/>
            </p:nvSpPr>
            <p:spPr>
              <a:xfrm>
                <a:off x="2150225" y="5746736"/>
                <a:ext cx="595745" cy="338554"/>
              </a:xfrm>
              <a:prstGeom prst="rect">
                <a:avLst/>
              </a:prstGeom>
              <a:solidFill>
                <a:schemeClr val="bg1"/>
              </a:solidFill>
            </p:spPr>
            <p:txBody>
              <a:bodyPr wrap="square" rtlCol="0">
                <a:spAutoFit/>
              </a:bodyPr>
              <a:lstStyle/>
              <a:p>
                <a:pPr algn="ctr"/>
                <a:r>
                  <a:rPr kumimoji="1" lang="en-US" altLang="ja-JP" sz="1600" dirty="0">
                    <a:latin typeface="MS PGothic" panose="020B0600070205080204" pitchFamily="34" charset="-128"/>
                    <a:ea typeface="MS PGothic" panose="020B0600070205080204" pitchFamily="34" charset="-128"/>
                  </a:rPr>
                  <a:t>3/20</a:t>
                </a:r>
                <a:endParaRPr kumimoji="1" lang="ja-JP" altLang="en-US" sz="1600">
                  <a:latin typeface="MS PGothic" panose="020B0600070205080204" pitchFamily="34" charset="-128"/>
                  <a:ea typeface="MS PGothic" panose="020B0600070205080204" pitchFamily="34" charset="-128"/>
                </a:endParaRPr>
              </a:p>
            </p:txBody>
          </p:sp>
          <p:sp>
            <p:nvSpPr>
              <p:cNvPr id="12" name="テキスト ボックス 11">
                <a:extLst>
                  <a:ext uri="{FF2B5EF4-FFF2-40B4-BE49-F238E27FC236}">
                    <a16:creationId xmlns:a16="http://schemas.microsoft.com/office/drawing/2014/main" id="{4FE4EA37-5C91-9B44-B454-3B547ACF9407}"/>
                  </a:ext>
                </a:extLst>
              </p:cNvPr>
              <p:cNvSpPr txBox="1"/>
              <p:nvPr/>
            </p:nvSpPr>
            <p:spPr>
              <a:xfrm>
                <a:off x="960120" y="5746736"/>
                <a:ext cx="595745" cy="338554"/>
              </a:xfrm>
              <a:prstGeom prst="rect">
                <a:avLst/>
              </a:prstGeom>
              <a:solidFill>
                <a:schemeClr val="bg1"/>
              </a:solidFill>
            </p:spPr>
            <p:txBody>
              <a:bodyPr wrap="square" rtlCol="0">
                <a:spAutoFit/>
              </a:bodyPr>
              <a:lstStyle/>
              <a:p>
                <a:pPr algn="ctr"/>
                <a:r>
                  <a:rPr kumimoji="1" lang="en-US" altLang="ja-JP" sz="1600" dirty="0">
                    <a:latin typeface="MS PGothic" panose="020B0600070205080204" pitchFamily="34" charset="-128"/>
                    <a:ea typeface="MS PGothic" panose="020B0600070205080204" pitchFamily="34" charset="-128"/>
                  </a:rPr>
                  <a:t>3/10</a:t>
                </a:r>
                <a:endParaRPr kumimoji="1" lang="ja-JP" altLang="en-US" sz="1600">
                  <a:latin typeface="MS PGothic" panose="020B0600070205080204" pitchFamily="34" charset="-128"/>
                  <a:ea typeface="MS PGothic" panose="020B0600070205080204" pitchFamily="34" charset="-128"/>
                </a:endParaRPr>
              </a:p>
            </p:txBody>
          </p:sp>
          <p:sp>
            <p:nvSpPr>
              <p:cNvPr id="13" name="テキスト ボックス 12">
                <a:extLst>
                  <a:ext uri="{FF2B5EF4-FFF2-40B4-BE49-F238E27FC236}">
                    <a16:creationId xmlns:a16="http://schemas.microsoft.com/office/drawing/2014/main" id="{96879D7E-582D-5547-BE2F-F0BCB1052D60}"/>
                  </a:ext>
                </a:extLst>
              </p:cNvPr>
              <p:cNvSpPr txBox="1"/>
              <p:nvPr/>
            </p:nvSpPr>
            <p:spPr>
              <a:xfrm>
                <a:off x="4527665" y="5746736"/>
                <a:ext cx="595745" cy="338554"/>
              </a:xfrm>
              <a:prstGeom prst="rect">
                <a:avLst/>
              </a:prstGeom>
              <a:solidFill>
                <a:schemeClr val="bg1"/>
              </a:solidFill>
            </p:spPr>
            <p:txBody>
              <a:bodyPr wrap="square" rtlCol="0">
                <a:spAutoFit/>
              </a:bodyPr>
              <a:lstStyle/>
              <a:p>
                <a:pPr algn="ctr"/>
                <a:r>
                  <a:rPr lang="en-US" altLang="ja-JP" sz="1600" dirty="0">
                    <a:latin typeface="MS PGothic" panose="020B0600070205080204" pitchFamily="34" charset="-128"/>
                    <a:ea typeface="MS PGothic" panose="020B0600070205080204" pitchFamily="34" charset="-128"/>
                  </a:rPr>
                  <a:t>4</a:t>
                </a:r>
                <a:r>
                  <a:rPr kumimoji="1" lang="en-US" altLang="ja-JP" sz="1600" dirty="0">
                    <a:latin typeface="MS PGothic" panose="020B0600070205080204" pitchFamily="34" charset="-128"/>
                    <a:ea typeface="MS PGothic" panose="020B0600070205080204" pitchFamily="34" charset="-128"/>
                  </a:rPr>
                  <a:t>/9</a:t>
                </a:r>
                <a:endParaRPr kumimoji="1" lang="ja-JP" altLang="en-US" sz="1600">
                  <a:latin typeface="MS PGothic" panose="020B0600070205080204" pitchFamily="34" charset="-128"/>
                  <a:ea typeface="MS PGothic" panose="020B0600070205080204" pitchFamily="34" charset="-128"/>
                </a:endParaRPr>
              </a:p>
            </p:txBody>
          </p:sp>
          <p:sp>
            <p:nvSpPr>
              <p:cNvPr id="14" name="テキスト ボックス 13">
                <a:extLst>
                  <a:ext uri="{FF2B5EF4-FFF2-40B4-BE49-F238E27FC236}">
                    <a16:creationId xmlns:a16="http://schemas.microsoft.com/office/drawing/2014/main" id="{25701E34-00A1-D246-B02A-B04A75E654B9}"/>
                  </a:ext>
                </a:extLst>
              </p:cNvPr>
              <p:cNvSpPr txBox="1"/>
              <p:nvPr/>
            </p:nvSpPr>
            <p:spPr>
              <a:xfrm>
                <a:off x="5716385" y="5733105"/>
                <a:ext cx="595745" cy="338554"/>
              </a:xfrm>
              <a:prstGeom prst="rect">
                <a:avLst/>
              </a:prstGeom>
              <a:solidFill>
                <a:schemeClr val="bg1"/>
              </a:solidFill>
            </p:spPr>
            <p:txBody>
              <a:bodyPr wrap="square" rtlCol="0">
                <a:spAutoFit/>
              </a:bodyPr>
              <a:lstStyle/>
              <a:p>
                <a:pPr algn="ctr"/>
                <a:r>
                  <a:rPr lang="en-US" altLang="ja-JP" sz="1600" dirty="0">
                    <a:latin typeface="MS PGothic" panose="020B0600070205080204" pitchFamily="34" charset="-128"/>
                    <a:ea typeface="MS PGothic" panose="020B0600070205080204" pitchFamily="34" charset="-128"/>
                  </a:rPr>
                  <a:t>4</a:t>
                </a:r>
                <a:r>
                  <a:rPr kumimoji="1" lang="en-US" altLang="ja-JP" sz="1600" dirty="0">
                    <a:latin typeface="MS PGothic" panose="020B0600070205080204" pitchFamily="34" charset="-128"/>
                    <a:ea typeface="MS PGothic" panose="020B0600070205080204" pitchFamily="34" charset="-128"/>
                  </a:rPr>
                  <a:t>/19</a:t>
                </a:r>
                <a:endParaRPr kumimoji="1" lang="ja-JP" altLang="en-US" sz="1600">
                  <a:latin typeface="MS PGothic" panose="020B0600070205080204" pitchFamily="34" charset="-128"/>
                  <a:ea typeface="MS PGothic" panose="020B0600070205080204" pitchFamily="34" charset="-128"/>
                </a:endParaRPr>
              </a:p>
            </p:txBody>
          </p:sp>
          <p:sp>
            <p:nvSpPr>
              <p:cNvPr id="15" name="テキスト ボックス 14">
                <a:extLst>
                  <a:ext uri="{FF2B5EF4-FFF2-40B4-BE49-F238E27FC236}">
                    <a16:creationId xmlns:a16="http://schemas.microsoft.com/office/drawing/2014/main" id="{5EB7B209-A27D-B04B-A617-B91E59AEB3A8}"/>
                  </a:ext>
                </a:extLst>
              </p:cNvPr>
              <p:cNvSpPr txBox="1"/>
              <p:nvPr/>
            </p:nvSpPr>
            <p:spPr>
              <a:xfrm>
                <a:off x="6914096" y="5744669"/>
                <a:ext cx="595745" cy="338554"/>
              </a:xfrm>
              <a:prstGeom prst="rect">
                <a:avLst/>
              </a:prstGeom>
              <a:solidFill>
                <a:schemeClr val="bg1"/>
              </a:solidFill>
            </p:spPr>
            <p:txBody>
              <a:bodyPr wrap="square" rtlCol="0">
                <a:spAutoFit/>
              </a:bodyPr>
              <a:lstStyle/>
              <a:p>
                <a:pPr algn="ctr"/>
                <a:r>
                  <a:rPr lang="en-US" altLang="ja-JP" sz="1600" dirty="0">
                    <a:latin typeface="MS PGothic" panose="020B0600070205080204" pitchFamily="34" charset="-128"/>
                    <a:ea typeface="MS PGothic" panose="020B0600070205080204" pitchFamily="34" charset="-128"/>
                  </a:rPr>
                  <a:t>4</a:t>
                </a:r>
                <a:r>
                  <a:rPr kumimoji="1" lang="en-US" altLang="ja-JP" sz="1600" dirty="0">
                    <a:latin typeface="MS PGothic" panose="020B0600070205080204" pitchFamily="34" charset="-128"/>
                    <a:ea typeface="MS PGothic" panose="020B0600070205080204" pitchFamily="34" charset="-128"/>
                  </a:rPr>
                  <a:t>/29</a:t>
                </a:r>
                <a:endParaRPr kumimoji="1" lang="ja-JP" altLang="en-US" sz="1600">
                  <a:latin typeface="MS PGothic" panose="020B0600070205080204" pitchFamily="34" charset="-128"/>
                  <a:ea typeface="MS PGothic" panose="020B0600070205080204" pitchFamily="34" charset="-128"/>
                </a:endParaRPr>
              </a:p>
            </p:txBody>
          </p:sp>
        </p:grpSp>
        <p:sp>
          <p:nvSpPr>
            <p:cNvPr id="18" name="正方形/長方形 17">
              <a:extLst>
                <a:ext uri="{FF2B5EF4-FFF2-40B4-BE49-F238E27FC236}">
                  <a16:creationId xmlns:a16="http://schemas.microsoft.com/office/drawing/2014/main" id="{3E52B601-068D-014A-B56D-318A47F8B4D3}"/>
                </a:ext>
              </a:extLst>
            </p:cNvPr>
            <p:cNvSpPr/>
            <p:nvPr/>
          </p:nvSpPr>
          <p:spPr>
            <a:xfrm>
              <a:off x="7362712" y="5471541"/>
              <a:ext cx="455408" cy="3149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pic>
        <p:nvPicPr>
          <p:cNvPr id="19" name="図 18">
            <a:extLst>
              <a:ext uri="{FF2B5EF4-FFF2-40B4-BE49-F238E27FC236}">
                <a16:creationId xmlns:a16="http://schemas.microsoft.com/office/drawing/2014/main" id="{54D1E34D-3284-4142-BBD3-0A43315DA99C}"/>
              </a:ext>
            </a:extLst>
          </p:cNvPr>
          <p:cNvPicPr>
            <a:picLocks noChangeAspect="1"/>
          </p:cNvPicPr>
          <p:nvPr/>
        </p:nvPicPr>
        <p:blipFill>
          <a:blip r:embed="rId4"/>
          <a:stretch>
            <a:fillRect/>
          </a:stretch>
        </p:blipFill>
        <p:spPr>
          <a:xfrm>
            <a:off x="3911830" y="1271833"/>
            <a:ext cx="4800600" cy="3173730"/>
          </a:xfrm>
          <a:prstGeom prst="rect">
            <a:avLst/>
          </a:prstGeom>
        </p:spPr>
      </p:pic>
      <p:sp>
        <p:nvSpPr>
          <p:cNvPr id="20" name="正方形/長方形 19">
            <a:extLst>
              <a:ext uri="{FF2B5EF4-FFF2-40B4-BE49-F238E27FC236}">
                <a16:creationId xmlns:a16="http://schemas.microsoft.com/office/drawing/2014/main" id="{A86A8FDC-BCC1-9B4E-9A4C-B0950D6DB56A}"/>
              </a:ext>
            </a:extLst>
          </p:cNvPr>
          <p:cNvSpPr/>
          <p:nvPr/>
        </p:nvSpPr>
        <p:spPr>
          <a:xfrm>
            <a:off x="1175971" y="4419815"/>
            <a:ext cx="2031325" cy="338554"/>
          </a:xfrm>
          <a:prstGeom prst="rect">
            <a:avLst/>
          </a:prstGeom>
        </p:spPr>
        <p:txBody>
          <a:bodyPr wrap="none">
            <a:spAutoFit/>
          </a:bodyPr>
          <a:lstStyle/>
          <a:p>
            <a:r>
              <a:rPr lang="ja-JP" altLang="en-US" sz="1600">
                <a:solidFill>
                  <a:srgbClr val="222222"/>
                </a:solidFill>
                <a:latin typeface="MS PGothic" panose="020B0600070205080204" pitchFamily="34" charset="-128"/>
                <a:ea typeface="MS PGothic" panose="020B0600070205080204" pitchFamily="34" charset="-128"/>
              </a:rPr>
              <a:t>新規感染者数が増加</a:t>
            </a:r>
            <a:endParaRPr lang="ja-JP" altLang="en-US" sz="1600">
              <a:latin typeface="MS PGothic" panose="020B0600070205080204" pitchFamily="34" charset="-128"/>
              <a:ea typeface="MS PGothic" panose="020B0600070205080204" pitchFamily="34" charset="-128"/>
            </a:endParaRPr>
          </a:p>
        </p:txBody>
      </p:sp>
      <p:sp>
        <p:nvSpPr>
          <p:cNvPr id="21" name="正方形/長方形 20">
            <a:extLst>
              <a:ext uri="{FF2B5EF4-FFF2-40B4-BE49-F238E27FC236}">
                <a16:creationId xmlns:a16="http://schemas.microsoft.com/office/drawing/2014/main" id="{B87BD005-43D9-EF4A-9660-FB7F942479EE}"/>
              </a:ext>
            </a:extLst>
          </p:cNvPr>
          <p:cNvSpPr/>
          <p:nvPr/>
        </p:nvSpPr>
        <p:spPr>
          <a:xfrm>
            <a:off x="4259053" y="4694712"/>
            <a:ext cx="2031325" cy="338554"/>
          </a:xfrm>
          <a:prstGeom prst="rect">
            <a:avLst/>
          </a:prstGeom>
        </p:spPr>
        <p:txBody>
          <a:bodyPr wrap="none">
            <a:spAutoFit/>
          </a:bodyPr>
          <a:lstStyle/>
          <a:p>
            <a:r>
              <a:rPr lang="ja-JP" altLang="en-US" sz="1600">
                <a:solidFill>
                  <a:srgbClr val="222222"/>
                </a:solidFill>
                <a:latin typeface="MS PGothic" panose="020B0600070205080204" pitchFamily="34" charset="-128"/>
                <a:ea typeface="MS PGothic" panose="020B0600070205080204" pitchFamily="34" charset="-128"/>
              </a:rPr>
              <a:t>新規感染者数が減少</a:t>
            </a:r>
            <a:endParaRPr lang="ja-JP" altLang="en-US" sz="1600">
              <a:latin typeface="MS PGothic" panose="020B0600070205080204" pitchFamily="34" charset="-128"/>
              <a:ea typeface="MS PGothic" panose="020B0600070205080204" pitchFamily="34" charset="-128"/>
            </a:endParaRPr>
          </a:p>
        </p:txBody>
      </p:sp>
    </p:spTree>
    <p:extLst>
      <p:ext uri="{BB962C8B-B14F-4D97-AF65-F5344CB8AC3E}">
        <p14:creationId xmlns:p14="http://schemas.microsoft.com/office/powerpoint/2010/main" val="5557440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CE273162-B5C3-A447-93EB-FDE70AD4E69B}"/>
              </a:ext>
            </a:extLst>
          </p:cNvPr>
          <p:cNvPicPr>
            <a:picLocks noChangeAspect="1"/>
          </p:cNvPicPr>
          <p:nvPr/>
        </p:nvPicPr>
        <p:blipFill>
          <a:blip r:embed="rId3"/>
          <a:stretch>
            <a:fillRect/>
          </a:stretch>
        </p:blipFill>
        <p:spPr>
          <a:xfrm>
            <a:off x="1101254" y="4015114"/>
            <a:ext cx="6200212" cy="1636167"/>
          </a:xfrm>
          <a:prstGeom prst="rect">
            <a:avLst/>
          </a:prstGeom>
        </p:spPr>
      </p:pic>
      <p:sp>
        <p:nvSpPr>
          <p:cNvPr id="2" name="タイトル 1">
            <a:extLst>
              <a:ext uri="{FF2B5EF4-FFF2-40B4-BE49-F238E27FC236}">
                <a16:creationId xmlns:a16="http://schemas.microsoft.com/office/drawing/2014/main" id="{D23E91AE-D11C-1143-911F-0E38F7CC7043}"/>
              </a:ext>
            </a:extLst>
          </p:cNvPr>
          <p:cNvSpPr>
            <a:spLocks noGrp="1"/>
          </p:cNvSpPr>
          <p:nvPr>
            <p:ph type="title"/>
          </p:nvPr>
        </p:nvSpPr>
        <p:spPr>
          <a:xfrm>
            <a:off x="637190" y="-3087"/>
            <a:ext cx="7886700" cy="1325563"/>
          </a:xfrm>
        </p:spPr>
        <p:txBody>
          <a:bodyPr/>
          <a:lstStyle/>
          <a:p>
            <a:r>
              <a:rPr lang="en-US" altLang="ja-JP" dirty="0">
                <a:latin typeface="MS PGothic" panose="020B0600070205080204" pitchFamily="34" charset="-128"/>
                <a:ea typeface="MS PGothic" panose="020B0600070205080204" pitchFamily="34" charset="-128"/>
              </a:rPr>
              <a:t>K</a:t>
            </a:r>
            <a:r>
              <a:rPr lang="ja-JP" altLang="en-US">
                <a:latin typeface="MS PGothic" panose="020B0600070205080204" pitchFamily="34" charset="-128"/>
                <a:ea typeface="MS PGothic" panose="020B0600070205080204" pitchFamily="34" charset="-128"/>
              </a:rPr>
              <a:t>値をモニターして異常を検知する．</a:t>
            </a:r>
            <a:endParaRPr kumimoji="1" lang="ja-JP" altLang="en-US">
              <a:latin typeface="MS PGothic" panose="020B0600070205080204" pitchFamily="34" charset="-128"/>
              <a:ea typeface="MS PGothic" panose="020B0600070205080204" pitchFamily="34" charset="-128"/>
            </a:endParaRPr>
          </a:p>
        </p:txBody>
      </p:sp>
      <p:sp>
        <p:nvSpPr>
          <p:cNvPr id="26" name="スライド番号プレースホルダー 25">
            <a:extLst>
              <a:ext uri="{FF2B5EF4-FFF2-40B4-BE49-F238E27FC236}">
                <a16:creationId xmlns:a16="http://schemas.microsoft.com/office/drawing/2014/main" id="{A93A9231-314B-6E42-ACF1-0D70BED39000}"/>
              </a:ext>
            </a:extLst>
          </p:cNvPr>
          <p:cNvSpPr>
            <a:spLocks noGrp="1"/>
          </p:cNvSpPr>
          <p:nvPr>
            <p:ph type="sldNum" sz="quarter" idx="12"/>
          </p:nvPr>
        </p:nvSpPr>
        <p:spPr/>
        <p:txBody>
          <a:bodyPr/>
          <a:lstStyle/>
          <a:p>
            <a:fld id="{E5683719-778B-604D-B734-E25CC3C7439E}" type="slidenum">
              <a:rPr kumimoji="1" lang="ja-JP" altLang="en-US" smtClean="0"/>
              <a:t>12</a:t>
            </a:fld>
            <a:endParaRPr kumimoji="1" lang="ja-JP" altLang="en-US"/>
          </a:p>
        </p:txBody>
      </p:sp>
      <p:cxnSp>
        <p:nvCxnSpPr>
          <p:cNvPr id="14" name="直線矢印コネクタ 13">
            <a:extLst>
              <a:ext uri="{FF2B5EF4-FFF2-40B4-BE49-F238E27FC236}">
                <a16:creationId xmlns:a16="http://schemas.microsoft.com/office/drawing/2014/main" id="{BE3F57D7-4C34-6247-8E24-003B7D673221}"/>
              </a:ext>
            </a:extLst>
          </p:cNvPr>
          <p:cNvCxnSpPr/>
          <p:nvPr/>
        </p:nvCxnSpPr>
        <p:spPr>
          <a:xfrm flipV="1">
            <a:off x="4244225" y="4564775"/>
            <a:ext cx="564915" cy="16192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6" name="テキスト ボックス 15">
            <a:extLst>
              <a:ext uri="{FF2B5EF4-FFF2-40B4-BE49-F238E27FC236}">
                <a16:creationId xmlns:a16="http://schemas.microsoft.com/office/drawing/2014/main" id="{93E8AF4F-B7F0-C544-B66F-5C4794D13A86}"/>
              </a:ext>
            </a:extLst>
          </p:cNvPr>
          <p:cNvSpPr txBox="1"/>
          <p:nvPr/>
        </p:nvSpPr>
        <p:spPr>
          <a:xfrm>
            <a:off x="2895398" y="1258105"/>
            <a:ext cx="5856611" cy="1323439"/>
          </a:xfrm>
          <a:prstGeom prst="rect">
            <a:avLst/>
          </a:prstGeom>
          <a:noFill/>
          <a:ln>
            <a:noFill/>
          </a:ln>
        </p:spPr>
        <p:txBody>
          <a:bodyPr wrap="square" rtlCol="0">
            <a:spAutoFit/>
          </a:bodyPr>
          <a:lstStyle/>
          <a:p>
            <a:r>
              <a:rPr lang="ja-JP" altLang="en-US" sz="2000">
                <a:latin typeface="MS PGothic" panose="020B0600070205080204" pitchFamily="34" charset="-128"/>
                <a:ea typeface="MS PGothic" panose="020B0600070205080204" pitchFamily="34" charset="-128"/>
              </a:rPr>
              <a:t>複数のライブハウスを発生源とするクラスター感染は濃厚接触者の追跡、同定、隔離により通常の２倍以上の速度で収束した。（クラスター対策班の対応）</a:t>
            </a:r>
            <a:endParaRPr lang="en-US" altLang="ja-JP" sz="2000" dirty="0">
              <a:latin typeface="MS PGothic" panose="020B0600070205080204" pitchFamily="34" charset="-128"/>
              <a:ea typeface="MS PGothic" panose="020B0600070205080204" pitchFamily="34" charset="-128"/>
            </a:endParaRPr>
          </a:p>
          <a:p>
            <a:endParaRPr lang="en-US" altLang="ja-JP" sz="2000" dirty="0">
              <a:latin typeface="MS PGothic" panose="020B0600070205080204" pitchFamily="34" charset="-128"/>
              <a:ea typeface="MS PGothic" panose="020B0600070205080204" pitchFamily="34" charset="-128"/>
            </a:endParaRPr>
          </a:p>
        </p:txBody>
      </p:sp>
      <p:sp>
        <p:nvSpPr>
          <p:cNvPr id="4" name="正方形/長方形 3">
            <a:extLst>
              <a:ext uri="{FF2B5EF4-FFF2-40B4-BE49-F238E27FC236}">
                <a16:creationId xmlns:a16="http://schemas.microsoft.com/office/drawing/2014/main" id="{EDB3B9D9-367F-304E-B0C0-0626BCF9E644}"/>
              </a:ext>
            </a:extLst>
          </p:cNvPr>
          <p:cNvSpPr/>
          <p:nvPr/>
        </p:nvSpPr>
        <p:spPr>
          <a:xfrm>
            <a:off x="3351796" y="2475618"/>
            <a:ext cx="5400213" cy="646331"/>
          </a:xfrm>
          <a:prstGeom prst="rect">
            <a:avLst/>
          </a:prstGeom>
        </p:spPr>
        <p:txBody>
          <a:bodyPr wrap="square">
            <a:spAutoFit/>
          </a:bodyPr>
          <a:lstStyle/>
          <a:p>
            <a:r>
              <a:rPr lang="en-US" altLang="ja-JP" dirty="0">
                <a:latin typeface="MS PGothic" panose="020B0600070205080204" pitchFamily="34" charset="-128"/>
                <a:ea typeface="MS PGothic" panose="020B0600070205080204" pitchFamily="34" charset="-128"/>
              </a:rPr>
              <a:t>3</a:t>
            </a:r>
            <a:r>
              <a:rPr lang="ja-JP" altLang="en-US">
                <a:latin typeface="MS PGothic" panose="020B0600070205080204" pitchFamily="34" charset="-128"/>
                <a:ea typeface="MS PGothic" panose="020B0600070205080204" pitchFamily="34" charset="-128"/>
              </a:rPr>
              <a:t>月の時点で</a:t>
            </a:r>
            <a:r>
              <a:rPr lang="en-US" altLang="ja-JP" dirty="0">
                <a:latin typeface="MS PGothic" panose="020B0600070205080204" pitchFamily="34" charset="-128"/>
                <a:ea typeface="MS PGothic" panose="020B0600070205080204" pitchFamily="34" charset="-128"/>
              </a:rPr>
              <a:t>K</a:t>
            </a:r>
            <a:r>
              <a:rPr lang="ja-JP" altLang="en-US">
                <a:latin typeface="MS PGothic" panose="020B0600070205080204" pitchFamily="34" charset="-128"/>
                <a:ea typeface="MS PGothic" panose="020B0600070205080204" pitchFamily="34" charset="-128"/>
              </a:rPr>
              <a:t>をモニターしていれば、</a:t>
            </a:r>
            <a:r>
              <a:rPr lang="en-US" altLang="ja-JP" dirty="0">
                <a:latin typeface="MS PGothic" panose="020B0600070205080204" pitchFamily="34" charset="-128"/>
                <a:ea typeface="MS PGothic" panose="020B0600070205080204" pitchFamily="34" charset="-128"/>
              </a:rPr>
              <a:t>3</a:t>
            </a:r>
            <a:r>
              <a:rPr lang="ja-JP" altLang="en-US">
                <a:latin typeface="MS PGothic" panose="020B0600070205080204" pitchFamily="34" charset="-128"/>
                <a:ea typeface="MS PGothic" panose="020B0600070205080204" pitchFamily="34" charset="-128"/>
              </a:rPr>
              <a:t>月</a:t>
            </a:r>
            <a:r>
              <a:rPr lang="en-US" altLang="ja-JP" dirty="0">
                <a:latin typeface="MS PGothic" panose="020B0600070205080204" pitchFamily="34" charset="-128"/>
                <a:ea typeface="MS PGothic" panose="020B0600070205080204" pitchFamily="34" charset="-128"/>
              </a:rPr>
              <a:t>25</a:t>
            </a:r>
            <a:r>
              <a:rPr lang="ja-JP" altLang="en-US">
                <a:latin typeface="MS PGothic" panose="020B0600070205080204" pitchFamily="34" charset="-128"/>
                <a:ea typeface="MS PGothic" panose="020B0600070205080204" pitchFamily="34" charset="-128"/>
              </a:rPr>
              <a:t>日に警報を発することができた。（</a:t>
            </a:r>
            <a:r>
              <a:rPr lang="en-US" altLang="ja-JP" dirty="0">
                <a:latin typeface="MS PGothic" panose="020B0600070205080204" pitchFamily="34" charset="-128"/>
                <a:ea typeface="MS PGothic" panose="020B0600070205080204" pitchFamily="34" charset="-128"/>
              </a:rPr>
              <a:t>4</a:t>
            </a:r>
            <a:r>
              <a:rPr lang="ja-JP" altLang="en-US">
                <a:latin typeface="MS PGothic" panose="020B0600070205080204" pitchFamily="34" charset="-128"/>
                <a:ea typeface="MS PGothic" panose="020B0600070205080204" pitchFamily="34" charset="-128"/>
              </a:rPr>
              <a:t>日連続の上昇）</a:t>
            </a:r>
            <a:endParaRPr lang="en-US" altLang="ja-JP" dirty="0">
              <a:latin typeface="MS PGothic" panose="020B0600070205080204" pitchFamily="34" charset="-128"/>
              <a:ea typeface="MS PGothic" panose="020B0600070205080204" pitchFamily="34" charset="-128"/>
            </a:endParaRPr>
          </a:p>
        </p:txBody>
      </p:sp>
      <mc:AlternateContent xmlns:mc="http://schemas.openxmlformats.org/markup-compatibility/2006" xmlns:a14="http://schemas.microsoft.com/office/drawing/2010/main">
        <mc:Choice Requires="a14">
          <p:sp>
            <p:nvSpPr>
              <p:cNvPr id="6" name="テキスト ボックス 5">
                <a:extLst>
                  <a:ext uri="{FF2B5EF4-FFF2-40B4-BE49-F238E27FC236}">
                    <a16:creationId xmlns:a16="http://schemas.microsoft.com/office/drawing/2014/main" id="{84C9EFC7-E6A6-724F-A7BF-E843CCF1A284}"/>
                  </a:ext>
                </a:extLst>
              </p:cNvPr>
              <p:cNvSpPr txBox="1"/>
              <p:nvPr/>
            </p:nvSpPr>
            <p:spPr>
              <a:xfrm>
                <a:off x="1617997" y="3573288"/>
                <a:ext cx="1277401"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ja-JP" sz="2000" b="0" i="1" smtClean="0">
                          <a:latin typeface="Cambria Math" panose="02040503050406030204" pitchFamily="18" charset="0"/>
                        </a:rPr>
                        <m:t>𝐾</m:t>
                      </m:r>
                      <m:r>
                        <a:rPr kumimoji="1" lang="en-US" altLang="ja-JP" sz="2000" b="0" i="1" smtClean="0">
                          <a:latin typeface="Cambria Math" panose="02040503050406030204" pitchFamily="18" charset="0"/>
                        </a:rPr>
                        <m:t>′=0.066</m:t>
                      </m:r>
                    </m:oMath>
                  </m:oMathPara>
                </a14:m>
                <a:endParaRPr kumimoji="1" lang="ja-JP" altLang="en-US" sz="2000"/>
              </a:p>
            </p:txBody>
          </p:sp>
        </mc:Choice>
        <mc:Fallback xmlns="">
          <p:sp>
            <p:nvSpPr>
              <p:cNvPr id="6" name="テキスト ボックス 5">
                <a:extLst>
                  <a:ext uri="{FF2B5EF4-FFF2-40B4-BE49-F238E27FC236}">
                    <a16:creationId xmlns:a16="http://schemas.microsoft.com/office/drawing/2014/main" id="{84C9EFC7-E6A6-724F-A7BF-E843CCF1A284}"/>
                  </a:ext>
                </a:extLst>
              </p:cNvPr>
              <p:cNvSpPr txBox="1">
                <a:spLocks noRot="1" noChangeAspect="1" noMove="1" noResize="1" noEditPoints="1" noAdjustHandles="1" noChangeArrowheads="1" noChangeShapeType="1" noTextEdit="1"/>
              </p:cNvSpPr>
              <p:nvPr/>
            </p:nvSpPr>
            <p:spPr>
              <a:xfrm>
                <a:off x="1617997" y="3573288"/>
                <a:ext cx="1277401" cy="307777"/>
              </a:xfrm>
              <a:prstGeom prst="rect">
                <a:avLst/>
              </a:prstGeom>
              <a:blipFill>
                <a:blip r:embed="rId4"/>
                <a:stretch>
                  <a:fillRect l="-3922" r="-2941" b="-7692"/>
                </a:stretch>
              </a:blipFill>
            </p:spPr>
            <p:txBody>
              <a:bodyPr/>
              <a:lstStyle/>
              <a:p>
                <a:r>
                  <a:rPr lang="ja-JP" altLang="en-US">
                    <a:noFill/>
                  </a:rPr>
                  <a:t> </a:t>
                </a:r>
              </a:p>
            </p:txBody>
          </p:sp>
        </mc:Fallback>
      </mc:AlternateContent>
      <p:grpSp>
        <p:nvGrpSpPr>
          <p:cNvPr id="8" name="グループ化 7">
            <a:extLst>
              <a:ext uri="{FF2B5EF4-FFF2-40B4-BE49-F238E27FC236}">
                <a16:creationId xmlns:a16="http://schemas.microsoft.com/office/drawing/2014/main" id="{7FE8304A-1CA8-C84D-B87F-777300272654}"/>
              </a:ext>
            </a:extLst>
          </p:cNvPr>
          <p:cNvGrpSpPr/>
          <p:nvPr/>
        </p:nvGrpSpPr>
        <p:grpSpPr>
          <a:xfrm>
            <a:off x="865790" y="1516372"/>
            <a:ext cx="6858000" cy="4466805"/>
            <a:chOff x="865790" y="1516372"/>
            <a:chExt cx="6858000" cy="4466805"/>
          </a:xfrm>
        </p:grpSpPr>
        <p:pic>
          <p:nvPicPr>
            <p:cNvPr id="7" name="図 6">
              <a:extLst>
                <a:ext uri="{FF2B5EF4-FFF2-40B4-BE49-F238E27FC236}">
                  <a16:creationId xmlns:a16="http://schemas.microsoft.com/office/drawing/2014/main" id="{9D5968ED-D0B7-4748-8A9B-B8EEDC09B8E5}"/>
                </a:ext>
              </a:extLst>
            </p:cNvPr>
            <p:cNvPicPr>
              <a:picLocks noChangeAspect="1"/>
            </p:cNvPicPr>
            <p:nvPr/>
          </p:nvPicPr>
          <p:blipFill>
            <a:blip r:embed="rId5"/>
            <a:stretch>
              <a:fillRect/>
            </a:stretch>
          </p:blipFill>
          <p:spPr>
            <a:xfrm>
              <a:off x="865790" y="1516372"/>
              <a:ext cx="6858000" cy="4362450"/>
            </a:xfrm>
            <a:prstGeom prst="rect">
              <a:avLst/>
            </a:prstGeom>
          </p:spPr>
        </p:pic>
        <p:sp>
          <p:nvSpPr>
            <p:cNvPr id="11" name="テキスト ボックス 10">
              <a:extLst>
                <a:ext uri="{FF2B5EF4-FFF2-40B4-BE49-F238E27FC236}">
                  <a16:creationId xmlns:a16="http://schemas.microsoft.com/office/drawing/2014/main" id="{F20A41EE-9CFF-B14D-A1CD-45C1D5829A91}"/>
                </a:ext>
              </a:extLst>
            </p:cNvPr>
            <p:cNvSpPr txBox="1"/>
            <p:nvPr/>
          </p:nvSpPr>
          <p:spPr>
            <a:xfrm>
              <a:off x="865790" y="5616053"/>
              <a:ext cx="595745" cy="338554"/>
            </a:xfrm>
            <a:prstGeom prst="rect">
              <a:avLst/>
            </a:prstGeom>
            <a:solidFill>
              <a:schemeClr val="bg1"/>
            </a:solidFill>
          </p:spPr>
          <p:txBody>
            <a:bodyPr wrap="square" rtlCol="0">
              <a:spAutoFit/>
            </a:bodyPr>
            <a:lstStyle/>
            <a:p>
              <a:pPr algn="ctr"/>
              <a:r>
                <a:rPr kumimoji="1" lang="en-US" altLang="ja-JP" sz="1600" dirty="0">
                  <a:latin typeface="MS PGothic" panose="020B0600070205080204" pitchFamily="34" charset="-128"/>
                  <a:ea typeface="MS PGothic" panose="020B0600070205080204" pitchFamily="34" charset="-128"/>
                </a:rPr>
                <a:t>3/3</a:t>
              </a:r>
              <a:endParaRPr kumimoji="1" lang="ja-JP" altLang="en-US" sz="1600">
                <a:latin typeface="MS PGothic" panose="020B0600070205080204" pitchFamily="34" charset="-128"/>
                <a:ea typeface="MS PGothic" panose="020B0600070205080204" pitchFamily="34" charset="-128"/>
              </a:endParaRPr>
            </a:p>
          </p:txBody>
        </p:sp>
        <p:sp>
          <p:nvSpPr>
            <p:cNvPr id="12" name="テキスト ボックス 11">
              <a:extLst>
                <a:ext uri="{FF2B5EF4-FFF2-40B4-BE49-F238E27FC236}">
                  <a16:creationId xmlns:a16="http://schemas.microsoft.com/office/drawing/2014/main" id="{0EE23C93-DF16-664C-BE58-3A2E8E8C75FA}"/>
                </a:ext>
              </a:extLst>
            </p:cNvPr>
            <p:cNvSpPr txBox="1"/>
            <p:nvPr/>
          </p:nvSpPr>
          <p:spPr>
            <a:xfrm>
              <a:off x="1772920" y="5616053"/>
              <a:ext cx="595745" cy="338554"/>
            </a:xfrm>
            <a:prstGeom prst="rect">
              <a:avLst/>
            </a:prstGeom>
            <a:solidFill>
              <a:schemeClr val="bg1"/>
            </a:solidFill>
          </p:spPr>
          <p:txBody>
            <a:bodyPr wrap="square" rtlCol="0">
              <a:spAutoFit/>
            </a:bodyPr>
            <a:lstStyle/>
            <a:p>
              <a:pPr algn="ctr"/>
              <a:r>
                <a:rPr kumimoji="1" lang="en-US" altLang="ja-JP" sz="1600" dirty="0">
                  <a:latin typeface="MS PGothic" panose="020B0600070205080204" pitchFamily="34" charset="-128"/>
                  <a:ea typeface="MS PGothic" panose="020B0600070205080204" pitchFamily="34" charset="-128"/>
                </a:rPr>
                <a:t>3/8</a:t>
              </a:r>
              <a:endParaRPr kumimoji="1" lang="ja-JP" altLang="en-US" sz="1600">
                <a:latin typeface="MS PGothic" panose="020B0600070205080204" pitchFamily="34" charset="-128"/>
                <a:ea typeface="MS PGothic" panose="020B0600070205080204" pitchFamily="34" charset="-128"/>
              </a:endParaRPr>
            </a:p>
          </p:txBody>
        </p:sp>
        <p:sp>
          <p:nvSpPr>
            <p:cNvPr id="13" name="テキスト ボックス 12">
              <a:extLst>
                <a:ext uri="{FF2B5EF4-FFF2-40B4-BE49-F238E27FC236}">
                  <a16:creationId xmlns:a16="http://schemas.microsoft.com/office/drawing/2014/main" id="{DC5CF1B5-EE63-2C43-9D6A-0A21DA4C5681}"/>
                </a:ext>
              </a:extLst>
            </p:cNvPr>
            <p:cNvSpPr txBox="1"/>
            <p:nvPr/>
          </p:nvSpPr>
          <p:spPr>
            <a:xfrm>
              <a:off x="2584902" y="5621743"/>
              <a:ext cx="595745" cy="338554"/>
            </a:xfrm>
            <a:prstGeom prst="rect">
              <a:avLst/>
            </a:prstGeom>
            <a:solidFill>
              <a:schemeClr val="bg1"/>
            </a:solidFill>
          </p:spPr>
          <p:txBody>
            <a:bodyPr wrap="square" rtlCol="0">
              <a:spAutoFit/>
            </a:bodyPr>
            <a:lstStyle/>
            <a:p>
              <a:pPr algn="ctr"/>
              <a:r>
                <a:rPr kumimoji="1" lang="en-US" altLang="ja-JP" sz="1600" dirty="0">
                  <a:latin typeface="MS PGothic" panose="020B0600070205080204" pitchFamily="34" charset="-128"/>
                  <a:ea typeface="MS PGothic" panose="020B0600070205080204" pitchFamily="34" charset="-128"/>
                </a:rPr>
                <a:t>3/13</a:t>
              </a:r>
              <a:endParaRPr kumimoji="1" lang="ja-JP" altLang="en-US" sz="1600">
                <a:latin typeface="MS PGothic" panose="020B0600070205080204" pitchFamily="34" charset="-128"/>
                <a:ea typeface="MS PGothic" panose="020B0600070205080204" pitchFamily="34" charset="-128"/>
              </a:endParaRPr>
            </a:p>
          </p:txBody>
        </p:sp>
        <p:sp>
          <p:nvSpPr>
            <p:cNvPr id="15" name="テキスト ボックス 14">
              <a:extLst>
                <a:ext uri="{FF2B5EF4-FFF2-40B4-BE49-F238E27FC236}">
                  <a16:creationId xmlns:a16="http://schemas.microsoft.com/office/drawing/2014/main" id="{5631835D-448A-6941-A979-88625C614822}"/>
                </a:ext>
              </a:extLst>
            </p:cNvPr>
            <p:cNvSpPr txBox="1"/>
            <p:nvPr/>
          </p:nvSpPr>
          <p:spPr>
            <a:xfrm>
              <a:off x="3351796" y="5621743"/>
              <a:ext cx="595745" cy="338554"/>
            </a:xfrm>
            <a:prstGeom prst="rect">
              <a:avLst/>
            </a:prstGeom>
            <a:solidFill>
              <a:schemeClr val="bg1"/>
            </a:solidFill>
          </p:spPr>
          <p:txBody>
            <a:bodyPr wrap="square" rtlCol="0">
              <a:spAutoFit/>
            </a:bodyPr>
            <a:lstStyle/>
            <a:p>
              <a:pPr algn="ctr"/>
              <a:r>
                <a:rPr kumimoji="1" lang="en-US" altLang="ja-JP" sz="1600" dirty="0">
                  <a:latin typeface="MS PGothic" panose="020B0600070205080204" pitchFamily="34" charset="-128"/>
                  <a:ea typeface="MS PGothic" panose="020B0600070205080204" pitchFamily="34" charset="-128"/>
                </a:rPr>
                <a:t>3/18</a:t>
              </a:r>
              <a:endParaRPr kumimoji="1" lang="ja-JP" altLang="en-US" sz="1600">
                <a:latin typeface="MS PGothic" panose="020B0600070205080204" pitchFamily="34" charset="-128"/>
                <a:ea typeface="MS PGothic" panose="020B0600070205080204" pitchFamily="34" charset="-128"/>
              </a:endParaRPr>
            </a:p>
          </p:txBody>
        </p:sp>
        <p:sp>
          <p:nvSpPr>
            <p:cNvPr id="17" name="テキスト ボックス 16">
              <a:extLst>
                <a:ext uri="{FF2B5EF4-FFF2-40B4-BE49-F238E27FC236}">
                  <a16:creationId xmlns:a16="http://schemas.microsoft.com/office/drawing/2014/main" id="{917315C8-143B-F043-98C0-E31A128EFDC7}"/>
                </a:ext>
              </a:extLst>
            </p:cNvPr>
            <p:cNvSpPr txBox="1"/>
            <p:nvPr/>
          </p:nvSpPr>
          <p:spPr>
            <a:xfrm>
              <a:off x="4261864" y="5621743"/>
              <a:ext cx="595745" cy="338554"/>
            </a:xfrm>
            <a:prstGeom prst="rect">
              <a:avLst/>
            </a:prstGeom>
            <a:solidFill>
              <a:schemeClr val="bg1"/>
            </a:solidFill>
          </p:spPr>
          <p:txBody>
            <a:bodyPr wrap="square" rtlCol="0">
              <a:spAutoFit/>
            </a:bodyPr>
            <a:lstStyle/>
            <a:p>
              <a:pPr algn="ctr"/>
              <a:r>
                <a:rPr kumimoji="1" lang="en-US" altLang="ja-JP" sz="1600" dirty="0">
                  <a:latin typeface="MS PGothic" panose="020B0600070205080204" pitchFamily="34" charset="-128"/>
                  <a:ea typeface="MS PGothic" panose="020B0600070205080204" pitchFamily="34" charset="-128"/>
                </a:rPr>
                <a:t>3/23</a:t>
              </a:r>
              <a:endParaRPr kumimoji="1" lang="ja-JP" altLang="en-US" sz="1600">
                <a:latin typeface="MS PGothic" panose="020B0600070205080204" pitchFamily="34" charset="-128"/>
                <a:ea typeface="MS PGothic" panose="020B0600070205080204" pitchFamily="34" charset="-128"/>
              </a:endParaRPr>
            </a:p>
          </p:txBody>
        </p:sp>
        <p:sp>
          <p:nvSpPr>
            <p:cNvPr id="18" name="テキスト ボックス 17">
              <a:extLst>
                <a:ext uri="{FF2B5EF4-FFF2-40B4-BE49-F238E27FC236}">
                  <a16:creationId xmlns:a16="http://schemas.microsoft.com/office/drawing/2014/main" id="{35DD55C7-0FDC-754C-807E-301B3D284FB6}"/>
                </a:ext>
              </a:extLst>
            </p:cNvPr>
            <p:cNvSpPr txBox="1"/>
            <p:nvPr/>
          </p:nvSpPr>
          <p:spPr>
            <a:xfrm>
              <a:off x="5073846" y="5621743"/>
              <a:ext cx="595745" cy="338554"/>
            </a:xfrm>
            <a:prstGeom prst="rect">
              <a:avLst/>
            </a:prstGeom>
            <a:solidFill>
              <a:schemeClr val="bg1"/>
            </a:solidFill>
          </p:spPr>
          <p:txBody>
            <a:bodyPr wrap="square" rtlCol="0">
              <a:spAutoFit/>
            </a:bodyPr>
            <a:lstStyle/>
            <a:p>
              <a:pPr algn="ctr"/>
              <a:r>
                <a:rPr kumimoji="1" lang="en-US" altLang="ja-JP" sz="1600" dirty="0">
                  <a:latin typeface="MS PGothic" panose="020B0600070205080204" pitchFamily="34" charset="-128"/>
                  <a:ea typeface="MS PGothic" panose="020B0600070205080204" pitchFamily="34" charset="-128"/>
                </a:rPr>
                <a:t>3/28</a:t>
              </a:r>
              <a:endParaRPr kumimoji="1" lang="ja-JP" altLang="en-US" sz="1600">
                <a:latin typeface="MS PGothic" panose="020B0600070205080204" pitchFamily="34" charset="-128"/>
                <a:ea typeface="MS PGothic" panose="020B0600070205080204" pitchFamily="34" charset="-128"/>
              </a:endParaRPr>
            </a:p>
          </p:txBody>
        </p:sp>
        <p:sp>
          <p:nvSpPr>
            <p:cNvPr id="19" name="テキスト ボックス 18">
              <a:extLst>
                <a:ext uri="{FF2B5EF4-FFF2-40B4-BE49-F238E27FC236}">
                  <a16:creationId xmlns:a16="http://schemas.microsoft.com/office/drawing/2014/main" id="{EE0C2530-43CE-9047-BFA9-75FCE00C2DCB}"/>
                </a:ext>
              </a:extLst>
            </p:cNvPr>
            <p:cNvSpPr txBox="1"/>
            <p:nvPr/>
          </p:nvSpPr>
          <p:spPr>
            <a:xfrm>
              <a:off x="5885828" y="5621743"/>
              <a:ext cx="595745" cy="338554"/>
            </a:xfrm>
            <a:prstGeom prst="rect">
              <a:avLst/>
            </a:prstGeom>
            <a:solidFill>
              <a:schemeClr val="bg1"/>
            </a:solidFill>
          </p:spPr>
          <p:txBody>
            <a:bodyPr wrap="square" rtlCol="0">
              <a:spAutoFit/>
            </a:bodyPr>
            <a:lstStyle/>
            <a:p>
              <a:pPr algn="ctr"/>
              <a:r>
                <a:rPr lang="en-US" altLang="ja-JP" sz="1600" dirty="0">
                  <a:latin typeface="MS PGothic" panose="020B0600070205080204" pitchFamily="34" charset="-128"/>
                  <a:ea typeface="MS PGothic" panose="020B0600070205080204" pitchFamily="34" charset="-128"/>
                </a:rPr>
                <a:t>4</a:t>
              </a:r>
              <a:r>
                <a:rPr kumimoji="1" lang="en-US" altLang="ja-JP" sz="1600" dirty="0">
                  <a:latin typeface="MS PGothic" panose="020B0600070205080204" pitchFamily="34" charset="-128"/>
                  <a:ea typeface="MS PGothic" panose="020B0600070205080204" pitchFamily="34" charset="-128"/>
                </a:rPr>
                <a:t>/2</a:t>
              </a:r>
              <a:endParaRPr kumimoji="1" lang="ja-JP" altLang="en-US" sz="1600">
                <a:latin typeface="MS PGothic" panose="020B0600070205080204" pitchFamily="34" charset="-128"/>
                <a:ea typeface="MS PGothic" panose="020B0600070205080204" pitchFamily="34" charset="-128"/>
              </a:endParaRPr>
            </a:p>
          </p:txBody>
        </p:sp>
        <p:sp>
          <p:nvSpPr>
            <p:cNvPr id="20" name="テキスト ボックス 19">
              <a:extLst>
                <a:ext uri="{FF2B5EF4-FFF2-40B4-BE49-F238E27FC236}">
                  <a16:creationId xmlns:a16="http://schemas.microsoft.com/office/drawing/2014/main" id="{9380A373-A114-DC4E-B210-734021830056}"/>
                </a:ext>
              </a:extLst>
            </p:cNvPr>
            <p:cNvSpPr txBox="1"/>
            <p:nvPr/>
          </p:nvSpPr>
          <p:spPr>
            <a:xfrm>
              <a:off x="6697810" y="5644623"/>
              <a:ext cx="595745" cy="338554"/>
            </a:xfrm>
            <a:prstGeom prst="rect">
              <a:avLst/>
            </a:prstGeom>
            <a:solidFill>
              <a:schemeClr val="bg1"/>
            </a:solidFill>
          </p:spPr>
          <p:txBody>
            <a:bodyPr wrap="square" rtlCol="0">
              <a:spAutoFit/>
            </a:bodyPr>
            <a:lstStyle/>
            <a:p>
              <a:pPr algn="ctr"/>
              <a:r>
                <a:rPr lang="en-US" altLang="ja-JP" sz="1600" dirty="0">
                  <a:latin typeface="MS PGothic" panose="020B0600070205080204" pitchFamily="34" charset="-128"/>
                  <a:ea typeface="MS PGothic" panose="020B0600070205080204" pitchFamily="34" charset="-128"/>
                </a:rPr>
                <a:t>4</a:t>
              </a:r>
              <a:r>
                <a:rPr kumimoji="1" lang="en-US" altLang="ja-JP" sz="1600" dirty="0">
                  <a:latin typeface="MS PGothic" panose="020B0600070205080204" pitchFamily="34" charset="-128"/>
                  <a:ea typeface="MS PGothic" panose="020B0600070205080204" pitchFamily="34" charset="-128"/>
                </a:rPr>
                <a:t>/7</a:t>
              </a:r>
              <a:endParaRPr kumimoji="1" lang="ja-JP" altLang="en-US" sz="1600">
                <a:latin typeface="MS PGothic" panose="020B0600070205080204" pitchFamily="34" charset="-128"/>
                <a:ea typeface="MS PGothic" panose="020B0600070205080204" pitchFamily="34" charset="-128"/>
              </a:endParaRPr>
            </a:p>
          </p:txBody>
        </p:sp>
      </p:grpSp>
      <p:sp>
        <p:nvSpPr>
          <p:cNvPr id="21" name="テキスト ボックス 20">
            <a:extLst>
              <a:ext uri="{FF2B5EF4-FFF2-40B4-BE49-F238E27FC236}">
                <a16:creationId xmlns:a16="http://schemas.microsoft.com/office/drawing/2014/main" id="{F26630A2-6BFD-A847-9692-E02E0C7DC706}"/>
              </a:ext>
            </a:extLst>
          </p:cNvPr>
          <p:cNvSpPr txBox="1"/>
          <p:nvPr/>
        </p:nvSpPr>
        <p:spPr>
          <a:xfrm>
            <a:off x="2020228" y="6110280"/>
            <a:ext cx="5012911" cy="461665"/>
          </a:xfrm>
          <a:prstGeom prst="rect">
            <a:avLst/>
          </a:prstGeom>
          <a:noFill/>
          <a:ln>
            <a:solidFill>
              <a:srgbClr val="FF0000"/>
            </a:solidFill>
          </a:ln>
        </p:spPr>
        <p:txBody>
          <a:bodyPr wrap="none" rtlCol="0">
            <a:spAutoFit/>
          </a:bodyPr>
          <a:lstStyle/>
          <a:p>
            <a:pPr algn="ctr"/>
            <a:r>
              <a:rPr lang="ja-JP" altLang="en-US" sz="2400">
                <a:latin typeface="MS PGothic" panose="020B0600070205080204" pitchFamily="34" charset="-128"/>
                <a:ea typeface="MS PGothic" panose="020B0600070205080204" pitchFamily="34" charset="-128"/>
              </a:rPr>
              <a:t>実効のある早期検知は極めて挑戦的</a:t>
            </a:r>
          </a:p>
        </p:txBody>
      </p:sp>
    </p:spTree>
    <p:extLst>
      <p:ext uri="{BB962C8B-B14F-4D97-AF65-F5344CB8AC3E}">
        <p14:creationId xmlns:p14="http://schemas.microsoft.com/office/powerpoint/2010/main" val="3101852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23E91AE-D11C-1143-911F-0E38F7CC7043}"/>
              </a:ext>
            </a:extLst>
          </p:cNvPr>
          <p:cNvSpPr>
            <a:spLocks noGrp="1"/>
          </p:cNvSpPr>
          <p:nvPr>
            <p:ph type="title"/>
          </p:nvPr>
        </p:nvSpPr>
        <p:spPr>
          <a:xfrm>
            <a:off x="645729" y="6752"/>
            <a:ext cx="7886700" cy="1325563"/>
          </a:xfrm>
        </p:spPr>
        <p:txBody>
          <a:bodyPr/>
          <a:lstStyle/>
          <a:p>
            <a:r>
              <a:rPr kumimoji="1" lang="ja-JP" altLang="en-US">
                <a:latin typeface="MS PGothic" panose="020B0600070205080204" pitchFamily="34" charset="-128"/>
                <a:ea typeface="MS PGothic" panose="020B0600070205080204" pitchFamily="34" charset="-128"/>
              </a:rPr>
              <a:t>新しい波の兆候と規模について</a:t>
            </a:r>
          </a:p>
        </p:txBody>
      </p:sp>
      <p:sp>
        <p:nvSpPr>
          <p:cNvPr id="26" name="スライド番号プレースホルダー 25">
            <a:extLst>
              <a:ext uri="{FF2B5EF4-FFF2-40B4-BE49-F238E27FC236}">
                <a16:creationId xmlns:a16="http://schemas.microsoft.com/office/drawing/2014/main" id="{A93A9231-314B-6E42-ACF1-0D70BED39000}"/>
              </a:ext>
            </a:extLst>
          </p:cNvPr>
          <p:cNvSpPr>
            <a:spLocks noGrp="1"/>
          </p:cNvSpPr>
          <p:nvPr>
            <p:ph type="sldNum" sz="quarter" idx="12"/>
          </p:nvPr>
        </p:nvSpPr>
        <p:spPr/>
        <p:txBody>
          <a:bodyPr/>
          <a:lstStyle/>
          <a:p>
            <a:fld id="{E5683719-778B-604D-B734-E25CC3C7439E}" type="slidenum">
              <a:rPr kumimoji="1" lang="ja-JP" altLang="en-US" smtClean="0"/>
              <a:t>13</a:t>
            </a:fld>
            <a:endParaRPr kumimoji="1" lang="ja-JP" altLang="en-US"/>
          </a:p>
        </p:txBody>
      </p:sp>
      <p:graphicFrame>
        <p:nvGraphicFramePr>
          <p:cNvPr id="3" name="表 2">
            <a:extLst>
              <a:ext uri="{FF2B5EF4-FFF2-40B4-BE49-F238E27FC236}">
                <a16:creationId xmlns:a16="http://schemas.microsoft.com/office/drawing/2014/main" id="{BD0177C1-4839-7442-A5A1-AAF3E82AEC49}"/>
              </a:ext>
            </a:extLst>
          </p:cNvPr>
          <p:cNvGraphicFramePr>
            <a:graphicFrameLocks noGrp="1"/>
          </p:cNvGraphicFramePr>
          <p:nvPr>
            <p:extLst>
              <p:ext uri="{D42A27DB-BD31-4B8C-83A1-F6EECF244321}">
                <p14:modId xmlns:p14="http://schemas.microsoft.com/office/powerpoint/2010/main" val="2939503675"/>
              </p:ext>
            </p:extLst>
          </p:nvPr>
        </p:nvGraphicFramePr>
        <p:xfrm>
          <a:off x="678298" y="1277835"/>
          <a:ext cx="7272084" cy="1952124"/>
        </p:xfrm>
        <a:graphic>
          <a:graphicData uri="http://schemas.openxmlformats.org/drawingml/2006/table">
            <a:tbl>
              <a:tblPr firstRow="1" bandRow="1">
                <a:tableStyleId>{5C22544A-7EE6-4342-B048-85BDC9FD1C3A}</a:tableStyleId>
              </a:tblPr>
              <a:tblGrid>
                <a:gridCol w="1818021">
                  <a:extLst>
                    <a:ext uri="{9D8B030D-6E8A-4147-A177-3AD203B41FA5}">
                      <a16:colId xmlns:a16="http://schemas.microsoft.com/office/drawing/2014/main" val="3462922073"/>
                    </a:ext>
                  </a:extLst>
                </a:gridCol>
                <a:gridCol w="1818021">
                  <a:extLst>
                    <a:ext uri="{9D8B030D-6E8A-4147-A177-3AD203B41FA5}">
                      <a16:colId xmlns:a16="http://schemas.microsoft.com/office/drawing/2014/main" val="2823514308"/>
                    </a:ext>
                  </a:extLst>
                </a:gridCol>
                <a:gridCol w="1818021">
                  <a:extLst>
                    <a:ext uri="{9D8B030D-6E8A-4147-A177-3AD203B41FA5}">
                      <a16:colId xmlns:a16="http://schemas.microsoft.com/office/drawing/2014/main" val="3477188730"/>
                    </a:ext>
                  </a:extLst>
                </a:gridCol>
                <a:gridCol w="1818021">
                  <a:extLst>
                    <a:ext uri="{9D8B030D-6E8A-4147-A177-3AD203B41FA5}">
                      <a16:colId xmlns:a16="http://schemas.microsoft.com/office/drawing/2014/main" val="345380563"/>
                    </a:ext>
                  </a:extLst>
                </a:gridCol>
              </a:tblGrid>
              <a:tr h="367164">
                <a:tc>
                  <a:txBody>
                    <a:bodyPr/>
                    <a:lstStyle/>
                    <a:p>
                      <a:pPr algn="ctr"/>
                      <a:r>
                        <a:rPr kumimoji="1" lang="ja-JP" altLang="en-US" sz="1400"/>
                        <a:t>最初の</a:t>
                      </a:r>
                      <a:r>
                        <a:rPr kumimoji="1" lang="en-US" altLang="ja-JP" sz="1400" dirty="0"/>
                        <a:t>7</a:t>
                      </a:r>
                      <a:r>
                        <a:rPr kumimoji="1" lang="ja-JP" altLang="en-US" sz="1400"/>
                        <a:t>日間</a:t>
                      </a:r>
                    </a:p>
                  </a:txBody>
                  <a:tcPr anchor="ctr"/>
                </a:tc>
                <a:tc>
                  <a:txBody>
                    <a:bodyPr/>
                    <a:lstStyle/>
                    <a:p>
                      <a:pPr algn="ctr"/>
                      <a:r>
                        <a:rPr kumimoji="1" lang="ja-JP" altLang="en-US" sz="1400"/>
                        <a:t>最初の</a:t>
                      </a:r>
                      <a:r>
                        <a:rPr kumimoji="1" lang="en-US" altLang="ja-JP" sz="1400" dirty="0"/>
                        <a:t>10</a:t>
                      </a:r>
                      <a:r>
                        <a:rPr kumimoji="1" lang="ja-JP" altLang="en-US" sz="1400"/>
                        <a:t>日間</a:t>
                      </a:r>
                    </a:p>
                  </a:txBody>
                  <a:tcPr anchor="ctr"/>
                </a:tc>
                <a:tc>
                  <a:txBody>
                    <a:bodyPr/>
                    <a:lstStyle/>
                    <a:p>
                      <a:pPr algn="ctr"/>
                      <a:r>
                        <a:rPr kumimoji="1" lang="ja-JP" altLang="en-US" sz="1400"/>
                        <a:t>最大新規感染者数</a:t>
                      </a:r>
                    </a:p>
                  </a:txBody>
                  <a:tcPr anchor="ctr"/>
                </a:tc>
                <a:tc>
                  <a:txBody>
                    <a:bodyPr/>
                    <a:lstStyle/>
                    <a:p>
                      <a:pPr algn="ctr"/>
                      <a:r>
                        <a:rPr kumimoji="1" lang="ja-JP" altLang="en-US" sz="1400"/>
                        <a:t>累積感染者数</a:t>
                      </a:r>
                    </a:p>
                  </a:txBody>
                  <a:tcPr anchor="ctr"/>
                </a:tc>
                <a:extLst>
                  <a:ext uri="{0D108BD9-81ED-4DB2-BD59-A6C34878D82A}">
                    <a16:rowId xmlns:a16="http://schemas.microsoft.com/office/drawing/2014/main" val="4222489560"/>
                  </a:ext>
                </a:extLst>
              </a:tr>
              <a:tr h="367164">
                <a:tc>
                  <a:txBody>
                    <a:bodyPr/>
                    <a:lstStyle/>
                    <a:p>
                      <a:pPr algn="r"/>
                      <a:r>
                        <a:rPr kumimoji="1" lang="en-US" altLang="ja-JP" sz="2000" dirty="0">
                          <a:latin typeface="MS PGothic" panose="020B0600070205080204" pitchFamily="34" charset="-128"/>
                          <a:ea typeface="MS PGothic" panose="020B0600070205080204" pitchFamily="34" charset="-128"/>
                        </a:rPr>
                        <a:t>30</a:t>
                      </a:r>
                      <a:endParaRPr kumimoji="1" lang="ja-JP" altLang="en-US" sz="2000">
                        <a:latin typeface="MS PGothic" panose="020B0600070205080204" pitchFamily="34" charset="-128"/>
                        <a:ea typeface="MS PGothic" panose="020B0600070205080204" pitchFamily="34" charset="-128"/>
                      </a:endParaRPr>
                    </a:p>
                  </a:txBody>
                  <a:tcPr/>
                </a:tc>
                <a:tc>
                  <a:txBody>
                    <a:bodyPr/>
                    <a:lstStyle/>
                    <a:p>
                      <a:pPr algn="r"/>
                      <a:r>
                        <a:rPr kumimoji="1" lang="en-US" altLang="ja-JP" sz="2000" dirty="0">
                          <a:latin typeface="MS PGothic" panose="020B0600070205080204" pitchFamily="34" charset="-128"/>
                          <a:ea typeface="MS PGothic" panose="020B0600070205080204" pitchFamily="34" charset="-128"/>
                        </a:rPr>
                        <a:t>65</a:t>
                      </a:r>
                      <a:endParaRPr kumimoji="1" lang="ja-JP" altLang="en-US" sz="2000">
                        <a:latin typeface="MS PGothic" panose="020B0600070205080204" pitchFamily="34" charset="-128"/>
                        <a:ea typeface="MS PGothic" panose="020B0600070205080204" pitchFamily="34" charset="-128"/>
                      </a:endParaRPr>
                    </a:p>
                  </a:txBody>
                  <a:tcPr/>
                </a:tc>
                <a:tc>
                  <a:txBody>
                    <a:bodyPr/>
                    <a:lstStyle/>
                    <a:p>
                      <a:pPr algn="r"/>
                      <a:r>
                        <a:rPr kumimoji="1" lang="en-US" altLang="ja-JP" sz="2000" dirty="0">
                          <a:latin typeface="MS PGothic" panose="020B0600070205080204" pitchFamily="34" charset="-128"/>
                          <a:ea typeface="MS PGothic" panose="020B0600070205080204" pitchFamily="34" charset="-128"/>
                        </a:rPr>
                        <a:t>32</a:t>
                      </a:r>
                      <a:endParaRPr kumimoji="1" lang="ja-JP" altLang="en-US" sz="2000">
                        <a:latin typeface="MS PGothic" panose="020B0600070205080204" pitchFamily="34" charset="-128"/>
                        <a:ea typeface="MS PGothic" panose="020B0600070205080204" pitchFamily="34" charset="-128"/>
                      </a:endParaRPr>
                    </a:p>
                  </a:txBody>
                  <a:tcPr/>
                </a:tc>
                <a:tc>
                  <a:txBody>
                    <a:bodyPr/>
                    <a:lstStyle/>
                    <a:p>
                      <a:pPr algn="r"/>
                      <a:r>
                        <a:rPr kumimoji="1" lang="en-US" altLang="ja-JP" sz="2000" dirty="0">
                          <a:latin typeface="MS PGothic" panose="020B0600070205080204" pitchFamily="34" charset="-128"/>
                          <a:ea typeface="MS PGothic" panose="020B0600070205080204" pitchFamily="34" charset="-128"/>
                        </a:rPr>
                        <a:t>850</a:t>
                      </a:r>
                    </a:p>
                  </a:txBody>
                  <a:tcPr/>
                </a:tc>
                <a:extLst>
                  <a:ext uri="{0D108BD9-81ED-4DB2-BD59-A6C34878D82A}">
                    <a16:rowId xmlns:a16="http://schemas.microsoft.com/office/drawing/2014/main" val="2829606320"/>
                  </a:ext>
                </a:extLst>
              </a:tr>
              <a:tr h="367164">
                <a:tc>
                  <a:txBody>
                    <a:bodyPr/>
                    <a:lstStyle/>
                    <a:p>
                      <a:pPr algn="r"/>
                      <a:r>
                        <a:rPr kumimoji="1" lang="en-US" altLang="ja-JP" sz="2000" dirty="0">
                          <a:latin typeface="MS PGothic" panose="020B0600070205080204" pitchFamily="34" charset="-128"/>
                          <a:ea typeface="MS PGothic" panose="020B0600070205080204" pitchFamily="34" charset="-128"/>
                        </a:rPr>
                        <a:t>60</a:t>
                      </a:r>
                      <a:endParaRPr kumimoji="1" lang="ja-JP" altLang="en-US" sz="2000">
                        <a:latin typeface="MS PGothic" panose="020B0600070205080204" pitchFamily="34" charset="-128"/>
                        <a:ea typeface="MS PGothic" panose="020B0600070205080204" pitchFamily="34" charset="-128"/>
                      </a:endParaRPr>
                    </a:p>
                  </a:txBody>
                  <a:tcPr/>
                </a:tc>
                <a:tc>
                  <a:txBody>
                    <a:bodyPr/>
                    <a:lstStyle/>
                    <a:p>
                      <a:pPr algn="r"/>
                      <a:r>
                        <a:rPr kumimoji="1" lang="en-US" altLang="ja-JP" sz="2000" dirty="0">
                          <a:latin typeface="MS PGothic" panose="020B0600070205080204" pitchFamily="34" charset="-128"/>
                          <a:ea typeface="MS PGothic" panose="020B0600070205080204" pitchFamily="34" charset="-128"/>
                        </a:rPr>
                        <a:t>130</a:t>
                      </a:r>
                      <a:endParaRPr kumimoji="1" lang="ja-JP" altLang="en-US" sz="2000">
                        <a:latin typeface="MS PGothic" panose="020B0600070205080204" pitchFamily="34" charset="-128"/>
                        <a:ea typeface="MS PGothic" panose="020B0600070205080204" pitchFamily="34" charset="-128"/>
                      </a:endParaRPr>
                    </a:p>
                  </a:txBody>
                  <a:tcPr/>
                </a:tc>
                <a:tc>
                  <a:txBody>
                    <a:bodyPr/>
                    <a:lstStyle/>
                    <a:p>
                      <a:pPr algn="r"/>
                      <a:r>
                        <a:rPr kumimoji="1" lang="en-US" altLang="ja-JP" sz="2000" dirty="0">
                          <a:latin typeface="MS PGothic" panose="020B0600070205080204" pitchFamily="34" charset="-128"/>
                          <a:ea typeface="MS PGothic" panose="020B0600070205080204" pitchFamily="34" charset="-128"/>
                        </a:rPr>
                        <a:t>64</a:t>
                      </a:r>
                      <a:endParaRPr kumimoji="1" lang="ja-JP" altLang="en-US" sz="2000">
                        <a:latin typeface="MS PGothic" panose="020B0600070205080204" pitchFamily="34" charset="-128"/>
                        <a:ea typeface="MS PGothic" panose="020B0600070205080204" pitchFamily="34" charset="-128"/>
                      </a:endParaRPr>
                    </a:p>
                  </a:txBody>
                  <a:tcPr/>
                </a:tc>
                <a:tc>
                  <a:txBody>
                    <a:bodyPr/>
                    <a:lstStyle/>
                    <a:p>
                      <a:pPr algn="r"/>
                      <a:r>
                        <a:rPr kumimoji="1" lang="en-US" altLang="ja-JP" sz="2000" dirty="0">
                          <a:latin typeface="MS PGothic" panose="020B0600070205080204" pitchFamily="34" charset="-128"/>
                          <a:ea typeface="MS PGothic" panose="020B0600070205080204" pitchFamily="34" charset="-128"/>
                        </a:rPr>
                        <a:t>1,700</a:t>
                      </a:r>
                    </a:p>
                  </a:txBody>
                  <a:tcPr/>
                </a:tc>
                <a:extLst>
                  <a:ext uri="{0D108BD9-81ED-4DB2-BD59-A6C34878D82A}">
                    <a16:rowId xmlns:a16="http://schemas.microsoft.com/office/drawing/2014/main" val="711469490"/>
                  </a:ext>
                </a:extLst>
              </a:tr>
              <a:tr h="367164">
                <a:tc>
                  <a:txBody>
                    <a:bodyPr/>
                    <a:lstStyle/>
                    <a:p>
                      <a:pPr algn="r"/>
                      <a:r>
                        <a:rPr kumimoji="1" lang="en-US" altLang="ja-JP" sz="2000" dirty="0">
                          <a:latin typeface="MS PGothic" panose="020B0600070205080204" pitchFamily="34" charset="-128"/>
                          <a:ea typeface="MS PGothic" panose="020B0600070205080204" pitchFamily="34" charset="-128"/>
                        </a:rPr>
                        <a:t>120</a:t>
                      </a:r>
                      <a:endParaRPr kumimoji="1" lang="ja-JP" altLang="en-US" sz="2000">
                        <a:latin typeface="MS PGothic" panose="020B0600070205080204" pitchFamily="34" charset="-128"/>
                        <a:ea typeface="MS PGothic" panose="020B0600070205080204" pitchFamily="34" charset="-128"/>
                      </a:endParaRPr>
                    </a:p>
                  </a:txBody>
                  <a:tcPr/>
                </a:tc>
                <a:tc>
                  <a:txBody>
                    <a:bodyPr/>
                    <a:lstStyle/>
                    <a:p>
                      <a:pPr algn="r"/>
                      <a:r>
                        <a:rPr kumimoji="1" lang="en-US" altLang="ja-JP" sz="2000" dirty="0">
                          <a:latin typeface="MS PGothic" panose="020B0600070205080204" pitchFamily="34" charset="-128"/>
                          <a:ea typeface="MS PGothic" panose="020B0600070205080204" pitchFamily="34" charset="-128"/>
                        </a:rPr>
                        <a:t>260</a:t>
                      </a:r>
                      <a:endParaRPr kumimoji="1" lang="ja-JP" altLang="en-US" sz="2000">
                        <a:latin typeface="MS PGothic" panose="020B0600070205080204" pitchFamily="34" charset="-128"/>
                        <a:ea typeface="MS PGothic" panose="020B0600070205080204" pitchFamily="34" charset="-128"/>
                      </a:endParaRPr>
                    </a:p>
                  </a:txBody>
                  <a:tcPr/>
                </a:tc>
                <a:tc>
                  <a:txBody>
                    <a:bodyPr/>
                    <a:lstStyle/>
                    <a:p>
                      <a:pPr algn="r"/>
                      <a:r>
                        <a:rPr kumimoji="1" lang="en-US" altLang="ja-JP" sz="2000" dirty="0">
                          <a:latin typeface="MS PGothic" panose="020B0600070205080204" pitchFamily="34" charset="-128"/>
                          <a:ea typeface="MS PGothic" panose="020B0600070205080204" pitchFamily="34" charset="-128"/>
                        </a:rPr>
                        <a:t>128</a:t>
                      </a:r>
                      <a:endParaRPr kumimoji="1" lang="ja-JP" altLang="en-US" sz="2000" dirty="0">
                        <a:latin typeface="MS PGothic" panose="020B0600070205080204" pitchFamily="34" charset="-128"/>
                        <a:ea typeface="MS PGothic" panose="020B0600070205080204" pitchFamily="34" charset="-128"/>
                      </a:endParaRPr>
                    </a:p>
                  </a:txBody>
                  <a:tcPr/>
                </a:tc>
                <a:tc>
                  <a:txBody>
                    <a:bodyPr/>
                    <a:lstStyle/>
                    <a:p>
                      <a:pPr algn="r"/>
                      <a:r>
                        <a:rPr kumimoji="1" lang="en-US" altLang="ja-JP" sz="2000" dirty="0">
                          <a:latin typeface="MS PGothic" panose="020B0600070205080204" pitchFamily="34" charset="-128"/>
                          <a:ea typeface="MS PGothic" panose="020B0600070205080204" pitchFamily="34" charset="-128"/>
                        </a:rPr>
                        <a:t>3,400</a:t>
                      </a:r>
                    </a:p>
                  </a:txBody>
                  <a:tcPr/>
                </a:tc>
                <a:extLst>
                  <a:ext uri="{0D108BD9-81ED-4DB2-BD59-A6C34878D82A}">
                    <a16:rowId xmlns:a16="http://schemas.microsoft.com/office/drawing/2014/main" val="2580907964"/>
                  </a:ext>
                </a:extLst>
              </a:tr>
              <a:tr h="367164">
                <a:tc>
                  <a:txBody>
                    <a:bodyPr/>
                    <a:lstStyle/>
                    <a:p>
                      <a:pPr algn="r"/>
                      <a:r>
                        <a:rPr kumimoji="1" lang="en-US" altLang="ja-JP" sz="2000" dirty="0">
                          <a:latin typeface="MS PGothic" panose="020B0600070205080204" pitchFamily="34" charset="-128"/>
                          <a:ea typeface="MS PGothic" panose="020B0600070205080204" pitchFamily="34" charset="-128"/>
                        </a:rPr>
                        <a:t>360</a:t>
                      </a:r>
                      <a:endParaRPr kumimoji="1" lang="ja-JP" altLang="en-US" sz="2000">
                        <a:latin typeface="MS PGothic" panose="020B0600070205080204" pitchFamily="34" charset="-128"/>
                        <a:ea typeface="MS PGothic" panose="020B0600070205080204" pitchFamily="34" charset="-128"/>
                      </a:endParaRPr>
                    </a:p>
                  </a:txBody>
                  <a:tcPr/>
                </a:tc>
                <a:tc>
                  <a:txBody>
                    <a:bodyPr/>
                    <a:lstStyle/>
                    <a:p>
                      <a:pPr algn="r"/>
                      <a:r>
                        <a:rPr kumimoji="1" lang="en-US" altLang="ja-JP" sz="2000" dirty="0">
                          <a:latin typeface="MS PGothic" panose="020B0600070205080204" pitchFamily="34" charset="-128"/>
                          <a:ea typeface="MS PGothic" panose="020B0600070205080204" pitchFamily="34" charset="-128"/>
                        </a:rPr>
                        <a:t>780</a:t>
                      </a:r>
                      <a:endParaRPr kumimoji="1" lang="ja-JP" altLang="en-US" sz="2000">
                        <a:latin typeface="MS PGothic" panose="020B0600070205080204" pitchFamily="34" charset="-128"/>
                        <a:ea typeface="MS PGothic" panose="020B0600070205080204" pitchFamily="34" charset="-128"/>
                      </a:endParaRPr>
                    </a:p>
                  </a:txBody>
                  <a:tcPr/>
                </a:tc>
                <a:tc>
                  <a:txBody>
                    <a:bodyPr/>
                    <a:lstStyle/>
                    <a:p>
                      <a:pPr algn="r"/>
                      <a:r>
                        <a:rPr kumimoji="1" lang="en-US" altLang="ja-JP" sz="2000" dirty="0">
                          <a:latin typeface="MS PGothic" panose="020B0600070205080204" pitchFamily="34" charset="-128"/>
                          <a:ea typeface="MS PGothic" panose="020B0600070205080204" pitchFamily="34" charset="-128"/>
                        </a:rPr>
                        <a:t>384</a:t>
                      </a:r>
                      <a:endParaRPr kumimoji="1" lang="ja-JP" altLang="en-US" sz="2000">
                        <a:latin typeface="MS PGothic" panose="020B0600070205080204" pitchFamily="34" charset="-128"/>
                        <a:ea typeface="MS PGothic" panose="020B0600070205080204" pitchFamily="34" charset="-128"/>
                      </a:endParaRPr>
                    </a:p>
                  </a:txBody>
                  <a:tcPr/>
                </a:tc>
                <a:tc>
                  <a:txBody>
                    <a:bodyPr/>
                    <a:lstStyle/>
                    <a:p>
                      <a:pPr algn="r"/>
                      <a:r>
                        <a:rPr kumimoji="1" lang="en-US" altLang="ja-JP" sz="2000" dirty="0">
                          <a:latin typeface="MS PGothic" panose="020B0600070205080204" pitchFamily="34" charset="-128"/>
                          <a:ea typeface="MS PGothic" panose="020B0600070205080204" pitchFamily="34" charset="-128"/>
                        </a:rPr>
                        <a:t>10,200</a:t>
                      </a:r>
                    </a:p>
                  </a:txBody>
                  <a:tcPr/>
                </a:tc>
                <a:extLst>
                  <a:ext uri="{0D108BD9-81ED-4DB2-BD59-A6C34878D82A}">
                    <a16:rowId xmlns:a16="http://schemas.microsoft.com/office/drawing/2014/main" val="250342844"/>
                  </a:ext>
                </a:extLst>
              </a:tr>
            </a:tbl>
          </a:graphicData>
        </a:graphic>
      </p:graphicFrame>
      <p:sp>
        <p:nvSpPr>
          <p:cNvPr id="15" name="正方形/長方形 14">
            <a:extLst>
              <a:ext uri="{FF2B5EF4-FFF2-40B4-BE49-F238E27FC236}">
                <a16:creationId xmlns:a16="http://schemas.microsoft.com/office/drawing/2014/main" id="{6A35B1A3-5394-1649-818E-709FE46D1BA5}"/>
              </a:ext>
            </a:extLst>
          </p:cNvPr>
          <p:cNvSpPr/>
          <p:nvPr/>
        </p:nvSpPr>
        <p:spPr>
          <a:xfrm>
            <a:off x="645729" y="3333420"/>
            <a:ext cx="7878161" cy="1631216"/>
          </a:xfrm>
          <a:prstGeom prst="rect">
            <a:avLst/>
          </a:prstGeom>
        </p:spPr>
        <p:txBody>
          <a:bodyPr wrap="square">
            <a:spAutoFit/>
          </a:bodyPr>
          <a:lstStyle/>
          <a:p>
            <a:pPr marL="285750" indent="-285750">
              <a:buFont typeface="Arial" panose="020B0604020202020204" pitchFamily="34" charset="0"/>
              <a:buChar char="•"/>
            </a:pPr>
            <a:r>
              <a:rPr lang="en-US" altLang="ja-JP" sz="2000" dirty="0">
                <a:latin typeface="MS PGothic" panose="020B0600070205080204" pitchFamily="34" charset="-128"/>
                <a:ea typeface="MS PGothic" panose="020B0600070205080204" pitchFamily="34" charset="-128"/>
              </a:rPr>
              <a:t>10</a:t>
            </a:r>
            <a:r>
              <a:rPr lang="ja-JP" altLang="en-US" sz="2000">
                <a:latin typeface="MS PGothic" panose="020B0600070205080204" pitchFamily="34" charset="-128"/>
                <a:ea typeface="MS PGothic" panose="020B0600070205080204" pitchFamily="34" charset="-128"/>
              </a:rPr>
              <a:t>日目までの倍加日数が</a:t>
            </a:r>
            <a:r>
              <a:rPr lang="en-US" altLang="ja-JP" sz="2000" dirty="0">
                <a:latin typeface="MS PGothic" panose="020B0600070205080204" pitchFamily="34" charset="-128"/>
                <a:ea typeface="MS PGothic" panose="020B0600070205080204" pitchFamily="34" charset="-128"/>
              </a:rPr>
              <a:t>2〜3</a:t>
            </a:r>
            <a:r>
              <a:rPr lang="ja-JP" altLang="en-US" sz="2000">
                <a:latin typeface="MS PGothic" panose="020B0600070205080204" pitchFamily="34" charset="-128"/>
                <a:ea typeface="MS PGothic" panose="020B0600070205080204" pitchFamily="34" charset="-128"/>
              </a:rPr>
              <a:t>日（クラスター感染は逆に頭でっかち）</a:t>
            </a:r>
            <a:endParaRPr lang="en-US" altLang="ja-JP" sz="2000" dirty="0">
              <a:latin typeface="MS PGothic" panose="020B0600070205080204" pitchFamily="34" charset="-128"/>
              <a:ea typeface="MS PGothic" panose="020B0600070205080204" pitchFamily="34" charset="-128"/>
            </a:endParaRPr>
          </a:p>
          <a:p>
            <a:pPr marL="285750" indent="-285750">
              <a:buFont typeface="Arial" panose="020B0604020202020204" pitchFamily="34" charset="0"/>
              <a:buChar char="•"/>
            </a:pPr>
            <a:r>
              <a:rPr lang="ja-JP" altLang="en-US" sz="2000">
                <a:latin typeface="MS PGothic" panose="020B0600070205080204" pitchFamily="34" charset="-128"/>
                <a:ea typeface="MS PGothic" panose="020B0600070205080204" pitchFamily="34" charset="-128"/>
              </a:rPr>
              <a:t>最大新規陽性者数は中心値なので</a:t>
            </a:r>
            <a:r>
              <a:rPr lang="en-US" altLang="ja-JP" sz="2000" dirty="0">
                <a:latin typeface="MS PGothic" panose="020B0600070205080204" pitchFamily="34" charset="-128"/>
                <a:ea typeface="MS PGothic" panose="020B0600070205080204" pitchFamily="34" charset="-128"/>
              </a:rPr>
              <a:t>30%</a:t>
            </a:r>
            <a:r>
              <a:rPr lang="ja-JP" altLang="en-US" sz="2000">
                <a:latin typeface="MS PGothic" panose="020B0600070205080204" pitchFamily="34" charset="-128"/>
                <a:ea typeface="MS PGothic" panose="020B0600070205080204" pitchFamily="34" charset="-128"/>
              </a:rPr>
              <a:t>以上のふらつきを想定すべき．</a:t>
            </a:r>
            <a:endParaRPr lang="en-US" altLang="ja-JP" sz="2000" dirty="0">
              <a:latin typeface="MS PGothic" panose="020B0600070205080204" pitchFamily="34" charset="-128"/>
              <a:ea typeface="MS PGothic" panose="020B0600070205080204" pitchFamily="34" charset="-128"/>
            </a:endParaRPr>
          </a:p>
          <a:p>
            <a:pPr marL="285750" indent="-285750">
              <a:buFont typeface="Arial" panose="020B0604020202020204" pitchFamily="34" charset="0"/>
              <a:buChar char="•"/>
            </a:pPr>
            <a:r>
              <a:rPr lang="ja-JP" altLang="en-US" sz="2000">
                <a:latin typeface="MS PGothic" panose="020B0600070205080204" pitchFamily="34" charset="-128"/>
                <a:ea typeface="MS PGothic" panose="020B0600070205080204" pitchFamily="34" charset="-128"/>
              </a:rPr>
              <a:t>約</a:t>
            </a:r>
            <a:r>
              <a:rPr lang="en-US" altLang="ja-JP" sz="2000" dirty="0">
                <a:latin typeface="MS PGothic" panose="020B0600070205080204" pitchFamily="34" charset="-128"/>
                <a:ea typeface="MS PGothic" panose="020B0600070205080204" pitchFamily="34" charset="-128"/>
              </a:rPr>
              <a:t>50</a:t>
            </a:r>
            <a:r>
              <a:rPr lang="ja-JP" altLang="en-US" sz="2000">
                <a:latin typeface="MS PGothic" panose="020B0600070205080204" pitchFamily="34" charset="-128"/>
                <a:ea typeface="MS PGothic" panose="020B0600070205080204" pitchFamily="34" charset="-128"/>
              </a:rPr>
              <a:t>日で収束（</a:t>
            </a:r>
            <a:r>
              <a:rPr lang="en-US" altLang="ja-JP" sz="2000" dirty="0">
                <a:latin typeface="MS PGothic" panose="020B0600070205080204" pitchFamily="34" charset="-128"/>
                <a:ea typeface="MS PGothic" panose="020B0600070205080204" pitchFamily="34" charset="-128"/>
              </a:rPr>
              <a:t>K&lt;0.05</a:t>
            </a:r>
            <a:r>
              <a:rPr lang="ja-JP" altLang="en-US" sz="2000">
                <a:latin typeface="MS PGothic" panose="020B0600070205080204" pitchFamily="34" charset="-128"/>
                <a:ea typeface="MS PGothic" panose="020B0600070205080204" pitchFamily="34" charset="-128"/>
              </a:rPr>
              <a:t>）する．</a:t>
            </a:r>
            <a:endParaRPr lang="en-US" altLang="ja-JP" sz="2000" dirty="0">
              <a:latin typeface="MS PGothic" panose="020B0600070205080204" pitchFamily="34" charset="-128"/>
              <a:ea typeface="MS PGothic" panose="020B0600070205080204" pitchFamily="34" charset="-128"/>
            </a:endParaRPr>
          </a:p>
          <a:p>
            <a:pPr marL="285750" indent="-285750">
              <a:buFont typeface="Arial" panose="020B0604020202020204" pitchFamily="34" charset="0"/>
              <a:buChar char="•"/>
            </a:pPr>
            <a:r>
              <a:rPr lang="ja-JP" altLang="en-US" sz="2000">
                <a:latin typeface="MS PGothic" panose="020B0600070205080204" pitchFamily="34" charset="-128"/>
                <a:ea typeface="MS PGothic" panose="020B0600070205080204" pitchFamily="34" charset="-128"/>
              </a:rPr>
              <a:t>感染初期にクラスター対策を実施すれば収束スピードは倍になり、累積感染者数は、一桁少なくなる．</a:t>
            </a:r>
            <a:endParaRPr lang="en-US" altLang="ja-JP" sz="2000" dirty="0">
              <a:latin typeface="MS PGothic" panose="020B0600070205080204" pitchFamily="34" charset="-128"/>
              <a:ea typeface="MS PGothic" panose="020B0600070205080204" pitchFamily="34" charset="-128"/>
            </a:endParaRPr>
          </a:p>
        </p:txBody>
      </p:sp>
      <p:sp>
        <p:nvSpPr>
          <p:cNvPr id="4" name="テキスト ボックス 3">
            <a:extLst>
              <a:ext uri="{FF2B5EF4-FFF2-40B4-BE49-F238E27FC236}">
                <a16:creationId xmlns:a16="http://schemas.microsoft.com/office/drawing/2014/main" id="{5C4BC33A-0094-A840-A143-285CCE974CD2}"/>
              </a:ext>
            </a:extLst>
          </p:cNvPr>
          <p:cNvSpPr txBox="1"/>
          <p:nvPr/>
        </p:nvSpPr>
        <p:spPr>
          <a:xfrm>
            <a:off x="678298" y="5139748"/>
            <a:ext cx="7423827" cy="1323439"/>
          </a:xfrm>
          <a:prstGeom prst="rect">
            <a:avLst/>
          </a:prstGeom>
          <a:noFill/>
        </p:spPr>
        <p:txBody>
          <a:bodyPr wrap="none" rtlCol="0">
            <a:spAutoFit/>
          </a:bodyPr>
          <a:lstStyle/>
          <a:p>
            <a:r>
              <a:rPr kumimoji="1" lang="ja-JP" altLang="en-US" sz="2000">
                <a:latin typeface="MS PGothic" panose="020B0600070205080204" pitchFamily="34" charset="-128"/>
                <a:ea typeface="MS PGothic" panose="020B0600070205080204" pitchFamily="34" charset="-128"/>
              </a:rPr>
              <a:t>新しい波の被害を最小化するために有効であると考えられる対策：</a:t>
            </a:r>
            <a:endParaRPr kumimoji="1" lang="en-US" altLang="ja-JP" sz="2000" dirty="0">
              <a:latin typeface="MS PGothic" panose="020B0600070205080204" pitchFamily="34" charset="-128"/>
              <a:ea typeface="MS PGothic" panose="020B0600070205080204" pitchFamily="34" charset="-128"/>
            </a:endParaRPr>
          </a:p>
          <a:p>
            <a:pPr marL="342900" indent="-342900">
              <a:buFont typeface="+mj-lt"/>
              <a:buAutoNum type="arabicPeriod"/>
            </a:pPr>
            <a:r>
              <a:rPr kumimoji="1" lang="ja-JP" altLang="en-US" sz="2000">
                <a:latin typeface="MS PGothic" panose="020B0600070205080204" pitchFamily="34" charset="-128"/>
                <a:ea typeface="MS PGothic" panose="020B0600070205080204" pitchFamily="34" charset="-128"/>
              </a:rPr>
              <a:t>水際対策（新たな高リスク集団を入れない．）</a:t>
            </a:r>
            <a:endParaRPr kumimoji="1" lang="en-US" altLang="ja-JP" sz="2000" dirty="0">
              <a:latin typeface="MS PGothic" panose="020B0600070205080204" pitchFamily="34" charset="-128"/>
              <a:ea typeface="MS PGothic" panose="020B0600070205080204" pitchFamily="34" charset="-128"/>
            </a:endParaRPr>
          </a:p>
          <a:p>
            <a:pPr marL="342900" indent="-342900">
              <a:buFont typeface="+mj-lt"/>
              <a:buAutoNum type="arabicPeriod"/>
            </a:pPr>
            <a:r>
              <a:rPr lang="ja-JP" altLang="en-US" sz="2000">
                <a:latin typeface="MS PGothic" panose="020B0600070205080204" pitchFamily="34" charset="-128"/>
                <a:ea typeface="MS PGothic" panose="020B0600070205080204" pitchFamily="34" charset="-128"/>
              </a:rPr>
              <a:t>クラスター対策（濃厚接触者の追跡と隔離．一人目から！）</a:t>
            </a:r>
            <a:endParaRPr kumimoji="1" lang="en-US" altLang="ja-JP" sz="2000" dirty="0">
              <a:latin typeface="MS PGothic" panose="020B0600070205080204" pitchFamily="34" charset="-128"/>
              <a:ea typeface="MS PGothic" panose="020B0600070205080204" pitchFamily="34" charset="-128"/>
            </a:endParaRPr>
          </a:p>
          <a:p>
            <a:pPr marL="342900" indent="-342900">
              <a:buFont typeface="+mj-lt"/>
              <a:buAutoNum type="arabicPeriod"/>
            </a:pPr>
            <a:r>
              <a:rPr kumimoji="1" lang="ja-JP" altLang="en-US" sz="2000">
                <a:latin typeface="MS PGothic" panose="020B0600070205080204" pitchFamily="34" charset="-128"/>
                <a:ea typeface="MS PGothic" panose="020B0600070205080204" pitchFamily="34" charset="-128"/>
              </a:rPr>
              <a:t>早期検知（パターン認識の導入．検査体制の強化！）</a:t>
            </a:r>
            <a:endParaRPr kumimoji="1" lang="en-US" altLang="ja-JP" sz="2000" dirty="0">
              <a:latin typeface="MS PGothic" panose="020B0600070205080204" pitchFamily="34" charset="-128"/>
              <a:ea typeface="MS PGothic" panose="020B0600070205080204" pitchFamily="34" charset="-128"/>
            </a:endParaRPr>
          </a:p>
        </p:txBody>
      </p:sp>
    </p:spTree>
    <p:extLst>
      <p:ext uri="{BB962C8B-B14F-4D97-AF65-F5344CB8AC3E}">
        <p14:creationId xmlns:p14="http://schemas.microsoft.com/office/powerpoint/2010/main" val="13572135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23E91AE-D11C-1143-911F-0E38F7CC7043}"/>
              </a:ext>
            </a:extLst>
          </p:cNvPr>
          <p:cNvSpPr>
            <a:spLocks noGrp="1"/>
          </p:cNvSpPr>
          <p:nvPr>
            <p:ph type="title"/>
          </p:nvPr>
        </p:nvSpPr>
        <p:spPr>
          <a:xfrm>
            <a:off x="628650" y="0"/>
            <a:ext cx="7886700" cy="1325563"/>
          </a:xfrm>
        </p:spPr>
        <p:txBody>
          <a:bodyPr/>
          <a:lstStyle/>
          <a:p>
            <a:r>
              <a:rPr kumimoji="1" lang="ja-JP" altLang="en-US">
                <a:latin typeface="MS PGothic" panose="020B0600070205080204" pitchFamily="34" charset="-128"/>
                <a:ea typeface="MS PGothic" panose="020B0600070205080204" pitchFamily="34" charset="-128"/>
              </a:rPr>
              <a:t>まとめ</a:t>
            </a:r>
          </a:p>
        </p:txBody>
      </p:sp>
      <p:sp>
        <p:nvSpPr>
          <p:cNvPr id="26" name="スライド番号プレースホルダー 25">
            <a:extLst>
              <a:ext uri="{FF2B5EF4-FFF2-40B4-BE49-F238E27FC236}">
                <a16:creationId xmlns:a16="http://schemas.microsoft.com/office/drawing/2014/main" id="{A93A9231-314B-6E42-ACF1-0D70BED39000}"/>
              </a:ext>
            </a:extLst>
          </p:cNvPr>
          <p:cNvSpPr>
            <a:spLocks noGrp="1"/>
          </p:cNvSpPr>
          <p:nvPr>
            <p:ph type="sldNum" sz="quarter" idx="12"/>
          </p:nvPr>
        </p:nvSpPr>
        <p:spPr/>
        <p:txBody>
          <a:bodyPr/>
          <a:lstStyle/>
          <a:p>
            <a:fld id="{E5683719-778B-604D-B734-E25CC3C7439E}" type="slidenum">
              <a:rPr kumimoji="1" lang="ja-JP" altLang="en-US" smtClean="0"/>
              <a:t>14</a:t>
            </a:fld>
            <a:endParaRPr kumimoji="1" lang="ja-JP" altLang="en-US"/>
          </a:p>
        </p:txBody>
      </p:sp>
      <p:sp>
        <p:nvSpPr>
          <p:cNvPr id="11" name="テキスト ボックス 10">
            <a:extLst>
              <a:ext uri="{FF2B5EF4-FFF2-40B4-BE49-F238E27FC236}">
                <a16:creationId xmlns:a16="http://schemas.microsoft.com/office/drawing/2014/main" id="{2BCA4496-E97D-274A-87EC-7E3581D01D01}"/>
              </a:ext>
            </a:extLst>
          </p:cNvPr>
          <p:cNvSpPr txBox="1"/>
          <p:nvPr/>
        </p:nvSpPr>
        <p:spPr>
          <a:xfrm>
            <a:off x="312250" y="993164"/>
            <a:ext cx="7957990" cy="5755422"/>
          </a:xfrm>
          <a:prstGeom prst="rect">
            <a:avLst/>
          </a:prstGeom>
          <a:noFill/>
        </p:spPr>
        <p:txBody>
          <a:bodyPr wrap="square" rtlCol="0">
            <a:spAutoFit/>
          </a:bodyPr>
          <a:lstStyle/>
          <a:p>
            <a:endParaRPr lang="en-US" altLang="ja-JP" sz="800" dirty="0">
              <a:latin typeface="MS PGothic" panose="020B0600070205080204" pitchFamily="34" charset="-128"/>
              <a:ea typeface="MS PGothic" panose="020B0600070205080204" pitchFamily="34" charset="-128"/>
            </a:endParaRPr>
          </a:p>
          <a:p>
            <a:pPr marL="285750" indent="-285750">
              <a:buFont typeface="Arial" panose="020B0604020202020204" pitchFamily="34" charset="0"/>
              <a:buChar char="•"/>
            </a:pPr>
            <a:r>
              <a:rPr kumimoji="1" lang="en-US" altLang="ja-JP" sz="2000" dirty="0">
                <a:latin typeface="Cambria Math" panose="02040503050406030204" pitchFamily="18" charset="0"/>
                <a:ea typeface="Cambria Math" panose="02040503050406030204" pitchFamily="18" charset="0"/>
              </a:rPr>
              <a:t>K</a:t>
            </a:r>
            <a:r>
              <a:rPr kumimoji="1" lang="ja-JP" altLang="en-US" sz="2000">
                <a:latin typeface="MS PGothic" panose="020B0600070205080204" pitchFamily="34" charset="-128"/>
                <a:ea typeface="MS PGothic" panose="020B0600070205080204" pitchFamily="34" charset="-128"/>
              </a:rPr>
              <a:t>値の解析により以下のことが可能になる．</a:t>
            </a:r>
            <a:endParaRPr kumimoji="1" lang="en-US" altLang="ja-JP" sz="2000" dirty="0">
              <a:latin typeface="MS PGothic" panose="020B0600070205080204" pitchFamily="34" charset="-128"/>
              <a:ea typeface="MS PGothic" panose="020B0600070205080204" pitchFamily="34" charset="-128"/>
            </a:endParaRPr>
          </a:p>
          <a:p>
            <a:pPr marL="800100" lvl="1" indent="-342900">
              <a:buFont typeface="Wingdings" pitchFamily="2" charset="2"/>
              <a:buChar char="n"/>
            </a:pPr>
            <a:r>
              <a:rPr lang="ja-JP" altLang="en-US" sz="2000">
                <a:latin typeface="MS PGothic" panose="020B0600070205080204" pitchFamily="34" charset="-128"/>
                <a:ea typeface="MS PGothic" panose="020B0600070205080204" pitchFamily="34" charset="-128"/>
              </a:rPr>
              <a:t>感染収束促進のための施策の評価</a:t>
            </a:r>
            <a:endParaRPr lang="en-US" altLang="ja-JP" sz="2000" dirty="0">
              <a:latin typeface="MS PGothic" panose="020B0600070205080204" pitchFamily="34" charset="-128"/>
              <a:ea typeface="MS PGothic" panose="020B0600070205080204" pitchFamily="34" charset="-128"/>
            </a:endParaRPr>
          </a:p>
          <a:p>
            <a:pPr marL="800100" lvl="1" indent="-342900">
              <a:buFont typeface="Wingdings" pitchFamily="2" charset="2"/>
              <a:buChar char="n"/>
            </a:pPr>
            <a:r>
              <a:rPr lang="ja-JP" altLang="en-US" sz="2000">
                <a:latin typeface="MS PGothic" panose="020B0600070205080204" pitchFamily="34" charset="-128"/>
                <a:ea typeface="MS PGothic" panose="020B0600070205080204" pitchFamily="34" charset="-128"/>
              </a:rPr>
              <a:t>感染者数推移の予測</a:t>
            </a:r>
            <a:endParaRPr lang="en-US" altLang="ja-JP" sz="2000" dirty="0">
              <a:latin typeface="MS PGothic" panose="020B0600070205080204" pitchFamily="34" charset="-128"/>
              <a:ea typeface="MS PGothic" panose="020B0600070205080204" pitchFamily="34" charset="-128"/>
            </a:endParaRPr>
          </a:p>
          <a:p>
            <a:pPr marL="800100" lvl="1" indent="-342900">
              <a:buFont typeface="Wingdings" pitchFamily="2" charset="2"/>
              <a:buChar char="n"/>
            </a:pPr>
            <a:r>
              <a:rPr lang="ja-JP" altLang="en-US" sz="2000">
                <a:latin typeface="MS PGothic" panose="020B0600070205080204" pitchFamily="34" charset="-128"/>
                <a:ea typeface="MS PGothic" panose="020B0600070205080204" pitchFamily="34" charset="-128"/>
              </a:rPr>
              <a:t>感染再拡大の兆候の検知</a:t>
            </a:r>
            <a:endParaRPr lang="en-US" altLang="ja-JP" sz="2000" dirty="0">
              <a:latin typeface="MS PGothic" panose="020B0600070205080204" pitchFamily="34" charset="-128"/>
              <a:ea typeface="MS PGothic" panose="020B0600070205080204" pitchFamily="34" charset="-128"/>
            </a:endParaRPr>
          </a:p>
          <a:p>
            <a:pPr marL="800100" lvl="1" indent="-342900">
              <a:buFont typeface="Wingdings" pitchFamily="2" charset="2"/>
              <a:buChar char="n"/>
            </a:pPr>
            <a:endParaRPr lang="en-US" altLang="ja-JP" sz="1000" dirty="0">
              <a:latin typeface="MS PGothic" panose="020B0600070205080204" pitchFamily="34" charset="-128"/>
              <a:ea typeface="MS PGothic" panose="020B0600070205080204" pitchFamily="34" charset="-128"/>
            </a:endParaRPr>
          </a:p>
          <a:p>
            <a:pPr marL="285750" indent="-285750">
              <a:buFont typeface="Arial" panose="020B0604020202020204" pitchFamily="34" charset="0"/>
              <a:buChar char="•"/>
            </a:pPr>
            <a:r>
              <a:rPr kumimoji="1" lang="ja-JP" altLang="en-US" sz="2000">
                <a:latin typeface="MS PGothic" panose="020B0600070205080204" pitchFamily="34" charset="-128"/>
                <a:ea typeface="MS PGothic" panose="020B0600070205080204" pitchFamily="34" charset="-128"/>
              </a:rPr>
              <a:t>大阪（日本）に</a:t>
            </a:r>
            <a:r>
              <a:rPr lang="ja-JP" altLang="en-US" sz="2000">
                <a:latin typeface="MS PGothic" panose="020B0600070205080204" pitchFamily="34" charset="-128"/>
                <a:ea typeface="MS PGothic" panose="020B0600070205080204" pitchFamily="34" charset="-128"/>
              </a:rPr>
              <a:t>おける</a:t>
            </a:r>
            <a:r>
              <a:rPr lang="en-US" altLang="ja-JP" sz="2000" dirty="0">
                <a:latin typeface="MS PGothic" panose="020B0600070205080204" pitchFamily="34" charset="-128"/>
                <a:ea typeface="MS PGothic" panose="020B0600070205080204" pitchFamily="34" charset="-128"/>
              </a:rPr>
              <a:t>COVID-19</a:t>
            </a:r>
            <a:r>
              <a:rPr lang="ja-JP" altLang="en-US" sz="2000">
                <a:latin typeface="MS PGothic" panose="020B0600070205080204" pitchFamily="34" charset="-128"/>
                <a:ea typeface="MS PGothic" panose="020B0600070205080204" pitchFamily="34" charset="-128"/>
              </a:rPr>
              <a:t>感染拡大の特徴</a:t>
            </a:r>
            <a:endParaRPr lang="en-US" altLang="ja-JP" sz="2000" dirty="0">
              <a:latin typeface="MS PGothic" panose="020B0600070205080204" pitchFamily="34" charset="-128"/>
              <a:ea typeface="MS PGothic" panose="020B0600070205080204" pitchFamily="34" charset="-128"/>
            </a:endParaRPr>
          </a:p>
          <a:p>
            <a:pPr marL="800100" lvl="1" indent="-342900">
              <a:buFont typeface="Wingdings" pitchFamily="2" charset="2"/>
              <a:buChar char="n"/>
            </a:pPr>
            <a:r>
              <a:rPr kumimoji="1" lang="ja-JP" altLang="en-US" sz="2000">
                <a:latin typeface="MS PGothic" panose="020B0600070205080204" pitchFamily="34" charset="-128"/>
                <a:ea typeface="MS PGothic" panose="020B0600070205080204" pitchFamily="34" charset="-128"/>
              </a:rPr>
              <a:t>自然減の傾向が強く、欧米のような感染爆発は起き</a:t>
            </a:r>
            <a:r>
              <a:rPr lang="ja-JP" altLang="en-US" sz="2000">
                <a:latin typeface="MS PGothic" panose="020B0600070205080204" pitchFamily="34" charset="-128"/>
                <a:ea typeface="MS PGothic" panose="020B0600070205080204" pitchFamily="34" charset="-128"/>
              </a:rPr>
              <a:t>ない．</a:t>
            </a:r>
            <a:endParaRPr kumimoji="1" lang="en-US" altLang="ja-JP" sz="2000" dirty="0">
              <a:latin typeface="MS PGothic" panose="020B0600070205080204" pitchFamily="34" charset="-128"/>
              <a:ea typeface="MS PGothic" panose="020B0600070205080204" pitchFamily="34" charset="-128"/>
            </a:endParaRPr>
          </a:p>
          <a:p>
            <a:pPr marL="800100" lvl="1" indent="-342900">
              <a:buFont typeface="Wingdings" pitchFamily="2" charset="2"/>
              <a:buChar char="n"/>
            </a:pPr>
            <a:r>
              <a:rPr lang="ja-JP" altLang="en-US" sz="2000">
                <a:latin typeface="MS PGothic" panose="020B0600070205080204" pitchFamily="34" charset="-128"/>
                <a:ea typeface="MS PGothic" panose="020B0600070205080204" pitchFamily="34" charset="-128"/>
              </a:rPr>
              <a:t>収束スピードは一定で緊急事態宣言の効果は極めて限定的</a:t>
            </a:r>
            <a:endParaRPr lang="en-US" altLang="ja-JP" sz="2000" dirty="0">
              <a:latin typeface="MS PGothic" panose="020B0600070205080204" pitchFamily="34" charset="-128"/>
              <a:ea typeface="MS PGothic" panose="020B0600070205080204" pitchFamily="34" charset="-128"/>
            </a:endParaRPr>
          </a:p>
          <a:p>
            <a:pPr marL="800100" lvl="1" indent="-342900">
              <a:buFont typeface="Wingdings" pitchFamily="2" charset="2"/>
              <a:buChar char="n"/>
            </a:pPr>
            <a:r>
              <a:rPr kumimoji="1" lang="ja-JP" altLang="en-US" sz="2000">
                <a:latin typeface="MS PGothic" panose="020B0600070205080204" pitchFamily="34" charset="-128"/>
                <a:ea typeface="MS PGothic" panose="020B0600070205080204" pitchFamily="34" charset="-128"/>
              </a:rPr>
              <a:t>クラスター対策班によるターゲット戦略は効果的であった．</a:t>
            </a:r>
            <a:endParaRPr kumimoji="1" lang="en-US" altLang="ja-JP" sz="2000" dirty="0">
              <a:latin typeface="MS PGothic" panose="020B0600070205080204" pitchFamily="34" charset="-128"/>
              <a:ea typeface="MS PGothic" panose="020B0600070205080204" pitchFamily="34" charset="-128"/>
            </a:endParaRPr>
          </a:p>
          <a:p>
            <a:pPr marL="800100" lvl="1" indent="-342900">
              <a:buFont typeface="Wingdings" pitchFamily="2" charset="2"/>
              <a:buChar char="n"/>
            </a:pPr>
            <a:r>
              <a:rPr lang="en-US" altLang="ja-JP" sz="2000" dirty="0">
                <a:latin typeface="MS PGothic" panose="020B0600070205080204" pitchFamily="34" charset="-128"/>
                <a:ea typeface="MS PGothic" panose="020B0600070205080204" pitchFamily="34" charset="-128"/>
              </a:rPr>
              <a:t>3</a:t>
            </a:r>
            <a:r>
              <a:rPr lang="ja-JP" altLang="en-US" sz="2000">
                <a:latin typeface="MS PGothic" panose="020B0600070205080204" pitchFamily="34" charset="-128"/>
                <a:ea typeface="MS PGothic" panose="020B0600070205080204" pitchFamily="34" charset="-128"/>
              </a:rPr>
              <a:t>月末からの感染拡大は第２波と考えるべき．発生の原因は欧米からの感染者の流入であろう．</a:t>
            </a:r>
            <a:endParaRPr lang="en-US" altLang="ja-JP" sz="2000" dirty="0">
              <a:latin typeface="MS PGothic" panose="020B0600070205080204" pitchFamily="34" charset="-128"/>
              <a:ea typeface="MS PGothic" panose="020B0600070205080204" pitchFamily="34" charset="-128"/>
            </a:endParaRPr>
          </a:p>
          <a:p>
            <a:pPr marL="800100" lvl="1" indent="-342900">
              <a:buFont typeface="Wingdings" pitchFamily="2" charset="2"/>
              <a:buChar char="n"/>
            </a:pPr>
            <a:endParaRPr lang="en-US" altLang="ja-JP" sz="1000" dirty="0">
              <a:latin typeface="MS PGothic" panose="020B0600070205080204" pitchFamily="34" charset="-128"/>
              <a:ea typeface="MS PGothic" panose="020B0600070205080204" pitchFamily="34" charset="-128"/>
            </a:endParaRPr>
          </a:p>
          <a:p>
            <a:pPr marL="285750" indent="-285750">
              <a:buFont typeface="Arial" panose="020B0604020202020204" pitchFamily="34" charset="0"/>
              <a:buChar char="•"/>
            </a:pPr>
            <a:r>
              <a:rPr lang="ja-JP" altLang="en-US" sz="2000">
                <a:latin typeface="MS PGothic" panose="020B0600070205080204" pitchFamily="34" charset="-128"/>
                <a:ea typeface="MS PGothic" panose="020B0600070205080204" pitchFamily="34" charset="-128"/>
              </a:rPr>
              <a:t>新しい波に対する対策・備え・課題</a:t>
            </a:r>
            <a:endParaRPr lang="en-US" altLang="ja-JP" sz="2000" dirty="0">
              <a:latin typeface="MS PGothic" panose="020B0600070205080204" pitchFamily="34" charset="-128"/>
              <a:ea typeface="MS PGothic" panose="020B0600070205080204" pitchFamily="34" charset="-128"/>
            </a:endParaRPr>
          </a:p>
          <a:p>
            <a:pPr marL="800100" lvl="1" indent="-342900">
              <a:buFont typeface="Wingdings" pitchFamily="2" charset="2"/>
              <a:buChar char="n"/>
            </a:pPr>
            <a:r>
              <a:rPr lang="ja-JP" altLang="en-US" sz="2000">
                <a:latin typeface="MS PGothic" panose="020B0600070205080204" pitchFamily="34" charset="-128"/>
                <a:ea typeface="MS PGothic" panose="020B0600070205080204" pitchFamily="34" charset="-128"/>
              </a:rPr>
              <a:t>水際対策</a:t>
            </a:r>
            <a:r>
              <a:rPr lang="en-US" altLang="ja-JP" sz="2000" dirty="0">
                <a:latin typeface="MS PGothic" panose="020B0600070205080204" pitchFamily="34" charset="-128"/>
                <a:ea typeface="MS PGothic" panose="020B0600070205080204" pitchFamily="34" charset="-128"/>
              </a:rPr>
              <a:t> &gt; </a:t>
            </a:r>
            <a:r>
              <a:rPr lang="ja-JP" altLang="en-US" sz="2000">
                <a:latin typeface="MS PGothic" panose="020B0600070205080204" pitchFamily="34" charset="-128"/>
                <a:ea typeface="MS PGothic" panose="020B0600070205080204" pitchFamily="34" charset="-128"/>
              </a:rPr>
              <a:t>クラスター対策</a:t>
            </a:r>
            <a:r>
              <a:rPr lang="en-US" altLang="ja-JP" sz="2000" dirty="0">
                <a:latin typeface="MS PGothic" panose="020B0600070205080204" pitchFamily="34" charset="-128"/>
                <a:ea typeface="MS PGothic" panose="020B0600070205080204" pitchFamily="34" charset="-128"/>
              </a:rPr>
              <a:t> &gt; </a:t>
            </a:r>
            <a:r>
              <a:rPr lang="ja-JP" altLang="en-US" sz="2000">
                <a:latin typeface="MS PGothic" panose="020B0600070205080204" pitchFamily="34" charset="-128"/>
                <a:ea typeface="MS PGothic" panose="020B0600070205080204" pitchFamily="34" charset="-128"/>
              </a:rPr>
              <a:t>早期検知の順で重要</a:t>
            </a:r>
            <a:endParaRPr lang="en-US" altLang="ja-JP" sz="2000" dirty="0">
              <a:latin typeface="MS PGothic" panose="020B0600070205080204" pitchFamily="34" charset="-128"/>
              <a:ea typeface="MS PGothic" panose="020B0600070205080204" pitchFamily="34" charset="-128"/>
            </a:endParaRPr>
          </a:p>
          <a:p>
            <a:pPr marL="800100" lvl="1" indent="-342900">
              <a:buFont typeface="Wingdings" pitchFamily="2" charset="2"/>
              <a:buChar char="n"/>
            </a:pPr>
            <a:r>
              <a:rPr lang="ja-JP" altLang="en-US" sz="2000">
                <a:latin typeface="MS PGothic" panose="020B0600070205080204" pitchFamily="34" charset="-128"/>
                <a:ea typeface="MS PGothic" panose="020B0600070205080204" pitchFamily="34" charset="-128"/>
              </a:rPr>
              <a:t>経済を止める必要は無い．（止めても新型コロナは止まらない．）</a:t>
            </a:r>
            <a:endParaRPr lang="en-US" altLang="ja-JP" sz="2000" dirty="0">
              <a:latin typeface="MS PGothic" panose="020B0600070205080204" pitchFamily="34" charset="-128"/>
              <a:ea typeface="MS PGothic" panose="020B0600070205080204" pitchFamily="34" charset="-128"/>
            </a:endParaRPr>
          </a:p>
          <a:p>
            <a:pPr marL="800100" lvl="1" indent="-342900">
              <a:buFont typeface="Wingdings" pitchFamily="2" charset="2"/>
              <a:buChar char="n"/>
            </a:pPr>
            <a:r>
              <a:rPr lang="en-US" altLang="ja-JP" sz="2000" dirty="0">
                <a:latin typeface="MS PGothic" panose="020B0600070205080204" pitchFamily="34" charset="-128"/>
                <a:ea typeface="MS PGothic" panose="020B0600070205080204" pitchFamily="34" charset="-128"/>
              </a:rPr>
              <a:t>3</a:t>
            </a:r>
            <a:r>
              <a:rPr lang="ja-JP" altLang="en-US" sz="2000">
                <a:latin typeface="MS PGothic" panose="020B0600070205080204" pitchFamily="34" charset="-128"/>
                <a:ea typeface="MS PGothic" panose="020B0600070205080204" pitchFamily="34" charset="-128"/>
              </a:rPr>
              <a:t>月中旬頃までに実施された対策や行動変容は効果があった可能性がある（但し、兵庫県との往来自粛は除く）．</a:t>
            </a:r>
            <a:endParaRPr lang="en-US" altLang="ja-JP" sz="2000" dirty="0">
              <a:latin typeface="MS PGothic" panose="020B0600070205080204" pitchFamily="34" charset="-128"/>
              <a:ea typeface="MS PGothic" panose="020B0600070205080204" pitchFamily="34" charset="-128"/>
            </a:endParaRPr>
          </a:p>
          <a:p>
            <a:pPr marL="800100" lvl="1" indent="-342900">
              <a:buFont typeface="Wingdings" pitchFamily="2" charset="2"/>
              <a:buChar char="n"/>
            </a:pPr>
            <a:r>
              <a:rPr lang="en-US" altLang="ja-JP" sz="2000" dirty="0">
                <a:solidFill>
                  <a:srgbClr val="FF0000"/>
                </a:solidFill>
                <a:latin typeface="MS PGothic" panose="020B0600070205080204" pitchFamily="34" charset="-128"/>
                <a:ea typeface="MS PGothic" panose="020B0600070205080204" pitchFamily="34" charset="-128"/>
              </a:rPr>
              <a:t>COVID-19</a:t>
            </a:r>
            <a:r>
              <a:rPr lang="ja-JP" altLang="en-US" sz="2000">
                <a:solidFill>
                  <a:srgbClr val="FF0000"/>
                </a:solidFill>
                <a:latin typeface="MS PGothic" panose="020B0600070205080204" pitchFamily="34" charset="-128"/>
                <a:ea typeface="MS PGothic" panose="020B0600070205080204" pitchFamily="34" charset="-128"/>
              </a:rPr>
              <a:t>の感染メカニズムの理解と日本で強い自然減の傾向を持つ理由の解明</a:t>
            </a:r>
            <a:endParaRPr lang="en-US" altLang="ja-JP" sz="2000" dirty="0">
              <a:solidFill>
                <a:srgbClr val="FF0000"/>
              </a:solidFill>
              <a:latin typeface="MS PGothic" panose="020B0600070205080204" pitchFamily="34" charset="-128"/>
              <a:ea typeface="MS PGothic" panose="020B0600070205080204" pitchFamily="34" charset="-128"/>
            </a:endParaRPr>
          </a:p>
        </p:txBody>
      </p:sp>
    </p:spTree>
    <p:extLst>
      <p:ext uri="{BB962C8B-B14F-4D97-AF65-F5344CB8AC3E}">
        <p14:creationId xmlns:p14="http://schemas.microsoft.com/office/powerpoint/2010/main" val="20092029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99F3FD4-60AB-BE40-8C8C-7C0BB04EB257}"/>
              </a:ext>
            </a:extLst>
          </p:cNvPr>
          <p:cNvSpPr>
            <a:spLocks noGrp="1"/>
          </p:cNvSpPr>
          <p:nvPr>
            <p:ph type="title"/>
          </p:nvPr>
        </p:nvSpPr>
        <p:spPr>
          <a:xfrm>
            <a:off x="516109" y="517306"/>
            <a:ext cx="7886700" cy="1325563"/>
          </a:xfrm>
        </p:spPr>
        <p:txBody>
          <a:bodyPr/>
          <a:lstStyle/>
          <a:p>
            <a:pPr algn="ctr"/>
            <a:r>
              <a:rPr kumimoji="1" lang="ja-JP" altLang="en-US">
                <a:latin typeface="MS PGothic" panose="020B0600070205080204" pitchFamily="34" charset="-128"/>
                <a:ea typeface="MS PGothic" panose="020B0600070205080204" pitchFamily="34" charset="-128"/>
              </a:rPr>
              <a:t>参考資料</a:t>
            </a:r>
          </a:p>
        </p:txBody>
      </p:sp>
      <p:sp>
        <p:nvSpPr>
          <p:cNvPr id="3" name="テキスト ボックス 2">
            <a:extLst>
              <a:ext uri="{FF2B5EF4-FFF2-40B4-BE49-F238E27FC236}">
                <a16:creationId xmlns:a16="http://schemas.microsoft.com/office/drawing/2014/main" id="{8C76548D-56CA-2E4B-8138-D1F8862C575F}"/>
              </a:ext>
            </a:extLst>
          </p:cNvPr>
          <p:cNvSpPr txBox="1"/>
          <p:nvPr/>
        </p:nvSpPr>
        <p:spPr>
          <a:xfrm>
            <a:off x="1830339" y="2557024"/>
            <a:ext cx="4251485" cy="2677656"/>
          </a:xfrm>
          <a:prstGeom prst="rect">
            <a:avLst/>
          </a:prstGeom>
          <a:noFill/>
        </p:spPr>
        <p:txBody>
          <a:bodyPr wrap="none" rtlCol="0">
            <a:spAutoFit/>
          </a:bodyPr>
          <a:lstStyle/>
          <a:p>
            <a:pPr marL="342900" indent="-342900">
              <a:buFont typeface="+mj-lt"/>
              <a:buAutoNum type="arabicPeriod"/>
            </a:pPr>
            <a:r>
              <a:rPr kumimoji="1" lang="ja-JP" altLang="en-US" sz="2400">
                <a:latin typeface="MS PGothic" panose="020B0600070205080204" pitchFamily="34" charset="-128"/>
                <a:ea typeface="MS PGothic" panose="020B0600070205080204" pitchFamily="34" charset="-128"/>
              </a:rPr>
              <a:t>一定減衰仮定</a:t>
            </a:r>
            <a:endParaRPr kumimoji="1" lang="en-US" altLang="ja-JP" sz="2400" dirty="0">
              <a:latin typeface="MS PGothic" panose="020B0600070205080204" pitchFamily="34" charset="-128"/>
              <a:ea typeface="MS PGothic" panose="020B0600070205080204" pitchFamily="34" charset="-128"/>
            </a:endParaRPr>
          </a:p>
          <a:p>
            <a:pPr marL="342900" indent="-342900">
              <a:buFont typeface="+mj-lt"/>
              <a:buAutoNum type="arabicPeriod"/>
            </a:pPr>
            <a:r>
              <a:rPr lang="ja-JP" altLang="en-US" sz="2400">
                <a:latin typeface="MS PGothic" panose="020B0600070205080204" pitchFamily="34" charset="-128"/>
                <a:ea typeface="MS PGothic" panose="020B0600070205080204" pitchFamily="34" charset="-128"/>
              </a:rPr>
              <a:t>収束スピードを測定する．</a:t>
            </a:r>
            <a:endParaRPr lang="en-US" altLang="ja-JP" sz="2400" dirty="0">
              <a:latin typeface="MS PGothic" panose="020B0600070205080204" pitchFamily="34" charset="-128"/>
              <a:ea typeface="MS PGothic" panose="020B0600070205080204" pitchFamily="34" charset="-128"/>
            </a:endParaRPr>
          </a:p>
          <a:p>
            <a:pPr marL="342900" indent="-342900">
              <a:buFont typeface="+mj-lt"/>
              <a:buAutoNum type="arabicPeriod"/>
            </a:pPr>
            <a:r>
              <a:rPr kumimoji="1" lang="ja-JP" altLang="en-US" sz="2400">
                <a:latin typeface="MS PGothic" panose="020B0600070205080204" pitchFamily="34" charset="-128"/>
                <a:ea typeface="MS PGothic" panose="020B0600070205080204" pitchFamily="34" charset="-128"/>
              </a:rPr>
              <a:t>アメリカでの感染拡大の検知</a:t>
            </a:r>
            <a:endParaRPr kumimoji="1" lang="en-US" altLang="ja-JP" sz="2400" dirty="0">
              <a:latin typeface="MS PGothic" panose="020B0600070205080204" pitchFamily="34" charset="-128"/>
              <a:ea typeface="MS PGothic" panose="020B0600070205080204" pitchFamily="34" charset="-128"/>
            </a:endParaRPr>
          </a:p>
          <a:p>
            <a:pPr marL="342900" indent="-342900">
              <a:buFont typeface="+mj-lt"/>
              <a:buAutoNum type="arabicPeriod"/>
            </a:pPr>
            <a:r>
              <a:rPr lang="ja-JP" altLang="en-US" sz="2400">
                <a:latin typeface="MS PGothic" panose="020B0600070205080204" pitchFamily="34" charset="-128"/>
                <a:ea typeface="MS PGothic" panose="020B0600070205080204" pitchFamily="34" charset="-128"/>
              </a:rPr>
              <a:t>新規感染者数の早期予測</a:t>
            </a:r>
            <a:endParaRPr lang="en-US" altLang="ja-JP" sz="2400" dirty="0">
              <a:latin typeface="MS PGothic" panose="020B0600070205080204" pitchFamily="34" charset="-128"/>
              <a:ea typeface="MS PGothic" panose="020B0600070205080204" pitchFamily="34" charset="-128"/>
            </a:endParaRPr>
          </a:p>
          <a:p>
            <a:pPr marL="342900" indent="-342900">
              <a:buFont typeface="+mj-lt"/>
              <a:buAutoNum type="arabicPeriod"/>
            </a:pPr>
            <a:r>
              <a:rPr kumimoji="1" lang="ja-JP" altLang="en-US" sz="2400">
                <a:latin typeface="MS PGothic" panose="020B0600070205080204" pitchFamily="34" charset="-128"/>
                <a:ea typeface="MS PGothic" panose="020B0600070205080204" pitchFamily="34" charset="-128"/>
              </a:rPr>
              <a:t>大阪における</a:t>
            </a:r>
            <a:r>
              <a:rPr kumimoji="1" lang="en-US" altLang="ja-JP" sz="2400" dirty="0">
                <a:latin typeface="MS PGothic" panose="020B0600070205080204" pitchFamily="34" charset="-128"/>
                <a:ea typeface="MS PGothic" panose="020B0600070205080204" pitchFamily="34" charset="-128"/>
              </a:rPr>
              <a:t>K</a:t>
            </a:r>
            <a:r>
              <a:rPr kumimoji="1" lang="ja-JP" altLang="en-US" sz="2400">
                <a:latin typeface="MS PGothic" panose="020B0600070205080204" pitchFamily="34" charset="-128"/>
                <a:ea typeface="MS PGothic" panose="020B0600070205080204" pitchFamily="34" charset="-128"/>
              </a:rPr>
              <a:t>値の推移</a:t>
            </a:r>
            <a:endParaRPr kumimoji="1" lang="en-US" altLang="ja-JP" sz="2400" dirty="0">
              <a:latin typeface="MS PGothic" panose="020B0600070205080204" pitchFamily="34" charset="-128"/>
              <a:ea typeface="MS PGothic" panose="020B0600070205080204" pitchFamily="34" charset="-128"/>
            </a:endParaRPr>
          </a:p>
          <a:p>
            <a:pPr marL="342900" indent="-342900">
              <a:buFont typeface="+mj-lt"/>
              <a:buAutoNum type="arabicPeriod"/>
            </a:pPr>
            <a:r>
              <a:rPr lang="ja-JP" altLang="en-US" sz="2400">
                <a:latin typeface="MS PGothic" panose="020B0600070205080204" pitchFamily="34" charset="-128"/>
                <a:ea typeface="MS PGothic" panose="020B0600070205080204" pitchFamily="34" charset="-128"/>
              </a:rPr>
              <a:t>都市と地方の</a:t>
            </a:r>
            <a:r>
              <a:rPr lang="en-US" altLang="ja-JP" sz="2400" dirty="0">
                <a:latin typeface="MS PGothic" panose="020B0600070205080204" pitchFamily="34" charset="-128"/>
                <a:ea typeface="MS PGothic" panose="020B0600070205080204" pitchFamily="34" charset="-128"/>
              </a:rPr>
              <a:t>K</a:t>
            </a:r>
            <a:r>
              <a:rPr lang="ja-JP" altLang="en-US" sz="2400">
                <a:latin typeface="MS PGothic" panose="020B0600070205080204" pitchFamily="34" charset="-128"/>
                <a:ea typeface="MS PGothic" panose="020B0600070205080204" pitchFamily="34" charset="-128"/>
              </a:rPr>
              <a:t>値の比較</a:t>
            </a:r>
            <a:endParaRPr lang="en-US" altLang="ja-JP" sz="2400" dirty="0">
              <a:latin typeface="MS PGothic" panose="020B0600070205080204" pitchFamily="34" charset="-128"/>
              <a:ea typeface="MS PGothic" panose="020B0600070205080204" pitchFamily="34" charset="-128"/>
            </a:endParaRPr>
          </a:p>
          <a:p>
            <a:pPr marL="342900" indent="-342900">
              <a:buFont typeface="+mj-lt"/>
              <a:buAutoNum type="arabicPeriod"/>
            </a:pPr>
            <a:r>
              <a:rPr kumimoji="1" lang="ja-JP" altLang="en-US" sz="2400">
                <a:latin typeface="MS PGothic" panose="020B0600070205080204" pitchFamily="34" charset="-128"/>
                <a:ea typeface="MS PGothic" panose="020B0600070205080204" pitchFamily="34" charset="-128"/>
              </a:rPr>
              <a:t>世界各国のの</a:t>
            </a:r>
            <a:r>
              <a:rPr kumimoji="1" lang="en-US" altLang="ja-JP" sz="2400" dirty="0">
                <a:latin typeface="MS PGothic" panose="020B0600070205080204" pitchFamily="34" charset="-128"/>
                <a:ea typeface="MS PGothic" panose="020B0600070205080204" pitchFamily="34" charset="-128"/>
              </a:rPr>
              <a:t>K</a:t>
            </a:r>
            <a:r>
              <a:rPr kumimoji="1" lang="ja-JP" altLang="en-US" sz="2400">
                <a:latin typeface="MS PGothic" panose="020B0600070205080204" pitchFamily="34" charset="-128"/>
                <a:ea typeface="MS PGothic" panose="020B0600070205080204" pitchFamily="34" charset="-128"/>
              </a:rPr>
              <a:t>値</a:t>
            </a:r>
          </a:p>
        </p:txBody>
      </p:sp>
    </p:spTree>
    <p:extLst>
      <p:ext uri="{BB962C8B-B14F-4D97-AF65-F5344CB8AC3E}">
        <p14:creationId xmlns:p14="http://schemas.microsoft.com/office/powerpoint/2010/main" val="20091183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23E91AE-D11C-1143-911F-0E38F7CC7043}"/>
              </a:ext>
            </a:extLst>
          </p:cNvPr>
          <p:cNvSpPr>
            <a:spLocks noGrp="1"/>
          </p:cNvSpPr>
          <p:nvPr>
            <p:ph type="title"/>
          </p:nvPr>
        </p:nvSpPr>
        <p:spPr>
          <a:xfrm>
            <a:off x="637190" y="-13247"/>
            <a:ext cx="7886700" cy="1325563"/>
          </a:xfrm>
        </p:spPr>
        <p:txBody>
          <a:bodyPr/>
          <a:lstStyle/>
          <a:p>
            <a:r>
              <a:rPr lang="ja-JP" altLang="en-US">
                <a:latin typeface="MS PGothic" panose="020B0600070205080204" pitchFamily="34" charset="-128"/>
                <a:ea typeface="MS PGothic" panose="020B0600070205080204" pitchFamily="34" charset="-128"/>
              </a:rPr>
              <a:t>一定減衰仮定</a:t>
            </a:r>
            <a:endParaRPr kumimoji="1" lang="ja-JP" altLang="en-US">
              <a:latin typeface="MS PGothic" panose="020B0600070205080204" pitchFamily="34" charset="-128"/>
              <a:ea typeface="MS PGothic" panose="020B0600070205080204" pitchFamily="34" charset="-128"/>
            </a:endParaRPr>
          </a:p>
        </p:txBody>
      </p:sp>
      <p:pic>
        <p:nvPicPr>
          <p:cNvPr id="6" name="図 5">
            <a:extLst>
              <a:ext uri="{FF2B5EF4-FFF2-40B4-BE49-F238E27FC236}">
                <a16:creationId xmlns:a16="http://schemas.microsoft.com/office/drawing/2014/main" id="{D7B8B7C4-36AE-9244-A6A2-3C52925D7E61}"/>
              </a:ext>
            </a:extLst>
          </p:cNvPr>
          <p:cNvPicPr>
            <a:picLocks noChangeAspect="1"/>
          </p:cNvPicPr>
          <p:nvPr/>
        </p:nvPicPr>
        <p:blipFill>
          <a:blip r:embed="rId3"/>
          <a:stretch>
            <a:fillRect/>
          </a:stretch>
        </p:blipFill>
        <p:spPr>
          <a:xfrm>
            <a:off x="201919" y="2008587"/>
            <a:ext cx="5822441" cy="3541985"/>
          </a:xfrm>
          <a:prstGeom prst="rect">
            <a:avLst/>
          </a:prstGeom>
        </p:spPr>
      </p:pic>
      <p:cxnSp>
        <p:nvCxnSpPr>
          <p:cNvPr id="8" name="直線矢印コネクタ 7">
            <a:extLst>
              <a:ext uri="{FF2B5EF4-FFF2-40B4-BE49-F238E27FC236}">
                <a16:creationId xmlns:a16="http://schemas.microsoft.com/office/drawing/2014/main" id="{F01A7FA5-A1B2-1E46-8EE5-31E30B497B70}"/>
              </a:ext>
            </a:extLst>
          </p:cNvPr>
          <p:cNvCxnSpPr/>
          <p:nvPr/>
        </p:nvCxnSpPr>
        <p:spPr>
          <a:xfrm flipV="1">
            <a:off x="594833" y="2218794"/>
            <a:ext cx="1240220" cy="305851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9" name="テキスト ボックス 8">
                <a:extLst>
                  <a:ext uri="{FF2B5EF4-FFF2-40B4-BE49-F238E27FC236}">
                    <a16:creationId xmlns:a16="http://schemas.microsoft.com/office/drawing/2014/main" id="{9E2D309C-AE54-AA44-BE0F-68FDC3A0F9EB}"/>
                  </a:ext>
                </a:extLst>
              </p:cNvPr>
              <p:cNvSpPr txBox="1"/>
              <p:nvPr/>
            </p:nvSpPr>
            <p:spPr>
              <a:xfrm>
                <a:off x="1237660" y="1477320"/>
                <a:ext cx="2180277" cy="46820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ja-JP" sz="2400" b="0" i="1" smtClean="0">
                          <a:latin typeface="Cambria Math" panose="02040503050406030204" pitchFamily="18" charset="0"/>
                        </a:rPr>
                        <m:t>𝑁</m:t>
                      </m:r>
                      <m:d>
                        <m:dPr>
                          <m:ctrlPr>
                            <a:rPr kumimoji="1" lang="en-US" altLang="ja-JP" sz="2400" b="0" i="1" smtClean="0">
                              <a:latin typeface="Cambria Math" panose="02040503050406030204" pitchFamily="18" charset="0"/>
                            </a:rPr>
                          </m:ctrlPr>
                        </m:dPr>
                        <m:e>
                          <m:r>
                            <a:rPr kumimoji="1" lang="en-US" altLang="ja-JP" sz="2400" b="0" i="1" smtClean="0">
                              <a:latin typeface="Cambria Math" panose="02040503050406030204" pitchFamily="18" charset="0"/>
                            </a:rPr>
                            <m:t>𝑑</m:t>
                          </m:r>
                        </m:e>
                      </m:d>
                      <m:r>
                        <a:rPr kumimoji="1" lang="en-US" altLang="ja-JP" sz="2400" b="0" i="1" smtClean="0">
                          <a:latin typeface="Cambria Math" panose="02040503050406030204" pitchFamily="18" charset="0"/>
                        </a:rPr>
                        <m:t>=</m:t>
                      </m:r>
                      <m:sSup>
                        <m:sSupPr>
                          <m:ctrlPr>
                            <a:rPr kumimoji="1" lang="en-US" altLang="ja-JP" sz="2400" b="0" i="1" smtClean="0">
                              <a:latin typeface="Cambria Math" panose="02040503050406030204" pitchFamily="18" charset="0"/>
                            </a:rPr>
                          </m:ctrlPr>
                        </m:sSupPr>
                        <m:e>
                          <m:r>
                            <a:rPr kumimoji="1" lang="en-US" altLang="ja-JP" sz="2400" b="0" i="1" smtClean="0">
                              <a:latin typeface="Cambria Math" panose="02040503050406030204" pitchFamily="18" charset="0"/>
                            </a:rPr>
                            <m:t>𝑁</m:t>
                          </m:r>
                          <m:r>
                            <a:rPr kumimoji="1" lang="en-US" altLang="ja-JP" sz="2400" b="0" i="1" baseline="-25000" smtClean="0">
                              <a:latin typeface="Cambria Math" panose="02040503050406030204" pitchFamily="18" charset="0"/>
                            </a:rPr>
                            <m:t>0</m:t>
                          </m:r>
                          <m:r>
                            <a:rPr kumimoji="1" lang="en-US" altLang="ja-JP" sz="2400" b="0" i="1" smtClean="0">
                              <a:latin typeface="Cambria Math" panose="02040503050406030204" pitchFamily="18" charset="0"/>
                            </a:rPr>
                            <m:t>𝑒</m:t>
                          </m:r>
                        </m:e>
                        <m:sup>
                          <m:r>
                            <a:rPr kumimoji="1" lang="en-US" altLang="ja-JP" sz="2400" b="0" i="1" smtClean="0">
                              <a:latin typeface="Cambria Math" panose="02040503050406030204" pitchFamily="18" charset="0"/>
                            </a:rPr>
                            <m:t>𝐴𝑑</m:t>
                          </m:r>
                        </m:sup>
                      </m:sSup>
                    </m:oMath>
                  </m:oMathPara>
                </a14:m>
                <a:endParaRPr kumimoji="1" lang="ja-JP" altLang="en-US" sz="2400"/>
              </a:p>
            </p:txBody>
          </p:sp>
        </mc:Choice>
        <mc:Fallback xmlns="">
          <p:sp>
            <p:nvSpPr>
              <p:cNvPr id="9" name="テキスト ボックス 8">
                <a:extLst>
                  <a:ext uri="{FF2B5EF4-FFF2-40B4-BE49-F238E27FC236}">
                    <a16:creationId xmlns:a16="http://schemas.microsoft.com/office/drawing/2014/main" id="{9E2D309C-AE54-AA44-BE0F-68FDC3A0F9EB}"/>
                  </a:ext>
                </a:extLst>
              </p:cNvPr>
              <p:cNvSpPr txBox="1">
                <a:spLocks noRot="1" noChangeAspect="1" noMove="1" noResize="1" noEditPoints="1" noAdjustHandles="1" noChangeArrowheads="1" noChangeShapeType="1" noTextEdit="1"/>
              </p:cNvSpPr>
              <p:nvPr/>
            </p:nvSpPr>
            <p:spPr>
              <a:xfrm>
                <a:off x="1237660" y="1477320"/>
                <a:ext cx="2180277" cy="468205"/>
              </a:xfrm>
              <a:prstGeom prst="rect">
                <a:avLst/>
              </a:prstGeom>
              <a:blipFill>
                <a:blip r:embed="rId4"/>
                <a:stretch>
                  <a:fillRect/>
                </a:stretch>
              </a:blipFill>
            </p:spPr>
            <p:txBody>
              <a:bodyPr/>
              <a:lstStyle/>
              <a:p>
                <a:r>
                  <a:rPr lang="ja-JP" altLang="en-US">
                    <a:noFill/>
                  </a:rPr>
                  <a:t> </a:t>
                </a:r>
              </a:p>
            </p:txBody>
          </p:sp>
        </mc:Fallback>
      </mc:AlternateContent>
      <p:sp>
        <p:nvSpPr>
          <p:cNvPr id="11" name="テキスト ボックス 10">
            <a:extLst>
              <a:ext uri="{FF2B5EF4-FFF2-40B4-BE49-F238E27FC236}">
                <a16:creationId xmlns:a16="http://schemas.microsoft.com/office/drawing/2014/main" id="{0B87D704-DF87-C44B-86F9-F002ADC5D5EA}"/>
              </a:ext>
            </a:extLst>
          </p:cNvPr>
          <p:cNvSpPr txBox="1"/>
          <p:nvPr/>
        </p:nvSpPr>
        <p:spPr>
          <a:xfrm>
            <a:off x="3801758" y="1552144"/>
            <a:ext cx="3921266" cy="369332"/>
          </a:xfrm>
          <a:prstGeom prst="rect">
            <a:avLst/>
          </a:prstGeom>
          <a:noFill/>
        </p:spPr>
        <p:txBody>
          <a:bodyPr wrap="none" rtlCol="0">
            <a:spAutoFit/>
          </a:bodyPr>
          <a:lstStyle/>
          <a:p>
            <a:r>
              <a:rPr kumimoji="1" lang="en-US" altLang="ja-JP" i="1" dirty="0">
                <a:latin typeface="MS PGothic" panose="020B0600070205080204" pitchFamily="34" charset="-128"/>
                <a:ea typeface="MS PGothic" panose="020B0600070205080204" pitchFamily="34" charset="-128"/>
              </a:rPr>
              <a:t>A</a:t>
            </a:r>
            <a:r>
              <a:rPr kumimoji="1" lang="ja-JP" altLang="en-US">
                <a:latin typeface="MS PGothic" panose="020B0600070205080204" pitchFamily="34" charset="-128"/>
                <a:ea typeface="MS PGothic" panose="020B0600070205080204" pitchFamily="34" charset="-128"/>
              </a:rPr>
              <a:t>が定数なら対数軸上で直線的に発散</a:t>
            </a:r>
          </a:p>
        </p:txBody>
      </p:sp>
      <mc:AlternateContent xmlns:mc="http://schemas.openxmlformats.org/markup-compatibility/2006" xmlns:a14="http://schemas.microsoft.com/office/drawing/2010/main">
        <mc:Choice Requires="a14">
          <p:sp>
            <p:nvSpPr>
              <p:cNvPr id="12" name="テキスト ボックス 11">
                <a:extLst>
                  <a:ext uri="{FF2B5EF4-FFF2-40B4-BE49-F238E27FC236}">
                    <a16:creationId xmlns:a16="http://schemas.microsoft.com/office/drawing/2014/main" id="{FD8105C8-FEF4-FA45-8696-C32082FEFF06}"/>
                  </a:ext>
                </a:extLst>
              </p:cNvPr>
              <p:cNvSpPr txBox="1"/>
              <p:nvPr/>
            </p:nvSpPr>
            <p:spPr>
              <a:xfrm>
                <a:off x="4770219" y="3294059"/>
                <a:ext cx="3786659" cy="646331"/>
              </a:xfrm>
              <a:prstGeom prst="rect">
                <a:avLst/>
              </a:prstGeom>
              <a:noFill/>
            </p:spPr>
            <p:txBody>
              <a:bodyPr wrap="square" rtlCol="0">
                <a:spAutoFit/>
              </a:bodyPr>
              <a:lstStyle/>
              <a:p>
                <a14:m>
                  <m:oMath xmlns:m="http://schemas.openxmlformats.org/officeDocument/2006/math">
                    <m:r>
                      <a:rPr kumimoji="1" lang="en-US" altLang="ja-JP" b="0" i="1" smtClean="0">
                        <a:latin typeface="Cambria Math" panose="02040503050406030204" pitchFamily="18" charset="0"/>
                        <a:ea typeface="MS PGothic" panose="020B0600070205080204" pitchFamily="34" charset="-128"/>
                      </a:rPr>
                      <m:t>𝐴</m:t>
                    </m:r>
                    <m:d>
                      <m:dPr>
                        <m:ctrlPr>
                          <a:rPr kumimoji="1" lang="en-US" altLang="ja-JP" b="0" i="1" smtClean="0">
                            <a:latin typeface="Cambria Math" panose="02040503050406030204" pitchFamily="18" charset="0"/>
                            <a:ea typeface="MS PGothic" panose="020B0600070205080204" pitchFamily="34" charset="-128"/>
                          </a:rPr>
                        </m:ctrlPr>
                      </m:dPr>
                      <m:e>
                        <m:r>
                          <a:rPr kumimoji="1" lang="en-US" altLang="ja-JP" b="0" i="1" smtClean="0">
                            <a:latin typeface="Cambria Math" panose="02040503050406030204" pitchFamily="18" charset="0"/>
                            <a:ea typeface="MS PGothic" panose="020B0600070205080204" pitchFamily="34" charset="-128"/>
                          </a:rPr>
                          <m:t>𝑑</m:t>
                        </m:r>
                        <m:r>
                          <a:rPr kumimoji="1" lang="en-US" altLang="ja-JP" b="0" i="1" smtClean="0">
                            <a:latin typeface="Cambria Math" panose="02040503050406030204" pitchFamily="18" charset="0"/>
                            <a:ea typeface="MS PGothic" panose="020B0600070205080204" pitchFamily="34" charset="-128"/>
                          </a:rPr>
                          <m:t>+1</m:t>
                        </m:r>
                      </m:e>
                    </m:d>
                    <m:r>
                      <a:rPr kumimoji="1" lang="en-US" altLang="ja-JP" b="0" i="1" smtClean="0">
                        <a:latin typeface="Cambria Math" panose="02040503050406030204" pitchFamily="18" charset="0"/>
                        <a:ea typeface="MS PGothic" panose="020B0600070205080204" pitchFamily="34" charset="-128"/>
                      </a:rPr>
                      <m:t>=</m:t>
                    </m:r>
                    <m:r>
                      <a:rPr kumimoji="1" lang="en-US" altLang="ja-JP" b="0" i="1" smtClean="0">
                        <a:solidFill>
                          <a:srgbClr val="FF0000"/>
                        </a:solidFill>
                        <a:latin typeface="Cambria Math" panose="02040503050406030204" pitchFamily="18" charset="0"/>
                        <a:ea typeface="MS PGothic" panose="020B0600070205080204" pitchFamily="34" charset="-128"/>
                      </a:rPr>
                      <m:t>𝑘</m:t>
                    </m:r>
                    <m:r>
                      <a:rPr kumimoji="1" lang="en-US" altLang="ja-JP" b="0" i="1" smtClean="0">
                        <a:latin typeface="Cambria Math" panose="02040503050406030204" pitchFamily="18" charset="0"/>
                        <a:ea typeface="MS PGothic" panose="020B0600070205080204" pitchFamily="34" charset="-128"/>
                      </a:rPr>
                      <m:t>𝐴</m:t>
                    </m:r>
                    <m:r>
                      <a:rPr kumimoji="1" lang="en-US" altLang="ja-JP" b="0" i="1" smtClean="0">
                        <a:latin typeface="Cambria Math" panose="02040503050406030204" pitchFamily="18" charset="0"/>
                        <a:ea typeface="MS PGothic" panose="020B0600070205080204" pitchFamily="34" charset="-128"/>
                      </a:rPr>
                      <m:t>(</m:t>
                    </m:r>
                    <m:r>
                      <a:rPr kumimoji="1" lang="en-US" altLang="ja-JP" b="0" i="1" smtClean="0">
                        <a:latin typeface="Cambria Math" panose="02040503050406030204" pitchFamily="18" charset="0"/>
                        <a:ea typeface="MS PGothic" panose="020B0600070205080204" pitchFamily="34" charset="-128"/>
                      </a:rPr>
                      <m:t>𝑑</m:t>
                    </m:r>
                    <m:r>
                      <a:rPr kumimoji="1" lang="en-US" altLang="ja-JP" b="0" i="1" smtClean="0">
                        <a:latin typeface="Cambria Math" panose="02040503050406030204" pitchFamily="18" charset="0"/>
                        <a:ea typeface="MS PGothic" panose="020B0600070205080204" pitchFamily="34" charset="-128"/>
                      </a:rPr>
                      <m:t>)</m:t>
                    </m:r>
                  </m:oMath>
                </a14:m>
                <a:r>
                  <a:rPr kumimoji="1" lang="en-US" altLang="ja-JP" dirty="0">
                    <a:latin typeface="MS PGothic" panose="020B0600070205080204" pitchFamily="34" charset="-128"/>
                    <a:ea typeface="MS PGothic" panose="020B0600070205080204" pitchFamily="34" charset="-128"/>
                  </a:rPr>
                  <a:t> </a:t>
                </a:r>
                <a:r>
                  <a:rPr kumimoji="1" lang="ja-JP" altLang="en-US">
                    <a:latin typeface="MS PGothic" panose="020B0600070205080204" pitchFamily="34" charset="-128"/>
                    <a:ea typeface="MS PGothic" panose="020B0600070205080204" pitchFamily="34" charset="-128"/>
                  </a:rPr>
                  <a:t>に従い、</a:t>
                </a:r>
                <a:endParaRPr kumimoji="1" lang="en-US" altLang="ja-JP" dirty="0">
                  <a:latin typeface="MS PGothic" panose="020B0600070205080204" pitchFamily="34" charset="-128"/>
                  <a:ea typeface="MS PGothic" panose="020B0600070205080204" pitchFamily="34" charset="-128"/>
                </a:endParaRPr>
              </a:p>
              <a:p>
                <a:r>
                  <a:rPr kumimoji="1" lang="ja-JP" altLang="en-US">
                    <a:latin typeface="MS PGothic" panose="020B0600070205080204" pitchFamily="34" charset="-128"/>
                    <a:ea typeface="MS PGothic" panose="020B0600070205080204" pitchFamily="34" charset="-128"/>
                  </a:rPr>
                  <a:t>日々、一定の割合で</a:t>
                </a:r>
                <a:r>
                  <a:rPr lang="en-US" altLang="ja-JP" i="1" dirty="0">
                    <a:latin typeface="Arial" panose="020B0604020202020204" pitchFamily="34" charset="0"/>
                    <a:ea typeface="MS PGothic" panose="020B0600070205080204" pitchFamily="34" charset="-128"/>
                    <a:cs typeface="Arial" panose="020B0604020202020204" pitchFamily="34" charset="0"/>
                  </a:rPr>
                  <a:t>A</a:t>
                </a:r>
                <a:r>
                  <a:rPr lang="ja-JP" altLang="en-US">
                    <a:latin typeface="MS PGothic" panose="020B0600070205080204" pitchFamily="34" charset="-128"/>
                    <a:ea typeface="MS PGothic" panose="020B0600070205080204" pitchFamily="34" charset="-128"/>
                  </a:rPr>
                  <a:t>が</a:t>
                </a:r>
                <a:r>
                  <a:rPr kumimoji="1" lang="en-US" altLang="ja-JP" dirty="0">
                    <a:latin typeface="MS PGothic" panose="020B0600070205080204" pitchFamily="34" charset="-128"/>
                    <a:ea typeface="MS PGothic" panose="020B0600070205080204" pitchFamily="34" charset="-128"/>
                  </a:rPr>
                  <a:t>0</a:t>
                </a:r>
                <a:r>
                  <a:rPr kumimoji="1" lang="ja-JP" altLang="en-US">
                    <a:latin typeface="MS PGothic" panose="020B0600070205080204" pitchFamily="34" charset="-128"/>
                    <a:ea typeface="MS PGothic" panose="020B0600070205080204" pitchFamily="34" charset="-128"/>
                  </a:rPr>
                  <a:t>に近づく．</a:t>
                </a:r>
                <a:r>
                  <a:rPr kumimoji="1" lang="en-US" altLang="ja-JP" baseline="30000" dirty="0">
                    <a:solidFill>
                      <a:srgbClr val="FF0000"/>
                    </a:solidFill>
                    <a:latin typeface="MS PGothic" panose="020B0600070205080204" pitchFamily="34" charset="-128"/>
                    <a:ea typeface="MS PGothic" panose="020B0600070205080204" pitchFamily="34" charset="-128"/>
                  </a:rPr>
                  <a:t>※</a:t>
                </a:r>
              </a:p>
            </p:txBody>
          </p:sp>
        </mc:Choice>
        <mc:Fallback xmlns="">
          <p:sp>
            <p:nvSpPr>
              <p:cNvPr id="12" name="テキスト ボックス 11">
                <a:extLst>
                  <a:ext uri="{FF2B5EF4-FFF2-40B4-BE49-F238E27FC236}">
                    <a16:creationId xmlns:a16="http://schemas.microsoft.com/office/drawing/2014/main" id="{FD8105C8-FEF4-FA45-8696-C32082FEFF06}"/>
                  </a:ext>
                </a:extLst>
              </p:cNvPr>
              <p:cNvSpPr txBox="1">
                <a:spLocks noRot="1" noChangeAspect="1" noMove="1" noResize="1" noEditPoints="1" noAdjustHandles="1" noChangeArrowheads="1" noChangeShapeType="1" noTextEdit="1"/>
              </p:cNvSpPr>
              <p:nvPr/>
            </p:nvSpPr>
            <p:spPr>
              <a:xfrm>
                <a:off x="4770219" y="3294059"/>
                <a:ext cx="3786659" cy="646331"/>
              </a:xfrm>
              <a:prstGeom prst="rect">
                <a:avLst/>
              </a:prstGeom>
              <a:blipFill>
                <a:blip r:embed="rId5"/>
                <a:stretch>
                  <a:fillRect l="-1338" t="-3846" b="-13462"/>
                </a:stretch>
              </a:blipFill>
            </p:spPr>
            <p:txBody>
              <a:bodyPr/>
              <a:lstStyle/>
              <a:p>
                <a:r>
                  <a:rPr lang="ja-JP" altLang="en-US">
                    <a:noFill/>
                  </a:rPr>
                  <a:t> </a:t>
                </a:r>
              </a:p>
            </p:txBody>
          </p:sp>
        </mc:Fallback>
      </mc:AlternateContent>
      <p:sp>
        <p:nvSpPr>
          <p:cNvPr id="14" name="テキスト ボックス 13">
            <a:extLst>
              <a:ext uri="{FF2B5EF4-FFF2-40B4-BE49-F238E27FC236}">
                <a16:creationId xmlns:a16="http://schemas.microsoft.com/office/drawing/2014/main" id="{D3AADF50-B1DE-0A40-8413-EE1FD2F81882}"/>
              </a:ext>
            </a:extLst>
          </p:cNvPr>
          <p:cNvSpPr txBox="1"/>
          <p:nvPr/>
        </p:nvSpPr>
        <p:spPr>
          <a:xfrm>
            <a:off x="2953754" y="3438015"/>
            <a:ext cx="1569660" cy="369332"/>
          </a:xfrm>
          <a:prstGeom prst="rect">
            <a:avLst/>
          </a:prstGeom>
          <a:noFill/>
          <a:ln w="38100">
            <a:solidFill>
              <a:srgbClr val="FF0000"/>
            </a:solidFill>
          </a:ln>
        </p:spPr>
        <p:txBody>
          <a:bodyPr wrap="none" rtlCol="0">
            <a:spAutoFit/>
          </a:bodyPr>
          <a:lstStyle/>
          <a:p>
            <a:r>
              <a:rPr lang="ja-JP" altLang="en-US">
                <a:latin typeface="MS PGothic" panose="020B0600070205080204" pitchFamily="34" charset="-128"/>
                <a:ea typeface="MS PGothic" panose="020B0600070205080204" pitchFamily="34" charset="-128"/>
              </a:rPr>
              <a:t>一定減衰仮定</a:t>
            </a:r>
            <a:endParaRPr kumimoji="1" lang="ja-JP" altLang="en-US">
              <a:latin typeface="MS PGothic" panose="020B0600070205080204" pitchFamily="34" charset="-128"/>
              <a:ea typeface="MS PGothic" panose="020B0600070205080204" pitchFamily="34" charset="-128"/>
            </a:endParaRPr>
          </a:p>
        </p:txBody>
      </p:sp>
      <p:sp>
        <p:nvSpPr>
          <p:cNvPr id="16" name="テキスト ボックス 15">
            <a:extLst>
              <a:ext uri="{FF2B5EF4-FFF2-40B4-BE49-F238E27FC236}">
                <a16:creationId xmlns:a16="http://schemas.microsoft.com/office/drawing/2014/main" id="{41A05747-5C95-5C45-8CF0-33C7C77B9A50}"/>
              </a:ext>
            </a:extLst>
          </p:cNvPr>
          <p:cNvSpPr txBox="1"/>
          <p:nvPr/>
        </p:nvSpPr>
        <p:spPr>
          <a:xfrm>
            <a:off x="5503615" y="2281991"/>
            <a:ext cx="2319866" cy="369332"/>
          </a:xfrm>
          <a:prstGeom prst="rect">
            <a:avLst/>
          </a:prstGeom>
          <a:noFill/>
        </p:spPr>
        <p:txBody>
          <a:bodyPr wrap="none" rtlCol="0">
            <a:spAutoFit/>
          </a:bodyPr>
          <a:lstStyle/>
          <a:p>
            <a:r>
              <a:rPr lang="ja-JP" altLang="en-US">
                <a:latin typeface="MS PGothic" panose="020B0600070205080204" pitchFamily="34" charset="-128"/>
                <a:ea typeface="MS PGothic" panose="020B0600070205080204" pitchFamily="34" charset="-128"/>
              </a:rPr>
              <a:t>感染が終息すると</a:t>
            </a:r>
            <a:r>
              <a:rPr kumimoji="1" lang="en-US" altLang="ja-JP" i="1" dirty="0">
                <a:latin typeface="Arial" panose="020B0604020202020204" pitchFamily="34" charset="0"/>
                <a:ea typeface="MS PGothic" panose="020B0600070205080204" pitchFamily="34" charset="-128"/>
                <a:cs typeface="Arial" panose="020B0604020202020204" pitchFamily="34" charset="0"/>
              </a:rPr>
              <a:t>A</a:t>
            </a:r>
            <a:r>
              <a:rPr kumimoji="1" lang="en-US" altLang="ja-JP" dirty="0">
                <a:latin typeface="MS PGothic" panose="020B0600070205080204" pitchFamily="34" charset="-128"/>
                <a:ea typeface="MS PGothic" panose="020B0600070205080204" pitchFamily="34" charset="-128"/>
              </a:rPr>
              <a:t>=0</a:t>
            </a:r>
            <a:endParaRPr kumimoji="1" lang="ja-JP" altLang="en-US">
              <a:latin typeface="MS PGothic" panose="020B0600070205080204" pitchFamily="34" charset="-128"/>
              <a:ea typeface="MS PGothic" panose="020B0600070205080204" pitchFamily="34" charset="-128"/>
            </a:endParaRPr>
          </a:p>
        </p:txBody>
      </p:sp>
      <p:sp>
        <p:nvSpPr>
          <p:cNvPr id="18" name="スライド番号プレースホルダー 17">
            <a:extLst>
              <a:ext uri="{FF2B5EF4-FFF2-40B4-BE49-F238E27FC236}">
                <a16:creationId xmlns:a16="http://schemas.microsoft.com/office/drawing/2014/main" id="{DA0A4F50-F39D-E94A-8FF9-4A7D0CEFD367}"/>
              </a:ext>
            </a:extLst>
          </p:cNvPr>
          <p:cNvSpPr>
            <a:spLocks noGrp="1"/>
          </p:cNvSpPr>
          <p:nvPr>
            <p:ph type="sldNum" sz="quarter" idx="12"/>
          </p:nvPr>
        </p:nvSpPr>
        <p:spPr/>
        <p:txBody>
          <a:bodyPr/>
          <a:lstStyle/>
          <a:p>
            <a:fld id="{E5683719-778B-604D-B734-E25CC3C7439E}" type="slidenum">
              <a:rPr kumimoji="1" lang="ja-JP" altLang="en-US" smtClean="0"/>
              <a:t>16</a:t>
            </a:fld>
            <a:endParaRPr kumimoji="1" lang="ja-JP" altLang="en-US"/>
          </a:p>
        </p:txBody>
      </p:sp>
      <p:sp>
        <p:nvSpPr>
          <p:cNvPr id="3" name="正方形/長方形 2">
            <a:extLst>
              <a:ext uri="{FF2B5EF4-FFF2-40B4-BE49-F238E27FC236}">
                <a16:creationId xmlns:a16="http://schemas.microsoft.com/office/drawing/2014/main" id="{0338D0B1-941C-7F49-AF0D-3688167060D8}"/>
              </a:ext>
            </a:extLst>
          </p:cNvPr>
          <p:cNvSpPr/>
          <p:nvPr/>
        </p:nvSpPr>
        <p:spPr>
          <a:xfrm>
            <a:off x="1293932" y="4395928"/>
            <a:ext cx="7693549" cy="646331"/>
          </a:xfrm>
          <a:prstGeom prst="rect">
            <a:avLst/>
          </a:prstGeom>
        </p:spPr>
        <p:txBody>
          <a:bodyPr wrap="square">
            <a:spAutoFit/>
          </a:bodyPr>
          <a:lstStyle/>
          <a:p>
            <a:r>
              <a:rPr lang="ja-JP" altLang="en-US">
                <a:latin typeface="MS PGothic" panose="020B0600070205080204" pitchFamily="34" charset="-128"/>
                <a:ea typeface="MS PGothic" panose="020B0600070205080204" pitchFamily="34" charset="-128"/>
              </a:rPr>
              <a:t>１より小さい</a:t>
            </a:r>
            <a:r>
              <a:rPr lang="ja-JP" altLang="en-US">
                <a:solidFill>
                  <a:srgbClr val="FF0000"/>
                </a:solidFill>
                <a:latin typeface="MS PGothic" panose="020B0600070205080204" pitchFamily="34" charset="-128"/>
                <a:ea typeface="MS PGothic" panose="020B0600070205080204" pitchFamily="34" charset="-128"/>
              </a:rPr>
              <a:t>減衰定数</a:t>
            </a:r>
            <a:r>
              <a:rPr lang="en-US" altLang="ja-JP" i="1" dirty="0">
                <a:solidFill>
                  <a:srgbClr val="FF0000"/>
                </a:solidFill>
                <a:latin typeface="MS PGothic" panose="020B0600070205080204" pitchFamily="34" charset="-128"/>
                <a:ea typeface="MS PGothic" panose="020B0600070205080204" pitchFamily="34" charset="-128"/>
              </a:rPr>
              <a:t>k</a:t>
            </a:r>
            <a:r>
              <a:rPr lang="ja-JP" altLang="en-US">
                <a:latin typeface="MS PGothic" panose="020B0600070205080204" pitchFamily="34" charset="-128"/>
                <a:ea typeface="MS PGothic" panose="020B0600070205080204" pitchFamily="34" charset="-128"/>
              </a:rPr>
              <a:t>は、感染者の快復・隔離、活動規制、自然免疫、等全ての効果・影響を反映する．</a:t>
            </a:r>
          </a:p>
        </p:txBody>
      </p:sp>
      <mc:AlternateContent xmlns:mc="http://schemas.openxmlformats.org/markup-compatibility/2006" xmlns:a14="http://schemas.microsoft.com/office/drawing/2010/main">
        <mc:Choice Requires="a14">
          <p:sp>
            <p:nvSpPr>
              <p:cNvPr id="13" name="テキスト ボックス 12">
                <a:extLst>
                  <a:ext uri="{FF2B5EF4-FFF2-40B4-BE49-F238E27FC236}">
                    <a16:creationId xmlns:a16="http://schemas.microsoft.com/office/drawing/2014/main" id="{409B1F4F-6738-904D-8321-F039932C24BF}"/>
                  </a:ext>
                </a:extLst>
              </p:cNvPr>
              <p:cNvSpPr txBox="1"/>
              <p:nvPr/>
            </p:nvSpPr>
            <p:spPr>
              <a:xfrm>
                <a:off x="521424" y="5936225"/>
                <a:ext cx="8118231" cy="698140"/>
              </a:xfrm>
              <a:prstGeom prst="rect">
                <a:avLst/>
              </a:prstGeom>
              <a:noFill/>
            </p:spPr>
            <p:txBody>
              <a:bodyPr wrap="square" rtlCol="0">
                <a:spAutoFit/>
              </a:bodyPr>
              <a:lstStyle/>
              <a:p>
                <a:pPr marL="285750" indent="-285750">
                  <a:buClr>
                    <a:srgbClr val="FF0000"/>
                  </a:buClr>
                  <a:buFont typeface=".Lucida Grande UI Regular"/>
                  <a:buChar char="※"/>
                </a:pPr>
                <a14:m>
                  <m:oMath xmlns:m="http://schemas.openxmlformats.org/officeDocument/2006/math">
                    <m:r>
                      <a:rPr lang="ja-JP" altLang="en-US" b="1" i="0" smtClean="0">
                        <a:solidFill>
                          <a:schemeClr val="tx1"/>
                        </a:solidFill>
                        <a:latin typeface="Cambria Math" panose="02040503050406030204" pitchFamily="18" charset="0"/>
                        <a:ea typeface="MS PGothic" panose="020B0600070205080204" pitchFamily="34" charset="-128"/>
                      </a:rPr>
                      <m:t>一定減衰仮定と</m:t>
                    </m:r>
                    <m:r>
                      <a:rPr lang="en-US" altLang="ja-JP" b="0" i="1" smtClean="0">
                        <a:latin typeface="Cambria Math" panose="02040503050406030204" pitchFamily="18" charset="0"/>
                        <a:ea typeface="MS PGothic" panose="020B0600070205080204" pitchFamily="34" charset="-128"/>
                      </a:rPr>
                      <m:t>𝐾</m:t>
                    </m:r>
                    <m:r>
                      <a:rPr lang="ja-JP" altLang="en-US" i="0">
                        <a:latin typeface="Cambria Math" panose="02040503050406030204" pitchFamily="18" charset="0"/>
                        <a:ea typeface="MS PGothic" panose="020B0600070205080204" pitchFamily="34" charset="-128"/>
                      </a:rPr>
                      <m:t>の</m:t>
                    </m:r>
                    <m:r>
                      <a:rPr lang="ja-JP" altLang="en-US" i="0" smtClean="0">
                        <a:latin typeface="Cambria Math" panose="02040503050406030204" pitchFamily="18" charset="0"/>
                        <a:ea typeface="MS PGothic" panose="020B0600070205080204" pitchFamily="34" charset="-128"/>
                      </a:rPr>
                      <m:t>時間発展</m:t>
                    </m:r>
                    <m:r>
                      <a:rPr lang="ja-JP" altLang="en-US" i="1">
                        <a:latin typeface="Cambria Math" panose="02040503050406030204" pitchFamily="18" charset="0"/>
                        <a:ea typeface="MS PGothic" panose="020B0600070205080204" pitchFamily="34" charset="-128"/>
                      </a:rPr>
                      <m:t>が</m:t>
                    </m:r>
                    <m:r>
                      <a:rPr lang="ja-JP" altLang="en-US" i="1" smtClean="0">
                        <a:solidFill>
                          <a:srgbClr val="FF0000"/>
                        </a:solidFill>
                        <a:latin typeface="Cambria Math" panose="02040503050406030204" pitchFamily="18" charset="0"/>
                        <a:ea typeface="MS PGothic" panose="020B0600070205080204" pitchFamily="34" charset="-128"/>
                      </a:rPr>
                      <m:t>二重指数関数</m:t>
                    </m:r>
                    <m:r>
                      <a:rPr kumimoji="1" lang="en-US" altLang="ja-JP" b="0" i="1" smtClean="0">
                        <a:solidFill>
                          <a:schemeClr val="tx1"/>
                        </a:solidFill>
                        <a:latin typeface="Cambria Math" panose="02040503050406030204" pitchFamily="18" charset="0"/>
                        <a:ea typeface="MS PGothic" panose="020B0600070205080204" pitchFamily="34" charset="-128"/>
                      </a:rPr>
                      <m:t>𝐾</m:t>
                    </m:r>
                    <m:d>
                      <m:dPr>
                        <m:ctrlPr>
                          <a:rPr kumimoji="1" lang="en-US" altLang="ja-JP" b="0" i="1" smtClean="0">
                            <a:solidFill>
                              <a:schemeClr val="tx1"/>
                            </a:solidFill>
                            <a:latin typeface="Cambria Math" panose="02040503050406030204" pitchFamily="18" charset="0"/>
                            <a:ea typeface="MS PGothic" panose="020B0600070205080204" pitchFamily="34" charset="-128"/>
                          </a:rPr>
                        </m:ctrlPr>
                      </m:dPr>
                      <m:e>
                        <m:r>
                          <a:rPr kumimoji="1" lang="en-US" altLang="ja-JP" b="0" i="1" smtClean="0">
                            <a:solidFill>
                              <a:schemeClr val="tx1"/>
                            </a:solidFill>
                            <a:latin typeface="Cambria Math" panose="02040503050406030204" pitchFamily="18" charset="0"/>
                            <a:ea typeface="MS PGothic" panose="020B0600070205080204" pitchFamily="34" charset="-128"/>
                          </a:rPr>
                          <m:t>𝑡</m:t>
                        </m:r>
                      </m:e>
                    </m:d>
                    <m:r>
                      <a:rPr kumimoji="1" lang="en-US" altLang="ja-JP" b="0" i="1" smtClean="0">
                        <a:solidFill>
                          <a:schemeClr val="tx1"/>
                        </a:solidFill>
                        <a:latin typeface="Cambria Math" panose="02040503050406030204" pitchFamily="18" charset="0"/>
                        <a:ea typeface="Cambria Math" panose="02040503050406030204" pitchFamily="18" charset="0"/>
                      </a:rPr>
                      <m:t>=1−</m:t>
                    </m:r>
                    <m:sSup>
                      <m:sSupPr>
                        <m:ctrlPr>
                          <a:rPr kumimoji="1" lang="en-US" altLang="ja-JP" b="0" i="1" smtClean="0">
                            <a:solidFill>
                              <a:schemeClr val="tx1"/>
                            </a:solidFill>
                            <a:latin typeface="Cambria Math" panose="02040503050406030204" pitchFamily="18" charset="0"/>
                            <a:ea typeface="Cambria Math" panose="02040503050406030204" pitchFamily="18" charset="0"/>
                          </a:rPr>
                        </m:ctrlPr>
                      </m:sSupPr>
                      <m:e>
                        <m:r>
                          <a:rPr kumimoji="1" lang="en-US" altLang="ja-JP" b="0" i="1" smtClean="0">
                            <a:solidFill>
                              <a:schemeClr val="tx1"/>
                            </a:solidFill>
                            <a:latin typeface="Cambria Math" panose="02040503050406030204" pitchFamily="18" charset="0"/>
                            <a:ea typeface="Cambria Math" panose="02040503050406030204" pitchFamily="18" charset="0"/>
                          </a:rPr>
                          <m:t>𝑒</m:t>
                        </m:r>
                      </m:e>
                      <m:sup>
                        <m:r>
                          <a:rPr kumimoji="1" lang="en-US" altLang="ja-JP" b="0" i="1" smtClean="0">
                            <a:solidFill>
                              <a:schemeClr val="tx1"/>
                            </a:solidFill>
                            <a:latin typeface="Cambria Math" panose="02040503050406030204" pitchFamily="18" charset="0"/>
                            <a:ea typeface="Cambria Math" panose="02040503050406030204" pitchFamily="18" charset="0"/>
                          </a:rPr>
                          <m:t>−</m:t>
                        </m:r>
                        <m:r>
                          <a:rPr kumimoji="1" lang="en-US" altLang="ja-JP" b="0" i="1" smtClean="0">
                            <a:solidFill>
                              <a:schemeClr val="tx1"/>
                            </a:solidFill>
                            <a:latin typeface="Cambria Math" panose="02040503050406030204" pitchFamily="18" charset="0"/>
                            <a:ea typeface="Cambria Math" panose="02040503050406030204" pitchFamily="18" charset="0"/>
                          </a:rPr>
                          <m:t>𝐿</m:t>
                        </m:r>
                        <m:r>
                          <a:rPr kumimoji="1" lang="en-US" altLang="ja-JP" b="0" i="1" smtClean="0">
                            <a:solidFill>
                              <a:schemeClr val="tx1"/>
                            </a:solidFill>
                            <a:latin typeface="Cambria Math" panose="02040503050406030204" pitchFamily="18" charset="0"/>
                            <a:ea typeface="Cambria Math" panose="02040503050406030204" pitchFamily="18" charset="0"/>
                          </a:rPr>
                          <m:t>(0)</m:t>
                        </m:r>
                        <m:sSup>
                          <m:sSupPr>
                            <m:ctrlPr>
                              <a:rPr kumimoji="1" lang="en-US" altLang="ja-JP" b="0" i="1" smtClean="0">
                                <a:solidFill>
                                  <a:schemeClr val="tx1"/>
                                </a:solidFill>
                                <a:latin typeface="Cambria Math" panose="02040503050406030204" pitchFamily="18" charset="0"/>
                                <a:ea typeface="Cambria Math" panose="02040503050406030204" pitchFamily="18" charset="0"/>
                              </a:rPr>
                            </m:ctrlPr>
                          </m:sSupPr>
                          <m:e>
                            <m:r>
                              <a:rPr kumimoji="1" lang="en-US" altLang="ja-JP" b="0" i="1" smtClean="0">
                                <a:solidFill>
                                  <a:schemeClr val="tx1"/>
                                </a:solidFill>
                                <a:latin typeface="Cambria Math" panose="02040503050406030204" pitchFamily="18" charset="0"/>
                                <a:ea typeface="Cambria Math" panose="02040503050406030204" pitchFamily="18" charset="0"/>
                              </a:rPr>
                              <m:t>𝑒</m:t>
                            </m:r>
                          </m:e>
                          <m:sup>
                            <m:r>
                              <a:rPr kumimoji="1" lang="en-US" altLang="ja-JP" b="0" i="1" smtClean="0">
                                <a:solidFill>
                                  <a:schemeClr val="tx1"/>
                                </a:solidFill>
                                <a:latin typeface="Cambria Math" panose="02040503050406030204" pitchFamily="18" charset="0"/>
                                <a:ea typeface="Cambria Math" panose="02040503050406030204" pitchFamily="18" charset="0"/>
                              </a:rPr>
                              <m:t>−(1−</m:t>
                            </m:r>
                            <m:r>
                              <a:rPr kumimoji="1" lang="en-US" altLang="ja-JP" b="0" i="1" smtClean="0">
                                <a:solidFill>
                                  <a:schemeClr val="tx1"/>
                                </a:solidFill>
                                <a:latin typeface="Cambria Math" panose="02040503050406030204" pitchFamily="18" charset="0"/>
                                <a:ea typeface="Cambria Math" panose="02040503050406030204" pitchFamily="18" charset="0"/>
                              </a:rPr>
                              <m:t>𝑘</m:t>
                            </m:r>
                            <m:r>
                              <a:rPr kumimoji="1" lang="en-US" altLang="ja-JP" b="0" i="1" smtClean="0">
                                <a:solidFill>
                                  <a:schemeClr val="tx1"/>
                                </a:solidFill>
                                <a:latin typeface="Cambria Math" panose="02040503050406030204" pitchFamily="18" charset="0"/>
                                <a:ea typeface="Cambria Math" panose="02040503050406030204" pitchFamily="18" charset="0"/>
                              </a:rPr>
                              <m:t>)</m:t>
                            </m:r>
                            <m:r>
                              <a:rPr kumimoji="1" lang="en-US" altLang="ja-JP" b="0" i="1" smtClean="0">
                                <a:solidFill>
                                  <a:schemeClr val="tx1"/>
                                </a:solidFill>
                                <a:latin typeface="Cambria Math" panose="02040503050406030204" pitchFamily="18" charset="0"/>
                                <a:ea typeface="Cambria Math" panose="02040503050406030204" pitchFamily="18" charset="0"/>
                              </a:rPr>
                              <m:t>𝑡</m:t>
                            </m:r>
                          </m:sup>
                        </m:sSup>
                      </m:sup>
                    </m:sSup>
                    <m:r>
                      <a:rPr lang="ja-JP" altLang="en-US">
                        <a:latin typeface="Cambria Math" panose="02040503050406030204" pitchFamily="18" charset="0"/>
                        <a:ea typeface="MS PGothic" panose="020B0600070205080204" pitchFamily="34" charset="-128"/>
                      </a:rPr>
                      <m:t>に</m:t>
                    </m:r>
                    <m:r>
                      <a:rPr lang="ja-JP" altLang="en-US" i="1" smtClean="0">
                        <a:latin typeface="Cambria Math" panose="02040503050406030204" pitchFamily="18" charset="0"/>
                        <a:ea typeface="MS PGothic" panose="020B0600070205080204" pitchFamily="34" charset="-128"/>
                      </a:rPr>
                      <m:t>従う</m:t>
                    </m:r>
                  </m:oMath>
                </a14:m>
                <a:r>
                  <a:rPr kumimoji="1" lang="ja-JP" altLang="en-US">
                    <a:latin typeface="MS PGothic" panose="020B0600070205080204" pitchFamily="34" charset="-128"/>
                    <a:ea typeface="MS PGothic" panose="020B0600070205080204" pitchFamily="34" charset="-128"/>
                  </a:rPr>
                  <a:t>ということが同値であることが東工大・秋山教授により示された</a:t>
                </a:r>
              </a:p>
            </p:txBody>
          </p:sp>
        </mc:Choice>
        <mc:Fallback xmlns="">
          <p:sp>
            <p:nvSpPr>
              <p:cNvPr id="13" name="テキスト ボックス 12">
                <a:extLst>
                  <a:ext uri="{FF2B5EF4-FFF2-40B4-BE49-F238E27FC236}">
                    <a16:creationId xmlns:a16="http://schemas.microsoft.com/office/drawing/2014/main" id="{409B1F4F-6738-904D-8321-F039932C24BF}"/>
                  </a:ext>
                </a:extLst>
              </p:cNvPr>
              <p:cNvSpPr txBox="1">
                <a:spLocks noRot="1" noChangeAspect="1" noMove="1" noResize="1" noEditPoints="1" noAdjustHandles="1" noChangeArrowheads="1" noChangeShapeType="1" noTextEdit="1"/>
              </p:cNvSpPr>
              <p:nvPr/>
            </p:nvSpPr>
            <p:spPr>
              <a:xfrm>
                <a:off x="521424" y="5936225"/>
                <a:ext cx="8118231" cy="698140"/>
              </a:xfrm>
              <a:prstGeom prst="rect">
                <a:avLst/>
              </a:prstGeom>
              <a:blipFill>
                <a:blip r:embed="rId6"/>
                <a:stretch>
                  <a:fillRect l="-313" r="-469" b="-12500"/>
                </a:stretch>
              </a:blipFill>
            </p:spPr>
            <p:txBody>
              <a:bodyPr/>
              <a:lstStyle/>
              <a:p>
                <a:r>
                  <a:rPr lang="ja-JP" altLang="en-US">
                    <a:noFill/>
                  </a:rPr>
                  <a:t> </a:t>
                </a:r>
              </a:p>
            </p:txBody>
          </p:sp>
        </mc:Fallback>
      </mc:AlternateContent>
      <p:sp>
        <p:nvSpPr>
          <p:cNvPr id="15" name="テキスト ボックス 14">
            <a:extLst>
              <a:ext uri="{FF2B5EF4-FFF2-40B4-BE49-F238E27FC236}">
                <a16:creationId xmlns:a16="http://schemas.microsoft.com/office/drawing/2014/main" id="{B7427CAF-EBD6-3A43-8F1E-B59743579B22}"/>
              </a:ext>
            </a:extLst>
          </p:cNvPr>
          <p:cNvSpPr txBox="1"/>
          <p:nvPr/>
        </p:nvSpPr>
        <p:spPr>
          <a:xfrm>
            <a:off x="7694024" y="6488668"/>
            <a:ext cx="1449976" cy="369332"/>
          </a:xfrm>
          <a:prstGeom prst="rect">
            <a:avLst/>
          </a:prstGeom>
          <a:solidFill>
            <a:schemeClr val="bg1"/>
          </a:solid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参考資料</a:t>
            </a:r>
            <a:r>
              <a:rPr kumimoji="1" lang="en-US" altLang="ja-JP" sz="1800" b="0" i="0" u="none" strike="noStrike" kern="1200" cap="none" spc="0" normalizeH="0" baseline="0" noProof="0" dirty="0">
                <a:ln>
                  <a:noFill/>
                </a:ln>
                <a:solidFill>
                  <a:srgbClr val="000000"/>
                </a:solidFill>
                <a:effectLst/>
                <a:uLnTx/>
                <a:uFillTx/>
                <a:latin typeface="Arial"/>
                <a:ea typeface="ＭＳ Ｐゴシック"/>
                <a:cs typeface="+mn-cs"/>
              </a:rPr>
              <a:t> </a:t>
            </a: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１</a:t>
            </a:r>
          </a:p>
        </p:txBody>
      </p:sp>
    </p:spTree>
    <p:extLst>
      <p:ext uri="{BB962C8B-B14F-4D97-AF65-F5344CB8AC3E}">
        <p14:creationId xmlns:p14="http://schemas.microsoft.com/office/powerpoint/2010/main" val="13217390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23E91AE-D11C-1143-911F-0E38F7CC7043}"/>
              </a:ext>
            </a:extLst>
          </p:cNvPr>
          <p:cNvSpPr>
            <a:spLocks noGrp="1"/>
          </p:cNvSpPr>
          <p:nvPr>
            <p:ph type="title"/>
          </p:nvPr>
        </p:nvSpPr>
        <p:spPr>
          <a:xfrm>
            <a:off x="637190" y="0"/>
            <a:ext cx="7886700" cy="1325563"/>
          </a:xfrm>
        </p:spPr>
        <p:txBody>
          <a:bodyPr/>
          <a:lstStyle/>
          <a:p>
            <a:r>
              <a:rPr kumimoji="1" lang="ja-JP" altLang="en-US">
                <a:latin typeface="MS PGothic" panose="020B0600070205080204" pitchFamily="34" charset="-128"/>
                <a:ea typeface="MS PGothic" panose="020B0600070205080204" pitchFamily="34" charset="-128"/>
              </a:rPr>
              <a:t>収束スピードを測定する．</a:t>
            </a:r>
          </a:p>
        </p:txBody>
      </p:sp>
      <p:pic>
        <p:nvPicPr>
          <p:cNvPr id="7" name="図 6">
            <a:extLst>
              <a:ext uri="{FF2B5EF4-FFF2-40B4-BE49-F238E27FC236}">
                <a16:creationId xmlns:a16="http://schemas.microsoft.com/office/drawing/2014/main" id="{F0AC617A-1DBC-844E-95BC-B9DA37374B68}"/>
              </a:ext>
            </a:extLst>
          </p:cNvPr>
          <p:cNvPicPr>
            <a:picLocks noChangeAspect="1"/>
          </p:cNvPicPr>
          <p:nvPr/>
        </p:nvPicPr>
        <p:blipFill>
          <a:blip r:embed="rId2"/>
          <a:stretch>
            <a:fillRect/>
          </a:stretch>
        </p:blipFill>
        <p:spPr>
          <a:xfrm>
            <a:off x="1151540" y="1566224"/>
            <a:ext cx="6858000" cy="4400550"/>
          </a:xfrm>
          <a:prstGeom prst="rect">
            <a:avLst/>
          </a:prstGeom>
        </p:spPr>
      </p:pic>
      <p:grpSp>
        <p:nvGrpSpPr>
          <p:cNvPr id="9" name="グループ化 8">
            <a:extLst>
              <a:ext uri="{FF2B5EF4-FFF2-40B4-BE49-F238E27FC236}">
                <a16:creationId xmlns:a16="http://schemas.microsoft.com/office/drawing/2014/main" id="{A182B726-8528-544D-9D58-AD9FED4786C6}"/>
              </a:ext>
            </a:extLst>
          </p:cNvPr>
          <p:cNvGrpSpPr/>
          <p:nvPr/>
        </p:nvGrpSpPr>
        <p:grpSpPr>
          <a:xfrm>
            <a:off x="1200144" y="5727196"/>
            <a:ext cx="6213650" cy="338554"/>
            <a:chOff x="1200144" y="5727196"/>
            <a:chExt cx="6213650" cy="338554"/>
          </a:xfrm>
        </p:grpSpPr>
        <p:sp>
          <p:nvSpPr>
            <p:cNvPr id="16" name="テキスト ボックス 15">
              <a:extLst>
                <a:ext uri="{FF2B5EF4-FFF2-40B4-BE49-F238E27FC236}">
                  <a16:creationId xmlns:a16="http://schemas.microsoft.com/office/drawing/2014/main" id="{EA20E45A-87A9-C949-A7A1-432A74409575}"/>
                </a:ext>
              </a:extLst>
            </p:cNvPr>
            <p:cNvSpPr txBox="1"/>
            <p:nvPr/>
          </p:nvSpPr>
          <p:spPr>
            <a:xfrm>
              <a:off x="1200144" y="5727196"/>
              <a:ext cx="595745" cy="338554"/>
            </a:xfrm>
            <a:prstGeom prst="rect">
              <a:avLst/>
            </a:prstGeom>
            <a:solidFill>
              <a:schemeClr val="bg1"/>
            </a:solidFill>
          </p:spPr>
          <p:txBody>
            <a:bodyPr wrap="square" rtlCol="0">
              <a:spAutoFit/>
            </a:bodyPr>
            <a:lstStyle/>
            <a:p>
              <a:pPr algn="ctr"/>
              <a:r>
                <a:rPr kumimoji="1" lang="en-US" altLang="ja-JP" sz="1600" dirty="0">
                  <a:latin typeface="MS PGothic" panose="020B0600070205080204" pitchFamily="34" charset="-128"/>
                  <a:ea typeface="MS PGothic" panose="020B0600070205080204" pitchFamily="34" charset="-128"/>
                </a:rPr>
                <a:t>3/7</a:t>
              </a:r>
              <a:endParaRPr kumimoji="1" lang="ja-JP" altLang="en-US" sz="1600">
                <a:latin typeface="MS PGothic" panose="020B0600070205080204" pitchFamily="34" charset="-128"/>
                <a:ea typeface="MS PGothic" panose="020B0600070205080204" pitchFamily="34" charset="-128"/>
              </a:endParaRPr>
            </a:p>
          </p:txBody>
        </p:sp>
        <p:sp>
          <p:nvSpPr>
            <p:cNvPr id="17" name="テキスト ボックス 16">
              <a:extLst>
                <a:ext uri="{FF2B5EF4-FFF2-40B4-BE49-F238E27FC236}">
                  <a16:creationId xmlns:a16="http://schemas.microsoft.com/office/drawing/2014/main" id="{C5670DFF-133F-1240-AA3E-BA75DD16A36F}"/>
                </a:ext>
              </a:extLst>
            </p:cNvPr>
            <p:cNvSpPr txBox="1"/>
            <p:nvPr/>
          </p:nvSpPr>
          <p:spPr>
            <a:xfrm>
              <a:off x="2596882" y="5727196"/>
              <a:ext cx="595745" cy="338554"/>
            </a:xfrm>
            <a:prstGeom prst="rect">
              <a:avLst/>
            </a:prstGeom>
            <a:solidFill>
              <a:schemeClr val="bg1"/>
            </a:solidFill>
          </p:spPr>
          <p:txBody>
            <a:bodyPr wrap="square" rtlCol="0">
              <a:spAutoFit/>
            </a:bodyPr>
            <a:lstStyle/>
            <a:p>
              <a:pPr algn="ctr"/>
              <a:r>
                <a:rPr kumimoji="1" lang="en-US" altLang="ja-JP" sz="1600" dirty="0">
                  <a:latin typeface="MS PGothic" panose="020B0600070205080204" pitchFamily="34" charset="-128"/>
                  <a:ea typeface="MS PGothic" panose="020B0600070205080204" pitchFamily="34" charset="-128"/>
                </a:rPr>
                <a:t>3/27</a:t>
              </a:r>
              <a:endParaRPr kumimoji="1" lang="ja-JP" altLang="en-US" sz="1600">
                <a:latin typeface="MS PGothic" panose="020B0600070205080204" pitchFamily="34" charset="-128"/>
                <a:ea typeface="MS PGothic" panose="020B0600070205080204" pitchFamily="34" charset="-128"/>
              </a:endParaRPr>
            </a:p>
          </p:txBody>
        </p:sp>
        <p:sp>
          <p:nvSpPr>
            <p:cNvPr id="20" name="テキスト ボックス 19">
              <a:extLst>
                <a:ext uri="{FF2B5EF4-FFF2-40B4-BE49-F238E27FC236}">
                  <a16:creationId xmlns:a16="http://schemas.microsoft.com/office/drawing/2014/main" id="{A32064E1-B9A2-FB43-8F7F-E6F668CB92CF}"/>
                </a:ext>
              </a:extLst>
            </p:cNvPr>
            <p:cNvSpPr txBox="1"/>
            <p:nvPr/>
          </p:nvSpPr>
          <p:spPr>
            <a:xfrm>
              <a:off x="3984795" y="5727196"/>
              <a:ext cx="595745" cy="338554"/>
            </a:xfrm>
            <a:prstGeom prst="rect">
              <a:avLst/>
            </a:prstGeom>
            <a:solidFill>
              <a:schemeClr val="bg1"/>
            </a:solidFill>
          </p:spPr>
          <p:txBody>
            <a:bodyPr wrap="square" rtlCol="0">
              <a:spAutoFit/>
            </a:bodyPr>
            <a:lstStyle/>
            <a:p>
              <a:pPr algn="ctr"/>
              <a:r>
                <a:rPr lang="en-US" altLang="ja-JP" sz="1600" dirty="0">
                  <a:latin typeface="MS PGothic" panose="020B0600070205080204" pitchFamily="34" charset="-128"/>
                  <a:ea typeface="MS PGothic" panose="020B0600070205080204" pitchFamily="34" charset="-128"/>
                </a:rPr>
                <a:t>4</a:t>
              </a:r>
              <a:r>
                <a:rPr kumimoji="1" lang="en-US" altLang="ja-JP" sz="1600" dirty="0">
                  <a:latin typeface="MS PGothic" panose="020B0600070205080204" pitchFamily="34" charset="-128"/>
                  <a:ea typeface="MS PGothic" panose="020B0600070205080204" pitchFamily="34" charset="-128"/>
                </a:rPr>
                <a:t>/16</a:t>
              </a:r>
              <a:endParaRPr kumimoji="1" lang="ja-JP" altLang="en-US" sz="1600">
                <a:latin typeface="MS PGothic" panose="020B0600070205080204" pitchFamily="34" charset="-128"/>
                <a:ea typeface="MS PGothic" panose="020B0600070205080204" pitchFamily="34" charset="-128"/>
              </a:endParaRPr>
            </a:p>
          </p:txBody>
        </p:sp>
        <p:sp>
          <p:nvSpPr>
            <p:cNvPr id="22" name="テキスト ボックス 21">
              <a:extLst>
                <a:ext uri="{FF2B5EF4-FFF2-40B4-BE49-F238E27FC236}">
                  <a16:creationId xmlns:a16="http://schemas.microsoft.com/office/drawing/2014/main" id="{5876463F-B263-0C4B-847F-F74E87F6FF77}"/>
                </a:ext>
              </a:extLst>
            </p:cNvPr>
            <p:cNvSpPr txBox="1"/>
            <p:nvPr/>
          </p:nvSpPr>
          <p:spPr>
            <a:xfrm>
              <a:off x="5401422" y="5727196"/>
              <a:ext cx="595745" cy="338554"/>
            </a:xfrm>
            <a:prstGeom prst="rect">
              <a:avLst/>
            </a:prstGeom>
            <a:solidFill>
              <a:schemeClr val="bg1"/>
            </a:solidFill>
          </p:spPr>
          <p:txBody>
            <a:bodyPr wrap="square" rtlCol="0">
              <a:spAutoFit/>
            </a:bodyPr>
            <a:lstStyle/>
            <a:p>
              <a:pPr algn="ctr"/>
              <a:r>
                <a:rPr kumimoji="1" lang="en-US" altLang="ja-JP" sz="1600" dirty="0">
                  <a:latin typeface="MS PGothic" panose="020B0600070205080204" pitchFamily="34" charset="-128"/>
                  <a:ea typeface="MS PGothic" panose="020B0600070205080204" pitchFamily="34" charset="-128"/>
                </a:rPr>
                <a:t>5/6</a:t>
              </a:r>
              <a:endParaRPr kumimoji="1" lang="ja-JP" altLang="en-US" sz="1600">
                <a:latin typeface="MS PGothic" panose="020B0600070205080204" pitchFamily="34" charset="-128"/>
                <a:ea typeface="MS PGothic" panose="020B0600070205080204" pitchFamily="34" charset="-128"/>
              </a:endParaRPr>
            </a:p>
          </p:txBody>
        </p:sp>
        <p:sp>
          <p:nvSpPr>
            <p:cNvPr id="23" name="テキスト ボックス 22">
              <a:extLst>
                <a:ext uri="{FF2B5EF4-FFF2-40B4-BE49-F238E27FC236}">
                  <a16:creationId xmlns:a16="http://schemas.microsoft.com/office/drawing/2014/main" id="{9DDD0E28-FA5A-F740-A3B2-FC769AC9A226}"/>
                </a:ext>
              </a:extLst>
            </p:cNvPr>
            <p:cNvSpPr txBox="1"/>
            <p:nvPr/>
          </p:nvSpPr>
          <p:spPr>
            <a:xfrm>
              <a:off x="6818049" y="5727196"/>
              <a:ext cx="595745" cy="338554"/>
            </a:xfrm>
            <a:prstGeom prst="rect">
              <a:avLst/>
            </a:prstGeom>
            <a:solidFill>
              <a:schemeClr val="bg1"/>
            </a:solidFill>
          </p:spPr>
          <p:txBody>
            <a:bodyPr wrap="square" rtlCol="0">
              <a:spAutoFit/>
            </a:bodyPr>
            <a:lstStyle/>
            <a:p>
              <a:pPr algn="ctr"/>
              <a:r>
                <a:rPr lang="en-US" altLang="ja-JP" sz="1600" dirty="0">
                  <a:latin typeface="MS PGothic" panose="020B0600070205080204" pitchFamily="34" charset="-128"/>
                  <a:ea typeface="MS PGothic" panose="020B0600070205080204" pitchFamily="34" charset="-128"/>
                </a:rPr>
                <a:t>5</a:t>
              </a:r>
              <a:r>
                <a:rPr kumimoji="1" lang="en-US" altLang="ja-JP" sz="1600" dirty="0">
                  <a:latin typeface="MS PGothic" panose="020B0600070205080204" pitchFamily="34" charset="-128"/>
                  <a:ea typeface="MS PGothic" panose="020B0600070205080204" pitchFamily="34" charset="-128"/>
                </a:rPr>
                <a:t>/26</a:t>
              </a:r>
              <a:endParaRPr kumimoji="1" lang="ja-JP" altLang="en-US" sz="1600">
                <a:latin typeface="MS PGothic" panose="020B0600070205080204" pitchFamily="34" charset="-128"/>
                <a:ea typeface="MS PGothic" panose="020B0600070205080204" pitchFamily="34" charset="-128"/>
              </a:endParaRPr>
            </a:p>
          </p:txBody>
        </p:sp>
      </p:grpSp>
      <p:pic>
        <p:nvPicPr>
          <p:cNvPr id="10" name="図 9">
            <a:extLst>
              <a:ext uri="{FF2B5EF4-FFF2-40B4-BE49-F238E27FC236}">
                <a16:creationId xmlns:a16="http://schemas.microsoft.com/office/drawing/2014/main" id="{DD4FEDEC-87DA-E540-9571-8AB917861BC1}"/>
              </a:ext>
            </a:extLst>
          </p:cNvPr>
          <p:cNvPicPr>
            <a:picLocks noChangeAspect="1"/>
          </p:cNvPicPr>
          <p:nvPr/>
        </p:nvPicPr>
        <p:blipFill>
          <a:blip r:embed="rId3"/>
          <a:stretch>
            <a:fillRect/>
          </a:stretch>
        </p:blipFill>
        <p:spPr>
          <a:xfrm>
            <a:off x="1498016" y="2176899"/>
            <a:ext cx="6080760" cy="3749802"/>
          </a:xfrm>
          <a:prstGeom prst="rect">
            <a:avLst/>
          </a:prstGeom>
        </p:spPr>
      </p:pic>
      <p:sp>
        <p:nvSpPr>
          <p:cNvPr id="24" name="テキスト ボックス 23">
            <a:extLst>
              <a:ext uri="{FF2B5EF4-FFF2-40B4-BE49-F238E27FC236}">
                <a16:creationId xmlns:a16="http://schemas.microsoft.com/office/drawing/2014/main" id="{7F7D246E-1376-D34E-88E1-8C4782D85034}"/>
              </a:ext>
            </a:extLst>
          </p:cNvPr>
          <p:cNvSpPr txBox="1"/>
          <p:nvPr/>
        </p:nvSpPr>
        <p:spPr>
          <a:xfrm>
            <a:off x="1670891" y="1467248"/>
            <a:ext cx="1361816" cy="369332"/>
          </a:xfrm>
          <a:prstGeom prst="rect">
            <a:avLst/>
          </a:prstGeom>
          <a:noFill/>
          <a:ln>
            <a:noFill/>
          </a:ln>
        </p:spPr>
        <p:txBody>
          <a:bodyPr wrap="square" rtlCol="0">
            <a:spAutoFit/>
          </a:bodyPr>
          <a:lstStyle/>
          <a:p>
            <a:pPr algn="ctr"/>
            <a:r>
              <a:rPr kumimoji="1" lang="ja-JP" altLang="en-US">
                <a:latin typeface="MS PGothic" panose="020B0600070205080204" pitchFamily="34" charset="-128"/>
                <a:ea typeface="MS PGothic" panose="020B0600070205080204" pitchFamily="34" charset="-128"/>
                <a:cs typeface="Arial" panose="020B0604020202020204" pitchFamily="34" charset="0"/>
              </a:rPr>
              <a:t>フランス</a:t>
            </a:r>
            <a:endParaRPr kumimoji="1" lang="en-US" altLang="ja-JP" dirty="0">
              <a:latin typeface="MS PGothic" panose="020B0600070205080204" pitchFamily="34" charset="-128"/>
              <a:ea typeface="MS PGothic" panose="020B0600070205080204" pitchFamily="34" charset="-128"/>
              <a:cs typeface="Arial" panose="020B0604020202020204" pitchFamily="34" charset="0"/>
            </a:endParaRPr>
          </a:p>
        </p:txBody>
      </p:sp>
      <p:sp>
        <p:nvSpPr>
          <p:cNvPr id="11" name="正方形/長方形 10">
            <a:extLst>
              <a:ext uri="{FF2B5EF4-FFF2-40B4-BE49-F238E27FC236}">
                <a16:creationId xmlns:a16="http://schemas.microsoft.com/office/drawing/2014/main" id="{9D3B3C98-09BE-8C47-A9CE-824A7245ACC3}"/>
              </a:ext>
            </a:extLst>
          </p:cNvPr>
          <p:cNvSpPr/>
          <p:nvPr/>
        </p:nvSpPr>
        <p:spPr>
          <a:xfrm>
            <a:off x="4676411" y="2999987"/>
            <a:ext cx="3929794" cy="369332"/>
          </a:xfrm>
          <a:prstGeom prst="rect">
            <a:avLst/>
          </a:prstGeom>
        </p:spPr>
        <p:txBody>
          <a:bodyPr wrap="none">
            <a:spAutoFit/>
          </a:bodyPr>
          <a:lstStyle/>
          <a:p>
            <a:r>
              <a:rPr lang="en-US" altLang="ja-JP" dirty="0">
                <a:latin typeface="MS PGothic" panose="020B0600070205080204" pitchFamily="34" charset="-128"/>
                <a:ea typeface="MS PGothic" panose="020B0600070205080204" pitchFamily="34" charset="-128"/>
              </a:rPr>
              <a:t>4</a:t>
            </a:r>
            <a:r>
              <a:rPr lang="ja-JP" altLang="en-US">
                <a:latin typeface="MS PGothic" panose="020B0600070205080204" pitchFamily="34" charset="-128"/>
                <a:ea typeface="MS PGothic" panose="020B0600070205080204" pitchFamily="34" charset="-128"/>
              </a:rPr>
              <a:t>月</a:t>
            </a:r>
            <a:r>
              <a:rPr lang="en-US" altLang="ja-JP" dirty="0">
                <a:latin typeface="MS PGothic" panose="020B0600070205080204" pitchFamily="34" charset="-128"/>
                <a:ea typeface="MS PGothic" panose="020B0600070205080204" pitchFamily="34" charset="-128"/>
              </a:rPr>
              <a:t>2</a:t>
            </a:r>
            <a:r>
              <a:rPr lang="ja-JP" altLang="en-US">
                <a:latin typeface="MS PGothic" panose="020B0600070205080204" pitchFamily="34" charset="-128"/>
                <a:ea typeface="MS PGothic" panose="020B0600070205080204" pitchFamily="34" charset="-128"/>
              </a:rPr>
              <a:t>日以前</a:t>
            </a:r>
            <a:r>
              <a:rPr lang="ja-JP" altLang="en-US">
                <a:latin typeface="Times New Roman" panose="02020603050405020304" pitchFamily="18" charset="0"/>
                <a:ea typeface="ＭＳ 明朝" panose="02020609040205080304" pitchFamily="49" charset="-128"/>
              </a:rPr>
              <a:t>：</a:t>
            </a:r>
            <a:r>
              <a:rPr lang="en-US" altLang="ja-JP" dirty="0">
                <a:latin typeface="Times New Roman" panose="02020603050405020304" pitchFamily="18" charset="0"/>
                <a:ea typeface="Cambria" panose="02040503050406030204" pitchFamily="18" charset="0"/>
              </a:rPr>
              <a:t>K’ </a:t>
            </a:r>
            <a:r>
              <a:rPr lang="en-US" altLang="ja-JP" dirty="0">
                <a:latin typeface="Times New Roman" panose="02020603050405020304" pitchFamily="18" charset="0"/>
                <a:ea typeface="ＭＳ 明朝" panose="02020609040205080304" pitchFamily="49" charset="-128"/>
              </a:rPr>
              <a:t>= </a:t>
            </a:r>
            <a:r>
              <a:rPr lang="en-US" altLang="ja-JP" dirty="0">
                <a:latin typeface="Times New Roman" panose="02020603050405020304" pitchFamily="18" charset="0"/>
                <a:ea typeface="Cambria" panose="02040503050406030204" pitchFamily="18" charset="0"/>
              </a:rPr>
              <a:t>−0.0152 ± 0.0005/d</a:t>
            </a:r>
            <a:r>
              <a:rPr lang="ja-JP" altLang="ja-JP"/>
              <a:t> </a:t>
            </a:r>
            <a:endParaRPr lang="ja-JP" altLang="en-US"/>
          </a:p>
        </p:txBody>
      </p:sp>
      <p:sp>
        <p:nvSpPr>
          <p:cNvPr id="25" name="正方形/長方形 24">
            <a:extLst>
              <a:ext uri="{FF2B5EF4-FFF2-40B4-BE49-F238E27FC236}">
                <a16:creationId xmlns:a16="http://schemas.microsoft.com/office/drawing/2014/main" id="{F87E157C-8B27-CB41-9795-00D3F1D41D45}"/>
              </a:ext>
            </a:extLst>
          </p:cNvPr>
          <p:cNvSpPr/>
          <p:nvPr/>
        </p:nvSpPr>
        <p:spPr>
          <a:xfrm>
            <a:off x="4676411" y="3329954"/>
            <a:ext cx="3929794" cy="369332"/>
          </a:xfrm>
          <a:prstGeom prst="rect">
            <a:avLst/>
          </a:prstGeom>
        </p:spPr>
        <p:txBody>
          <a:bodyPr wrap="none">
            <a:spAutoFit/>
          </a:bodyPr>
          <a:lstStyle/>
          <a:p>
            <a:r>
              <a:rPr lang="en-US" altLang="ja-JP" dirty="0">
                <a:latin typeface="MS PGothic" panose="020B0600070205080204" pitchFamily="34" charset="-128"/>
                <a:ea typeface="MS PGothic" panose="020B0600070205080204" pitchFamily="34" charset="-128"/>
              </a:rPr>
              <a:t>4</a:t>
            </a:r>
            <a:r>
              <a:rPr lang="ja-JP" altLang="en-US">
                <a:latin typeface="MS PGothic" panose="020B0600070205080204" pitchFamily="34" charset="-128"/>
                <a:ea typeface="MS PGothic" panose="020B0600070205080204" pitchFamily="34" charset="-128"/>
              </a:rPr>
              <a:t>月</a:t>
            </a:r>
            <a:r>
              <a:rPr lang="en-US" altLang="ja-JP" dirty="0">
                <a:latin typeface="MS PGothic" panose="020B0600070205080204" pitchFamily="34" charset="-128"/>
                <a:ea typeface="MS PGothic" panose="020B0600070205080204" pitchFamily="34" charset="-128"/>
              </a:rPr>
              <a:t>3</a:t>
            </a:r>
            <a:r>
              <a:rPr lang="ja-JP" altLang="en-US">
                <a:latin typeface="MS PGothic" panose="020B0600070205080204" pitchFamily="34" charset="-128"/>
                <a:ea typeface="MS PGothic" panose="020B0600070205080204" pitchFamily="34" charset="-128"/>
              </a:rPr>
              <a:t>日以降</a:t>
            </a:r>
            <a:r>
              <a:rPr lang="ja-JP" altLang="en-US">
                <a:latin typeface="Times New Roman" panose="02020603050405020304" pitchFamily="18" charset="0"/>
                <a:ea typeface="ＭＳ 明朝" panose="02020609040205080304" pitchFamily="49" charset="-128"/>
              </a:rPr>
              <a:t>：</a:t>
            </a:r>
            <a:r>
              <a:rPr lang="en-US" altLang="ja-JP" dirty="0">
                <a:latin typeface="Times New Roman" panose="02020603050405020304" pitchFamily="18" charset="0"/>
                <a:ea typeface="Cambria" panose="02040503050406030204" pitchFamily="18" charset="0"/>
              </a:rPr>
              <a:t>K’ </a:t>
            </a:r>
            <a:r>
              <a:rPr lang="en-US" altLang="ja-JP" dirty="0">
                <a:latin typeface="Times New Roman" panose="02020603050405020304" pitchFamily="18" charset="0"/>
                <a:ea typeface="ＭＳ 明朝" panose="02020609040205080304" pitchFamily="49" charset="-128"/>
              </a:rPr>
              <a:t>= </a:t>
            </a:r>
            <a:r>
              <a:rPr lang="en-US" altLang="ja-JP" dirty="0">
                <a:latin typeface="Times New Roman" panose="02020603050405020304" pitchFamily="18" charset="0"/>
                <a:ea typeface="Cambria" panose="02040503050406030204" pitchFamily="18" charset="0"/>
              </a:rPr>
              <a:t>−0.0265 ± 0.0019/d</a:t>
            </a:r>
            <a:r>
              <a:rPr lang="ja-JP" altLang="ja-JP"/>
              <a:t> </a:t>
            </a:r>
            <a:endParaRPr lang="ja-JP" altLang="en-US"/>
          </a:p>
        </p:txBody>
      </p:sp>
      <p:sp>
        <p:nvSpPr>
          <p:cNvPr id="26" name="正方形/長方形 25">
            <a:extLst>
              <a:ext uri="{FF2B5EF4-FFF2-40B4-BE49-F238E27FC236}">
                <a16:creationId xmlns:a16="http://schemas.microsoft.com/office/drawing/2014/main" id="{6B26883C-3919-0A45-AF2A-1353BCC8A6D5}"/>
              </a:ext>
            </a:extLst>
          </p:cNvPr>
          <p:cNvSpPr/>
          <p:nvPr/>
        </p:nvSpPr>
        <p:spPr>
          <a:xfrm>
            <a:off x="4677735" y="3978268"/>
            <a:ext cx="2638864" cy="369332"/>
          </a:xfrm>
          <a:prstGeom prst="rect">
            <a:avLst/>
          </a:prstGeom>
        </p:spPr>
        <p:txBody>
          <a:bodyPr wrap="none">
            <a:spAutoFit/>
          </a:bodyPr>
          <a:lstStyle/>
          <a:p>
            <a:r>
              <a:rPr lang="ja-JP" altLang="en-US">
                <a:latin typeface="MS PGothic" panose="020B0600070205080204" pitchFamily="34" charset="-128"/>
                <a:ea typeface="MS PGothic" panose="020B0600070205080204" pitchFamily="34" charset="-128"/>
              </a:rPr>
              <a:t>収束スピードが</a:t>
            </a:r>
            <a:r>
              <a:rPr lang="en-US" altLang="ja-JP" dirty="0">
                <a:latin typeface="MS PGothic" panose="020B0600070205080204" pitchFamily="34" charset="-128"/>
                <a:ea typeface="MS PGothic" panose="020B0600070205080204" pitchFamily="34" charset="-128"/>
              </a:rPr>
              <a:t>1.7</a:t>
            </a:r>
            <a:r>
              <a:rPr lang="ja-JP" altLang="en-US">
                <a:latin typeface="MS PGothic" panose="020B0600070205080204" pitchFamily="34" charset="-128"/>
                <a:ea typeface="MS PGothic" panose="020B0600070205080204" pitchFamily="34" charset="-128"/>
              </a:rPr>
              <a:t>倍増加</a:t>
            </a:r>
            <a:endParaRPr lang="ja-JP" altLang="en-US"/>
          </a:p>
        </p:txBody>
      </p:sp>
      <p:sp>
        <p:nvSpPr>
          <p:cNvPr id="19" name="テキスト ボックス 18">
            <a:extLst>
              <a:ext uri="{FF2B5EF4-FFF2-40B4-BE49-F238E27FC236}">
                <a16:creationId xmlns:a16="http://schemas.microsoft.com/office/drawing/2014/main" id="{20559CF9-4EE9-E44E-ACBD-9AA9BC3D9EED}"/>
              </a:ext>
            </a:extLst>
          </p:cNvPr>
          <p:cNvSpPr txBox="1"/>
          <p:nvPr/>
        </p:nvSpPr>
        <p:spPr>
          <a:xfrm>
            <a:off x="7694024" y="6490870"/>
            <a:ext cx="1449976" cy="369332"/>
          </a:xfrm>
          <a:prstGeom prst="rect">
            <a:avLst/>
          </a:prstGeom>
          <a:solidFill>
            <a:srgbClr val="FFFFFF"/>
          </a:solidFill>
        </p:spPr>
        <p:txBody>
          <a:bodyPr wrap="square" rtlCol="0">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ja-JP" altLang="en-US" sz="1800" b="0" i="0" u="none" strike="noStrike" kern="0" cap="none" spc="0" normalizeH="0" baseline="0" noProof="0">
                <a:ln>
                  <a:noFill/>
                </a:ln>
                <a:solidFill>
                  <a:srgbClr val="000000"/>
                </a:solidFill>
                <a:effectLst/>
                <a:uLnTx/>
                <a:uFillTx/>
                <a:latin typeface="Arial"/>
                <a:ea typeface="ＭＳ Ｐゴシック"/>
              </a:rPr>
              <a:t>参考資料</a:t>
            </a:r>
            <a:r>
              <a:rPr kumimoji="0" lang="en-US" altLang="ja-JP" sz="1800" b="0" i="0" u="none" strike="noStrike" kern="0" cap="none" spc="0" normalizeH="0" baseline="0" noProof="0" dirty="0">
                <a:ln>
                  <a:noFill/>
                </a:ln>
                <a:solidFill>
                  <a:srgbClr val="000000"/>
                </a:solidFill>
                <a:effectLst/>
                <a:uLnTx/>
                <a:uFillTx/>
                <a:latin typeface="Arial"/>
                <a:ea typeface="ＭＳ Ｐゴシック"/>
              </a:rPr>
              <a:t> </a:t>
            </a:r>
            <a:r>
              <a:rPr kumimoji="0" lang="ja-JP" altLang="en-US" sz="1800" b="0" i="0" u="none" strike="noStrike" kern="0" cap="none" spc="0" normalizeH="0" baseline="0" noProof="0">
                <a:ln>
                  <a:noFill/>
                </a:ln>
                <a:solidFill>
                  <a:srgbClr val="000000"/>
                </a:solidFill>
                <a:effectLst/>
                <a:uLnTx/>
                <a:uFillTx/>
                <a:latin typeface="Arial"/>
                <a:ea typeface="ＭＳ Ｐゴシック"/>
              </a:rPr>
              <a:t>２</a:t>
            </a:r>
          </a:p>
        </p:txBody>
      </p:sp>
    </p:spTree>
    <p:extLst>
      <p:ext uri="{BB962C8B-B14F-4D97-AF65-F5344CB8AC3E}">
        <p14:creationId xmlns:p14="http://schemas.microsoft.com/office/powerpoint/2010/main" val="11998829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23E91AE-D11C-1143-911F-0E38F7CC7043}"/>
              </a:ext>
            </a:extLst>
          </p:cNvPr>
          <p:cNvSpPr>
            <a:spLocks noGrp="1"/>
          </p:cNvSpPr>
          <p:nvPr>
            <p:ph type="title"/>
          </p:nvPr>
        </p:nvSpPr>
        <p:spPr>
          <a:xfrm>
            <a:off x="628650" y="0"/>
            <a:ext cx="7886700" cy="1325563"/>
          </a:xfrm>
        </p:spPr>
        <p:txBody>
          <a:bodyPr/>
          <a:lstStyle/>
          <a:p>
            <a:r>
              <a:rPr lang="ja-JP" altLang="en-US">
                <a:latin typeface="MS PGothic" panose="020B0600070205080204" pitchFamily="34" charset="-128"/>
                <a:ea typeface="MS PGothic" panose="020B0600070205080204" pitchFamily="34" charset="-128"/>
              </a:rPr>
              <a:t>アメリカでの感染拡大の検知</a:t>
            </a:r>
            <a:endParaRPr kumimoji="1" lang="ja-JP" altLang="en-US">
              <a:latin typeface="MS PGothic" panose="020B0600070205080204" pitchFamily="34" charset="-128"/>
              <a:ea typeface="MS PGothic" panose="020B0600070205080204" pitchFamily="34" charset="-128"/>
            </a:endParaRPr>
          </a:p>
        </p:txBody>
      </p:sp>
      <p:sp>
        <p:nvSpPr>
          <p:cNvPr id="5" name="テキスト ボックス 4">
            <a:extLst>
              <a:ext uri="{FF2B5EF4-FFF2-40B4-BE49-F238E27FC236}">
                <a16:creationId xmlns:a16="http://schemas.microsoft.com/office/drawing/2014/main" id="{33D82E49-14DF-D64A-AD11-9423DCD917ED}"/>
              </a:ext>
            </a:extLst>
          </p:cNvPr>
          <p:cNvSpPr txBox="1"/>
          <p:nvPr/>
        </p:nvSpPr>
        <p:spPr>
          <a:xfrm>
            <a:off x="2578608" y="1388339"/>
            <a:ext cx="6565392" cy="707886"/>
          </a:xfrm>
          <a:prstGeom prst="rect">
            <a:avLst/>
          </a:prstGeom>
          <a:noFill/>
          <a:ln>
            <a:noFill/>
          </a:ln>
        </p:spPr>
        <p:txBody>
          <a:bodyPr wrap="square" rtlCol="0">
            <a:spAutoFit/>
          </a:bodyPr>
          <a:lstStyle/>
          <a:p>
            <a:r>
              <a:rPr lang="ja-JP" altLang="en-US" sz="2000">
                <a:latin typeface="MS PGothic" panose="020B0600070205080204" pitchFamily="34" charset="-128"/>
                <a:ea typeface="MS PGothic" panose="020B0600070205080204" pitchFamily="34" charset="-128"/>
              </a:rPr>
              <a:t>初期に</a:t>
            </a:r>
            <a:r>
              <a:rPr lang="en-US" altLang="ja-JP" sz="2000" dirty="0">
                <a:latin typeface="MS PGothic" panose="020B0600070205080204" pitchFamily="34" charset="-128"/>
                <a:ea typeface="MS PGothic" panose="020B0600070205080204" pitchFamily="34" charset="-128"/>
              </a:rPr>
              <a:t>K&gt;0.8</a:t>
            </a:r>
            <a:r>
              <a:rPr lang="ja-JP" altLang="en-US" sz="2000">
                <a:latin typeface="MS PGothic" panose="020B0600070205080204" pitchFamily="34" charset="-128"/>
                <a:ea typeface="MS PGothic" panose="020B0600070205080204" pitchFamily="34" charset="-128"/>
              </a:rPr>
              <a:t>（</a:t>
            </a:r>
            <a:r>
              <a:rPr lang="en-US" altLang="ja-JP" sz="2000" dirty="0">
                <a:latin typeface="MS PGothic" panose="020B0600070205080204" pitchFamily="34" charset="-128"/>
                <a:ea typeface="MS PGothic" panose="020B0600070205080204" pitchFamily="34" charset="-128"/>
              </a:rPr>
              <a:t>1</a:t>
            </a:r>
            <a:r>
              <a:rPr lang="ja-JP" altLang="en-US" sz="2000">
                <a:latin typeface="MS PGothic" panose="020B0600070205080204" pitchFamily="34" charset="-128"/>
                <a:ea typeface="MS PGothic" panose="020B0600070205080204" pitchFamily="34" charset="-128"/>
              </a:rPr>
              <a:t>週間で</a:t>
            </a:r>
            <a:r>
              <a:rPr lang="en-US" altLang="ja-JP" sz="2000" dirty="0">
                <a:latin typeface="MS PGothic" panose="020B0600070205080204" pitchFamily="34" charset="-128"/>
                <a:ea typeface="MS PGothic" panose="020B0600070205080204" pitchFamily="34" charset="-128"/>
              </a:rPr>
              <a:t>5</a:t>
            </a:r>
            <a:r>
              <a:rPr lang="ja-JP" altLang="en-US" sz="2000">
                <a:latin typeface="MS PGothic" panose="020B0600070205080204" pitchFamily="34" charset="-128"/>
                <a:ea typeface="MS PGothic" panose="020B0600070205080204" pitchFamily="34" charset="-128"/>
              </a:rPr>
              <a:t>倍）の時期が</a:t>
            </a:r>
            <a:r>
              <a:rPr lang="en-US" altLang="ja-JP" sz="2000" dirty="0">
                <a:latin typeface="MS PGothic" panose="020B0600070205080204" pitchFamily="34" charset="-128"/>
                <a:ea typeface="MS PGothic" panose="020B0600070205080204" pitchFamily="34" charset="-128"/>
              </a:rPr>
              <a:t>10</a:t>
            </a:r>
            <a:r>
              <a:rPr lang="ja-JP" altLang="en-US" sz="2000">
                <a:latin typeface="MS PGothic" panose="020B0600070205080204" pitchFamily="34" charset="-128"/>
                <a:ea typeface="MS PGothic" panose="020B0600070205080204" pitchFamily="34" charset="-128"/>
              </a:rPr>
              <a:t>日以上も続いたことが深刻な事態を招いた。</a:t>
            </a:r>
            <a:endParaRPr lang="en-US" altLang="ja-JP" sz="2000" dirty="0">
              <a:latin typeface="MS PGothic" panose="020B0600070205080204" pitchFamily="34" charset="-128"/>
              <a:ea typeface="MS PGothic" panose="020B0600070205080204" pitchFamily="34" charset="-128"/>
            </a:endParaRPr>
          </a:p>
        </p:txBody>
      </p:sp>
      <p:grpSp>
        <p:nvGrpSpPr>
          <p:cNvPr id="7" name="グループ化 6">
            <a:extLst>
              <a:ext uri="{FF2B5EF4-FFF2-40B4-BE49-F238E27FC236}">
                <a16:creationId xmlns:a16="http://schemas.microsoft.com/office/drawing/2014/main" id="{5A3CC449-0E74-2040-9AEA-0293B18C0171}"/>
              </a:ext>
            </a:extLst>
          </p:cNvPr>
          <p:cNvGrpSpPr/>
          <p:nvPr/>
        </p:nvGrpSpPr>
        <p:grpSpPr>
          <a:xfrm>
            <a:off x="3271964" y="2936574"/>
            <a:ext cx="6029072" cy="2583134"/>
            <a:chOff x="3271964" y="3146199"/>
            <a:chExt cx="6029072" cy="2583134"/>
          </a:xfrm>
        </p:grpSpPr>
        <p:pic>
          <p:nvPicPr>
            <p:cNvPr id="4" name="図 3">
              <a:extLst>
                <a:ext uri="{FF2B5EF4-FFF2-40B4-BE49-F238E27FC236}">
                  <a16:creationId xmlns:a16="http://schemas.microsoft.com/office/drawing/2014/main" id="{F615181E-A689-2247-AFB3-0D35E4CCA3E0}"/>
                </a:ext>
              </a:extLst>
            </p:cNvPr>
            <p:cNvPicPr>
              <a:picLocks noChangeAspect="1"/>
            </p:cNvPicPr>
            <p:nvPr/>
          </p:nvPicPr>
          <p:blipFill>
            <a:blip r:embed="rId3"/>
            <a:stretch>
              <a:fillRect/>
            </a:stretch>
          </p:blipFill>
          <p:spPr>
            <a:xfrm>
              <a:off x="5546979" y="3711801"/>
              <a:ext cx="3356356" cy="2017532"/>
            </a:xfrm>
            <a:prstGeom prst="rect">
              <a:avLst/>
            </a:prstGeom>
          </p:spPr>
        </p:pic>
        <p:sp>
          <p:nvSpPr>
            <p:cNvPr id="6" name="正方形/長方形 5">
              <a:extLst>
                <a:ext uri="{FF2B5EF4-FFF2-40B4-BE49-F238E27FC236}">
                  <a16:creationId xmlns:a16="http://schemas.microsoft.com/office/drawing/2014/main" id="{35AB6D31-5D6A-3141-B3F8-F085E8B0E1DB}"/>
                </a:ext>
              </a:extLst>
            </p:cNvPr>
            <p:cNvSpPr/>
            <p:nvPr/>
          </p:nvSpPr>
          <p:spPr>
            <a:xfrm>
              <a:off x="3271964" y="3146199"/>
              <a:ext cx="6029072" cy="707886"/>
            </a:xfrm>
            <a:prstGeom prst="rect">
              <a:avLst/>
            </a:prstGeom>
          </p:spPr>
          <p:txBody>
            <a:bodyPr wrap="square">
              <a:spAutoFit/>
            </a:bodyPr>
            <a:lstStyle/>
            <a:p>
              <a:r>
                <a:rPr lang="ja-JP" altLang="en-US" sz="2000">
                  <a:latin typeface="MS PGothic" panose="020B0600070205080204" pitchFamily="34" charset="-128"/>
                  <a:ea typeface="MS PGothic" panose="020B0600070205080204" pitchFamily="34" charset="-128"/>
                </a:rPr>
                <a:t>カンザス州等、これまで感染が深刻でなかった地域に飛び火している。</a:t>
              </a:r>
              <a:endParaRPr lang="en-US" altLang="ja-JP" sz="2000" dirty="0">
                <a:latin typeface="MS PGothic" panose="020B0600070205080204" pitchFamily="34" charset="-128"/>
                <a:ea typeface="MS PGothic" panose="020B0600070205080204" pitchFamily="34" charset="-128"/>
              </a:endParaRPr>
            </a:p>
          </p:txBody>
        </p:sp>
      </p:grpSp>
      <p:sp>
        <p:nvSpPr>
          <p:cNvPr id="9" name="正方形/長方形 8">
            <a:extLst>
              <a:ext uri="{FF2B5EF4-FFF2-40B4-BE49-F238E27FC236}">
                <a16:creationId xmlns:a16="http://schemas.microsoft.com/office/drawing/2014/main" id="{CAD0FF8B-E43B-9749-B4BB-A6AF712E975B}"/>
              </a:ext>
            </a:extLst>
          </p:cNvPr>
          <p:cNvSpPr/>
          <p:nvPr/>
        </p:nvSpPr>
        <p:spPr>
          <a:xfrm>
            <a:off x="2578608" y="2144717"/>
            <a:ext cx="6237890" cy="707886"/>
          </a:xfrm>
          <a:prstGeom prst="rect">
            <a:avLst/>
          </a:prstGeom>
        </p:spPr>
        <p:txBody>
          <a:bodyPr wrap="square">
            <a:spAutoFit/>
          </a:bodyPr>
          <a:lstStyle/>
          <a:p>
            <a:r>
              <a:rPr lang="ja-JP" altLang="en-US" sz="2000">
                <a:latin typeface="MS PGothic" panose="020B0600070205080204" pitchFamily="34" charset="-128"/>
                <a:ea typeface="MS PGothic" panose="020B0600070205080204" pitchFamily="34" charset="-128"/>
              </a:rPr>
              <a:t>その後、順調に収束に向かっていたが</a:t>
            </a:r>
            <a:r>
              <a:rPr lang="en-US" altLang="ja-JP" sz="2000" dirty="0">
                <a:latin typeface="MS PGothic" panose="020B0600070205080204" pitchFamily="34" charset="-128"/>
                <a:ea typeface="MS PGothic" panose="020B0600070205080204" pitchFamily="34" charset="-128"/>
              </a:rPr>
              <a:t>4</a:t>
            </a:r>
            <a:r>
              <a:rPr lang="ja-JP" altLang="en-US" sz="2000">
                <a:latin typeface="MS PGothic" panose="020B0600070205080204" pitchFamily="34" charset="-128"/>
                <a:ea typeface="MS PGothic" panose="020B0600070205080204" pitchFamily="34" charset="-128"/>
              </a:rPr>
              <a:t>月</a:t>
            </a:r>
            <a:r>
              <a:rPr lang="en-US" altLang="ja-JP" sz="2000" dirty="0">
                <a:latin typeface="MS PGothic" panose="020B0600070205080204" pitchFamily="34" charset="-128"/>
                <a:ea typeface="MS PGothic" panose="020B0600070205080204" pitchFamily="34" charset="-128"/>
              </a:rPr>
              <a:t>19</a:t>
            </a:r>
            <a:r>
              <a:rPr lang="ja-JP" altLang="en-US" sz="2000">
                <a:latin typeface="MS PGothic" panose="020B0600070205080204" pitchFamily="34" charset="-128"/>
                <a:ea typeface="MS PGothic" panose="020B0600070205080204" pitchFamily="34" charset="-128"/>
              </a:rPr>
              <a:t>日頃を境に予想曲線からずれ始めた。</a:t>
            </a:r>
            <a:endParaRPr lang="en-US" altLang="ja-JP" sz="2000" dirty="0">
              <a:latin typeface="MS PGothic" panose="020B0600070205080204" pitchFamily="34" charset="-128"/>
              <a:ea typeface="MS PGothic" panose="020B0600070205080204" pitchFamily="34" charset="-128"/>
            </a:endParaRPr>
          </a:p>
        </p:txBody>
      </p:sp>
      <p:pic>
        <p:nvPicPr>
          <p:cNvPr id="10" name="図 9">
            <a:extLst>
              <a:ext uri="{FF2B5EF4-FFF2-40B4-BE49-F238E27FC236}">
                <a16:creationId xmlns:a16="http://schemas.microsoft.com/office/drawing/2014/main" id="{C56D9FB0-9A77-3643-A6FB-8BFB5D5E48A7}"/>
              </a:ext>
            </a:extLst>
          </p:cNvPr>
          <p:cNvPicPr>
            <a:picLocks noChangeAspect="1"/>
          </p:cNvPicPr>
          <p:nvPr/>
        </p:nvPicPr>
        <p:blipFill>
          <a:blip r:embed="rId4"/>
          <a:stretch>
            <a:fillRect/>
          </a:stretch>
        </p:blipFill>
        <p:spPr>
          <a:xfrm>
            <a:off x="651682" y="2130909"/>
            <a:ext cx="6400800" cy="4071620"/>
          </a:xfrm>
          <a:prstGeom prst="rect">
            <a:avLst/>
          </a:prstGeom>
        </p:spPr>
      </p:pic>
      <p:sp>
        <p:nvSpPr>
          <p:cNvPr id="12" name="正方形/長方形 11">
            <a:extLst>
              <a:ext uri="{FF2B5EF4-FFF2-40B4-BE49-F238E27FC236}">
                <a16:creationId xmlns:a16="http://schemas.microsoft.com/office/drawing/2014/main" id="{BF9E3BFE-5A8B-C04D-8B0E-02C00A3CC160}"/>
              </a:ext>
            </a:extLst>
          </p:cNvPr>
          <p:cNvSpPr/>
          <p:nvPr/>
        </p:nvSpPr>
        <p:spPr>
          <a:xfrm>
            <a:off x="6597074" y="5772891"/>
            <a:ext cx="455408" cy="3149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テキスト ボックス 12">
            <a:extLst>
              <a:ext uri="{FF2B5EF4-FFF2-40B4-BE49-F238E27FC236}">
                <a16:creationId xmlns:a16="http://schemas.microsoft.com/office/drawing/2014/main" id="{377BB238-7415-DE4D-957F-7E762364243E}"/>
              </a:ext>
            </a:extLst>
          </p:cNvPr>
          <p:cNvSpPr txBox="1"/>
          <p:nvPr/>
        </p:nvSpPr>
        <p:spPr>
          <a:xfrm>
            <a:off x="651682" y="5972292"/>
            <a:ext cx="595745" cy="338554"/>
          </a:xfrm>
          <a:prstGeom prst="rect">
            <a:avLst/>
          </a:prstGeom>
          <a:solidFill>
            <a:schemeClr val="bg1"/>
          </a:solidFill>
        </p:spPr>
        <p:txBody>
          <a:bodyPr wrap="square" rtlCol="0">
            <a:spAutoFit/>
          </a:bodyPr>
          <a:lstStyle/>
          <a:p>
            <a:pPr algn="ctr"/>
            <a:r>
              <a:rPr kumimoji="1" lang="en-US" altLang="ja-JP" sz="1600" dirty="0">
                <a:latin typeface="MS PGothic" panose="020B0600070205080204" pitchFamily="34" charset="-128"/>
                <a:ea typeface="MS PGothic" panose="020B0600070205080204" pitchFamily="34" charset="-128"/>
              </a:rPr>
              <a:t>3/13</a:t>
            </a:r>
            <a:endParaRPr kumimoji="1" lang="ja-JP" altLang="en-US" sz="1600">
              <a:latin typeface="MS PGothic" panose="020B0600070205080204" pitchFamily="34" charset="-128"/>
              <a:ea typeface="MS PGothic" panose="020B0600070205080204" pitchFamily="34" charset="-128"/>
            </a:endParaRPr>
          </a:p>
        </p:txBody>
      </p:sp>
      <p:sp>
        <p:nvSpPr>
          <p:cNvPr id="14" name="テキスト ボックス 13">
            <a:extLst>
              <a:ext uri="{FF2B5EF4-FFF2-40B4-BE49-F238E27FC236}">
                <a16:creationId xmlns:a16="http://schemas.microsoft.com/office/drawing/2014/main" id="{7DFFF215-4FA0-1441-85DC-6B478EAEF79C}"/>
              </a:ext>
            </a:extLst>
          </p:cNvPr>
          <p:cNvSpPr txBox="1"/>
          <p:nvPr/>
        </p:nvSpPr>
        <p:spPr>
          <a:xfrm>
            <a:off x="1577108" y="5972292"/>
            <a:ext cx="595745" cy="338554"/>
          </a:xfrm>
          <a:prstGeom prst="rect">
            <a:avLst/>
          </a:prstGeom>
          <a:solidFill>
            <a:schemeClr val="bg1"/>
          </a:solidFill>
        </p:spPr>
        <p:txBody>
          <a:bodyPr wrap="square" rtlCol="0">
            <a:spAutoFit/>
          </a:bodyPr>
          <a:lstStyle/>
          <a:p>
            <a:pPr algn="ctr"/>
            <a:r>
              <a:rPr kumimoji="1" lang="en-US" altLang="ja-JP" sz="1600" dirty="0">
                <a:latin typeface="MS PGothic" panose="020B0600070205080204" pitchFamily="34" charset="-128"/>
                <a:ea typeface="MS PGothic" panose="020B0600070205080204" pitchFamily="34" charset="-128"/>
              </a:rPr>
              <a:t>3/23</a:t>
            </a:r>
            <a:endParaRPr kumimoji="1" lang="ja-JP" altLang="en-US" sz="1600">
              <a:latin typeface="MS PGothic" panose="020B0600070205080204" pitchFamily="34" charset="-128"/>
              <a:ea typeface="MS PGothic" panose="020B0600070205080204" pitchFamily="34" charset="-128"/>
            </a:endParaRPr>
          </a:p>
        </p:txBody>
      </p:sp>
      <p:sp>
        <p:nvSpPr>
          <p:cNvPr id="15" name="テキスト ボックス 14">
            <a:extLst>
              <a:ext uri="{FF2B5EF4-FFF2-40B4-BE49-F238E27FC236}">
                <a16:creationId xmlns:a16="http://schemas.microsoft.com/office/drawing/2014/main" id="{502A42B7-4A8C-C349-B526-2D5CCE9154E0}"/>
              </a:ext>
            </a:extLst>
          </p:cNvPr>
          <p:cNvSpPr txBox="1"/>
          <p:nvPr/>
        </p:nvSpPr>
        <p:spPr>
          <a:xfrm>
            <a:off x="2459115" y="5972292"/>
            <a:ext cx="595745" cy="338554"/>
          </a:xfrm>
          <a:prstGeom prst="rect">
            <a:avLst/>
          </a:prstGeom>
          <a:solidFill>
            <a:schemeClr val="bg1"/>
          </a:solidFill>
        </p:spPr>
        <p:txBody>
          <a:bodyPr wrap="square" rtlCol="0">
            <a:spAutoFit/>
          </a:bodyPr>
          <a:lstStyle/>
          <a:p>
            <a:pPr algn="ctr"/>
            <a:r>
              <a:rPr lang="en-US" altLang="ja-JP" sz="1600" dirty="0">
                <a:latin typeface="MS PGothic" panose="020B0600070205080204" pitchFamily="34" charset="-128"/>
                <a:ea typeface="MS PGothic" panose="020B0600070205080204" pitchFamily="34" charset="-128"/>
              </a:rPr>
              <a:t>4</a:t>
            </a:r>
            <a:r>
              <a:rPr kumimoji="1" lang="en-US" altLang="ja-JP" sz="1600" dirty="0">
                <a:latin typeface="MS PGothic" panose="020B0600070205080204" pitchFamily="34" charset="-128"/>
                <a:ea typeface="MS PGothic" panose="020B0600070205080204" pitchFamily="34" charset="-128"/>
              </a:rPr>
              <a:t>/2</a:t>
            </a:r>
            <a:endParaRPr kumimoji="1" lang="ja-JP" altLang="en-US" sz="1600">
              <a:latin typeface="MS PGothic" panose="020B0600070205080204" pitchFamily="34" charset="-128"/>
              <a:ea typeface="MS PGothic" panose="020B0600070205080204" pitchFamily="34" charset="-128"/>
            </a:endParaRPr>
          </a:p>
        </p:txBody>
      </p:sp>
      <p:sp>
        <p:nvSpPr>
          <p:cNvPr id="16" name="テキスト ボックス 15">
            <a:extLst>
              <a:ext uri="{FF2B5EF4-FFF2-40B4-BE49-F238E27FC236}">
                <a16:creationId xmlns:a16="http://schemas.microsoft.com/office/drawing/2014/main" id="{5440225C-4495-A744-9AA3-20AAA1112537}"/>
              </a:ext>
            </a:extLst>
          </p:cNvPr>
          <p:cNvSpPr txBox="1"/>
          <p:nvPr/>
        </p:nvSpPr>
        <p:spPr>
          <a:xfrm>
            <a:off x="3341122" y="5973195"/>
            <a:ext cx="595745" cy="338554"/>
          </a:xfrm>
          <a:prstGeom prst="rect">
            <a:avLst/>
          </a:prstGeom>
          <a:solidFill>
            <a:schemeClr val="bg1"/>
          </a:solidFill>
        </p:spPr>
        <p:txBody>
          <a:bodyPr wrap="square" rtlCol="0">
            <a:spAutoFit/>
          </a:bodyPr>
          <a:lstStyle/>
          <a:p>
            <a:pPr algn="ctr"/>
            <a:r>
              <a:rPr lang="en-US" altLang="ja-JP" sz="1600" dirty="0">
                <a:latin typeface="MS PGothic" panose="020B0600070205080204" pitchFamily="34" charset="-128"/>
                <a:ea typeface="MS PGothic" panose="020B0600070205080204" pitchFamily="34" charset="-128"/>
              </a:rPr>
              <a:t>4</a:t>
            </a:r>
            <a:r>
              <a:rPr kumimoji="1" lang="en-US" altLang="ja-JP" sz="1600" dirty="0">
                <a:latin typeface="MS PGothic" panose="020B0600070205080204" pitchFamily="34" charset="-128"/>
                <a:ea typeface="MS PGothic" panose="020B0600070205080204" pitchFamily="34" charset="-128"/>
              </a:rPr>
              <a:t>/12</a:t>
            </a:r>
            <a:endParaRPr kumimoji="1" lang="ja-JP" altLang="en-US" sz="1600">
              <a:latin typeface="MS PGothic" panose="020B0600070205080204" pitchFamily="34" charset="-128"/>
              <a:ea typeface="MS PGothic" panose="020B0600070205080204" pitchFamily="34" charset="-128"/>
            </a:endParaRPr>
          </a:p>
        </p:txBody>
      </p:sp>
      <p:sp>
        <p:nvSpPr>
          <p:cNvPr id="17" name="テキスト ボックス 16">
            <a:extLst>
              <a:ext uri="{FF2B5EF4-FFF2-40B4-BE49-F238E27FC236}">
                <a16:creationId xmlns:a16="http://schemas.microsoft.com/office/drawing/2014/main" id="{9D918646-0A51-274B-8DFC-D6E631787B10}"/>
              </a:ext>
            </a:extLst>
          </p:cNvPr>
          <p:cNvSpPr txBox="1"/>
          <p:nvPr/>
        </p:nvSpPr>
        <p:spPr>
          <a:xfrm>
            <a:off x="4234229" y="5972292"/>
            <a:ext cx="595745" cy="338554"/>
          </a:xfrm>
          <a:prstGeom prst="rect">
            <a:avLst/>
          </a:prstGeom>
          <a:solidFill>
            <a:schemeClr val="bg1"/>
          </a:solidFill>
        </p:spPr>
        <p:txBody>
          <a:bodyPr wrap="square" rtlCol="0">
            <a:spAutoFit/>
          </a:bodyPr>
          <a:lstStyle/>
          <a:p>
            <a:pPr algn="ctr"/>
            <a:r>
              <a:rPr lang="en-US" altLang="ja-JP" sz="1600" dirty="0">
                <a:latin typeface="MS PGothic" panose="020B0600070205080204" pitchFamily="34" charset="-128"/>
                <a:ea typeface="MS PGothic" panose="020B0600070205080204" pitchFamily="34" charset="-128"/>
              </a:rPr>
              <a:t>4</a:t>
            </a:r>
            <a:r>
              <a:rPr kumimoji="1" lang="en-US" altLang="ja-JP" sz="1600" dirty="0">
                <a:latin typeface="MS PGothic" panose="020B0600070205080204" pitchFamily="34" charset="-128"/>
                <a:ea typeface="MS PGothic" panose="020B0600070205080204" pitchFamily="34" charset="-128"/>
              </a:rPr>
              <a:t>/22</a:t>
            </a:r>
            <a:endParaRPr kumimoji="1" lang="ja-JP" altLang="en-US" sz="1600">
              <a:latin typeface="MS PGothic" panose="020B0600070205080204" pitchFamily="34" charset="-128"/>
              <a:ea typeface="MS PGothic" panose="020B0600070205080204" pitchFamily="34" charset="-128"/>
            </a:endParaRPr>
          </a:p>
        </p:txBody>
      </p:sp>
      <p:sp>
        <p:nvSpPr>
          <p:cNvPr id="18" name="テキスト ボックス 17">
            <a:extLst>
              <a:ext uri="{FF2B5EF4-FFF2-40B4-BE49-F238E27FC236}">
                <a16:creationId xmlns:a16="http://schemas.microsoft.com/office/drawing/2014/main" id="{1676E19D-B31F-D24E-A061-04BF140BE221}"/>
              </a:ext>
            </a:extLst>
          </p:cNvPr>
          <p:cNvSpPr txBox="1"/>
          <p:nvPr/>
        </p:nvSpPr>
        <p:spPr>
          <a:xfrm>
            <a:off x="5127336" y="5972292"/>
            <a:ext cx="595745" cy="338554"/>
          </a:xfrm>
          <a:prstGeom prst="rect">
            <a:avLst/>
          </a:prstGeom>
          <a:solidFill>
            <a:schemeClr val="bg1"/>
          </a:solidFill>
        </p:spPr>
        <p:txBody>
          <a:bodyPr wrap="square" rtlCol="0">
            <a:spAutoFit/>
          </a:bodyPr>
          <a:lstStyle/>
          <a:p>
            <a:pPr algn="ctr"/>
            <a:r>
              <a:rPr kumimoji="1" lang="en-US" altLang="ja-JP" sz="1600" dirty="0">
                <a:latin typeface="MS PGothic" panose="020B0600070205080204" pitchFamily="34" charset="-128"/>
                <a:ea typeface="MS PGothic" panose="020B0600070205080204" pitchFamily="34" charset="-128"/>
              </a:rPr>
              <a:t>5/2</a:t>
            </a:r>
            <a:endParaRPr kumimoji="1" lang="ja-JP" altLang="en-US" sz="1600">
              <a:latin typeface="MS PGothic" panose="020B0600070205080204" pitchFamily="34" charset="-128"/>
              <a:ea typeface="MS PGothic" panose="020B0600070205080204" pitchFamily="34" charset="-128"/>
            </a:endParaRPr>
          </a:p>
        </p:txBody>
      </p:sp>
      <p:sp>
        <p:nvSpPr>
          <p:cNvPr id="19" name="テキスト ボックス 18">
            <a:extLst>
              <a:ext uri="{FF2B5EF4-FFF2-40B4-BE49-F238E27FC236}">
                <a16:creationId xmlns:a16="http://schemas.microsoft.com/office/drawing/2014/main" id="{782AF579-05EF-9845-98EA-1FA2876409A2}"/>
              </a:ext>
            </a:extLst>
          </p:cNvPr>
          <p:cNvSpPr txBox="1"/>
          <p:nvPr/>
        </p:nvSpPr>
        <p:spPr>
          <a:xfrm>
            <a:off x="6015585" y="5963703"/>
            <a:ext cx="595745" cy="338554"/>
          </a:xfrm>
          <a:prstGeom prst="rect">
            <a:avLst/>
          </a:prstGeom>
          <a:solidFill>
            <a:schemeClr val="bg1"/>
          </a:solidFill>
        </p:spPr>
        <p:txBody>
          <a:bodyPr wrap="square" rtlCol="0">
            <a:spAutoFit/>
          </a:bodyPr>
          <a:lstStyle/>
          <a:p>
            <a:pPr algn="ctr"/>
            <a:r>
              <a:rPr kumimoji="1" lang="en-US" altLang="ja-JP" sz="1600" dirty="0">
                <a:latin typeface="MS PGothic" panose="020B0600070205080204" pitchFamily="34" charset="-128"/>
                <a:ea typeface="MS PGothic" panose="020B0600070205080204" pitchFamily="34" charset="-128"/>
              </a:rPr>
              <a:t>5/12</a:t>
            </a:r>
            <a:endParaRPr kumimoji="1" lang="ja-JP" altLang="en-US" sz="1600">
              <a:latin typeface="MS PGothic" panose="020B0600070205080204" pitchFamily="34" charset="-128"/>
              <a:ea typeface="MS PGothic" panose="020B0600070205080204" pitchFamily="34" charset="-128"/>
            </a:endParaRPr>
          </a:p>
        </p:txBody>
      </p:sp>
      <p:sp>
        <p:nvSpPr>
          <p:cNvPr id="21" name="テキスト ボックス 20">
            <a:extLst>
              <a:ext uri="{FF2B5EF4-FFF2-40B4-BE49-F238E27FC236}">
                <a16:creationId xmlns:a16="http://schemas.microsoft.com/office/drawing/2014/main" id="{049AD35B-D963-7E4F-8295-9891AF945621}"/>
              </a:ext>
            </a:extLst>
          </p:cNvPr>
          <p:cNvSpPr txBox="1"/>
          <p:nvPr/>
        </p:nvSpPr>
        <p:spPr>
          <a:xfrm>
            <a:off x="7694024" y="6488668"/>
            <a:ext cx="1449976" cy="369332"/>
          </a:xfrm>
          <a:prstGeom prst="rect">
            <a:avLst/>
          </a:prstGeom>
          <a:solidFill>
            <a:srgbClr val="FFFFFF"/>
          </a:solidFill>
        </p:spPr>
        <p:txBody>
          <a:bodyPr wrap="square" rtlCol="0">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ja-JP" altLang="en-US" sz="1800" b="0" i="0" u="none" strike="noStrike" kern="0" cap="none" spc="0" normalizeH="0" baseline="0" noProof="0" dirty="0">
                <a:ln>
                  <a:noFill/>
                </a:ln>
                <a:solidFill>
                  <a:srgbClr val="000000"/>
                </a:solidFill>
                <a:effectLst/>
                <a:uLnTx/>
                <a:uFillTx/>
                <a:latin typeface="Arial"/>
                <a:ea typeface="ＭＳ Ｐゴシック"/>
              </a:rPr>
              <a:t>参考</a:t>
            </a:r>
            <a:r>
              <a:rPr kumimoji="0" lang="ja-JP" altLang="en-US" sz="1800" b="0" i="0" u="none" strike="noStrike" kern="0" cap="none" spc="0" normalizeH="0" baseline="0" noProof="0">
                <a:ln>
                  <a:noFill/>
                </a:ln>
                <a:solidFill>
                  <a:srgbClr val="000000"/>
                </a:solidFill>
                <a:effectLst/>
                <a:uLnTx/>
                <a:uFillTx/>
                <a:latin typeface="Arial"/>
                <a:ea typeface="ＭＳ Ｐゴシック"/>
              </a:rPr>
              <a:t>資料</a:t>
            </a:r>
            <a:r>
              <a:rPr kumimoji="0" lang="en-US" altLang="ja-JP" sz="1800" b="0" i="0" u="none" strike="noStrike" kern="0" cap="none" spc="0" normalizeH="0" baseline="0" noProof="0" dirty="0">
                <a:ln>
                  <a:noFill/>
                </a:ln>
                <a:solidFill>
                  <a:srgbClr val="000000"/>
                </a:solidFill>
                <a:effectLst/>
                <a:uLnTx/>
                <a:uFillTx/>
                <a:latin typeface="Arial"/>
                <a:ea typeface="ＭＳ Ｐゴシック"/>
              </a:rPr>
              <a:t> </a:t>
            </a:r>
            <a:r>
              <a:rPr kumimoji="0" lang="ja-JP" altLang="en-US" sz="1800" b="0" i="0" u="none" strike="noStrike" kern="0" cap="none" spc="0" normalizeH="0" baseline="0" noProof="0">
                <a:ln>
                  <a:noFill/>
                </a:ln>
                <a:solidFill>
                  <a:srgbClr val="000000"/>
                </a:solidFill>
                <a:effectLst/>
                <a:uLnTx/>
                <a:uFillTx/>
                <a:latin typeface="Arial"/>
                <a:ea typeface="ＭＳ Ｐゴシック"/>
              </a:rPr>
              <a:t>３</a:t>
            </a:r>
            <a:endParaRPr kumimoji="0" lang="ja-JP" altLang="en-US" sz="1800" b="0" i="0" u="none" strike="noStrike" kern="0" cap="none" spc="0" normalizeH="0" baseline="0" noProof="0" dirty="0">
              <a:ln>
                <a:noFill/>
              </a:ln>
              <a:solidFill>
                <a:srgbClr val="000000"/>
              </a:solidFill>
              <a:effectLst/>
              <a:uLnTx/>
              <a:uFillTx/>
              <a:latin typeface="Arial"/>
              <a:ea typeface="ＭＳ Ｐゴシック"/>
            </a:endParaRPr>
          </a:p>
        </p:txBody>
      </p:sp>
    </p:spTree>
    <p:extLst>
      <p:ext uri="{BB962C8B-B14F-4D97-AF65-F5344CB8AC3E}">
        <p14:creationId xmlns:p14="http://schemas.microsoft.com/office/powerpoint/2010/main" val="41639772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9A47B1C8-0A47-E544-AA26-94C9DDABB607}"/>
              </a:ext>
            </a:extLst>
          </p:cNvPr>
          <p:cNvPicPr>
            <a:picLocks noChangeAspect="1"/>
          </p:cNvPicPr>
          <p:nvPr/>
        </p:nvPicPr>
        <p:blipFill>
          <a:blip r:embed="rId3"/>
          <a:stretch>
            <a:fillRect/>
          </a:stretch>
        </p:blipFill>
        <p:spPr>
          <a:xfrm>
            <a:off x="943206" y="1523375"/>
            <a:ext cx="7429500" cy="4655820"/>
          </a:xfrm>
          <a:prstGeom prst="rect">
            <a:avLst/>
          </a:prstGeom>
        </p:spPr>
      </p:pic>
      <p:sp>
        <p:nvSpPr>
          <p:cNvPr id="2" name="タイトル 1">
            <a:extLst>
              <a:ext uri="{FF2B5EF4-FFF2-40B4-BE49-F238E27FC236}">
                <a16:creationId xmlns:a16="http://schemas.microsoft.com/office/drawing/2014/main" id="{D23E91AE-D11C-1143-911F-0E38F7CC7043}"/>
              </a:ext>
            </a:extLst>
          </p:cNvPr>
          <p:cNvSpPr>
            <a:spLocks noGrp="1"/>
          </p:cNvSpPr>
          <p:nvPr>
            <p:ph type="title"/>
          </p:nvPr>
        </p:nvSpPr>
        <p:spPr>
          <a:xfrm>
            <a:off x="628650" y="-13558"/>
            <a:ext cx="7886700" cy="1325563"/>
          </a:xfrm>
        </p:spPr>
        <p:txBody>
          <a:bodyPr/>
          <a:lstStyle/>
          <a:p>
            <a:r>
              <a:rPr kumimoji="1" lang="ja-JP" altLang="en-US">
                <a:latin typeface="MS PGothic" panose="020B0600070205080204" pitchFamily="34" charset="-128"/>
                <a:ea typeface="MS PGothic" panose="020B0600070205080204" pitchFamily="34" charset="-128"/>
              </a:rPr>
              <a:t>新規感染者数の早期予測</a:t>
            </a:r>
          </a:p>
        </p:txBody>
      </p:sp>
      <p:sp>
        <p:nvSpPr>
          <p:cNvPr id="20" name="テキスト ボックス 19">
            <a:extLst>
              <a:ext uri="{FF2B5EF4-FFF2-40B4-BE49-F238E27FC236}">
                <a16:creationId xmlns:a16="http://schemas.microsoft.com/office/drawing/2014/main" id="{4E42D04D-EAEF-8E46-917C-93CF068C310A}"/>
              </a:ext>
            </a:extLst>
          </p:cNvPr>
          <p:cNvSpPr txBox="1"/>
          <p:nvPr/>
        </p:nvSpPr>
        <p:spPr>
          <a:xfrm>
            <a:off x="5286162" y="1604708"/>
            <a:ext cx="3620762" cy="1015663"/>
          </a:xfrm>
          <a:prstGeom prst="rect">
            <a:avLst/>
          </a:prstGeom>
          <a:noFill/>
          <a:ln>
            <a:noFill/>
          </a:ln>
        </p:spPr>
        <p:txBody>
          <a:bodyPr wrap="square" rtlCol="0">
            <a:spAutoFit/>
          </a:bodyPr>
          <a:lstStyle/>
          <a:p>
            <a:r>
              <a:rPr lang="ja-JP" altLang="en-US" sz="2000">
                <a:latin typeface="MS PGothic" panose="020B0600070205080204" pitchFamily="34" charset="-128"/>
                <a:ea typeface="MS PGothic" panose="020B0600070205080204" pitchFamily="34" charset="-128"/>
              </a:rPr>
              <a:t>新規感染者数の推移を</a:t>
            </a:r>
            <a:r>
              <a:rPr lang="en-US" altLang="ja-JP" sz="2000" dirty="0">
                <a:latin typeface="MS PGothic" panose="020B0600070205080204" pitchFamily="34" charset="-128"/>
                <a:ea typeface="MS PGothic" panose="020B0600070205080204" pitchFamily="34" charset="-128"/>
              </a:rPr>
              <a:t>4</a:t>
            </a:r>
            <a:r>
              <a:rPr lang="ja-JP" altLang="en-US" sz="2000">
                <a:latin typeface="MS PGothic" panose="020B0600070205080204" pitchFamily="34" charset="-128"/>
                <a:ea typeface="MS PGothic" panose="020B0600070205080204" pitchFamily="34" charset="-128"/>
              </a:rPr>
              <a:t>月</a:t>
            </a:r>
            <a:r>
              <a:rPr lang="en-US" altLang="ja-JP" sz="2000" dirty="0">
                <a:latin typeface="MS PGothic" panose="020B0600070205080204" pitchFamily="34" charset="-128"/>
                <a:ea typeface="MS PGothic" panose="020B0600070205080204" pitchFamily="34" charset="-128"/>
              </a:rPr>
              <a:t>11</a:t>
            </a:r>
            <a:r>
              <a:rPr lang="ja-JP" altLang="en-US" sz="2000">
                <a:latin typeface="MS PGothic" panose="020B0600070205080204" pitchFamily="34" charset="-128"/>
                <a:ea typeface="MS PGothic" panose="020B0600070205080204" pitchFamily="34" charset="-128"/>
              </a:rPr>
              <a:t>日までのデータを入力とした</a:t>
            </a:r>
            <a:r>
              <a:rPr lang="en-US" altLang="ja-JP" sz="2000" dirty="0">
                <a:latin typeface="Cambria Math" panose="02040503050406030204" pitchFamily="18" charset="0"/>
                <a:ea typeface="Cambria Math" panose="02040503050406030204" pitchFamily="18" charset="0"/>
              </a:rPr>
              <a:t>K</a:t>
            </a:r>
            <a:r>
              <a:rPr lang="ja-JP" altLang="en-US" sz="2000">
                <a:latin typeface="MS PGothic" panose="020B0600070205080204" pitchFamily="34" charset="-128"/>
                <a:ea typeface="MS PGothic" panose="020B0600070205080204" pitchFamily="34" charset="-128"/>
              </a:rPr>
              <a:t>値解析に基づき早期予測．</a:t>
            </a:r>
            <a:endParaRPr lang="en-US" altLang="ja-JP" sz="2000" dirty="0">
              <a:latin typeface="MS PGothic" panose="020B0600070205080204" pitchFamily="34" charset="-128"/>
              <a:ea typeface="MS PGothic" panose="020B0600070205080204" pitchFamily="34" charset="-128"/>
            </a:endParaRPr>
          </a:p>
        </p:txBody>
      </p:sp>
      <p:sp>
        <p:nvSpPr>
          <p:cNvPr id="16" name="テキスト ボックス 15">
            <a:extLst>
              <a:ext uri="{FF2B5EF4-FFF2-40B4-BE49-F238E27FC236}">
                <a16:creationId xmlns:a16="http://schemas.microsoft.com/office/drawing/2014/main" id="{B31E1A6F-ACD1-6C42-A178-D8806325F7D5}"/>
              </a:ext>
            </a:extLst>
          </p:cNvPr>
          <p:cNvSpPr txBox="1"/>
          <p:nvPr/>
        </p:nvSpPr>
        <p:spPr>
          <a:xfrm>
            <a:off x="5286162" y="2958290"/>
            <a:ext cx="3620762" cy="1015663"/>
          </a:xfrm>
          <a:prstGeom prst="rect">
            <a:avLst/>
          </a:prstGeom>
          <a:noFill/>
          <a:ln>
            <a:noFill/>
          </a:ln>
        </p:spPr>
        <p:txBody>
          <a:bodyPr wrap="square" rtlCol="0">
            <a:spAutoFit/>
          </a:bodyPr>
          <a:lstStyle/>
          <a:p>
            <a:r>
              <a:rPr lang="en-US" altLang="ja-JP" sz="2000" dirty="0">
                <a:latin typeface="Cambria Math" panose="02040503050406030204" pitchFamily="18" charset="0"/>
                <a:ea typeface="Cambria Math" panose="02040503050406030204" pitchFamily="18" charset="0"/>
              </a:rPr>
              <a:t>K</a:t>
            </a:r>
            <a:r>
              <a:rPr lang="ja-JP" altLang="en-US" sz="2000">
                <a:latin typeface="MS PGothic" panose="020B0600070205080204" pitchFamily="34" charset="-128"/>
                <a:ea typeface="MS PGothic" panose="020B0600070205080204" pitchFamily="34" charset="-128"/>
              </a:rPr>
              <a:t>値解析に基づく新規感染者数の推移予測は日々更新され精度が向上する．</a:t>
            </a:r>
            <a:endParaRPr lang="en-US" altLang="ja-JP" sz="2000" dirty="0">
              <a:latin typeface="MS PGothic" panose="020B0600070205080204" pitchFamily="34" charset="-128"/>
              <a:ea typeface="MS PGothic" panose="020B0600070205080204" pitchFamily="34" charset="-128"/>
            </a:endParaRPr>
          </a:p>
        </p:txBody>
      </p:sp>
      <p:sp>
        <p:nvSpPr>
          <p:cNvPr id="14" name="テキスト ボックス 13">
            <a:extLst>
              <a:ext uri="{FF2B5EF4-FFF2-40B4-BE49-F238E27FC236}">
                <a16:creationId xmlns:a16="http://schemas.microsoft.com/office/drawing/2014/main" id="{29734393-21A3-0348-90EF-C980E63097D5}"/>
              </a:ext>
            </a:extLst>
          </p:cNvPr>
          <p:cNvSpPr txBox="1"/>
          <p:nvPr/>
        </p:nvSpPr>
        <p:spPr>
          <a:xfrm>
            <a:off x="1049668" y="5925049"/>
            <a:ext cx="595745" cy="338554"/>
          </a:xfrm>
          <a:prstGeom prst="rect">
            <a:avLst/>
          </a:prstGeom>
          <a:solidFill>
            <a:schemeClr val="bg1"/>
          </a:solidFill>
        </p:spPr>
        <p:txBody>
          <a:bodyPr wrap="square" rtlCol="0">
            <a:spAutoFit/>
          </a:bodyPr>
          <a:lstStyle/>
          <a:p>
            <a:pPr algn="ctr"/>
            <a:r>
              <a:rPr lang="en-US" altLang="ja-JP" sz="1600" dirty="0">
                <a:latin typeface="MS PGothic" panose="020B0600070205080204" pitchFamily="34" charset="-128"/>
                <a:ea typeface="MS PGothic" panose="020B0600070205080204" pitchFamily="34" charset="-128"/>
              </a:rPr>
              <a:t>4</a:t>
            </a:r>
            <a:r>
              <a:rPr kumimoji="1" lang="en-US" altLang="ja-JP" sz="1600" dirty="0">
                <a:latin typeface="MS PGothic" panose="020B0600070205080204" pitchFamily="34" charset="-128"/>
                <a:ea typeface="MS PGothic" panose="020B0600070205080204" pitchFamily="34" charset="-128"/>
              </a:rPr>
              <a:t>/1</a:t>
            </a:r>
            <a:endParaRPr kumimoji="1" lang="ja-JP" altLang="en-US" sz="1600">
              <a:latin typeface="MS PGothic" panose="020B0600070205080204" pitchFamily="34" charset="-128"/>
              <a:ea typeface="MS PGothic" panose="020B0600070205080204" pitchFamily="34" charset="-128"/>
            </a:endParaRPr>
          </a:p>
        </p:txBody>
      </p:sp>
      <p:sp>
        <p:nvSpPr>
          <p:cNvPr id="15" name="テキスト ボックス 14">
            <a:extLst>
              <a:ext uri="{FF2B5EF4-FFF2-40B4-BE49-F238E27FC236}">
                <a16:creationId xmlns:a16="http://schemas.microsoft.com/office/drawing/2014/main" id="{0330AA8F-BA20-4644-AF5B-86FD173F6A1C}"/>
              </a:ext>
            </a:extLst>
          </p:cNvPr>
          <p:cNvSpPr txBox="1"/>
          <p:nvPr/>
        </p:nvSpPr>
        <p:spPr>
          <a:xfrm>
            <a:off x="2228228" y="5925049"/>
            <a:ext cx="595745" cy="338554"/>
          </a:xfrm>
          <a:prstGeom prst="rect">
            <a:avLst/>
          </a:prstGeom>
          <a:solidFill>
            <a:schemeClr val="bg1"/>
          </a:solidFill>
        </p:spPr>
        <p:txBody>
          <a:bodyPr wrap="square" rtlCol="0">
            <a:spAutoFit/>
          </a:bodyPr>
          <a:lstStyle/>
          <a:p>
            <a:pPr algn="ctr"/>
            <a:r>
              <a:rPr lang="en-US" altLang="ja-JP" sz="1600" dirty="0">
                <a:latin typeface="MS PGothic" panose="020B0600070205080204" pitchFamily="34" charset="-128"/>
                <a:ea typeface="MS PGothic" panose="020B0600070205080204" pitchFamily="34" charset="-128"/>
              </a:rPr>
              <a:t>4</a:t>
            </a:r>
            <a:r>
              <a:rPr kumimoji="1" lang="en-US" altLang="ja-JP" sz="1600" dirty="0">
                <a:latin typeface="MS PGothic" panose="020B0600070205080204" pitchFamily="34" charset="-128"/>
                <a:ea typeface="MS PGothic" panose="020B0600070205080204" pitchFamily="34" charset="-128"/>
              </a:rPr>
              <a:t>/11</a:t>
            </a:r>
            <a:endParaRPr kumimoji="1" lang="ja-JP" altLang="en-US" sz="1600">
              <a:latin typeface="MS PGothic" panose="020B0600070205080204" pitchFamily="34" charset="-128"/>
              <a:ea typeface="MS PGothic" panose="020B0600070205080204" pitchFamily="34" charset="-128"/>
            </a:endParaRPr>
          </a:p>
        </p:txBody>
      </p:sp>
      <p:sp>
        <p:nvSpPr>
          <p:cNvPr id="17" name="テキスト ボックス 16">
            <a:extLst>
              <a:ext uri="{FF2B5EF4-FFF2-40B4-BE49-F238E27FC236}">
                <a16:creationId xmlns:a16="http://schemas.microsoft.com/office/drawing/2014/main" id="{0D7DBC29-7C13-814D-A42C-8B1AD3DDBCB1}"/>
              </a:ext>
            </a:extLst>
          </p:cNvPr>
          <p:cNvSpPr txBox="1"/>
          <p:nvPr/>
        </p:nvSpPr>
        <p:spPr>
          <a:xfrm>
            <a:off x="3385961" y="5925049"/>
            <a:ext cx="595745" cy="338554"/>
          </a:xfrm>
          <a:prstGeom prst="rect">
            <a:avLst/>
          </a:prstGeom>
          <a:solidFill>
            <a:schemeClr val="bg1"/>
          </a:solidFill>
        </p:spPr>
        <p:txBody>
          <a:bodyPr wrap="square" rtlCol="0">
            <a:spAutoFit/>
          </a:bodyPr>
          <a:lstStyle/>
          <a:p>
            <a:pPr algn="ctr"/>
            <a:r>
              <a:rPr lang="en-US" altLang="ja-JP" sz="1600" dirty="0">
                <a:latin typeface="MS PGothic" panose="020B0600070205080204" pitchFamily="34" charset="-128"/>
                <a:ea typeface="MS PGothic" panose="020B0600070205080204" pitchFamily="34" charset="-128"/>
              </a:rPr>
              <a:t>4</a:t>
            </a:r>
            <a:r>
              <a:rPr kumimoji="1" lang="en-US" altLang="ja-JP" sz="1600" dirty="0">
                <a:latin typeface="MS PGothic" panose="020B0600070205080204" pitchFamily="34" charset="-128"/>
                <a:ea typeface="MS PGothic" panose="020B0600070205080204" pitchFamily="34" charset="-128"/>
              </a:rPr>
              <a:t>/21</a:t>
            </a:r>
            <a:endParaRPr kumimoji="1" lang="ja-JP" altLang="en-US" sz="1600">
              <a:latin typeface="MS PGothic" panose="020B0600070205080204" pitchFamily="34" charset="-128"/>
              <a:ea typeface="MS PGothic" panose="020B0600070205080204" pitchFamily="34" charset="-128"/>
            </a:endParaRPr>
          </a:p>
        </p:txBody>
      </p:sp>
      <p:sp>
        <p:nvSpPr>
          <p:cNvPr id="18" name="テキスト ボックス 17">
            <a:extLst>
              <a:ext uri="{FF2B5EF4-FFF2-40B4-BE49-F238E27FC236}">
                <a16:creationId xmlns:a16="http://schemas.microsoft.com/office/drawing/2014/main" id="{F38D5863-940B-5249-8939-919069B9515A}"/>
              </a:ext>
            </a:extLst>
          </p:cNvPr>
          <p:cNvSpPr txBox="1"/>
          <p:nvPr/>
        </p:nvSpPr>
        <p:spPr>
          <a:xfrm>
            <a:off x="4566551" y="5925049"/>
            <a:ext cx="595745" cy="338554"/>
          </a:xfrm>
          <a:prstGeom prst="rect">
            <a:avLst/>
          </a:prstGeom>
          <a:solidFill>
            <a:schemeClr val="bg1"/>
          </a:solidFill>
        </p:spPr>
        <p:txBody>
          <a:bodyPr wrap="square" rtlCol="0">
            <a:spAutoFit/>
          </a:bodyPr>
          <a:lstStyle/>
          <a:p>
            <a:pPr algn="ctr"/>
            <a:r>
              <a:rPr kumimoji="1" lang="en-US" altLang="ja-JP" sz="1600" dirty="0">
                <a:latin typeface="MS PGothic" panose="020B0600070205080204" pitchFamily="34" charset="-128"/>
                <a:ea typeface="MS PGothic" panose="020B0600070205080204" pitchFamily="34" charset="-128"/>
              </a:rPr>
              <a:t>5/1</a:t>
            </a:r>
            <a:endParaRPr kumimoji="1" lang="ja-JP" altLang="en-US" sz="1600">
              <a:latin typeface="MS PGothic" panose="020B0600070205080204" pitchFamily="34" charset="-128"/>
              <a:ea typeface="MS PGothic" panose="020B0600070205080204" pitchFamily="34" charset="-128"/>
            </a:endParaRPr>
          </a:p>
        </p:txBody>
      </p:sp>
      <p:sp>
        <p:nvSpPr>
          <p:cNvPr id="19" name="テキスト ボックス 18">
            <a:extLst>
              <a:ext uri="{FF2B5EF4-FFF2-40B4-BE49-F238E27FC236}">
                <a16:creationId xmlns:a16="http://schemas.microsoft.com/office/drawing/2014/main" id="{A51347AF-FDB0-464C-A29D-39265C6D5915}"/>
              </a:ext>
            </a:extLst>
          </p:cNvPr>
          <p:cNvSpPr txBox="1"/>
          <p:nvPr/>
        </p:nvSpPr>
        <p:spPr>
          <a:xfrm>
            <a:off x="5714052" y="5925049"/>
            <a:ext cx="595745" cy="338554"/>
          </a:xfrm>
          <a:prstGeom prst="rect">
            <a:avLst/>
          </a:prstGeom>
          <a:solidFill>
            <a:schemeClr val="bg1"/>
          </a:solidFill>
        </p:spPr>
        <p:txBody>
          <a:bodyPr wrap="square" rtlCol="0">
            <a:spAutoFit/>
          </a:bodyPr>
          <a:lstStyle/>
          <a:p>
            <a:pPr algn="ctr"/>
            <a:r>
              <a:rPr kumimoji="1" lang="en-US" altLang="ja-JP" sz="1600" dirty="0">
                <a:latin typeface="MS PGothic" panose="020B0600070205080204" pitchFamily="34" charset="-128"/>
                <a:ea typeface="MS PGothic" panose="020B0600070205080204" pitchFamily="34" charset="-128"/>
              </a:rPr>
              <a:t>5/11</a:t>
            </a:r>
            <a:endParaRPr kumimoji="1" lang="ja-JP" altLang="en-US" sz="1600">
              <a:latin typeface="MS PGothic" panose="020B0600070205080204" pitchFamily="34" charset="-128"/>
              <a:ea typeface="MS PGothic" panose="020B0600070205080204" pitchFamily="34" charset="-128"/>
            </a:endParaRPr>
          </a:p>
        </p:txBody>
      </p:sp>
      <p:sp>
        <p:nvSpPr>
          <p:cNvPr id="21" name="テキスト ボックス 20">
            <a:extLst>
              <a:ext uri="{FF2B5EF4-FFF2-40B4-BE49-F238E27FC236}">
                <a16:creationId xmlns:a16="http://schemas.microsoft.com/office/drawing/2014/main" id="{0949A51F-9C54-C548-AE31-7FBA1AA01BB7}"/>
              </a:ext>
            </a:extLst>
          </p:cNvPr>
          <p:cNvSpPr txBox="1"/>
          <p:nvPr/>
        </p:nvSpPr>
        <p:spPr>
          <a:xfrm>
            <a:off x="6890905" y="5940620"/>
            <a:ext cx="595745" cy="338554"/>
          </a:xfrm>
          <a:prstGeom prst="rect">
            <a:avLst/>
          </a:prstGeom>
          <a:solidFill>
            <a:schemeClr val="bg1"/>
          </a:solidFill>
        </p:spPr>
        <p:txBody>
          <a:bodyPr wrap="square" rtlCol="0">
            <a:spAutoFit/>
          </a:bodyPr>
          <a:lstStyle/>
          <a:p>
            <a:pPr algn="ctr"/>
            <a:r>
              <a:rPr kumimoji="1" lang="en-US" altLang="ja-JP" sz="1600" dirty="0">
                <a:latin typeface="MS PGothic" panose="020B0600070205080204" pitchFamily="34" charset="-128"/>
                <a:ea typeface="MS PGothic" panose="020B0600070205080204" pitchFamily="34" charset="-128"/>
              </a:rPr>
              <a:t>5/21</a:t>
            </a:r>
            <a:endParaRPr kumimoji="1" lang="ja-JP" altLang="en-US" sz="1600">
              <a:latin typeface="MS PGothic" panose="020B0600070205080204" pitchFamily="34" charset="-128"/>
              <a:ea typeface="MS PGothic" panose="020B0600070205080204" pitchFamily="34" charset="-128"/>
            </a:endParaRPr>
          </a:p>
        </p:txBody>
      </p:sp>
      <p:sp>
        <p:nvSpPr>
          <p:cNvPr id="22" name="正方形/長方形 21">
            <a:extLst>
              <a:ext uri="{FF2B5EF4-FFF2-40B4-BE49-F238E27FC236}">
                <a16:creationId xmlns:a16="http://schemas.microsoft.com/office/drawing/2014/main" id="{EA8B6B63-9215-0444-B104-399D38E5FDCA}"/>
              </a:ext>
            </a:extLst>
          </p:cNvPr>
          <p:cNvSpPr/>
          <p:nvPr/>
        </p:nvSpPr>
        <p:spPr>
          <a:xfrm>
            <a:off x="7362712" y="5146421"/>
            <a:ext cx="455408" cy="3149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正方形/長方形 22">
            <a:extLst>
              <a:ext uri="{FF2B5EF4-FFF2-40B4-BE49-F238E27FC236}">
                <a16:creationId xmlns:a16="http://schemas.microsoft.com/office/drawing/2014/main" id="{E5334650-D66B-9243-BABA-D9E613C65DAA}"/>
              </a:ext>
            </a:extLst>
          </p:cNvPr>
          <p:cNvSpPr/>
          <p:nvPr/>
        </p:nvSpPr>
        <p:spPr>
          <a:xfrm>
            <a:off x="7866628" y="5625660"/>
            <a:ext cx="506078" cy="3385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テキスト ボックス 27">
            <a:extLst>
              <a:ext uri="{FF2B5EF4-FFF2-40B4-BE49-F238E27FC236}">
                <a16:creationId xmlns:a16="http://schemas.microsoft.com/office/drawing/2014/main" id="{49FD3FAB-355B-FD4E-B317-A0EC462A0619}"/>
              </a:ext>
            </a:extLst>
          </p:cNvPr>
          <p:cNvSpPr txBox="1"/>
          <p:nvPr/>
        </p:nvSpPr>
        <p:spPr>
          <a:xfrm>
            <a:off x="7694024" y="6488668"/>
            <a:ext cx="1449976" cy="369332"/>
          </a:xfrm>
          <a:prstGeom prst="rect">
            <a:avLst/>
          </a:prstGeom>
          <a:solidFill>
            <a:srgbClr val="FFFFFF"/>
          </a:solidFill>
        </p:spPr>
        <p:txBody>
          <a:bodyPr wrap="square" rtlCol="0">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ja-JP" altLang="en-US" sz="1800" b="0" i="0" u="none" strike="noStrike" kern="0" cap="none" spc="0" normalizeH="0" baseline="0" noProof="0">
                <a:ln>
                  <a:noFill/>
                </a:ln>
                <a:solidFill>
                  <a:srgbClr val="000000"/>
                </a:solidFill>
                <a:effectLst/>
                <a:uLnTx/>
                <a:uFillTx/>
                <a:latin typeface="Arial"/>
                <a:ea typeface="ＭＳ Ｐゴシック"/>
              </a:rPr>
              <a:t>参考資料</a:t>
            </a:r>
            <a:r>
              <a:rPr kumimoji="0" lang="en-US" altLang="ja-JP" sz="1800" b="0" i="0" u="none" strike="noStrike" kern="0" cap="none" spc="0" normalizeH="0" baseline="0" noProof="0" dirty="0">
                <a:ln>
                  <a:noFill/>
                </a:ln>
                <a:solidFill>
                  <a:srgbClr val="000000"/>
                </a:solidFill>
                <a:effectLst/>
                <a:uLnTx/>
                <a:uFillTx/>
                <a:latin typeface="Arial"/>
                <a:ea typeface="ＭＳ Ｐゴシック"/>
              </a:rPr>
              <a:t> </a:t>
            </a:r>
            <a:r>
              <a:rPr kumimoji="0" lang="ja-JP" altLang="en-US" sz="1800" b="0" i="0" u="none" strike="noStrike" kern="0" cap="none" spc="0" normalizeH="0" baseline="0" noProof="0">
                <a:ln>
                  <a:noFill/>
                </a:ln>
                <a:solidFill>
                  <a:srgbClr val="000000"/>
                </a:solidFill>
                <a:effectLst/>
                <a:uLnTx/>
                <a:uFillTx/>
                <a:latin typeface="Arial"/>
                <a:ea typeface="ＭＳ Ｐゴシック"/>
              </a:rPr>
              <a:t>４</a:t>
            </a:r>
          </a:p>
        </p:txBody>
      </p:sp>
    </p:spTree>
    <p:extLst>
      <p:ext uri="{BB962C8B-B14F-4D97-AF65-F5344CB8AC3E}">
        <p14:creationId xmlns:p14="http://schemas.microsoft.com/office/powerpoint/2010/main" val="7547205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グループ化 10">
            <a:extLst>
              <a:ext uri="{FF2B5EF4-FFF2-40B4-BE49-F238E27FC236}">
                <a16:creationId xmlns:a16="http://schemas.microsoft.com/office/drawing/2014/main" id="{F94382A2-2A81-8F45-88AB-170EAA8BE329}"/>
              </a:ext>
            </a:extLst>
          </p:cNvPr>
          <p:cNvGrpSpPr/>
          <p:nvPr/>
        </p:nvGrpSpPr>
        <p:grpSpPr>
          <a:xfrm>
            <a:off x="550101" y="2089151"/>
            <a:ext cx="7059960" cy="4267200"/>
            <a:chOff x="550101" y="2089151"/>
            <a:chExt cx="7059960" cy="4267200"/>
          </a:xfrm>
        </p:grpSpPr>
        <p:pic>
          <p:nvPicPr>
            <p:cNvPr id="3" name="図 2">
              <a:extLst>
                <a:ext uri="{FF2B5EF4-FFF2-40B4-BE49-F238E27FC236}">
                  <a16:creationId xmlns:a16="http://schemas.microsoft.com/office/drawing/2014/main" id="{4BE6BEA7-8934-3749-8A17-7C7265308315}"/>
                </a:ext>
              </a:extLst>
            </p:cNvPr>
            <p:cNvPicPr>
              <a:picLocks noChangeAspect="1"/>
            </p:cNvPicPr>
            <p:nvPr/>
          </p:nvPicPr>
          <p:blipFill>
            <a:blip r:embed="rId2"/>
            <a:stretch>
              <a:fillRect/>
            </a:stretch>
          </p:blipFill>
          <p:spPr>
            <a:xfrm>
              <a:off x="550101" y="2089151"/>
              <a:ext cx="6858000" cy="4267200"/>
            </a:xfrm>
            <a:prstGeom prst="rect">
              <a:avLst/>
            </a:prstGeom>
          </p:spPr>
        </p:pic>
        <p:pic>
          <p:nvPicPr>
            <p:cNvPr id="8" name="図 7">
              <a:extLst>
                <a:ext uri="{FF2B5EF4-FFF2-40B4-BE49-F238E27FC236}">
                  <a16:creationId xmlns:a16="http://schemas.microsoft.com/office/drawing/2014/main" id="{2AEC99B4-F99E-DD48-B3AB-F91B33D65342}"/>
                </a:ext>
              </a:extLst>
            </p:cNvPr>
            <p:cNvPicPr>
              <a:picLocks/>
            </p:cNvPicPr>
            <p:nvPr/>
          </p:nvPicPr>
          <p:blipFill>
            <a:blip r:embed="rId3"/>
            <a:stretch>
              <a:fillRect/>
            </a:stretch>
          </p:blipFill>
          <p:spPr>
            <a:xfrm>
              <a:off x="752061" y="5419296"/>
              <a:ext cx="6858000" cy="720090"/>
            </a:xfrm>
            <a:prstGeom prst="rect">
              <a:avLst/>
            </a:prstGeom>
          </p:spPr>
        </p:pic>
      </p:grpSp>
      <p:sp>
        <p:nvSpPr>
          <p:cNvPr id="2" name="タイトル 1">
            <a:extLst>
              <a:ext uri="{FF2B5EF4-FFF2-40B4-BE49-F238E27FC236}">
                <a16:creationId xmlns:a16="http://schemas.microsoft.com/office/drawing/2014/main" id="{D23E91AE-D11C-1143-911F-0E38F7CC7043}"/>
              </a:ext>
            </a:extLst>
          </p:cNvPr>
          <p:cNvSpPr>
            <a:spLocks noGrp="1"/>
          </p:cNvSpPr>
          <p:nvPr>
            <p:ph type="title"/>
          </p:nvPr>
        </p:nvSpPr>
        <p:spPr>
          <a:xfrm>
            <a:off x="637190" y="-10504"/>
            <a:ext cx="7886700" cy="1325563"/>
          </a:xfrm>
        </p:spPr>
        <p:txBody>
          <a:bodyPr/>
          <a:lstStyle/>
          <a:p>
            <a:r>
              <a:rPr lang="ja-JP" altLang="en-US">
                <a:latin typeface="MS PGothic" panose="020B0600070205080204" pitchFamily="34" charset="-128"/>
                <a:ea typeface="MS PGothic" panose="020B0600070205080204" pitchFamily="34" charset="-128"/>
              </a:rPr>
              <a:t>日本の感染者数推移は特異か？</a:t>
            </a:r>
            <a:endParaRPr kumimoji="1" lang="ja-JP" altLang="en-US">
              <a:latin typeface="MS PGothic" panose="020B0600070205080204" pitchFamily="34" charset="-128"/>
              <a:ea typeface="MS PGothic" panose="020B0600070205080204" pitchFamily="34" charset="-128"/>
            </a:endParaRPr>
          </a:p>
        </p:txBody>
      </p:sp>
      <p:sp>
        <p:nvSpPr>
          <p:cNvPr id="31" name="正方形/長方形 30">
            <a:extLst>
              <a:ext uri="{FF2B5EF4-FFF2-40B4-BE49-F238E27FC236}">
                <a16:creationId xmlns:a16="http://schemas.microsoft.com/office/drawing/2014/main" id="{1E4C0BBA-7F1E-E341-83D9-1BD974D8C664}"/>
              </a:ext>
            </a:extLst>
          </p:cNvPr>
          <p:cNvSpPr/>
          <p:nvPr/>
        </p:nvSpPr>
        <p:spPr>
          <a:xfrm>
            <a:off x="1214423" y="1166688"/>
            <a:ext cx="7015177" cy="369332"/>
          </a:xfrm>
          <a:prstGeom prst="rect">
            <a:avLst/>
          </a:prstGeom>
        </p:spPr>
        <p:txBody>
          <a:bodyPr wrap="square">
            <a:spAutoFit/>
          </a:bodyPr>
          <a:lstStyle/>
          <a:p>
            <a:r>
              <a:rPr lang="ja-JP" altLang="en-US">
                <a:latin typeface="MS PGothic" panose="020B0600070205080204" pitchFamily="34" charset="-128"/>
                <a:ea typeface="MS PGothic" panose="020B0600070205080204" pitchFamily="34" charset="-128"/>
              </a:rPr>
              <a:t>第</a:t>
            </a:r>
            <a:r>
              <a:rPr lang="en-US" altLang="ja-JP" dirty="0">
                <a:latin typeface="MS PGothic" panose="020B0600070205080204" pitchFamily="34" charset="-128"/>
                <a:ea typeface="MS PGothic" panose="020B0600070205080204" pitchFamily="34" charset="-128"/>
              </a:rPr>
              <a:t>1</a:t>
            </a:r>
            <a:r>
              <a:rPr lang="ja-JP" altLang="en-US">
                <a:latin typeface="MS PGothic" panose="020B0600070205080204" pitchFamily="34" charset="-128"/>
                <a:ea typeface="MS PGothic" panose="020B0600070205080204" pitchFamily="34" charset="-128"/>
              </a:rPr>
              <a:t>波と第</a:t>
            </a:r>
            <a:r>
              <a:rPr lang="en-US" altLang="ja-JP" dirty="0">
                <a:latin typeface="MS PGothic" panose="020B0600070205080204" pitchFamily="34" charset="-128"/>
                <a:ea typeface="MS PGothic" panose="020B0600070205080204" pitchFamily="34" charset="-128"/>
              </a:rPr>
              <a:t>2</a:t>
            </a:r>
            <a:r>
              <a:rPr lang="ja-JP" altLang="en-US">
                <a:latin typeface="MS PGothic" panose="020B0600070205080204" pitchFamily="34" charset="-128"/>
                <a:ea typeface="MS PGothic" panose="020B0600070205080204" pitchFamily="34" charset="-128"/>
              </a:rPr>
              <a:t>波を分離すると、日本の感染者数推移も国際標準に見える．</a:t>
            </a:r>
            <a:endParaRPr lang="en-US" altLang="ja-JP" dirty="0">
              <a:latin typeface="MS PGothic" panose="020B0600070205080204" pitchFamily="34" charset="-128"/>
              <a:ea typeface="MS PGothic" panose="020B0600070205080204" pitchFamily="34" charset="-128"/>
            </a:endParaRPr>
          </a:p>
        </p:txBody>
      </p:sp>
      <p:sp>
        <p:nvSpPr>
          <p:cNvPr id="32" name="テキスト ボックス 31">
            <a:extLst>
              <a:ext uri="{FF2B5EF4-FFF2-40B4-BE49-F238E27FC236}">
                <a16:creationId xmlns:a16="http://schemas.microsoft.com/office/drawing/2014/main" id="{E155C30D-873C-5644-A787-AD66C9E71AEF}"/>
              </a:ext>
            </a:extLst>
          </p:cNvPr>
          <p:cNvSpPr txBox="1"/>
          <p:nvPr/>
        </p:nvSpPr>
        <p:spPr>
          <a:xfrm>
            <a:off x="1964339" y="5410009"/>
            <a:ext cx="803425" cy="369332"/>
          </a:xfrm>
          <a:prstGeom prst="rect">
            <a:avLst/>
          </a:prstGeom>
          <a:noFill/>
        </p:spPr>
        <p:txBody>
          <a:bodyPr wrap="none" rtlCol="0">
            <a:spAutoFit/>
          </a:bodyPr>
          <a:lstStyle/>
          <a:p>
            <a:r>
              <a:rPr lang="ja-JP" altLang="en-US">
                <a:latin typeface="MS PGothic" panose="020B0600070205080204" pitchFamily="34" charset="-128"/>
                <a:ea typeface="MS PGothic" panose="020B0600070205080204" pitchFamily="34" charset="-128"/>
              </a:rPr>
              <a:t>第１波</a:t>
            </a:r>
            <a:endParaRPr kumimoji="1" lang="ja-JP" altLang="en-US">
              <a:latin typeface="MS PGothic" panose="020B0600070205080204" pitchFamily="34" charset="-128"/>
              <a:ea typeface="MS PGothic" panose="020B0600070205080204" pitchFamily="34" charset="-128"/>
            </a:endParaRPr>
          </a:p>
        </p:txBody>
      </p:sp>
      <p:sp>
        <p:nvSpPr>
          <p:cNvPr id="33" name="テキスト ボックス 32">
            <a:extLst>
              <a:ext uri="{FF2B5EF4-FFF2-40B4-BE49-F238E27FC236}">
                <a16:creationId xmlns:a16="http://schemas.microsoft.com/office/drawing/2014/main" id="{79B0D850-4308-FB47-BAC4-AC80917FAD58}"/>
              </a:ext>
            </a:extLst>
          </p:cNvPr>
          <p:cNvSpPr txBox="1"/>
          <p:nvPr/>
        </p:nvSpPr>
        <p:spPr>
          <a:xfrm>
            <a:off x="5167746" y="4980949"/>
            <a:ext cx="761747" cy="369332"/>
          </a:xfrm>
          <a:prstGeom prst="rect">
            <a:avLst/>
          </a:prstGeom>
          <a:noFill/>
        </p:spPr>
        <p:txBody>
          <a:bodyPr wrap="none" rtlCol="0">
            <a:spAutoFit/>
          </a:bodyPr>
          <a:lstStyle/>
          <a:p>
            <a:r>
              <a:rPr lang="ja-JP" altLang="en-US">
                <a:latin typeface="MS PGothic" panose="020B0600070205080204" pitchFamily="34" charset="-128"/>
                <a:ea typeface="MS PGothic" panose="020B0600070205080204" pitchFamily="34" charset="-128"/>
              </a:rPr>
              <a:t>第</a:t>
            </a:r>
            <a:r>
              <a:rPr lang="en-US" altLang="ja-JP" dirty="0">
                <a:latin typeface="MS PGothic" panose="020B0600070205080204" pitchFamily="34" charset="-128"/>
                <a:ea typeface="MS PGothic" panose="020B0600070205080204" pitchFamily="34" charset="-128"/>
              </a:rPr>
              <a:t>2</a:t>
            </a:r>
            <a:r>
              <a:rPr lang="ja-JP" altLang="en-US">
                <a:latin typeface="MS PGothic" panose="020B0600070205080204" pitchFamily="34" charset="-128"/>
                <a:ea typeface="MS PGothic" panose="020B0600070205080204" pitchFamily="34" charset="-128"/>
              </a:rPr>
              <a:t>波</a:t>
            </a:r>
            <a:endParaRPr kumimoji="1" lang="ja-JP" altLang="en-US">
              <a:latin typeface="MS PGothic" panose="020B0600070205080204" pitchFamily="34" charset="-128"/>
              <a:ea typeface="MS PGothic" panose="020B0600070205080204" pitchFamily="34" charset="-128"/>
            </a:endParaRPr>
          </a:p>
        </p:txBody>
      </p:sp>
      <p:sp>
        <p:nvSpPr>
          <p:cNvPr id="36" name="テキスト ボックス 35">
            <a:extLst>
              <a:ext uri="{FF2B5EF4-FFF2-40B4-BE49-F238E27FC236}">
                <a16:creationId xmlns:a16="http://schemas.microsoft.com/office/drawing/2014/main" id="{9BBB9B60-DCA3-D949-8D02-77DE56EDBB85}"/>
              </a:ext>
            </a:extLst>
          </p:cNvPr>
          <p:cNvSpPr txBox="1"/>
          <p:nvPr/>
        </p:nvSpPr>
        <p:spPr>
          <a:xfrm>
            <a:off x="497247" y="1772953"/>
            <a:ext cx="5927834" cy="338554"/>
          </a:xfrm>
          <a:prstGeom prst="rect">
            <a:avLst/>
          </a:prstGeom>
          <a:noFill/>
        </p:spPr>
        <p:txBody>
          <a:bodyPr wrap="square" rtlCol="0">
            <a:spAutoFit/>
          </a:bodyPr>
          <a:lstStyle/>
          <a:p>
            <a:pPr algn="ctr"/>
            <a:r>
              <a:rPr kumimoji="1" lang="ja-JP" altLang="en-US" sz="1600">
                <a:latin typeface="MS PGothic" panose="020B0600070205080204" pitchFamily="34" charset="-128"/>
                <a:ea typeface="MS PGothic" panose="020B0600070205080204" pitchFamily="34" charset="-128"/>
              </a:rPr>
              <a:t>人口１００万人あたり累計感染者数（陽性者数）の対数グラフ</a:t>
            </a:r>
          </a:p>
        </p:txBody>
      </p:sp>
      <p:sp>
        <p:nvSpPr>
          <p:cNvPr id="17" name="スライド番号プレースホルダー 3">
            <a:extLst>
              <a:ext uri="{FF2B5EF4-FFF2-40B4-BE49-F238E27FC236}">
                <a16:creationId xmlns:a16="http://schemas.microsoft.com/office/drawing/2014/main" id="{20002756-C2BA-3148-BF70-DD7EC34CA491}"/>
              </a:ext>
            </a:extLst>
          </p:cNvPr>
          <p:cNvSpPr>
            <a:spLocks noGrp="1"/>
          </p:cNvSpPr>
          <p:nvPr>
            <p:ph type="sldNum" sz="quarter" idx="12"/>
          </p:nvPr>
        </p:nvSpPr>
        <p:spPr>
          <a:xfrm>
            <a:off x="6457950" y="6356351"/>
            <a:ext cx="2057400" cy="365125"/>
          </a:xfrm>
        </p:spPr>
        <p:txBody>
          <a:bodyPr/>
          <a:lstStyle/>
          <a:p>
            <a:fld id="{E5683719-778B-604D-B734-E25CC3C7439E}" type="slidenum">
              <a:rPr kumimoji="1" lang="ja-JP" altLang="en-US" smtClean="0"/>
              <a:t>2</a:t>
            </a:fld>
            <a:endParaRPr kumimoji="1" lang="ja-JP" altLang="en-US"/>
          </a:p>
        </p:txBody>
      </p:sp>
      <p:sp>
        <p:nvSpPr>
          <p:cNvPr id="18" name="テキスト ボックス 17">
            <a:extLst>
              <a:ext uri="{FF2B5EF4-FFF2-40B4-BE49-F238E27FC236}">
                <a16:creationId xmlns:a16="http://schemas.microsoft.com/office/drawing/2014/main" id="{5CB823A5-A06F-4141-AC84-62C1D2256971}"/>
              </a:ext>
            </a:extLst>
          </p:cNvPr>
          <p:cNvSpPr txBox="1"/>
          <p:nvPr/>
        </p:nvSpPr>
        <p:spPr>
          <a:xfrm>
            <a:off x="4580540" y="2951212"/>
            <a:ext cx="1537600" cy="369332"/>
          </a:xfrm>
          <a:prstGeom prst="rect">
            <a:avLst/>
          </a:prstGeom>
          <a:noFill/>
          <a:ln>
            <a:solidFill>
              <a:srgbClr val="00B050"/>
            </a:solidFill>
          </a:ln>
        </p:spPr>
        <p:txBody>
          <a:bodyPr wrap="none" rtlCol="0">
            <a:spAutoFit/>
          </a:bodyPr>
          <a:lstStyle/>
          <a:p>
            <a:r>
              <a:rPr lang="ja-JP" altLang="en-US">
                <a:latin typeface="MS PGothic" panose="020B0600070205080204" pitchFamily="34" charset="-128"/>
                <a:ea typeface="MS PGothic" panose="020B0600070205080204" pitchFamily="34" charset="-128"/>
              </a:rPr>
              <a:t>第１波</a:t>
            </a:r>
            <a:r>
              <a:rPr lang="en-US" altLang="ja-JP" dirty="0">
                <a:latin typeface="MS PGothic" panose="020B0600070205080204" pitchFamily="34" charset="-128"/>
                <a:ea typeface="MS PGothic" panose="020B0600070205080204" pitchFamily="34" charset="-128"/>
              </a:rPr>
              <a:t>+</a:t>
            </a:r>
            <a:r>
              <a:rPr lang="ja-JP" altLang="en-US">
                <a:latin typeface="MS PGothic" panose="020B0600070205080204" pitchFamily="34" charset="-128"/>
                <a:ea typeface="MS PGothic" panose="020B0600070205080204" pitchFamily="34" charset="-128"/>
              </a:rPr>
              <a:t>第２波</a:t>
            </a:r>
            <a:endParaRPr kumimoji="1" lang="ja-JP" altLang="en-US">
              <a:latin typeface="MS PGothic" panose="020B0600070205080204" pitchFamily="34" charset="-128"/>
              <a:ea typeface="MS PGothic" panose="020B0600070205080204" pitchFamily="34" charset="-128"/>
            </a:endParaRPr>
          </a:p>
        </p:txBody>
      </p:sp>
      <p:sp>
        <p:nvSpPr>
          <p:cNvPr id="19" name="テキスト ボックス 18">
            <a:extLst>
              <a:ext uri="{FF2B5EF4-FFF2-40B4-BE49-F238E27FC236}">
                <a16:creationId xmlns:a16="http://schemas.microsoft.com/office/drawing/2014/main" id="{71140C47-E44E-A84E-9CC7-61B0D723CC90}"/>
              </a:ext>
            </a:extLst>
          </p:cNvPr>
          <p:cNvSpPr txBox="1"/>
          <p:nvPr/>
        </p:nvSpPr>
        <p:spPr>
          <a:xfrm>
            <a:off x="5686141" y="4453899"/>
            <a:ext cx="1223412" cy="369332"/>
          </a:xfrm>
          <a:prstGeom prst="rect">
            <a:avLst/>
          </a:prstGeom>
          <a:noFill/>
          <a:ln>
            <a:solidFill>
              <a:srgbClr val="FF0000"/>
            </a:solidFill>
          </a:ln>
        </p:spPr>
        <p:txBody>
          <a:bodyPr wrap="none" rtlCol="0">
            <a:spAutoFit/>
          </a:bodyPr>
          <a:lstStyle/>
          <a:p>
            <a:r>
              <a:rPr lang="ja-JP" altLang="en-US">
                <a:latin typeface="MS PGothic" panose="020B0600070205080204" pitchFamily="34" charset="-128"/>
                <a:ea typeface="MS PGothic" panose="020B0600070205080204" pitchFamily="34" charset="-128"/>
              </a:rPr>
              <a:t>第</a:t>
            </a:r>
            <a:r>
              <a:rPr lang="en-US" altLang="ja-JP" dirty="0">
                <a:latin typeface="MS PGothic" panose="020B0600070205080204" pitchFamily="34" charset="-128"/>
                <a:ea typeface="MS PGothic" panose="020B0600070205080204" pitchFamily="34" charset="-128"/>
              </a:rPr>
              <a:t>2</a:t>
            </a:r>
            <a:r>
              <a:rPr lang="ja-JP" altLang="en-US">
                <a:latin typeface="MS PGothic" panose="020B0600070205080204" pitchFamily="34" charset="-128"/>
                <a:ea typeface="MS PGothic" panose="020B0600070205080204" pitchFamily="34" charset="-128"/>
              </a:rPr>
              <a:t>波のみ</a:t>
            </a:r>
            <a:endParaRPr kumimoji="1" lang="ja-JP" altLang="en-US">
              <a:latin typeface="MS PGothic" panose="020B0600070205080204" pitchFamily="34" charset="-128"/>
              <a:ea typeface="MS PGothic" panose="020B0600070205080204" pitchFamily="34" charset="-128"/>
            </a:endParaRPr>
          </a:p>
        </p:txBody>
      </p:sp>
      <p:cxnSp>
        <p:nvCxnSpPr>
          <p:cNvPr id="5" name="直線矢印コネクタ 4">
            <a:extLst>
              <a:ext uri="{FF2B5EF4-FFF2-40B4-BE49-F238E27FC236}">
                <a16:creationId xmlns:a16="http://schemas.microsoft.com/office/drawing/2014/main" id="{F0C17057-E5AD-1A4F-A923-8604DDC8368E}"/>
              </a:ext>
            </a:extLst>
          </p:cNvPr>
          <p:cNvCxnSpPr>
            <a:cxnSpLocks/>
          </p:cNvCxnSpPr>
          <p:nvPr/>
        </p:nvCxnSpPr>
        <p:spPr>
          <a:xfrm>
            <a:off x="5349340" y="3344315"/>
            <a:ext cx="199279" cy="306022"/>
          </a:xfrm>
          <a:prstGeom prst="straightConnector1">
            <a:avLst/>
          </a:prstGeom>
          <a:ln>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7" name="直線矢印コネクタ 6">
            <a:extLst>
              <a:ext uri="{FF2B5EF4-FFF2-40B4-BE49-F238E27FC236}">
                <a16:creationId xmlns:a16="http://schemas.microsoft.com/office/drawing/2014/main" id="{6A4EBCF1-EFF5-D24D-8695-3A16682685F8}"/>
              </a:ext>
            </a:extLst>
          </p:cNvPr>
          <p:cNvCxnSpPr/>
          <p:nvPr/>
        </p:nvCxnSpPr>
        <p:spPr>
          <a:xfrm flipH="1" flipV="1">
            <a:off x="5333976" y="4148414"/>
            <a:ext cx="357809" cy="311759"/>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2" name="テキスト ボックス 21">
            <a:extLst>
              <a:ext uri="{FF2B5EF4-FFF2-40B4-BE49-F238E27FC236}">
                <a16:creationId xmlns:a16="http://schemas.microsoft.com/office/drawing/2014/main" id="{EBA92714-06A0-6C4D-9205-DFABF1927B93}"/>
              </a:ext>
            </a:extLst>
          </p:cNvPr>
          <p:cNvSpPr txBox="1"/>
          <p:nvPr/>
        </p:nvSpPr>
        <p:spPr>
          <a:xfrm>
            <a:off x="7681163" y="3677018"/>
            <a:ext cx="788275" cy="369332"/>
          </a:xfrm>
          <a:prstGeom prst="rect">
            <a:avLst/>
          </a:prstGeom>
          <a:noFill/>
        </p:spPr>
        <p:txBody>
          <a:bodyPr wrap="square" rtlCol="0">
            <a:spAutoFit/>
          </a:bodyPr>
          <a:lstStyle/>
          <a:p>
            <a:r>
              <a:rPr kumimoji="1" lang="ja-JP" altLang="en-US">
                <a:solidFill>
                  <a:srgbClr val="7030A0"/>
                </a:solidFill>
                <a:latin typeface="MS PGothic" panose="020B0600070205080204" pitchFamily="34" charset="-128"/>
                <a:ea typeface="MS PGothic" panose="020B0600070205080204" pitchFamily="34" charset="-128"/>
              </a:rPr>
              <a:t>タイ</a:t>
            </a:r>
          </a:p>
        </p:txBody>
      </p:sp>
      <p:sp>
        <p:nvSpPr>
          <p:cNvPr id="23" name="テキスト ボックス 22">
            <a:extLst>
              <a:ext uri="{FF2B5EF4-FFF2-40B4-BE49-F238E27FC236}">
                <a16:creationId xmlns:a16="http://schemas.microsoft.com/office/drawing/2014/main" id="{940FB44F-A683-8A48-831E-CD736F7A74A9}"/>
              </a:ext>
            </a:extLst>
          </p:cNvPr>
          <p:cNvSpPr txBox="1"/>
          <p:nvPr/>
        </p:nvSpPr>
        <p:spPr>
          <a:xfrm>
            <a:off x="7681163" y="3255728"/>
            <a:ext cx="788275" cy="369332"/>
          </a:xfrm>
          <a:prstGeom prst="rect">
            <a:avLst/>
          </a:prstGeom>
          <a:noFill/>
        </p:spPr>
        <p:txBody>
          <a:bodyPr wrap="square" rtlCol="0">
            <a:spAutoFit/>
          </a:bodyPr>
          <a:lstStyle/>
          <a:p>
            <a:r>
              <a:rPr kumimoji="1" lang="ja-JP" altLang="en-US">
                <a:solidFill>
                  <a:srgbClr val="FF0000"/>
                </a:solidFill>
                <a:latin typeface="MS PGothic" panose="020B0600070205080204" pitchFamily="34" charset="-128"/>
                <a:ea typeface="MS PGothic" panose="020B0600070205080204" pitchFamily="34" charset="-128"/>
              </a:rPr>
              <a:t>日本</a:t>
            </a:r>
          </a:p>
        </p:txBody>
      </p:sp>
      <p:sp>
        <p:nvSpPr>
          <p:cNvPr id="24" name="テキスト ボックス 23">
            <a:extLst>
              <a:ext uri="{FF2B5EF4-FFF2-40B4-BE49-F238E27FC236}">
                <a16:creationId xmlns:a16="http://schemas.microsoft.com/office/drawing/2014/main" id="{D552B41D-EBBE-0A40-9F0A-5DEF30ED811B}"/>
              </a:ext>
            </a:extLst>
          </p:cNvPr>
          <p:cNvSpPr txBox="1"/>
          <p:nvPr/>
        </p:nvSpPr>
        <p:spPr>
          <a:xfrm>
            <a:off x="7681163" y="2089151"/>
            <a:ext cx="1313795" cy="369332"/>
          </a:xfrm>
          <a:prstGeom prst="rect">
            <a:avLst/>
          </a:prstGeom>
          <a:noFill/>
        </p:spPr>
        <p:txBody>
          <a:bodyPr wrap="square" rtlCol="0">
            <a:spAutoFit/>
          </a:bodyPr>
          <a:lstStyle/>
          <a:p>
            <a:r>
              <a:rPr kumimoji="1" lang="ja-JP" altLang="en-US">
                <a:solidFill>
                  <a:srgbClr val="0070C0"/>
                </a:solidFill>
                <a:latin typeface="MS PGothic" panose="020B0600070205080204" pitchFamily="34" charset="-128"/>
                <a:ea typeface="MS PGothic" panose="020B0600070205080204" pitchFamily="34" charset="-128"/>
              </a:rPr>
              <a:t>フランス</a:t>
            </a:r>
          </a:p>
        </p:txBody>
      </p:sp>
      <p:grpSp>
        <p:nvGrpSpPr>
          <p:cNvPr id="15" name="グループ化 14">
            <a:extLst>
              <a:ext uri="{FF2B5EF4-FFF2-40B4-BE49-F238E27FC236}">
                <a16:creationId xmlns:a16="http://schemas.microsoft.com/office/drawing/2014/main" id="{8D95B945-28FD-D74A-A363-2A652CD92850}"/>
              </a:ext>
            </a:extLst>
          </p:cNvPr>
          <p:cNvGrpSpPr/>
          <p:nvPr/>
        </p:nvGrpSpPr>
        <p:grpSpPr>
          <a:xfrm>
            <a:off x="718470" y="6035775"/>
            <a:ext cx="6649764" cy="318471"/>
            <a:chOff x="718470" y="6106895"/>
            <a:chExt cx="6649764" cy="318471"/>
          </a:xfrm>
        </p:grpSpPr>
        <p:sp>
          <p:nvSpPr>
            <p:cNvPr id="26" name="テキスト ボックス 25">
              <a:extLst>
                <a:ext uri="{FF2B5EF4-FFF2-40B4-BE49-F238E27FC236}">
                  <a16:creationId xmlns:a16="http://schemas.microsoft.com/office/drawing/2014/main" id="{27BA58A0-1DD5-F943-B2BB-7942A13A3F5A}"/>
                </a:ext>
              </a:extLst>
            </p:cNvPr>
            <p:cNvSpPr txBox="1"/>
            <p:nvPr/>
          </p:nvSpPr>
          <p:spPr>
            <a:xfrm>
              <a:off x="718470" y="6117589"/>
              <a:ext cx="595745" cy="307777"/>
            </a:xfrm>
            <a:prstGeom prst="rect">
              <a:avLst/>
            </a:prstGeom>
            <a:solidFill>
              <a:schemeClr val="bg1"/>
            </a:solidFill>
          </p:spPr>
          <p:txBody>
            <a:bodyPr wrap="square" rtlCol="0">
              <a:spAutoFit/>
            </a:bodyPr>
            <a:lstStyle/>
            <a:p>
              <a:pPr algn="ctr"/>
              <a:r>
                <a:rPr kumimoji="1" lang="en-US" altLang="ja-JP" sz="1400" dirty="0">
                  <a:latin typeface="MS PGothic" panose="020B0600070205080204" pitchFamily="34" charset="-128"/>
                  <a:ea typeface="MS PGothic" panose="020B0600070205080204" pitchFamily="34" charset="-128"/>
                </a:rPr>
                <a:t>2/22</a:t>
              </a:r>
              <a:endParaRPr kumimoji="1" lang="ja-JP" altLang="en-US" sz="1400">
                <a:latin typeface="MS PGothic" panose="020B0600070205080204" pitchFamily="34" charset="-128"/>
                <a:ea typeface="MS PGothic" panose="020B0600070205080204" pitchFamily="34" charset="-128"/>
              </a:endParaRPr>
            </a:p>
          </p:txBody>
        </p:sp>
        <p:sp>
          <p:nvSpPr>
            <p:cNvPr id="27" name="テキスト ボックス 26">
              <a:extLst>
                <a:ext uri="{FF2B5EF4-FFF2-40B4-BE49-F238E27FC236}">
                  <a16:creationId xmlns:a16="http://schemas.microsoft.com/office/drawing/2014/main" id="{E7A3C817-1CFD-2D4A-963A-281BB99A14CC}"/>
                </a:ext>
              </a:extLst>
            </p:cNvPr>
            <p:cNvSpPr txBox="1"/>
            <p:nvPr/>
          </p:nvSpPr>
          <p:spPr>
            <a:xfrm>
              <a:off x="1583702" y="6117589"/>
              <a:ext cx="595745" cy="307777"/>
            </a:xfrm>
            <a:prstGeom prst="rect">
              <a:avLst/>
            </a:prstGeom>
            <a:solidFill>
              <a:schemeClr val="bg1"/>
            </a:solidFill>
          </p:spPr>
          <p:txBody>
            <a:bodyPr wrap="square" rtlCol="0">
              <a:spAutoFit/>
            </a:bodyPr>
            <a:lstStyle/>
            <a:p>
              <a:pPr algn="ctr"/>
              <a:r>
                <a:rPr lang="en-US" altLang="ja-JP" sz="1400" dirty="0">
                  <a:latin typeface="MS PGothic" panose="020B0600070205080204" pitchFamily="34" charset="-128"/>
                  <a:ea typeface="MS PGothic" panose="020B0600070205080204" pitchFamily="34" charset="-128"/>
                </a:rPr>
                <a:t>3</a:t>
              </a:r>
              <a:r>
                <a:rPr kumimoji="1" lang="en-US" altLang="ja-JP" sz="1400" dirty="0">
                  <a:latin typeface="MS PGothic" panose="020B0600070205080204" pitchFamily="34" charset="-128"/>
                  <a:ea typeface="MS PGothic" panose="020B0600070205080204" pitchFamily="34" charset="-128"/>
                </a:rPr>
                <a:t>/3</a:t>
              </a:r>
              <a:endParaRPr kumimoji="1" lang="ja-JP" altLang="en-US" sz="1400">
                <a:latin typeface="MS PGothic" panose="020B0600070205080204" pitchFamily="34" charset="-128"/>
                <a:ea typeface="MS PGothic" panose="020B0600070205080204" pitchFamily="34" charset="-128"/>
              </a:endParaRPr>
            </a:p>
          </p:txBody>
        </p:sp>
        <p:sp>
          <p:nvSpPr>
            <p:cNvPr id="28" name="テキスト ボックス 27">
              <a:extLst>
                <a:ext uri="{FF2B5EF4-FFF2-40B4-BE49-F238E27FC236}">
                  <a16:creationId xmlns:a16="http://schemas.microsoft.com/office/drawing/2014/main" id="{500BA30B-A54B-184D-9EC9-722226EEB5F4}"/>
                </a:ext>
              </a:extLst>
            </p:cNvPr>
            <p:cNvSpPr txBox="1"/>
            <p:nvPr/>
          </p:nvSpPr>
          <p:spPr>
            <a:xfrm>
              <a:off x="2462690" y="6117589"/>
              <a:ext cx="595745" cy="307777"/>
            </a:xfrm>
            <a:prstGeom prst="rect">
              <a:avLst/>
            </a:prstGeom>
            <a:solidFill>
              <a:schemeClr val="bg1"/>
            </a:solidFill>
          </p:spPr>
          <p:txBody>
            <a:bodyPr wrap="square" rtlCol="0">
              <a:spAutoFit/>
            </a:bodyPr>
            <a:lstStyle/>
            <a:p>
              <a:pPr algn="ctr"/>
              <a:r>
                <a:rPr lang="en-US" altLang="ja-JP" sz="1400" dirty="0">
                  <a:latin typeface="MS PGothic" panose="020B0600070205080204" pitchFamily="34" charset="-128"/>
                  <a:ea typeface="MS PGothic" panose="020B0600070205080204" pitchFamily="34" charset="-128"/>
                </a:rPr>
                <a:t>3</a:t>
              </a:r>
              <a:r>
                <a:rPr kumimoji="1" lang="en-US" altLang="ja-JP" sz="1400" dirty="0">
                  <a:latin typeface="MS PGothic" panose="020B0600070205080204" pitchFamily="34" charset="-128"/>
                  <a:ea typeface="MS PGothic" panose="020B0600070205080204" pitchFamily="34" charset="-128"/>
                </a:rPr>
                <a:t>/13</a:t>
              </a:r>
              <a:endParaRPr kumimoji="1" lang="ja-JP" altLang="en-US" sz="1400">
                <a:latin typeface="MS PGothic" panose="020B0600070205080204" pitchFamily="34" charset="-128"/>
                <a:ea typeface="MS PGothic" panose="020B0600070205080204" pitchFamily="34" charset="-128"/>
              </a:endParaRPr>
            </a:p>
          </p:txBody>
        </p:sp>
        <p:sp>
          <p:nvSpPr>
            <p:cNvPr id="35" name="テキスト ボックス 34">
              <a:extLst>
                <a:ext uri="{FF2B5EF4-FFF2-40B4-BE49-F238E27FC236}">
                  <a16:creationId xmlns:a16="http://schemas.microsoft.com/office/drawing/2014/main" id="{3BA665F4-3758-D54E-BD70-33C8FCA869AA}"/>
                </a:ext>
              </a:extLst>
            </p:cNvPr>
            <p:cNvSpPr txBox="1"/>
            <p:nvPr/>
          </p:nvSpPr>
          <p:spPr>
            <a:xfrm>
              <a:off x="3344667" y="6117589"/>
              <a:ext cx="595745" cy="307777"/>
            </a:xfrm>
            <a:prstGeom prst="rect">
              <a:avLst/>
            </a:prstGeom>
            <a:solidFill>
              <a:schemeClr val="bg1"/>
            </a:solidFill>
          </p:spPr>
          <p:txBody>
            <a:bodyPr wrap="square" rtlCol="0">
              <a:spAutoFit/>
            </a:bodyPr>
            <a:lstStyle/>
            <a:p>
              <a:pPr algn="ctr"/>
              <a:r>
                <a:rPr lang="en-US" altLang="ja-JP" sz="1400" dirty="0">
                  <a:latin typeface="MS PGothic" panose="020B0600070205080204" pitchFamily="34" charset="-128"/>
                  <a:ea typeface="MS PGothic" panose="020B0600070205080204" pitchFamily="34" charset="-128"/>
                </a:rPr>
                <a:t>3</a:t>
              </a:r>
              <a:r>
                <a:rPr kumimoji="1" lang="en-US" altLang="ja-JP" sz="1400" dirty="0">
                  <a:latin typeface="MS PGothic" panose="020B0600070205080204" pitchFamily="34" charset="-128"/>
                  <a:ea typeface="MS PGothic" panose="020B0600070205080204" pitchFamily="34" charset="-128"/>
                </a:rPr>
                <a:t>/23</a:t>
              </a:r>
              <a:endParaRPr kumimoji="1" lang="ja-JP" altLang="en-US" sz="1400">
                <a:latin typeface="MS PGothic" panose="020B0600070205080204" pitchFamily="34" charset="-128"/>
                <a:ea typeface="MS PGothic" panose="020B0600070205080204" pitchFamily="34" charset="-128"/>
              </a:endParaRPr>
            </a:p>
          </p:txBody>
        </p:sp>
        <p:sp>
          <p:nvSpPr>
            <p:cNvPr id="37" name="テキスト ボックス 36">
              <a:extLst>
                <a:ext uri="{FF2B5EF4-FFF2-40B4-BE49-F238E27FC236}">
                  <a16:creationId xmlns:a16="http://schemas.microsoft.com/office/drawing/2014/main" id="{3DFC6670-A162-B841-BC09-9E90870325A7}"/>
                </a:ext>
              </a:extLst>
            </p:cNvPr>
            <p:cNvSpPr txBox="1"/>
            <p:nvPr/>
          </p:nvSpPr>
          <p:spPr>
            <a:xfrm>
              <a:off x="4229709" y="6117589"/>
              <a:ext cx="595745" cy="307777"/>
            </a:xfrm>
            <a:prstGeom prst="rect">
              <a:avLst/>
            </a:prstGeom>
            <a:solidFill>
              <a:schemeClr val="bg1"/>
            </a:solidFill>
          </p:spPr>
          <p:txBody>
            <a:bodyPr wrap="square" rtlCol="0">
              <a:spAutoFit/>
            </a:bodyPr>
            <a:lstStyle/>
            <a:p>
              <a:pPr algn="ctr"/>
              <a:r>
                <a:rPr kumimoji="1" lang="en-US" altLang="ja-JP" sz="1400" dirty="0">
                  <a:latin typeface="MS PGothic" panose="020B0600070205080204" pitchFamily="34" charset="-128"/>
                  <a:ea typeface="MS PGothic" panose="020B0600070205080204" pitchFamily="34" charset="-128"/>
                </a:rPr>
                <a:t>4/2</a:t>
              </a:r>
              <a:endParaRPr kumimoji="1" lang="ja-JP" altLang="en-US" sz="1400">
                <a:latin typeface="MS PGothic" panose="020B0600070205080204" pitchFamily="34" charset="-128"/>
                <a:ea typeface="MS PGothic" panose="020B0600070205080204" pitchFamily="34" charset="-128"/>
              </a:endParaRPr>
            </a:p>
          </p:txBody>
        </p:sp>
        <p:sp>
          <p:nvSpPr>
            <p:cNvPr id="38" name="テキスト ボックス 37">
              <a:extLst>
                <a:ext uri="{FF2B5EF4-FFF2-40B4-BE49-F238E27FC236}">
                  <a16:creationId xmlns:a16="http://schemas.microsoft.com/office/drawing/2014/main" id="{CC739F8F-DA36-FD41-957F-3D14B56BB43F}"/>
                </a:ext>
              </a:extLst>
            </p:cNvPr>
            <p:cNvSpPr txBox="1"/>
            <p:nvPr/>
          </p:nvSpPr>
          <p:spPr>
            <a:xfrm>
              <a:off x="5068669" y="6117588"/>
              <a:ext cx="595745" cy="307777"/>
            </a:xfrm>
            <a:prstGeom prst="rect">
              <a:avLst/>
            </a:prstGeom>
            <a:solidFill>
              <a:schemeClr val="bg1"/>
            </a:solidFill>
          </p:spPr>
          <p:txBody>
            <a:bodyPr wrap="square" rtlCol="0">
              <a:spAutoFit/>
            </a:bodyPr>
            <a:lstStyle/>
            <a:p>
              <a:pPr algn="ctr"/>
              <a:r>
                <a:rPr kumimoji="1" lang="en-US" altLang="ja-JP" sz="1400" dirty="0">
                  <a:latin typeface="MS PGothic" panose="020B0600070205080204" pitchFamily="34" charset="-128"/>
                  <a:ea typeface="MS PGothic" panose="020B0600070205080204" pitchFamily="34" charset="-128"/>
                </a:rPr>
                <a:t>4/12</a:t>
              </a:r>
              <a:endParaRPr kumimoji="1" lang="ja-JP" altLang="en-US" sz="1400">
                <a:latin typeface="MS PGothic" panose="020B0600070205080204" pitchFamily="34" charset="-128"/>
                <a:ea typeface="MS PGothic" panose="020B0600070205080204" pitchFamily="34" charset="-128"/>
              </a:endParaRPr>
            </a:p>
          </p:txBody>
        </p:sp>
        <p:sp>
          <p:nvSpPr>
            <p:cNvPr id="39" name="テキスト ボックス 38">
              <a:extLst>
                <a:ext uri="{FF2B5EF4-FFF2-40B4-BE49-F238E27FC236}">
                  <a16:creationId xmlns:a16="http://schemas.microsoft.com/office/drawing/2014/main" id="{3DAB3AD7-EC2B-C440-94CF-9E651DA95326}"/>
                </a:ext>
              </a:extLst>
            </p:cNvPr>
            <p:cNvSpPr txBox="1"/>
            <p:nvPr/>
          </p:nvSpPr>
          <p:spPr>
            <a:xfrm>
              <a:off x="5920166" y="6117587"/>
              <a:ext cx="595745" cy="307777"/>
            </a:xfrm>
            <a:prstGeom prst="rect">
              <a:avLst/>
            </a:prstGeom>
            <a:solidFill>
              <a:schemeClr val="bg1"/>
            </a:solidFill>
          </p:spPr>
          <p:txBody>
            <a:bodyPr wrap="square" rtlCol="0">
              <a:spAutoFit/>
            </a:bodyPr>
            <a:lstStyle/>
            <a:p>
              <a:pPr algn="ctr"/>
              <a:r>
                <a:rPr kumimoji="1" lang="en-US" altLang="ja-JP" sz="1400" dirty="0">
                  <a:latin typeface="MS PGothic" panose="020B0600070205080204" pitchFamily="34" charset="-128"/>
                  <a:ea typeface="MS PGothic" panose="020B0600070205080204" pitchFamily="34" charset="-128"/>
                </a:rPr>
                <a:t>4/22</a:t>
              </a:r>
              <a:endParaRPr kumimoji="1" lang="ja-JP" altLang="en-US" sz="1400">
                <a:latin typeface="MS PGothic" panose="020B0600070205080204" pitchFamily="34" charset="-128"/>
                <a:ea typeface="MS PGothic" panose="020B0600070205080204" pitchFamily="34" charset="-128"/>
              </a:endParaRPr>
            </a:p>
          </p:txBody>
        </p:sp>
        <p:sp>
          <p:nvSpPr>
            <p:cNvPr id="40" name="テキスト ボックス 39">
              <a:extLst>
                <a:ext uri="{FF2B5EF4-FFF2-40B4-BE49-F238E27FC236}">
                  <a16:creationId xmlns:a16="http://schemas.microsoft.com/office/drawing/2014/main" id="{65A39E24-1CDB-CE4E-A5F9-796C72B84DD3}"/>
                </a:ext>
              </a:extLst>
            </p:cNvPr>
            <p:cNvSpPr txBox="1"/>
            <p:nvPr/>
          </p:nvSpPr>
          <p:spPr>
            <a:xfrm>
              <a:off x="6772489" y="6106895"/>
              <a:ext cx="595745" cy="307777"/>
            </a:xfrm>
            <a:prstGeom prst="rect">
              <a:avLst/>
            </a:prstGeom>
            <a:solidFill>
              <a:schemeClr val="bg1"/>
            </a:solidFill>
          </p:spPr>
          <p:txBody>
            <a:bodyPr wrap="square" rtlCol="0">
              <a:spAutoFit/>
            </a:bodyPr>
            <a:lstStyle/>
            <a:p>
              <a:pPr algn="ctr"/>
              <a:r>
                <a:rPr lang="en-US" altLang="ja-JP" sz="1400" dirty="0">
                  <a:latin typeface="MS PGothic" panose="020B0600070205080204" pitchFamily="34" charset="-128"/>
                  <a:ea typeface="MS PGothic" panose="020B0600070205080204" pitchFamily="34" charset="-128"/>
                </a:rPr>
                <a:t>5</a:t>
              </a:r>
              <a:r>
                <a:rPr kumimoji="1" lang="en-US" altLang="ja-JP" sz="1400" dirty="0">
                  <a:latin typeface="MS PGothic" panose="020B0600070205080204" pitchFamily="34" charset="-128"/>
                  <a:ea typeface="MS PGothic" panose="020B0600070205080204" pitchFamily="34" charset="-128"/>
                </a:rPr>
                <a:t>/2</a:t>
              </a:r>
              <a:endParaRPr kumimoji="1" lang="ja-JP" altLang="en-US" sz="1400">
                <a:latin typeface="MS PGothic" panose="020B0600070205080204" pitchFamily="34" charset="-128"/>
                <a:ea typeface="MS PGothic" panose="020B0600070205080204" pitchFamily="34" charset="-128"/>
              </a:endParaRPr>
            </a:p>
          </p:txBody>
        </p:sp>
      </p:grpSp>
    </p:spTree>
    <p:extLst>
      <p:ext uri="{BB962C8B-B14F-4D97-AF65-F5344CB8AC3E}">
        <p14:creationId xmlns:p14="http://schemas.microsoft.com/office/powerpoint/2010/main" val="32021436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6F941531-BC56-684B-BAFC-3EF4164A91CE}"/>
              </a:ext>
            </a:extLst>
          </p:cNvPr>
          <p:cNvPicPr>
            <a:picLocks noChangeAspect="1"/>
          </p:cNvPicPr>
          <p:nvPr/>
        </p:nvPicPr>
        <p:blipFill>
          <a:blip r:embed="rId3"/>
          <a:stretch>
            <a:fillRect/>
          </a:stretch>
        </p:blipFill>
        <p:spPr>
          <a:xfrm>
            <a:off x="966424" y="1407385"/>
            <a:ext cx="6858000" cy="4362450"/>
          </a:xfrm>
          <a:prstGeom prst="rect">
            <a:avLst/>
          </a:prstGeom>
        </p:spPr>
      </p:pic>
      <p:sp>
        <p:nvSpPr>
          <p:cNvPr id="2" name="タイトル 1">
            <a:extLst>
              <a:ext uri="{FF2B5EF4-FFF2-40B4-BE49-F238E27FC236}">
                <a16:creationId xmlns:a16="http://schemas.microsoft.com/office/drawing/2014/main" id="{D23E91AE-D11C-1143-911F-0E38F7CC7043}"/>
              </a:ext>
            </a:extLst>
          </p:cNvPr>
          <p:cNvSpPr>
            <a:spLocks noGrp="1"/>
          </p:cNvSpPr>
          <p:nvPr>
            <p:ph type="title"/>
          </p:nvPr>
        </p:nvSpPr>
        <p:spPr>
          <a:xfrm>
            <a:off x="628650" y="-13558"/>
            <a:ext cx="7886700" cy="1325563"/>
          </a:xfrm>
        </p:spPr>
        <p:txBody>
          <a:bodyPr/>
          <a:lstStyle/>
          <a:p>
            <a:r>
              <a:rPr lang="ja-JP" altLang="en-US" dirty="0">
                <a:latin typeface="MS PGothic" panose="020B0600070205080204" pitchFamily="34" charset="-128"/>
                <a:ea typeface="MS PGothic" panose="020B0600070205080204" pitchFamily="34" charset="-128"/>
              </a:rPr>
              <a:t>大阪における</a:t>
            </a:r>
            <a:r>
              <a:rPr kumimoji="1" lang="en-US" altLang="ja-JP" dirty="0">
                <a:latin typeface="MS PGothic" panose="020B0600070205080204" pitchFamily="34" charset="-128"/>
                <a:ea typeface="MS PGothic" panose="020B0600070205080204" pitchFamily="34" charset="-128"/>
              </a:rPr>
              <a:t>K</a:t>
            </a:r>
            <a:r>
              <a:rPr kumimoji="1" lang="ja-JP" altLang="en-US" dirty="0">
                <a:latin typeface="MS PGothic" panose="020B0600070205080204" pitchFamily="34" charset="-128"/>
                <a:ea typeface="MS PGothic" panose="020B0600070205080204" pitchFamily="34" charset="-128"/>
              </a:rPr>
              <a:t>値の推移</a:t>
            </a:r>
          </a:p>
        </p:txBody>
      </p:sp>
      <p:sp>
        <p:nvSpPr>
          <p:cNvPr id="14" name="テキスト ボックス 13">
            <a:extLst>
              <a:ext uri="{FF2B5EF4-FFF2-40B4-BE49-F238E27FC236}">
                <a16:creationId xmlns:a16="http://schemas.microsoft.com/office/drawing/2014/main" id="{29734393-21A3-0348-90EF-C980E63097D5}"/>
              </a:ext>
            </a:extLst>
          </p:cNvPr>
          <p:cNvSpPr txBox="1"/>
          <p:nvPr/>
        </p:nvSpPr>
        <p:spPr>
          <a:xfrm>
            <a:off x="1021703" y="5545786"/>
            <a:ext cx="595745" cy="338554"/>
          </a:xfrm>
          <a:prstGeom prst="rect">
            <a:avLst/>
          </a:prstGeom>
          <a:solidFill>
            <a:schemeClr val="bg1"/>
          </a:solidFill>
        </p:spPr>
        <p:txBody>
          <a:bodyPr wrap="square" rtlCol="0">
            <a:spAutoFit/>
          </a:bodyPr>
          <a:lstStyle/>
          <a:p>
            <a:pPr algn="ctr"/>
            <a:r>
              <a:rPr lang="en-US" altLang="ja-JP" sz="1600" dirty="0">
                <a:latin typeface="MS PGothic" panose="020B0600070205080204" pitchFamily="34" charset="-128"/>
                <a:ea typeface="MS PGothic" panose="020B0600070205080204" pitchFamily="34" charset="-128"/>
              </a:rPr>
              <a:t>4</a:t>
            </a:r>
            <a:r>
              <a:rPr kumimoji="1" lang="en-US" altLang="ja-JP" sz="1600" dirty="0">
                <a:latin typeface="MS PGothic" panose="020B0600070205080204" pitchFamily="34" charset="-128"/>
                <a:ea typeface="MS PGothic" panose="020B0600070205080204" pitchFamily="34" charset="-128"/>
              </a:rPr>
              <a:t>/1</a:t>
            </a:r>
            <a:endParaRPr kumimoji="1" lang="ja-JP" altLang="en-US" sz="1600">
              <a:latin typeface="MS PGothic" panose="020B0600070205080204" pitchFamily="34" charset="-128"/>
              <a:ea typeface="MS PGothic" panose="020B0600070205080204" pitchFamily="34" charset="-128"/>
            </a:endParaRPr>
          </a:p>
        </p:txBody>
      </p:sp>
      <p:sp>
        <p:nvSpPr>
          <p:cNvPr id="15" name="テキスト ボックス 14">
            <a:extLst>
              <a:ext uri="{FF2B5EF4-FFF2-40B4-BE49-F238E27FC236}">
                <a16:creationId xmlns:a16="http://schemas.microsoft.com/office/drawing/2014/main" id="{0330AA8F-BA20-4644-AF5B-86FD173F6A1C}"/>
              </a:ext>
            </a:extLst>
          </p:cNvPr>
          <p:cNvSpPr txBox="1"/>
          <p:nvPr/>
        </p:nvSpPr>
        <p:spPr>
          <a:xfrm>
            <a:off x="1806197" y="5540788"/>
            <a:ext cx="595745" cy="338554"/>
          </a:xfrm>
          <a:prstGeom prst="rect">
            <a:avLst/>
          </a:prstGeom>
          <a:solidFill>
            <a:schemeClr val="bg1"/>
          </a:solidFill>
        </p:spPr>
        <p:txBody>
          <a:bodyPr wrap="square" rtlCol="0">
            <a:spAutoFit/>
          </a:bodyPr>
          <a:lstStyle/>
          <a:p>
            <a:pPr algn="ctr"/>
            <a:r>
              <a:rPr lang="en-US" altLang="ja-JP" sz="1600" dirty="0">
                <a:latin typeface="MS PGothic" panose="020B0600070205080204" pitchFamily="34" charset="-128"/>
                <a:ea typeface="MS PGothic" panose="020B0600070205080204" pitchFamily="34" charset="-128"/>
              </a:rPr>
              <a:t>4</a:t>
            </a:r>
            <a:r>
              <a:rPr kumimoji="1" lang="en-US" altLang="ja-JP" sz="1600" dirty="0">
                <a:latin typeface="MS PGothic" panose="020B0600070205080204" pitchFamily="34" charset="-128"/>
                <a:ea typeface="MS PGothic" panose="020B0600070205080204" pitchFamily="34" charset="-128"/>
              </a:rPr>
              <a:t>/11</a:t>
            </a:r>
            <a:endParaRPr kumimoji="1" lang="ja-JP" altLang="en-US" sz="1600">
              <a:latin typeface="MS PGothic" panose="020B0600070205080204" pitchFamily="34" charset="-128"/>
              <a:ea typeface="MS PGothic" panose="020B0600070205080204" pitchFamily="34" charset="-128"/>
            </a:endParaRPr>
          </a:p>
        </p:txBody>
      </p:sp>
      <p:sp>
        <p:nvSpPr>
          <p:cNvPr id="17" name="テキスト ボックス 16">
            <a:extLst>
              <a:ext uri="{FF2B5EF4-FFF2-40B4-BE49-F238E27FC236}">
                <a16:creationId xmlns:a16="http://schemas.microsoft.com/office/drawing/2014/main" id="{0D7DBC29-7C13-814D-A42C-8B1AD3DDBCB1}"/>
              </a:ext>
            </a:extLst>
          </p:cNvPr>
          <p:cNvSpPr txBox="1"/>
          <p:nvPr/>
        </p:nvSpPr>
        <p:spPr>
          <a:xfrm>
            <a:off x="2590691" y="5540788"/>
            <a:ext cx="595745" cy="338554"/>
          </a:xfrm>
          <a:prstGeom prst="rect">
            <a:avLst/>
          </a:prstGeom>
          <a:solidFill>
            <a:schemeClr val="bg1"/>
          </a:solidFill>
        </p:spPr>
        <p:txBody>
          <a:bodyPr wrap="square" rtlCol="0">
            <a:spAutoFit/>
          </a:bodyPr>
          <a:lstStyle/>
          <a:p>
            <a:pPr algn="ctr"/>
            <a:r>
              <a:rPr lang="en-US" altLang="ja-JP" sz="1600" dirty="0">
                <a:latin typeface="MS PGothic" panose="020B0600070205080204" pitchFamily="34" charset="-128"/>
                <a:ea typeface="MS PGothic" panose="020B0600070205080204" pitchFamily="34" charset="-128"/>
              </a:rPr>
              <a:t>4</a:t>
            </a:r>
            <a:r>
              <a:rPr kumimoji="1" lang="en-US" altLang="ja-JP" sz="1600" dirty="0">
                <a:latin typeface="MS PGothic" panose="020B0600070205080204" pitchFamily="34" charset="-128"/>
                <a:ea typeface="MS PGothic" panose="020B0600070205080204" pitchFamily="34" charset="-128"/>
              </a:rPr>
              <a:t>/21</a:t>
            </a:r>
            <a:endParaRPr kumimoji="1" lang="ja-JP" altLang="en-US" sz="1600">
              <a:latin typeface="MS PGothic" panose="020B0600070205080204" pitchFamily="34" charset="-128"/>
              <a:ea typeface="MS PGothic" panose="020B0600070205080204" pitchFamily="34" charset="-128"/>
            </a:endParaRPr>
          </a:p>
        </p:txBody>
      </p:sp>
      <p:sp>
        <p:nvSpPr>
          <p:cNvPr id="18" name="テキスト ボックス 17">
            <a:extLst>
              <a:ext uri="{FF2B5EF4-FFF2-40B4-BE49-F238E27FC236}">
                <a16:creationId xmlns:a16="http://schemas.microsoft.com/office/drawing/2014/main" id="{F38D5863-940B-5249-8939-919069B9515A}"/>
              </a:ext>
            </a:extLst>
          </p:cNvPr>
          <p:cNvSpPr txBox="1"/>
          <p:nvPr/>
        </p:nvSpPr>
        <p:spPr>
          <a:xfrm>
            <a:off x="3407713" y="5540788"/>
            <a:ext cx="595745" cy="338554"/>
          </a:xfrm>
          <a:prstGeom prst="rect">
            <a:avLst/>
          </a:prstGeom>
          <a:solidFill>
            <a:schemeClr val="bg1"/>
          </a:solidFill>
        </p:spPr>
        <p:txBody>
          <a:bodyPr wrap="square" rtlCol="0">
            <a:spAutoFit/>
          </a:bodyPr>
          <a:lstStyle/>
          <a:p>
            <a:pPr algn="ctr"/>
            <a:r>
              <a:rPr kumimoji="1" lang="en-US" altLang="ja-JP" sz="1600" dirty="0">
                <a:latin typeface="MS PGothic" panose="020B0600070205080204" pitchFamily="34" charset="-128"/>
                <a:ea typeface="MS PGothic" panose="020B0600070205080204" pitchFamily="34" charset="-128"/>
              </a:rPr>
              <a:t>5/1</a:t>
            </a:r>
            <a:endParaRPr kumimoji="1" lang="ja-JP" altLang="en-US" sz="1600">
              <a:latin typeface="MS PGothic" panose="020B0600070205080204" pitchFamily="34" charset="-128"/>
              <a:ea typeface="MS PGothic" panose="020B0600070205080204" pitchFamily="34" charset="-128"/>
            </a:endParaRPr>
          </a:p>
        </p:txBody>
      </p:sp>
      <p:sp>
        <p:nvSpPr>
          <p:cNvPr id="19" name="テキスト ボックス 18">
            <a:extLst>
              <a:ext uri="{FF2B5EF4-FFF2-40B4-BE49-F238E27FC236}">
                <a16:creationId xmlns:a16="http://schemas.microsoft.com/office/drawing/2014/main" id="{A51347AF-FDB0-464C-A29D-39265C6D5915}"/>
              </a:ext>
            </a:extLst>
          </p:cNvPr>
          <p:cNvSpPr txBox="1"/>
          <p:nvPr/>
        </p:nvSpPr>
        <p:spPr>
          <a:xfrm>
            <a:off x="4146292" y="5540788"/>
            <a:ext cx="595745" cy="338554"/>
          </a:xfrm>
          <a:prstGeom prst="rect">
            <a:avLst/>
          </a:prstGeom>
          <a:solidFill>
            <a:schemeClr val="bg1"/>
          </a:solidFill>
        </p:spPr>
        <p:txBody>
          <a:bodyPr wrap="square" rtlCol="0">
            <a:spAutoFit/>
          </a:bodyPr>
          <a:lstStyle/>
          <a:p>
            <a:pPr algn="ctr"/>
            <a:r>
              <a:rPr kumimoji="1" lang="en-US" altLang="ja-JP" sz="1600" dirty="0">
                <a:latin typeface="MS PGothic" panose="020B0600070205080204" pitchFamily="34" charset="-128"/>
                <a:ea typeface="MS PGothic" panose="020B0600070205080204" pitchFamily="34" charset="-128"/>
              </a:rPr>
              <a:t>5/11</a:t>
            </a:r>
            <a:endParaRPr kumimoji="1" lang="ja-JP" altLang="en-US" sz="1600">
              <a:latin typeface="MS PGothic" panose="020B0600070205080204" pitchFamily="34" charset="-128"/>
              <a:ea typeface="MS PGothic" panose="020B0600070205080204" pitchFamily="34" charset="-128"/>
            </a:endParaRPr>
          </a:p>
        </p:txBody>
      </p:sp>
      <p:sp>
        <p:nvSpPr>
          <p:cNvPr id="21" name="テキスト ボックス 20">
            <a:extLst>
              <a:ext uri="{FF2B5EF4-FFF2-40B4-BE49-F238E27FC236}">
                <a16:creationId xmlns:a16="http://schemas.microsoft.com/office/drawing/2014/main" id="{0949A51F-9C54-C548-AE31-7FBA1AA01BB7}"/>
              </a:ext>
            </a:extLst>
          </p:cNvPr>
          <p:cNvSpPr txBox="1"/>
          <p:nvPr/>
        </p:nvSpPr>
        <p:spPr>
          <a:xfrm>
            <a:off x="4970008" y="5540788"/>
            <a:ext cx="595745" cy="338554"/>
          </a:xfrm>
          <a:prstGeom prst="rect">
            <a:avLst/>
          </a:prstGeom>
          <a:solidFill>
            <a:schemeClr val="bg1"/>
          </a:solidFill>
        </p:spPr>
        <p:txBody>
          <a:bodyPr wrap="square" rtlCol="0">
            <a:spAutoFit/>
          </a:bodyPr>
          <a:lstStyle/>
          <a:p>
            <a:pPr algn="ctr"/>
            <a:r>
              <a:rPr kumimoji="1" lang="en-US" altLang="ja-JP" sz="1600" dirty="0">
                <a:latin typeface="MS PGothic" panose="020B0600070205080204" pitchFamily="34" charset="-128"/>
                <a:ea typeface="MS PGothic" panose="020B0600070205080204" pitchFamily="34" charset="-128"/>
              </a:rPr>
              <a:t>5/21</a:t>
            </a:r>
            <a:endParaRPr kumimoji="1" lang="ja-JP" altLang="en-US" sz="1600">
              <a:latin typeface="MS PGothic" panose="020B0600070205080204" pitchFamily="34" charset="-128"/>
              <a:ea typeface="MS PGothic" panose="020B0600070205080204" pitchFamily="34" charset="-128"/>
            </a:endParaRPr>
          </a:p>
        </p:txBody>
      </p:sp>
      <p:sp>
        <p:nvSpPr>
          <p:cNvPr id="22" name="正方形/長方形 21">
            <a:extLst>
              <a:ext uri="{FF2B5EF4-FFF2-40B4-BE49-F238E27FC236}">
                <a16:creationId xmlns:a16="http://schemas.microsoft.com/office/drawing/2014/main" id="{EA8B6B63-9215-0444-B104-399D38E5FDCA}"/>
              </a:ext>
            </a:extLst>
          </p:cNvPr>
          <p:cNvSpPr/>
          <p:nvPr/>
        </p:nvSpPr>
        <p:spPr>
          <a:xfrm>
            <a:off x="7362712" y="5230826"/>
            <a:ext cx="455408" cy="3149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正方形/長方形 22">
            <a:extLst>
              <a:ext uri="{FF2B5EF4-FFF2-40B4-BE49-F238E27FC236}">
                <a16:creationId xmlns:a16="http://schemas.microsoft.com/office/drawing/2014/main" id="{E5334650-D66B-9243-BABA-D9E613C65DAA}"/>
              </a:ext>
            </a:extLst>
          </p:cNvPr>
          <p:cNvSpPr/>
          <p:nvPr/>
        </p:nvSpPr>
        <p:spPr>
          <a:xfrm>
            <a:off x="7866628" y="5386509"/>
            <a:ext cx="506078" cy="3385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テキスト ボックス 23">
            <a:extLst>
              <a:ext uri="{FF2B5EF4-FFF2-40B4-BE49-F238E27FC236}">
                <a16:creationId xmlns:a16="http://schemas.microsoft.com/office/drawing/2014/main" id="{804CA4CC-9EA7-1A41-AADE-D42D40CA5F66}"/>
              </a:ext>
            </a:extLst>
          </p:cNvPr>
          <p:cNvSpPr txBox="1"/>
          <p:nvPr/>
        </p:nvSpPr>
        <p:spPr>
          <a:xfrm>
            <a:off x="5754502" y="5526720"/>
            <a:ext cx="595745" cy="338554"/>
          </a:xfrm>
          <a:prstGeom prst="rect">
            <a:avLst/>
          </a:prstGeom>
          <a:solidFill>
            <a:schemeClr val="bg1"/>
          </a:solidFill>
        </p:spPr>
        <p:txBody>
          <a:bodyPr wrap="square" rtlCol="0">
            <a:spAutoFit/>
          </a:bodyPr>
          <a:lstStyle/>
          <a:p>
            <a:pPr algn="ctr"/>
            <a:r>
              <a:rPr kumimoji="1" lang="en-US" altLang="ja-JP" sz="1600" dirty="0">
                <a:latin typeface="MS PGothic" panose="020B0600070205080204" pitchFamily="34" charset="-128"/>
                <a:ea typeface="MS PGothic" panose="020B0600070205080204" pitchFamily="34" charset="-128"/>
              </a:rPr>
              <a:t>5/31</a:t>
            </a:r>
            <a:endParaRPr kumimoji="1" lang="ja-JP" altLang="en-US" sz="1600">
              <a:latin typeface="MS PGothic" panose="020B0600070205080204" pitchFamily="34" charset="-128"/>
              <a:ea typeface="MS PGothic" panose="020B0600070205080204" pitchFamily="34" charset="-128"/>
            </a:endParaRPr>
          </a:p>
        </p:txBody>
      </p:sp>
      <p:sp>
        <p:nvSpPr>
          <p:cNvPr id="25" name="テキスト ボックス 24">
            <a:extLst>
              <a:ext uri="{FF2B5EF4-FFF2-40B4-BE49-F238E27FC236}">
                <a16:creationId xmlns:a16="http://schemas.microsoft.com/office/drawing/2014/main" id="{86355677-CD14-4C4B-8B32-9D496CC0CBD6}"/>
              </a:ext>
            </a:extLst>
          </p:cNvPr>
          <p:cNvSpPr txBox="1"/>
          <p:nvPr/>
        </p:nvSpPr>
        <p:spPr>
          <a:xfrm>
            <a:off x="6551408" y="5512413"/>
            <a:ext cx="595745" cy="338554"/>
          </a:xfrm>
          <a:prstGeom prst="rect">
            <a:avLst/>
          </a:prstGeom>
          <a:solidFill>
            <a:schemeClr val="bg1"/>
          </a:solidFill>
        </p:spPr>
        <p:txBody>
          <a:bodyPr wrap="square" rtlCol="0">
            <a:spAutoFit/>
          </a:bodyPr>
          <a:lstStyle/>
          <a:p>
            <a:pPr algn="ctr"/>
            <a:r>
              <a:rPr lang="en-US" altLang="ja-JP" sz="1600" dirty="0">
                <a:latin typeface="MS PGothic" panose="020B0600070205080204" pitchFamily="34" charset="-128"/>
                <a:ea typeface="MS PGothic" panose="020B0600070205080204" pitchFamily="34" charset="-128"/>
              </a:rPr>
              <a:t>6</a:t>
            </a:r>
            <a:r>
              <a:rPr kumimoji="1" lang="en-US" altLang="ja-JP" sz="1600" dirty="0">
                <a:latin typeface="MS PGothic" panose="020B0600070205080204" pitchFamily="34" charset="-128"/>
                <a:ea typeface="MS PGothic" panose="020B0600070205080204" pitchFamily="34" charset="-128"/>
              </a:rPr>
              <a:t>/10</a:t>
            </a:r>
            <a:endParaRPr kumimoji="1" lang="ja-JP" altLang="en-US" sz="1600">
              <a:latin typeface="MS PGothic" panose="020B0600070205080204" pitchFamily="34" charset="-128"/>
              <a:ea typeface="MS PGothic" panose="020B0600070205080204" pitchFamily="34" charset="-128"/>
            </a:endParaRPr>
          </a:p>
        </p:txBody>
      </p:sp>
      <p:pic>
        <p:nvPicPr>
          <p:cNvPr id="7" name="図 6">
            <a:extLst>
              <a:ext uri="{FF2B5EF4-FFF2-40B4-BE49-F238E27FC236}">
                <a16:creationId xmlns:a16="http://schemas.microsoft.com/office/drawing/2014/main" id="{1D12F5B3-0149-CC4B-81B6-9A54B4ED344E}"/>
              </a:ext>
            </a:extLst>
          </p:cNvPr>
          <p:cNvPicPr>
            <a:picLocks noChangeAspect="1"/>
          </p:cNvPicPr>
          <p:nvPr/>
        </p:nvPicPr>
        <p:blipFill>
          <a:blip r:embed="rId4"/>
          <a:stretch>
            <a:fillRect/>
          </a:stretch>
        </p:blipFill>
        <p:spPr>
          <a:xfrm>
            <a:off x="3766374" y="1246364"/>
            <a:ext cx="4572000" cy="2870200"/>
          </a:xfrm>
          <a:prstGeom prst="rect">
            <a:avLst/>
          </a:prstGeom>
        </p:spPr>
      </p:pic>
      <p:sp>
        <p:nvSpPr>
          <p:cNvPr id="27" name="テキスト ボックス 26">
            <a:extLst>
              <a:ext uri="{FF2B5EF4-FFF2-40B4-BE49-F238E27FC236}">
                <a16:creationId xmlns:a16="http://schemas.microsoft.com/office/drawing/2014/main" id="{F8CFCCC6-8EBF-0849-895D-FA1228B95794}"/>
              </a:ext>
            </a:extLst>
          </p:cNvPr>
          <p:cNvSpPr txBox="1"/>
          <p:nvPr/>
        </p:nvSpPr>
        <p:spPr>
          <a:xfrm>
            <a:off x="3766374" y="3967558"/>
            <a:ext cx="595745" cy="246221"/>
          </a:xfrm>
          <a:prstGeom prst="rect">
            <a:avLst/>
          </a:prstGeom>
          <a:solidFill>
            <a:schemeClr val="bg1"/>
          </a:solidFill>
        </p:spPr>
        <p:txBody>
          <a:bodyPr wrap="square" rtlCol="0">
            <a:spAutoFit/>
          </a:bodyPr>
          <a:lstStyle/>
          <a:p>
            <a:pPr algn="ctr"/>
            <a:r>
              <a:rPr kumimoji="1" lang="en-US" altLang="ja-JP" sz="1000" dirty="0">
                <a:latin typeface="MS PGothic" panose="020B0600070205080204" pitchFamily="34" charset="-128"/>
                <a:ea typeface="MS PGothic" panose="020B0600070205080204" pitchFamily="34" charset="-128"/>
              </a:rPr>
              <a:t>5/1</a:t>
            </a:r>
            <a:endParaRPr kumimoji="1" lang="ja-JP" altLang="en-US" sz="1000">
              <a:latin typeface="MS PGothic" panose="020B0600070205080204" pitchFamily="34" charset="-128"/>
              <a:ea typeface="MS PGothic" panose="020B0600070205080204" pitchFamily="34" charset="-128"/>
            </a:endParaRPr>
          </a:p>
        </p:txBody>
      </p:sp>
      <p:sp>
        <p:nvSpPr>
          <p:cNvPr id="28" name="テキスト ボックス 27">
            <a:extLst>
              <a:ext uri="{FF2B5EF4-FFF2-40B4-BE49-F238E27FC236}">
                <a16:creationId xmlns:a16="http://schemas.microsoft.com/office/drawing/2014/main" id="{11CE25DA-E36D-C247-84A7-B8BDBF6338BB}"/>
              </a:ext>
            </a:extLst>
          </p:cNvPr>
          <p:cNvSpPr txBox="1"/>
          <p:nvPr/>
        </p:nvSpPr>
        <p:spPr>
          <a:xfrm>
            <a:off x="4587202" y="3964528"/>
            <a:ext cx="595745" cy="246221"/>
          </a:xfrm>
          <a:prstGeom prst="rect">
            <a:avLst/>
          </a:prstGeom>
          <a:solidFill>
            <a:schemeClr val="bg1"/>
          </a:solidFill>
        </p:spPr>
        <p:txBody>
          <a:bodyPr wrap="square" rtlCol="0">
            <a:spAutoFit/>
          </a:bodyPr>
          <a:lstStyle/>
          <a:p>
            <a:pPr algn="ctr"/>
            <a:r>
              <a:rPr kumimoji="1" lang="en-US" altLang="ja-JP" sz="1000" dirty="0">
                <a:latin typeface="MS PGothic" panose="020B0600070205080204" pitchFamily="34" charset="-128"/>
                <a:ea typeface="MS PGothic" panose="020B0600070205080204" pitchFamily="34" charset="-128"/>
              </a:rPr>
              <a:t>5/11</a:t>
            </a:r>
            <a:endParaRPr kumimoji="1" lang="ja-JP" altLang="en-US" sz="1000">
              <a:latin typeface="MS PGothic" panose="020B0600070205080204" pitchFamily="34" charset="-128"/>
              <a:ea typeface="MS PGothic" panose="020B0600070205080204" pitchFamily="34" charset="-128"/>
            </a:endParaRPr>
          </a:p>
        </p:txBody>
      </p:sp>
      <p:sp>
        <p:nvSpPr>
          <p:cNvPr id="29" name="テキスト ボックス 28">
            <a:extLst>
              <a:ext uri="{FF2B5EF4-FFF2-40B4-BE49-F238E27FC236}">
                <a16:creationId xmlns:a16="http://schemas.microsoft.com/office/drawing/2014/main" id="{C7AB422E-B013-D54A-A16B-7D9C23210654}"/>
              </a:ext>
            </a:extLst>
          </p:cNvPr>
          <p:cNvSpPr txBox="1"/>
          <p:nvPr/>
        </p:nvSpPr>
        <p:spPr>
          <a:xfrm>
            <a:off x="5497526" y="3964528"/>
            <a:ext cx="595745" cy="246221"/>
          </a:xfrm>
          <a:prstGeom prst="rect">
            <a:avLst/>
          </a:prstGeom>
          <a:solidFill>
            <a:schemeClr val="bg1"/>
          </a:solidFill>
        </p:spPr>
        <p:txBody>
          <a:bodyPr wrap="square" rtlCol="0">
            <a:spAutoFit/>
          </a:bodyPr>
          <a:lstStyle/>
          <a:p>
            <a:pPr algn="ctr"/>
            <a:r>
              <a:rPr kumimoji="1" lang="en-US" altLang="ja-JP" sz="1000" dirty="0">
                <a:latin typeface="MS PGothic" panose="020B0600070205080204" pitchFamily="34" charset="-128"/>
                <a:ea typeface="MS PGothic" panose="020B0600070205080204" pitchFamily="34" charset="-128"/>
              </a:rPr>
              <a:t>5/21</a:t>
            </a:r>
            <a:endParaRPr kumimoji="1" lang="ja-JP" altLang="en-US" sz="1000">
              <a:latin typeface="MS PGothic" panose="020B0600070205080204" pitchFamily="34" charset="-128"/>
              <a:ea typeface="MS PGothic" panose="020B0600070205080204" pitchFamily="34" charset="-128"/>
            </a:endParaRPr>
          </a:p>
        </p:txBody>
      </p:sp>
      <p:sp>
        <p:nvSpPr>
          <p:cNvPr id="30" name="テキスト ボックス 29">
            <a:extLst>
              <a:ext uri="{FF2B5EF4-FFF2-40B4-BE49-F238E27FC236}">
                <a16:creationId xmlns:a16="http://schemas.microsoft.com/office/drawing/2014/main" id="{6744F180-5A9B-404B-BA5C-E5D8102E2565}"/>
              </a:ext>
            </a:extLst>
          </p:cNvPr>
          <p:cNvSpPr txBox="1"/>
          <p:nvPr/>
        </p:nvSpPr>
        <p:spPr>
          <a:xfrm>
            <a:off x="6363102" y="3964528"/>
            <a:ext cx="595745" cy="246221"/>
          </a:xfrm>
          <a:prstGeom prst="rect">
            <a:avLst/>
          </a:prstGeom>
          <a:solidFill>
            <a:schemeClr val="bg1"/>
          </a:solidFill>
        </p:spPr>
        <p:txBody>
          <a:bodyPr wrap="square" rtlCol="0">
            <a:spAutoFit/>
          </a:bodyPr>
          <a:lstStyle/>
          <a:p>
            <a:pPr algn="ctr"/>
            <a:r>
              <a:rPr kumimoji="1" lang="en-US" altLang="ja-JP" sz="1000" dirty="0">
                <a:latin typeface="MS PGothic" panose="020B0600070205080204" pitchFamily="34" charset="-128"/>
                <a:ea typeface="MS PGothic" panose="020B0600070205080204" pitchFamily="34" charset="-128"/>
              </a:rPr>
              <a:t>5/31</a:t>
            </a:r>
            <a:endParaRPr kumimoji="1" lang="ja-JP" altLang="en-US" sz="1000">
              <a:latin typeface="MS PGothic" panose="020B0600070205080204" pitchFamily="34" charset="-128"/>
              <a:ea typeface="MS PGothic" panose="020B0600070205080204" pitchFamily="34" charset="-128"/>
            </a:endParaRPr>
          </a:p>
        </p:txBody>
      </p:sp>
      <p:sp>
        <p:nvSpPr>
          <p:cNvPr id="31" name="テキスト ボックス 30">
            <a:extLst>
              <a:ext uri="{FF2B5EF4-FFF2-40B4-BE49-F238E27FC236}">
                <a16:creationId xmlns:a16="http://schemas.microsoft.com/office/drawing/2014/main" id="{F9C0D79B-C713-2D43-9C64-F038D382D508}"/>
              </a:ext>
            </a:extLst>
          </p:cNvPr>
          <p:cNvSpPr txBox="1"/>
          <p:nvPr/>
        </p:nvSpPr>
        <p:spPr>
          <a:xfrm>
            <a:off x="7253461" y="3947172"/>
            <a:ext cx="595745" cy="246221"/>
          </a:xfrm>
          <a:prstGeom prst="rect">
            <a:avLst/>
          </a:prstGeom>
          <a:solidFill>
            <a:schemeClr val="bg1"/>
          </a:solidFill>
        </p:spPr>
        <p:txBody>
          <a:bodyPr wrap="square" rtlCol="0">
            <a:spAutoFit/>
          </a:bodyPr>
          <a:lstStyle/>
          <a:p>
            <a:pPr algn="ctr"/>
            <a:r>
              <a:rPr lang="en-US" altLang="ja-JP" sz="1000" dirty="0">
                <a:latin typeface="MS PGothic" panose="020B0600070205080204" pitchFamily="34" charset="-128"/>
                <a:ea typeface="MS PGothic" panose="020B0600070205080204" pitchFamily="34" charset="-128"/>
              </a:rPr>
              <a:t>6</a:t>
            </a:r>
            <a:r>
              <a:rPr kumimoji="1" lang="en-US" altLang="ja-JP" sz="1000" dirty="0">
                <a:latin typeface="MS PGothic" panose="020B0600070205080204" pitchFamily="34" charset="-128"/>
                <a:ea typeface="MS PGothic" panose="020B0600070205080204" pitchFamily="34" charset="-128"/>
              </a:rPr>
              <a:t>/10</a:t>
            </a:r>
            <a:endParaRPr kumimoji="1" lang="ja-JP" altLang="en-US" sz="1000">
              <a:latin typeface="MS PGothic" panose="020B0600070205080204" pitchFamily="34" charset="-128"/>
              <a:ea typeface="MS PGothic" panose="020B0600070205080204" pitchFamily="34" charset="-128"/>
            </a:endParaRPr>
          </a:p>
        </p:txBody>
      </p:sp>
      <p:sp>
        <p:nvSpPr>
          <p:cNvPr id="32" name="正方形/長方形 31">
            <a:extLst>
              <a:ext uri="{FF2B5EF4-FFF2-40B4-BE49-F238E27FC236}">
                <a16:creationId xmlns:a16="http://schemas.microsoft.com/office/drawing/2014/main" id="{DCECD3F1-958E-C84F-8883-DA70AE778AA6}"/>
              </a:ext>
            </a:extLst>
          </p:cNvPr>
          <p:cNvSpPr/>
          <p:nvPr/>
        </p:nvSpPr>
        <p:spPr>
          <a:xfrm>
            <a:off x="8003642" y="3754520"/>
            <a:ext cx="455408" cy="3149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3" name="直線矢印コネクタ 32">
            <a:extLst>
              <a:ext uri="{FF2B5EF4-FFF2-40B4-BE49-F238E27FC236}">
                <a16:creationId xmlns:a16="http://schemas.microsoft.com/office/drawing/2014/main" id="{AE5B7366-889C-C24F-862F-E2059F0AFB2F}"/>
              </a:ext>
            </a:extLst>
          </p:cNvPr>
          <p:cNvCxnSpPr>
            <a:cxnSpLocks/>
          </p:cNvCxnSpPr>
          <p:nvPr/>
        </p:nvCxnSpPr>
        <p:spPr>
          <a:xfrm>
            <a:off x="6660974" y="5016595"/>
            <a:ext cx="0" cy="33276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4" name="テキスト ボックス 33">
            <a:extLst>
              <a:ext uri="{FF2B5EF4-FFF2-40B4-BE49-F238E27FC236}">
                <a16:creationId xmlns:a16="http://schemas.microsoft.com/office/drawing/2014/main" id="{9428E5BD-7F72-FF4A-830B-036FEA21EBD9}"/>
              </a:ext>
            </a:extLst>
          </p:cNvPr>
          <p:cNvSpPr txBox="1"/>
          <p:nvPr/>
        </p:nvSpPr>
        <p:spPr>
          <a:xfrm>
            <a:off x="5158328" y="4647263"/>
            <a:ext cx="3017611" cy="369332"/>
          </a:xfrm>
          <a:prstGeom prst="rect">
            <a:avLst/>
          </a:prstGeom>
          <a:noFill/>
        </p:spPr>
        <p:txBody>
          <a:bodyPr wrap="square" rtlCol="0">
            <a:spAutoFit/>
          </a:bodyPr>
          <a:lstStyle/>
          <a:p>
            <a:pPr algn="ctr"/>
            <a:r>
              <a:rPr kumimoji="1" lang="ja-JP" altLang="en-US">
                <a:latin typeface="MS PGothic" panose="020B0600070205080204" pitchFamily="34" charset="-128"/>
                <a:ea typeface="MS PGothic" panose="020B0600070205080204" pitchFamily="34" charset="-128"/>
              </a:rPr>
              <a:t>人口</a:t>
            </a:r>
            <a:r>
              <a:rPr kumimoji="1" lang="en-US" altLang="ja-JP" dirty="0">
                <a:latin typeface="MS PGothic" panose="020B0600070205080204" pitchFamily="34" charset="-128"/>
                <a:ea typeface="MS PGothic" panose="020B0600070205080204" pitchFamily="34" charset="-128"/>
              </a:rPr>
              <a:t>10</a:t>
            </a:r>
            <a:r>
              <a:rPr kumimoji="1" lang="ja-JP" altLang="en-US">
                <a:latin typeface="MS PGothic" panose="020B0600070205080204" pitchFamily="34" charset="-128"/>
                <a:ea typeface="MS PGothic" panose="020B0600070205080204" pitchFamily="34" charset="-128"/>
              </a:rPr>
              <a:t>万人あたり</a:t>
            </a:r>
            <a:r>
              <a:rPr kumimoji="1" lang="en-US" altLang="ja-JP" dirty="0">
                <a:latin typeface="MS PGothic" panose="020B0600070205080204" pitchFamily="34" charset="-128"/>
                <a:ea typeface="MS PGothic" panose="020B0600070205080204" pitchFamily="34" charset="-128"/>
              </a:rPr>
              <a:t>0.5</a:t>
            </a:r>
            <a:r>
              <a:rPr kumimoji="1" lang="ja-JP" altLang="en-US">
                <a:latin typeface="MS PGothic" panose="020B0600070205080204" pitchFamily="34" charset="-128"/>
                <a:ea typeface="MS PGothic" panose="020B0600070205080204" pitchFamily="34" charset="-128"/>
              </a:rPr>
              <a:t>人</a:t>
            </a:r>
            <a:r>
              <a:rPr kumimoji="1" lang="en-US" altLang="ja-JP" dirty="0">
                <a:latin typeface="MS PGothic" panose="020B0600070205080204" pitchFamily="34" charset="-128"/>
                <a:ea typeface="MS PGothic" panose="020B0600070205080204" pitchFamily="34" charset="-128"/>
              </a:rPr>
              <a:t>/</a:t>
            </a:r>
            <a:r>
              <a:rPr kumimoji="1" lang="ja-JP" altLang="en-US">
                <a:latin typeface="MS PGothic" panose="020B0600070205080204" pitchFamily="34" charset="-128"/>
                <a:ea typeface="MS PGothic" panose="020B0600070205080204" pitchFamily="34" charset="-128"/>
              </a:rPr>
              <a:t>週</a:t>
            </a:r>
          </a:p>
        </p:txBody>
      </p:sp>
      <p:sp>
        <p:nvSpPr>
          <p:cNvPr id="35" name="テキスト ボックス 34">
            <a:extLst>
              <a:ext uri="{FF2B5EF4-FFF2-40B4-BE49-F238E27FC236}">
                <a16:creationId xmlns:a16="http://schemas.microsoft.com/office/drawing/2014/main" id="{4BF32702-330D-0A44-BD4F-8AE211053D93}"/>
              </a:ext>
            </a:extLst>
          </p:cNvPr>
          <p:cNvSpPr txBox="1"/>
          <p:nvPr/>
        </p:nvSpPr>
        <p:spPr>
          <a:xfrm>
            <a:off x="2464636" y="6202507"/>
            <a:ext cx="3794966" cy="461665"/>
          </a:xfrm>
          <a:prstGeom prst="rect">
            <a:avLst/>
          </a:prstGeom>
          <a:noFill/>
          <a:ln>
            <a:solidFill>
              <a:srgbClr val="FF0000"/>
            </a:solidFill>
          </a:ln>
        </p:spPr>
        <p:txBody>
          <a:bodyPr wrap="square" rtlCol="0">
            <a:spAutoFit/>
          </a:bodyPr>
          <a:lstStyle/>
          <a:p>
            <a:pPr algn="ctr"/>
            <a:r>
              <a:rPr lang="ja-JP" altLang="en-US" sz="2400">
                <a:latin typeface="MS PGothic" panose="020B0600070205080204" pitchFamily="34" charset="-128"/>
                <a:ea typeface="MS PGothic" panose="020B0600070205080204" pitchFamily="34" charset="-128"/>
              </a:rPr>
              <a:t>第</a:t>
            </a:r>
            <a:r>
              <a:rPr lang="en-US" altLang="ja-JP" sz="2400" dirty="0">
                <a:latin typeface="MS PGothic" panose="020B0600070205080204" pitchFamily="34" charset="-128"/>
                <a:ea typeface="MS PGothic" panose="020B0600070205080204" pitchFamily="34" charset="-128"/>
              </a:rPr>
              <a:t>2</a:t>
            </a:r>
            <a:r>
              <a:rPr lang="ja-JP" altLang="en-US" sz="2400">
                <a:latin typeface="MS PGothic" panose="020B0600070205080204" pitchFamily="34" charset="-128"/>
                <a:ea typeface="MS PGothic" panose="020B0600070205080204" pitchFamily="34" charset="-128"/>
              </a:rPr>
              <a:t>波は既に終息している．</a:t>
            </a:r>
          </a:p>
        </p:txBody>
      </p:sp>
      <p:sp>
        <p:nvSpPr>
          <p:cNvPr id="37" name="テキスト ボックス 36">
            <a:extLst>
              <a:ext uri="{FF2B5EF4-FFF2-40B4-BE49-F238E27FC236}">
                <a16:creationId xmlns:a16="http://schemas.microsoft.com/office/drawing/2014/main" id="{6F16D9AF-8D70-CF41-926F-E118E2123563}"/>
              </a:ext>
            </a:extLst>
          </p:cNvPr>
          <p:cNvSpPr txBox="1"/>
          <p:nvPr/>
        </p:nvSpPr>
        <p:spPr>
          <a:xfrm>
            <a:off x="7694024" y="6488668"/>
            <a:ext cx="1449976" cy="369332"/>
          </a:xfrm>
          <a:prstGeom prst="rect">
            <a:avLst/>
          </a:prstGeom>
          <a:solidFill>
            <a:srgbClr val="FFFFFF"/>
          </a:solidFill>
        </p:spPr>
        <p:txBody>
          <a:bodyPr wrap="square" rtlCol="0">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ja-JP" altLang="en-US" sz="1800" b="0" i="0" u="none" strike="noStrike" kern="0" cap="none" spc="0" normalizeH="0" baseline="0" noProof="0">
                <a:ln>
                  <a:noFill/>
                </a:ln>
                <a:solidFill>
                  <a:srgbClr val="000000"/>
                </a:solidFill>
                <a:effectLst/>
                <a:uLnTx/>
                <a:uFillTx/>
                <a:latin typeface="Arial"/>
                <a:ea typeface="ＭＳ Ｐゴシック"/>
              </a:rPr>
              <a:t>参考資料</a:t>
            </a:r>
            <a:r>
              <a:rPr kumimoji="0" lang="en-US" altLang="ja-JP" sz="1800" b="0" i="0" u="none" strike="noStrike" kern="0" cap="none" spc="0" normalizeH="0" baseline="0" noProof="0" dirty="0">
                <a:ln>
                  <a:noFill/>
                </a:ln>
                <a:solidFill>
                  <a:srgbClr val="000000"/>
                </a:solidFill>
                <a:effectLst/>
                <a:uLnTx/>
                <a:uFillTx/>
                <a:latin typeface="Arial"/>
                <a:ea typeface="ＭＳ Ｐゴシック"/>
              </a:rPr>
              <a:t> </a:t>
            </a:r>
            <a:r>
              <a:rPr kumimoji="0" lang="ja-JP" altLang="en-US" sz="1800" b="0" i="0" u="none" strike="noStrike" kern="0" cap="none" spc="0" normalizeH="0" baseline="0" noProof="0">
                <a:ln>
                  <a:noFill/>
                </a:ln>
                <a:solidFill>
                  <a:srgbClr val="000000"/>
                </a:solidFill>
                <a:effectLst/>
                <a:uLnTx/>
                <a:uFillTx/>
                <a:latin typeface="Arial"/>
                <a:ea typeface="ＭＳ Ｐゴシック"/>
              </a:rPr>
              <a:t>５</a:t>
            </a:r>
          </a:p>
        </p:txBody>
      </p:sp>
    </p:spTree>
    <p:extLst>
      <p:ext uri="{BB962C8B-B14F-4D97-AF65-F5344CB8AC3E}">
        <p14:creationId xmlns:p14="http://schemas.microsoft.com/office/powerpoint/2010/main" val="841733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2603DA13-94B7-B744-8D2C-705163326D20}"/>
              </a:ext>
            </a:extLst>
          </p:cNvPr>
          <p:cNvPicPr>
            <a:picLocks noChangeAspect="1"/>
          </p:cNvPicPr>
          <p:nvPr/>
        </p:nvPicPr>
        <p:blipFill>
          <a:blip r:embed="rId3"/>
          <a:stretch>
            <a:fillRect/>
          </a:stretch>
        </p:blipFill>
        <p:spPr>
          <a:xfrm>
            <a:off x="984374" y="1247775"/>
            <a:ext cx="6858000" cy="4362450"/>
          </a:xfrm>
          <a:prstGeom prst="rect">
            <a:avLst/>
          </a:prstGeom>
        </p:spPr>
      </p:pic>
      <p:sp>
        <p:nvSpPr>
          <p:cNvPr id="2" name="タイトル 1">
            <a:extLst>
              <a:ext uri="{FF2B5EF4-FFF2-40B4-BE49-F238E27FC236}">
                <a16:creationId xmlns:a16="http://schemas.microsoft.com/office/drawing/2014/main" id="{D23E91AE-D11C-1143-911F-0E38F7CC7043}"/>
              </a:ext>
            </a:extLst>
          </p:cNvPr>
          <p:cNvSpPr>
            <a:spLocks noGrp="1"/>
          </p:cNvSpPr>
          <p:nvPr>
            <p:ph type="title"/>
          </p:nvPr>
        </p:nvSpPr>
        <p:spPr>
          <a:xfrm>
            <a:off x="628650" y="-13558"/>
            <a:ext cx="7886700" cy="1325563"/>
          </a:xfrm>
        </p:spPr>
        <p:txBody>
          <a:bodyPr/>
          <a:lstStyle/>
          <a:p>
            <a:r>
              <a:rPr kumimoji="1" lang="ja-JP" altLang="en-US">
                <a:latin typeface="MS PGothic" panose="020B0600070205080204" pitchFamily="34" charset="-128"/>
                <a:ea typeface="MS PGothic" panose="020B0600070205080204" pitchFamily="34" charset="-128"/>
              </a:rPr>
              <a:t>都市と地方の</a:t>
            </a:r>
            <a:r>
              <a:rPr kumimoji="1" lang="en-US" altLang="ja-JP" dirty="0">
                <a:latin typeface="MS PGothic" panose="020B0600070205080204" pitchFamily="34" charset="-128"/>
                <a:ea typeface="MS PGothic" panose="020B0600070205080204" pitchFamily="34" charset="-128"/>
              </a:rPr>
              <a:t>K</a:t>
            </a:r>
            <a:r>
              <a:rPr kumimoji="1" lang="ja-JP" altLang="en-US">
                <a:latin typeface="MS PGothic" panose="020B0600070205080204" pitchFamily="34" charset="-128"/>
                <a:ea typeface="MS PGothic" panose="020B0600070205080204" pitchFamily="34" charset="-128"/>
              </a:rPr>
              <a:t>値の比較</a:t>
            </a:r>
          </a:p>
        </p:txBody>
      </p:sp>
      <p:sp>
        <p:nvSpPr>
          <p:cNvPr id="14" name="テキスト ボックス 13">
            <a:extLst>
              <a:ext uri="{FF2B5EF4-FFF2-40B4-BE49-F238E27FC236}">
                <a16:creationId xmlns:a16="http://schemas.microsoft.com/office/drawing/2014/main" id="{29734393-21A3-0348-90EF-C980E63097D5}"/>
              </a:ext>
            </a:extLst>
          </p:cNvPr>
          <p:cNvSpPr txBox="1"/>
          <p:nvPr/>
        </p:nvSpPr>
        <p:spPr>
          <a:xfrm>
            <a:off x="1049897" y="5371511"/>
            <a:ext cx="595745" cy="338554"/>
          </a:xfrm>
          <a:prstGeom prst="rect">
            <a:avLst/>
          </a:prstGeom>
          <a:solidFill>
            <a:schemeClr val="bg1"/>
          </a:solidFill>
        </p:spPr>
        <p:txBody>
          <a:bodyPr wrap="square" rtlCol="0">
            <a:spAutoFit/>
          </a:bodyPr>
          <a:lstStyle/>
          <a:p>
            <a:pPr algn="ctr"/>
            <a:r>
              <a:rPr lang="en-US" altLang="ja-JP" sz="1600" dirty="0">
                <a:latin typeface="MS PGothic" panose="020B0600070205080204" pitchFamily="34" charset="-128"/>
                <a:ea typeface="MS PGothic" panose="020B0600070205080204" pitchFamily="34" charset="-128"/>
              </a:rPr>
              <a:t>4</a:t>
            </a:r>
            <a:r>
              <a:rPr kumimoji="1" lang="en-US" altLang="ja-JP" sz="1600" dirty="0">
                <a:latin typeface="MS PGothic" panose="020B0600070205080204" pitchFamily="34" charset="-128"/>
                <a:ea typeface="MS PGothic" panose="020B0600070205080204" pitchFamily="34" charset="-128"/>
              </a:rPr>
              <a:t>/1</a:t>
            </a:r>
            <a:endParaRPr kumimoji="1" lang="ja-JP" altLang="en-US" sz="1600">
              <a:latin typeface="MS PGothic" panose="020B0600070205080204" pitchFamily="34" charset="-128"/>
              <a:ea typeface="MS PGothic" panose="020B0600070205080204" pitchFamily="34" charset="-128"/>
            </a:endParaRPr>
          </a:p>
        </p:txBody>
      </p:sp>
      <p:sp>
        <p:nvSpPr>
          <p:cNvPr id="15" name="テキスト ボックス 14">
            <a:extLst>
              <a:ext uri="{FF2B5EF4-FFF2-40B4-BE49-F238E27FC236}">
                <a16:creationId xmlns:a16="http://schemas.microsoft.com/office/drawing/2014/main" id="{0330AA8F-BA20-4644-AF5B-86FD173F6A1C}"/>
              </a:ext>
            </a:extLst>
          </p:cNvPr>
          <p:cNvSpPr txBox="1"/>
          <p:nvPr/>
        </p:nvSpPr>
        <p:spPr>
          <a:xfrm>
            <a:off x="2273255" y="5368968"/>
            <a:ext cx="595745" cy="338554"/>
          </a:xfrm>
          <a:prstGeom prst="rect">
            <a:avLst/>
          </a:prstGeom>
          <a:solidFill>
            <a:schemeClr val="bg1"/>
          </a:solidFill>
        </p:spPr>
        <p:txBody>
          <a:bodyPr wrap="square" rtlCol="0">
            <a:spAutoFit/>
          </a:bodyPr>
          <a:lstStyle/>
          <a:p>
            <a:pPr algn="ctr"/>
            <a:r>
              <a:rPr lang="en-US" altLang="ja-JP" sz="1600" dirty="0">
                <a:latin typeface="MS PGothic" panose="020B0600070205080204" pitchFamily="34" charset="-128"/>
                <a:ea typeface="MS PGothic" panose="020B0600070205080204" pitchFamily="34" charset="-128"/>
              </a:rPr>
              <a:t>4</a:t>
            </a:r>
            <a:r>
              <a:rPr kumimoji="1" lang="en-US" altLang="ja-JP" sz="1600" dirty="0">
                <a:latin typeface="MS PGothic" panose="020B0600070205080204" pitchFamily="34" charset="-128"/>
                <a:ea typeface="MS PGothic" panose="020B0600070205080204" pitchFamily="34" charset="-128"/>
              </a:rPr>
              <a:t>/11</a:t>
            </a:r>
            <a:endParaRPr kumimoji="1" lang="ja-JP" altLang="en-US" sz="1600">
              <a:latin typeface="MS PGothic" panose="020B0600070205080204" pitchFamily="34" charset="-128"/>
              <a:ea typeface="MS PGothic" panose="020B0600070205080204" pitchFamily="34" charset="-128"/>
            </a:endParaRPr>
          </a:p>
        </p:txBody>
      </p:sp>
      <p:sp>
        <p:nvSpPr>
          <p:cNvPr id="17" name="テキスト ボックス 16">
            <a:extLst>
              <a:ext uri="{FF2B5EF4-FFF2-40B4-BE49-F238E27FC236}">
                <a16:creationId xmlns:a16="http://schemas.microsoft.com/office/drawing/2014/main" id="{0D7DBC29-7C13-814D-A42C-8B1AD3DDBCB1}"/>
              </a:ext>
            </a:extLst>
          </p:cNvPr>
          <p:cNvSpPr txBox="1"/>
          <p:nvPr/>
        </p:nvSpPr>
        <p:spPr>
          <a:xfrm>
            <a:off x="3550547" y="5357443"/>
            <a:ext cx="595745" cy="338554"/>
          </a:xfrm>
          <a:prstGeom prst="rect">
            <a:avLst/>
          </a:prstGeom>
          <a:solidFill>
            <a:schemeClr val="bg1"/>
          </a:solidFill>
        </p:spPr>
        <p:txBody>
          <a:bodyPr wrap="square" rtlCol="0">
            <a:spAutoFit/>
          </a:bodyPr>
          <a:lstStyle/>
          <a:p>
            <a:pPr algn="ctr"/>
            <a:r>
              <a:rPr lang="en-US" altLang="ja-JP" sz="1600" dirty="0">
                <a:latin typeface="MS PGothic" panose="020B0600070205080204" pitchFamily="34" charset="-128"/>
                <a:ea typeface="MS PGothic" panose="020B0600070205080204" pitchFamily="34" charset="-128"/>
              </a:rPr>
              <a:t>4</a:t>
            </a:r>
            <a:r>
              <a:rPr kumimoji="1" lang="en-US" altLang="ja-JP" sz="1600" dirty="0">
                <a:latin typeface="MS PGothic" panose="020B0600070205080204" pitchFamily="34" charset="-128"/>
                <a:ea typeface="MS PGothic" panose="020B0600070205080204" pitchFamily="34" charset="-128"/>
              </a:rPr>
              <a:t>/21</a:t>
            </a:r>
            <a:endParaRPr kumimoji="1" lang="ja-JP" altLang="en-US" sz="1600">
              <a:latin typeface="MS PGothic" panose="020B0600070205080204" pitchFamily="34" charset="-128"/>
              <a:ea typeface="MS PGothic" panose="020B0600070205080204" pitchFamily="34" charset="-128"/>
            </a:endParaRPr>
          </a:p>
        </p:txBody>
      </p:sp>
      <p:sp>
        <p:nvSpPr>
          <p:cNvPr id="18" name="テキスト ボックス 17">
            <a:extLst>
              <a:ext uri="{FF2B5EF4-FFF2-40B4-BE49-F238E27FC236}">
                <a16:creationId xmlns:a16="http://schemas.microsoft.com/office/drawing/2014/main" id="{F38D5863-940B-5249-8939-919069B9515A}"/>
              </a:ext>
            </a:extLst>
          </p:cNvPr>
          <p:cNvSpPr txBox="1"/>
          <p:nvPr/>
        </p:nvSpPr>
        <p:spPr>
          <a:xfrm>
            <a:off x="4737153" y="5340574"/>
            <a:ext cx="595745" cy="338554"/>
          </a:xfrm>
          <a:prstGeom prst="rect">
            <a:avLst/>
          </a:prstGeom>
          <a:solidFill>
            <a:schemeClr val="bg1"/>
          </a:solidFill>
        </p:spPr>
        <p:txBody>
          <a:bodyPr wrap="square" rtlCol="0">
            <a:spAutoFit/>
          </a:bodyPr>
          <a:lstStyle/>
          <a:p>
            <a:pPr algn="ctr"/>
            <a:r>
              <a:rPr kumimoji="1" lang="en-US" altLang="ja-JP" sz="1600" dirty="0">
                <a:latin typeface="MS PGothic" panose="020B0600070205080204" pitchFamily="34" charset="-128"/>
                <a:ea typeface="MS PGothic" panose="020B0600070205080204" pitchFamily="34" charset="-128"/>
              </a:rPr>
              <a:t>5/1</a:t>
            </a:r>
            <a:endParaRPr kumimoji="1" lang="ja-JP" altLang="en-US" sz="1600">
              <a:latin typeface="MS PGothic" panose="020B0600070205080204" pitchFamily="34" charset="-128"/>
              <a:ea typeface="MS PGothic" panose="020B0600070205080204" pitchFamily="34" charset="-128"/>
            </a:endParaRPr>
          </a:p>
        </p:txBody>
      </p:sp>
      <p:sp>
        <p:nvSpPr>
          <p:cNvPr id="19" name="テキスト ボックス 18">
            <a:extLst>
              <a:ext uri="{FF2B5EF4-FFF2-40B4-BE49-F238E27FC236}">
                <a16:creationId xmlns:a16="http://schemas.microsoft.com/office/drawing/2014/main" id="{A51347AF-FDB0-464C-A29D-39265C6D5915}"/>
              </a:ext>
            </a:extLst>
          </p:cNvPr>
          <p:cNvSpPr txBox="1"/>
          <p:nvPr/>
        </p:nvSpPr>
        <p:spPr>
          <a:xfrm>
            <a:off x="6021917" y="5329090"/>
            <a:ext cx="595745" cy="338554"/>
          </a:xfrm>
          <a:prstGeom prst="rect">
            <a:avLst/>
          </a:prstGeom>
          <a:solidFill>
            <a:schemeClr val="bg1"/>
          </a:solidFill>
        </p:spPr>
        <p:txBody>
          <a:bodyPr wrap="square" rtlCol="0">
            <a:spAutoFit/>
          </a:bodyPr>
          <a:lstStyle/>
          <a:p>
            <a:pPr algn="ctr"/>
            <a:r>
              <a:rPr kumimoji="1" lang="en-US" altLang="ja-JP" sz="1600" dirty="0">
                <a:latin typeface="MS PGothic" panose="020B0600070205080204" pitchFamily="34" charset="-128"/>
                <a:ea typeface="MS PGothic" panose="020B0600070205080204" pitchFamily="34" charset="-128"/>
              </a:rPr>
              <a:t>5/11</a:t>
            </a:r>
            <a:endParaRPr kumimoji="1" lang="ja-JP" altLang="en-US" sz="1600">
              <a:latin typeface="MS PGothic" panose="020B0600070205080204" pitchFamily="34" charset="-128"/>
              <a:ea typeface="MS PGothic" panose="020B0600070205080204" pitchFamily="34" charset="-128"/>
            </a:endParaRPr>
          </a:p>
        </p:txBody>
      </p:sp>
      <p:sp>
        <p:nvSpPr>
          <p:cNvPr id="22" name="正方形/長方形 21">
            <a:extLst>
              <a:ext uri="{FF2B5EF4-FFF2-40B4-BE49-F238E27FC236}">
                <a16:creationId xmlns:a16="http://schemas.microsoft.com/office/drawing/2014/main" id="{EA8B6B63-9215-0444-B104-399D38E5FDCA}"/>
              </a:ext>
            </a:extLst>
          </p:cNvPr>
          <p:cNvSpPr/>
          <p:nvPr/>
        </p:nvSpPr>
        <p:spPr>
          <a:xfrm>
            <a:off x="7380027" y="5166495"/>
            <a:ext cx="455408" cy="3149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正方形/長方形 22">
            <a:extLst>
              <a:ext uri="{FF2B5EF4-FFF2-40B4-BE49-F238E27FC236}">
                <a16:creationId xmlns:a16="http://schemas.microsoft.com/office/drawing/2014/main" id="{E5334650-D66B-9243-BABA-D9E613C65DAA}"/>
              </a:ext>
            </a:extLst>
          </p:cNvPr>
          <p:cNvSpPr/>
          <p:nvPr/>
        </p:nvSpPr>
        <p:spPr>
          <a:xfrm>
            <a:off x="7866628" y="5386509"/>
            <a:ext cx="506078" cy="3385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テキスト ボックス 34">
            <a:extLst>
              <a:ext uri="{FF2B5EF4-FFF2-40B4-BE49-F238E27FC236}">
                <a16:creationId xmlns:a16="http://schemas.microsoft.com/office/drawing/2014/main" id="{4BF32702-330D-0A44-BD4F-8AE211053D93}"/>
              </a:ext>
            </a:extLst>
          </p:cNvPr>
          <p:cNvSpPr txBox="1"/>
          <p:nvPr/>
        </p:nvSpPr>
        <p:spPr>
          <a:xfrm>
            <a:off x="1900238" y="6087483"/>
            <a:ext cx="5029200" cy="461665"/>
          </a:xfrm>
          <a:prstGeom prst="rect">
            <a:avLst/>
          </a:prstGeom>
          <a:noFill/>
          <a:ln>
            <a:solidFill>
              <a:srgbClr val="FF0000"/>
            </a:solidFill>
          </a:ln>
        </p:spPr>
        <p:txBody>
          <a:bodyPr wrap="square" rtlCol="0">
            <a:spAutoFit/>
          </a:bodyPr>
          <a:lstStyle/>
          <a:p>
            <a:pPr algn="ctr"/>
            <a:r>
              <a:rPr lang="ja-JP" altLang="en-US" sz="2400">
                <a:latin typeface="MS PGothic" panose="020B0600070205080204" pitchFamily="34" charset="-128"/>
                <a:ea typeface="MS PGothic" panose="020B0600070205080204" pitchFamily="34" charset="-128"/>
              </a:rPr>
              <a:t>都市と地方の</a:t>
            </a:r>
            <a:r>
              <a:rPr lang="en-US" altLang="ja-JP" sz="2400" dirty="0">
                <a:latin typeface="MS PGothic" panose="020B0600070205080204" pitchFamily="34" charset="-128"/>
                <a:ea typeface="MS PGothic" panose="020B0600070205080204" pitchFamily="34" charset="-128"/>
              </a:rPr>
              <a:t>K</a:t>
            </a:r>
            <a:r>
              <a:rPr lang="ja-JP" altLang="en-US" sz="2400">
                <a:latin typeface="MS PGothic" panose="020B0600070205080204" pitchFamily="34" charset="-128"/>
                <a:ea typeface="MS PGothic" panose="020B0600070205080204" pitchFamily="34" charset="-128"/>
              </a:rPr>
              <a:t>値に大きな差はない．</a:t>
            </a:r>
          </a:p>
        </p:txBody>
      </p:sp>
      <p:sp>
        <p:nvSpPr>
          <p:cNvPr id="37" name="テキスト ボックス 36">
            <a:extLst>
              <a:ext uri="{FF2B5EF4-FFF2-40B4-BE49-F238E27FC236}">
                <a16:creationId xmlns:a16="http://schemas.microsoft.com/office/drawing/2014/main" id="{6F16D9AF-8D70-CF41-926F-E118E2123563}"/>
              </a:ext>
            </a:extLst>
          </p:cNvPr>
          <p:cNvSpPr txBox="1"/>
          <p:nvPr/>
        </p:nvSpPr>
        <p:spPr>
          <a:xfrm>
            <a:off x="7694024" y="6488668"/>
            <a:ext cx="1449976" cy="369332"/>
          </a:xfrm>
          <a:prstGeom prst="rect">
            <a:avLst/>
          </a:prstGeom>
          <a:solidFill>
            <a:srgbClr val="FFFFFF"/>
          </a:solidFill>
        </p:spPr>
        <p:txBody>
          <a:bodyPr wrap="square" rtlCol="0">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ja-JP" altLang="en-US" sz="1800" b="0" i="0" u="none" strike="noStrike" kern="0" cap="none" spc="0" normalizeH="0" baseline="0" noProof="0">
                <a:ln>
                  <a:noFill/>
                </a:ln>
                <a:solidFill>
                  <a:srgbClr val="000000"/>
                </a:solidFill>
                <a:effectLst/>
                <a:uLnTx/>
                <a:uFillTx/>
                <a:latin typeface="Arial"/>
                <a:ea typeface="ＭＳ Ｐゴシック"/>
              </a:rPr>
              <a:t>参考資料</a:t>
            </a:r>
            <a:r>
              <a:rPr kumimoji="0" lang="en-US" altLang="ja-JP" sz="1800" b="0" i="0" u="none" strike="noStrike" kern="0" cap="none" spc="0" normalizeH="0" baseline="0" noProof="0" dirty="0">
                <a:ln>
                  <a:noFill/>
                </a:ln>
                <a:solidFill>
                  <a:srgbClr val="000000"/>
                </a:solidFill>
                <a:effectLst/>
                <a:uLnTx/>
                <a:uFillTx/>
                <a:latin typeface="Arial"/>
                <a:ea typeface="ＭＳ Ｐゴシック"/>
              </a:rPr>
              <a:t> 6</a:t>
            </a:r>
            <a:endParaRPr kumimoji="0" lang="ja-JP" altLang="en-US" sz="1800" b="0" i="0" u="none" strike="noStrike" kern="0" cap="none" spc="0" normalizeH="0" baseline="0" noProof="0">
              <a:ln>
                <a:noFill/>
              </a:ln>
              <a:solidFill>
                <a:srgbClr val="000000"/>
              </a:solidFill>
              <a:effectLst/>
              <a:uLnTx/>
              <a:uFillTx/>
              <a:latin typeface="Arial"/>
              <a:ea typeface="ＭＳ Ｐゴシック"/>
            </a:endParaRPr>
          </a:p>
        </p:txBody>
      </p:sp>
      <p:sp>
        <p:nvSpPr>
          <p:cNvPr id="16" name="円/楕円 15">
            <a:extLst>
              <a:ext uri="{FF2B5EF4-FFF2-40B4-BE49-F238E27FC236}">
                <a16:creationId xmlns:a16="http://schemas.microsoft.com/office/drawing/2014/main" id="{69EDE4B2-761A-FB41-A1B4-AC04137B0629}"/>
              </a:ext>
            </a:extLst>
          </p:cNvPr>
          <p:cNvSpPr/>
          <p:nvPr/>
        </p:nvSpPr>
        <p:spPr>
          <a:xfrm>
            <a:off x="3511691" y="2326208"/>
            <a:ext cx="72000" cy="72000"/>
          </a:xfrm>
          <a:prstGeom prst="ellipse">
            <a:avLst/>
          </a:prstGeom>
          <a:solidFill>
            <a:srgbClr val="0432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円/楕円 19">
            <a:extLst>
              <a:ext uri="{FF2B5EF4-FFF2-40B4-BE49-F238E27FC236}">
                <a16:creationId xmlns:a16="http://schemas.microsoft.com/office/drawing/2014/main" id="{91E67124-CE0D-524A-A5A5-0FA73637D12D}"/>
              </a:ext>
            </a:extLst>
          </p:cNvPr>
          <p:cNvSpPr/>
          <p:nvPr/>
        </p:nvSpPr>
        <p:spPr>
          <a:xfrm>
            <a:off x="3512589" y="1970045"/>
            <a:ext cx="72000" cy="72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正方形/長方形 25">
            <a:extLst>
              <a:ext uri="{FF2B5EF4-FFF2-40B4-BE49-F238E27FC236}">
                <a16:creationId xmlns:a16="http://schemas.microsoft.com/office/drawing/2014/main" id="{99C31428-07EB-0746-A57D-85EC4C25A28C}"/>
              </a:ext>
            </a:extLst>
          </p:cNvPr>
          <p:cNvSpPr/>
          <p:nvPr/>
        </p:nvSpPr>
        <p:spPr>
          <a:xfrm>
            <a:off x="3628472" y="1816152"/>
            <a:ext cx="4570482" cy="369332"/>
          </a:xfrm>
          <a:prstGeom prst="rect">
            <a:avLst/>
          </a:prstGeom>
        </p:spPr>
        <p:txBody>
          <a:bodyPr wrap="none">
            <a:spAutoFit/>
          </a:bodyPr>
          <a:lstStyle/>
          <a:p>
            <a:r>
              <a:rPr lang="ja-JP" altLang="en-US">
                <a:latin typeface="MS PGothic" panose="020B0600070205080204" pitchFamily="34" charset="-128"/>
                <a:ea typeface="MS PGothic" panose="020B0600070205080204" pitchFamily="34" charset="-128"/>
              </a:rPr>
              <a:t>東京、大阪、神奈川、埼玉、千葉、兵庫、福岡</a:t>
            </a:r>
            <a:endParaRPr lang="ja-JP" altLang="en-US"/>
          </a:p>
        </p:txBody>
      </p:sp>
      <p:sp>
        <p:nvSpPr>
          <p:cNvPr id="27" name="正方形/長方形 26">
            <a:extLst>
              <a:ext uri="{FF2B5EF4-FFF2-40B4-BE49-F238E27FC236}">
                <a16:creationId xmlns:a16="http://schemas.microsoft.com/office/drawing/2014/main" id="{0E65C39B-3A63-ED46-ADD8-693FB2E7EB31}"/>
              </a:ext>
            </a:extLst>
          </p:cNvPr>
          <p:cNvSpPr/>
          <p:nvPr/>
        </p:nvSpPr>
        <p:spPr>
          <a:xfrm>
            <a:off x="3642432" y="2185484"/>
            <a:ext cx="2492990" cy="369332"/>
          </a:xfrm>
          <a:prstGeom prst="rect">
            <a:avLst/>
          </a:prstGeom>
        </p:spPr>
        <p:txBody>
          <a:bodyPr wrap="none">
            <a:spAutoFit/>
          </a:bodyPr>
          <a:lstStyle/>
          <a:p>
            <a:r>
              <a:rPr lang="ja-JP" altLang="en-US">
                <a:latin typeface="MS PGothic" panose="020B0600070205080204" pitchFamily="34" charset="-128"/>
                <a:ea typeface="MS PGothic" panose="020B0600070205080204" pitchFamily="34" charset="-128"/>
              </a:rPr>
              <a:t>日本の上記以外の府県</a:t>
            </a:r>
            <a:endParaRPr lang="ja-JP" altLang="en-US"/>
          </a:p>
        </p:txBody>
      </p:sp>
    </p:spTree>
    <p:extLst>
      <p:ext uri="{BB962C8B-B14F-4D97-AF65-F5344CB8AC3E}">
        <p14:creationId xmlns:p14="http://schemas.microsoft.com/office/powerpoint/2010/main" val="16963339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id="{B1314CA5-35F4-504F-9110-8B15FA6DAFEA}"/>
              </a:ext>
            </a:extLst>
          </p:cNvPr>
          <p:cNvPicPr>
            <a:picLocks noChangeAspect="1"/>
          </p:cNvPicPr>
          <p:nvPr/>
        </p:nvPicPr>
        <p:blipFill>
          <a:blip r:embed="rId3"/>
          <a:stretch>
            <a:fillRect/>
          </a:stretch>
        </p:blipFill>
        <p:spPr>
          <a:xfrm>
            <a:off x="446498" y="1503210"/>
            <a:ext cx="6858000" cy="4286250"/>
          </a:xfrm>
          <a:prstGeom prst="rect">
            <a:avLst/>
          </a:prstGeom>
        </p:spPr>
      </p:pic>
      <p:sp>
        <p:nvSpPr>
          <p:cNvPr id="2" name="タイトル 1">
            <a:extLst>
              <a:ext uri="{FF2B5EF4-FFF2-40B4-BE49-F238E27FC236}">
                <a16:creationId xmlns:a16="http://schemas.microsoft.com/office/drawing/2014/main" id="{D23E91AE-D11C-1143-911F-0E38F7CC7043}"/>
              </a:ext>
            </a:extLst>
          </p:cNvPr>
          <p:cNvSpPr>
            <a:spLocks noGrp="1"/>
          </p:cNvSpPr>
          <p:nvPr>
            <p:ph type="title"/>
          </p:nvPr>
        </p:nvSpPr>
        <p:spPr>
          <a:xfrm>
            <a:off x="628650" y="8477"/>
            <a:ext cx="7886700" cy="1325563"/>
          </a:xfrm>
        </p:spPr>
        <p:txBody>
          <a:bodyPr/>
          <a:lstStyle/>
          <a:p>
            <a:r>
              <a:rPr lang="en-US" altLang="ja-JP" dirty="0">
                <a:latin typeface="MS PGothic" panose="020B0600070205080204" pitchFamily="34" charset="-128"/>
                <a:ea typeface="MS PGothic" panose="020B0600070205080204" pitchFamily="34" charset="-128"/>
              </a:rPr>
              <a:t>COVID-19</a:t>
            </a:r>
            <a:r>
              <a:rPr lang="ja-JP" altLang="en-US">
                <a:latin typeface="MS PGothic" panose="020B0600070205080204" pitchFamily="34" charset="-128"/>
                <a:ea typeface="MS PGothic" panose="020B0600070205080204" pitchFamily="34" charset="-128"/>
              </a:rPr>
              <a:t>感染拡大・収束状況の新指標</a:t>
            </a:r>
            <a:r>
              <a:rPr lang="en-US" altLang="ja-JP" dirty="0">
                <a:latin typeface="Cambria Math" panose="02040503050406030204" pitchFamily="18" charset="0"/>
                <a:ea typeface="Cambria Math" panose="02040503050406030204" pitchFamily="18" charset="0"/>
              </a:rPr>
              <a:t>K</a:t>
            </a:r>
            <a:endParaRPr kumimoji="1" lang="ja-JP" altLang="en-US">
              <a:latin typeface="Arial" panose="020B0604020202020204" pitchFamily="34" charset="0"/>
              <a:ea typeface="MS PGothic" panose="020B0600070205080204" pitchFamily="34" charset="-128"/>
              <a:cs typeface="Arial" panose="020B0604020202020204" pitchFamily="34" charset="0"/>
            </a:endParaRPr>
          </a:p>
        </p:txBody>
      </p:sp>
      <p:sp>
        <p:nvSpPr>
          <p:cNvPr id="4" name="スライド番号プレースホルダー 3">
            <a:extLst>
              <a:ext uri="{FF2B5EF4-FFF2-40B4-BE49-F238E27FC236}">
                <a16:creationId xmlns:a16="http://schemas.microsoft.com/office/drawing/2014/main" id="{FA92518D-E12C-124E-8A19-2A961562F21B}"/>
              </a:ext>
            </a:extLst>
          </p:cNvPr>
          <p:cNvSpPr>
            <a:spLocks noGrp="1"/>
          </p:cNvSpPr>
          <p:nvPr>
            <p:ph type="sldNum" sz="quarter" idx="12"/>
          </p:nvPr>
        </p:nvSpPr>
        <p:spPr/>
        <p:txBody>
          <a:bodyPr/>
          <a:lstStyle/>
          <a:p>
            <a:fld id="{E5683719-778B-604D-B734-E25CC3C7439E}" type="slidenum">
              <a:rPr kumimoji="1" lang="ja-JP" altLang="en-US" smtClean="0"/>
              <a:t>3</a:t>
            </a:fld>
            <a:endParaRPr kumimoji="1" lang="ja-JP" altLang="en-US"/>
          </a:p>
        </p:txBody>
      </p:sp>
      <p:sp>
        <p:nvSpPr>
          <p:cNvPr id="13" name="テキスト ボックス 12">
            <a:extLst>
              <a:ext uri="{FF2B5EF4-FFF2-40B4-BE49-F238E27FC236}">
                <a16:creationId xmlns:a16="http://schemas.microsoft.com/office/drawing/2014/main" id="{605F9772-38BB-204E-A2F1-4E17FA756BBF}"/>
              </a:ext>
            </a:extLst>
          </p:cNvPr>
          <p:cNvSpPr txBox="1"/>
          <p:nvPr/>
        </p:nvSpPr>
        <p:spPr>
          <a:xfrm>
            <a:off x="894648" y="4065182"/>
            <a:ext cx="527709" cy="246221"/>
          </a:xfrm>
          <a:prstGeom prst="rect">
            <a:avLst/>
          </a:prstGeom>
          <a:noFill/>
        </p:spPr>
        <p:txBody>
          <a:bodyPr wrap="none" rtlCol="0">
            <a:spAutoFit/>
          </a:bodyPr>
          <a:lstStyle/>
          <a:p>
            <a:r>
              <a:rPr kumimoji="1" lang="en-US" altLang="ja-JP" sz="1000" dirty="0">
                <a:latin typeface="Cambria Math" panose="02040503050406030204" pitchFamily="18" charset="0"/>
                <a:ea typeface="Cambria Math" panose="02040503050406030204" pitchFamily="18" charset="0"/>
              </a:rPr>
              <a:t>K=0.9</a:t>
            </a:r>
            <a:endParaRPr kumimoji="1" lang="ja-JP" altLang="en-US" sz="1000">
              <a:latin typeface="Cambria Math" panose="02040503050406030204" pitchFamily="18" charset="0"/>
            </a:endParaRPr>
          </a:p>
        </p:txBody>
      </p:sp>
      <p:sp>
        <p:nvSpPr>
          <p:cNvPr id="16" name="テキスト ボックス 15">
            <a:extLst>
              <a:ext uri="{FF2B5EF4-FFF2-40B4-BE49-F238E27FC236}">
                <a16:creationId xmlns:a16="http://schemas.microsoft.com/office/drawing/2014/main" id="{0F18DEA9-1191-E54F-A40F-03E4DE8AB263}"/>
              </a:ext>
            </a:extLst>
          </p:cNvPr>
          <p:cNvSpPr txBox="1"/>
          <p:nvPr/>
        </p:nvSpPr>
        <p:spPr>
          <a:xfrm>
            <a:off x="1422359" y="3644642"/>
            <a:ext cx="527709" cy="246221"/>
          </a:xfrm>
          <a:prstGeom prst="rect">
            <a:avLst/>
          </a:prstGeom>
          <a:noFill/>
        </p:spPr>
        <p:txBody>
          <a:bodyPr wrap="none" rtlCol="0">
            <a:spAutoFit/>
          </a:bodyPr>
          <a:lstStyle/>
          <a:p>
            <a:r>
              <a:rPr kumimoji="1" lang="en-US" altLang="ja-JP" sz="1000" dirty="0">
                <a:latin typeface="Cambria Math" panose="02040503050406030204" pitchFamily="18" charset="0"/>
                <a:ea typeface="Cambria Math" panose="02040503050406030204" pitchFamily="18" charset="0"/>
              </a:rPr>
              <a:t>K=0.8</a:t>
            </a:r>
            <a:endParaRPr kumimoji="1" lang="ja-JP" altLang="en-US" sz="1000">
              <a:latin typeface="Cambria Math" panose="02040503050406030204" pitchFamily="18" charset="0"/>
            </a:endParaRPr>
          </a:p>
        </p:txBody>
      </p:sp>
      <p:sp>
        <p:nvSpPr>
          <p:cNvPr id="17" name="テキスト ボックス 16">
            <a:extLst>
              <a:ext uri="{FF2B5EF4-FFF2-40B4-BE49-F238E27FC236}">
                <a16:creationId xmlns:a16="http://schemas.microsoft.com/office/drawing/2014/main" id="{3FFABD6F-418E-244D-BA8E-905A9B2F9762}"/>
              </a:ext>
            </a:extLst>
          </p:cNvPr>
          <p:cNvSpPr txBox="1"/>
          <p:nvPr/>
        </p:nvSpPr>
        <p:spPr>
          <a:xfrm>
            <a:off x="1894512" y="3096163"/>
            <a:ext cx="527709" cy="246221"/>
          </a:xfrm>
          <a:prstGeom prst="rect">
            <a:avLst/>
          </a:prstGeom>
          <a:noFill/>
        </p:spPr>
        <p:txBody>
          <a:bodyPr wrap="none" rtlCol="0">
            <a:spAutoFit/>
          </a:bodyPr>
          <a:lstStyle/>
          <a:p>
            <a:r>
              <a:rPr kumimoji="1" lang="en-US" altLang="ja-JP" sz="1000" dirty="0">
                <a:latin typeface="Cambria Math" panose="02040503050406030204" pitchFamily="18" charset="0"/>
                <a:ea typeface="Cambria Math" panose="02040503050406030204" pitchFamily="18" charset="0"/>
              </a:rPr>
              <a:t>K=0.7</a:t>
            </a:r>
            <a:endParaRPr kumimoji="1" lang="ja-JP" altLang="en-US" sz="1000">
              <a:latin typeface="Cambria Math" panose="02040503050406030204" pitchFamily="18" charset="0"/>
            </a:endParaRPr>
          </a:p>
        </p:txBody>
      </p:sp>
      <p:sp>
        <p:nvSpPr>
          <p:cNvPr id="18" name="テキスト ボックス 17">
            <a:extLst>
              <a:ext uri="{FF2B5EF4-FFF2-40B4-BE49-F238E27FC236}">
                <a16:creationId xmlns:a16="http://schemas.microsoft.com/office/drawing/2014/main" id="{163F1A13-2EE0-3B49-947E-F01949CE9EF3}"/>
              </a:ext>
            </a:extLst>
          </p:cNvPr>
          <p:cNvSpPr txBox="1"/>
          <p:nvPr/>
        </p:nvSpPr>
        <p:spPr>
          <a:xfrm>
            <a:off x="2344910" y="2749691"/>
            <a:ext cx="527709" cy="246221"/>
          </a:xfrm>
          <a:prstGeom prst="rect">
            <a:avLst/>
          </a:prstGeom>
          <a:noFill/>
        </p:spPr>
        <p:txBody>
          <a:bodyPr wrap="none" rtlCol="0">
            <a:spAutoFit/>
          </a:bodyPr>
          <a:lstStyle/>
          <a:p>
            <a:r>
              <a:rPr kumimoji="1" lang="en-US" altLang="ja-JP" sz="1000" dirty="0">
                <a:latin typeface="Cambria Math" panose="02040503050406030204" pitchFamily="18" charset="0"/>
                <a:ea typeface="Cambria Math" panose="02040503050406030204" pitchFamily="18" charset="0"/>
              </a:rPr>
              <a:t>K=0.6</a:t>
            </a:r>
            <a:endParaRPr kumimoji="1" lang="ja-JP" altLang="en-US" sz="1000">
              <a:latin typeface="Cambria Math" panose="02040503050406030204" pitchFamily="18" charset="0"/>
            </a:endParaRPr>
          </a:p>
        </p:txBody>
      </p:sp>
      <p:sp>
        <p:nvSpPr>
          <p:cNvPr id="21" name="テキスト ボックス 20">
            <a:extLst>
              <a:ext uri="{FF2B5EF4-FFF2-40B4-BE49-F238E27FC236}">
                <a16:creationId xmlns:a16="http://schemas.microsoft.com/office/drawing/2014/main" id="{E402AF7C-9FA8-724C-8890-C8F1D9C31872}"/>
              </a:ext>
            </a:extLst>
          </p:cNvPr>
          <p:cNvSpPr txBox="1"/>
          <p:nvPr/>
        </p:nvSpPr>
        <p:spPr>
          <a:xfrm>
            <a:off x="2777299" y="2454416"/>
            <a:ext cx="527709" cy="246221"/>
          </a:xfrm>
          <a:prstGeom prst="rect">
            <a:avLst/>
          </a:prstGeom>
          <a:noFill/>
        </p:spPr>
        <p:txBody>
          <a:bodyPr wrap="none" rtlCol="0">
            <a:spAutoFit/>
          </a:bodyPr>
          <a:lstStyle/>
          <a:p>
            <a:r>
              <a:rPr kumimoji="1" lang="en-US" altLang="ja-JP" sz="1000" dirty="0">
                <a:latin typeface="Cambria Math" panose="02040503050406030204" pitchFamily="18" charset="0"/>
                <a:ea typeface="Cambria Math" panose="02040503050406030204" pitchFamily="18" charset="0"/>
              </a:rPr>
              <a:t>K=0.5</a:t>
            </a:r>
            <a:endParaRPr kumimoji="1" lang="ja-JP" altLang="en-US" sz="1000">
              <a:latin typeface="Cambria Math" panose="02040503050406030204" pitchFamily="18" charset="0"/>
            </a:endParaRPr>
          </a:p>
        </p:txBody>
      </p:sp>
      <p:sp>
        <p:nvSpPr>
          <p:cNvPr id="23" name="テキスト ボックス 22">
            <a:extLst>
              <a:ext uri="{FF2B5EF4-FFF2-40B4-BE49-F238E27FC236}">
                <a16:creationId xmlns:a16="http://schemas.microsoft.com/office/drawing/2014/main" id="{2BCE4972-1971-E048-A9E6-78B3658059D9}"/>
              </a:ext>
            </a:extLst>
          </p:cNvPr>
          <p:cNvSpPr txBox="1"/>
          <p:nvPr/>
        </p:nvSpPr>
        <p:spPr>
          <a:xfrm>
            <a:off x="3266107" y="2177173"/>
            <a:ext cx="527709" cy="246221"/>
          </a:xfrm>
          <a:prstGeom prst="rect">
            <a:avLst/>
          </a:prstGeom>
          <a:noFill/>
        </p:spPr>
        <p:txBody>
          <a:bodyPr wrap="none" rtlCol="0">
            <a:spAutoFit/>
          </a:bodyPr>
          <a:lstStyle/>
          <a:p>
            <a:r>
              <a:rPr kumimoji="1" lang="en-US" altLang="ja-JP" sz="1000" dirty="0">
                <a:latin typeface="Cambria Math" panose="02040503050406030204" pitchFamily="18" charset="0"/>
                <a:ea typeface="Cambria Math" panose="02040503050406030204" pitchFamily="18" charset="0"/>
              </a:rPr>
              <a:t>K=0.4</a:t>
            </a:r>
            <a:endParaRPr kumimoji="1" lang="ja-JP" altLang="en-US" sz="1000">
              <a:latin typeface="Cambria Math" panose="02040503050406030204" pitchFamily="18" charset="0"/>
            </a:endParaRPr>
          </a:p>
        </p:txBody>
      </p:sp>
      <p:sp>
        <p:nvSpPr>
          <p:cNvPr id="24" name="テキスト ボックス 23">
            <a:extLst>
              <a:ext uri="{FF2B5EF4-FFF2-40B4-BE49-F238E27FC236}">
                <a16:creationId xmlns:a16="http://schemas.microsoft.com/office/drawing/2014/main" id="{3B9AA32D-C6A8-2743-9824-EFA1D8AF279D}"/>
              </a:ext>
            </a:extLst>
          </p:cNvPr>
          <p:cNvSpPr txBox="1"/>
          <p:nvPr/>
        </p:nvSpPr>
        <p:spPr>
          <a:xfrm>
            <a:off x="3828305" y="2043398"/>
            <a:ext cx="527709" cy="246221"/>
          </a:xfrm>
          <a:prstGeom prst="rect">
            <a:avLst/>
          </a:prstGeom>
          <a:noFill/>
        </p:spPr>
        <p:txBody>
          <a:bodyPr wrap="none" rtlCol="0">
            <a:spAutoFit/>
          </a:bodyPr>
          <a:lstStyle/>
          <a:p>
            <a:r>
              <a:rPr kumimoji="1" lang="en-US" altLang="ja-JP" sz="1000" dirty="0">
                <a:latin typeface="Cambria Math" panose="02040503050406030204" pitchFamily="18" charset="0"/>
                <a:ea typeface="Cambria Math" panose="02040503050406030204" pitchFamily="18" charset="0"/>
              </a:rPr>
              <a:t>K=0.3</a:t>
            </a:r>
            <a:endParaRPr kumimoji="1" lang="ja-JP" altLang="en-US" sz="1000">
              <a:latin typeface="Cambria Math" panose="02040503050406030204" pitchFamily="18" charset="0"/>
            </a:endParaRPr>
          </a:p>
        </p:txBody>
      </p:sp>
      <p:sp>
        <p:nvSpPr>
          <p:cNvPr id="25" name="テキスト ボックス 24">
            <a:extLst>
              <a:ext uri="{FF2B5EF4-FFF2-40B4-BE49-F238E27FC236}">
                <a16:creationId xmlns:a16="http://schemas.microsoft.com/office/drawing/2014/main" id="{69FCDCBB-1F08-1D4F-9561-9EC34B5FEE60}"/>
              </a:ext>
            </a:extLst>
          </p:cNvPr>
          <p:cNvSpPr txBox="1"/>
          <p:nvPr/>
        </p:nvSpPr>
        <p:spPr>
          <a:xfrm>
            <a:off x="4550824" y="1767786"/>
            <a:ext cx="527709" cy="246221"/>
          </a:xfrm>
          <a:prstGeom prst="rect">
            <a:avLst/>
          </a:prstGeom>
          <a:noFill/>
        </p:spPr>
        <p:txBody>
          <a:bodyPr wrap="none" rtlCol="0">
            <a:spAutoFit/>
          </a:bodyPr>
          <a:lstStyle/>
          <a:p>
            <a:r>
              <a:rPr kumimoji="1" lang="en-US" altLang="ja-JP" sz="1000" dirty="0">
                <a:latin typeface="Cambria Math" panose="02040503050406030204" pitchFamily="18" charset="0"/>
                <a:ea typeface="Cambria Math" panose="02040503050406030204" pitchFamily="18" charset="0"/>
              </a:rPr>
              <a:t>K=0.2</a:t>
            </a:r>
            <a:endParaRPr kumimoji="1" lang="ja-JP" altLang="en-US" sz="1000">
              <a:latin typeface="Cambria Math" panose="02040503050406030204" pitchFamily="18" charset="0"/>
            </a:endParaRPr>
          </a:p>
        </p:txBody>
      </p:sp>
      <p:sp>
        <p:nvSpPr>
          <p:cNvPr id="26" name="テキスト ボックス 25">
            <a:extLst>
              <a:ext uri="{FF2B5EF4-FFF2-40B4-BE49-F238E27FC236}">
                <a16:creationId xmlns:a16="http://schemas.microsoft.com/office/drawing/2014/main" id="{3C157824-4BFA-D54F-A4C8-2DA438584F20}"/>
              </a:ext>
            </a:extLst>
          </p:cNvPr>
          <p:cNvSpPr txBox="1"/>
          <p:nvPr/>
        </p:nvSpPr>
        <p:spPr>
          <a:xfrm>
            <a:off x="5700028" y="1603318"/>
            <a:ext cx="527709" cy="246221"/>
          </a:xfrm>
          <a:prstGeom prst="rect">
            <a:avLst/>
          </a:prstGeom>
          <a:noFill/>
        </p:spPr>
        <p:txBody>
          <a:bodyPr wrap="none" rtlCol="0">
            <a:spAutoFit/>
          </a:bodyPr>
          <a:lstStyle/>
          <a:p>
            <a:r>
              <a:rPr kumimoji="1" lang="en-US" altLang="ja-JP" sz="1000" dirty="0">
                <a:latin typeface="Cambria Math" panose="02040503050406030204" pitchFamily="18" charset="0"/>
                <a:ea typeface="Cambria Math" panose="02040503050406030204" pitchFamily="18" charset="0"/>
              </a:rPr>
              <a:t>K=0.1</a:t>
            </a:r>
            <a:endParaRPr kumimoji="1" lang="ja-JP" altLang="en-US" sz="1000">
              <a:latin typeface="Cambria Math" panose="02040503050406030204" pitchFamily="18" charset="0"/>
            </a:endParaRPr>
          </a:p>
        </p:txBody>
      </p:sp>
      <p:sp>
        <p:nvSpPr>
          <p:cNvPr id="27" name="テキスト ボックス 26">
            <a:extLst>
              <a:ext uri="{FF2B5EF4-FFF2-40B4-BE49-F238E27FC236}">
                <a16:creationId xmlns:a16="http://schemas.microsoft.com/office/drawing/2014/main" id="{DB905A97-B6BA-AA47-BC29-E9AB2C34CFA6}"/>
              </a:ext>
            </a:extLst>
          </p:cNvPr>
          <p:cNvSpPr txBox="1"/>
          <p:nvPr/>
        </p:nvSpPr>
        <p:spPr>
          <a:xfrm>
            <a:off x="3572949" y="3236853"/>
            <a:ext cx="527709" cy="246221"/>
          </a:xfrm>
          <a:prstGeom prst="rect">
            <a:avLst/>
          </a:prstGeom>
          <a:noFill/>
        </p:spPr>
        <p:txBody>
          <a:bodyPr wrap="square" rtlCol="0">
            <a:spAutoFit/>
          </a:bodyPr>
          <a:lstStyle/>
          <a:p>
            <a:r>
              <a:rPr kumimoji="1" lang="en-US" altLang="ja-JP" sz="1000" dirty="0">
                <a:latin typeface="Cambria Math" panose="02040503050406030204" pitchFamily="18" charset="0"/>
                <a:ea typeface="Cambria Math" panose="02040503050406030204" pitchFamily="18" charset="0"/>
              </a:rPr>
              <a:t>K=0.1</a:t>
            </a:r>
            <a:endParaRPr kumimoji="1" lang="ja-JP" altLang="en-US" sz="1000">
              <a:latin typeface="Cambria Math" panose="02040503050406030204" pitchFamily="18" charset="0"/>
            </a:endParaRPr>
          </a:p>
        </p:txBody>
      </p:sp>
      <p:sp>
        <p:nvSpPr>
          <p:cNvPr id="28" name="テキスト ボックス 27">
            <a:extLst>
              <a:ext uri="{FF2B5EF4-FFF2-40B4-BE49-F238E27FC236}">
                <a16:creationId xmlns:a16="http://schemas.microsoft.com/office/drawing/2014/main" id="{E781CC7B-56D2-624F-8AB3-A08E3EEA5DAA}"/>
              </a:ext>
            </a:extLst>
          </p:cNvPr>
          <p:cNvSpPr txBox="1"/>
          <p:nvPr/>
        </p:nvSpPr>
        <p:spPr>
          <a:xfrm>
            <a:off x="2249590" y="4034592"/>
            <a:ext cx="527709" cy="246221"/>
          </a:xfrm>
          <a:prstGeom prst="rect">
            <a:avLst/>
          </a:prstGeom>
          <a:noFill/>
        </p:spPr>
        <p:txBody>
          <a:bodyPr wrap="none" rtlCol="0">
            <a:spAutoFit/>
          </a:bodyPr>
          <a:lstStyle/>
          <a:p>
            <a:r>
              <a:rPr kumimoji="1" lang="en-US" altLang="ja-JP" sz="1000" dirty="0">
                <a:latin typeface="Cambria Math" panose="02040503050406030204" pitchFamily="18" charset="0"/>
                <a:ea typeface="Cambria Math" panose="02040503050406030204" pitchFamily="18" charset="0"/>
              </a:rPr>
              <a:t>K=0.2</a:t>
            </a:r>
            <a:endParaRPr kumimoji="1" lang="ja-JP" altLang="en-US" sz="1000">
              <a:latin typeface="Cambria Math" panose="02040503050406030204" pitchFamily="18" charset="0"/>
            </a:endParaRPr>
          </a:p>
        </p:txBody>
      </p:sp>
      <p:sp>
        <p:nvSpPr>
          <p:cNvPr id="29" name="テキスト ボックス 28">
            <a:extLst>
              <a:ext uri="{FF2B5EF4-FFF2-40B4-BE49-F238E27FC236}">
                <a16:creationId xmlns:a16="http://schemas.microsoft.com/office/drawing/2014/main" id="{5F121ED2-2A00-3946-A510-FFF6BFE00DFA}"/>
              </a:ext>
            </a:extLst>
          </p:cNvPr>
          <p:cNvSpPr txBox="1"/>
          <p:nvPr/>
        </p:nvSpPr>
        <p:spPr>
          <a:xfrm>
            <a:off x="2761878" y="3947336"/>
            <a:ext cx="527709" cy="246221"/>
          </a:xfrm>
          <a:prstGeom prst="rect">
            <a:avLst/>
          </a:prstGeom>
          <a:noFill/>
        </p:spPr>
        <p:txBody>
          <a:bodyPr wrap="none" rtlCol="0">
            <a:spAutoFit/>
          </a:bodyPr>
          <a:lstStyle/>
          <a:p>
            <a:r>
              <a:rPr kumimoji="1" lang="en-US" altLang="ja-JP" sz="1000" dirty="0">
                <a:latin typeface="Cambria Math" panose="02040503050406030204" pitchFamily="18" charset="0"/>
                <a:ea typeface="Cambria Math" panose="02040503050406030204" pitchFamily="18" charset="0"/>
              </a:rPr>
              <a:t>K=0.1</a:t>
            </a:r>
            <a:endParaRPr kumimoji="1" lang="ja-JP" altLang="en-US" sz="1000">
              <a:latin typeface="Cambria Math" panose="02040503050406030204" pitchFamily="18" charset="0"/>
            </a:endParaRPr>
          </a:p>
        </p:txBody>
      </p:sp>
      <p:sp>
        <p:nvSpPr>
          <p:cNvPr id="30" name="テキスト ボックス 29">
            <a:extLst>
              <a:ext uri="{FF2B5EF4-FFF2-40B4-BE49-F238E27FC236}">
                <a16:creationId xmlns:a16="http://schemas.microsoft.com/office/drawing/2014/main" id="{93B7F2F4-55AC-6A4E-8B33-10FDF9A7A740}"/>
              </a:ext>
            </a:extLst>
          </p:cNvPr>
          <p:cNvSpPr txBox="1"/>
          <p:nvPr/>
        </p:nvSpPr>
        <p:spPr>
          <a:xfrm>
            <a:off x="2498024" y="3404842"/>
            <a:ext cx="527709" cy="246221"/>
          </a:xfrm>
          <a:prstGeom prst="rect">
            <a:avLst/>
          </a:prstGeom>
          <a:noFill/>
        </p:spPr>
        <p:txBody>
          <a:bodyPr wrap="none" rtlCol="0">
            <a:spAutoFit/>
          </a:bodyPr>
          <a:lstStyle/>
          <a:p>
            <a:r>
              <a:rPr kumimoji="1" lang="en-US" altLang="ja-JP" sz="1000" dirty="0">
                <a:latin typeface="Cambria Math" panose="02040503050406030204" pitchFamily="18" charset="0"/>
                <a:ea typeface="Cambria Math" panose="02040503050406030204" pitchFamily="18" charset="0"/>
              </a:rPr>
              <a:t>K=0.3</a:t>
            </a:r>
            <a:endParaRPr kumimoji="1" lang="ja-JP" altLang="en-US" sz="1000">
              <a:latin typeface="Cambria Math" panose="02040503050406030204" pitchFamily="18" charset="0"/>
            </a:endParaRPr>
          </a:p>
        </p:txBody>
      </p:sp>
      <p:sp>
        <p:nvSpPr>
          <p:cNvPr id="32" name="テキスト ボックス 31">
            <a:extLst>
              <a:ext uri="{FF2B5EF4-FFF2-40B4-BE49-F238E27FC236}">
                <a16:creationId xmlns:a16="http://schemas.microsoft.com/office/drawing/2014/main" id="{C95AC329-916C-8B4C-91E2-F952A92DA009}"/>
              </a:ext>
            </a:extLst>
          </p:cNvPr>
          <p:cNvSpPr txBox="1"/>
          <p:nvPr/>
        </p:nvSpPr>
        <p:spPr>
          <a:xfrm>
            <a:off x="3718062" y="2645457"/>
            <a:ext cx="5232356" cy="369332"/>
          </a:xfrm>
          <a:prstGeom prst="rect">
            <a:avLst/>
          </a:prstGeom>
          <a:noFill/>
        </p:spPr>
        <p:txBody>
          <a:bodyPr wrap="square" rtlCol="0">
            <a:spAutoFit/>
          </a:bodyPr>
          <a:lstStyle/>
          <a:p>
            <a:r>
              <a:rPr lang="ja-JP" altLang="en-US">
                <a:latin typeface="MS PGothic" panose="020B0600070205080204" pitchFamily="34" charset="-128"/>
                <a:ea typeface="MS PGothic" panose="020B0600070205080204" pitchFamily="34" charset="-128"/>
                <a:cs typeface="Arial" panose="020B0604020202020204" pitchFamily="34" charset="0"/>
              </a:rPr>
              <a:t>感染の</a:t>
            </a:r>
            <a:r>
              <a:rPr lang="ja-JP" altLang="en-US">
                <a:solidFill>
                  <a:srgbClr val="FF0000"/>
                </a:solidFill>
                <a:latin typeface="MS PGothic" panose="020B0600070205080204" pitchFamily="34" charset="-128"/>
                <a:ea typeface="MS PGothic" panose="020B0600070205080204" pitchFamily="34" charset="-128"/>
                <a:cs typeface="Arial" panose="020B0604020202020204" pitchFamily="34" charset="0"/>
              </a:rPr>
              <a:t>状況把握</a:t>
            </a:r>
            <a:r>
              <a:rPr lang="ja-JP" altLang="en-US">
                <a:latin typeface="MS PGothic" panose="020B0600070205080204" pitchFamily="34" charset="-128"/>
                <a:ea typeface="MS PGothic" panose="020B0600070205080204" pitchFamily="34" charset="-128"/>
                <a:cs typeface="Arial" panose="020B0604020202020204" pitchFamily="34" charset="0"/>
              </a:rPr>
              <a:t>と</a:t>
            </a:r>
            <a:r>
              <a:rPr lang="ja-JP" altLang="en-US">
                <a:solidFill>
                  <a:srgbClr val="FF0000"/>
                </a:solidFill>
                <a:latin typeface="MS PGothic" panose="020B0600070205080204" pitchFamily="34" charset="-128"/>
                <a:ea typeface="MS PGothic" panose="020B0600070205080204" pitchFamily="34" charset="-128"/>
                <a:cs typeface="Arial" panose="020B0604020202020204" pitchFamily="34" charset="0"/>
              </a:rPr>
              <a:t>将来予測</a:t>
            </a:r>
            <a:r>
              <a:rPr lang="ja-JP" altLang="en-US">
                <a:latin typeface="MS PGothic" panose="020B0600070205080204" pitchFamily="34" charset="-128"/>
                <a:ea typeface="MS PGothic" panose="020B0600070205080204" pitchFamily="34" charset="-128"/>
                <a:cs typeface="Arial" panose="020B0604020202020204" pitchFamily="34" charset="0"/>
              </a:rPr>
              <a:t>が可能な指標が欲しい．</a:t>
            </a:r>
            <a:endParaRPr lang="en-US" altLang="ja-JP" dirty="0">
              <a:latin typeface="MS PGothic" panose="020B0600070205080204" pitchFamily="34" charset="-128"/>
              <a:ea typeface="MS PGothic" panose="020B0600070205080204" pitchFamily="34" charset="-128"/>
              <a:cs typeface="Arial" panose="020B0604020202020204" pitchFamily="34" charset="0"/>
            </a:endParaRPr>
          </a:p>
        </p:txBody>
      </p:sp>
      <p:sp>
        <p:nvSpPr>
          <p:cNvPr id="33" name="テキスト ボックス 32">
            <a:extLst>
              <a:ext uri="{FF2B5EF4-FFF2-40B4-BE49-F238E27FC236}">
                <a16:creationId xmlns:a16="http://schemas.microsoft.com/office/drawing/2014/main" id="{8D17BB67-E4DC-7547-B7AF-4C0BB5C0F452}"/>
              </a:ext>
            </a:extLst>
          </p:cNvPr>
          <p:cNvSpPr txBox="1"/>
          <p:nvPr/>
        </p:nvSpPr>
        <p:spPr>
          <a:xfrm>
            <a:off x="3014883" y="3273242"/>
            <a:ext cx="527709" cy="246221"/>
          </a:xfrm>
          <a:prstGeom prst="rect">
            <a:avLst/>
          </a:prstGeom>
          <a:noFill/>
        </p:spPr>
        <p:txBody>
          <a:bodyPr wrap="none" rtlCol="0">
            <a:spAutoFit/>
          </a:bodyPr>
          <a:lstStyle/>
          <a:p>
            <a:r>
              <a:rPr kumimoji="1" lang="en-US" altLang="ja-JP" sz="1000" dirty="0">
                <a:latin typeface="Cambria Math" panose="02040503050406030204" pitchFamily="18" charset="0"/>
                <a:ea typeface="Cambria Math" panose="02040503050406030204" pitchFamily="18" charset="0"/>
              </a:rPr>
              <a:t>K=0.2</a:t>
            </a:r>
            <a:endParaRPr kumimoji="1" lang="ja-JP" altLang="en-US" sz="1000">
              <a:latin typeface="Cambria Math" panose="02040503050406030204" pitchFamily="18" charset="0"/>
            </a:endParaRPr>
          </a:p>
        </p:txBody>
      </p:sp>
      <p:cxnSp>
        <p:nvCxnSpPr>
          <p:cNvPr id="8" name="直線コネクタ 7">
            <a:extLst>
              <a:ext uri="{FF2B5EF4-FFF2-40B4-BE49-F238E27FC236}">
                <a16:creationId xmlns:a16="http://schemas.microsoft.com/office/drawing/2014/main" id="{B05B9D1E-3315-244E-8B5E-D46A546F5600}"/>
              </a:ext>
            </a:extLst>
          </p:cNvPr>
          <p:cNvCxnSpPr>
            <a:cxnSpLocks/>
          </p:cNvCxnSpPr>
          <p:nvPr/>
        </p:nvCxnSpPr>
        <p:spPr>
          <a:xfrm>
            <a:off x="1666283" y="1890896"/>
            <a:ext cx="0" cy="1651947"/>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直線コネクタ 35">
            <a:extLst>
              <a:ext uri="{FF2B5EF4-FFF2-40B4-BE49-F238E27FC236}">
                <a16:creationId xmlns:a16="http://schemas.microsoft.com/office/drawing/2014/main" id="{676F8798-8C93-744F-BF13-BFB8D97A2B32}"/>
              </a:ext>
            </a:extLst>
          </p:cNvPr>
          <p:cNvCxnSpPr>
            <a:cxnSpLocks/>
          </p:cNvCxnSpPr>
          <p:nvPr/>
        </p:nvCxnSpPr>
        <p:spPr>
          <a:xfrm>
            <a:off x="2156309" y="1888551"/>
            <a:ext cx="0" cy="1152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直線コネクタ 36">
            <a:extLst>
              <a:ext uri="{FF2B5EF4-FFF2-40B4-BE49-F238E27FC236}">
                <a16:creationId xmlns:a16="http://schemas.microsoft.com/office/drawing/2014/main" id="{E11F595C-97AC-344C-B2E1-854AB00D587A}"/>
              </a:ext>
            </a:extLst>
          </p:cNvPr>
          <p:cNvCxnSpPr>
            <a:cxnSpLocks/>
          </p:cNvCxnSpPr>
          <p:nvPr/>
        </p:nvCxnSpPr>
        <p:spPr>
          <a:xfrm>
            <a:off x="2597617" y="1899362"/>
            <a:ext cx="0" cy="792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8" name="直線コネクタ 37">
            <a:extLst>
              <a:ext uri="{FF2B5EF4-FFF2-40B4-BE49-F238E27FC236}">
                <a16:creationId xmlns:a16="http://schemas.microsoft.com/office/drawing/2014/main" id="{1648ED62-0419-D041-9542-838CCDE1FA85}"/>
              </a:ext>
            </a:extLst>
          </p:cNvPr>
          <p:cNvCxnSpPr>
            <a:cxnSpLocks/>
          </p:cNvCxnSpPr>
          <p:nvPr/>
        </p:nvCxnSpPr>
        <p:spPr>
          <a:xfrm>
            <a:off x="3029424" y="1890897"/>
            <a:ext cx="0" cy="576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直線コネクタ 38">
            <a:extLst>
              <a:ext uri="{FF2B5EF4-FFF2-40B4-BE49-F238E27FC236}">
                <a16:creationId xmlns:a16="http://schemas.microsoft.com/office/drawing/2014/main" id="{C75A4D67-8A2F-D547-8DAC-5E3E8DDE125B}"/>
              </a:ext>
            </a:extLst>
          </p:cNvPr>
          <p:cNvCxnSpPr>
            <a:cxnSpLocks/>
          </p:cNvCxnSpPr>
          <p:nvPr/>
        </p:nvCxnSpPr>
        <p:spPr>
          <a:xfrm>
            <a:off x="3519442" y="1897014"/>
            <a:ext cx="0" cy="288000"/>
          </a:xfrm>
          <a:prstGeom prst="line">
            <a:avLst/>
          </a:prstGeom>
        </p:spPr>
        <p:style>
          <a:lnRef idx="1">
            <a:schemeClr val="accent1"/>
          </a:lnRef>
          <a:fillRef idx="0">
            <a:schemeClr val="accent1"/>
          </a:fillRef>
          <a:effectRef idx="0">
            <a:schemeClr val="accent1"/>
          </a:effectRef>
          <a:fontRef idx="minor">
            <a:schemeClr val="tx1"/>
          </a:fontRef>
        </p:style>
      </p:cxnSp>
      <p:sp>
        <p:nvSpPr>
          <p:cNvPr id="40" name="テキスト ボックス 39">
            <a:extLst>
              <a:ext uri="{FF2B5EF4-FFF2-40B4-BE49-F238E27FC236}">
                <a16:creationId xmlns:a16="http://schemas.microsoft.com/office/drawing/2014/main" id="{A970AD36-00DA-7447-9663-75037B12DE43}"/>
              </a:ext>
            </a:extLst>
          </p:cNvPr>
          <p:cNvSpPr txBox="1"/>
          <p:nvPr/>
        </p:nvSpPr>
        <p:spPr>
          <a:xfrm>
            <a:off x="1469444" y="1492524"/>
            <a:ext cx="2793160" cy="400110"/>
          </a:xfrm>
          <a:prstGeom prst="rect">
            <a:avLst/>
          </a:prstGeom>
          <a:solidFill>
            <a:schemeClr val="bg1"/>
          </a:solidFill>
          <a:ln>
            <a:solidFill>
              <a:schemeClr val="accent1"/>
            </a:solidFill>
          </a:ln>
        </p:spPr>
        <p:txBody>
          <a:bodyPr wrap="square" rtlCol="0">
            <a:spAutoFit/>
          </a:bodyPr>
          <a:lstStyle/>
          <a:p>
            <a:pPr algn="ctr"/>
            <a:r>
              <a:rPr lang="ja-JP" altLang="en-US" sz="2000">
                <a:latin typeface="Arial" panose="020B0604020202020204" pitchFamily="34" charset="0"/>
                <a:ea typeface="MS PGothic" panose="020B0600070205080204" pitchFamily="34" charset="-128"/>
                <a:cs typeface="Arial" panose="020B0604020202020204" pitchFamily="34" charset="0"/>
              </a:rPr>
              <a:t>ほぼ等間隔で値が変化</a:t>
            </a:r>
            <a:endParaRPr kumimoji="1" lang="ja-JP" altLang="en-US" sz="2000">
              <a:latin typeface="Arial" panose="020B0604020202020204" pitchFamily="34" charset="0"/>
              <a:ea typeface="MS PGothic" panose="020B0600070205080204" pitchFamily="34" charset="-128"/>
              <a:cs typeface="Arial" panose="020B0604020202020204" pitchFamily="34" charset="0"/>
            </a:endParaRPr>
          </a:p>
        </p:txBody>
      </p:sp>
      <p:cxnSp>
        <p:nvCxnSpPr>
          <p:cNvPr id="41" name="直線コネクタ 40">
            <a:extLst>
              <a:ext uri="{FF2B5EF4-FFF2-40B4-BE49-F238E27FC236}">
                <a16:creationId xmlns:a16="http://schemas.microsoft.com/office/drawing/2014/main" id="{595D6985-F120-6F4E-96F9-1C283A229A76}"/>
              </a:ext>
            </a:extLst>
          </p:cNvPr>
          <p:cNvCxnSpPr>
            <a:cxnSpLocks/>
          </p:cNvCxnSpPr>
          <p:nvPr/>
        </p:nvCxnSpPr>
        <p:spPr>
          <a:xfrm>
            <a:off x="4079290" y="1882424"/>
            <a:ext cx="0" cy="144000"/>
          </a:xfrm>
          <a:prstGeom prst="line">
            <a:avLst/>
          </a:prstGeom>
        </p:spPr>
        <p:style>
          <a:lnRef idx="1">
            <a:schemeClr val="accent1"/>
          </a:lnRef>
          <a:fillRef idx="0">
            <a:schemeClr val="accent1"/>
          </a:fillRef>
          <a:effectRef idx="0">
            <a:schemeClr val="accent1"/>
          </a:effectRef>
          <a:fontRef idx="minor">
            <a:schemeClr val="tx1"/>
          </a:fontRef>
        </p:style>
      </p:cxnSp>
      <p:sp>
        <p:nvSpPr>
          <p:cNvPr id="3" name="テキスト ボックス 2">
            <a:extLst>
              <a:ext uri="{FF2B5EF4-FFF2-40B4-BE49-F238E27FC236}">
                <a16:creationId xmlns:a16="http://schemas.microsoft.com/office/drawing/2014/main" id="{33F695B2-535F-0A44-9B08-36CFF132FF3D}"/>
              </a:ext>
            </a:extLst>
          </p:cNvPr>
          <p:cNvSpPr txBox="1"/>
          <p:nvPr/>
        </p:nvSpPr>
        <p:spPr>
          <a:xfrm>
            <a:off x="1185639" y="4997317"/>
            <a:ext cx="2478564" cy="369332"/>
          </a:xfrm>
          <a:prstGeom prst="rect">
            <a:avLst/>
          </a:prstGeom>
          <a:noFill/>
        </p:spPr>
        <p:txBody>
          <a:bodyPr wrap="none" rtlCol="0">
            <a:spAutoFit/>
          </a:bodyPr>
          <a:lstStyle/>
          <a:p>
            <a:r>
              <a:rPr kumimoji="1" lang="ja-JP" altLang="en-US">
                <a:latin typeface="MS PGothic" panose="020B0600070205080204" pitchFamily="34" charset="-128"/>
                <a:ea typeface="MS PGothic" panose="020B0600070205080204" pitchFamily="34" charset="-128"/>
              </a:rPr>
              <a:t>感染拡大開始時は</a:t>
            </a:r>
            <a:r>
              <a:rPr kumimoji="1" lang="en-US" altLang="ja-JP" dirty="0">
                <a:latin typeface="Cambria Math" panose="02040503050406030204" pitchFamily="18" charset="0"/>
                <a:ea typeface="Cambria Math" panose="02040503050406030204" pitchFamily="18" charset="0"/>
              </a:rPr>
              <a:t>K=1</a:t>
            </a:r>
            <a:endParaRPr kumimoji="1" lang="ja-JP" altLang="en-US">
              <a:latin typeface="Cambria Math" panose="02040503050406030204" pitchFamily="18" charset="0"/>
              <a:ea typeface="MS PGothic" panose="020B0600070205080204" pitchFamily="34" charset="-128"/>
            </a:endParaRPr>
          </a:p>
        </p:txBody>
      </p:sp>
      <p:sp>
        <p:nvSpPr>
          <p:cNvPr id="42" name="テキスト ボックス 41">
            <a:extLst>
              <a:ext uri="{FF2B5EF4-FFF2-40B4-BE49-F238E27FC236}">
                <a16:creationId xmlns:a16="http://schemas.microsoft.com/office/drawing/2014/main" id="{502AFA38-710B-3F47-A4D5-4B0FFAC08D02}"/>
              </a:ext>
            </a:extLst>
          </p:cNvPr>
          <p:cNvSpPr txBox="1"/>
          <p:nvPr/>
        </p:nvSpPr>
        <p:spPr>
          <a:xfrm>
            <a:off x="6847337" y="3567697"/>
            <a:ext cx="1426611" cy="646331"/>
          </a:xfrm>
          <a:prstGeom prst="rect">
            <a:avLst/>
          </a:prstGeom>
          <a:noFill/>
        </p:spPr>
        <p:txBody>
          <a:bodyPr wrap="square" rtlCol="0">
            <a:spAutoFit/>
          </a:bodyPr>
          <a:lstStyle/>
          <a:p>
            <a:r>
              <a:rPr kumimoji="1" lang="ja-JP" altLang="en-US">
                <a:latin typeface="MS PGothic" panose="020B0600070205080204" pitchFamily="34" charset="-128"/>
                <a:ea typeface="MS PGothic" panose="020B0600070205080204" pitchFamily="34" charset="-128"/>
              </a:rPr>
              <a:t>感染</a:t>
            </a:r>
            <a:r>
              <a:rPr lang="ja-JP" altLang="en-US">
                <a:latin typeface="MS PGothic" panose="020B0600070205080204" pitchFamily="34" charset="-128"/>
                <a:ea typeface="MS PGothic" panose="020B0600070205080204" pitchFamily="34" charset="-128"/>
              </a:rPr>
              <a:t>が終息すると</a:t>
            </a:r>
            <a:r>
              <a:rPr kumimoji="1" lang="en-US" altLang="ja-JP" dirty="0">
                <a:latin typeface="Cambria Math" panose="02040503050406030204" pitchFamily="18" charset="0"/>
                <a:ea typeface="Cambria Math" panose="02040503050406030204" pitchFamily="18" charset="0"/>
              </a:rPr>
              <a:t>K=0</a:t>
            </a:r>
            <a:endParaRPr kumimoji="1" lang="ja-JP" altLang="en-US">
              <a:latin typeface="Cambria Math" panose="02040503050406030204" pitchFamily="18" charset="0"/>
              <a:ea typeface="MS PGothic" panose="020B0600070205080204" pitchFamily="34" charset="-128"/>
            </a:endParaRPr>
          </a:p>
        </p:txBody>
      </p:sp>
      <p:sp>
        <p:nvSpPr>
          <p:cNvPr id="43" name="テキスト ボックス 42">
            <a:extLst>
              <a:ext uri="{FF2B5EF4-FFF2-40B4-BE49-F238E27FC236}">
                <a16:creationId xmlns:a16="http://schemas.microsoft.com/office/drawing/2014/main" id="{A8D760D7-E40E-2449-90C6-BE7A302B658C}"/>
              </a:ext>
            </a:extLst>
          </p:cNvPr>
          <p:cNvSpPr txBox="1"/>
          <p:nvPr/>
        </p:nvSpPr>
        <p:spPr>
          <a:xfrm>
            <a:off x="1441753" y="6040479"/>
            <a:ext cx="6384596" cy="461665"/>
          </a:xfrm>
          <a:prstGeom prst="rect">
            <a:avLst/>
          </a:prstGeom>
          <a:noFill/>
          <a:ln>
            <a:solidFill>
              <a:srgbClr val="FF0000"/>
            </a:solidFill>
          </a:ln>
        </p:spPr>
        <p:txBody>
          <a:bodyPr wrap="square" rtlCol="0">
            <a:spAutoFit/>
          </a:bodyPr>
          <a:lstStyle/>
          <a:p>
            <a:pPr algn="ctr"/>
            <a:r>
              <a:rPr lang="en-US" altLang="ja-JP" sz="2400" dirty="0">
                <a:latin typeface="Cambria Math" panose="02040503050406030204" pitchFamily="18" charset="0"/>
                <a:ea typeface="Cambria Math" panose="02040503050406030204" pitchFamily="18" charset="0"/>
              </a:rPr>
              <a:t>K</a:t>
            </a:r>
            <a:r>
              <a:rPr lang="ja-JP" altLang="en-US" sz="2400">
                <a:latin typeface="MS PGothic" panose="020B0600070205080204" pitchFamily="34" charset="-128"/>
                <a:ea typeface="MS PGothic" panose="020B0600070205080204" pitchFamily="34" charset="-128"/>
              </a:rPr>
              <a:t>値の最大の特徴は将来予測が可能であること</a:t>
            </a:r>
          </a:p>
        </p:txBody>
      </p:sp>
      <p:sp>
        <p:nvSpPr>
          <p:cNvPr id="5" name="正方形/長方形 4">
            <a:extLst>
              <a:ext uri="{FF2B5EF4-FFF2-40B4-BE49-F238E27FC236}">
                <a16:creationId xmlns:a16="http://schemas.microsoft.com/office/drawing/2014/main" id="{49EFA543-5642-0D49-808D-69A4EC11D44B}"/>
              </a:ext>
            </a:extLst>
          </p:cNvPr>
          <p:cNvSpPr/>
          <p:nvPr/>
        </p:nvSpPr>
        <p:spPr>
          <a:xfrm>
            <a:off x="4309203" y="4608351"/>
            <a:ext cx="4572000" cy="646331"/>
          </a:xfrm>
          <a:prstGeom prst="rect">
            <a:avLst/>
          </a:prstGeom>
        </p:spPr>
        <p:txBody>
          <a:bodyPr>
            <a:spAutoFit/>
          </a:bodyPr>
          <a:lstStyle/>
          <a:p>
            <a:r>
              <a:rPr lang="en-US" altLang="ja-JP" dirty="0">
                <a:latin typeface="Cambria Math" panose="02040503050406030204" pitchFamily="18" charset="0"/>
                <a:ea typeface="Cambria Math" panose="02040503050406030204" pitchFamily="18" charset="0"/>
              </a:rPr>
              <a:t>K</a:t>
            </a:r>
            <a:r>
              <a:rPr lang="ja-JP" altLang="en-US">
                <a:latin typeface="MS PGothic" panose="020B0600070205080204" pitchFamily="34" charset="-128"/>
                <a:ea typeface="MS PGothic" panose="020B0600070205080204" pitchFamily="34" charset="-128"/>
              </a:rPr>
              <a:t>は、感染者の快復・隔離、活動規制、自然免疫、等全ての効果・影響を反映して推移する．</a:t>
            </a:r>
            <a:endParaRPr lang="ja-JP" altLang="en-US"/>
          </a:p>
        </p:txBody>
      </p:sp>
    </p:spTree>
    <p:extLst>
      <p:ext uri="{BB962C8B-B14F-4D97-AF65-F5344CB8AC3E}">
        <p14:creationId xmlns:p14="http://schemas.microsoft.com/office/powerpoint/2010/main" val="9897268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7A04A7BF-431A-2242-A035-5D65AC4910FC}"/>
              </a:ext>
            </a:extLst>
          </p:cNvPr>
          <p:cNvPicPr>
            <a:picLocks noChangeAspect="1"/>
          </p:cNvPicPr>
          <p:nvPr/>
        </p:nvPicPr>
        <p:blipFill>
          <a:blip r:embed="rId3"/>
          <a:stretch>
            <a:fillRect/>
          </a:stretch>
        </p:blipFill>
        <p:spPr>
          <a:xfrm>
            <a:off x="742854" y="1607821"/>
            <a:ext cx="6858000" cy="4362450"/>
          </a:xfrm>
          <a:prstGeom prst="rect">
            <a:avLst/>
          </a:prstGeom>
        </p:spPr>
      </p:pic>
      <p:sp>
        <p:nvSpPr>
          <p:cNvPr id="2" name="タイトル 1">
            <a:extLst>
              <a:ext uri="{FF2B5EF4-FFF2-40B4-BE49-F238E27FC236}">
                <a16:creationId xmlns:a16="http://schemas.microsoft.com/office/drawing/2014/main" id="{D23E91AE-D11C-1143-911F-0E38F7CC7043}"/>
              </a:ext>
            </a:extLst>
          </p:cNvPr>
          <p:cNvSpPr>
            <a:spLocks noGrp="1"/>
          </p:cNvSpPr>
          <p:nvPr>
            <p:ph type="title"/>
          </p:nvPr>
        </p:nvSpPr>
        <p:spPr>
          <a:xfrm>
            <a:off x="628650" y="8477"/>
            <a:ext cx="7886700" cy="1325563"/>
          </a:xfrm>
        </p:spPr>
        <p:txBody>
          <a:bodyPr/>
          <a:lstStyle/>
          <a:p>
            <a:r>
              <a:rPr lang="en-US" altLang="ja-JP" dirty="0">
                <a:latin typeface="Cambria Math" panose="02040503050406030204" pitchFamily="18" charset="0"/>
                <a:ea typeface="Cambria Math" panose="02040503050406030204" pitchFamily="18" charset="0"/>
                <a:cs typeface="Arial" panose="020B0604020202020204" pitchFamily="34" charset="0"/>
              </a:rPr>
              <a:t>K</a:t>
            </a:r>
            <a:r>
              <a:rPr lang="ja-JP" altLang="en-US">
                <a:latin typeface="Arial" panose="020B0604020202020204" pitchFamily="34" charset="0"/>
                <a:ea typeface="MS PGothic" panose="020B0600070205080204" pitchFamily="34" charset="-128"/>
                <a:cs typeface="Arial" panose="020B0604020202020204" pitchFamily="34" charset="0"/>
              </a:rPr>
              <a:t>の具体的な表式と</a:t>
            </a:r>
            <a:r>
              <a:rPr lang="en-US" altLang="ja-JP" dirty="0">
                <a:latin typeface="Cambria Math" panose="02040503050406030204" pitchFamily="18" charset="0"/>
                <a:ea typeface="Cambria Math" panose="02040503050406030204" pitchFamily="18" charset="0"/>
                <a:cs typeface="Arial" panose="020B0604020202020204" pitchFamily="34" charset="0"/>
              </a:rPr>
              <a:t>K</a:t>
            </a:r>
            <a:r>
              <a:rPr lang="ja-JP" altLang="en-US">
                <a:latin typeface="Arial" panose="020B0604020202020204" pitchFamily="34" charset="0"/>
                <a:ea typeface="MS PGothic" panose="020B0600070205080204" pitchFamily="34" charset="-128"/>
                <a:cs typeface="Arial" panose="020B0604020202020204" pitchFamily="34" charset="0"/>
              </a:rPr>
              <a:t>の性質</a:t>
            </a:r>
            <a:endParaRPr kumimoji="1" lang="ja-JP" altLang="en-US">
              <a:latin typeface="Arial" panose="020B0604020202020204" pitchFamily="34" charset="0"/>
              <a:ea typeface="MS PGothic" panose="020B0600070205080204" pitchFamily="34" charset="-128"/>
              <a:cs typeface="Arial" panose="020B0604020202020204" pitchFamily="34" charset="0"/>
            </a:endParaRPr>
          </a:p>
        </p:txBody>
      </p:sp>
      <p:sp>
        <p:nvSpPr>
          <p:cNvPr id="4" name="スライド番号プレースホルダー 3">
            <a:extLst>
              <a:ext uri="{FF2B5EF4-FFF2-40B4-BE49-F238E27FC236}">
                <a16:creationId xmlns:a16="http://schemas.microsoft.com/office/drawing/2014/main" id="{FA92518D-E12C-124E-8A19-2A961562F21B}"/>
              </a:ext>
            </a:extLst>
          </p:cNvPr>
          <p:cNvSpPr>
            <a:spLocks noGrp="1"/>
          </p:cNvSpPr>
          <p:nvPr>
            <p:ph type="sldNum" sz="quarter" idx="12"/>
          </p:nvPr>
        </p:nvSpPr>
        <p:spPr/>
        <p:txBody>
          <a:bodyPr/>
          <a:lstStyle/>
          <a:p>
            <a:fld id="{E5683719-778B-604D-B734-E25CC3C7439E}" type="slidenum">
              <a:rPr kumimoji="1" lang="ja-JP" altLang="en-US" smtClean="0"/>
              <a:t>4</a:t>
            </a:fld>
            <a:endParaRPr kumimoji="1" lang="ja-JP" altLang="en-US"/>
          </a:p>
        </p:txBody>
      </p:sp>
      <p:sp>
        <p:nvSpPr>
          <p:cNvPr id="9" name="右矢印 8">
            <a:extLst>
              <a:ext uri="{FF2B5EF4-FFF2-40B4-BE49-F238E27FC236}">
                <a16:creationId xmlns:a16="http://schemas.microsoft.com/office/drawing/2014/main" id="{C84681E1-0D0B-BB4E-A251-2FFE7F434868}"/>
              </a:ext>
            </a:extLst>
          </p:cNvPr>
          <p:cNvSpPr/>
          <p:nvPr/>
        </p:nvSpPr>
        <p:spPr>
          <a:xfrm rot="2146762">
            <a:off x="1182221" y="3561695"/>
            <a:ext cx="3861555" cy="217187"/>
          </a:xfrm>
          <a:prstGeom prst="rightArrow">
            <a:avLst/>
          </a:prstGeom>
          <a:solidFill>
            <a:srgbClr val="FF0000">
              <a:alpha val="31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右矢印 9">
            <a:extLst>
              <a:ext uri="{FF2B5EF4-FFF2-40B4-BE49-F238E27FC236}">
                <a16:creationId xmlns:a16="http://schemas.microsoft.com/office/drawing/2014/main" id="{C32E40E3-E6B3-8440-BEB3-D6065B8DF93A}"/>
              </a:ext>
            </a:extLst>
          </p:cNvPr>
          <p:cNvSpPr/>
          <p:nvPr/>
        </p:nvSpPr>
        <p:spPr>
          <a:xfrm rot="3105135">
            <a:off x="916983" y="3569742"/>
            <a:ext cx="2769552" cy="215108"/>
          </a:xfrm>
          <a:prstGeom prst="rightArrow">
            <a:avLst/>
          </a:prstGeom>
          <a:solidFill>
            <a:srgbClr val="002060">
              <a:alpha val="31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右矢印 10">
            <a:extLst>
              <a:ext uri="{FF2B5EF4-FFF2-40B4-BE49-F238E27FC236}">
                <a16:creationId xmlns:a16="http://schemas.microsoft.com/office/drawing/2014/main" id="{ED39A389-12B5-F748-975D-84D61093F33A}"/>
              </a:ext>
            </a:extLst>
          </p:cNvPr>
          <p:cNvSpPr/>
          <p:nvPr/>
        </p:nvSpPr>
        <p:spPr>
          <a:xfrm rot="3695694">
            <a:off x="734202" y="3579221"/>
            <a:ext cx="2366111" cy="247339"/>
          </a:xfrm>
          <a:prstGeom prst="rightArrow">
            <a:avLst/>
          </a:prstGeom>
          <a:solidFill>
            <a:srgbClr val="00B050">
              <a:alpha val="31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テキスト ボックス 5">
            <a:extLst>
              <a:ext uri="{FF2B5EF4-FFF2-40B4-BE49-F238E27FC236}">
                <a16:creationId xmlns:a16="http://schemas.microsoft.com/office/drawing/2014/main" id="{94760B26-5490-6341-9EDA-1ACA7526A909}"/>
              </a:ext>
            </a:extLst>
          </p:cNvPr>
          <p:cNvSpPr txBox="1"/>
          <p:nvPr/>
        </p:nvSpPr>
        <p:spPr>
          <a:xfrm>
            <a:off x="4263294" y="3066534"/>
            <a:ext cx="5331601" cy="707886"/>
          </a:xfrm>
          <a:prstGeom prst="rect">
            <a:avLst/>
          </a:prstGeom>
          <a:noFill/>
        </p:spPr>
        <p:txBody>
          <a:bodyPr wrap="square" rtlCol="0">
            <a:spAutoFit/>
          </a:bodyPr>
          <a:lstStyle/>
          <a:p>
            <a:pPr marL="342900" indent="-342900">
              <a:buFont typeface="Arial" panose="020B0604020202020204" pitchFamily="34" charset="0"/>
              <a:buChar char="•"/>
            </a:pPr>
            <a:r>
              <a:rPr lang="en-US" altLang="ja-JP" sz="2000" dirty="0">
                <a:latin typeface="Cambria Math" panose="02040503050406030204" pitchFamily="18" charset="0"/>
                <a:ea typeface="Cambria Math" panose="02040503050406030204" pitchFamily="18" charset="0"/>
              </a:rPr>
              <a:t>K</a:t>
            </a:r>
            <a:r>
              <a:rPr lang="ja-JP" altLang="en-US" sz="2000">
                <a:latin typeface="MS PGothic" panose="020B0600070205080204" pitchFamily="34" charset="-128"/>
                <a:ea typeface="MS PGothic" panose="020B0600070205080204" pitchFamily="34" charset="-128"/>
              </a:rPr>
              <a:t>は</a:t>
            </a:r>
            <a:r>
              <a:rPr lang="en-US" altLang="ja-JP" sz="2000" dirty="0">
                <a:latin typeface="Cambria Math" panose="02040503050406030204" pitchFamily="18" charset="0"/>
                <a:ea typeface="Cambria Math" panose="02040503050406030204" pitchFamily="18" charset="0"/>
              </a:rPr>
              <a:t>K</a:t>
            </a:r>
            <a:r>
              <a:rPr lang="en-US" altLang="ja-JP" sz="2000" dirty="0">
                <a:latin typeface="MS PGothic" panose="020B0600070205080204" pitchFamily="34" charset="-128"/>
                <a:ea typeface="MS PGothic" panose="020B0600070205080204" pitchFamily="34" charset="-128"/>
              </a:rPr>
              <a:t>=0.25</a:t>
            </a:r>
            <a:r>
              <a:rPr lang="ja-JP" altLang="en-US" sz="2000">
                <a:latin typeface="MS PGothic" panose="020B0600070205080204" pitchFamily="34" charset="-128"/>
                <a:ea typeface="MS PGothic" panose="020B0600070205080204" pitchFamily="34" charset="-128"/>
              </a:rPr>
              <a:t>まで直線的に推移</a:t>
            </a:r>
            <a:endParaRPr lang="en-US" altLang="ja-JP" sz="2000" dirty="0">
              <a:latin typeface="MS PGothic" panose="020B0600070205080204" pitchFamily="34" charset="-128"/>
              <a:ea typeface="MS PGothic" panose="020B0600070205080204" pitchFamily="34" charset="-128"/>
            </a:endParaRPr>
          </a:p>
          <a:p>
            <a:pPr marL="342900" indent="-342900">
              <a:buFont typeface="Arial" panose="020B0604020202020204" pitchFamily="34" charset="0"/>
              <a:buChar char="•"/>
            </a:pPr>
            <a:r>
              <a:rPr lang="ja-JP" altLang="en-US" sz="2000">
                <a:latin typeface="MS PGothic" panose="020B0600070205080204" pitchFamily="34" charset="-128"/>
                <a:ea typeface="MS PGothic" panose="020B0600070205080204" pitchFamily="34" charset="-128"/>
              </a:rPr>
              <a:t>傾きから、将来（</a:t>
            </a:r>
            <a:r>
              <a:rPr lang="en-US" altLang="ja-JP" sz="2000" dirty="0">
                <a:latin typeface="Cambria Math" panose="02040503050406030204" pitchFamily="18" charset="0"/>
                <a:ea typeface="Cambria Math" panose="02040503050406030204" pitchFamily="18" charset="0"/>
              </a:rPr>
              <a:t>K</a:t>
            </a:r>
            <a:r>
              <a:rPr lang="en-US" altLang="ja-JP" sz="2000" dirty="0">
                <a:latin typeface="MS PGothic" panose="020B0600070205080204" pitchFamily="34" charset="-128"/>
                <a:ea typeface="MS PGothic" panose="020B0600070205080204" pitchFamily="34" charset="-128"/>
              </a:rPr>
              <a:t>&lt;0.25</a:t>
            </a:r>
            <a:r>
              <a:rPr lang="ja-JP" altLang="en-US" sz="2000">
                <a:latin typeface="MS PGothic" panose="020B0600070205080204" pitchFamily="34" charset="-128"/>
                <a:ea typeface="MS PGothic" panose="020B0600070205080204" pitchFamily="34" charset="-128"/>
              </a:rPr>
              <a:t>）の予測が可能</a:t>
            </a:r>
            <a:endParaRPr lang="en-US" altLang="ja-JP" sz="2000" dirty="0">
              <a:latin typeface="MS PGothic" panose="020B0600070205080204" pitchFamily="34" charset="-128"/>
              <a:ea typeface="MS PGothic" panose="020B0600070205080204" pitchFamily="34" charset="-128"/>
            </a:endParaRPr>
          </a:p>
        </p:txBody>
      </p:sp>
      <mc:AlternateContent xmlns:mc="http://schemas.openxmlformats.org/markup-compatibility/2006" xmlns:a14="http://schemas.microsoft.com/office/drawing/2010/main">
        <mc:Choice Requires="a14">
          <p:sp>
            <p:nvSpPr>
              <p:cNvPr id="12" name="正方形/長方形 11">
                <a:extLst>
                  <a:ext uri="{FF2B5EF4-FFF2-40B4-BE49-F238E27FC236}">
                    <a16:creationId xmlns:a16="http://schemas.microsoft.com/office/drawing/2014/main" id="{3DEB4A74-7E95-2540-9618-1B7786CB9240}"/>
                  </a:ext>
                </a:extLst>
              </p:cNvPr>
              <p:cNvSpPr/>
              <p:nvPr/>
            </p:nvSpPr>
            <p:spPr>
              <a:xfrm>
                <a:off x="2121243" y="1197093"/>
                <a:ext cx="6786986" cy="73552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sz="2000" i="1" smtClean="0">
                          <a:latin typeface="Cambria Math" panose="02040503050406030204" pitchFamily="18" charset="0"/>
                          <a:ea typeface="MS PGothic" panose="020B0600070205080204" pitchFamily="34" charset="-128"/>
                        </a:rPr>
                        <m:t>𝐾</m:t>
                      </m:r>
                      <m:r>
                        <a:rPr lang="en-US" altLang="ja-JP" sz="2000" i="1" smtClean="0">
                          <a:latin typeface="Cambria Math" panose="02040503050406030204" pitchFamily="18" charset="0"/>
                          <a:ea typeface="MS PGothic" panose="020B0600070205080204" pitchFamily="34" charset="-128"/>
                        </a:rPr>
                        <m:t>=</m:t>
                      </m:r>
                      <m:f>
                        <m:fPr>
                          <m:ctrlPr>
                            <a:rPr lang="en-US" altLang="ja-JP" sz="2000" i="1">
                              <a:latin typeface="Cambria Math" panose="02040503050406030204" pitchFamily="18" charset="0"/>
                              <a:ea typeface="MS PGothic" panose="020B0600070205080204" pitchFamily="34" charset="-128"/>
                            </a:rPr>
                          </m:ctrlPr>
                        </m:fPr>
                        <m:num>
                          <m:r>
                            <a:rPr lang="ja-JP" altLang="en-US" sz="2000" i="1">
                              <a:latin typeface="Cambria Math" panose="02040503050406030204" pitchFamily="18" charset="0"/>
                              <a:ea typeface="MS PGothic" panose="020B0600070205080204" pitchFamily="34" charset="-128"/>
                            </a:rPr>
                            <m:t>直近１週間の感染者数</m:t>
                          </m:r>
                        </m:num>
                        <m:den>
                          <m:r>
                            <a:rPr lang="ja-JP" altLang="en-US" sz="2000" i="1">
                              <a:latin typeface="Cambria Math" panose="02040503050406030204" pitchFamily="18" charset="0"/>
                              <a:ea typeface="MS PGothic" panose="020B0600070205080204" pitchFamily="34" charset="-128"/>
                            </a:rPr>
                            <m:t>累計感染者数</m:t>
                          </m:r>
                        </m:den>
                      </m:f>
                      <m:r>
                        <a:rPr lang="en-US" altLang="ja-JP" sz="2000" b="0" i="1" smtClean="0">
                          <a:latin typeface="Cambria Math" panose="02040503050406030204" pitchFamily="18" charset="0"/>
                          <a:ea typeface="MS PGothic" panose="020B0600070205080204" pitchFamily="34" charset="-128"/>
                        </a:rPr>
                        <m:t>=</m:t>
                      </m:r>
                      <m:r>
                        <a:rPr lang="en-US" altLang="ja-JP" sz="2000" i="1">
                          <a:latin typeface="Cambria Math" panose="02040503050406030204" pitchFamily="18" charset="0"/>
                          <a:ea typeface="Cambria Math" panose="02040503050406030204" pitchFamily="18" charset="0"/>
                        </a:rPr>
                        <m:t>1−</m:t>
                      </m:r>
                      <m:f>
                        <m:fPr>
                          <m:ctrlPr>
                            <a:rPr lang="en-US" altLang="ja-JP" sz="2000" i="1">
                              <a:latin typeface="Cambria Math" panose="02040503050406030204" pitchFamily="18" charset="0"/>
                              <a:ea typeface="Cambria Math" panose="02040503050406030204" pitchFamily="18" charset="0"/>
                            </a:rPr>
                          </m:ctrlPr>
                        </m:fPr>
                        <m:num>
                          <m:r>
                            <a:rPr lang="ja-JP" altLang="en-US" sz="2000" i="1">
                              <a:latin typeface="Cambria Math" panose="02040503050406030204" pitchFamily="18" charset="0"/>
                              <a:ea typeface="MS PGothic" panose="020B0600070205080204" pitchFamily="34" charset="-128"/>
                            </a:rPr>
                            <m:t>１週間前の累計感染者数</m:t>
                          </m:r>
                        </m:num>
                        <m:den>
                          <m:r>
                            <a:rPr lang="ja-JP" altLang="en-US" sz="2000" i="1">
                              <a:latin typeface="Cambria Math" panose="02040503050406030204" pitchFamily="18" charset="0"/>
                              <a:ea typeface="MS PGothic" panose="020B0600070205080204" pitchFamily="34" charset="-128"/>
                            </a:rPr>
                            <m:t>累計感染者数</m:t>
                          </m:r>
                        </m:den>
                      </m:f>
                    </m:oMath>
                  </m:oMathPara>
                </a14:m>
                <a:endParaRPr lang="ja-JP" altLang="en-US" sz="2000"/>
              </a:p>
            </p:txBody>
          </p:sp>
        </mc:Choice>
        <mc:Fallback xmlns="">
          <p:sp>
            <p:nvSpPr>
              <p:cNvPr id="12" name="正方形/長方形 11">
                <a:extLst>
                  <a:ext uri="{FF2B5EF4-FFF2-40B4-BE49-F238E27FC236}">
                    <a16:creationId xmlns:a16="http://schemas.microsoft.com/office/drawing/2014/main" id="{3DEB4A74-7E95-2540-9618-1B7786CB9240}"/>
                  </a:ext>
                </a:extLst>
              </p:cNvPr>
              <p:cNvSpPr>
                <a:spLocks noRot="1" noChangeAspect="1" noMove="1" noResize="1" noEditPoints="1" noAdjustHandles="1" noChangeArrowheads="1" noChangeShapeType="1" noTextEdit="1"/>
              </p:cNvSpPr>
              <p:nvPr/>
            </p:nvSpPr>
            <p:spPr>
              <a:xfrm>
                <a:off x="2121243" y="1197093"/>
                <a:ext cx="6786986" cy="735522"/>
              </a:xfrm>
              <a:prstGeom prst="rect">
                <a:avLst/>
              </a:prstGeom>
              <a:blipFill>
                <a:blip r:embed="rId4"/>
                <a:stretch>
                  <a:fillRect b="-6780"/>
                </a:stretch>
              </a:blipFill>
            </p:spPr>
            <p:txBody>
              <a:bodyPr/>
              <a:lstStyle/>
              <a:p>
                <a:r>
                  <a:rPr lang="ja-JP" altLang="en-US">
                    <a:noFill/>
                  </a:rPr>
                  <a:t> </a:t>
                </a:r>
              </a:p>
            </p:txBody>
          </p:sp>
        </mc:Fallback>
      </mc:AlternateContent>
      <p:sp>
        <p:nvSpPr>
          <p:cNvPr id="13" name="テキスト ボックス 12">
            <a:extLst>
              <a:ext uri="{FF2B5EF4-FFF2-40B4-BE49-F238E27FC236}">
                <a16:creationId xmlns:a16="http://schemas.microsoft.com/office/drawing/2014/main" id="{C5356CDC-0ECF-C843-8D72-5AF951B037B1}"/>
              </a:ext>
            </a:extLst>
          </p:cNvPr>
          <p:cNvSpPr txBox="1"/>
          <p:nvPr/>
        </p:nvSpPr>
        <p:spPr>
          <a:xfrm>
            <a:off x="1483117" y="6136701"/>
            <a:ext cx="6384596" cy="584775"/>
          </a:xfrm>
          <a:prstGeom prst="rect">
            <a:avLst/>
          </a:prstGeom>
          <a:noFill/>
          <a:ln>
            <a:solidFill>
              <a:srgbClr val="FF0000"/>
            </a:solidFill>
          </a:ln>
        </p:spPr>
        <p:txBody>
          <a:bodyPr wrap="square" rtlCol="0">
            <a:spAutoFit/>
          </a:bodyPr>
          <a:lstStyle/>
          <a:p>
            <a:r>
              <a:rPr lang="en-US" altLang="ja-JP" sz="2400" dirty="0">
                <a:latin typeface="MS PGothic" panose="020B0600070205080204" pitchFamily="34" charset="-128"/>
                <a:ea typeface="MS PGothic" panose="020B0600070205080204" pitchFamily="34" charset="-128"/>
              </a:rPr>
              <a:t>K</a:t>
            </a:r>
            <a:r>
              <a:rPr lang="ja-JP" altLang="en-US" sz="2400">
                <a:latin typeface="MS PGothic" panose="020B0600070205080204" pitchFamily="34" charset="-128"/>
                <a:ea typeface="MS PGothic" panose="020B0600070205080204" pitchFamily="34" charset="-128"/>
              </a:rPr>
              <a:t>値の推移予測</a:t>
            </a:r>
            <a:r>
              <a:rPr lang="en-US" altLang="ja-JP" sz="2400" dirty="0">
                <a:latin typeface="MS PGothic" panose="020B0600070205080204" pitchFamily="34" charset="-128"/>
                <a:ea typeface="MS PGothic" panose="020B0600070205080204" pitchFamily="34" charset="-128"/>
              </a:rPr>
              <a:t> </a:t>
            </a:r>
            <a:r>
              <a:rPr lang="en-US" altLang="ja-JP" sz="3200" dirty="0">
                <a:latin typeface="Cambria Math" panose="02040503050406030204" pitchFamily="18" charset="0"/>
                <a:ea typeface="Cambria Math" panose="02040503050406030204" pitchFamily="18" charset="0"/>
              </a:rPr>
              <a:t>= </a:t>
            </a:r>
            <a:r>
              <a:rPr lang="ja-JP" altLang="en-US" sz="2400">
                <a:latin typeface="MS PGothic" panose="020B0600070205080204" pitchFamily="34" charset="-128"/>
                <a:ea typeface="MS PGothic" panose="020B0600070205080204" pitchFamily="34" charset="-128"/>
              </a:rPr>
              <a:t>毎日の新規感染者数の予測</a:t>
            </a:r>
          </a:p>
        </p:txBody>
      </p:sp>
      <p:sp>
        <p:nvSpPr>
          <p:cNvPr id="14" name="テキスト ボックス 13">
            <a:extLst>
              <a:ext uri="{FF2B5EF4-FFF2-40B4-BE49-F238E27FC236}">
                <a16:creationId xmlns:a16="http://schemas.microsoft.com/office/drawing/2014/main" id="{B95FD283-CA66-1D46-A924-B1E9D45BB8B7}"/>
              </a:ext>
            </a:extLst>
          </p:cNvPr>
          <p:cNvSpPr txBox="1"/>
          <p:nvPr/>
        </p:nvSpPr>
        <p:spPr>
          <a:xfrm>
            <a:off x="3645384" y="2666424"/>
            <a:ext cx="5331601" cy="400110"/>
          </a:xfrm>
          <a:prstGeom prst="rect">
            <a:avLst/>
          </a:prstGeom>
          <a:noFill/>
        </p:spPr>
        <p:txBody>
          <a:bodyPr wrap="square" rtlCol="0">
            <a:spAutoFit/>
          </a:bodyPr>
          <a:lstStyle/>
          <a:p>
            <a:r>
              <a:rPr lang="ja-JP" altLang="en-US" sz="2000">
                <a:latin typeface="MS PGothic" panose="020B0600070205080204" pitchFamily="34" charset="-128"/>
                <a:ea typeface="MS PGothic" panose="020B0600070205080204" pitchFamily="34" charset="-128"/>
              </a:rPr>
              <a:t>一定減衰仮定（参考資料</a:t>
            </a:r>
            <a:r>
              <a:rPr lang="en-US" altLang="ja-JP" sz="2000" dirty="0">
                <a:latin typeface="MS PGothic" panose="020B0600070205080204" pitchFamily="34" charset="-128"/>
                <a:ea typeface="MS PGothic" panose="020B0600070205080204" pitchFamily="34" charset="-128"/>
              </a:rPr>
              <a:t> 1</a:t>
            </a:r>
            <a:r>
              <a:rPr lang="ja-JP" altLang="en-US" sz="2000">
                <a:latin typeface="MS PGothic" panose="020B0600070205080204" pitchFamily="34" charset="-128"/>
                <a:ea typeface="MS PGothic" panose="020B0600070205080204" pitchFamily="34" charset="-128"/>
              </a:rPr>
              <a:t>）が正しいと</a:t>
            </a:r>
            <a:endParaRPr lang="en-US" altLang="ja-JP" sz="2000" dirty="0">
              <a:latin typeface="MS PGothic" panose="020B0600070205080204" pitchFamily="34" charset="-128"/>
              <a:ea typeface="MS PGothic" panose="020B0600070205080204" pitchFamily="34" charset="-128"/>
            </a:endParaRPr>
          </a:p>
        </p:txBody>
      </p:sp>
      <p:sp>
        <p:nvSpPr>
          <p:cNvPr id="15" name="テキスト ボックス 14">
            <a:extLst>
              <a:ext uri="{FF2B5EF4-FFF2-40B4-BE49-F238E27FC236}">
                <a16:creationId xmlns:a16="http://schemas.microsoft.com/office/drawing/2014/main" id="{C5148727-FF93-464A-AD5D-0725DE187D93}"/>
              </a:ext>
            </a:extLst>
          </p:cNvPr>
          <p:cNvSpPr txBox="1"/>
          <p:nvPr/>
        </p:nvSpPr>
        <p:spPr>
          <a:xfrm>
            <a:off x="5234544" y="4017083"/>
            <a:ext cx="3742441" cy="707886"/>
          </a:xfrm>
          <a:prstGeom prst="rect">
            <a:avLst/>
          </a:prstGeom>
          <a:noFill/>
        </p:spPr>
        <p:txBody>
          <a:bodyPr wrap="square" rtlCol="0">
            <a:spAutoFit/>
          </a:bodyPr>
          <a:lstStyle/>
          <a:p>
            <a:r>
              <a:rPr lang="ja-JP" altLang="en-US" sz="2000">
                <a:latin typeface="MS PGothic" panose="020B0600070205080204" pitchFamily="34" charset="-128"/>
                <a:ea typeface="MS PGothic" panose="020B0600070205080204" pitchFamily="34" charset="-128"/>
              </a:rPr>
              <a:t>実測値でモデルの妥当性を日々検証しながら使う．</a:t>
            </a:r>
            <a:endParaRPr lang="en-US" altLang="ja-JP" sz="2000" dirty="0">
              <a:latin typeface="MS PGothic" panose="020B0600070205080204" pitchFamily="34" charset="-128"/>
              <a:ea typeface="MS PGothic" panose="020B0600070205080204" pitchFamily="34" charset="-128"/>
            </a:endParaRPr>
          </a:p>
        </p:txBody>
      </p:sp>
      <p:sp>
        <p:nvSpPr>
          <p:cNvPr id="3" name="テキスト ボックス 2">
            <a:extLst>
              <a:ext uri="{FF2B5EF4-FFF2-40B4-BE49-F238E27FC236}">
                <a16:creationId xmlns:a16="http://schemas.microsoft.com/office/drawing/2014/main" id="{626C7980-47DD-604C-A710-5B673D376F75}"/>
              </a:ext>
            </a:extLst>
          </p:cNvPr>
          <p:cNvSpPr txBox="1"/>
          <p:nvPr/>
        </p:nvSpPr>
        <p:spPr>
          <a:xfrm>
            <a:off x="5953574" y="2126206"/>
            <a:ext cx="2954655" cy="369332"/>
          </a:xfrm>
          <a:prstGeom prst="rect">
            <a:avLst/>
          </a:prstGeom>
          <a:noFill/>
          <a:ln>
            <a:solidFill>
              <a:srgbClr val="FF0000"/>
            </a:solidFill>
          </a:ln>
        </p:spPr>
        <p:txBody>
          <a:bodyPr wrap="none" rtlCol="0">
            <a:spAutoFit/>
          </a:bodyPr>
          <a:lstStyle/>
          <a:p>
            <a:r>
              <a:rPr kumimoji="1" lang="ja-JP" altLang="en-US"/>
              <a:t>但し、感染者数＝陽性者数</a:t>
            </a:r>
          </a:p>
        </p:txBody>
      </p:sp>
    </p:spTree>
    <p:extLst>
      <p:ext uri="{BB962C8B-B14F-4D97-AF65-F5344CB8AC3E}">
        <p14:creationId xmlns:p14="http://schemas.microsoft.com/office/powerpoint/2010/main" val="19460728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23E91AE-D11C-1143-911F-0E38F7CC7043}"/>
              </a:ext>
            </a:extLst>
          </p:cNvPr>
          <p:cNvSpPr>
            <a:spLocks noGrp="1"/>
          </p:cNvSpPr>
          <p:nvPr>
            <p:ph type="title"/>
          </p:nvPr>
        </p:nvSpPr>
        <p:spPr>
          <a:xfrm>
            <a:off x="628650" y="-9871"/>
            <a:ext cx="7886700" cy="1325563"/>
          </a:xfrm>
        </p:spPr>
        <p:txBody>
          <a:bodyPr/>
          <a:lstStyle/>
          <a:p>
            <a:r>
              <a:rPr lang="ja-JP" altLang="en-US">
                <a:latin typeface="MS PGothic" panose="020B0600070205080204" pitchFamily="34" charset="-128"/>
                <a:ea typeface="MS PGothic" panose="020B0600070205080204" pitchFamily="34" charset="-128"/>
              </a:rPr>
              <a:t>日本における</a:t>
            </a:r>
            <a:r>
              <a:rPr lang="en-US" altLang="ja-JP" dirty="0">
                <a:latin typeface="Cambria Math" panose="02040503050406030204" pitchFamily="18" charset="0"/>
                <a:ea typeface="Cambria Math" panose="02040503050406030204" pitchFamily="18" charset="0"/>
                <a:cs typeface="Arial" panose="020B0604020202020204" pitchFamily="34" charset="0"/>
              </a:rPr>
              <a:t>K</a:t>
            </a:r>
            <a:r>
              <a:rPr lang="ja-JP" altLang="en-US">
                <a:latin typeface="MS PGothic" panose="020B0600070205080204" pitchFamily="34" charset="-128"/>
                <a:ea typeface="MS PGothic" panose="020B0600070205080204" pitchFamily="34" charset="-128"/>
                <a:cs typeface="Arial" panose="020B0604020202020204" pitchFamily="34" charset="0"/>
              </a:rPr>
              <a:t>値</a:t>
            </a:r>
            <a:r>
              <a:rPr lang="ja-JP" altLang="en-US">
                <a:latin typeface="MS PGothic" panose="020B0600070205080204" pitchFamily="34" charset="-128"/>
                <a:ea typeface="MS PGothic" panose="020B0600070205080204" pitchFamily="34" charset="-128"/>
              </a:rPr>
              <a:t>の推移</a:t>
            </a:r>
            <a:endParaRPr kumimoji="1" lang="ja-JP" altLang="en-US">
              <a:latin typeface="MS PGothic" panose="020B0600070205080204" pitchFamily="34" charset="-128"/>
              <a:ea typeface="MS PGothic" panose="020B0600070205080204" pitchFamily="34" charset="-128"/>
            </a:endParaRPr>
          </a:p>
        </p:txBody>
      </p:sp>
      <p:sp>
        <p:nvSpPr>
          <p:cNvPr id="14" name="テキスト ボックス 13">
            <a:extLst>
              <a:ext uri="{FF2B5EF4-FFF2-40B4-BE49-F238E27FC236}">
                <a16:creationId xmlns:a16="http://schemas.microsoft.com/office/drawing/2014/main" id="{D3AADF50-B1DE-0A40-8413-EE1FD2F81882}"/>
              </a:ext>
            </a:extLst>
          </p:cNvPr>
          <p:cNvSpPr txBox="1"/>
          <p:nvPr/>
        </p:nvSpPr>
        <p:spPr>
          <a:xfrm>
            <a:off x="6237776" y="1213355"/>
            <a:ext cx="1569660" cy="369332"/>
          </a:xfrm>
          <a:prstGeom prst="rect">
            <a:avLst/>
          </a:prstGeom>
          <a:noFill/>
          <a:ln w="38100">
            <a:solidFill>
              <a:srgbClr val="FF0000"/>
            </a:solidFill>
          </a:ln>
        </p:spPr>
        <p:txBody>
          <a:bodyPr wrap="none" rtlCol="0">
            <a:spAutoFit/>
          </a:bodyPr>
          <a:lstStyle/>
          <a:p>
            <a:r>
              <a:rPr lang="ja-JP" altLang="en-US">
                <a:latin typeface="MS PGothic" panose="020B0600070205080204" pitchFamily="34" charset="-128"/>
                <a:ea typeface="MS PGothic" panose="020B0600070205080204" pitchFamily="34" charset="-128"/>
              </a:rPr>
              <a:t>一定減衰仮定</a:t>
            </a:r>
            <a:endParaRPr kumimoji="1" lang="ja-JP" altLang="en-US">
              <a:latin typeface="MS PGothic" panose="020B0600070205080204" pitchFamily="34" charset="-128"/>
              <a:ea typeface="MS PGothic" panose="020B0600070205080204" pitchFamily="34" charset="-128"/>
            </a:endParaRPr>
          </a:p>
        </p:txBody>
      </p:sp>
      <p:sp>
        <p:nvSpPr>
          <p:cNvPr id="4" name="テキスト ボックス 3">
            <a:extLst>
              <a:ext uri="{FF2B5EF4-FFF2-40B4-BE49-F238E27FC236}">
                <a16:creationId xmlns:a16="http://schemas.microsoft.com/office/drawing/2014/main" id="{03768AAB-F85B-A642-8164-2684D0B192C3}"/>
              </a:ext>
            </a:extLst>
          </p:cNvPr>
          <p:cNvSpPr txBox="1"/>
          <p:nvPr/>
        </p:nvSpPr>
        <p:spPr>
          <a:xfrm>
            <a:off x="3423745" y="1180086"/>
            <a:ext cx="2463684" cy="923330"/>
          </a:xfrm>
          <a:prstGeom prst="rect">
            <a:avLst/>
          </a:prstGeom>
          <a:noFill/>
          <a:ln>
            <a:solidFill>
              <a:srgbClr val="0070C0"/>
            </a:solidFill>
          </a:ln>
        </p:spPr>
        <p:txBody>
          <a:bodyPr wrap="square" rtlCol="0">
            <a:spAutoFit/>
          </a:bodyPr>
          <a:lstStyle/>
          <a:p>
            <a:r>
              <a:rPr kumimoji="1" lang="en-US" altLang="ja-JP" dirty="0"/>
              <a:t>①</a:t>
            </a:r>
            <a:r>
              <a:rPr kumimoji="1" lang="ja-JP" altLang="en-US"/>
              <a:t>仮定が正しければ</a:t>
            </a:r>
            <a:r>
              <a:rPr kumimoji="1" lang="en-US" altLang="ja-JP" dirty="0"/>
              <a:t>0.25&lt;K&lt;0.9</a:t>
            </a:r>
            <a:r>
              <a:rPr kumimoji="1" lang="ja-JP" altLang="en-US"/>
              <a:t>の領域で</a:t>
            </a:r>
            <a:r>
              <a:rPr kumimoji="1" lang="en-US" altLang="ja-JP" dirty="0"/>
              <a:t>K</a:t>
            </a:r>
            <a:r>
              <a:rPr kumimoji="1" lang="ja-JP" altLang="en-US"/>
              <a:t>は直線的に推移する。</a:t>
            </a:r>
            <a:endParaRPr kumimoji="1" lang="en-US" altLang="ja-JP" dirty="0"/>
          </a:p>
        </p:txBody>
      </p:sp>
      <p:cxnSp>
        <p:nvCxnSpPr>
          <p:cNvPr id="7" name="直線矢印コネクタ 6">
            <a:extLst>
              <a:ext uri="{FF2B5EF4-FFF2-40B4-BE49-F238E27FC236}">
                <a16:creationId xmlns:a16="http://schemas.microsoft.com/office/drawing/2014/main" id="{2E0720DB-BCF4-1A46-9CAA-51B6ED5AC0D2}"/>
              </a:ext>
            </a:extLst>
          </p:cNvPr>
          <p:cNvCxnSpPr/>
          <p:nvPr/>
        </p:nvCxnSpPr>
        <p:spPr>
          <a:xfrm flipH="1">
            <a:off x="2366100" y="2103416"/>
            <a:ext cx="1079938" cy="71470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nvGrpSpPr>
          <p:cNvPr id="12" name="グループ化 11">
            <a:extLst>
              <a:ext uri="{FF2B5EF4-FFF2-40B4-BE49-F238E27FC236}">
                <a16:creationId xmlns:a16="http://schemas.microsoft.com/office/drawing/2014/main" id="{14AE3C81-E4B1-6B40-BA6F-C149F581DCF3}"/>
              </a:ext>
            </a:extLst>
          </p:cNvPr>
          <p:cNvGrpSpPr/>
          <p:nvPr/>
        </p:nvGrpSpPr>
        <p:grpSpPr>
          <a:xfrm>
            <a:off x="2889118" y="1795639"/>
            <a:ext cx="4474720" cy="1896961"/>
            <a:chOff x="2889118" y="2039479"/>
            <a:chExt cx="4474720" cy="1896961"/>
          </a:xfrm>
        </p:grpSpPr>
        <mc:AlternateContent xmlns:mc="http://schemas.openxmlformats.org/markup-compatibility/2006" xmlns:a14="http://schemas.microsoft.com/office/drawing/2010/main">
          <mc:Choice Requires="a14">
            <p:sp>
              <p:nvSpPr>
                <p:cNvPr id="15" name="テキスト ボックス 14">
                  <a:extLst>
                    <a:ext uri="{FF2B5EF4-FFF2-40B4-BE49-F238E27FC236}">
                      <a16:creationId xmlns:a16="http://schemas.microsoft.com/office/drawing/2014/main" id="{16032934-EB6C-DD4B-81C8-CA4B85A31815}"/>
                    </a:ext>
                  </a:extLst>
                </p:cNvPr>
                <p:cNvSpPr txBox="1"/>
                <p:nvPr/>
              </p:nvSpPr>
              <p:spPr>
                <a:xfrm>
                  <a:off x="2889118" y="3013110"/>
                  <a:ext cx="2463684" cy="923330"/>
                </a:xfrm>
                <a:prstGeom prst="rect">
                  <a:avLst/>
                </a:prstGeom>
                <a:noFill/>
                <a:ln>
                  <a:solidFill>
                    <a:srgbClr val="0070C0"/>
                  </a:solidFill>
                </a:ln>
              </p:spPr>
              <p:txBody>
                <a:bodyPr wrap="square" rtlCol="0">
                  <a:spAutoFit/>
                </a:bodyPr>
                <a:lstStyle/>
                <a:p>
                  <a:r>
                    <a:rPr lang="en-US" altLang="ja-JP" dirty="0"/>
                    <a:t>②</a:t>
                  </a:r>
                  <a:r>
                    <a:rPr lang="ja-JP" altLang="en-US"/>
                    <a:t>直線の傾き（</a:t>
                  </a:r>
                  <a:r>
                    <a:rPr lang="en-US" altLang="ja-JP" dirty="0"/>
                    <a:t>K’</a:t>
                  </a:r>
                  <a:r>
                    <a:rPr lang="ja-JP" altLang="en-US"/>
                    <a:t>）から</a:t>
                  </a:r>
                  <a:r>
                    <a:rPr lang="en-US" altLang="ja-JP" dirty="0"/>
                    <a:t>k</a:t>
                  </a:r>
                  <a:r>
                    <a:rPr lang="ja-JP" altLang="en-US"/>
                    <a:t>が求まる。</a:t>
                  </a:r>
                  <a:endParaRPr lang="en-US" altLang="ja-JP" dirty="0"/>
                </a:p>
                <a:p>
                  <a:r>
                    <a:rPr lang="en-US" altLang="ja-JP" dirty="0">
                      <a:solidFill>
                        <a:srgbClr val="FF0000"/>
                      </a:solidFill>
                    </a:rPr>
                    <a:t>※</a:t>
                  </a:r>
                  <a:r>
                    <a:rPr lang="en-US" altLang="ja-JP" dirty="0">
                      <a:ea typeface="MS PGothic" panose="020B0600070205080204" pitchFamily="34" charset="-128"/>
                    </a:rPr>
                    <a:t> </a:t>
                  </a:r>
                  <a14:m>
                    <m:oMath xmlns:m="http://schemas.openxmlformats.org/officeDocument/2006/math">
                      <m:r>
                        <a:rPr lang="en-US" altLang="ja-JP" i="1">
                          <a:latin typeface="Cambria Math" panose="02040503050406030204" pitchFamily="18" charset="0"/>
                          <a:ea typeface="MS PGothic" panose="020B0600070205080204" pitchFamily="34" charset="-128"/>
                        </a:rPr>
                        <m:t>𝑘</m:t>
                      </m:r>
                      <m:r>
                        <a:rPr lang="en-US" altLang="ja-JP" i="1">
                          <a:latin typeface="Cambria Math" panose="02040503050406030204" pitchFamily="18" charset="0"/>
                          <a:ea typeface="MS PGothic" panose="020B0600070205080204" pitchFamily="34" charset="-128"/>
                        </a:rPr>
                        <m:t>=1+2.88</m:t>
                      </m:r>
                      <m:sSup>
                        <m:sSupPr>
                          <m:ctrlPr>
                            <a:rPr lang="en-US" altLang="ja-JP" i="1">
                              <a:latin typeface="Cambria Math" panose="02040503050406030204" pitchFamily="18" charset="0"/>
                              <a:ea typeface="MS PGothic" panose="020B0600070205080204" pitchFamily="34" charset="-128"/>
                            </a:rPr>
                          </m:ctrlPr>
                        </m:sSupPr>
                        <m:e>
                          <m:r>
                            <a:rPr lang="en-US" altLang="ja-JP" i="1">
                              <a:latin typeface="Cambria Math" panose="02040503050406030204" pitchFamily="18" charset="0"/>
                              <a:ea typeface="MS PGothic" panose="020B0600070205080204" pitchFamily="34" charset="-128"/>
                            </a:rPr>
                            <m:t>𝐾</m:t>
                          </m:r>
                        </m:e>
                        <m:sup>
                          <m:r>
                            <a:rPr lang="en-US" altLang="ja-JP" i="1">
                              <a:latin typeface="Cambria Math" panose="02040503050406030204" pitchFamily="18" charset="0"/>
                              <a:ea typeface="MS PGothic" panose="020B0600070205080204" pitchFamily="34" charset="-128"/>
                            </a:rPr>
                            <m:t>′</m:t>
                          </m:r>
                        </m:sup>
                      </m:sSup>
                      <m:r>
                        <a:rPr lang="en-US" altLang="ja-JP" i="1">
                          <a:latin typeface="Cambria Math" panose="02040503050406030204" pitchFamily="18" charset="0"/>
                          <a:ea typeface="MS PGothic" panose="020B0600070205080204" pitchFamily="34" charset="-128"/>
                        </a:rPr>
                        <m:t> </m:t>
                      </m:r>
                    </m:oMath>
                  </a14:m>
                  <a:endParaRPr lang="en-US" altLang="ja-JP" dirty="0">
                    <a:solidFill>
                      <a:srgbClr val="FF0000"/>
                    </a:solidFill>
                  </a:endParaRPr>
                </a:p>
              </p:txBody>
            </p:sp>
          </mc:Choice>
          <mc:Fallback xmlns="">
            <p:sp>
              <p:nvSpPr>
                <p:cNvPr id="15" name="テキスト ボックス 14">
                  <a:extLst>
                    <a:ext uri="{FF2B5EF4-FFF2-40B4-BE49-F238E27FC236}">
                      <a16:creationId xmlns:a16="http://schemas.microsoft.com/office/drawing/2014/main" id="{16032934-EB6C-DD4B-81C8-CA4B85A31815}"/>
                    </a:ext>
                  </a:extLst>
                </p:cNvPr>
                <p:cNvSpPr txBox="1">
                  <a:spLocks noRot="1" noChangeAspect="1" noMove="1" noResize="1" noEditPoints="1" noAdjustHandles="1" noChangeArrowheads="1" noChangeShapeType="1" noTextEdit="1"/>
                </p:cNvSpPr>
                <p:nvPr/>
              </p:nvSpPr>
              <p:spPr>
                <a:xfrm>
                  <a:off x="2889118" y="3013110"/>
                  <a:ext cx="2463684" cy="923330"/>
                </a:xfrm>
                <a:prstGeom prst="rect">
                  <a:avLst/>
                </a:prstGeom>
                <a:blipFill>
                  <a:blip r:embed="rId5"/>
                  <a:stretch>
                    <a:fillRect l="-1531" t="-1333" r="-1531" b="-8000"/>
                  </a:stretch>
                </a:blipFill>
                <a:ln>
                  <a:solidFill>
                    <a:srgbClr val="0070C0"/>
                  </a:solidFill>
                </a:ln>
              </p:spPr>
              <p:txBody>
                <a:bodyPr/>
                <a:lstStyle/>
                <a:p>
                  <a:r>
                    <a:rPr lang="ja-JP" altLang="en-US">
                      <a:noFill/>
                    </a:rPr>
                    <a:t> </a:t>
                  </a:r>
                </a:p>
              </p:txBody>
            </p:sp>
          </mc:Fallback>
        </mc:AlternateContent>
        <p:cxnSp>
          <p:nvCxnSpPr>
            <p:cNvPr id="13" name="直線矢印コネクタ 12">
              <a:extLst>
                <a:ext uri="{FF2B5EF4-FFF2-40B4-BE49-F238E27FC236}">
                  <a16:creationId xmlns:a16="http://schemas.microsoft.com/office/drawing/2014/main" id="{13187938-638B-0B49-8F01-8B65571F6018}"/>
                </a:ext>
              </a:extLst>
            </p:cNvPr>
            <p:cNvCxnSpPr>
              <a:cxnSpLocks/>
            </p:cNvCxnSpPr>
            <p:nvPr/>
          </p:nvCxnSpPr>
          <p:spPr>
            <a:xfrm flipV="1">
              <a:off x="5322277" y="2387932"/>
              <a:ext cx="1500492" cy="62517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4" name="テキスト ボックス 23">
                  <a:extLst>
                    <a:ext uri="{FF2B5EF4-FFF2-40B4-BE49-F238E27FC236}">
                      <a16:creationId xmlns:a16="http://schemas.microsoft.com/office/drawing/2014/main" id="{1117B02E-6EBE-4B4D-8EB2-E40D45A9111D}"/>
                    </a:ext>
                  </a:extLst>
                </p:cNvPr>
                <p:cNvSpPr txBox="1"/>
                <p:nvPr/>
              </p:nvSpPr>
              <p:spPr>
                <a:xfrm>
                  <a:off x="6919229" y="2039479"/>
                  <a:ext cx="444609" cy="61555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ja-JP" sz="4000" b="0" i="1" smtClean="0">
                            <a:latin typeface="Cambria Math" panose="02040503050406030204" pitchFamily="18" charset="0"/>
                          </a:rPr>
                          <m:t>𝑘</m:t>
                        </m:r>
                      </m:oMath>
                    </m:oMathPara>
                  </a14:m>
                  <a:endParaRPr kumimoji="1" lang="ja-JP" altLang="en-US" sz="4000"/>
                </a:p>
              </p:txBody>
            </p:sp>
          </mc:Choice>
          <mc:Fallback xmlns="">
            <p:sp>
              <p:nvSpPr>
                <p:cNvPr id="24" name="テキスト ボックス 23">
                  <a:extLst>
                    <a:ext uri="{FF2B5EF4-FFF2-40B4-BE49-F238E27FC236}">
                      <a16:creationId xmlns:a16="http://schemas.microsoft.com/office/drawing/2014/main" id="{1117B02E-6EBE-4B4D-8EB2-E40D45A9111D}"/>
                    </a:ext>
                  </a:extLst>
                </p:cNvPr>
                <p:cNvSpPr txBox="1">
                  <a:spLocks noRot="1" noChangeAspect="1" noMove="1" noResize="1" noEditPoints="1" noAdjustHandles="1" noChangeArrowheads="1" noChangeShapeType="1" noTextEdit="1"/>
                </p:cNvSpPr>
                <p:nvPr/>
              </p:nvSpPr>
              <p:spPr>
                <a:xfrm>
                  <a:off x="6919229" y="2039479"/>
                  <a:ext cx="444609" cy="615553"/>
                </a:xfrm>
                <a:prstGeom prst="rect">
                  <a:avLst/>
                </a:prstGeom>
                <a:blipFill>
                  <a:blip r:embed="rId6"/>
                  <a:stretch>
                    <a:fillRect l="-22222" r="-19444" b="-4082"/>
                  </a:stretch>
                </a:blipFill>
              </p:spPr>
              <p:txBody>
                <a:bodyPr/>
                <a:lstStyle/>
                <a:p>
                  <a:r>
                    <a:rPr lang="ja-JP" altLang="en-US">
                      <a:noFill/>
                    </a:rPr>
                    <a:t> </a:t>
                  </a:r>
                </a:p>
              </p:txBody>
            </p:sp>
          </mc:Fallback>
        </mc:AlternateContent>
      </p:grpSp>
      <p:sp>
        <p:nvSpPr>
          <p:cNvPr id="26" name="スライド番号プレースホルダー 25">
            <a:extLst>
              <a:ext uri="{FF2B5EF4-FFF2-40B4-BE49-F238E27FC236}">
                <a16:creationId xmlns:a16="http://schemas.microsoft.com/office/drawing/2014/main" id="{A93A9231-314B-6E42-ACF1-0D70BED39000}"/>
              </a:ext>
            </a:extLst>
          </p:cNvPr>
          <p:cNvSpPr>
            <a:spLocks noGrp="1"/>
          </p:cNvSpPr>
          <p:nvPr>
            <p:ph type="sldNum" sz="quarter" idx="12"/>
          </p:nvPr>
        </p:nvSpPr>
        <p:spPr/>
        <p:txBody>
          <a:bodyPr/>
          <a:lstStyle/>
          <a:p>
            <a:fld id="{E5683719-778B-604D-B734-E25CC3C7439E}" type="slidenum">
              <a:rPr kumimoji="1" lang="ja-JP" altLang="en-US" smtClean="0"/>
              <a:t>5</a:t>
            </a:fld>
            <a:endParaRPr kumimoji="1" lang="ja-JP" altLang="en-US"/>
          </a:p>
        </p:txBody>
      </p:sp>
      <p:grpSp>
        <p:nvGrpSpPr>
          <p:cNvPr id="9" name="グループ化 8">
            <a:extLst>
              <a:ext uri="{FF2B5EF4-FFF2-40B4-BE49-F238E27FC236}">
                <a16:creationId xmlns:a16="http://schemas.microsoft.com/office/drawing/2014/main" id="{BF4D4123-E7C9-8D44-8726-8291223345B8}"/>
              </a:ext>
            </a:extLst>
          </p:cNvPr>
          <p:cNvGrpSpPr/>
          <p:nvPr/>
        </p:nvGrpSpPr>
        <p:grpSpPr>
          <a:xfrm>
            <a:off x="4655587" y="2769528"/>
            <a:ext cx="3816159" cy="2109913"/>
            <a:chOff x="4655587" y="3013368"/>
            <a:chExt cx="3816159" cy="2109913"/>
          </a:xfrm>
        </p:grpSpPr>
        <p:sp>
          <p:nvSpPr>
            <p:cNvPr id="19" name="テキスト ボックス 18">
              <a:extLst>
                <a:ext uri="{FF2B5EF4-FFF2-40B4-BE49-F238E27FC236}">
                  <a16:creationId xmlns:a16="http://schemas.microsoft.com/office/drawing/2014/main" id="{B214EF9B-7F50-1143-A2E3-C468A206F533}"/>
                </a:ext>
              </a:extLst>
            </p:cNvPr>
            <p:cNvSpPr txBox="1"/>
            <p:nvPr/>
          </p:nvSpPr>
          <p:spPr>
            <a:xfrm>
              <a:off x="6008062" y="3013368"/>
              <a:ext cx="2463684" cy="923330"/>
            </a:xfrm>
            <a:prstGeom prst="rect">
              <a:avLst/>
            </a:prstGeom>
            <a:noFill/>
            <a:ln>
              <a:solidFill>
                <a:srgbClr val="0070C0"/>
              </a:solidFill>
            </a:ln>
          </p:spPr>
          <p:txBody>
            <a:bodyPr wrap="square" rtlCol="0">
              <a:spAutoFit/>
            </a:bodyPr>
            <a:lstStyle/>
            <a:p>
              <a:r>
                <a:rPr lang="en-US" altLang="ja-JP" dirty="0"/>
                <a:t>③k</a:t>
              </a:r>
              <a:r>
                <a:rPr lang="ja-JP" altLang="en-US"/>
                <a:t>が決まると</a:t>
              </a:r>
              <a:r>
                <a:rPr lang="en-US" altLang="ja-JP" dirty="0"/>
                <a:t>K&lt;0.25</a:t>
              </a:r>
              <a:r>
                <a:rPr lang="ja-JP" altLang="en-US"/>
                <a:t>の領域の推移が予測できる。</a:t>
              </a:r>
              <a:r>
                <a:rPr lang="en-US" altLang="ja-JP" dirty="0">
                  <a:ea typeface="MS PGothic" panose="020B0600070205080204" pitchFamily="34" charset="-128"/>
                </a:rPr>
                <a:t> </a:t>
              </a:r>
            </a:p>
          </p:txBody>
        </p:sp>
        <p:cxnSp>
          <p:nvCxnSpPr>
            <p:cNvPr id="21" name="直線矢印コネクタ 20">
              <a:extLst>
                <a:ext uri="{FF2B5EF4-FFF2-40B4-BE49-F238E27FC236}">
                  <a16:creationId xmlns:a16="http://schemas.microsoft.com/office/drawing/2014/main" id="{50AE5EE8-F061-5743-8D7F-E6C40010BC4C}"/>
                </a:ext>
              </a:extLst>
            </p:cNvPr>
            <p:cNvCxnSpPr>
              <a:cxnSpLocks/>
            </p:cNvCxnSpPr>
            <p:nvPr/>
          </p:nvCxnSpPr>
          <p:spPr>
            <a:xfrm flipH="1">
              <a:off x="4655587" y="3936440"/>
              <a:ext cx="1352476" cy="118684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sp>
        <p:nvSpPr>
          <p:cNvPr id="33" name="円/楕円 32">
            <a:extLst>
              <a:ext uri="{FF2B5EF4-FFF2-40B4-BE49-F238E27FC236}">
                <a16:creationId xmlns:a16="http://schemas.microsoft.com/office/drawing/2014/main" id="{97AA08D0-3FC9-0C41-A258-65C3BE0D096F}"/>
              </a:ext>
            </a:extLst>
          </p:cNvPr>
          <p:cNvSpPr/>
          <p:nvPr/>
        </p:nvSpPr>
        <p:spPr>
          <a:xfrm>
            <a:off x="6341989" y="4738813"/>
            <a:ext cx="72000" cy="7200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円/楕円 33">
            <a:extLst>
              <a:ext uri="{FF2B5EF4-FFF2-40B4-BE49-F238E27FC236}">
                <a16:creationId xmlns:a16="http://schemas.microsoft.com/office/drawing/2014/main" id="{72D7BA0E-D583-C441-B733-1FECB78149FD}"/>
              </a:ext>
            </a:extLst>
          </p:cNvPr>
          <p:cNvSpPr/>
          <p:nvPr/>
        </p:nvSpPr>
        <p:spPr>
          <a:xfrm>
            <a:off x="6342887" y="4382650"/>
            <a:ext cx="72000" cy="72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7">
            <a:extLst>
              <a:ext uri="{FF2B5EF4-FFF2-40B4-BE49-F238E27FC236}">
                <a16:creationId xmlns:a16="http://schemas.microsoft.com/office/drawing/2014/main" id="{45832AD8-312F-8442-9C30-E92D1C381CD3}"/>
              </a:ext>
            </a:extLst>
          </p:cNvPr>
          <p:cNvSpPr/>
          <p:nvPr/>
        </p:nvSpPr>
        <p:spPr>
          <a:xfrm>
            <a:off x="6458770" y="4228757"/>
            <a:ext cx="1887055" cy="369332"/>
          </a:xfrm>
          <a:prstGeom prst="rect">
            <a:avLst/>
          </a:prstGeom>
        </p:spPr>
        <p:txBody>
          <a:bodyPr wrap="none">
            <a:spAutoFit/>
          </a:bodyPr>
          <a:lstStyle/>
          <a:p>
            <a:r>
              <a:rPr lang="ja-JP" altLang="en-US">
                <a:latin typeface="MS PGothic" panose="020B0600070205080204" pitchFamily="34" charset="-128"/>
                <a:ea typeface="MS PGothic" panose="020B0600070205080204" pitchFamily="34" charset="-128"/>
              </a:rPr>
              <a:t>実測値</a:t>
            </a:r>
            <a:r>
              <a:rPr lang="en-US" altLang="ja-JP" dirty="0">
                <a:latin typeface="MS PGothic" panose="020B0600070205080204" pitchFamily="34" charset="-128"/>
                <a:ea typeface="MS PGothic" panose="020B0600070205080204" pitchFamily="34" charset="-128"/>
              </a:rPr>
              <a:t>(Fit</a:t>
            </a:r>
            <a:r>
              <a:rPr lang="ja-JP" altLang="en-US">
                <a:latin typeface="MS PGothic" panose="020B0600070205080204" pitchFamily="34" charset="-128"/>
                <a:ea typeface="MS PGothic" panose="020B0600070205080204" pitchFamily="34" charset="-128"/>
              </a:rPr>
              <a:t>に使う</a:t>
            </a:r>
            <a:r>
              <a:rPr lang="en-US" altLang="ja-JP" dirty="0">
                <a:latin typeface="MS PGothic" panose="020B0600070205080204" pitchFamily="34" charset="-128"/>
                <a:ea typeface="MS PGothic" panose="020B0600070205080204" pitchFamily="34" charset="-128"/>
              </a:rPr>
              <a:t>)</a:t>
            </a:r>
            <a:endParaRPr lang="ja-JP" altLang="en-US"/>
          </a:p>
        </p:txBody>
      </p:sp>
      <p:sp>
        <p:nvSpPr>
          <p:cNvPr id="35" name="正方形/長方形 34">
            <a:extLst>
              <a:ext uri="{FF2B5EF4-FFF2-40B4-BE49-F238E27FC236}">
                <a16:creationId xmlns:a16="http://schemas.microsoft.com/office/drawing/2014/main" id="{2497E9F4-6776-C548-A0DD-569EBAF15E53}"/>
              </a:ext>
            </a:extLst>
          </p:cNvPr>
          <p:cNvSpPr/>
          <p:nvPr/>
        </p:nvSpPr>
        <p:spPr>
          <a:xfrm>
            <a:off x="6472730" y="4598089"/>
            <a:ext cx="2380780" cy="369332"/>
          </a:xfrm>
          <a:prstGeom prst="rect">
            <a:avLst/>
          </a:prstGeom>
        </p:spPr>
        <p:txBody>
          <a:bodyPr wrap="none">
            <a:spAutoFit/>
          </a:bodyPr>
          <a:lstStyle/>
          <a:p>
            <a:r>
              <a:rPr lang="ja-JP" altLang="en-US">
                <a:latin typeface="MS PGothic" panose="020B0600070205080204" pitchFamily="34" charset="-128"/>
                <a:ea typeface="MS PGothic" panose="020B0600070205080204" pitchFamily="34" charset="-128"/>
              </a:rPr>
              <a:t>実測値</a:t>
            </a:r>
            <a:r>
              <a:rPr lang="en-US" altLang="ja-JP" dirty="0">
                <a:latin typeface="MS PGothic" panose="020B0600070205080204" pitchFamily="34" charset="-128"/>
                <a:ea typeface="MS PGothic" panose="020B0600070205080204" pitchFamily="34" charset="-128"/>
              </a:rPr>
              <a:t>(Fit</a:t>
            </a:r>
            <a:r>
              <a:rPr lang="ja-JP" altLang="en-US">
                <a:latin typeface="MS PGothic" panose="020B0600070205080204" pitchFamily="34" charset="-128"/>
                <a:ea typeface="MS PGothic" panose="020B0600070205080204" pitchFamily="34" charset="-128"/>
              </a:rPr>
              <a:t>に使わない</a:t>
            </a:r>
            <a:r>
              <a:rPr lang="en-US" altLang="ja-JP" dirty="0">
                <a:latin typeface="MS PGothic" panose="020B0600070205080204" pitchFamily="34" charset="-128"/>
                <a:ea typeface="MS PGothic" panose="020B0600070205080204" pitchFamily="34" charset="-128"/>
              </a:rPr>
              <a:t>)</a:t>
            </a:r>
            <a:endParaRPr lang="ja-JP" altLang="en-US"/>
          </a:p>
        </p:txBody>
      </p:sp>
      <p:pic>
        <p:nvPicPr>
          <p:cNvPr id="3" name="図 2">
            <a:extLst>
              <a:ext uri="{FF2B5EF4-FFF2-40B4-BE49-F238E27FC236}">
                <a16:creationId xmlns:a16="http://schemas.microsoft.com/office/drawing/2014/main" id="{FB29F28F-DB04-6640-8D65-01CFAA603925}"/>
              </a:ext>
            </a:extLst>
          </p:cNvPr>
          <p:cNvPicPr>
            <a:picLocks noChangeAspect="1"/>
          </p:cNvPicPr>
          <p:nvPr/>
        </p:nvPicPr>
        <p:blipFill>
          <a:blip r:embed="rId7"/>
          <a:stretch>
            <a:fillRect/>
          </a:stretch>
        </p:blipFill>
        <p:spPr>
          <a:xfrm>
            <a:off x="1143000" y="1511375"/>
            <a:ext cx="6858000" cy="4362450"/>
          </a:xfrm>
          <a:prstGeom prst="rect">
            <a:avLst/>
          </a:prstGeom>
        </p:spPr>
      </p:pic>
      <p:sp>
        <p:nvSpPr>
          <p:cNvPr id="28" name="テキスト ボックス 27">
            <a:extLst>
              <a:ext uri="{FF2B5EF4-FFF2-40B4-BE49-F238E27FC236}">
                <a16:creationId xmlns:a16="http://schemas.microsoft.com/office/drawing/2014/main" id="{FD6E7FAC-6C05-5C43-8A38-5E16BF5FDF8E}"/>
              </a:ext>
            </a:extLst>
          </p:cNvPr>
          <p:cNvSpPr txBox="1"/>
          <p:nvPr/>
        </p:nvSpPr>
        <p:spPr>
          <a:xfrm>
            <a:off x="1173480" y="5638513"/>
            <a:ext cx="595745" cy="338554"/>
          </a:xfrm>
          <a:prstGeom prst="rect">
            <a:avLst/>
          </a:prstGeom>
          <a:solidFill>
            <a:schemeClr val="bg1"/>
          </a:solidFill>
        </p:spPr>
        <p:txBody>
          <a:bodyPr wrap="square" rtlCol="0">
            <a:spAutoFit/>
          </a:bodyPr>
          <a:lstStyle/>
          <a:p>
            <a:pPr algn="ctr"/>
            <a:r>
              <a:rPr lang="en-US" altLang="ja-JP" sz="1600" dirty="0">
                <a:latin typeface="MS PGothic" panose="020B0600070205080204" pitchFamily="34" charset="-128"/>
                <a:ea typeface="MS PGothic" panose="020B0600070205080204" pitchFamily="34" charset="-128"/>
              </a:rPr>
              <a:t>4</a:t>
            </a:r>
            <a:r>
              <a:rPr kumimoji="1" lang="en-US" altLang="ja-JP" sz="1600" dirty="0">
                <a:latin typeface="MS PGothic" panose="020B0600070205080204" pitchFamily="34" charset="-128"/>
                <a:ea typeface="MS PGothic" panose="020B0600070205080204" pitchFamily="34" charset="-128"/>
              </a:rPr>
              <a:t>/1</a:t>
            </a:r>
            <a:endParaRPr kumimoji="1" lang="ja-JP" altLang="en-US" sz="1600">
              <a:latin typeface="MS PGothic" panose="020B0600070205080204" pitchFamily="34" charset="-128"/>
              <a:ea typeface="MS PGothic" panose="020B0600070205080204" pitchFamily="34" charset="-128"/>
            </a:endParaRPr>
          </a:p>
        </p:txBody>
      </p:sp>
      <p:sp>
        <p:nvSpPr>
          <p:cNvPr id="29" name="テキスト ボックス 28">
            <a:extLst>
              <a:ext uri="{FF2B5EF4-FFF2-40B4-BE49-F238E27FC236}">
                <a16:creationId xmlns:a16="http://schemas.microsoft.com/office/drawing/2014/main" id="{02EF5408-2502-7C47-9779-A5F6B8D54F95}"/>
              </a:ext>
            </a:extLst>
          </p:cNvPr>
          <p:cNvSpPr txBox="1"/>
          <p:nvPr/>
        </p:nvSpPr>
        <p:spPr>
          <a:xfrm>
            <a:off x="2179320" y="5633962"/>
            <a:ext cx="595745" cy="338554"/>
          </a:xfrm>
          <a:prstGeom prst="rect">
            <a:avLst/>
          </a:prstGeom>
          <a:solidFill>
            <a:schemeClr val="bg1"/>
          </a:solidFill>
        </p:spPr>
        <p:txBody>
          <a:bodyPr wrap="square" rtlCol="0">
            <a:spAutoFit/>
          </a:bodyPr>
          <a:lstStyle/>
          <a:p>
            <a:pPr algn="ctr"/>
            <a:r>
              <a:rPr lang="en-US" altLang="ja-JP" sz="1600" dirty="0">
                <a:latin typeface="MS PGothic" panose="020B0600070205080204" pitchFamily="34" charset="-128"/>
                <a:ea typeface="MS PGothic" panose="020B0600070205080204" pitchFamily="34" charset="-128"/>
              </a:rPr>
              <a:t>4</a:t>
            </a:r>
            <a:r>
              <a:rPr kumimoji="1" lang="en-US" altLang="ja-JP" sz="1600" dirty="0">
                <a:latin typeface="MS PGothic" panose="020B0600070205080204" pitchFamily="34" charset="-128"/>
                <a:ea typeface="MS PGothic" panose="020B0600070205080204" pitchFamily="34" charset="-128"/>
              </a:rPr>
              <a:t>/11</a:t>
            </a:r>
            <a:endParaRPr kumimoji="1" lang="ja-JP" altLang="en-US" sz="1600">
              <a:latin typeface="MS PGothic" panose="020B0600070205080204" pitchFamily="34" charset="-128"/>
              <a:ea typeface="MS PGothic" panose="020B0600070205080204" pitchFamily="34" charset="-128"/>
            </a:endParaRPr>
          </a:p>
        </p:txBody>
      </p:sp>
      <p:sp>
        <p:nvSpPr>
          <p:cNvPr id="30" name="テキスト ボックス 29">
            <a:extLst>
              <a:ext uri="{FF2B5EF4-FFF2-40B4-BE49-F238E27FC236}">
                <a16:creationId xmlns:a16="http://schemas.microsoft.com/office/drawing/2014/main" id="{92119B15-7E03-544D-9847-C8AEF6A93BAA}"/>
              </a:ext>
            </a:extLst>
          </p:cNvPr>
          <p:cNvSpPr txBox="1"/>
          <p:nvPr/>
        </p:nvSpPr>
        <p:spPr>
          <a:xfrm>
            <a:off x="3206865" y="5633962"/>
            <a:ext cx="595745" cy="338554"/>
          </a:xfrm>
          <a:prstGeom prst="rect">
            <a:avLst/>
          </a:prstGeom>
          <a:solidFill>
            <a:schemeClr val="bg1"/>
          </a:solidFill>
        </p:spPr>
        <p:txBody>
          <a:bodyPr wrap="square" rtlCol="0">
            <a:spAutoFit/>
          </a:bodyPr>
          <a:lstStyle/>
          <a:p>
            <a:pPr algn="ctr"/>
            <a:r>
              <a:rPr lang="en-US" altLang="ja-JP" sz="1600" dirty="0">
                <a:latin typeface="MS PGothic" panose="020B0600070205080204" pitchFamily="34" charset="-128"/>
                <a:ea typeface="MS PGothic" panose="020B0600070205080204" pitchFamily="34" charset="-128"/>
              </a:rPr>
              <a:t>4</a:t>
            </a:r>
            <a:r>
              <a:rPr kumimoji="1" lang="en-US" altLang="ja-JP" sz="1600" dirty="0">
                <a:latin typeface="MS PGothic" panose="020B0600070205080204" pitchFamily="34" charset="-128"/>
                <a:ea typeface="MS PGothic" panose="020B0600070205080204" pitchFamily="34" charset="-128"/>
              </a:rPr>
              <a:t>/21</a:t>
            </a:r>
            <a:endParaRPr kumimoji="1" lang="ja-JP" altLang="en-US" sz="1600">
              <a:latin typeface="MS PGothic" panose="020B0600070205080204" pitchFamily="34" charset="-128"/>
              <a:ea typeface="MS PGothic" panose="020B0600070205080204" pitchFamily="34" charset="-128"/>
            </a:endParaRPr>
          </a:p>
        </p:txBody>
      </p:sp>
      <p:sp>
        <p:nvSpPr>
          <p:cNvPr id="31" name="テキスト ボックス 30">
            <a:extLst>
              <a:ext uri="{FF2B5EF4-FFF2-40B4-BE49-F238E27FC236}">
                <a16:creationId xmlns:a16="http://schemas.microsoft.com/office/drawing/2014/main" id="{C155EAA4-7C1C-634D-894A-5E4982FF2247}"/>
              </a:ext>
            </a:extLst>
          </p:cNvPr>
          <p:cNvSpPr txBox="1"/>
          <p:nvPr/>
        </p:nvSpPr>
        <p:spPr>
          <a:xfrm>
            <a:off x="4203930" y="5633962"/>
            <a:ext cx="595745" cy="338554"/>
          </a:xfrm>
          <a:prstGeom prst="rect">
            <a:avLst/>
          </a:prstGeom>
          <a:solidFill>
            <a:schemeClr val="bg1"/>
          </a:solidFill>
        </p:spPr>
        <p:txBody>
          <a:bodyPr wrap="square" rtlCol="0">
            <a:spAutoFit/>
          </a:bodyPr>
          <a:lstStyle/>
          <a:p>
            <a:pPr algn="ctr"/>
            <a:r>
              <a:rPr kumimoji="1" lang="en-US" altLang="ja-JP" sz="1600" dirty="0">
                <a:latin typeface="MS PGothic" panose="020B0600070205080204" pitchFamily="34" charset="-128"/>
                <a:ea typeface="MS PGothic" panose="020B0600070205080204" pitchFamily="34" charset="-128"/>
              </a:rPr>
              <a:t>5/1</a:t>
            </a:r>
            <a:endParaRPr kumimoji="1" lang="ja-JP" altLang="en-US" sz="1600">
              <a:latin typeface="MS PGothic" panose="020B0600070205080204" pitchFamily="34" charset="-128"/>
              <a:ea typeface="MS PGothic" panose="020B0600070205080204" pitchFamily="34" charset="-128"/>
            </a:endParaRPr>
          </a:p>
        </p:txBody>
      </p:sp>
      <p:sp>
        <p:nvSpPr>
          <p:cNvPr id="32" name="テキスト ボックス 31">
            <a:extLst>
              <a:ext uri="{FF2B5EF4-FFF2-40B4-BE49-F238E27FC236}">
                <a16:creationId xmlns:a16="http://schemas.microsoft.com/office/drawing/2014/main" id="{E809621A-816D-264D-9188-CD94776D84E5}"/>
              </a:ext>
            </a:extLst>
          </p:cNvPr>
          <p:cNvSpPr txBox="1"/>
          <p:nvPr/>
        </p:nvSpPr>
        <p:spPr>
          <a:xfrm>
            <a:off x="5200995" y="5633236"/>
            <a:ext cx="595745" cy="338554"/>
          </a:xfrm>
          <a:prstGeom prst="rect">
            <a:avLst/>
          </a:prstGeom>
          <a:solidFill>
            <a:schemeClr val="bg1"/>
          </a:solidFill>
        </p:spPr>
        <p:txBody>
          <a:bodyPr wrap="square" rtlCol="0">
            <a:spAutoFit/>
          </a:bodyPr>
          <a:lstStyle/>
          <a:p>
            <a:pPr algn="ctr"/>
            <a:r>
              <a:rPr kumimoji="1" lang="en-US" altLang="ja-JP" sz="1600" dirty="0">
                <a:latin typeface="MS PGothic" panose="020B0600070205080204" pitchFamily="34" charset="-128"/>
                <a:ea typeface="MS PGothic" panose="020B0600070205080204" pitchFamily="34" charset="-128"/>
              </a:rPr>
              <a:t>5/11</a:t>
            </a:r>
            <a:endParaRPr kumimoji="1" lang="ja-JP" altLang="en-US" sz="1600">
              <a:latin typeface="MS PGothic" panose="020B0600070205080204" pitchFamily="34" charset="-128"/>
              <a:ea typeface="MS PGothic" panose="020B0600070205080204" pitchFamily="34" charset="-128"/>
            </a:endParaRPr>
          </a:p>
        </p:txBody>
      </p:sp>
      <p:sp>
        <p:nvSpPr>
          <p:cNvPr id="36" name="テキスト ボックス 35">
            <a:extLst>
              <a:ext uri="{FF2B5EF4-FFF2-40B4-BE49-F238E27FC236}">
                <a16:creationId xmlns:a16="http://schemas.microsoft.com/office/drawing/2014/main" id="{F4C9EC9B-C8CE-D54F-B2E6-C57D00C527D5}"/>
              </a:ext>
            </a:extLst>
          </p:cNvPr>
          <p:cNvSpPr txBox="1"/>
          <p:nvPr/>
        </p:nvSpPr>
        <p:spPr>
          <a:xfrm>
            <a:off x="6206835" y="5644044"/>
            <a:ext cx="595745" cy="338554"/>
          </a:xfrm>
          <a:prstGeom prst="rect">
            <a:avLst/>
          </a:prstGeom>
          <a:solidFill>
            <a:schemeClr val="bg1"/>
          </a:solidFill>
        </p:spPr>
        <p:txBody>
          <a:bodyPr wrap="square" rtlCol="0">
            <a:spAutoFit/>
          </a:bodyPr>
          <a:lstStyle/>
          <a:p>
            <a:pPr algn="ctr"/>
            <a:r>
              <a:rPr kumimoji="1" lang="en-US" altLang="ja-JP" sz="1600" dirty="0">
                <a:latin typeface="MS PGothic" panose="020B0600070205080204" pitchFamily="34" charset="-128"/>
                <a:ea typeface="MS PGothic" panose="020B0600070205080204" pitchFamily="34" charset="-128"/>
              </a:rPr>
              <a:t>5/21</a:t>
            </a:r>
            <a:endParaRPr kumimoji="1" lang="ja-JP" altLang="en-US" sz="1600">
              <a:latin typeface="MS PGothic" panose="020B0600070205080204" pitchFamily="34" charset="-128"/>
              <a:ea typeface="MS PGothic" panose="020B0600070205080204" pitchFamily="34" charset="-128"/>
            </a:endParaRPr>
          </a:p>
        </p:txBody>
      </p:sp>
      <p:sp>
        <p:nvSpPr>
          <p:cNvPr id="6" name="テキスト ボックス 5">
            <a:extLst>
              <a:ext uri="{FF2B5EF4-FFF2-40B4-BE49-F238E27FC236}">
                <a16:creationId xmlns:a16="http://schemas.microsoft.com/office/drawing/2014/main" id="{665E5B29-A29D-FB42-B939-28BDB6BBA8D6}"/>
              </a:ext>
            </a:extLst>
          </p:cNvPr>
          <p:cNvSpPr txBox="1"/>
          <p:nvPr/>
        </p:nvSpPr>
        <p:spPr>
          <a:xfrm>
            <a:off x="1787654" y="6204397"/>
            <a:ext cx="5735866" cy="461665"/>
          </a:xfrm>
          <a:prstGeom prst="rect">
            <a:avLst/>
          </a:prstGeom>
          <a:noFill/>
          <a:ln>
            <a:solidFill>
              <a:srgbClr val="FF0000"/>
            </a:solidFill>
          </a:ln>
        </p:spPr>
        <p:txBody>
          <a:bodyPr wrap="none" rtlCol="0">
            <a:spAutoFit/>
          </a:bodyPr>
          <a:lstStyle/>
          <a:p>
            <a:r>
              <a:rPr kumimoji="1" lang="ja-JP" altLang="en-US" sz="2400">
                <a:latin typeface="MS PGothic" panose="020B0600070205080204" pitchFamily="34" charset="-128"/>
                <a:ea typeface="MS PGothic" panose="020B0600070205080204" pitchFamily="34" charset="-128"/>
              </a:rPr>
              <a:t>最初から最後まで感染収束スピードは一定</a:t>
            </a:r>
          </a:p>
        </p:txBody>
      </p:sp>
      <p:sp>
        <p:nvSpPr>
          <p:cNvPr id="37" name="正方形/長方形 36">
            <a:extLst>
              <a:ext uri="{FF2B5EF4-FFF2-40B4-BE49-F238E27FC236}">
                <a16:creationId xmlns:a16="http://schemas.microsoft.com/office/drawing/2014/main" id="{448D2CBD-FAB5-6A4A-A38A-8CEAA6B13587}"/>
              </a:ext>
            </a:extLst>
          </p:cNvPr>
          <p:cNvSpPr/>
          <p:nvPr/>
        </p:nvSpPr>
        <p:spPr>
          <a:xfrm>
            <a:off x="7523520" y="5346625"/>
            <a:ext cx="455408" cy="3149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89795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23E91AE-D11C-1143-911F-0E38F7CC7043}"/>
              </a:ext>
            </a:extLst>
          </p:cNvPr>
          <p:cNvSpPr>
            <a:spLocks noGrp="1"/>
          </p:cNvSpPr>
          <p:nvPr>
            <p:ph type="title"/>
          </p:nvPr>
        </p:nvSpPr>
        <p:spPr>
          <a:xfrm>
            <a:off x="637190" y="-3087"/>
            <a:ext cx="7886700" cy="1325563"/>
          </a:xfrm>
        </p:spPr>
        <p:txBody>
          <a:bodyPr/>
          <a:lstStyle/>
          <a:p>
            <a:r>
              <a:rPr lang="ja-JP" altLang="en-US">
                <a:latin typeface="MS PGothic" panose="020B0600070205080204" pitchFamily="34" charset="-128"/>
                <a:ea typeface="MS PGothic" panose="020B0600070205080204" pitchFamily="34" charset="-128"/>
              </a:rPr>
              <a:t>欧州におけるロックダウンの影響（効果）</a:t>
            </a:r>
            <a:endParaRPr kumimoji="1" lang="ja-JP" altLang="en-US">
              <a:latin typeface="MS PGothic" panose="020B0600070205080204" pitchFamily="34" charset="-128"/>
              <a:ea typeface="MS PGothic" panose="020B0600070205080204" pitchFamily="34" charset="-128"/>
            </a:endParaRPr>
          </a:p>
        </p:txBody>
      </p:sp>
      <p:sp>
        <p:nvSpPr>
          <p:cNvPr id="26" name="スライド番号プレースホルダー 25">
            <a:extLst>
              <a:ext uri="{FF2B5EF4-FFF2-40B4-BE49-F238E27FC236}">
                <a16:creationId xmlns:a16="http://schemas.microsoft.com/office/drawing/2014/main" id="{A93A9231-314B-6E42-ACF1-0D70BED39000}"/>
              </a:ext>
            </a:extLst>
          </p:cNvPr>
          <p:cNvSpPr>
            <a:spLocks noGrp="1"/>
          </p:cNvSpPr>
          <p:nvPr>
            <p:ph type="sldNum" sz="quarter" idx="12"/>
          </p:nvPr>
        </p:nvSpPr>
        <p:spPr/>
        <p:txBody>
          <a:bodyPr/>
          <a:lstStyle/>
          <a:p>
            <a:fld id="{E5683719-778B-604D-B734-E25CC3C7439E}" type="slidenum">
              <a:rPr kumimoji="1" lang="ja-JP" altLang="en-US" smtClean="0"/>
              <a:t>6</a:t>
            </a:fld>
            <a:endParaRPr kumimoji="1" lang="ja-JP" altLang="en-US"/>
          </a:p>
        </p:txBody>
      </p:sp>
      <p:sp>
        <p:nvSpPr>
          <p:cNvPr id="11" name="テキスト ボックス 10">
            <a:extLst>
              <a:ext uri="{FF2B5EF4-FFF2-40B4-BE49-F238E27FC236}">
                <a16:creationId xmlns:a16="http://schemas.microsoft.com/office/drawing/2014/main" id="{99DD820E-9B70-464D-8CED-62AC6BF5652A}"/>
              </a:ext>
            </a:extLst>
          </p:cNvPr>
          <p:cNvSpPr txBox="1"/>
          <p:nvPr/>
        </p:nvSpPr>
        <p:spPr>
          <a:xfrm>
            <a:off x="728177" y="4467030"/>
            <a:ext cx="7602920" cy="1631216"/>
          </a:xfrm>
          <a:prstGeom prst="rect">
            <a:avLst/>
          </a:prstGeom>
          <a:noFill/>
          <a:ln>
            <a:noFill/>
          </a:ln>
        </p:spPr>
        <p:txBody>
          <a:bodyPr wrap="square" rtlCol="0">
            <a:spAutoFit/>
          </a:bodyPr>
          <a:lstStyle/>
          <a:p>
            <a:r>
              <a:rPr lang="ja-JP" altLang="en-US" sz="2000">
                <a:latin typeface="MS PGothic" panose="020B0600070205080204" pitchFamily="34" charset="-128"/>
                <a:ea typeface="MS PGothic" panose="020B0600070205080204" pitchFamily="34" charset="-128"/>
              </a:rPr>
              <a:t>ロックダウン</a:t>
            </a:r>
            <a:r>
              <a:rPr kumimoji="1" lang="ja-JP" altLang="en-US" sz="2000">
                <a:latin typeface="MS PGothic" panose="020B0600070205080204" pitchFamily="34" charset="-128"/>
                <a:ea typeface="MS PGothic" panose="020B0600070205080204" pitchFamily="34" charset="-128"/>
              </a:rPr>
              <a:t>前後で</a:t>
            </a:r>
            <a:r>
              <a:rPr kumimoji="1" lang="en-US" altLang="ja-JP" sz="2000" dirty="0">
                <a:latin typeface="MS PGothic" panose="020B0600070205080204" pitchFamily="34" charset="-128"/>
                <a:ea typeface="MS PGothic" panose="020B0600070205080204" pitchFamily="34" charset="-128"/>
              </a:rPr>
              <a:t>K</a:t>
            </a:r>
            <a:r>
              <a:rPr kumimoji="1" lang="ja-JP" altLang="en-US" sz="2000">
                <a:latin typeface="MS PGothic" panose="020B0600070205080204" pitchFamily="34" charset="-128"/>
                <a:ea typeface="MS PGothic" panose="020B0600070205080204" pitchFamily="34" charset="-128"/>
              </a:rPr>
              <a:t>の傾き（収束スピード）に変化が見られる．</a:t>
            </a:r>
            <a:endParaRPr lang="en-US" altLang="ja-JP" sz="2000" dirty="0">
              <a:latin typeface="MS PGothic" panose="020B0600070205080204" pitchFamily="34" charset="-128"/>
              <a:ea typeface="MS PGothic" panose="020B0600070205080204" pitchFamily="34" charset="-128"/>
            </a:endParaRPr>
          </a:p>
          <a:p>
            <a:r>
              <a:rPr lang="ja-JP" altLang="en-US" sz="2000">
                <a:latin typeface="MS PGothic" panose="020B0600070205080204" pitchFamily="34" charset="-128"/>
                <a:ea typeface="MS PGothic" panose="020B0600070205080204" pitchFamily="34" charset="-128"/>
              </a:rPr>
              <a:t>ロックダウン</a:t>
            </a:r>
            <a:r>
              <a:rPr kumimoji="1" lang="ja-JP" altLang="en-US" sz="2000">
                <a:latin typeface="MS PGothic" panose="020B0600070205080204" pitchFamily="34" charset="-128"/>
                <a:ea typeface="MS PGothic" panose="020B0600070205080204" pitchFamily="34" charset="-128"/>
              </a:rPr>
              <a:t>後でも日本より収束スピードが遅い．</a:t>
            </a:r>
            <a:endParaRPr kumimoji="1" lang="en-US" altLang="ja-JP" sz="2000" dirty="0">
              <a:latin typeface="MS PGothic" panose="020B0600070205080204" pitchFamily="34" charset="-128"/>
              <a:ea typeface="MS PGothic" panose="020B0600070205080204" pitchFamily="34" charset="-128"/>
            </a:endParaRPr>
          </a:p>
          <a:p>
            <a:r>
              <a:rPr lang="ja-JP" altLang="en-US" sz="2000">
                <a:latin typeface="MS PGothic" panose="020B0600070205080204" pitchFamily="34" charset="-128"/>
                <a:ea typeface="MS PGothic" panose="020B0600070205080204" pitchFamily="34" charset="-128"/>
              </a:rPr>
              <a:t>解除後に感染再拡大の兆候は見られない．</a:t>
            </a:r>
            <a:endParaRPr kumimoji="1" lang="en-US" altLang="ja-JP" sz="2000" dirty="0">
              <a:latin typeface="MS PGothic" panose="020B0600070205080204" pitchFamily="34" charset="-128"/>
              <a:ea typeface="MS PGothic" panose="020B0600070205080204" pitchFamily="34" charset="-128"/>
            </a:endParaRPr>
          </a:p>
          <a:p>
            <a:r>
              <a:rPr kumimoji="1" lang="ja-JP" altLang="en-US" sz="2000">
                <a:solidFill>
                  <a:srgbClr val="FF0000"/>
                </a:solidFill>
                <a:latin typeface="MS PGothic" panose="020B0600070205080204" pitchFamily="34" charset="-128"/>
                <a:ea typeface="MS PGothic" panose="020B0600070205080204" pitchFamily="34" charset="-128"/>
              </a:rPr>
              <a:t>制限前の</a:t>
            </a:r>
            <a:r>
              <a:rPr kumimoji="1" lang="en-US" altLang="ja-JP" sz="2000" dirty="0">
                <a:solidFill>
                  <a:srgbClr val="FF0000"/>
                </a:solidFill>
                <a:latin typeface="MS PGothic" panose="020B0600070205080204" pitchFamily="34" charset="-128"/>
                <a:ea typeface="MS PGothic" panose="020B0600070205080204" pitchFamily="34" charset="-128"/>
              </a:rPr>
              <a:t>K</a:t>
            </a:r>
            <a:r>
              <a:rPr kumimoji="1" lang="ja-JP" altLang="en-US" sz="2000">
                <a:solidFill>
                  <a:srgbClr val="FF0000"/>
                </a:solidFill>
                <a:latin typeface="MS PGothic" panose="020B0600070205080204" pitchFamily="34" charset="-128"/>
                <a:ea typeface="MS PGothic" panose="020B0600070205080204" pitchFamily="34" charset="-128"/>
              </a:rPr>
              <a:t>値高止まり時に感染が爆発的に拡大</a:t>
            </a:r>
            <a:r>
              <a:rPr kumimoji="1" lang="ja-JP" altLang="en-US" sz="2000">
                <a:latin typeface="MS PGothic" panose="020B0600070205080204" pitchFamily="34" charset="-128"/>
                <a:ea typeface="MS PGothic" panose="020B0600070205080204" pitchFamily="34" charset="-128"/>
              </a:rPr>
              <a:t>した</a:t>
            </a:r>
            <a:r>
              <a:rPr lang="ja-JP" altLang="en-US" sz="2000">
                <a:latin typeface="MS PGothic" panose="020B0600070205080204" pitchFamily="34" charset="-128"/>
                <a:ea typeface="MS PGothic" panose="020B0600070205080204" pitchFamily="34" charset="-128"/>
              </a:rPr>
              <a:t>．</a:t>
            </a:r>
            <a:endParaRPr lang="en-US" altLang="ja-JP" sz="2000" dirty="0">
              <a:latin typeface="MS PGothic" panose="020B0600070205080204" pitchFamily="34" charset="-128"/>
              <a:ea typeface="MS PGothic" panose="020B0600070205080204" pitchFamily="34" charset="-128"/>
            </a:endParaRPr>
          </a:p>
          <a:p>
            <a:r>
              <a:rPr kumimoji="1" lang="en-US" altLang="ja-JP" sz="2000" dirty="0">
                <a:latin typeface="MS PGothic" panose="020B0600070205080204" pitchFamily="34" charset="-128"/>
                <a:ea typeface="MS PGothic" panose="020B0600070205080204" pitchFamily="34" charset="-128"/>
              </a:rPr>
              <a:t>(</a:t>
            </a:r>
            <a:r>
              <a:rPr kumimoji="1" lang="ja-JP" altLang="en-US" sz="2000">
                <a:latin typeface="MS PGothic" panose="020B0600070205080204" pitchFamily="34" charset="-128"/>
                <a:ea typeface="MS PGothic" panose="020B0600070205080204" pitchFamily="34" charset="-128"/>
              </a:rPr>
              <a:t>参考資料</a:t>
            </a:r>
            <a:r>
              <a:rPr kumimoji="1" lang="en-US" altLang="ja-JP" sz="2000" dirty="0">
                <a:latin typeface="MS PGothic" panose="020B0600070205080204" pitchFamily="34" charset="-128"/>
                <a:ea typeface="MS PGothic" panose="020B0600070205080204" pitchFamily="34" charset="-128"/>
              </a:rPr>
              <a:t> 2, 3, 7)</a:t>
            </a:r>
          </a:p>
        </p:txBody>
      </p:sp>
      <p:pic>
        <p:nvPicPr>
          <p:cNvPr id="17" name="図 16">
            <a:extLst>
              <a:ext uri="{FF2B5EF4-FFF2-40B4-BE49-F238E27FC236}">
                <a16:creationId xmlns:a16="http://schemas.microsoft.com/office/drawing/2014/main" id="{9F6859A8-E6A7-5742-966E-A5856BF71FDA}"/>
              </a:ext>
            </a:extLst>
          </p:cNvPr>
          <p:cNvPicPr>
            <a:picLocks noChangeAspect="1"/>
          </p:cNvPicPr>
          <p:nvPr/>
        </p:nvPicPr>
        <p:blipFill>
          <a:blip r:embed="rId3"/>
          <a:stretch>
            <a:fillRect/>
          </a:stretch>
        </p:blipFill>
        <p:spPr>
          <a:xfrm>
            <a:off x="231957" y="1422572"/>
            <a:ext cx="4297680" cy="2733802"/>
          </a:xfrm>
          <a:prstGeom prst="rect">
            <a:avLst/>
          </a:prstGeom>
        </p:spPr>
      </p:pic>
      <p:sp>
        <p:nvSpPr>
          <p:cNvPr id="18" name="テキスト ボックス 17">
            <a:extLst>
              <a:ext uri="{FF2B5EF4-FFF2-40B4-BE49-F238E27FC236}">
                <a16:creationId xmlns:a16="http://schemas.microsoft.com/office/drawing/2014/main" id="{5FF28B11-2DDD-E341-993B-AFE171F0F3BE}"/>
              </a:ext>
            </a:extLst>
          </p:cNvPr>
          <p:cNvSpPr txBox="1"/>
          <p:nvPr/>
        </p:nvSpPr>
        <p:spPr>
          <a:xfrm>
            <a:off x="588904" y="1465297"/>
            <a:ext cx="1361816" cy="369332"/>
          </a:xfrm>
          <a:prstGeom prst="rect">
            <a:avLst/>
          </a:prstGeom>
          <a:noFill/>
          <a:ln>
            <a:solidFill>
              <a:schemeClr val="accent1"/>
            </a:solidFill>
          </a:ln>
        </p:spPr>
        <p:txBody>
          <a:bodyPr wrap="square" rtlCol="0">
            <a:spAutoFit/>
          </a:bodyPr>
          <a:lstStyle/>
          <a:p>
            <a:pPr algn="ctr"/>
            <a:r>
              <a:rPr kumimoji="1" lang="ja-JP" altLang="en-US">
                <a:latin typeface="MS PGothic" panose="020B0600070205080204" pitchFamily="34" charset="-128"/>
                <a:ea typeface="MS PGothic" panose="020B0600070205080204" pitchFamily="34" charset="-128"/>
                <a:cs typeface="Arial" panose="020B0604020202020204" pitchFamily="34" charset="0"/>
              </a:rPr>
              <a:t>ロックダウン</a:t>
            </a:r>
            <a:endParaRPr kumimoji="1" lang="en-US" altLang="ja-JP" dirty="0">
              <a:latin typeface="MS PGothic" panose="020B0600070205080204" pitchFamily="34" charset="-128"/>
              <a:ea typeface="MS PGothic" panose="020B0600070205080204" pitchFamily="34" charset="-128"/>
              <a:cs typeface="Arial" panose="020B0604020202020204" pitchFamily="34" charset="0"/>
            </a:endParaRPr>
          </a:p>
        </p:txBody>
      </p:sp>
      <p:cxnSp>
        <p:nvCxnSpPr>
          <p:cNvPr id="19" name="直線矢印コネクタ 18">
            <a:extLst>
              <a:ext uri="{FF2B5EF4-FFF2-40B4-BE49-F238E27FC236}">
                <a16:creationId xmlns:a16="http://schemas.microsoft.com/office/drawing/2014/main" id="{6F5B8233-7F08-8D42-AD1A-6C422A875D44}"/>
              </a:ext>
            </a:extLst>
          </p:cNvPr>
          <p:cNvCxnSpPr/>
          <p:nvPr/>
        </p:nvCxnSpPr>
        <p:spPr>
          <a:xfrm>
            <a:off x="938374" y="1835597"/>
            <a:ext cx="0" cy="20804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0" name="テキスト ボックス 19">
            <a:extLst>
              <a:ext uri="{FF2B5EF4-FFF2-40B4-BE49-F238E27FC236}">
                <a16:creationId xmlns:a16="http://schemas.microsoft.com/office/drawing/2014/main" id="{4832ACB9-F8F7-1349-AF04-7A2419B79FB7}"/>
              </a:ext>
            </a:extLst>
          </p:cNvPr>
          <p:cNvSpPr txBox="1"/>
          <p:nvPr/>
        </p:nvSpPr>
        <p:spPr>
          <a:xfrm>
            <a:off x="2793624" y="3246560"/>
            <a:ext cx="670936" cy="369332"/>
          </a:xfrm>
          <a:prstGeom prst="rect">
            <a:avLst/>
          </a:prstGeom>
          <a:noFill/>
          <a:ln>
            <a:solidFill>
              <a:schemeClr val="accent1"/>
            </a:solidFill>
          </a:ln>
        </p:spPr>
        <p:txBody>
          <a:bodyPr wrap="square" rtlCol="0">
            <a:spAutoFit/>
          </a:bodyPr>
          <a:lstStyle/>
          <a:p>
            <a:pPr algn="ctr"/>
            <a:r>
              <a:rPr kumimoji="1" lang="ja-JP" altLang="en-US">
                <a:latin typeface="MS PGothic" panose="020B0600070205080204" pitchFamily="34" charset="-128"/>
                <a:ea typeface="MS PGothic" panose="020B0600070205080204" pitchFamily="34" charset="-128"/>
                <a:cs typeface="Arial" panose="020B0604020202020204" pitchFamily="34" charset="0"/>
              </a:rPr>
              <a:t>解除</a:t>
            </a:r>
            <a:endParaRPr kumimoji="1" lang="en-US" altLang="ja-JP" dirty="0">
              <a:latin typeface="MS PGothic" panose="020B0600070205080204" pitchFamily="34" charset="-128"/>
              <a:ea typeface="MS PGothic" panose="020B0600070205080204" pitchFamily="34" charset="-128"/>
              <a:cs typeface="Arial" panose="020B0604020202020204" pitchFamily="34" charset="0"/>
            </a:endParaRPr>
          </a:p>
        </p:txBody>
      </p:sp>
      <p:cxnSp>
        <p:nvCxnSpPr>
          <p:cNvPr id="21" name="直線矢印コネクタ 20">
            <a:extLst>
              <a:ext uri="{FF2B5EF4-FFF2-40B4-BE49-F238E27FC236}">
                <a16:creationId xmlns:a16="http://schemas.microsoft.com/office/drawing/2014/main" id="{CA2E7F9F-2A17-094E-A507-1AFCB15F37F8}"/>
              </a:ext>
            </a:extLst>
          </p:cNvPr>
          <p:cNvCxnSpPr/>
          <p:nvPr/>
        </p:nvCxnSpPr>
        <p:spPr>
          <a:xfrm>
            <a:off x="3129092" y="3615892"/>
            <a:ext cx="0" cy="20804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22" name="図 21">
            <a:extLst>
              <a:ext uri="{FF2B5EF4-FFF2-40B4-BE49-F238E27FC236}">
                <a16:creationId xmlns:a16="http://schemas.microsoft.com/office/drawing/2014/main" id="{D6B75B8F-2DB1-D64A-97A5-9D8EA49F1EFE}"/>
              </a:ext>
            </a:extLst>
          </p:cNvPr>
          <p:cNvPicPr>
            <a:picLocks noChangeAspect="1"/>
          </p:cNvPicPr>
          <p:nvPr/>
        </p:nvPicPr>
        <p:blipFill>
          <a:blip r:embed="rId4"/>
          <a:stretch>
            <a:fillRect/>
          </a:stretch>
        </p:blipFill>
        <p:spPr>
          <a:xfrm>
            <a:off x="4627915" y="1447972"/>
            <a:ext cx="4297680" cy="2733802"/>
          </a:xfrm>
          <a:prstGeom prst="rect">
            <a:avLst/>
          </a:prstGeom>
        </p:spPr>
      </p:pic>
      <p:sp>
        <p:nvSpPr>
          <p:cNvPr id="23" name="テキスト ボックス 22">
            <a:extLst>
              <a:ext uri="{FF2B5EF4-FFF2-40B4-BE49-F238E27FC236}">
                <a16:creationId xmlns:a16="http://schemas.microsoft.com/office/drawing/2014/main" id="{E938B141-D500-8345-8145-F0F81E2B981E}"/>
              </a:ext>
            </a:extLst>
          </p:cNvPr>
          <p:cNvSpPr txBox="1"/>
          <p:nvPr/>
        </p:nvSpPr>
        <p:spPr>
          <a:xfrm>
            <a:off x="4973612" y="1546577"/>
            <a:ext cx="1361816" cy="369332"/>
          </a:xfrm>
          <a:prstGeom prst="rect">
            <a:avLst/>
          </a:prstGeom>
          <a:noFill/>
          <a:ln>
            <a:solidFill>
              <a:schemeClr val="accent1"/>
            </a:solidFill>
          </a:ln>
        </p:spPr>
        <p:txBody>
          <a:bodyPr wrap="square" rtlCol="0">
            <a:spAutoFit/>
          </a:bodyPr>
          <a:lstStyle/>
          <a:p>
            <a:pPr algn="ctr"/>
            <a:r>
              <a:rPr kumimoji="1" lang="ja-JP" altLang="en-US">
                <a:latin typeface="MS PGothic" panose="020B0600070205080204" pitchFamily="34" charset="-128"/>
                <a:ea typeface="MS PGothic" panose="020B0600070205080204" pitchFamily="34" charset="-128"/>
                <a:cs typeface="Arial" panose="020B0604020202020204" pitchFamily="34" charset="0"/>
              </a:rPr>
              <a:t>ロックダウン</a:t>
            </a:r>
            <a:endParaRPr kumimoji="1" lang="en-US" altLang="ja-JP" dirty="0">
              <a:latin typeface="MS PGothic" panose="020B0600070205080204" pitchFamily="34" charset="-128"/>
              <a:ea typeface="MS PGothic" panose="020B0600070205080204" pitchFamily="34" charset="-128"/>
              <a:cs typeface="Arial" panose="020B0604020202020204" pitchFamily="34" charset="0"/>
            </a:endParaRPr>
          </a:p>
        </p:txBody>
      </p:sp>
      <p:cxnSp>
        <p:nvCxnSpPr>
          <p:cNvPr id="24" name="直線矢印コネクタ 23">
            <a:extLst>
              <a:ext uri="{FF2B5EF4-FFF2-40B4-BE49-F238E27FC236}">
                <a16:creationId xmlns:a16="http://schemas.microsoft.com/office/drawing/2014/main" id="{2F8C71BC-BFCA-AA45-9653-50B4978F4818}"/>
              </a:ext>
            </a:extLst>
          </p:cNvPr>
          <p:cNvCxnSpPr/>
          <p:nvPr/>
        </p:nvCxnSpPr>
        <p:spPr>
          <a:xfrm>
            <a:off x="5323082" y="1916877"/>
            <a:ext cx="0" cy="20804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5" name="テキスト ボックス 24">
            <a:extLst>
              <a:ext uri="{FF2B5EF4-FFF2-40B4-BE49-F238E27FC236}">
                <a16:creationId xmlns:a16="http://schemas.microsoft.com/office/drawing/2014/main" id="{4BFE5EDF-12E6-0948-8F29-41EE15B0B645}"/>
              </a:ext>
            </a:extLst>
          </p:cNvPr>
          <p:cNvSpPr txBox="1"/>
          <p:nvPr/>
        </p:nvSpPr>
        <p:spPr>
          <a:xfrm>
            <a:off x="7436744" y="3236400"/>
            <a:ext cx="670936" cy="369332"/>
          </a:xfrm>
          <a:prstGeom prst="rect">
            <a:avLst/>
          </a:prstGeom>
          <a:noFill/>
          <a:ln>
            <a:solidFill>
              <a:schemeClr val="accent1"/>
            </a:solidFill>
          </a:ln>
        </p:spPr>
        <p:txBody>
          <a:bodyPr wrap="square" rtlCol="0">
            <a:spAutoFit/>
          </a:bodyPr>
          <a:lstStyle/>
          <a:p>
            <a:pPr algn="ctr"/>
            <a:r>
              <a:rPr kumimoji="1" lang="ja-JP" altLang="en-US">
                <a:latin typeface="MS PGothic" panose="020B0600070205080204" pitchFamily="34" charset="-128"/>
                <a:ea typeface="MS PGothic" panose="020B0600070205080204" pitchFamily="34" charset="-128"/>
                <a:cs typeface="Arial" panose="020B0604020202020204" pitchFamily="34" charset="0"/>
              </a:rPr>
              <a:t>解除</a:t>
            </a:r>
            <a:endParaRPr kumimoji="1" lang="en-US" altLang="ja-JP" dirty="0">
              <a:latin typeface="MS PGothic" panose="020B0600070205080204" pitchFamily="34" charset="-128"/>
              <a:ea typeface="MS PGothic" panose="020B0600070205080204" pitchFamily="34" charset="-128"/>
              <a:cs typeface="Arial" panose="020B0604020202020204" pitchFamily="34" charset="0"/>
            </a:endParaRPr>
          </a:p>
        </p:txBody>
      </p:sp>
      <p:cxnSp>
        <p:nvCxnSpPr>
          <p:cNvPr id="27" name="直線矢印コネクタ 26">
            <a:extLst>
              <a:ext uri="{FF2B5EF4-FFF2-40B4-BE49-F238E27FC236}">
                <a16:creationId xmlns:a16="http://schemas.microsoft.com/office/drawing/2014/main" id="{95D6DD8D-2105-4749-9BED-0CB5E42802C3}"/>
              </a:ext>
            </a:extLst>
          </p:cNvPr>
          <p:cNvCxnSpPr/>
          <p:nvPr/>
        </p:nvCxnSpPr>
        <p:spPr>
          <a:xfrm>
            <a:off x="7772212" y="3605732"/>
            <a:ext cx="0" cy="20804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8" name="テキスト ボックス 27">
            <a:extLst>
              <a:ext uri="{FF2B5EF4-FFF2-40B4-BE49-F238E27FC236}">
                <a16:creationId xmlns:a16="http://schemas.microsoft.com/office/drawing/2014/main" id="{B6023E9D-DC41-5B46-911B-381CB7F25265}"/>
              </a:ext>
            </a:extLst>
          </p:cNvPr>
          <p:cNvSpPr txBox="1"/>
          <p:nvPr/>
        </p:nvSpPr>
        <p:spPr>
          <a:xfrm>
            <a:off x="1350721" y="6077248"/>
            <a:ext cx="6357831" cy="461665"/>
          </a:xfrm>
          <a:prstGeom prst="rect">
            <a:avLst/>
          </a:prstGeom>
          <a:noFill/>
          <a:ln>
            <a:solidFill>
              <a:srgbClr val="FF0000"/>
            </a:solidFill>
          </a:ln>
        </p:spPr>
        <p:txBody>
          <a:bodyPr wrap="none" rtlCol="0">
            <a:spAutoFit/>
          </a:bodyPr>
          <a:lstStyle/>
          <a:p>
            <a:r>
              <a:rPr kumimoji="1" lang="ja-JP" altLang="en-US" sz="2400">
                <a:latin typeface="MS PGothic" panose="020B0600070205080204" pitchFamily="34" charset="-128"/>
                <a:ea typeface="MS PGothic" panose="020B0600070205080204" pitchFamily="34" charset="-128"/>
              </a:rPr>
              <a:t>日本で感染爆発が起こる可能性は極めて低い．</a:t>
            </a:r>
          </a:p>
        </p:txBody>
      </p:sp>
      <p:sp>
        <p:nvSpPr>
          <p:cNvPr id="29" name="正方形/長方形 28">
            <a:extLst>
              <a:ext uri="{FF2B5EF4-FFF2-40B4-BE49-F238E27FC236}">
                <a16:creationId xmlns:a16="http://schemas.microsoft.com/office/drawing/2014/main" id="{1C371436-3BE8-1F4D-8F9F-EE92AEEC1DCE}"/>
              </a:ext>
            </a:extLst>
          </p:cNvPr>
          <p:cNvSpPr/>
          <p:nvPr/>
        </p:nvSpPr>
        <p:spPr>
          <a:xfrm>
            <a:off x="8573580" y="3866814"/>
            <a:ext cx="455408" cy="3149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正方形/長方形 29">
            <a:extLst>
              <a:ext uri="{FF2B5EF4-FFF2-40B4-BE49-F238E27FC236}">
                <a16:creationId xmlns:a16="http://schemas.microsoft.com/office/drawing/2014/main" id="{462374BC-8047-B040-8571-FDC143CB19B7}"/>
              </a:ext>
            </a:extLst>
          </p:cNvPr>
          <p:cNvSpPr/>
          <p:nvPr/>
        </p:nvSpPr>
        <p:spPr>
          <a:xfrm>
            <a:off x="4216404" y="3743668"/>
            <a:ext cx="355592" cy="4127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テキスト ボックス 30">
            <a:extLst>
              <a:ext uri="{FF2B5EF4-FFF2-40B4-BE49-F238E27FC236}">
                <a16:creationId xmlns:a16="http://schemas.microsoft.com/office/drawing/2014/main" id="{1C365C6D-2C70-3D4D-9B98-AE78C5392AA0}"/>
              </a:ext>
            </a:extLst>
          </p:cNvPr>
          <p:cNvSpPr txBox="1"/>
          <p:nvPr/>
        </p:nvSpPr>
        <p:spPr>
          <a:xfrm>
            <a:off x="2374007" y="1465297"/>
            <a:ext cx="1361816" cy="369332"/>
          </a:xfrm>
          <a:prstGeom prst="rect">
            <a:avLst/>
          </a:prstGeom>
          <a:noFill/>
          <a:ln>
            <a:noFill/>
          </a:ln>
        </p:spPr>
        <p:txBody>
          <a:bodyPr wrap="square" rtlCol="0">
            <a:spAutoFit/>
          </a:bodyPr>
          <a:lstStyle/>
          <a:p>
            <a:pPr algn="ctr"/>
            <a:r>
              <a:rPr kumimoji="1" lang="ja-JP" altLang="en-US">
                <a:latin typeface="MS PGothic" panose="020B0600070205080204" pitchFamily="34" charset="-128"/>
                <a:ea typeface="MS PGothic" panose="020B0600070205080204" pitchFamily="34" charset="-128"/>
                <a:cs typeface="Arial" panose="020B0604020202020204" pitchFamily="34" charset="0"/>
              </a:rPr>
              <a:t>ドイツ</a:t>
            </a:r>
            <a:endParaRPr kumimoji="1" lang="en-US" altLang="ja-JP" dirty="0">
              <a:latin typeface="MS PGothic" panose="020B0600070205080204" pitchFamily="34" charset="-128"/>
              <a:ea typeface="MS PGothic" panose="020B0600070205080204" pitchFamily="34" charset="-128"/>
              <a:cs typeface="Arial" panose="020B0604020202020204" pitchFamily="34" charset="0"/>
            </a:endParaRPr>
          </a:p>
        </p:txBody>
      </p:sp>
      <p:sp>
        <p:nvSpPr>
          <p:cNvPr id="32" name="テキスト ボックス 31">
            <a:extLst>
              <a:ext uri="{FF2B5EF4-FFF2-40B4-BE49-F238E27FC236}">
                <a16:creationId xmlns:a16="http://schemas.microsoft.com/office/drawing/2014/main" id="{C9CA4C50-03CB-4746-9085-B5A0F809C9BD}"/>
              </a:ext>
            </a:extLst>
          </p:cNvPr>
          <p:cNvSpPr txBox="1"/>
          <p:nvPr/>
        </p:nvSpPr>
        <p:spPr>
          <a:xfrm>
            <a:off x="7091304" y="1546577"/>
            <a:ext cx="1361816" cy="369332"/>
          </a:xfrm>
          <a:prstGeom prst="rect">
            <a:avLst/>
          </a:prstGeom>
          <a:noFill/>
          <a:ln>
            <a:noFill/>
          </a:ln>
        </p:spPr>
        <p:txBody>
          <a:bodyPr wrap="square" rtlCol="0">
            <a:spAutoFit/>
          </a:bodyPr>
          <a:lstStyle/>
          <a:p>
            <a:pPr algn="ctr"/>
            <a:r>
              <a:rPr kumimoji="1" lang="ja-JP" altLang="en-US">
                <a:latin typeface="MS PGothic" panose="020B0600070205080204" pitchFamily="34" charset="-128"/>
                <a:ea typeface="MS PGothic" panose="020B0600070205080204" pitchFamily="34" charset="-128"/>
                <a:cs typeface="Arial" panose="020B0604020202020204" pitchFamily="34" charset="0"/>
              </a:rPr>
              <a:t>フランス</a:t>
            </a:r>
            <a:endParaRPr kumimoji="1" lang="en-US" altLang="ja-JP" dirty="0">
              <a:latin typeface="MS PGothic" panose="020B0600070205080204" pitchFamily="34" charset="-128"/>
              <a:ea typeface="MS PGothic" panose="020B0600070205080204" pitchFamily="34" charset="-128"/>
              <a:cs typeface="Arial" panose="020B0604020202020204" pitchFamily="34" charset="0"/>
            </a:endParaRPr>
          </a:p>
        </p:txBody>
      </p:sp>
      <p:grpSp>
        <p:nvGrpSpPr>
          <p:cNvPr id="5" name="グループ化 4">
            <a:extLst>
              <a:ext uri="{FF2B5EF4-FFF2-40B4-BE49-F238E27FC236}">
                <a16:creationId xmlns:a16="http://schemas.microsoft.com/office/drawing/2014/main" id="{6593991D-E371-3748-9349-DE71B8BE1C1B}"/>
              </a:ext>
            </a:extLst>
          </p:cNvPr>
          <p:cNvGrpSpPr/>
          <p:nvPr/>
        </p:nvGrpSpPr>
        <p:grpSpPr>
          <a:xfrm>
            <a:off x="231957" y="4012744"/>
            <a:ext cx="3988102" cy="256228"/>
            <a:chOff x="231957" y="4012744"/>
            <a:chExt cx="3988102" cy="256228"/>
          </a:xfrm>
        </p:grpSpPr>
        <p:sp>
          <p:nvSpPr>
            <p:cNvPr id="33" name="テキスト ボックス 32">
              <a:extLst>
                <a:ext uri="{FF2B5EF4-FFF2-40B4-BE49-F238E27FC236}">
                  <a16:creationId xmlns:a16="http://schemas.microsoft.com/office/drawing/2014/main" id="{6BA6517D-F8D4-0E4F-9A51-66F5C1BAF76E}"/>
                </a:ext>
              </a:extLst>
            </p:cNvPr>
            <p:cNvSpPr txBox="1"/>
            <p:nvPr/>
          </p:nvSpPr>
          <p:spPr>
            <a:xfrm>
              <a:off x="231957" y="4012745"/>
              <a:ext cx="410223" cy="246221"/>
            </a:xfrm>
            <a:prstGeom prst="rect">
              <a:avLst/>
            </a:prstGeom>
            <a:solidFill>
              <a:schemeClr val="bg1"/>
            </a:solidFill>
          </p:spPr>
          <p:txBody>
            <a:bodyPr wrap="square" rtlCol="0">
              <a:spAutoFit/>
            </a:bodyPr>
            <a:lstStyle/>
            <a:p>
              <a:pPr algn="ctr"/>
              <a:r>
                <a:rPr kumimoji="1" lang="en-US" altLang="ja-JP" sz="1000" dirty="0">
                  <a:latin typeface="MS PGothic" panose="020B0600070205080204" pitchFamily="34" charset="-128"/>
                  <a:ea typeface="MS PGothic" panose="020B0600070205080204" pitchFamily="34" charset="-128"/>
                </a:rPr>
                <a:t>3/7</a:t>
              </a:r>
              <a:endParaRPr kumimoji="1" lang="ja-JP" altLang="en-US" sz="1000">
                <a:latin typeface="MS PGothic" panose="020B0600070205080204" pitchFamily="34" charset="-128"/>
                <a:ea typeface="MS PGothic" panose="020B0600070205080204" pitchFamily="34" charset="-128"/>
              </a:endParaRPr>
            </a:p>
          </p:txBody>
        </p:sp>
        <p:sp>
          <p:nvSpPr>
            <p:cNvPr id="34" name="テキスト ボックス 33">
              <a:extLst>
                <a:ext uri="{FF2B5EF4-FFF2-40B4-BE49-F238E27FC236}">
                  <a16:creationId xmlns:a16="http://schemas.microsoft.com/office/drawing/2014/main" id="{9456879A-4757-DA42-9CCD-8023EEC9966A}"/>
                </a:ext>
              </a:extLst>
            </p:cNvPr>
            <p:cNvSpPr txBox="1"/>
            <p:nvPr/>
          </p:nvSpPr>
          <p:spPr>
            <a:xfrm>
              <a:off x="1090997" y="4020288"/>
              <a:ext cx="455408" cy="246221"/>
            </a:xfrm>
            <a:prstGeom prst="rect">
              <a:avLst/>
            </a:prstGeom>
            <a:solidFill>
              <a:schemeClr val="bg1"/>
            </a:solidFill>
          </p:spPr>
          <p:txBody>
            <a:bodyPr wrap="square" rtlCol="0">
              <a:spAutoFit/>
            </a:bodyPr>
            <a:lstStyle/>
            <a:p>
              <a:pPr algn="ctr"/>
              <a:r>
                <a:rPr kumimoji="1" lang="en-US" altLang="ja-JP" sz="1000" dirty="0">
                  <a:latin typeface="MS PGothic" panose="020B0600070205080204" pitchFamily="34" charset="-128"/>
                  <a:ea typeface="MS PGothic" panose="020B0600070205080204" pitchFamily="34" charset="-128"/>
                </a:rPr>
                <a:t>3/27</a:t>
              </a:r>
              <a:endParaRPr kumimoji="1" lang="ja-JP" altLang="en-US" sz="1000">
                <a:latin typeface="MS PGothic" panose="020B0600070205080204" pitchFamily="34" charset="-128"/>
                <a:ea typeface="MS PGothic" panose="020B0600070205080204" pitchFamily="34" charset="-128"/>
              </a:endParaRPr>
            </a:p>
          </p:txBody>
        </p:sp>
        <p:sp>
          <p:nvSpPr>
            <p:cNvPr id="35" name="テキスト ボックス 34">
              <a:extLst>
                <a:ext uri="{FF2B5EF4-FFF2-40B4-BE49-F238E27FC236}">
                  <a16:creationId xmlns:a16="http://schemas.microsoft.com/office/drawing/2014/main" id="{F29C805F-3E1E-F249-A30E-AF189DADCCD3}"/>
                </a:ext>
              </a:extLst>
            </p:cNvPr>
            <p:cNvSpPr txBox="1"/>
            <p:nvPr/>
          </p:nvSpPr>
          <p:spPr>
            <a:xfrm>
              <a:off x="1992537" y="4022751"/>
              <a:ext cx="455408" cy="246221"/>
            </a:xfrm>
            <a:prstGeom prst="rect">
              <a:avLst/>
            </a:prstGeom>
            <a:solidFill>
              <a:schemeClr val="bg1"/>
            </a:solidFill>
          </p:spPr>
          <p:txBody>
            <a:bodyPr wrap="square" rtlCol="0">
              <a:spAutoFit/>
            </a:bodyPr>
            <a:lstStyle/>
            <a:p>
              <a:pPr algn="ctr"/>
              <a:r>
                <a:rPr lang="en-US" altLang="ja-JP" sz="1000" dirty="0">
                  <a:latin typeface="MS PGothic" panose="020B0600070205080204" pitchFamily="34" charset="-128"/>
                  <a:ea typeface="MS PGothic" panose="020B0600070205080204" pitchFamily="34" charset="-128"/>
                </a:rPr>
                <a:t>4</a:t>
              </a:r>
              <a:r>
                <a:rPr kumimoji="1" lang="en-US" altLang="ja-JP" sz="1000" dirty="0">
                  <a:latin typeface="MS PGothic" panose="020B0600070205080204" pitchFamily="34" charset="-128"/>
                  <a:ea typeface="MS PGothic" panose="020B0600070205080204" pitchFamily="34" charset="-128"/>
                </a:rPr>
                <a:t>/16</a:t>
              </a:r>
              <a:endParaRPr kumimoji="1" lang="ja-JP" altLang="en-US" sz="1000">
                <a:latin typeface="MS PGothic" panose="020B0600070205080204" pitchFamily="34" charset="-128"/>
                <a:ea typeface="MS PGothic" panose="020B0600070205080204" pitchFamily="34" charset="-128"/>
              </a:endParaRPr>
            </a:p>
          </p:txBody>
        </p:sp>
        <p:sp>
          <p:nvSpPr>
            <p:cNvPr id="36" name="テキスト ボックス 35">
              <a:extLst>
                <a:ext uri="{FF2B5EF4-FFF2-40B4-BE49-F238E27FC236}">
                  <a16:creationId xmlns:a16="http://schemas.microsoft.com/office/drawing/2014/main" id="{884CAC4B-0094-AA4E-BEEA-7B33C15BA375}"/>
                </a:ext>
              </a:extLst>
            </p:cNvPr>
            <p:cNvSpPr txBox="1"/>
            <p:nvPr/>
          </p:nvSpPr>
          <p:spPr>
            <a:xfrm>
              <a:off x="2901388" y="4012745"/>
              <a:ext cx="455408" cy="246221"/>
            </a:xfrm>
            <a:prstGeom prst="rect">
              <a:avLst/>
            </a:prstGeom>
            <a:solidFill>
              <a:schemeClr val="bg1"/>
            </a:solidFill>
          </p:spPr>
          <p:txBody>
            <a:bodyPr wrap="square" rtlCol="0">
              <a:spAutoFit/>
            </a:bodyPr>
            <a:lstStyle/>
            <a:p>
              <a:pPr algn="ctr"/>
              <a:r>
                <a:rPr kumimoji="1" lang="en-US" altLang="ja-JP" sz="1000" dirty="0">
                  <a:latin typeface="MS PGothic" panose="020B0600070205080204" pitchFamily="34" charset="-128"/>
                  <a:ea typeface="MS PGothic" panose="020B0600070205080204" pitchFamily="34" charset="-128"/>
                </a:rPr>
                <a:t>5/6</a:t>
              </a:r>
              <a:endParaRPr kumimoji="1" lang="ja-JP" altLang="en-US" sz="1000">
                <a:latin typeface="MS PGothic" panose="020B0600070205080204" pitchFamily="34" charset="-128"/>
                <a:ea typeface="MS PGothic" panose="020B0600070205080204" pitchFamily="34" charset="-128"/>
              </a:endParaRPr>
            </a:p>
          </p:txBody>
        </p:sp>
        <p:sp>
          <p:nvSpPr>
            <p:cNvPr id="37" name="テキスト ボックス 36">
              <a:extLst>
                <a:ext uri="{FF2B5EF4-FFF2-40B4-BE49-F238E27FC236}">
                  <a16:creationId xmlns:a16="http://schemas.microsoft.com/office/drawing/2014/main" id="{93120F94-ED47-2845-961A-D09EFD1E8813}"/>
                </a:ext>
              </a:extLst>
            </p:cNvPr>
            <p:cNvSpPr txBox="1"/>
            <p:nvPr/>
          </p:nvSpPr>
          <p:spPr>
            <a:xfrm>
              <a:off x="3764651" y="4012744"/>
              <a:ext cx="455408" cy="246221"/>
            </a:xfrm>
            <a:prstGeom prst="rect">
              <a:avLst/>
            </a:prstGeom>
            <a:solidFill>
              <a:schemeClr val="bg1"/>
            </a:solidFill>
          </p:spPr>
          <p:txBody>
            <a:bodyPr wrap="square" rtlCol="0">
              <a:spAutoFit/>
            </a:bodyPr>
            <a:lstStyle/>
            <a:p>
              <a:pPr algn="ctr"/>
              <a:r>
                <a:rPr kumimoji="1" lang="en-US" altLang="ja-JP" sz="1000" dirty="0">
                  <a:latin typeface="MS PGothic" panose="020B0600070205080204" pitchFamily="34" charset="-128"/>
                  <a:ea typeface="MS PGothic" panose="020B0600070205080204" pitchFamily="34" charset="-128"/>
                </a:rPr>
                <a:t>5/26</a:t>
              </a:r>
              <a:endParaRPr kumimoji="1" lang="ja-JP" altLang="en-US" sz="1000">
                <a:latin typeface="MS PGothic" panose="020B0600070205080204" pitchFamily="34" charset="-128"/>
                <a:ea typeface="MS PGothic" panose="020B0600070205080204" pitchFamily="34" charset="-128"/>
              </a:endParaRPr>
            </a:p>
          </p:txBody>
        </p:sp>
      </p:grpSp>
      <p:grpSp>
        <p:nvGrpSpPr>
          <p:cNvPr id="38" name="グループ化 37">
            <a:extLst>
              <a:ext uri="{FF2B5EF4-FFF2-40B4-BE49-F238E27FC236}">
                <a16:creationId xmlns:a16="http://schemas.microsoft.com/office/drawing/2014/main" id="{32491E30-9F2C-564A-9B00-2F422E67D87E}"/>
              </a:ext>
            </a:extLst>
          </p:cNvPr>
          <p:cNvGrpSpPr/>
          <p:nvPr/>
        </p:nvGrpSpPr>
        <p:grpSpPr>
          <a:xfrm>
            <a:off x="4597272" y="4038590"/>
            <a:ext cx="3988102" cy="256228"/>
            <a:chOff x="231957" y="4012744"/>
            <a:chExt cx="3988102" cy="256228"/>
          </a:xfrm>
        </p:grpSpPr>
        <p:sp>
          <p:nvSpPr>
            <p:cNvPr id="39" name="テキスト ボックス 38">
              <a:extLst>
                <a:ext uri="{FF2B5EF4-FFF2-40B4-BE49-F238E27FC236}">
                  <a16:creationId xmlns:a16="http://schemas.microsoft.com/office/drawing/2014/main" id="{E64006E2-B4BC-CF43-A507-BF1EA9B90846}"/>
                </a:ext>
              </a:extLst>
            </p:cNvPr>
            <p:cNvSpPr txBox="1"/>
            <p:nvPr/>
          </p:nvSpPr>
          <p:spPr>
            <a:xfrm>
              <a:off x="231957" y="4012745"/>
              <a:ext cx="410223" cy="246221"/>
            </a:xfrm>
            <a:prstGeom prst="rect">
              <a:avLst/>
            </a:prstGeom>
            <a:solidFill>
              <a:schemeClr val="bg1"/>
            </a:solidFill>
          </p:spPr>
          <p:txBody>
            <a:bodyPr wrap="square" rtlCol="0">
              <a:spAutoFit/>
            </a:bodyPr>
            <a:lstStyle/>
            <a:p>
              <a:pPr algn="ctr"/>
              <a:r>
                <a:rPr kumimoji="1" lang="en-US" altLang="ja-JP" sz="1000" dirty="0">
                  <a:latin typeface="MS PGothic" panose="020B0600070205080204" pitchFamily="34" charset="-128"/>
                  <a:ea typeface="MS PGothic" panose="020B0600070205080204" pitchFamily="34" charset="-128"/>
                </a:rPr>
                <a:t>3/7</a:t>
              </a:r>
              <a:endParaRPr kumimoji="1" lang="ja-JP" altLang="en-US" sz="1000">
                <a:latin typeface="MS PGothic" panose="020B0600070205080204" pitchFamily="34" charset="-128"/>
                <a:ea typeface="MS PGothic" panose="020B0600070205080204" pitchFamily="34" charset="-128"/>
              </a:endParaRPr>
            </a:p>
          </p:txBody>
        </p:sp>
        <p:sp>
          <p:nvSpPr>
            <p:cNvPr id="40" name="テキスト ボックス 39">
              <a:extLst>
                <a:ext uri="{FF2B5EF4-FFF2-40B4-BE49-F238E27FC236}">
                  <a16:creationId xmlns:a16="http://schemas.microsoft.com/office/drawing/2014/main" id="{EB5505EE-FC39-7441-846A-0EDD2908F32D}"/>
                </a:ext>
              </a:extLst>
            </p:cNvPr>
            <p:cNvSpPr txBox="1"/>
            <p:nvPr/>
          </p:nvSpPr>
          <p:spPr>
            <a:xfrm>
              <a:off x="1090997" y="4020288"/>
              <a:ext cx="455408" cy="246221"/>
            </a:xfrm>
            <a:prstGeom prst="rect">
              <a:avLst/>
            </a:prstGeom>
            <a:solidFill>
              <a:schemeClr val="bg1"/>
            </a:solidFill>
          </p:spPr>
          <p:txBody>
            <a:bodyPr wrap="square" rtlCol="0">
              <a:spAutoFit/>
            </a:bodyPr>
            <a:lstStyle/>
            <a:p>
              <a:pPr algn="ctr"/>
              <a:r>
                <a:rPr kumimoji="1" lang="en-US" altLang="ja-JP" sz="1000" dirty="0">
                  <a:latin typeface="MS PGothic" panose="020B0600070205080204" pitchFamily="34" charset="-128"/>
                  <a:ea typeface="MS PGothic" panose="020B0600070205080204" pitchFamily="34" charset="-128"/>
                </a:rPr>
                <a:t>3/27</a:t>
              </a:r>
              <a:endParaRPr kumimoji="1" lang="ja-JP" altLang="en-US" sz="1000">
                <a:latin typeface="MS PGothic" panose="020B0600070205080204" pitchFamily="34" charset="-128"/>
                <a:ea typeface="MS PGothic" panose="020B0600070205080204" pitchFamily="34" charset="-128"/>
              </a:endParaRPr>
            </a:p>
          </p:txBody>
        </p:sp>
        <p:sp>
          <p:nvSpPr>
            <p:cNvPr id="41" name="テキスト ボックス 40">
              <a:extLst>
                <a:ext uri="{FF2B5EF4-FFF2-40B4-BE49-F238E27FC236}">
                  <a16:creationId xmlns:a16="http://schemas.microsoft.com/office/drawing/2014/main" id="{CDC04F3C-372A-9F46-B080-92B7EBA8924A}"/>
                </a:ext>
              </a:extLst>
            </p:cNvPr>
            <p:cNvSpPr txBox="1"/>
            <p:nvPr/>
          </p:nvSpPr>
          <p:spPr>
            <a:xfrm>
              <a:off x="1992537" y="4022751"/>
              <a:ext cx="455408" cy="246221"/>
            </a:xfrm>
            <a:prstGeom prst="rect">
              <a:avLst/>
            </a:prstGeom>
            <a:solidFill>
              <a:schemeClr val="bg1"/>
            </a:solidFill>
          </p:spPr>
          <p:txBody>
            <a:bodyPr wrap="square" rtlCol="0">
              <a:spAutoFit/>
            </a:bodyPr>
            <a:lstStyle/>
            <a:p>
              <a:pPr algn="ctr"/>
              <a:r>
                <a:rPr lang="en-US" altLang="ja-JP" sz="1000" dirty="0">
                  <a:latin typeface="MS PGothic" panose="020B0600070205080204" pitchFamily="34" charset="-128"/>
                  <a:ea typeface="MS PGothic" panose="020B0600070205080204" pitchFamily="34" charset="-128"/>
                </a:rPr>
                <a:t>4</a:t>
              </a:r>
              <a:r>
                <a:rPr kumimoji="1" lang="en-US" altLang="ja-JP" sz="1000" dirty="0">
                  <a:latin typeface="MS PGothic" panose="020B0600070205080204" pitchFamily="34" charset="-128"/>
                  <a:ea typeface="MS PGothic" panose="020B0600070205080204" pitchFamily="34" charset="-128"/>
                </a:rPr>
                <a:t>/16</a:t>
              </a:r>
              <a:endParaRPr kumimoji="1" lang="ja-JP" altLang="en-US" sz="1000">
                <a:latin typeface="MS PGothic" panose="020B0600070205080204" pitchFamily="34" charset="-128"/>
                <a:ea typeface="MS PGothic" panose="020B0600070205080204" pitchFamily="34" charset="-128"/>
              </a:endParaRPr>
            </a:p>
          </p:txBody>
        </p:sp>
        <p:sp>
          <p:nvSpPr>
            <p:cNvPr id="42" name="テキスト ボックス 41">
              <a:extLst>
                <a:ext uri="{FF2B5EF4-FFF2-40B4-BE49-F238E27FC236}">
                  <a16:creationId xmlns:a16="http://schemas.microsoft.com/office/drawing/2014/main" id="{E3E5B019-5BAA-294E-9D6D-1369A9D2D6F5}"/>
                </a:ext>
              </a:extLst>
            </p:cNvPr>
            <p:cNvSpPr txBox="1"/>
            <p:nvPr/>
          </p:nvSpPr>
          <p:spPr>
            <a:xfrm>
              <a:off x="2901388" y="4012745"/>
              <a:ext cx="455408" cy="246221"/>
            </a:xfrm>
            <a:prstGeom prst="rect">
              <a:avLst/>
            </a:prstGeom>
            <a:solidFill>
              <a:schemeClr val="bg1"/>
            </a:solidFill>
          </p:spPr>
          <p:txBody>
            <a:bodyPr wrap="square" rtlCol="0">
              <a:spAutoFit/>
            </a:bodyPr>
            <a:lstStyle/>
            <a:p>
              <a:pPr algn="ctr"/>
              <a:r>
                <a:rPr kumimoji="1" lang="en-US" altLang="ja-JP" sz="1000" dirty="0">
                  <a:latin typeface="MS PGothic" panose="020B0600070205080204" pitchFamily="34" charset="-128"/>
                  <a:ea typeface="MS PGothic" panose="020B0600070205080204" pitchFamily="34" charset="-128"/>
                </a:rPr>
                <a:t>5/6</a:t>
              </a:r>
              <a:endParaRPr kumimoji="1" lang="ja-JP" altLang="en-US" sz="1000">
                <a:latin typeface="MS PGothic" panose="020B0600070205080204" pitchFamily="34" charset="-128"/>
                <a:ea typeface="MS PGothic" panose="020B0600070205080204" pitchFamily="34" charset="-128"/>
              </a:endParaRPr>
            </a:p>
          </p:txBody>
        </p:sp>
        <p:sp>
          <p:nvSpPr>
            <p:cNvPr id="43" name="テキスト ボックス 42">
              <a:extLst>
                <a:ext uri="{FF2B5EF4-FFF2-40B4-BE49-F238E27FC236}">
                  <a16:creationId xmlns:a16="http://schemas.microsoft.com/office/drawing/2014/main" id="{E4C835F3-CEDA-1C43-BAED-AD0E9CF17B09}"/>
                </a:ext>
              </a:extLst>
            </p:cNvPr>
            <p:cNvSpPr txBox="1"/>
            <p:nvPr/>
          </p:nvSpPr>
          <p:spPr>
            <a:xfrm>
              <a:off x="3764651" y="4012744"/>
              <a:ext cx="455408" cy="246221"/>
            </a:xfrm>
            <a:prstGeom prst="rect">
              <a:avLst/>
            </a:prstGeom>
            <a:solidFill>
              <a:schemeClr val="bg1"/>
            </a:solidFill>
          </p:spPr>
          <p:txBody>
            <a:bodyPr wrap="square" rtlCol="0">
              <a:spAutoFit/>
            </a:bodyPr>
            <a:lstStyle/>
            <a:p>
              <a:pPr algn="ctr"/>
              <a:r>
                <a:rPr kumimoji="1" lang="en-US" altLang="ja-JP" sz="1000" dirty="0">
                  <a:latin typeface="MS PGothic" panose="020B0600070205080204" pitchFamily="34" charset="-128"/>
                  <a:ea typeface="MS PGothic" panose="020B0600070205080204" pitchFamily="34" charset="-128"/>
                </a:rPr>
                <a:t>5/26</a:t>
              </a:r>
              <a:endParaRPr kumimoji="1" lang="ja-JP" altLang="en-US" sz="1000">
                <a:latin typeface="MS PGothic" panose="020B0600070205080204" pitchFamily="34" charset="-128"/>
                <a:ea typeface="MS PGothic" panose="020B0600070205080204" pitchFamily="34" charset="-128"/>
              </a:endParaRPr>
            </a:p>
          </p:txBody>
        </p:sp>
      </p:grpSp>
    </p:spTree>
    <p:extLst>
      <p:ext uri="{BB962C8B-B14F-4D97-AF65-F5344CB8AC3E}">
        <p14:creationId xmlns:p14="http://schemas.microsoft.com/office/powerpoint/2010/main" val="9771556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23E91AE-D11C-1143-911F-0E38F7CC7043}"/>
              </a:ext>
            </a:extLst>
          </p:cNvPr>
          <p:cNvSpPr>
            <a:spLocks noGrp="1"/>
          </p:cNvSpPr>
          <p:nvPr>
            <p:ph type="title"/>
          </p:nvPr>
        </p:nvSpPr>
        <p:spPr>
          <a:xfrm>
            <a:off x="637190" y="7073"/>
            <a:ext cx="7886700" cy="1325563"/>
          </a:xfrm>
        </p:spPr>
        <p:txBody>
          <a:bodyPr/>
          <a:lstStyle/>
          <a:p>
            <a:r>
              <a:rPr lang="ja-JP" altLang="en-US">
                <a:latin typeface="MS PGothic" panose="020B0600070205080204" pitchFamily="34" charset="-128"/>
                <a:ea typeface="MS PGothic" panose="020B0600070205080204" pitchFamily="34" charset="-128"/>
              </a:rPr>
              <a:t>大阪の</a:t>
            </a:r>
            <a:r>
              <a:rPr lang="en-US" altLang="ja-JP" dirty="0">
                <a:latin typeface="Cambria Math" panose="02040503050406030204" pitchFamily="18" charset="0"/>
                <a:ea typeface="Cambria Math" panose="02040503050406030204" pitchFamily="18" charset="0"/>
              </a:rPr>
              <a:t>K</a:t>
            </a:r>
            <a:r>
              <a:rPr lang="ja-JP" altLang="en-US">
                <a:latin typeface="MS PGothic" panose="020B0600070205080204" pitchFamily="34" charset="-128"/>
                <a:ea typeface="MS PGothic" panose="020B0600070205080204" pitchFamily="34" charset="-128"/>
              </a:rPr>
              <a:t>値の詳細解析</a:t>
            </a:r>
            <a:endParaRPr kumimoji="1" lang="ja-JP" altLang="en-US">
              <a:latin typeface="MS PGothic" panose="020B0600070205080204" pitchFamily="34" charset="-128"/>
              <a:ea typeface="MS PGothic" panose="020B0600070205080204" pitchFamily="34" charset="-128"/>
            </a:endParaRPr>
          </a:p>
        </p:txBody>
      </p:sp>
      <p:sp>
        <p:nvSpPr>
          <p:cNvPr id="26" name="スライド番号プレースホルダー 25">
            <a:extLst>
              <a:ext uri="{FF2B5EF4-FFF2-40B4-BE49-F238E27FC236}">
                <a16:creationId xmlns:a16="http://schemas.microsoft.com/office/drawing/2014/main" id="{A93A9231-314B-6E42-ACF1-0D70BED39000}"/>
              </a:ext>
            </a:extLst>
          </p:cNvPr>
          <p:cNvSpPr>
            <a:spLocks noGrp="1"/>
          </p:cNvSpPr>
          <p:nvPr>
            <p:ph type="sldNum" sz="quarter" idx="12"/>
          </p:nvPr>
        </p:nvSpPr>
        <p:spPr/>
        <p:txBody>
          <a:bodyPr/>
          <a:lstStyle/>
          <a:p>
            <a:fld id="{E5683719-778B-604D-B734-E25CC3C7439E}" type="slidenum">
              <a:rPr kumimoji="1" lang="ja-JP" altLang="en-US" smtClean="0"/>
              <a:t>7</a:t>
            </a:fld>
            <a:endParaRPr kumimoji="1" lang="ja-JP" altLang="en-US"/>
          </a:p>
        </p:txBody>
      </p:sp>
      <p:sp>
        <p:nvSpPr>
          <p:cNvPr id="14" name="正方形/長方形 13">
            <a:extLst>
              <a:ext uri="{FF2B5EF4-FFF2-40B4-BE49-F238E27FC236}">
                <a16:creationId xmlns:a16="http://schemas.microsoft.com/office/drawing/2014/main" id="{B1D8F9D4-F2B5-8349-ADEE-7CE4FB515B6D}"/>
              </a:ext>
            </a:extLst>
          </p:cNvPr>
          <p:cNvSpPr/>
          <p:nvPr/>
        </p:nvSpPr>
        <p:spPr>
          <a:xfrm>
            <a:off x="1010920" y="1602488"/>
            <a:ext cx="6845176" cy="4260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 name="図 2">
            <a:extLst>
              <a:ext uri="{FF2B5EF4-FFF2-40B4-BE49-F238E27FC236}">
                <a16:creationId xmlns:a16="http://schemas.microsoft.com/office/drawing/2014/main" id="{220A26E2-7445-DA41-9A9E-835A0803122D}"/>
              </a:ext>
            </a:extLst>
          </p:cNvPr>
          <p:cNvPicPr>
            <a:picLocks noChangeAspect="1"/>
          </p:cNvPicPr>
          <p:nvPr/>
        </p:nvPicPr>
        <p:blipFill>
          <a:blip r:embed="rId3"/>
          <a:stretch>
            <a:fillRect/>
          </a:stretch>
        </p:blipFill>
        <p:spPr>
          <a:xfrm>
            <a:off x="929640" y="1365250"/>
            <a:ext cx="6858000" cy="4476750"/>
          </a:xfrm>
          <a:prstGeom prst="rect">
            <a:avLst/>
          </a:prstGeom>
        </p:spPr>
      </p:pic>
      <mc:AlternateContent xmlns:mc="http://schemas.openxmlformats.org/markup-compatibility/2006" xmlns:a14="http://schemas.microsoft.com/office/drawing/2010/main">
        <mc:Choice Requires="a14">
          <p:sp>
            <p:nvSpPr>
              <p:cNvPr id="12" name="テキスト ボックス 11">
                <a:extLst>
                  <a:ext uri="{FF2B5EF4-FFF2-40B4-BE49-F238E27FC236}">
                    <a16:creationId xmlns:a16="http://schemas.microsoft.com/office/drawing/2014/main" id="{B77B2025-0003-D144-B536-0DCDFED8EA38}"/>
                  </a:ext>
                </a:extLst>
              </p:cNvPr>
              <p:cNvSpPr txBox="1"/>
              <p:nvPr/>
            </p:nvSpPr>
            <p:spPr>
              <a:xfrm>
                <a:off x="1356360" y="3869355"/>
                <a:ext cx="2598981"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ja-JP" sz="2000" b="0" i="1" smtClean="0">
                          <a:latin typeface="Cambria Math" panose="02040503050406030204" pitchFamily="18" charset="0"/>
                        </a:rPr>
                        <m:t>𝑘</m:t>
                      </m:r>
                      <m:r>
                        <a:rPr kumimoji="1" lang="en-US" altLang="ja-JP" sz="2000" b="0" i="1" smtClean="0">
                          <a:latin typeface="Cambria Math" panose="02040503050406030204" pitchFamily="18" charset="0"/>
                        </a:rPr>
                        <m:t>=0.92→</m:t>
                      </m:r>
                      <m:r>
                        <a:rPr kumimoji="1" lang="en-US" altLang="ja-JP" sz="2000" b="0" i="1" smtClean="0">
                          <a:latin typeface="Cambria Math" panose="02040503050406030204" pitchFamily="18" charset="0"/>
                        </a:rPr>
                        <m:t>𝐾</m:t>
                      </m:r>
                      <m:r>
                        <a:rPr kumimoji="1" lang="en-US" altLang="ja-JP" sz="2000" b="0" i="1" smtClean="0">
                          <a:latin typeface="Cambria Math" panose="02040503050406030204" pitchFamily="18" charset="0"/>
                        </a:rPr>
                        <m:t>′=0.028</m:t>
                      </m:r>
                    </m:oMath>
                  </m:oMathPara>
                </a14:m>
                <a:endParaRPr kumimoji="1" lang="ja-JP" altLang="en-US" sz="2000"/>
              </a:p>
            </p:txBody>
          </p:sp>
        </mc:Choice>
        <mc:Fallback xmlns="">
          <p:sp>
            <p:nvSpPr>
              <p:cNvPr id="12" name="テキスト ボックス 11">
                <a:extLst>
                  <a:ext uri="{FF2B5EF4-FFF2-40B4-BE49-F238E27FC236}">
                    <a16:creationId xmlns:a16="http://schemas.microsoft.com/office/drawing/2014/main" id="{B77B2025-0003-D144-B536-0DCDFED8EA38}"/>
                  </a:ext>
                </a:extLst>
              </p:cNvPr>
              <p:cNvSpPr txBox="1">
                <a:spLocks noRot="1" noChangeAspect="1" noMove="1" noResize="1" noEditPoints="1" noAdjustHandles="1" noChangeArrowheads="1" noChangeShapeType="1" noTextEdit="1"/>
              </p:cNvSpPr>
              <p:nvPr/>
            </p:nvSpPr>
            <p:spPr>
              <a:xfrm>
                <a:off x="1356360" y="3869355"/>
                <a:ext cx="2598981" cy="307777"/>
              </a:xfrm>
              <a:prstGeom prst="rect">
                <a:avLst/>
              </a:prstGeom>
              <a:blipFill>
                <a:blip r:embed="rId5"/>
                <a:stretch>
                  <a:fillRect l="-1463" r="-1463" b="-8000"/>
                </a:stretch>
              </a:blipFill>
            </p:spPr>
            <p:txBody>
              <a:bodyPr/>
              <a:lstStyle/>
              <a:p>
                <a:r>
                  <a:rPr lang="ja-JP" altLang="en-US">
                    <a:noFill/>
                  </a:rPr>
                  <a:t> </a:t>
                </a:r>
              </a:p>
            </p:txBody>
          </p:sp>
        </mc:Fallback>
      </mc:AlternateContent>
      <p:sp>
        <p:nvSpPr>
          <p:cNvPr id="7" name="テキスト ボックス 6">
            <a:extLst>
              <a:ext uri="{FF2B5EF4-FFF2-40B4-BE49-F238E27FC236}">
                <a16:creationId xmlns:a16="http://schemas.microsoft.com/office/drawing/2014/main" id="{DAEE6B72-5B86-9845-91FE-0B87BAB5B12A}"/>
              </a:ext>
            </a:extLst>
          </p:cNvPr>
          <p:cNvSpPr txBox="1"/>
          <p:nvPr/>
        </p:nvSpPr>
        <p:spPr>
          <a:xfrm>
            <a:off x="1363387" y="4433768"/>
            <a:ext cx="1569660" cy="369332"/>
          </a:xfrm>
          <a:prstGeom prst="rect">
            <a:avLst/>
          </a:prstGeom>
          <a:noFill/>
        </p:spPr>
        <p:txBody>
          <a:bodyPr wrap="none" rtlCol="0">
            <a:spAutoFit/>
          </a:bodyPr>
          <a:lstStyle/>
          <a:p>
            <a:r>
              <a:rPr kumimoji="1" lang="ja-JP" altLang="en-US">
                <a:latin typeface="MS PGothic" panose="020B0600070205080204" pitchFamily="34" charset="-128"/>
                <a:ea typeface="MS PGothic" panose="020B0600070205080204" pitchFamily="34" charset="-128"/>
              </a:rPr>
              <a:t>ほぼ全国平均</a:t>
            </a:r>
          </a:p>
        </p:txBody>
      </p:sp>
      <p:sp>
        <p:nvSpPr>
          <p:cNvPr id="13" name="テキスト ボックス 12">
            <a:extLst>
              <a:ext uri="{FF2B5EF4-FFF2-40B4-BE49-F238E27FC236}">
                <a16:creationId xmlns:a16="http://schemas.microsoft.com/office/drawing/2014/main" id="{076D364A-0ED1-7B4A-BBED-93091EA76524}"/>
              </a:ext>
            </a:extLst>
          </p:cNvPr>
          <p:cNvSpPr txBox="1"/>
          <p:nvPr/>
        </p:nvSpPr>
        <p:spPr>
          <a:xfrm>
            <a:off x="1363387" y="4762473"/>
            <a:ext cx="4871847" cy="646331"/>
          </a:xfrm>
          <a:prstGeom prst="rect">
            <a:avLst/>
          </a:prstGeom>
          <a:noFill/>
        </p:spPr>
        <p:txBody>
          <a:bodyPr wrap="none" rtlCol="0">
            <a:spAutoFit/>
          </a:bodyPr>
          <a:lstStyle/>
          <a:p>
            <a:r>
              <a:rPr kumimoji="1" lang="ja-JP" altLang="en-US">
                <a:latin typeface="MS PGothic" panose="020B0600070205080204" pitchFamily="34" charset="-128"/>
                <a:ea typeface="MS PGothic" panose="020B0600070205080204" pitchFamily="34" charset="-128"/>
              </a:rPr>
              <a:t>都市部と地方で収束スピードに大きな差はない．</a:t>
            </a:r>
            <a:endParaRPr kumimoji="1" lang="en-US" altLang="ja-JP" dirty="0">
              <a:latin typeface="MS PGothic" panose="020B0600070205080204" pitchFamily="34" charset="-128"/>
              <a:ea typeface="MS PGothic" panose="020B0600070205080204" pitchFamily="34" charset="-128"/>
            </a:endParaRPr>
          </a:p>
          <a:p>
            <a:r>
              <a:rPr lang="ja-JP" altLang="en-US">
                <a:latin typeface="MS PGothic" panose="020B0600070205080204" pitchFamily="34" charset="-128"/>
                <a:ea typeface="MS PGothic" panose="020B0600070205080204" pitchFamily="34" charset="-128"/>
              </a:rPr>
              <a:t>（参考資料</a:t>
            </a:r>
            <a:r>
              <a:rPr lang="en-US" altLang="ja-JP" dirty="0">
                <a:latin typeface="MS PGothic" panose="020B0600070205080204" pitchFamily="34" charset="-128"/>
                <a:ea typeface="MS PGothic" panose="020B0600070205080204" pitchFamily="34" charset="-128"/>
              </a:rPr>
              <a:t> 6</a:t>
            </a:r>
            <a:r>
              <a:rPr lang="ja-JP" altLang="en-US">
                <a:latin typeface="MS PGothic" panose="020B0600070205080204" pitchFamily="34" charset="-128"/>
                <a:ea typeface="MS PGothic" panose="020B0600070205080204" pitchFamily="34" charset="-128"/>
              </a:rPr>
              <a:t>）</a:t>
            </a:r>
            <a:endParaRPr kumimoji="1" lang="ja-JP" altLang="en-US">
              <a:latin typeface="MS PGothic" panose="020B0600070205080204" pitchFamily="34" charset="-128"/>
              <a:ea typeface="MS PGothic" panose="020B0600070205080204" pitchFamily="34" charset="-128"/>
            </a:endParaRPr>
          </a:p>
        </p:txBody>
      </p:sp>
      <p:grpSp>
        <p:nvGrpSpPr>
          <p:cNvPr id="15" name="グループ化 14">
            <a:extLst>
              <a:ext uri="{FF2B5EF4-FFF2-40B4-BE49-F238E27FC236}">
                <a16:creationId xmlns:a16="http://schemas.microsoft.com/office/drawing/2014/main" id="{D61913C6-53B6-8240-B027-1B4B52764B09}"/>
              </a:ext>
            </a:extLst>
          </p:cNvPr>
          <p:cNvGrpSpPr>
            <a:grpSpLocks noChangeAspect="1"/>
          </p:cNvGrpSpPr>
          <p:nvPr/>
        </p:nvGrpSpPr>
        <p:grpSpPr>
          <a:xfrm>
            <a:off x="4960785" y="1196680"/>
            <a:ext cx="3495086" cy="2355285"/>
            <a:chOff x="833121" y="1336210"/>
            <a:chExt cx="6868160" cy="4628348"/>
          </a:xfrm>
        </p:grpSpPr>
        <p:grpSp>
          <p:nvGrpSpPr>
            <p:cNvPr id="16" name="グループ化 15">
              <a:extLst>
                <a:ext uri="{FF2B5EF4-FFF2-40B4-BE49-F238E27FC236}">
                  <a16:creationId xmlns:a16="http://schemas.microsoft.com/office/drawing/2014/main" id="{27DB7899-78FA-5349-99C4-0CF25E41EAA6}"/>
                </a:ext>
              </a:extLst>
            </p:cNvPr>
            <p:cNvGrpSpPr>
              <a:grpSpLocks noChangeAspect="1"/>
            </p:cNvGrpSpPr>
            <p:nvPr/>
          </p:nvGrpSpPr>
          <p:grpSpPr>
            <a:xfrm>
              <a:off x="833121" y="1617119"/>
              <a:ext cx="6850380" cy="4347439"/>
              <a:chOff x="833120" y="1617116"/>
              <a:chExt cx="7366000" cy="4674667"/>
            </a:xfrm>
          </p:grpSpPr>
          <p:pic>
            <p:nvPicPr>
              <p:cNvPr id="18" name="図 17">
                <a:extLst>
                  <a:ext uri="{FF2B5EF4-FFF2-40B4-BE49-F238E27FC236}">
                    <a16:creationId xmlns:a16="http://schemas.microsoft.com/office/drawing/2014/main" id="{F2726C5A-11E1-F448-8B0E-F166D615702F}"/>
                  </a:ext>
                </a:extLst>
              </p:cNvPr>
              <p:cNvPicPr>
                <a:picLocks noChangeAspect="1"/>
              </p:cNvPicPr>
              <p:nvPr/>
            </p:nvPicPr>
            <p:blipFill>
              <a:blip r:embed="rId6"/>
              <a:stretch>
                <a:fillRect/>
              </a:stretch>
            </p:blipFill>
            <p:spPr>
              <a:xfrm>
                <a:off x="1143000" y="1681683"/>
                <a:ext cx="6858000" cy="4610100"/>
              </a:xfrm>
              <a:prstGeom prst="rect">
                <a:avLst/>
              </a:prstGeom>
            </p:spPr>
          </p:pic>
          <p:sp>
            <p:nvSpPr>
              <p:cNvPr id="19" name="正方形/長方形 18">
                <a:extLst>
                  <a:ext uri="{FF2B5EF4-FFF2-40B4-BE49-F238E27FC236}">
                    <a16:creationId xmlns:a16="http://schemas.microsoft.com/office/drawing/2014/main" id="{6D65D94F-7634-CE4E-A902-7BADB0D7FECF}"/>
                  </a:ext>
                </a:extLst>
              </p:cNvPr>
              <p:cNvSpPr/>
              <p:nvPr/>
            </p:nvSpPr>
            <p:spPr>
              <a:xfrm>
                <a:off x="833120" y="1617116"/>
                <a:ext cx="7366000" cy="42248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pic>
          <p:nvPicPr>
            <p:cNvPr id="17" name="図 16">
              <a:extLst>
                <a:ext uri="{FF2B5EF4-FFF2-40B4-BE49-F238E27FC236}">
                  <a16:creationId xmlns:a16="http://schemas.microsoft.com/office/drawing/2014/main" id="{9D0FF251-554C-364E-A258-800060AA2FA2}"/>
                </a:ext>
              </a:extLst>
            </p:cNvPr>
            <p:cNvPicPr>
              <a:picLocks noChangeAspect="1"/>
            </p:cNvPicPr>
            <p:nvPr/>
          </p:nvPicPr>
          <p:blipFill>
            <a:blip r:embed="rId7"/>
            <a:stretch>
              <a:fillRect/>
            </a:stretch>
          </p:blipFill>
          <p:spPr>
            <a:xfrm>
              <a:off x="843281" y="1336210"/>
              <a:ext cx="6858000" cy="4210050"/>
            </a:xfrm>
            <a:prstGeom prst="rect">
              <a:avLst/>
            </a:prstGeom>
          </p:spPr>
        </p:pic>
      </p:grpSp>
      <p:sp>
        <p:nvSpPr>
          <p:cNvPr id="20" name="テキスト ボックス 19">
            <a:extLst>
              <a:ext uri="{FF2B5EF4-FFF2-40B4-BE49-F238E27FC236}">
                <a16:creationId xmlns:a16="http://schemas.microsoft.com/office/drawing/2014/main" id="{E9B78746-1E3A-144C-93DE-BE5148A2493E}"/>
              </a:ext>
            </a:extLst>
          </p:cNvPr>
          <p:cNvSpPr txBox="1"/>
          <p:nvPr/>
        </p:nvSpPr>
        <p:spPr>
          <a:xfrm>
            <a:off x="646418" y="6115658"/>
            <a:ext cx="7574179" cy="474069"/>
          </a:xfrm>
          <a:prstGeom prst="rect">
            <a:avLst/>
          </a:prstGeom>
          <a:noFill/>
          <a:ln>
            <a:solidFill>
              <a:srgbClr val="FF0000"/>
            </a:solidFill>
          </a:ln>
        </p:spPr>
        <p:txBody>
          <a:bodyPr wrap="square" rtlCol="0">
            <a:spAutoFit/>
          </a:bodyPr>
          <a:lstStyle/>
          <a:p>
            <a:r>
              <a:rPr lang="en-US" altLang="ja-JP" sz="2400" dirty="0">
                <a:latin typeface="MS PGothic" panose="020B0600070205080204" pitchFamily="34" charset="-128"/>
                <a:ea typeface="MS PGothic" panose="020B0600070205080204" pitchFamily="34" charset="-128"/>
              </a:rPr>
              <a:t>4</a:t>
            </a:r>
            <a:r>
              <a:rPr lang="ja-JP" altLang="en-US" sz="2400">
                <a:latin typeface="MS PGothic" panose="020B0600070205080204" pitchFamily="34" charset="-128"/>
                <a:ea typeface="MS PGothic" panose="020B0600070205080204" pitchFamily="34" charset="-128"/>
              </a:rPr>
              <a:t>月下旬から収束スピードが若干上がっている可能性有り</a:t>
            </a:r>
            <a:r>
              <a:rPr kumimoji="1" lang="ja-JP" altLang="en-US" sz="2400">
                <a:latin typeface="MS PGothic" panose="020B0600070205080204" pitchFamily="34" charset="-128"/>
                <a:ea typeface="MS PGothic" panose="020B0600070205080204" pitchFamily="34" charset="-128"/>
              </a:rPr>
              <a:t>．</a:t>
            </a:r>
          </a:p>
        </p:txBody>
      </p:sp>
      <p:sp>
        <p:nvSpPr>
          <p:cNvPr id="21" name="テキスト ボックス 20">
            <a:extLst>
              <a:ext uri="{FF2B5EF4-FFF2-40B4-BE49-F238E27FC236}">
                <a16:creationId xmlns:a16="http://schemas.microsoft.com/office/drawing/2014/main" id="{D08AF294-0244-874C-8B4A-EF662EE0857F}"/>
              </a:ext>
            </a:extLst>
          </p:cNvPr>
          <p:cNvSpPr txBox="1"/>
          <p:nvPr/>
        </p:nvSpPr>
        <p:spPr>
          <a:xfrm>
            <a:off x="990031" y="5564239"/>
            <a:ext cx="595745" cy="338554"/>
          </a:xfrm>
          <a:prstGeom prst="rect">
            <a:avLst/>
          </a:prstGeom>
          <a:solidFill>
            <a:schemeClr val="bg1"/>
          </a:solidFill>
        </p:spPr>
        <p:txBody>
          <a:bodyPr wrap="square" rtlCol="0">
            <a:spAutoFit/>
          </a:bodyPr>
          <a:lstStyle/>
          <a:p>
            <a:pPr algn="ctr"/>
            <a:r>
              <a:rPr kumimoji="1" lang="en-US" altLang="ja-JP" sz="1600" dirty="0">
                <a:latin typeface="MS PGothic" panose="020B0600070205080204" pitchFamily="34" charset="-128"/>
                <a:ea typeface="MS PGothic" panose="020B0600070205080204" pitchFamily="34" charset="-128"/>
              </a:rPr>
              <a:t>3/28</a:t>
            </a:r>
            <a:endParaRPr kumimoji="1" lang="ja-JP" altLang="en-US" sz="1600">
              <a:latin typeface="MS PGothic" panose="020B0600070205080204" pitchFamily="34" charset="-128"/>
              <a:ea typeface="MS PGothic" panose="020B0600070205080204" pitchFamily="34" charset="-128"/>
            </a:endParaRPr>
          </a:p>
        </p:txBody>
      </p:sp>
      <p:sp>
        <p:nvSpPr>
          <p:cNvPr id="22" name="テキスト ボックス 21">
            <a:extLst>
              <a:ext uri="{FF2B5EF4-FFF2-40B4-BE49-F238E27FC236}">
                <a16:creationId xmlns:a16="http://schemas.microsoft.com/office/drawing/2014/main" id="{656F7F43-B4DF-9545-888C-5E0B2F8A0D37}"/>
              </a:ext>
            </a:extLst>
          </p:cNvPr>
          <p:cNvSpPr txBox="1"/>
          <p:nvPr/>
        </p:nvSpPr>
        <p:spPr>
          <a:xfrm>
            <a:off x="2554671" y="5564239"/>
            <a:ext cx="595745" cy="338554"/>
          </a:xfrm>
          <a:prstGeom prst="rect">
            <a:avLst/>
          </a:prstGeom>
          <a:solidFill>
            <a:schemeClr val="bg1"/>
          </a:solidFill>
        </p:spPr>
        <p:txBody>
          <a:bodyPr wrap="square" rtlCol="0">
            <a:spAutoFit/>
          </a:bodyPr>
          <a:lstStyle/>
          <a:p>
            <a:pPr algn="ctr"/>
            <a:r>
              <a:rPr lang="en-US" altLang="ja-JP" sz="1600" dirty="0">
                <a:latin typeface="MS PGothic" panose="020B0600070205080204" pitchFamily="34" charset="-128"/>
                <a:ea typeface="MS PGothic" panose="020B0600070205080204" pitchFamily="34" charset="-128"/>
              </a:rPr>
              <a:t>4</a:t>
            </a:r>
            <a:r>
              <a:rPr kumimoji="1" lang="en-US" altLang="ja-JP" sz="1600" dirty="0">
                <a:latin typeface="MS PGothic" panose="020B0600070205080204" pitchFamily="34" charset="-128"/>
                <a:ea typeface="MS PGothic" panose="020B0600070205080204" pitchFamily="34" charset="-128"/>
              </a:rPr>
              <a:t>/7</a:t>
            </a:r>
            <a:endParaRPr kumimoji="1" lang="ja-JP" altLang="en-US" sz="1600">
              <a:latin typeface="MS PGothic" panose="020B0600070205080204" pitchFamily="34" charset="-128"/>
              <a:ea typeface="MS PGothic" panose="020B0600070205080204" pitchFamily="34" charset="-128"/>
            </a:endParaRPr>
          </a:p>
        </p:txBody>
      </p:sp>
      <p:sp>
        <p:nvSpPr>
          <p:cNvPr id="23" name="テキスト ボックス 22">
            <a:extLst>
              <a:ext uri="{FF2B5EF4-FFF2-40B4-BE49-F238E27FC236}">
                <a16:creationId xmlns:a16="http://schemas.microsoft.com/office/drawing/2014/main" id="{680206E5-3805-D442-B4B9-11D1BD84036C}"/>
              </a:ext>
            </a:extLst>
          </p:cNvPr>
          <p:cNvSpPr txBox="1"/>
          <p:nvPr/>
        </p:nvSpPr>
        <p:spPr>
          <a:xfrm>
            <a:off x="4155598" y="5570209"/>
            <a:ext cx="595745" cy="338554"/>
          </a:xfrm>
          <a:prstGeom prst="rect">
            <a:avLst/>
          </a:prstGeom>
          <a:solidFill>
            <a:schemeClr val="bg1"/>
          </a:solidFill>
        </p:spPr>
        <p:txBody>
          <a:bodyPr wrap="square" rtlCol="0">
            <a:spAutoFit/>
          </a:bodyPr>
          <a:lstStyle/>
          <a:p>
            <a:pPr algn="ctr"/>
            <a:r>
              <a:rPr lang="en-US" altLang="ja-JP" sz="1600" dirty="0">
                <a:latin typeface="MS PGothic" panose="020B0600070205080204" pitchFamily="34" charset="-128"/>
                <a:ea typeface="MS PGothic" panose="020B0600070205080204" pitchFamily="34" charset="-128"/>
              </a:rPr>
              <a:t>4</a:t>
            </a:r>
            <a:r>
              <a:rPr kumimoji="1" lang="en-US" altLang="ja-JP" sz="1600" dirty="0">
                <a:latin typeface="MS PGothic" panose="020B0600070205080204" pitchFamily="34" charset="-128"/>
                <a:ea typeface="MS PGothic" panose="020B0600070205080204" pitchFamily="34" charset="-128"/>
              </a:rPr>
              <a:t>/17</a:t>
            </a:r>
            <a:endParaRPr kumimoji="1" lang="ja-JP" altLang="en-US" sz="1600">
              <a:latin typeface="MS PGothic" panose="020B0600070205080204" pitchFamily="34" charset="-128"/>
              <a:ea typeface="MS PGothic" panose="020B0600070205080204" pitchFamily="34" charset="-128"/>
            </a:endParaRPr>
          </a:p>
        </p:txBody>
      </p:sp>
      <p:sp>
        <p:nvSpPr>
          <p:cNvPr id="24" name="テキスト ボックス 23">
            <a:extLst>
              <a:ext uri="{FF2B5EF4-FFF2-40B4-BE49-F238E27FC236}">
                <a16:creationId xmlns:a16="http://schemas.microsoft.com/office/drawing/2014/main" id="{4FC5C432-049E-6441-BFD2-08E375C268DC}"/>
              </a:ext>
            </a:extLst>
          </p:cNvPr>
          <p:cNvSpPr txBox="1"/>
          <p:nvPr/>
        </p:nvSpPr>
        <p:spPr>
          <a:xfrm>
            <a:off x="5754905" y="5588243"/>
            <a:ext cx="595745" cy="338554"/>
          </a:xfrm>
          <a:prstGeom prst="rect">
            <a:avLst/>
          </a:prstGeom>
          <a:solidFill>
            <a:schemeClr val="bg1"/>
          </a:solidFill>
        </p:spPr>
        <p:txBody>
          <a:bodyPr wrap="square" rtlCol="0">
            <a:spAutoFit/>
          </a:bodyPr>
          <a:lstStyle/>
          <a:p>
            <a:pPr algn="ctr"/>
            <a:r>
              <a:rPr lang="en-US" altLang="ja-JP" sz="1600" dirty="0">
                <a:latin typeface="MS PGothic" panose="020B0600070205080204" pitchFamily="34" charset="-128"/>
                <a:ea typeface="MS PGothic" panose="020B0600070205080204" pitchFamily="34" charset="-128"/>
              </a:rPr>
              <a:t>4</a:t>
            </a:r>
            <a:r>
              <a:rPr kumimoji="1" lang="en-US" altLang="ja-JP" sz="1600" dirty="0">
                <a:latin typeface="MS PGothic" panose="020B0600070205080204" pitchFamily="34" charset="-128"/>
                <a:ea typeface="MS PGothic" panose="020B0600070205080204" pitchFamily="34" charset="-128"/>
              </a:rPr>
              <a:t>/27</a:t>
            </a:r>
            <a:endParaRPr kumimoji="1" lang="ja-JP" altLang="en-US" sz="1600">
              <a:latin typeface="MS PGothic" panose="020B0600070205080204" pitchFamily="34" charset="-128"/>
              <a:ea typeface="MS PGothic" panose="020B0600070205080204" pitchFamily="34" charset="-128"/>
            </a:endParaRPr>
          </a:p>
        </p:txBody>
      </p:sp>
      <p:sp>
        <p:nvSpPr>
          <p:cNvPr id="25" name="テキスト ボックス 24">
            <a:extLst>
              <a:ext uri="{FF2B5EF4-FFF2-40B4-BE49-F238E27FC236}">
                <a16:creationId xmlns:a16="http://schemas.microsoft.com/office/drawing/2014/main" id="{D55CE025-5120-0849-B4AC-4BBE17418BE0}"/>
              </a:ext>
            </a:extLst>
          </p:cNvPr>
          <p:cNvSpPr txBox="1"/>
          <p:nvPr/>
        </p:nvSpPr>
        <p:spPr>
          <a:xfrm>
            <a:off x="7325192" y="5588243"/>
            <a:ext cx="595745" cy="338554"/>
          </a:xfrm>
          <a:prstGeom prst="rect">
            <a:avLst/>
          </a:prstGeom>
          <a:solidFill>
            <a:schemeClr val="bg1"/>
          </a:solidFill>
        </p:spPr>
        <p:txBody>
          <a:bodyPr wrap="square" rtlCol="0">
            <a:spAutoFit/>
          </a:bodyPr>
          <a:lstStyle/>
          <a:p>
            <a:pPr algn="ctr"/>
            <a:r>
              <a:rPr kumimoji="1" lang="en-US" altLang="ja-JP" sz="1600" dirty="0">
                <a:latin typeface="MS PGothic" panose="020B0600070205080204" pitchFamily="34" charset="-128"/>
                <a:ea typeface="MS PGothic" panose="020B0600070205080204" pitchFamily="34" charset="-128"/>
              </a:rPr>
              <a:t>5/7</a:t>
            </a:r>
            <a:endParaRPr kumimoji="1" lang="ja-JP" altLang="en-US" sz="1600">
              <a:latin typeface="MS PGothic" panose="020B0600070205080204" pitchFamily="34" charset="-128"/>
              <a:ea typeface="MS PGothic" panose="020B0600070205080204" pitchFamily="34" charset="-128"/>
            </a:endParaRPr>
          </a:p>
        </p:txBody>
      </p:sp>
    </p:spTree>
    <p:extLst>
      <p:ext uri="{BB962C8B-B14F-4D97-AF65-F5344CB8AC3E}">
        <p14:creationId xmlns:p14="http://schemas.microsoft.com/office/powerpoint/2010/main" val="36572640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正方形/長方形 13">
            <a:extLst>
              <a:ext uri="{FF2B5EF4-FFF2-40B4-BE49-F238E27FC236}">
                <a16:creationId xmlns:a16="http://schemas.microsoft.com/office/drawing/2014/main" id="{2601994C-ED2D-244D-ACCE-E2A9EFBF1880}"/>
              </a:ext>
            </a:extLst>
          </p:cNvPr>
          <p:cNvSpPr/>
          <p:nvPr/>
        </p:nvSpPr>
        <p:spPr>
          <a:xfrm>
            <a:off x="952152" y="2247903"/>
            <a:ext cx="6580495" cy="37430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a:extLst>
              <a:ext uri="{FF2B5EF4-FFF2-40B4-BE49-F238E27FC236}">
                <a16:creationId xmlns:a16="http://schemas.microsoft.com/office/drawing/2014/main" id="{D23E91AE-D11C-1143-911F-0E38F7CC7043}"/>
              </a:ext>
            </a:extLst>
          </p:cNvPr>
          <p:cNvSpPr>
            <a:spLocks noGrp="1"/>
          </p:cNvSpPr>
          <p:nvPr>
            <p:ph type="title"/>
          </p:nvPr>
        </p:nvSpPr>
        <p:spPr>
          <a:xfrm>
            <a:off x="628650" y="-3678"/>
            <a:ext cx="7886700" cy="1325563"/>
          </a:xfrm>
        </p:spPr>
        <p:txBody>
          <a:bodyPr/>
          <a:lstStyle/>
          <a:p>
            <a:r>
              <a:rPr kumimoji="1" lang="ja-JP" altLang="en-US">
                <a:latin typeface="MS PGothic" panose="020B0600070205080204" pitchFamily="34" charset="-128"/>
                <a:ea typeface="MS PGothic" panose="020B0600070205080204" pitchFamily="34" charset="-128"/>
              </a:rPr>
              <a:t>どのように感染が拡大し収束したか？</a:t>
            </a:r>
          </a:p>
        </p:txBody>
      </p:sp>
      <p:sp>
        <p:nvSpPr>
          <p:cNvPr id="26" name="スライド番号プレースホルダー 25">
            <a:extLst>
              <a:ext uri="{FF2B5EF4-FFF2-40B4-BE49-F238E27FC236}">
                <a16:creationId xmlns:a16="http://schemas.microsoft.com/office/drawing/2014/main" id="{A93A9231-314B-6E42-ACF1-0D70BED39000}"/>
              </a:ext>
            </a:extLst>
          </p:cNvPr>
          <p:cNvSpPr>
            <a:spLocks noGrp="1"/>
          </p:cNvSpPr>
          <p:nvPr>
            <p:ph type="sldNum" sz="quarter" idx="12"/>
          </p:nvPr>
        </p:nvSpPr>
        <p:spPr/>
        <p:txBody>
          <a:bodyPr/>
          <a:lstStyle/>
          <a:p>
            <a:fld id="{E5683719-778B-604D-B734-E25CC3C7439E}" type="slidenum">
              <a:rPr kumimoji="1" lang="ja-JP" altLang="en-US" smtClean="0"/>
              <a:t>8</a:t>
            </a:fld>
            <a:endParaRPr kumimoji="1" lang="ja-JP" altLang="en-US"/>
          </a:p>
        </p:txBody>
      </p:sp>
      <mc:AlternateContent xmlns:mc="http://schemas.openxmlformats.org/markup-compatibility/2006" xmlns:a14="http://schemas.microsoft.com/office/drawing/2010/main">
        <mc:Choice Requires="a14">
          <p:sp>
            <p:nvSpPr>
              <p:cNvPr id="11" name="テキスト ボックス 10">
                <a:extLst>
                  <a:ext uri="{FF2B5EF4-FFF2-40B4-BE49-F238E27FC236}">
                    <a16:creationId xmlns:a16="http://schemas.microsoft.com/office/drawing/2014/main" id="{11D00516-8E40-FA45-BB38-F4605D6D7C6C}"/>
                  </a:ext>
                </a:extLst>
              </p:cNvPr>
              <p:cNvSpPr txBox="1"/>
              <p:nvPr/>
            </p:nvSpPr>
            <p:spPr>
              <a:xfrm>
                <a:off x="2592998" y="1435175"/>
                <a:ext cx="4198970" cy="900375"/>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sz="2800" i="1" smtClean="0">
                              <a:latin typeface="Cambria Math" panose="02040503050406030204" pitchFamily="18" charset="0"/>
                            </a:rPr>
                          </m:ctrlPr>
                        </m:sSubPr>
                        <m:e>
                          <m:r>
                            <m:rPr>
                              <m:nor/>
                            </m:rPr>
                            <a:rPr kumimoji="1" lang="en-US" altLang="ja-JP" sz="2800" b="0" i="0" smtClean="0">
                              <a:latin typeface="Cambria Math" panose="02040503050406030204" pitchFamily="18" charset="0"/>
                            </a:rPr>
                            <m:t>R</m:t>
                          </m:r>
                        </m:e>
                        <m:sub>
                          <m:r>
                            <a:rPr kumimoji="1" lang="en-US" altLang="ja-JP" sz="2800" b="0" i="1" smtClean="0">
                              <a:latin typeface="Cambria Math" panose="02040503050406030204" pitchFamily="18" charset="0"/>
                            </a:rPr>
                            <m:t>𝑑</m:t>
                          </m:r>
                        </m:sub>
                      </m:sSub>
                      <m:r>
                        <a:rPr kumimoji="1" lang="en-US" altLang="ja-JP" sz="2800" i="1" smtClean="0">
                          <a:latin typeface="Cambria Math" panose="02040503050406030204" pitchFamily="18" charset="0"/>
                          <a:ea typeface="Cambria Math" panose="02040503050406030204" pitchFamily="18" charset="0"/>
                        </a:rPr>
                        <m:t>=</m:t>
                      </m:r>
                      <m:f>
                        <m:fPr>
                          <m:ctrlPr>
                            <a:rPr kumimoji="1" lang="en-US" altLang="ja-JP" sz="2800" i="1" smtClean="0">
                              <a:latin typeface="Cambria Math" panose="02040503050406030204" pitchFamily="18" charset="0"/>
                              <a:ea typeface="Cambria Math" panose="02040503050406030204" pitchFamily="18" charset="0"/>
                            </a:rPr>
                          </m:ctrlPr>
                        </m:fPr>
                        <m:num>
                          <m:r>
                            <m:rPr>
                              <m:nor/>
                            </m:rPr>
                            <a:rPr lang="ja-JP" altLang="en-US" sz="2800" i="0">
                              <a:latin typeface="MS PGothic" panose="020B0600070205080204" pitchFamily="34" charset="-128"/>
                              <a:ea typeface="MS PGothic" panose="020B0600070205080204" pitchFamily="34" charset="-128"/>
                            </a:rPr>
                            <m:t>翌日の</m:t>
                          </m:r>
                          <m:r>
                            <a:rPr lang="ja-JP" altLang="en-US" sz="2800" i="1">
                              <a:latin typeface="Cambria Math" panose="02040503050406030204" pitchFamily="18" charset="0"/>
                              <a:ea typeface="MS PGothic" panose="020B0600070205080204" pitchFamily="34" charset="-128"/>
                            </a:rPr>
                            <m:t>感染者</m:t>
                          </m:r>
                          <m:r>
                            <m:rPr>
                              <m:nor/>
                            </m:rPr>
                            <a:rPr lang="ja-JP" altLang="en-US" sz="2800" i="0" smtClean="0">
                              <a:latin typeface="MS PGothic" panose="020B0600070205080204" pitchFamily="34" charset="-128"/>
                              <a:ea typeface="MS PGothic" panose="020B0600070205080204" pitchFamily="34" charset="-128"/>
                            </a:rPr>
                            <m:t>数</m:t>
                          </m:r>
                        </m:num>
                        <m:den>
                          <m:r>
                            <m:rPr>
                              <m:nor/>
                            </m:rPr>
                            <a:rPr lang="ja-JP" altLang="en-US" sz="2800" i="0">
                              <a:latin typeface="MS PGothic" panose="020B0600070205080204" pitchFamily="34" charset="-128"/>
                              <a:ea typeface="MS PGothic" panose="020B0600070205080204" pitchFamily="34" charset="-128"/>
                            </a:rPr>
                            <m:t>当日の</m:t>
                          </m:r>
                          <m:r>
                            <a:rPr lang="ja-JP" altLang="en-US" sz="2800" i="1">
                              <a:latin typeface="Cambria Math" panose="02040503050406030204" pitchFamily="18" charset="0"/>
                              <a:ea typeface="MS PGothic" panose="020B0600070205080204" pitchFamily="34" charset="-128"/>
                            </a:rPr>
                            <m:t>感染</m:t>
                          </m:r>
                          <m:r>
                            <m:rPr>
                              <m:nor/>
                            </m:rPr>
                            <a:rPr lang="ja-JP" altLang="en-US" sz="2800" i="0" smtClean="0">
                              <a:latin typeface="MS PGothic" panose="020B0600070205080204" pitchFamily="34" charset="-128"/>
                              <a:ea typeface="MS PGothic" panose="020B0600070205080204" pitchFamily="34" charset="-128"/>
                            </a:rPr>
                            <m:t>者数</m:t>
                          </m:r>
                        </m:den>
                      </m:f>
                    </m:oMath>
                  </m:oMathPara>
                </a14:m>
                <a:endParaRPr kumimoji="1" lang="ja-JP" altLang="en-US" sz="2800">
                  <a:latin typeface="MS PGothic" panose="020B0600070205080204" pitchFamily="34" charset="-128"/>
                  <a:ea typeface="MS PGothic" panose="020B0600070205080204" pitchFamily="34" charset="-128"/>
                </a:endParaRPr>
              </a:p>
            </p:txBody>
          </p:sp>
        </mc:Choice>
        <mc:Fallback xmlns="">
          <p:sp>
            <p:nvSpPr>
              <p:cNvPr id="11" name="テキスト ボックス 10">
                <a:extLst>
                  <a:ext uri="{FF2B5EF4-FFF2-40B4-BE49-F238E27FC236}">
                    <a16:creationId xmlns:a16="http://schemas.microsoft.com/office/drawing/2014/main" id="{11D00516-8E40-FA45-BB38-F4605D6D7C6C}"/>
                  </a:ext>
                </a:extLst>
              </p:cNvPr>
              <p:cNvSpPr txBox="1">
                <a:spLocks noRot="1" noChangeAspect="1" noMove="1" noResize="1" noEditPoints="1" noAdjustHandles="1" noChangeArrowheads="1" noChangeShapeType="1" noTextEdit="1"/>
              </p:cNvSpPr>
              <p:nvPr/>
            </p:nvSpPr>
            <p:spPr>
              <a:xfrm>
                <a:off x="2592998" y="1435175"/>
                <a:ext cx="4198970" cy="900375"/>
              </a:xfrm>
              <a:prstGeom prst="rect">
                <a:avLst/>
              </a:prstGeom>
              <a:blipFill>
                <a:blip r:embed="rId3"/>
                <a:stretch>
                  <a:fillRect t="-4167" b="-13889"/>
                </a:stretch>
              </a:blipFill>
            </p:spPr>
            <p:txBody>
              <a:bodyPr/>
              <a:lstStyle/>
              <a:p>
                <a:r>
                  <a:rPr lang="ja-JP" altLang="en-US">
                    <a:noFill/>
                  </a:rPr>
                  <a:t> </a:t>
                </a:r>
              </a:p>
            </p:txBody>
          </p:sp>
        </mc:Fallback>
      </mc:AlternateContent>
      <p:sp>
        <p:nvSpPr>
          <p:cNvPr id="16" name="正方形/長方形 15">
            <a:extLst>
              <a:ext uri="{FF2B5EF4-FFF2-40B4-BE49-F238E27FC236}">
                <a16:creationId xmlns:a16="http://schemas.microsoft.com/office/drawing/2014/main" id="{1DEA32A0-7E83-7442-A865-57CAF18C2D38}"/>
              </a:ext>
            </a:extLst>
          </p:cNvPr>
          <p:cNvSpPr/>
          <p:nvPr/>
        </p:nvSpPr>
        <p:spPr>
          <a:xfrm>
            <a:off x="3741862" y="2942678"/>
            <a:ext cx="4571908" cy="1477328"/>
          </a:xfrm>
          <a:prstGeom prst="rect">
            <a:avLst/>
          </a:prstGeom>
        </p:spPr>
        <p:txBody>
          <a:bodyPr wrap="square">
            <a:spAutoFit/>
          </a:bodyPr>
          <a:lstStyle/>
          <a:p>
            <a:r>
              <a:rPr lang="ja-JP" altLang="en-US">
                <a:latin typeface="MS PGothic" panose="020B0600070205080204" pitchFamily="34" charset="-128"/>
                <a:ea typeface="MS PGothic" panose="020B0600070205080204" pitchFamily="34" charset="-128"/>
              </a:rPr>
              <a:t>大阪（日本）における</a:t>
            </a:r>
            <a:r>
              <a:rPr lang="en-US" altLang="ja-JP" dirty="0">
                <a:latin typeface="MS PGothic" panose="020B0600070205080204" pitchFamily="34" charset="-128"/>
                <a:ea typeface="MS PGothic" panose="020B0600070205080204" pitchFamily="34" charset="-128"/>
              </a:rPr>
              <a:t>COVID-19</a:t>
            </a:r>
            <a:r>
              <a:rPr lang="ja-JP" altLang="en-US">
                <a:latin typeface="MS PGothic" panose="020B0600070205080204" pitchFamily="34" charset="-128"/>
                <a:ea typeface="MS PGothic" panose="020B0600070205080204" pitchFamily="34" charset="-128"/>
              </a:rPr>
              <a:t>の特徴</a:t>
            </a:r>
            <a:endParaRPr lang="en-US" altLang="ja-JP" dirty="0">
              <a:latin typeface="MS PGothic" panose="020B0600070205080204" pitchFamily="34" charset="-128"/>
              <a:ea typeface="MS PGothic" panose="020B0600070205080204" pitchFamily="34" charset="-128"/>
            </a:endParaRPr>
          </a:p>
          <a:p>
            <a:pPr marL="285750" indent="-285750">
              <a:buFont typeface="Arial" panose="020B0604020202020204" pitchFamily="34" charset="0"/>
              <a:buChar char="•"/>
            </a:pPr>
            <a:r>
              <a:rPr lang="ja-JP" altLang="en-US">
                <a:latin typeface="MS PGothic" panose="020B0600070205080204" pitchFamily="34" charset="-128"/>
                <a:ea typeface="MS PGothic" panose="020B0600070205080204" pitchFamily="34" charset="-128"/>
              </a:rPr>
              <a:t>初期は</a:t>
            </a:r>
            <a:r>
              <a:rPr lang="en-US" altLang="ja-JP" dirty="0">
                <a:latin typeface="MS PGothic" panose="020B0600070205080204" pitchFamily="34" charset="-128"/>
                <a:ea typeface="MS PGothic" panose="020B0600070205080204" pitchFamily="34" charset="-128"/>
              </a:rPr>
              <a:t>2〜3</a:t>
            </a:r>
            <a:r>
              <a:rPr lang="ja-JP" altLang="en-US">
                <a:latin typeface="MS PGothic" panose="020B0600070205080204" pitchFamily="34" charset="-128"/>
                <a:ea typeface="MS PGothic" panose="020B0600070205080204" pitchFamily="34" charset="-128"/>
              </a:rPr>
              <a:t>日で</a:t>
            </a:r>
            <a:r>
              <a:rPr lang="en-US" altLang="ja-JP" dirty="0">
                <a:latin typeface="MS PGothic" panose="020B0600070205080204" pitchFamily="34" charset="-128"/>
                <a:ea typeface="MS PGothic" panose="020B0600070205080204" pitchFamily="34" charset="-128"/>
              </a:rPr>
              <a:t>2</a:t>
            </a:r>
            <a:r>
              <a:rPr lang="ja-JP" altLang="en-US">
                <a:latin typeface="MS PGothic" panose="020B0600070205080204" pitchFamily="34" charset="-128"/>
                <a:ea typeface="MS PGothic" panose="020B0600070205080204" pitchFamily="34" charset="-128"/>
              </a:rPr>
              <a:t>倍になる感染拡大率</a:t>
            </a:r>
            <a:endParaRPr lang="en-US" altLang="ja-JP" dirty="0">
              <a:latin typeface="MS PGothic" panose="020B0600070205080204" pitchFamily="34" charset="-128"/>
              <a:ea typeface="MS PGothic" panose="020B0600070205080204" pitchFamily="34" charset="-128"/>
            </a:endParaRPr>
          </a:p>
          <a:p>
            <a:pPr marL="285750" indent="-285750">
              <a:buFont typeface="Arial" panose="020B0604020202020204" pitchFamily="34" charset="0"/>
              <a:buChar char="•"/>
            </a:pPr>
            <a:r>
              <a:rPr lang="ja-JP" altLang="en-US">
                <a:latin typeface="MS PGothic" panose="020B0600070205080204" pitchFamily="34" charset="-128"/>
                <a:ea typeface="MS PGothic" panose="020B0600070205080204" pitchFamily="34" charset="-128"/>
              </a:rPr>
              <a:t>強い自然減の傾向（自然免疫？）</a:t>
            </a:r>
            <a:endParaRPr lang="en-US" altLang="ja-JP" dirty="0">
              <a:latin typeface="MS PGothic" panose="020B0600070205080204" pitchFamily="34" charset="-128"/>
              <a:ea typeface="MS PGothic" panose="020B0600070205080204" pitchFamily="34" charset="-128"/>
            </a:endParaRPr>
          </a:p>
          <a:p>
            <a:pPr marL="285750" indent="-285750">
              <a:buFont typeface="Arial" panose="020B0604020202020204" pitchFamily="34" charset="0"/>
              <a:buChar char="•"/>
            </a:pPr>
            <a:r>
              <a:rPr lang="ja-JP" altLang="en-US">
                <a:latin typeface="MS PGothic" panose="020B0600070205080204" pitchFamily="34" charset="-128"/>
                <a:ea typeface="MS PGothic" panose="020B0600070205080204" pitchFamily="34" charset="-128"/>
              </a:rPr>
              <a:t>約</a:t>
            </a:r>
            <a:r>
              <a:rPr lang="en-US" altLang="ja-JP" dirty="0">
                <a:latin typeface="MS PGothic" panose="020B0600070205080204" pitchFamily="34" charset="-128"/>
                <a:ea typeface="MS PGothic" panose="020B0600070205080204" pitchFamily="34" charset="-128"/>
              </a:rPr>
              <a:t>3</a:t>
            </a:r>
            <a:r>
              <a:rPr lang="ja-JP" altLang="en-US">
                <a:latin typeface="MS PGothic" panose="020B0600070205080204" pitchFamily="34" charset="-128"/>
                <a:ea typeface="MS PGothic" panose="020B0600070205080204" pitchFamily="34" charset="-128"/>
              </a:rPr>
              <a:t>週間でピークアウト（</a:t>
            </a:r>
            <a:r>
              <a:rPr lang="en-US" altLang="ja-JP" dirty="0">
                <a:latin typeface="MS PGothic" panose="020B0600070205080204" pitchFamily="34" charset="-128"/>
                <a:ea typeface="MS PGothic" panose="020B0600070205080204" pitchFamily="34" charset="-128"/>
              </a:rPr>
              <a:t>4</a:t>
            </a:r>
            <a:r>
              <a:rPr lang="ja-JP" altLang="en-US">
                <a:latin typeface="MS PGothic" panose="020B0600070205080204" pitchFamily="34" charset="-128"/>
                <a:ea typeface="MS PGothic" panose="020B0600070205080204" pitchFamily="34" charset="-128"/>
              </a:rPr>
              <a:t>月</a:t>
            </a:r>
            <a:r>
              <a:rPr lang="en-US" altLang="ja-JP" dirty="0">
                <a:latin typeface="MS PGothic" panose="020B0600070205080204" pitchFamily="34" charset="-128"/>
                <a:ea typeface="MS PGothic" panose="020B0600070205080204" pitchFamily="34" charset="-128"/>
              </a:rPr>
              <a:t>12</a:t>
            </a:r>
            <a:r>
              <a:rPr lang="ja-JP" altLang="en-US">
                <a:latin typeface="MS PGothic" panose="020B0600070205080204" pitchFamily="34" charset="-128"/>
                <a:ea typeface="MS PGothic" panose="020B0600070205080204" pitchFamily="34" charset="-128"/>
              </a:rPr>
              <a:t>日、大阪）</a:t>
            </a:r>
            <a:endParaRPr lang="en-US" altLang="ja-JP" dirty="0">
              <a:latin typeface="MS PGothic" panose="020B0600070205080204" pitchFamily="34" charset="-128"/>
              <a:ea typeface="MS PGothic" panose="020B0600070205080204" pitchFamily="34" charset="-128"/>
            </a:endParaRPr>
          </a:p>
          <a:p>
            <a:pPr marL="285750" indent="-285750">
              <a:buFont typeface="Arial" panose="020B0604020202020204" pitchFamily="34" charset="0"/>
              <a:buChar char="•"/>
            </a:pPr>
            <a:r>
              <a:rPr lang="ja-JP" altLang="en-US">
                <a:latin typeface="MS PGothic" panose="020B0600070205080204" pitchFamily="34" charset="-128"/>
                <a:ea typeface="MS PGothic" panose="020B0600070205080204" pitchFamily="34" charset="-128"/>
              </a:rPr>
              <a:t>約</a:t>
            </a:r>
            <a:r>
              <a:rPr lang="en-US" altLang="ja-JP" dirty="0">
                <a:latin typeface="MS PGothic" panose="020B0600070205080204" pitchFamily="34" charset="-128"/>
                <a:ea typeface="MS PGothic" panose="020B0600070205080204" pitchFamily="34" charset="-128"/>
              </a:rPr>
              <a:t>50</a:t>
            </a:r>
            <a:r>
              <a:rPr lang="ja-JP" altLang="en-US">
                <a:latin typeface="MS PGothic" panose="020B0600070205080204" pitchFamily="34" charset="-128"/>
                <a:ea typeface="MS PGothic" panose="020B0600070205080204" pitchFamily="34" charset="-128"/>
              </a:rPr>
              <a:t>日で収束</a:t>
            </a:r>
            <a:endParaRPr lang="en-US" altLang="ja-JP" dirty="0">
              <a:latin typeface="MS PGothic" panose="020B0600070205080204" pitchFamily="34" charset="-128"/>
              <a:ea typeface="MS PGothic" panose="020B0600070205080204" pitchFamily="34" charset="-128"/>
            </a:endParaRPr>
          </a:p>
        </p:txBody>
      </p:sp>
      <p:grpSp>
        <p:nvGrpSpPr>
          <p:cNvPr id="3" name="グループ化 2">
            <a:extLst>
              <a:ext uri="{FF2B5EF4-FFF2-40B4-BE49-F238E27FC236}">
                <a16:creationId xmlns:a16="http://schemas.microsoft.com/office/drawing/2014/main" id="{7C49814D-98C6-C348-8D5D-77654D0E73C6}"/>
              </a:ext>
            </a:extLst>
          </p:cNvPr>
          <p:cNvGrpSpPr/>
          <p:nvPr/>
        </p:nvGrpSpPr>
        <p:grpSpPr>
          <a:xfrm>
            <a:off x="1046480" y="1617116"/>
            <a:ext cx="6858000" cy="4362450"/>
            <a:chOff x="1046480" y="1617116"/>
            <a:chExt cx="6858000" cy="4362450"/>
          </a:xfrm>
        </p:grpSpPr>
        <p:pic>
          <p:nvPicPr>
            <p:cNvPr id="10" name="図 9">
              <a:extLst>
                <a:ext uri="{FF2B5EF4-FFF2-40B4-BE49-F238E27FC236}">
                  <a16:creationId xmlns:a16="http://schemas.microsoft.com/office/drawing/2014/main" id="{7E438F0A-9D93-5D43-9E07-FE87E8822401}"/>
                </a:ext>
              </a:extLst>
            </p:cNvPr>
            <p:cNvPicPr>
              <a:picLocks noChangeAspect="1"/>
            </p:cNvPicPr>
            <p:nvPr/>
          </p:nvPicPr>
          <p:blipFill>
            <a:blip r:embed="rId4"/>
            <a:stretch>
              <a:fillRect/>
            </a:stretch>
          </p:blipFill>
          <p:spPr>
            <a:xfrm>
              <a:off x="1046480" y="1617116"/>
              <a:ext cx="6858000" cy="4362450"/>
            </a:xfrm>
            <a:prstGeom prst="rect">
              <a:avLst/>
            </a:prstGeom>
          </p:spPr>
        </p:pic>
        <p:sp>
          <p:nvSpPr>
            <p:cNvPr id="15" name="正方形/長方形 14">
              <a:extLst>
                <a:ext uri="{FF2B5EF4-FFF2-40B4-BE49-F238E27FC236}">
                  <a16:creationId xmlns:a16="http://schemas.microsoft.com/office/drawing/2014/main" id="{062C1C64-A092-A943-B778-AB2ED68CD885}"/>
                </a:ext>
              </a:extLst>
            </p:cNvPr>
            <p:cNvSpPr/>
            <p:nvPr/>
          </p:nvSpPr>
          <p:spPr>
            <a:xfrm>
              <a:off x="7449072" y="5512838"/>
              <a:ext cx="455408" cy="3149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4" name="グループ化 3">
            <a:extLst>
              <a:ext uri="{FF2B5EF4-FFF2-40B4-BE49-F238E27FC236}">
                <a16:creationId xmlns:a16="http://schemas.microsoft.com/office/drawing/2014/main" id="{D6CA404D-939F-6048-84D6-291D20D627A7}"/>
              </a:ext>
            </a:extLst>
          </p:cNvPr>
          <p:cNvGrpSpPr/>
          <p:nvPr/>
        </p:nvGrpSpPr>
        <p:grpSpPr>
          <a:xfrm>
            <a:off x="1066800" y="5740110"/>
            <a:ext cx="6560175" cy="347981"/>
            <a:chOff x="1066800" y="5740110"/>
            <a:chExt cx="6560175" cy="347981"/>
          </a:xfrm>
        </p:grpSpPr>
        <p:sp>
          <p:nvSpPr>
            <p:cNvPr id="17" name="テキスト ボックス 16">
              <a:extLst>
                <a:ext uri="{FF2B5EF4-FFF2-40B4-BE49-F238E27FC236}">
                  <a16:creationId xmlns:a16="http://schemas.microsoft.com/office/drawing/2014/main" id="{488323A4-F2AC-354A-A6B8-4994F24FF0F6}"/>
                </a:ext>
              </a:extLst>
            </p:cNvPr>
            <p:cNvSpPr txBox="1"/>
            <p:nvPr/>
          </p:nvSpPr>
          <p:spPr>
            <a:xfrm>
              <a:off x="1066800" y="5749537"/>
              <a:ext cx="595745" cy="338554"/>
            </a:xfrm>
            <a:prstGeom prst="rect">
              <a:avLst/>
            </a:prstGeom>
            <a:solidFill>
              <a:schemeClr val="bg1"/>
            </a:solidFill>
          </p:spPr>
          <p:txBody>
            <a:bodyPr wrap="square" rtlCol="0">
              <a:spAutoFit/>
            </a:bodyPr>
            <a:lstStyle/>
            <a:p>
              <a:pPr algn="ctr"/>
              <a:r>
                <a:rPr kumimoji="1" lang="en-US" altLang="ja-JP" sz="1600" dirty="0">
                  <a:latin typeface="MS PGothic" panose="020B0600070205080204" pitchFamily="34" charset="-128"/>
                  <a:ea typeface="MS PGothic" panose="020B0600070205080204" pitchFamily="34" charset="-128"/>
                </a:rPr>
                <a:t>3/22</a:t>
              </a:r>
              <a:endParaRPr kumimoji="1" lang="ja-JP" altLang="en-US" sz="1600">
                <a:latin typeface="MS PGothic" panose="020B0600070205080204" pitchFamily="34" charset="-128"/>
                <a:ea typeface="MS PGothic" panose="020B0600070205080204" pitchFamily="34" charset="-128"/>
              </a:endParaRPr>
            </a:p>
          </p:txBody>
        </p:sp>
        <p:sp>
          <p:nvSpPr>
            <p:cNvPr id="18" name="テキスト ボックス 17">
              <a:extLst>
                <a:ext uri="{FF2B5EF4-FFF2-40B4-BE49-F238E27FC236}">
                  <a16:creationId xmlns:a16="http://schemas.microsoft.com/office/drawing/2014/main" id="{5D855A4D-DD66-4C48-AB21-B4ADA45895B3}"/>
                </a:ext>
              </a:extLst>
            </p:cNvPr>
            <p:cNvSpPr txBox="1"/>
            <p:nvPr/>
          </p:nvSpPr>
          <p:spPr>
            <a:xfrm>
              <a:off x="2583079" y="5740110"/>
              <a:ext cx="595745" cy="338554"/>
            </a:xfrm>
            <a:prstGeom prst="rect">
              <a:avLst/>
            </a:prstGeom>
            <a:solidFill>
              <a:schemeClr val="bg1"/>
            </a:solidFill>
          </p:spPr>
          <p:txBody>
            <a:bodyPr wrap="square" rtlCol="0">
              <a:spAutoFit/>
            </a:bodyPr>
            <a:lstStyle/>
            <a:p>
              <a:pPr algn="ctr"/>
              <a:r>
                <a:rPr lang="en-US" altLang="ja-JP" sz="1600" dirty="0">
                  <a:latin typeface="MS PGothic" panose="020B0600070205080204" pitchFamily="34" charset="-128"/>
                  <a:ea typeface="MS PGothic" panose="020B0600070205080204" pitchFamily="34" charset="-128"/>
                </a:rPr>
                <a:t>4</a:t>
              </a:r>
              <a:r>
                <a:rPr kumimoji="1" lang="en-US" altLang="ja-JP" sz="1600" dirty="0">
                  <a:latin typeface="MS PGothic" panose="020B0600070205080204" pitchFamily="34" charset="-128"/>
                  <a:ea typeface="MS PGothic" panose="020B0600070205080204" pitchFamily="34" charset="-128"/>
                </a:rPr>
                <a:t>/1</a:t>
              </a:r>
              <a:endParaRPr kumimoji="1" lang="ja-JP" altLang="en-US" sz="1600">
                <a:latin typeface="MS PGothic" panose="020B0600070205080204" pitchFamily="34" charset="-128"/>
                <a:ea typeface="MS PGothic" panose="020B0600070205080204" pitchFamily="34" charset="-128"/>
              </a:endParaRPr>
            </a:p>
          </p:txBody>
        </p:sp>
        <p:sp>
          <p:nvSpPr>
            <p:cNvPr id="19" name="テキスト ボックス 18">
              <a:extLst>
                <a:ext uri="{FF2B5EF4-FFF2-40B4-BE49-F238E27FC236}">
                  <a16:creationId xmlns:a16="http://schemas.microsoft.com/office/drawing/2014/main" id="{6C2C3E53-635A-D24F-9D84-12680E10428C}"/>
                </a:ext>
              </a:extLst>
            </p:cNvPr>
            <p:cNvSpPr txBox="1"/>
            <p:nvPr/>
          </p:nvSpPr>
          <p:spPr>
            <a:xfrm>
              <a:off x="4071643" y="5745568"/>
              <a:ext cx="595745" cy="338554"/>
            </a:xfrm>
            <a:prstGeom prst="rect">
              <a:avLst/>
            </a:prstGeom>
            <a:solidFill>
              <a:schemeClr val="bg1"/>
            </a:solidFill>
          </p:spPr>
          <p:txBody>
            <a:bodyPr wrap="square" rtlCol="0">
              <a:spAutoFit/>
            </a:bodyPr>
            <a:lstStyle/>
            <a:p>
              <a:pPr algn="ctr"/>
              <a:r>
                <a:rPr lang="en-US" altLang="ja-JP" sz="1600" dirty="0">
                  <a:latin typeface="MS PGothic" panose="020B0600070205080204" pitchFamily="34" charset="-128"/>
                  <a:ea typeface="MS PGothic" panose="020B0600070205080204" pitchFamily="34" charset="-128"/>
                </a:rPr>
                <a:t>4</a:t>
              </a:r>
              <a:r>
                <a:rPr kumimoji="1" lang="en-US" altLang="ja-JP" sz="1600" dirty="0">
                  <a:latin typeface="MS PGothic" panose="020B0600070205080204" pitchFamily="34" charset="-128"/>
                  <a:ea typeface="MS PGothic" panose="020B0600070205080204" pitchFamily="34" charset="-128"/>
                </a:rPr>
                <a:t>/11</a:t>
              </a:r>
              <a:endParaRPr kumimoji="1" lang="ja-JP" altLang="en-US" sz="1600">
                <a:latin typeface="MS PGothic" panose="020B0600070205080204" pitchFamily="34" charset="-128"/>
                <a:ea typeface="MS PGothic" panose="020B0600070205080204" pitchFamily="34" charset="-128"/>
              </a:endParaRPr>
            </a:p>
          </p:txBody>
        </p:sp>
        <p:sp>
          <p:nvSpPr>
            <p:cNvPr id="20" name="テキスト ボックス 19">
              <a:extLst>
                <a:ext uri="{FF2B5EF4-FFF2-40B4-BE49-F238E27FC236}">
                  <a16:creationId xmlns:a16="http://schemas.microsoft.com/office/drawing/2014/main" id="{9E490AD7-6766-1245-83F4-4F8E9CB76458}"/>
                </a:ext>
              </a:extLst>
            </p:cNvPr>
            <p:cNvSpPr txBox="1"/>
            <p:nvPr/>
          </p:nvSpPr>
          <p:spPr>
            <a:xfrm>
              <a:off x="5573989" y="5745401"/>
              <a:ext cx="595745" cy="338554"/>
            </a:xfrm>
            <a:prstGeom prst="rect">
              <a:avLst/>
            </a:prstGeom>
            <a:solidFill>
              <a:schemeClr val="bg1"/>
            </a:solidFill>
          </p:spPr>
          <p:txBody>
            <a:bodyPr wrap="square" rtlCol="0">
              <a:spAutoFit/>
            </a:bodyPr>
            <a:lstStyle/>
            <a:p>
              <a:pPr algn="ctr"/>
              <a:r>
                <a:rPr lang="en-US" altLang="ja-JP" sz="1600" dirty="0">
                  <a:latin typeface="MS PGothic" panose="020B0600070205080204" pitchFamily="34" charset="-128"/>
                  <a:ea typeface="MS PGothic" panose="020B0600070205080204" pitchFamily="34" charset="-128"/>
                </a:rPr>
                <a:t>4</a:t>
              </a:r>
              <a:r>
                <a:rPr kumimoji="1" lang="en-US" altLang="ja-JP" sz="1600" dirty="0">
                  <a:latin typeface="MS PGothic" panose="020B0600070205080204" pitchFamily="34" charset="-128"/>
                  <a:ea typeface="MS PGothic" panose="020B0600070205080204" pitchFamily="34" charset="-128"/>
                </a:rPr>
                <a:t>/21</a:t>
              </a:r>
              <a:endParaRPr kumimoji="1" lang="ja-JP" altLang="en-US" sz="1600">
                <a:latin typeface="MS PGothic" panose="020B0600070205080204" pitchFamily="34" charset="-128"/>
                <a:ea typeface="MS PGothic" panose="020B0600070205080204" pitchFamily="34" charset="-128"/>
              </a:endParaRPr>
            </a:p>
          </p:txBody>
        </p:sp>
        <p:sp>
          <p:nvSpPr>
            <p:cNvPr id="21" name="テキスト ボックス 20">
              <a:extLst>
                <a:ext uri="{FF2B5EF4-FFF2-40B4-BE49-F238E27FC236}">
                  <a16:creationId xmlns:a16="http://schemas.microsoft.com/office/drawing/2014/main" id="{5F68E892-AABD-CD45-A8D4-435C3ADB41C4}"/>
                </a:ext>
              </a:extLst>
            </p:cNvPr>
            <p:cNvSpPr txBox="1"/>
            <p:nvPr/>
          </p:nvSpPr>
          <p:spPr>
            <a:xfrm>
              <a:off x="7031230" y="5740110"/>
              <a:ext cx="595745" cy="338554"/>
            </a:xfrm>
            <a:prstGeom prst="rect">
              <a:avLst/>
            </a:prstGeom>
            <a:solidFill>
              <a:schemeClr val="bg1"/>
            </a:solidFill>
          </p:spPr>
          <p:txBody>
            <a:bodyPr wrap="square" rtlCol="0">
              <a:spAutoFit/>
            </a:bodyPr>
            <a:lstStyle/>
            <a:p>
              <a:pPr algn="ctr"/>
              <a:r>
                <a:rPr kumimoji="1" lang="en-US" altLang="ja-JP" sz="1600" dirty="0">
                  <a:latin typeface="MS PGothic" panose="020B0600070205080204" pitchFamily="34" charset="-128"/>
                  <a:ea typeface="MS PGothic" panose="020B0600070205080204" pitchFamily="34" charset="-128"/>
                </a:rPr>
                <a:t>5/1</a:t>
              </a:r>
              <a:endParaRPr kumimoji="1" lang="ja-JP" altLang="en-US" sz="1600">
                <a:latin typeface="MS PGothic" panose="020B0600070205080204" pitchFamily="34" charset="-128"/>
                <a:ea typeface="MS PGothic" panose="020B0600070205080204" pitchFamily="34" charset="-128"/>
              </a:endParaRPr>
            </a:p>
          </p:txBody>
        </p:sp>
      </p:grpSp>
      <p:sp>
        <p:nvSpPr>
          <p:cNvPr id="22" name="テキスト ボックス 21">
            <a:extLst>
              <a:ext uri="{FF2B5EF4-FFF2-40B4-BE49-F238E27FC236}">
                <a16:creationId xmlns:a16="http://schemas.microsoft.com/office/drawing/2014/main" id="{69043CEA-6B78-E843-B1E7-602D32FB3541}"/>
              </a:ext>
            </a:extLst>
          </p:cNvPr>
          <p:cNvSpPr txBox="1"/>
          <p:nvPr/>
        </p:nvSpPr>
        <p:spPr>
          <a:xfrm>
            <a:off x="2197971" y="6198802"/>
            <a:ext cx="4088855" cy="461665"/>
          </a:xfrm>
          <a:prstGeom prst="rect">
            <a:avLst/>
          </a:prstGeom>
          <a:noFill/>
          <a:ln>
            <a:solidFill>
              <a:srgbClr val="FF0000"/>
            </a:solidFill>
          </a:ln>
        </p:spPr>
        <p:txBody>
          <a:bodyPr wrap="square" rtlCol="0">
            <a:spAutoFit/>
          </a:bodyPr>
          <a:lstStyle/>
          <a:p>
            <a:pPr algn="ctr"/>
            <a:r>
              <a:rPr lang="ja-JP" altLang="en-US" sz="2400">
                <a:latin typeface="MS PGothic" panose="020B0600070205080204" pitchFamily="34" charset="-128"/>
                <a:ea typeface="MS PGothic" panose="020B0600070205080204" pitchFamily="34" charset="-128"/>
              </a:rPr>
              <a:t>強い自然減の理由は未解明</a:t>
            </a:r>
          </a:p>
        </p:txBody>
      </p:sp>
      <p:sp>
        <p:nvSpPr>
          <p:cNvPr id="5" name="正方形/長方形 4">
            <a:extLst>
              <a:ext uri="{FF2B5EF4-FFF2-40B4-BE49-F238E27FC236}">
                <a16:creationId xmlns:a16="http://schemas.microsoft.com/office/drawing/2014/main" id="{D08AC0CA-FFB4-5E42-B6D1-167363D855B4}"/>
              </a:ext>
            </a:extLst>
          </p:cNvPr>
          <p:cNvSpPr/>
          <p:nvPr/>
        </p:nvSpPr>
        <p:spPr>
          <a:xfrm>
            <a:off x="1865288" y="4715237"/>
            <a:ext cx="2031325" cy="338554"/>
          </a:xfrm>
          <a:prstGeom prst="rect">
            <a:avLst/>
          </a:prstGeom>
        </p:spPr>
        <p:txBody>
          <a:bodyPr wrap="none">
            <a:spAutoFit/>
          </a:bodyPr>
          <a:lstStyle/>
          <a:p>
            <a:r>
              <a:rPr lang="ja-JP" altLang="en-US" sz="1600">
                <a:solidFill>
                  <a:srgbClr val="222222"/>
                </a:solidFill>
                <a:latin typeface="MS PGothic" panose="020B0600070205080204" pitchFamily="34" charset="-128"/>
                <a:ea typeface="MS PGothic" panose="020B0600070205080204" pitchFamily="34" charset="-128"/>
              </a:rPr>
              <a:t>新規感染者数が増加</a:t>
            </a:r>
            <a:endParaRPr lang="ja-JP" altLang="en-US" sz="1600">
              <a:latin typeface="MS PGothic" panose="020B0600070205080204" pitchFamily="34" charset="-128"/>
              <a:ea typeface="MS PGothic" panose="020B0600070205080204" pitchFamily="34" charset="-128"/>
            </a:endParaRPr>
          </a:p>
        </p:txBody>
      </p:sp>
      <p:sp>
        <p:nvSpPr>
          <p:cNvPr id="23" name="正方形/長方形 22">
            <a:extLst>
              <a:ext uri="{FF2B5EF4-FFF2-40B4-BE49-F238E27FC236}">
                <a16:creationId xmlns:a16="http://schemas.microsoft.com/office/drawing/2014/main" id="{32050651-E870-8241-B58D-6097014D82AC}"/>
              </a:ext>
            </a:extLst>
          </p:cNvPr>
          <p:cNvSpPr/>
          <p:nvPr/>
        </p:nvSpPr>
        <p:spPr>
          <a:xfrm>
            <a:off x="5609552" y="4990134"/>
            <a:ext cx="2031325" cy="338554"/>
          </a:xfrm>
          <a:prstGeom prst="rect">
            <a:avLst/>
          </a:prstGeom>
        </p:spPr>
        <p:txBody>
          <a:bodyPr wrap="none">
            <a:spAutoFit/>
          </a:bodyPr>
          <a:lstStyle/>
          <a:p>
            <a:r>
              <a:rPr lang="ja-JP" altLang="en-US" sz="1600">
                <a:solidFill>
                  <a:srgbClr val="222222"/>
                </a:solidFill>
                <a:latin typeface="MS PGothic" panose="020B0600070205080204" pitchFamily="34" charset="-128"/>
                <a:ea typeface="MS PGothic" panose="020B0600070205080204" pitchFamily="34" charset="-128"/>
              </a:rPr>
              <a:t>新規感染者数が減少</a:t>
            </a:r>
            <a:endParaRPr lang="ja-JP" altLang="en-US" sz="1600">
              <a:latin typeface="MS PGothic" panose="020B0600070205080204" pitchFamily="34" charset="-128"/>
              <a:ea typeface="MS PGothic" panose="020B0600070205080204" pitchFamily="34" charset="-128"/>
            </a:endParaRPr>
          </a:p>
        </p:txBody>
      </p:sp>
    </p:spTree>
    <p:extLst>
      <p:ext uri="{BB962C8B-B14F-4D97-AF65-F5344CB8AC3E}">
        <p14:creationId xmlns:p14="http://schemas.microsoft.com/office/powerpoint/2010/main" val="42344493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正方形/長方形 15">
            <a:extLst>
              <a:ext uri="{FF2B5EF4-FFF2-40B4-BE49-F238E27FC236}">
                <a16:creationId xmlns:a16="http://schemas.microsoft.com/office/drawing/2014/main" id="{EBFF8DE7-CCBA-C043-8E37-BE18620CAD4B}"/>
              </a:ext>
            </a:extLst>
          </p:cNvPr>
          <p:cNvSpPr/>
          <p:nvPr/>
        </p:nvSpPr>
        <p:spPr>
          <a:xfrm>
            <a:off x="637192" y="2247903"/>
            <a:ext cx="6580495" cy="37430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a:extLst>
              <a:ext uri="{FF2B5EF4-FFF2-40B4-BE49-F238E27FC236}">
                <a16:creationId xmlns:a16="http://schemas.microsoft.com/office/drawing/2014/main" id="{D23E91AE-D11C-1143-911F-0E38F7CC7043}"/>
              </a:ext>
            </a:extLst>
          </p:cNvPr>
          <p:cNvSpPr>
            <a:spLocks noGrp="1"/>
          </p:cNvSpPr>
          <p:nvPr>
            <p:ph type="title"/>
          </p:nvPr>
        </p:nvSpPr>
        <p:spPr>
          <a:xfrm>
            <a:off x="628650" y="0"/>
            <a:ext cx="7886700" cy="1325563"/>
          </a:xfrm>
        </p:spPr>
        <p:txBody>
          <a:bodyPr/>
          <a:lstStyle/>
          <a:p>
            <a:r>
              <a:rPr kumimoji="1" lang="ja-JP" altLang="en-US">
                <a:latin typeface="MS PGothic" panose="020B0600070205080204" pitchFamily="34" charset="-128"/>
                <a:ea typeface="MS PGothic" panose="020B0600070205080204" pitchFamily="34" charset="-128"/>
              </a:rPr>
              <a:t>新規感染者数の推移</a:t>
            </a:r>
          </a:p>
        </p:txBody>
      </p:sp>
      <p:sp>
        <p:nvSpPr>
          <p:cNvPr id="26" name="スライド番号プレースホルダー 25">
            <a:extLst>
              <a:ext uri="{FF2B5EF4-FFF2-40B4-BE49-F238E27FC236}">
                <a16:creationId xmlns:a16="http://schemas.microsoft.com/office/drawing/2014/main" id="{A93A9231-314B-6E42-ACF1-0D70BED39000}"/>
              </a:ext>
            </a:extLst>
          </p:cNvPr>
          <p:cNvSpPr>
            <a:spLocks noGrp="1"/>
          </p:cNvSpPr>
          <p:nvPr>
            <p:ph type="sldNum" sz="quarter" idx="12"/>
          </p:nvPr>
        </p:nvSpPr>
        <p:spPr/>
        <p:txBody>
          <a:bodyPr/>
          <a:lstStyle/>
          <a:p>
            <a:fld id="{E5683719-778B-604D-B734-E25CC3C7439E}" type="slidenum">
              <a:rPr kumimoji="1" lang="ja-JP" altLang="en-US" smtClean="0"/>
              <a:t>9</a:t>
            </a:fld>
            <a:endParaRPr kumimoji="1" lang="ja-JP" altLang="en-US"/>
          </a:p>
        </p:txBody>
      </p:sp>
      <p:sp>
        <p:nvSpPr>
          <p:cNvPr id="3" name="テキスト ボックス 2">
            <a:extLst>
              <a:ext uri="{FF2B5EF4-FFF2-40B4-BE49-F238E27FC236}">
                <a16:creationId xmlns:a16="http://schemas.microsoft.com/office/drawing/2014/main" id="{6275D5B6-B039-7E4F-A355-3B6833075269}"/>
              </a:ext>
            </a:extLst>
          </p:cNvPr>
          <p:cNvSpPr txBox="1"/>
          <p:nvPr/>
        </p:nvSpPr>
        <p:spPr>
          <a:xfrm>
            <a:off x="6887978" y="4320219"/>
            <a:ext cx="877163" cy="369332"/>
          </a:xfrm>
          <a:prstGeom prst="rect">
            <a:avLst/>
          </a:prstGeom>
          <a:noFill/>
        </p:spPr>
        <p:txBody>
          <a:bodyPr wrap="none" rtlCol="0">
            <a:spAutoFit/>
          </a:bodyPr>
          <a:lstStyle/>
          <a:p>
            <a:r>
              <a:rPr kumimoji="1" lang="ja-JP" altLang="en-US">
                <a:latin typeface="MS PGothic" panose="020B0600070205080204" pitchFamily="34" charset="-128"/>
                <a:ea typeface="MS PGothic" panose="020B0600070205080204" pitchFamily="34" charset="-128"/>
              </a:rPr>
              <a:t>予想線</a:t>
            </a:r>
          </a:p>
        </p:txBody>
      </p:sp>
      <p:sp>
        <p:nvSpPr>
          <p:cNvPr id="9" name="テキスト ボックス 8">
            <a:extLst>
              <a:ext uri="{FF2B5EF4-FFF2-40B4-BE49-F238E27FC236}">
                <a16:creationId xmlns:a16="http://schemas.microsoft.com/office/drawing/2014/main" id="{30B29A2C-DD76-034D-960E-5D675734777C}"/>
              </a:ext>
            </a:extLst>
          </p:cNvPr>
          <p:cNvSpPr txBox="1"/>
          <p:nvPr/>
        </p:nvSpPr>
        <p:spPr>
          <a:xfrm>
            <a:off x="6897898" y="3953978"/>
            <a:ext cx="646331" cy="369332"/>
          </a:xfrm>
          <a:prstGeom prst="rect">
            <a:avLst/>
          </a:prstGeom>
          <a:noFill/>
        </p:spPr>
        <p:txBody>
          <a:bodyPr wrap="none" rtlCol="0">
            <a:spAutoFit/>
          </a:bodyPr>
          <a:lstStyle/>
          <a:p>
            <a:r>
              <a:rPr kumimoji="1" lang="en-US" altLang="ja-JP" dirty="0">
                <a:latin typeface="MS PGothic" panose="020B0600070205080204" pitchFamily="34" charset="-128"/>
                <a:ea typeface="MS PGothic" panose="020B0600070205080204" pitchFamily="34" charset="-128"/>
              </a:rPr>
              <a:t>+30%</a:t>
            </a:r>
            <a:endParaRPr kumimoji="1" lang="ja-JP" altLang="en-US">
              <a:latin typeface="MS PGothic" panose="020B0600070205080204" pitchFamily="34" charset="-128"/>
              <a:ea typeface="MS PGothic" panose="020B0600070205080204" pitchFamily="34" charset="-128"/>
            </a:endParaRPr>
          </a:p>
        </p:txBody>
      </p:sp>
      <p:sp>
        <p:nvSpPr>
          <p:cNvPr id="10" name="テキスト ボックス 9">
            <a:extLst>
              <a:ext uri="{FF2B5EF4-FFF2-40B4-BE49-F238E27FC236}">
                <a16:creationId xmlns:a16="http://schemas.microsoft.com/office/drawing/2014/main" id="{5041883F-886F-A64D-9370-C8CFFF0F88F2}"/>
              </a:ext>
            </a:extLst>
          </p:cNvPr>
          <p:cNvSpPr txBox="1"/>
          <p:nvPr/>
        </p:nvSpPr>
        <p:spPr>
          <a:xfrm>
            <a:off x="6905920" y="4651808"/>
            <a:ext cx="646331" cy="369332"/>
          </a:xfrm>
          <a:prstGeom prst="rect">
            <a:avLst/>
          </a:prstGeom>
          <a:noFill/>
        </p:spPr>
        <p:txBody>
          <a:bodyPr wrap="none" rtlCol="0">
            <a:spAutoFit/>
          </a:bodyPr>
          <a:lstStyle/>
          <a:p>
            <a:r>
              <a:rPr lang="en-US" altLang="ja-JP" dirty="0">
                <a:latin typeface="MS PGothic" panose="020B0600070205080204" pitchFamily="34" charset="-128"/>
                <a:ea typeface="MS PGothic" panose="020B0600070205080204" pitchFamily="34" charset="-128"/>
              </a:rPr>
              <a:t>-</a:t>
            </a:r>
            <a:r>
              <a:rPr kumimoji="1" lang="en-US" altLang="ja-JP" dirty="0">
                <a:latin typeface="MS PGothic" panose="020B0600070205080204" pitchFamily="34" charset="-128"/>
                <a:ea typeface="MS PGothic" panose="020B0600070205080204" pitchFamily="34" charset="-128"/>
              </a:rPr>
              <a:t>30%</a:t>
            </a:r>
            <a:endParaRPr kumimoji="1" lang="ja-JP" altLang="en-US">
              <a:latin typeface="MS PGothic" panose="020B0600070205080204" pitchFamily="34" charset="-128"/>
              <a:ea typeface="MS PGothic" panose="020B0600070205080204" pitchFamily="34" charset="-128"/>
            </a:endParaRPr>
          </a:p>
        </p:txBody>
      </p:sp>
      <p:sp>
        <p:nvSpPr>
          <p:cNvPr id="11" name="テキスト ボックス 10">
            <a:extLst>
              <a:ext uri="{FF2B5EF4-FFF2-40B4-BE49-F238E27FC236}">
                <a16:creationId xmlns:a16="http://schemas.microsoft.com/office/drawing/2014/main" id="{BA6BB0FE-08A5-4640-A1E6-9A930C532D6F}"/>
              </a:ext>
            </a:extLst>
          </p:cNvPr>
          <p:cNvSpPr txBox="1"/>
          <p:nvPr/>
        </p:nvSpPr>
        <p:spPr>
          <a:xfrm>
            <a:off x="2329713" y="1557873"/>
            <a:ext cx="4797660" cy="369332"/>
          </a:xfrm>
          <a:prstGeom prst="rect">
            <a:avLst/>
          </a:prstGeom>
          <a:noFill/>
        </p:spPr>
        <p:txBody>
          <a:bodyPr wrap="square" rtlCol="0">
            <a:spAutoFit/>
          </a:bodyPr>
          <a:lstStyle/>
          <a:p>
            <a:r>
              <a:rPr lang="ja-JP" altLang="en-US">
                <a:latin typeface="MS PGothic" panose="020B0600070205080204" pitchFamily="34" charset="-128"/>
                <a:ea typeface="MS PGothic" panose="020B0600070205080204" pitchFamily="34" charset="-128"/>
              </a:rPr>
              <a:t>新規感染者数の推移は、ばらつきが大きい．</a:t>
            </a:r>
            <a:endParaRPr kumimoji="1" lang="ja-JP" altLang="en-US">
              <a:latin typeface="MS PGothic" panose="020B0600070205080204" pitchFamily="34" charset="-128"/>
              <a:ea typeface="MS PGothic" panose="020B0600070205080204" pitchFamily="34" charset="-128"/>
            </a:endParaRPr>
          </a:p>
        </p:txBody>
      </p:sp>
      <p:sp>
        <p:nvSpPr>
          <p:cNvPr id="14" name="テキスト ボックス 13">
            <a:extLst>
              <a:ext uri="{FF2B5EF4-FFF2-40B4-BE49-F238E27FC236}">
                <a16:creationId xmlns:a16="http://schemas.microsoft.com/office/drawing/2014/main" id="{CD35C833-E0FF-EC48-A801-BBA5339818C1}"/>
              </a:ext>
            </a:extLst>
          </p:cNvPr>
          <p:cNvSpPr txBox="1"/>
          <p:nvPr/>
        </p:nvSpPr>
        <p:spPr>
          <a:xfrm>
            <a:off x="869644" y="6193427"/>
            <a:ext cx="7404711" cy="461665"/>
          </a:xfrm>
          <a:prstGeom prst="rect">
            <a:avLst/>
          </a:prstGeom>
          <a:noFill/>
          <a:ln>
            <a:solidFill>
              <a:srgbClr val="FF0000"/>
            </a:solidFill>
          </a:ln>
        </p:spPr>
        <p:txBody>
          <a:bodyPr wrap="square" rtlCol="0">
            <a:spAutoFit/>
          </a:bodyPr>
          <a:lstStyle/>
          <a:p>
            <a:r>
              <a:rPr lang="ja-JP" altLang="en-US" sz="2400">
                <a:latin typeface="MS PGothic" panose="020B0600070205080204" pitchFamily="34" charset="-128"/>
                <a:ea typeface="MS PGothic" panose="020B0600070205080204" pitchFamily="34" charset="-128"/>
              </a:rPr>
              <a:t>突発的な事態（感染者数の増加）に対応する余裕が必要</a:t>
            </a:r>
          </a:p>
        </p:txBody>
      </p:sp>
      <p:grpSp>
        <p:nvGrpSpPr>
          <p:cNvPr id="5" name="グループ化 4">
            <a:extLst>
              <a:ext uri="{FF2B5EF4-FFF2-40B4-BE49-F238E27FC236}">
                <a16:creationId xmlns:a16="http://schemas.microsoft.com/office/drawing/2014/main" id="{881578F0-3FF8-6449-AAB2-278EDE3578FC}"/>
              </a:ext>
            </a:extLst>
          </p:cNvPr>
          <p:cNvGrpSpPr/>
          <p:nvPr/>
        </p:nvGrpSpPr>
        <p:grpSpPr>
          <a:xfrm>
            <a:off x="692108" y="1647589"/>
            <a:ext cx="6890673" cy="4343400"/>
            <a:chOff x="711200" y="1617116"/>
            <a:chExt cx="6890673" cy="4343400"/>
          </a:xfrm>
        </p:grpSpPr>
        <p:pic>
          <p:nvPicPr>
            <p:cNvPr id="4" name="図 3">
              <a:extLst>
                <a:ext uri="{FF2B5EF4-FFF2-40B4-BE49-F238E27FC236}">
                  <a16:creationId xmlns:a16="http://schemas.microsoft.com/office/drawing/2014/main" id="{204BF77F-0ADA-D546-96D0-C26794E35ED8}"/>
                </a:ext>
              </a:extLst>
            </p:cNvPr>
            <p:cNvPicPr>
              <a:picLocks noChangeAspect="1"/>
            </p:cNvPicPr>
            <p:nvPr/>
          </p:nvPicPr>
          <p:blipFill>
            <a:blip r:embed="rId3"/>
            <a:stretch>
              <a:fillRect/>
            </a:stretch>
          </p:blipFill>
          <p:spPr>
            <a:xfrm>
              <a:off x="711200" y="1617116"/>
              <a:ext cx="6858000" cy="4343400"/>
            </a:xfrm>
            <a:prstGeom prst="rect">
              <a:avLst/>
            </a:prstGeom>
          </p:spPr>
        </p:pic>
        <p:sp>
          <p:nvSpPr>
            <p:cNvPr id="17" name="正方形/長方形 16">
              <a:extLst>
                <a:ext uri="{FF2B5EF4-FFF2-40B4-BE49-F238E27FC236}">
                  <a16:creationId xmlns:a16="http://schemas.microsoft.com/office/drawing/2014/main" id="{4F53F742-7141-6642-9862-25BF3122D825}"/>
                </a:ext>
              </a:extLst>
            </p:cNvPr>
            <p:cNvSpPr/>
            <p:nvPr/>
          </p:nvSpPr>
          <p:spPr>
            <a:xfrm>
              <a:off x="7146465" y="5454411"/>
              <a:ext cx="455408" cy="3149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25" name="グループ化 24">
            <a:extLst>
              <a:ext uri="{FF2B5EF4-FFF2-40B4-BE49-F238E27FC236}">
                <a16:creationId xmlns:a16="http://schemas.microsoft.com/office/drawing/2014/main" id="{CD668397-7105-CF40-8984-F29E33D8B11A}"/>
              </a:ext>
            </a:extLst>
          </p:cNvPr>
          <p:cNvGrpSpPr/>
          <p:nvPr/>
        </p:nvGrpSpPr>
        <p:grpSpPr>
          <a:xfrm>
            <a:off x="746174" y="5747855"/>
            <a:ext cx="6560175" cy="347981"/>
            <a:chOff x="1066800" y="5740110"/>
            <a:chExt cx="6560175" cy="347981"/>
          </a:xfrm>
        </p:grpSpPr>
        <p:sp>
          <p:nvSpPr>
            <p:cNvPr id="27" name="テキスト ボックス 26">
              <a:extLst>
                <a:ext uri="{FF2B5EF4-FFF2-40B4-BE49-F238E27FC236}">
                  <a16:creationId xmlns:a16="http://schemas.microsoft.com/office/drawing/2014/main" id="{6A0A55BE-B5E8-3D43-8A43-B502E3736B66}"/>
                </a:ext>
              </a:extLst>
            </p:cNvPr>
            <p:cNvSpPr txBox="1"/>
            <p:nvPr/>
          </p:nvSpPr>
          <p:spPr>
            <a:xfrm>
              <a:off x="1066800" y="5749537"/>
              <a:ext cx="595745" cy="338554"/>
            </a:xfrm>
            <a:prstGeom prst="rect">
              <a:avLst/>
            </a:prstGeom>
            <a:solidFill>
              <a:schemeClr val="bg1"/>
            </a:solidFill>
          </p:spPr>
          <p:txBody>
            <a:bodyPr wrap="square" rtlCol="0">
              <a:spAutoFit/>
            </a:bodyPr>
            <a:lstStyle/>
            <a:p>
              <a:pPr algn="ctr"/>
              <a:r>
                <a:rPr kumimoji="1" lang="en-US" altLang="ja-JP" sz="1600" dirty="0">
                  <a:latin typeface="MS PGothic" panose="020B0600070205080204" pitchFamily="34" charset="-128"/>
                  <a:ea typeface="MS PGothic" panose="020B0600070205080204" pitchFamily="34" charset="-128"/>
                </a:rPr>
                <a:t>3/22</a:t>
              </a:r>
              <a:endParaRPr kumimoji="1" lang="ja-JP" altLang="en-US" sz="1600">
                <a:latin typeface="MS PGothic" panose="020B0600070205080204" pitchFamily="34" charset="-128"/>
                <a:ea typeface="MS PGothic" panose="020B0600070205080204" pitchFamily="34" charset="-128"/>
              </a:endParaRPr>
            </a:p>
          </p:txBody>
        </p:sp>
        <p:sp>
          <p:nvSpPr>
            <p:cNvPr id="28" name="テキスト ボックス 27">
              <a:extLst>
                <a:ext uri="{FF2B5EF4-FFF2-40B4-BE49-F238E27FC236}">
                  <a16:creationId xmlns:a16="http://schemas.microsoft.com/office/drawing/2014/main" id="{71CB1DB9-D4AB-A745-9790-2B3EFF7FB600}"/>
                </a:ext>
              </a:extLst>
            </p:cNvPr>
            <p:cNvSpPr txBox="1"/>
            <p:nvPr/>
          </p:nvSpPr>
          <p:spPr>
            <a:xfrm>
              <a:off x="2583079" y="5740110"/>
              <a:ext cx="595745" cy="338554"/>
            </a:xfrm>
            <a:prstGeom prst="rect">
              <a:avLst/>
            </a:prstGeom>
            <a:solidFill>
              <a:schemeClr val="bg1"/>
            </a:solidFill>
          </p:spPr>
          <p:txBody>
            <a:bodyPr wrap="square" rtlCol="0">
              <a:spAutoFit/>
            </a:bodyPr>
            <a:lstStyle/>
            <a:p>
              <a:pPr algn="ctr"/>
              <a:r>
                <a:rPr lang="en-US" altLang="ja-JP" sz="1600" dirty="0">
                  <a:latin typeface="MS PGothic" panose="020B0600070205080204" pitchFamily="34" charset="-128"/>
                  <a:ea typeface="MS PGothic" panose="020B0600070205080204" pitchFamily="34" charset="-128"/>
                </a:rPr>
                <a:t>4</a:t>
              </a:r>
              <a:r>
                <a:rPr kumimoji="1" lang="en-US" altLang="ja-JP" sz="1600" dirty="0">
                  <a:latin typeface="MS PGothic" panose="020B0600070205080204" pitchFamily="34" charset="-128"/>
                  <a:ea typeface="MS PGothic" panose="020B0600070205080204" pitchFamily="34" charset="-128"/>
                </a:rPr>
                <a:t>/1</a:t>
              </a:r>
              <a:endParaRPr kumimoji="1" lang="ja-JP" altLang="en-US" sz="1600">
                <a:latin typeface="MS PGothic" panose="020B0600070205080204" pitchFamily="34" charset="-128"/>
                <a:ea typeface="MS PGothic" panose="020B0600070205080204" pitchFamily="34" charset="-128"/>
              </a:endParaRPr>
            </a:p>
          </p:txBody>
        </p:sp>
        <p:sp>
          <p:nvSpPr>
            <p:cNvPr id="29" name="テキスト ボックス 28">
              <a:extLst>
                <a:ext uri="{FF2B5EF4-FFF2-40B4-BE49-F238E27FC236}">
                  <a16:creationId xmlns:a16="http://schemas.microsoft.com/office/drawing/2014/main" id="{13952672-5DC0-A34A-AFA2-42F380859133}"/>
                </a:ext>
              </a:extLst>
            </p:cNvPr>
            <p:cNvSpPr txBox="1"/>
            <p:nvPr/>
          </p:nvSpPr>
          <p:spPr>
            <a:xfrm>
              <a:off x="4071643" y="5745568"/>
              <a:ext cx="595745" cy="338554"/>
            </a:xfrm>
            <a:prstGeom prst="rect">
              <a:avLst/>
            </a:prstGeom>
            <a:solidFill>
              <a:schemeClr val="bg1"/>
            </a:solidFill>
          </p:spPr>
          <p:txBody>
            <a:bodyPr wrap="square" rtlCol="0">
              <a:spAutoFit/>
            </a:bodyPr>
            <a:lstStyle/>
            <a:p>
              <a:pPr algn="ctr"/>
              <a:r>
                <a:rPr lang="en-US" altLang="ja-JP" sz="1600" dirty="0">
                  <a:latin typeface="MS PGothic" panose="020B0600070205080204" pitchFamily="34" charset="-128"/>
                  <a:ea typeface="MS PGothic" panose="020B0600070205080204" pitchFamily="34" charset="-128"/>
                </a:rPr>
                <a:t>4</a:t>
              </a:r>
              <a:r>
                <a:rPr kumimoji="1" lang="en-US" altLang="ja-JP" sz="1600" dirty="0">
                  <a:latin typeface="MS PGothic" panose="020B0600070205080204" pitchFamily="34" charset="-128"/>
                  <a:ea typeface="MS PGothic" panose="020B0600070205080204" pitchFamily="34" charset="-128"/>
                </a:rPr>
                <a:t>/11</a:t>
              </a:r>
              <a:endParaRPr kumimoji="1" lang="ja-JP" altLang="en-US" sz="1600">
                <a:latin typeface="MS PGothic" panose="020B0600070205080204" pitchFamily="34" charset="-128"/>
                <a:ea typeface="MS PGothic" panose="020B0600070205080204" pitchFamily="34" charset="-128"/>
              </a:endParaRPr>
            </a:p>
          </p:txBody>
        </p:sp>
        <p:sp>
          <p:nvSpPr>
            <p:cNvPr id="30" name="テキスト ボックス 29">
              <a:extLst>
                <a:ext uri="{FF2B5EF4-FFF2-40B4-BE49-F238E27FC236}">
                  <a16:creationId xmlns:a16="http://schemas.microsoft.com/office/drawing/2014/main" id="{66A3BBA6-CFA5-904F-A288-7FFEA32965E8}"/>
                </a:ext>
              </a:extLst>
            </p:cNvPr>
            <p:cNvSpPr txBox="1"/>
            <p:nvPr/>
          </p:nvSpPr>
          <p:spPr>
            <a:xfrm>
              <a:off x="5573989" y="5745401"/>
              <a:ext cx="595745" cy="338554"/>
            </a:xfrm>
            <a:prstGeom prst="rect">
              <a:avLst/>
            </a:prstGeom>
            <a:solidFill>
              <a:schemeClr val="bg1"/>
            </a:solidFill>
          </p:spPr>
          <p:txBody>
            <a:bodyPr wrap="square" rtlCol="0">
              <a:spAutoFit/>
            </a:bodyPr>
            <a:lstStyle/>
            <a:p>
              <a:pPr algn="ctr"/>
              <a:r>
                <a:rPr lang="en-US" altLang="ja-JP" sz="1600" dirty="0">
                  <a:latin typeface="MS PGothic" panose="020B0600070205080204" pitchFamily="34" charset="-128"/>
                  <a:ea typeface="MS PGothic" panose="020B0600070205080204" pitchFamily="34" charset="-128"/>
                </a:rPr>
                <a:t>4</a:t>
              </a:r>
              <a:r>
                <a:rPr kumimoji="1" lang="en-US" altLang="ja-JP" sz="1600" dirty="0">
                  <a:latin typeface="MS PGothic" panose="020B0600070205080204" pitchFamily="34" charset="-128"/>
                  <a:ea typeface="MS PGothic" panose="020B0600070205080204" pitchFamily="34" charset="-128"/>
                </a:rPr>
                <a:t>/21</a:t>
              </a:r>
              <a:endParaRPr kumimoji="1" lang="ja-JP" altLang="en-US" sz="1600">
                <a:latin typeface="MS PGothic" panose="020B0600070205080204" pitchFamily="34" charset="-128"/>
                <a:ea typeface="MS PGothic" panose="020B0600070205080204" pitchFamily="34" charset="-128"/>
              </a:endParaRPr>
            </a:p>
          </p:txBody>
        </p:sp>
        <p:sp>
          <p:nvSpPr>
            <p:cNvPr id="31" name="テキスト ボックス 30">
              <a:extLst>
                <a:ext uri="{FF2B5EF4-FFF2-40B4-BE49-F238E27FC236}">
                  <a16:creationId xmlns:a16="http://schemas.microsoft.com/office/drawing/2014/main" id="{26D58D33-7584-D944-93DA-C4D526A9D93F}"/>
                </a:ext>
              </a:extLst>
            </p:cNvPr>
            <p:cNvSpPr txBox="1"/>
            <p:nvPr/>
          </p:nvSpPr>
          <p:spPr>
            <a:xfrm>
              <a:off x="7031230" y="5740110"/>
              <a:ext cx="595745" cy="338554"/>
            </a:xfrm>
            <a:prstGeom prst="rect">
              <a:avLst/>
            </a:prstGeom>
            <a:solidFill>
              <a:schemeClr val="bg1"/>
            </a:solidFill>
          </p:spPr>
          <p:txBody>
            <a:bodyPr wrap="square" rtlCol="0">
              <a:spAutoFit/>
            </a:bodyPr>
            <a:lstStyle/>
            <a:p>
              <a:pPr algn="ctr"/>
              <a:r>
                <a:rPr kumimoji="1" lang="en-US" altLang="ja-JP" sz="1600" dirty="0">
                  <a:latin typeface="MS PGothic" panose="020B0600070205080204" pitchFamily="34" charset="-128"/>
                  <a:ea typeface="MS PGothic" panose="020B0600070205080204" pitchFamily="34" charset="-128"/>
                </a:rPr>
                <a:t>5/1</a:t>
              </a:r>
              <a:endParaRPr kumimoji="1" lang="ja-JP" altLang="en-US" sz="1600">
                <a:latin typeface="MS PGothic" panose="020B0600070205080204" pitchFamily="34" charset="-128"/>
                <a:ea typeface="MS PGothic" panose="020B0600070205080204" pitchFamily="34" charset="-128"/>
              </a:endParaRPr>
            </a:p>
          </p:txBody>
        </p:sp>
      </p:grpSp>
      <p:sp>
        <p:nvSpPr>
          <p:cNvPr id="19" name="テキスト ボックス 18">
            <a:extLst>
              <a:ext uri="{FF2B5EF4-FFF2-40B4-BE49-F238E27FC236}">
                <a16:creationId xmlns:a16="http://schemas.microsoft.com/office/drawing/2014/main" id="{BBBA0A65-71F5-C546-9284-7A770ED750CD}"/>
              </a:ext>
            </a:extLst>
          </p:cNvPr>
          <p:cNvSpPr txBox="1"/>
          <p:nvPr/>
        </p:nvSpPr>
        <p:spPr>
          <a:xfrm>
            <a:off x="5867218" y="2456357"/>
            <a:ext cx="3027480" cy="646331"/>
          </a:xfrm>
          <a:prstGeom prst="rect">
            <a:avLst/>
          </a:prstGeom>
          <a:noFill/>
        </p:spPr>
        <p:txBody>
          <a:bodyPr wrap="square" rtlCol="0">
            <a:spAutoFit/>
          </a:bodyPr>
          <a:lstStyle/>
          <a:p>
            <a:r>
              <a:rPr lang="ja-JP" altLang="en-US">
                <a:latin typeface="MS PGothic" panose="020B0600070205080204" pitchFamily="34" charset="-128"/>
                <a:ea typeface="MS PGothic" panose="020B0600070205080204" pitchFamily="34" charset="-128"/>
              </a:rPr>
              <a:t>新規感染者数の早期予測については、参考資料</a:t>
            </a:r>
            <a:r>
              <a:rPr lang="en-US" altLang="ja-JP" dirty="0">
                <a:latin typeface="MS PGothic" panose="020B0600070205080204" pitchFamily="34" charset="-128"/>
                <a:ea typeface="MS PGothic" panose="020B0600070205080204" pitchFamily="34" charset="-128"/>
              </a:rPr>
              <a:t>4</a:t>
            </a:r>
            <a:r>
              <a:rPr lang="ja-JP" altLang="en-US">
                <a:latin typeface="MS PGothic" panose="020B0600070205080204" pitchFamily="34" charset="-128"/>
                <a:ea typeface="MS PGothic" panose="020B0600070205080204" pitchFamily="34" charset="-128"/>
              </a:rPr>
              <a:t>を参照</a:t>
            </a:r>
            <a:endParaRPr kumimoji="1" lang="ja-JP" altLang="en-US">
              <a:latin typeface="MS PGothic" panose="020B0600070205080204" pitchFamily="34" charset="-128"/>
              <a:ea typeface="MS PGothic" panose="020B0600070205080204" pitchFamily="34" charset="-128"/>
            </a:endParaRPr>
          </a:p>
        </p:txBody>
      </p:sp>
    </p:spTree>
    <p:extLst>
      <p:ext uri="{BB962C8B-B14F-4D97-AF65-F5344CB8AC3E}">
        <p14:creationId xmlns:p14="http://schemas.microsoft.com/office/powerpoint/2010/main" val="666433797"/>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3814</TotalTime>
  <Words>1727</Words>
  <Application>Microsoft Office PowerPoint</Application>
  <PresentationFormat>画面に合わせる (4:3)</PresentationFormat>
  <Paragraphs>320</Paragraphs>
  <Slides>21</Slides>
  <Notes>18</Notes>
  <HiddenSlides>0</HiddenSlides>
  <MMClips>0</MMClips>
  <ScaleCrop>false</ScaleCrop>
  <HeadingPairs>
    <vt:vector size="6" baseType="variant">
      <vt:variant>
        <vt:lpstr>使用されているフォント</vt:lpstr>
      </vt:variant>
      <vt:variant>
        <vt:i4>11</vt:i4>
      </vt:variant>
      <vt:variant>
        <vt:lpstr>テーマ</vt:lpstr>
      </vt:variant>
      <vt:variant>
        <vt:i4>1</vt:i4>
      </vt:variant>
      <vt:variant>
        <vt:lpstr>スライド タイトル</vt:lpstr>
      </vt:variant>
      <vt:variant>
        <vt:i4>21</vt:i4>
      </vt:variant>
    </vt:vector>
  </HeadingPairs>
  <TitlesOfParts>
    <vt:vector size="33" baseType="lpstr">
      <vt:lpstr>.Lucida Grande UI Regular</vt:lpstr>
      <vt:lpstr>ＭＳ Ｐゴシック</vt:lpstr>
      <vt:lpstr>ＭＳ Ｐゴシック</vt:lpstr>
      <vt:lpstr>ＭＳ 明朝</vt:lpstr>
      <vt:lpstr>游ゴシック</vt:lpstr>
      <vt:lpstr>游ゴシック Light</vt:lpstr>
      <vt:lpstr>Arial</vt:lpstr>
      <vt:lpstr>Cambria</vt:lpstr>
      <vt:lpstr>Cambria Math</vt:lpstr>
      <vt:lpstr>Times New Roman</vt:lpstr>
      <vt:lpstr>Wingdings</vt:lpstr>
      <vt:lpstr>Office テーマ</vt:lpstr>
      <vt:lpstr>K値による大阪のCOVID-19感染状況の解析</vt:lpstr>
      <vt:lpstr>日本の感染者数推移は特異か？</vt:lpstr>
      <vt:lpstr>COVID-19感染拡大・収束状況の新指標K</vt:lpstr>
      <vt:lpstr>Kの具体的な表式とKの性質</vt:lpstr>
      <vt:lpstr>日本におけるK値の推移</vt:lpstr>
      <vt:lpstr>欧州におけるロックダウンの影響（効果）</vt:lpstr>
      <vt:lpstr>大阪のK値の詳細解析</vt:lpstr>
      <vt:lpstr>どのように感染が拡大し収束したか？</vt:lpstr>
      <vt:lpstr>新規感染者数の推移</vt:lpstr>
      <vt:lpstr>推定感染日ベースでのK値の推移</vt:lpstr>
      <vt:lpstr>Rdの推移(推定感染日ベース)</vt:lpstr>
      <vt:lpstr>K値をモニターして異常を検知する．</vt:lpstr>
      <vt:lpstr>新しい波の兆候と規模について</vt:lpstr>
      <vt:lpstr>まとめ</vt:lpstr>
      <vt:lpstr>参考資料</vt:lpstr>
      <vt:lpstr>一定減衰仮定</vt:lpstr>
      <vt:lpstr>収束スピードを測定する．</vt:lpstr>
      <vt:lpstr>アメリカでの感染拡大の検知</vt:lpstr>
      <vt:lpstr>新規感染者数の早期予測</vt:lpstr>
      <vt:lpstr>大阪におけるK値の推移</vt:lpstr>
      <vt:lpstr>都市と地方のK値の比較</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中野 貴志</dc:creator>
  <cp:lastModifiedBy>西尾　真知</cp:lastModifiedBy>
  <cp:revision>403</cp:revision>
  <cp:lastPrinted>2020-06-11T01:11:40Z</cp:lastPrinted>
  <dcterms:created xsi:type="dcterms:W3CDTF">2020-05-07T19:29:51Z</dcterms:created>
  <dcterms:modified xsi:type="dcterms:W3CDTF">2020-06-22T12:32:33Z</dcterms:modified>
</cp:coreProperties>
</file>