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144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 autoAdjust="0"/>
    <p:restoredTop sz="99645" autoAdjust="0"/>
  </p:normalViewPr>
  <p:slideViewPr>
    <p:cSldViewPr>
      <p:cViewPr varScale="1">
        <p:scale>
          <a:sx n="56" d="100"/>
          <a:sy n="56" d="100"/>
        </p:scale>
        <p:origin x="2202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840573"/>
            <a:ext cx="5829300" cy="19600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2"/>
            <a:ext cx="4800602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4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8" y="488954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3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3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3"/>
            <a:ext cx="5829300" cy="200024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4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22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9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36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51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5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0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8" y="2844804"/>
            <a:ext cx="2257425" cy="804545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4" y="2844804"/>
            <a:ext cx="2257425" cy="804545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0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1" cy="15240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046820"/>
            <a:ext cx="3030141" cy="85301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2899834"/>
            <a:ext cx="3030141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046820"/>
            <a:ext cx="3031331" cy="85301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2899834"/>
            <a:ext cx="3031331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0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364071"/>
            <a:ext cx="2256234" cy="15494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2" cy="7804151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913468"/>
            <a:ext cx="2256234" cy="6254751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6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7" y="6400803"/>
            <a:ext cx="4114800" cy="7556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7" y="817032"/>
            <a:ext cx="4114800" cy="5486400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7" y="7156454"/>
            <a:ext cx="4114800" cy="1073149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1" cy="1524001"/>
          </a:xfrm>
          <a:prstGeom prst="rect">
            <a:avLst/>
          </a:prstGeom>
        </p:spPr>
        <p:txBody>
          <a:bodyPr vert="horz" lIns="80147" tIns="40074" rIns="80147" bIns="4007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133603"/>
            <a:ext cx="6172201" cy="6034618"/>
          </a:xfrm>
          <a:prstGeom prst="rect">
            <a:avLst/>
          </a:prstGeom>
        </p:spPr>
        <p:txBody>
          <a:bodyPr vert="horz" lIns="80147" tIns="40074" rIns="80147" bIns="400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1" y="8475137"/>
            <a:ext cx="1600201" cy="486833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472"/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 defTabSz="801472"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8475137"/>
            <a:ext cx="2171700" cy="486833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472"/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1" cy="486833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472"/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 defTabSz="801472"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7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0147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552" indent="-300552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1196" indent="-250460" algn="l" defTabSz="801472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40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575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3311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4047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4783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519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254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mailto:longduc@sojitz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http://jinjibu.jp/lp140219/images/prefosakaLogo.gif"/>
          <p:cNvSpPr>
            <a:spLocks noChangeAspect="1" noChangeArrowheads="1"/>
          </p:cNvSpPr>
          <p:nvPr/>
        </p:nvSpPr>
        <p:spPr bwMode="auto">
          <a:xfrm>
            <a:off x="155579" y="-852488"/>
            <a:ext cx="4238624" cy="1781177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1030" name="AutoShape 6" descr="http://jinjibu.jp/lp140219/images/prefosakaLogo.gif"/>
          <p:cNvSpPr>
            <a:spLocks noChangeAspect="1" noChangeArrowheads="1"/>
          </p:cNvSpPr>
          <p:nvPr/>
        </p:nvSpPr>
        <p:spPr bwMode="auto">
          <a:xfrm>
            <a:off x="155579" y="-852488"/>
            <a:ext cx="4238624" cy="1781177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1032" name="AutoShape 8" descr="http://jinjibu.jp/lp140219/images/prefosakaLogo.gif"/>
          <p:cNvSpPr>
            <a:spLocks noChangeAspect="1" noChangeArrowheads="1"/>
          </p:cNvSpPr>
          <p:nvPr/>
        </p:nvSpPr>
        <p:spPr bwMode="auto">
          <a:xfrm>
            <a:off x="155579" y="-852488"/>
            <a:ext cx="4238624" cy="1781177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1034" name="AutoShape 10" descr="http://jinjibu.jp/lp140219/images/prefosakaLogo.gif"/>
          <p:cNvSpPr>
            <a:spLocks noChangeAspect="1" noChangeArrowheads="1"/>
          </p:cNvSpPr>
          <p:nvPr/>
        </p:nvSpPr>
        <p:spPr bwMode="auto">
          <a:xfrm>
            <a:off x="155579" y="-852488"/>
            <a:ext cx="4238624" cy="1781177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1036" name="AutoShape 12" descr="http://jinjibu.jp/lp140219/images/prefosakaLogo.gif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1038" name="AutoShape 14" descr="「大阪府　ロゴ」の画像検索結果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1040" name="AutoShape 16" descr="http://jinjibu.jp/lp140219/images/prefosakaLogo.gif"/>
          <p:cNvSpPr>
            <a:spLocks noChangeAspect="1" noChangeArrowheads="1"/>
          </p:cNvSpPr>
          <p:nvPr/>
        </p:nvSpPr>
        <p:spPr bwMode="auto">
          <a:xfrm>
            <a:off x="155579" y="-852488"/>
            <a:ext cx="4238624" cy="1781177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" y="656403"/>
            <a:ext cx="6858000" cy="101964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 defTabSz="801472"/>
            <a:r>
              <a:rPr kumimoji="1" lang="ja-JP" altLang="en-US" sz="1700" b="1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ベトナム・ホーチミン市近郊 ロンドウック工業団地への進出支援</a:t>
            </a:r>
            <a:endParaRPr kumimoji="1" lang="en-US" altLang="ja-JP" sz="1700" b="1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defTabSz="801472"/>
            <a:endParaRPr kumimoji="1" lang="en-US" altLang="ja-JP" sz="8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defTabSz="801472"/>
            <a:endParaRPr kumimoji="1" lang="en-US" altLang="ja-JP" sz="1600" b="1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defTabSz="801472"/>
            <a:endParaRPr kumimoji="1" lang="en-US" altLang="ja-JP" sz="8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defTabSz="801472"/>
            <a:r>
              <a:rPr kumimoji="1" lang="ja-JP" altLang="en-US" sz="12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</a:t>
            </a:r>
            <a:r>
              <a:rPr kumimoji="1" lang="en-US" altLang="ja-JP" sz="12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2019</a:t>
            </a:r>
            <a:r>
              <a:rPr kumimoji="1" lang="ja-JP" altLang="en-US" sz="12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</a:t>
            </a:r>
            <a:r>
              <a:rPr kumimoji="1" lang="en-US" altLang="ja-JP" sz="12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9</a:t>
            </a:r>
            <a:r>
              <a:rPr kumimoji="1" lang="ja-JP" altLang="en-US" sz="12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月、大阪府と双日株式会社が協定書締結～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4200020"/>
            <a:ext cx="6858000" cy="483607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defTabSz="801472"/>
            <a:r>
              <a:rPr kumimoji="1"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kumimoji="1" lang="ja-JP" altLang="en-US" sz="1100" b="1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１．ロンドウック工業団地（概要）</a:t>
            </a:r>
            <a:endParaRPr kumimoji="1" lang="en-US" altLang="ja-JP" sz="1100" b="1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設　立：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2011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出　資：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Long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000" b="1" dirty="0" err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Duc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Investment Pte., Ltd. 88%</a:t>
            </a: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（双日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50.2%</a:t>
            </a:r>
            <a:r>
              <a:rPr kumimoji="1" lang="ja-JP" altLang="en-US" sz="1000" b="1" dirty="0" err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大和ハウス工業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39.9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％、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  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神鋼環境ソリューション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9.9%)</a:t>
            </a:r>
          </a:p>
          <a:p>
            <a:pPr defTabSz="801472"/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  </a:t>
            </a:r>
            <a:r>
              <a:rPr kumimoji="1" lang="en-US" altLang="ja-JP" sz="1000" b="1" dirty="0" err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Donafood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12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　所：ベトナム ドンナイ省ロンタン地区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 </a:t>
            </a:r>
            <a:r>
              <a:rPr kumimoji="1" lang="ja-JP" altLang="en-US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（ホーチミン市中心部から</a:t>
            </a:r>
            <a:r>
              <a:rPr kumimoji="1" lang="en-US" altLang="ja-JP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40km</a:t>
            </a:r>
            <a:r>
              <a:rPr kumimoji="1" lang="ja-JP" altLang="en-US" sz="800" b="1" dirty="0" err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車で</a:t>
            </a:r>
            <a:r>
              <a:rPr kumimoji="1" lang="en-US" altLang="ja-JP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kumimoji="1" lang="ja-JP" altLang="en-US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分の好立地）</a:t>
            </a:r>
            <a:endParaRPr kumimoji="1" lang="en-US" altLang="ja-JP" sz="8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総開発面積：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270ha</a:t>
            </a: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入居企業数：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社（日系企業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55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社）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サポート体制：日本人スタッフ常駐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各種許認可取得サポート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その他：電力、水などのインフラ完備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⇒初めてベトナムに進出される企業様でも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安心して操業に専念いただける環境です。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endParaRPr kumimoji="1" lang="en-US" altLang="ja-JP" sz="11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801472"/>
            <a:r>
              <a:rPr kumimoji="1"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２．支援内容</a:t>
            </a:r>
            <a:endParaRPr kumimoji="1" lang="en-US" altLang="ja-JP" sz="11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801472"/>
            <a:r>
              <a:rPr kumimoji="1" lang="ja-JP" altLang="en-US" sz="10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賃料：</a:t>
            </a:r>
            <a:r>
              <a:rPr kumimoji="1" lang="en-US" altLang="ja-JP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ヶ月間</a:t>
            </a:r>
            <a:r>
              <a:rPr kumimoji="1" lang="zh-TW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無料</a:t>
            </a:r>
            <a:endParaRPr kumimoji="1" lang="en-US" altLang="zh-TW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手続き支援：ベトナムでの会社設立手続一式・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会社設立後のライセンス修正手続の代行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及びその手数料の免除（実費分を除く）</a:t>
            </a: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３．対象企業</a:t>
            </a:r>
            <a:endParaRPr kumimoji="1" lang="en-US" altLang="ja-JP" sz="11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801472"/>
            <a:r>
              <a:rPr kumimoji="1" lang="ja-JP" altLang="en-US" sz="10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</a:t>
            </a:r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大阪府内に本社又は製造拠点を有し、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ロンドウック工業団地のレンタル工場に進出される企業</a:t>
            </a:r>
            <a:endParaRPr kumimoji="1" lang="en-US" altLang="ja-JP"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</a:t>
            </a:r>
            <a:r>
              <a:rPr kumimoji="1" lang="en-US" altLang="ja-JP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お申込み手続きに先立ち、府内に本社又は製造拠点を有することを確認できる資料・情報（会社ウェブサイト該当ページ</a:t>
            </a:r>
            <a:endParaRPr kumimoji="1" lang="en-US" altLang="ja-JP" sz="8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もしくは関連書類のコピー等）をご提供いただきます。</a:t>
            </a:r>
            <a:endParaRPr kumimoji="1" lang="en-US" altLang="ja-JP" sz="8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 　　　</a:t>
            </a:r>
            <a:r>
              <a:rPr kumimoji="1" lang="en-US" altLang="ja-JP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協定により、大阪府からロンドウック工業団地にご紹介いたします。（宅地建物取引業法による代理、媒介ではありません）</a:t>
            </a:r>
            <a:endParaRPr kumimoji="1" lang="en-US" altLang="ja-JP" sz="9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801472"/>
            <a:r>
              <a:rPr kumimoji="1"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</a:t>
            </a:r>
            <a:r>
              <a:rPr kumimoji="1" lang="ja-JP" altLang="en-US" sz="10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＜お申込み・お問合せ先＞</a:t>
            </a:r>
            <a:endParaRPr kumimoji="1" lang="en-US" altLang="ja-JP" sz="10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801472"/>
            <a:r>
              <a:rPr kumimoji="1" lang="ja-JP" altLang="en-US" sz="10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kumimoji="1"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 　</a:t>
            </a:r>
            <a:r>
              <a:rPr kumimoji="1" lang="ja-JP" altLang="fr-FR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双日株式会社</a:t>
            </a:r>
            <a:r>
              <a:rPr kumimoji="1"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fr-FR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産業・都市基盤開発部　開発第一課</a:t>
            </a:r>
            <a:r>
              <a:rPr kumimoji="1"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1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defTabSz="801472"/>
            <a:r>
              <a:rPr kumimoji="1"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</a:t>
            </a:r>
            <a:r>
              <a:rPr kumimoji="1" lang="fr-FR" altLang="ja-JP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E</a:t>
            </a:r>
            <a:r>
              <a:rPr kumimoji="1"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メール：</a:t>
            </a:r>
            <a:r>
              <a:rPr kumimoji="1" lang="fr-FR" altLang="ja-JP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  <a:hlinkClick r:id="rId2"/>
              </a:rPr>
              <a:t>longduc@sojitz.com</a:t>
            </a:r>
            <a:r>
              <a:rPr kumimoji="1"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電話：</a:t>
            </a:r>
            <a:r>
              <a:rPr kumimoji="1" lang="fr-FR" altLang="ja-JP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03-6871-5912</a:t>
            </a:r>
            <a:r>
              <a:rPr kumimoji="1"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fr-FR" altLang="ja-JP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FAX</a:t>
            </a:r>
            <a:r>
              <a:rPr kumimoji="1" lang="ja-JP" altLang="en-US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</a:t>
            </a:r>
            <a:r>
              <a:rPr kumimoji="1" lang="fr-FR" altLang="ja-JP" sz="1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03-6871-5073</a:t>
            </a:r>
            <a:endParaRPr kumimoji="1" lang="en-US" altLang="ja-JP" sz="11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17" name="図 16" descr="\\localhost\LIB\国ビG\共有フォルダ（国ビG）\【と】 トッププロモ＆海外ミッション団受入(-H23）\27年度\2708～　フィリピン\知事団\【M】MOU 支援プログラム\MOU 20160111\JPN and draft version and logos\a4chirashi_pn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102" y="108361"/>
            <a:ext cx="1752601" cy="504166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AutoShape 2" descr="http://intra-sso2.sumitomocorp.co.jp/fw/dfw/intra-sc/soumu/bunshobu/faq/bunsho/a6(link)/IGETA_SUMITOMOSHOJIKABUSHIKIGAISYA/GIF/SumitomoCorp-1line-J_L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2" name="AutoShape 4" descr="http://intra-sso2.sumitomocorp.co.jp/fw/dfw/intra-sc/soumu/bunshobu/faq/bunsho/a6(link)/IGETA_SUMITOMOSHOJIKABUSHIKIGAISYA/GIF/SumitomoCorp-1line-J_L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1031" name="AutoShape 7" descr="http://intra-sso2.sumitomocorp.co.jp/fw/dfw/intra-sc/soumu/bunshobu/faq/bunsho/a6(link)/IGETA_SUMITOMOSHOJIKABUSHIKIGAISYA/JPEG/SumitomoCorp-1line-J_L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1033" name="AutoShape 9" descr="http://intra-sso2.sumitomocorp.co.jp/fw/dfw/intra-sc/soumu/bunshobu/faq/bunsho/a6(link)/IGETA_SUMITOMOSHOJIKABUSHIKIGAISYA/GIF/SumitomoCorp-1line-J_L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defTabSz="801472"/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008343" y="3935369"/>
            <a:ext cx="1598025" cy="242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（レンタル工場外観）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815671" y="3935370"/>
            <a:ext cx="1866062" cy="242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 defTabSz="801472"/>
            <a:r>
              <a:rPr kumimoji="1"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（ロンドウック工業団地）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07355" y="4225739"/>
            <a:ext cx="104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01472"/>
            <a:r>
              <a:rPr kumimoji="1" lang="ja-JP" altLang="en-US" sz="10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□  位　　置  □</a:t>
            </a:r>
            <a:endParaRPr kumimoji="1" lang="en-US" altLang="ja-JP" sz="10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73732" y="1044899"/>
            <a:ext cx="1954172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472"/>
            <a:r>
              <a:rPr kumimoji="1" lang="ja-JP" altLang="en-US" dirty="0">
                <a:solidFill>
                  <a:prstClr val="white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大阪企業対象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42" y="1702748"/>
            <a:ext cx="2215920" cy="22104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556" y="1714231"/>
            <a:ext cx="3315601" cy="22104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474424"/>
            <a:ext cx="2968750" cy="337661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E619ADF-E9A6-4ED7-8F83-1A572F3801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689" y="168275"/>
            <a:ext cx="1614942" cy="48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539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42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HG創英角ｺﾞｼｯｸUB</vt:lpstr>
      <vt:lpstr>ＭＳ Ｐゴシック</vt:lpstr>
      <vt:lpstr>ＭＳ ゴシック</vt:lpstr>
      <vt:lpstr>Arial</vt:lpstr>
      <vt:lpstr>Calibri</vt:lpstr>
      <vt:lpstr>1_Office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FPIP</dc:creator>
  <cp:lastModifiedBy>大阪府</cp:lastModifiedBy>
  <cp:revision>123</cp:revision>
  <cp:lastPrinted>2019-12-05T05:41:46Z</cp:lastPrinted>
  <dcterms:created xsi:type="dcterms:W3CDTF">2015-07-09T01:35:36Z</dcterms:created>
  <dcterms:modified xsi:type="dcterms:W3CDTF">2020-02-13T01:33:48Z</dcterms:modified>
</cp:coreProperties>
</file>