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"/>
  </p:notesMasterIdLst>
  <p:sldIdLst>
    <p:sldId id="256" r:id="rId2"/>
    <p:sldId id="258" r:id="rId3"/>
  </p:sldIdLst>
  <p:sldSz cx="12801600" cy="9601200" type="A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1404" y="6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7B73E-7A73-4EC0-8C2F-742CB5BF0E2B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5CC0F-952D-4C18-8270-053F9940AF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84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5CC0F-952D-4C18-8270-053F9940AF7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93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06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2650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360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58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69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52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375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58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96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79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2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ED285-5297-4B27-8321-6632DBBD302D}" type="datetimeFigureOut">
              <a:rPr kumimoji="1" lang="ja-JP" altLang="en-US" smtClean="0"/>
              <a:t>2020/8/17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656B2-87B0-4A0B-A984-B88B8AA06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27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kumimoji="1"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kumimoji="1"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19.jpeg"/><Relationship Id="rId3" Type="http://schemas.openxmlformats.org/officeDocument/2006/relationships/image" Target="../media/image5.png"/><Relationship Id="rId21" Type="http://schemas.openxmlformats.org/officeDocument/2006/relationships/image" Target="../media/image22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jpeg"/><Relationship Id="rId2" Type="http://schemas.openxmlformats.org/officeDocument/2006/relationships/image" Target="../media/image4.png"/><Relationship Id="rId16" Type="http://schemas.microsoft.com/office/2007/relationships/hdphoto" Target="../media/hdphoto2.wdp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19" Type="http://schemas.openxmlformats.org/officeDocument/2006/relationships/image" Target="../media/image20.png"/><Relationship Id="rId4" Type="http://schemas.openxmlformats.org/officeDocument/2006/relationships/image" Target="../media/image6.emf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3C5C0E7-E4D7-4129-8AEB-3F07B0B2B56E}"/>
              </a:ext>
            </a:extLst>
          </p:cNvPr>
          <p:cNvSpPr/>
          <p:nvPr/>
        </p:nvSpPr>
        <p:spPr>
          <a:xfrm>
            <a:off x="37788" y="1323349"/>
            <a:ext cx="28264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8"/>
              </a:spcAft>
            </a:pPr>
            <a:r>
              <a:rPr lang="ja-JP" altLang="en-US" sz="12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■</a:t>
            </a:r>
            <a:r>
              <a:rPr lang="en-US" altLang="ja-JP" sz="12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2050</a:t>
            </a:r>
            <a:r>
              <a:rPr lang="ja-JP" altLang="en-US" sz="12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年の大阪広域ベイエリアがめざす姿</a:t>
            </a:r>
            <a:endParaRPr lang="en-US" altLang="ja-JP" sz="12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41DB59-ADFB-40AB-BB8D-19B56E109660}"/>
              </a:ext>
            </a:extLst>
          </p:cNvPr>
          <p:cNvSpPr/>
          <p:nvPr/>
        </p:nvSpPr>
        <p:spPr>
          <a:xfrm>
            <a:off x="0" y="-9674"/>
            <a:ext cx="12780000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大阪広域ベイエリアまちづくりビジョン　中間とりまとめ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（案）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概要</a:t>
            </a:r>
            <a:r>
              <a:rPr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215636" y="1609874"/>
            <a:ext cx="5312743" cy="1559464"/>
            <a:chOff x="934576" y="1347391"/>
            <a:chExt cx="6119191" cy="1841809"/>
          </a:xfrm>
        </p:grpSpPr>
        <p:sp>
          <p:nvSpPr>
            <p:cNvPr id="6" name="二等辺三角形 5">
              <a:extLst>
                <a:ext uri="{FF2B5EF4-FFF2-40B4-BE49-F238E27FC236}">
                  <a16:creationId xmlns:a16="http://schemas.microsoft.com/office/drawing/2014/main" id="{C8A63833-4EC9-4EB6-A626-03E440986230}"/>
                </a:ext>
              </a:extLst>
            </p:cNvPr>
            <p:cNvSpPr/>
            <p:nvPr/>
          </p:nvSpPr>
          <p:spPr>
            <a:xfrm>
              <a:off x="3378971" y="2627642"/>
              <a:ext cx="1260000" cy="180001"/>
            </a:xfrm>
            <a:prstGeom prst="triangl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23"/>
            </a:p>
          </p:txBody>
        </p:sp>
        <p:sp>
          <p:nvSpPr>
            <p:cNvPr id="7" name="角丸四角形 6"/>
            <p:cNvSpPr/>
            <p:nvPr/>
          </p:nvSpPr>
          <p:spPr>
            <a:xfrm>
              <a:off x="975047" y="2163334"/>
              <a:ext cx="1944000" cy="432001"/>
            </a:xfrm>
            <a:prstGeom prst="roundRect">
              <a:avLst>
                <a:gd name="adj" fmla="val 753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algn="ctr"/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世界中の人を惹きつける</a:t>
              </a:r>
              <a:endPara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文化・観光エリア</a:t>
              </a:r>
              <a:endParaRPr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3034871" y="2163335"/>
              <a:ext cx="1944000" cy="432001"/>
            </a:xfrm>
            <a:prstGeom prst="roundRect">
              <a:avLst>
                <a:gd name="adj" fmla="val 7115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algn="ctr"/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アジアとつながり新たな価値を</a:t>
              </a:r>
              <a:endPara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生み出す産業エリア</a:t>
              </a:r>
              <a:endParaRPr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5076162" y="2163334"/>
              <a:ext cx="1944000" cy="432001"/>
            </a:xfrm>
            <a:prstGeom prst="roundRect">
              <a:avLst>
                <a:gd name="adj" fmla="val 7115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 algn="ctr"/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様々な恵みとうるおいをもたらす</a:t>
              </a:r>
              <a:endPara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海辺環境エリア</a:t>
              </a:r>
              <a:endParaRPr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13" name="角丸四角形 12"/>
            <p:cNvSpPr/>
            <p:nvPr/>
          </p:nvSpPr>
          <p:spPr>
            <a:xfrm>
              <a:off x="1972871" y="2865200"/>
              <a:ext cx="4067999" cy="3240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誰もが安全・安心で快適に活動できるスマートなまち</a:t>
              </a:r>
              <a:endParaRPr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6FC8D841-3678-4C57-A178-1B14A66F3410}"/>
                </a:ext>
              </a:extLst>
            </p:cNvPr>
            <p:cNvSpPr/>
            <p:nvPr/>
          </p:nvSpPr>
          <p:spPr>
            <a:xfrm>
              <a:off x="934576" y="1347391"/>
              <a:ext cx="6119191" cy="305946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ts val="1270"/>
                </a:lnSpc>
              </a:pPr>
              <a:r>
                <a:rPr kumimoji="1" lang="ja-JP" altLang="en-US" sz="1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（仮）人・モノ・空間・時間をつなぐ大阪広域ベイエリア</a:t>
              </a:r>
              <a:endPara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FC8D841-3678-4C57-A178-1B14A66F3410}"/>
                </a:ext>
              </a:extLst>
            </p:cNvPr>
            <p:cNvSpPr/>
            <p:nvPr/>
          </p:nvSpPr>
          <p:spPr>
            <a:xfrm>
              <a:off x="934576" y="1601580"/>
              <a:ext cx="6119191" cy="47830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多様な交流により、最先端技術と由緒ある</a:t>
              </a:r>
              <a:r>
                <a:rPr kumimoji="1"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歴史・文化</a:t>
              </a:r>
              <a:r>
                <a:rPr kumimoji="1"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、豊かな自然環境が調和し、</a:t>
              </a:r>
              <a:endPara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豊かな暮らしと大阪・関西の持続的</a:t>
              </a:r>
              <a:r>
                <a:rPr kumimoji="1" lang="ja-JP" altLang="en-US" sz="10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r>
                <a:rPr kumimoji="1"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を実現</a:t>
              </a:r>
              <a:endPara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5657385" y="406575"/>
            <a:ext cx="7094784" cy="5732386"/>
            <a:chOff x="5657385" y="368475"/>
            <a:chExt cx="7094784" cy="5732386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3"/>
            <a:srcRect l="19782" t="2631" b="2532"/>
            <a:stretch/>
          </p:blipFill>
          <p:spPr>
            <a:xfrm>
              <a:off x="5664204" y="436229"/>
              <a:ext cx="7087965" cy="5393529"/>
            </a:xfrm>
            <a:prstGeom prst="rect">
              <a:avLst/>
            </a:prstGeom>
          </p:spPr>
        </p:pic>
        <p:sp>
          <p:nvSpPr>
            <p:cNvPr id="19" name="矢印: 左右 129">
              <a:extLst>
                <a:ext uri="{FF2B5EF4-FFF2-40B4-BE49-F238E27FC236}">
                  <a16:creationId xmlns:a16="http://schemas.microsoft.com/office/drawing/2014/main" id="{CBA6873D-2673-4AC6-B06A-0439413A993A}"/>
                </a:ext>
              </a:extLst>
            </p:cNvPr>
            <p:cNvSpPr/>
            <p:nvPr/>
          </p:nvSpPr>
          <p:spPr>
            <a:xfrm rot="19670203">
              <a:off x="11243927" y="709005"/>
              <a:ext cx="984585" cy="483812"/>
            </a:xfrm>
            <a:prstGeom prst="leftRightArrow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0" name="矢印: 左右 130">
              <a:extLst>
                <a:ext uri="{FF2B5EF4-FFF2-40B4-BE49-F238E27FC236}">
                  <a16:creationId xmlns:a16="http://schemas.microsoft.com/office/drawing/2014/main" id="{63E15836-BB75-4160-8B08-A02ACD4BD0E9}"/>
                </a:ext>
              </a:extLst>
            </p:cNvPr>
            <p:cNvSpPr/>
            <p:nvPr/>
          </p:nvSpPr>
          <p:spPr>
            <a:xfrm rot="934933">
              <a:off x="11758442" y="2357975"/>
              <a:ext cx="403506" cy="287598"/>
            </a:xfrm>
            <a:prstGeom prst="leftRightArrow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1" name="矢印: 左右 132">
              <a:extLst>
                <a:ext uri="{FF2B5EF4-FFF2-40B4-BE49-F238E27FC236}">
                  <a16:creationId xmlns:a16="http://schemas.microsoft.com/office/drawing/2014/main" id="{161CFAF2-DC73-4A0F-90E3-BA16D906FAB7}"/>
                </a:ext>
              </a:extLst>
            </p:cNvPr>
            <p:cNvSpPr/>
            <p:nvPr/>
          </p:nvSpPr>
          <p:spPr>
            <a:xfrm rot="226872">
              <a:off x="6812078" y="5088413"/>
              <a:ext cx="1092165" cy="459938"/>
            </a:xfrm>
            <a:prstGeom prst="leftRightArrow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28163EB-F6AF-4BA7-9676-F7DEB6E0B0E0}"/>
                </a:ext>
              </a:extLst>
            </p:cNvPr>
            <p:cNvSpPr/>
            <p:nvPr/>
          </p:nvSpPr>
          <p:spPr>
            <a:xfrm>
              <a:off x="5922368" y="4969525"/>
              <a:ext cx="612000" cy="252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淡路島</a:t>
              </a:r>
              <a:endParaRPr kumimoji="1" lang="en-US" altLang="ja-JP" sz="1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フリーフォーム: 図形 138">
              <a:extLst>
                <a:ext uri="{FF2B5EF4-FFF2-40B4-BE49-F238E27FC236}">
                  <a16:creationId xmlns:a16="http://schemas.microsoft.com/office/drawing/2014/main" id="{5FBCF80D-D6C5-4588-96ED-19AC1DB81C6B}"/>
                </a:ext>
              </a:extLst>
            </p:cNvPr>
            <p:cNvSpPr/>
            <p:nvPr/>
          </p:nvSpPr>
          <p:spPr>
            <a:xfrm rot="5900322">
              <a:off x="7175219" y="1309034"/>
              <a:ext cx="219615" cy="1501227"/>
            </a:xfrm>
            <a:custGeom>
              <a:avLst/>
              <a:gdLst>
                <a:gd name="connsiteX0" fmla="*/ 206136 w 206136"/>
                <a:gd name="connsiteY0" fmla="*/ 0 h 849745"/>
                <a:gd name="connsiteX1" fmla="*/ 2936 w 206136"/>
                <a:gd name="connsiteY1" fmla="*/ 332509 h 849745"/>
                <a:gd name="connsiteX2" fmla="*/ 104536 w 206136"/>
                <a:gd name="connsiteY2" fmla="*/ 849745 h 84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136" h="849745">
                  <a:moveTo>
                    <a:pt x="206136" y="0"/>
                  </a:moveTo>
                  <a:cubicBezTo>
                    <a:pt x="113002" y="95442"/>
                    <a:pt x="19869" y="190885"/>
                    <a:pt x="2936" y="332509"/>
                  </a:cubicBezTo>
                  <a:cubicBezTo>
                    <a:pt x="-13997" y="474133"/>
                    <a:pt x="45269" y="661939"/>
                    <a:pt x="104536" y="849745"/>
                  </a:cubicBezTo>
                </a:path>
              </a:pathLst>
            </a:custGeom>
            <a:noFill/>
            <a:ln w="127000">
              <a:solidFill>
                <a:schemeClr val="accent6">
                  <a:alpha val="60000"/>
                </a:schemeClr>
              </a:solidFill>
              <a:headEnd type="triangle" w="med" len="sm"/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4" name="矢印: 左右 139">
              <a:extLst>
                <a:ext uri="{FF2B5EF4-FFF2-40B4-BE49-F238E27FC236}">
                  <a16:creationId xmlns:a16="http://schemas.microsoft.com/office/drawing/2014/main" id="{B6CF22D4-EAFD-4B52-8041-8FC3316FDB4D}"/>
                </a:ext>
              </a:extLst>
            </p:cNvPr>
            <p:cNvSpPr/>
            <p:nvPr/>
          </p:nvSpPr>
          <p:spPr>
            <a:xfrm rot="3176439">
              <a:off x="9244874" y="5301233"/>
              <a:ext cx="440186" cy="287599"/>
            </a:xfrm>
            <a:prstGeom prst="leftRightArrow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5" name="矢印: 左右 140">
              <a:extLst>
                <a:ext uri="{FF2B5EF4-FFF2-40B4-BE49-F238E27FC236}">
                  <a16:creationId xmlns:a16="http://schemas.microsoft.com/office/drawing/2014/main" id="{2422F6A7-B655-4519-9B98-8AB790E0520C}"/>
                </a:ext>
              </a:extLst>
            </p:cNvPr>
            <p:cNvSpPr/>
            <p:nvPr/>
          </p:nvSpPr>
          <p:spPr>
            <a:xfrm rot="2055641">
              <a:off x="10313833" y="4501241"/>
              <a:ext cx="431460" cy="313911"/>
            </a:xfrm>
            <a:prstGeom prst="leftRightArrow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6" name="矢印: 左右 141">
              <a:extLst>
                <a:ext uri="{FF2B5EF4-FFF2-40B4-BE49-F238E27FC236}">
                  <a16:creationId xmlns:a16="http://schemas.microsoft.com/office/drawing/2014/main" id="{D1EB6935-3C71-4EC5-8D75-59648258552B}"/>
                </a:ext>
              </a:extLst>
            </p:cNvPr>
            <p:cNvSpPr/>
            <p:nvPr/>
          </p:nvSpPr>
          <p:spPr>
            <a:xfrm rot="2313934">
              <a:off x="10999798" y="3326474"/>
              <a:ext cx="393498" cy="273775"/>
            </a:xfrm>
            <a:prstGeom prst="leftRightArrow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7" name="矢印: 左右 143">
              <a:extLst>
                <a:ext uri="{FF2B5EF4-FFF2-40B4-BE49-F238E27FC236}">
                  <a16:creationId xmlns:a16="http://schemas.microsoft.com/office/drawing/2014/main" id="{54950C7D-2C24-4FBA-AE24-5F19035F0968}"/>
                </a:ext>
              </a:extLst>
            </p:cNvPr>
            <p:cNvSpPr/>
            <p:nvPr/>
          </p:nvSpPr>
          <p:spPr>
            <a:xfrm rot="1342726">
              <a:off x="9894812" y="1027893"/>
              <a:ext cx="793892" cy="448430"/>
            </a:xfrm>
            <a:prstGeom prst="leftRightArrow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29137E7-C1B9-4208-BA8D-6F2122E10AF2}"/>
                </a:ext>
              </a:extLst>
            </p:cNvPr>
            <p:cNvSpPr/>
            <p:nvPr/>
          </p:nvSpPr>
          <p:spPr>
            <a:xfrm>
              <a:off x="9325735" y="919954"/>
              <a:ext cx="540000" cy="252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神戸</a:t>
              </a:r>
              <a:endParaRPr kumimoji="1" lang="en-US" altLang="ja-JP" sz="1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52585BD4-9DA7-4BD2-87C4-82F542D3C6A3}"/>
                </a:ext>
              </a:extLst>
            </p:cNvPr>
            <p:cNvSpPr/>
            <p:nvPr/>
          </p:nvSpPr>
          <p:spPr>
            <a:xfrm>
              <a:off x="12140478" y="470593"/>
              <a:ext cx="567701" cy="28385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京都</a:t>
              </a:r>
              <a:endParaRPr kumimoji="1" lang="en-US" altLang="ja-JP" sz="1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8389CFFC-A3C8-42D9-BDC3-6A0614EE7918}"/>
                </a:ext>
              </a:extLst>
            </p:cNvPr>
            <p:cNvSpPr txBox="1"/>
            <p:nvPr/>
          </p:nvSpPr>
          <p:spPr>
            <a:xfrm>
              <a:off x="10724523" y="3751357"/>
              <a:ext cx="1980000" cy="415498"/>
            </a:xfrm>
            <a:prstGeom prst="rect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背後地域との連携</a:t>
              </a:r>
              <a:r>
                <a:rPr kumimoji="1" lang="ja-JP" altLang="en-US" sz="105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・ネットワーク化</a:t>
              </a:r>
              <a:endPara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（つなぐ）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5A736E8-F2A5-40DF-B19D-60C6B4012D28}"/>
                </a:ext>
              </a:extLst>
            </p:cNvPr>
            <p:cNvSpPr txBox="1"/>
            <p:nvPr/>
          </p:nvSpPr>
          <p:spPr>
            <a:xfrm>
              <a:off x="6743699" y="697990"/>
              <a:ext cx="2268000" cy="415498"/>
            </a:xfrm>
            <a:prstGeom prst="rect">
              <a:avLst/>
            </a:prstGeom>
            <a:ln w="25400">
              <a:solidFill>
                <a:schemeClr val="accent6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隣接府県・</a:t>
              </a:r>
              <a:r>
                <a:rPr kumimoji="1" lang="ja-JP" altLang="en-US" sz="105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西日本等と</a:t>
              </a:r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の連携</a:t>
              </a:r>
              <a:endPara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（広げる）</a:t>
              </a:r>
            </a:p>
          </p:txBody>
        </p:sp>
        <p:sp>
          <p:nvSpPr>
            <p:cNvPr id="33" name="矢印: 左右 153">
              <a:extLst>
                <a:ext uri="{FF2B5EF4-FFF2-40B4-BE49-F238E27FC236}">
                  <a16:creationId xmlns:a16="http://schemas.microsoft.com/office/drawing/2014/main" id="{4878849A-BB57-4DD2-A0C6-D13CC4670CD3}"/>
                </a:ext>
              </a:extLst>
            </p:cNvPr>
            <p:cNvSpPr/>
            <p:nvPr/>
          </p:nvSpPr>
          <p:spPr>
            <a:xfrm rot="2845009">
              <a:off x="9904829" y="4960896"/>
              <a:ext cx="752035" cy="459428"/>
            </a:xfrm>
            <a:prstGeom prst="leftRightArrow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5C4275A6-8F59-4F92-A609-618B88588FC1}"/>
                </a:ext>
              </a:extLst>
            </p:cNvPr>
            <p:cNvSpPr/>
            <p:nvPr/>
          </p:nvSpPr>
          <p:spPr>
            <a:xfrm>
              <a:off x="12140478" y="2890627"/>
              <a:ext cx="540000" cy="252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奈良</a:t>
              </a:r>
              <a:endParaRPr kumimoji="1" lang="en-US" altLang="ja-JP" sz="1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064AEA4A-38FE-47C5-BB0F-09DFA39CB46A}"/>
                </a:ext>
              </a:extLst>
            </p:cNvPr>
            <p:cNvSpPr/>
            <p:nvPr/>
          </p:nvSpPr>
          <p:spPr>
            <a:xfrm>
              <a:off x="5657385" y="368475"/>
              <a:ext cx="1601957" cy="297345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1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取組みの方向性イメージ</a:t>
              </a:r>
              <a:endPara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6" name="矢印: 左右 160">
              <a:extLst>
                <a:ext uri="{FF2B5EF4-FFF2-40B4-BE49-F238E27FC236}">
                  <a16:creationId xmlns:a16="http://schemas.microsoft.com/office/drawing/2014/main" id="{AC127B01-3CF1-4929-99D2-4DA427636AEE}"/>
                </a:ext>
              </a:extLst>
            </p:cNvPr>
            <p:cNvSpPr/>
            <p:nvPr/>
          </p:nvSpPr>
          <p:spPr>
            <a:xfrm rot="20807206">
              <a:off x="11661849" y="1294204"/>
              <a:ext cx="403506" cy="287598"/>
            </a:xfrm>
            <a:prstGeom prst="leftRightArrow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CFBA695-3867-423A-825D-A21FE0056A8A}"/>
                </a:ext>
              </a:extLst>
            </p:cNvPr>
            <p:cNvSpPr/>
            <p:nvPr/>
          </p:nvSpPr>
          <p:spPr>
            <a:xfrm>
              <a:off x="10724523" y="4181187"/>
              <a:ext cx="1980000" cy="504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rIns="54000" rtlCol="0" anchor="ctr"/>
            <a:lstStyle/>
            <a:p>
              <a:pPr algn="just"/>
              <a:r>
                <a:rPr kumimoji="1" lang="ja-JP" altLang="en-US" sz="900" spc="-1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臨海部のにぎわい拠点や漁港等</a:t>
              </a:r>
              <a:r>
                <a:rPr kumimoji="1" lang="ja-JP" altLang="en-US" sz="900" spc="-1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と内陸部</a:t>
              </a:r>
              <a:r>
                <a:rPr kumimoji="1" lang="ja-JP" altLang="en-US" sz="900" spc="-1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の中心市街地や</a:t>
              </a:r>
              <a:r>
                <a:rPr kumimoji="1" lang="ja-JP" altLang="en-US" sz="900" spc="-1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歴史・文化地区</a:t>
              </a:r>
              <a:r>
                <a:rPr kumimoji="1" lang="ja-JP" altLang="en-US" sz="900" spc="-1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等と</a:t>
              </a:r>
              <a:r>
                <a:rPr kumimoji="1" lang="ja-JP" altLang="en-US" sz="900" spc="-1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　連携に</a:t>
              </a:r>
              <a:r>
                <a:rPr kumimoji="1" lang="ja-JP" altLang="en-US" sz="900" spc="-1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よる相乗効果の創出</a:t>
              </a:r>
              <a:endParaRPr kumimoji="1" lang="en-US" altLang="ja-JP" sz="900" spc="-1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7" name="フリーフォーム 206">
              <a:extLst>
                <a:ext uri="{FF2B5EF4-FFF2-40B4-BE49-F238E27FC236}">
                  <a16:creationId xmlns:a16="http://schemas.microsoft.com/office/drawing/2014/main" id="{A0B08B87-7A9C-4E5C-9653-75E1E5AF3539}"/>
                </a:ext>
              </a:extLst>
            </p:cNvPr>
            <p:cNvSpPr/>
            <p:nvPr/>
          </p:nvSpPr>
          <p:spPr>
            <a:xfrm rot="18169959">
              <a:off x="7643271" y="3110586"/>
              <a:ext cx="4429284" cy="1551265"/>
            </a:xfrm>
            <a:custGeom>
              <a:avLst/>
              <a:gdLst>
                <a:gd name="connsiteX0" fmla="*/ 3669735 w 3753806"/>
                <a:gd name="connsiteY0" fmla="*/ 635310 h 1314692"/>
                <a:gd name="connsiteX1" fmla="*/ 3681619 w 3753806"/>
                <a:gd name="connsiteY1" fmla="*/ 678218 h 1314692"/>
                <a:gd name="connsiteX2" fmla="*/ 3748056 w 3753806"/>
                <a:gd name="connsiteY2" fmla="*/ 1083002 h 1314692"/>
                <a:gd name="connsiteX3" fmla="*/ 3617602 w 3753806"/>
                <a:gd name="connsiteY3" fmla="*/ 1261023 h 1314692"/>
                <a:gd name="connsiteX4" fmla="*/ 2680423 w 3753806"/>
                <a:gd name="connsiteY4" fmla="*/ 1295059 h 1314692"/>
                <a:gd name="connsiteX5" fmla="*/ 2260748 w 3753806"/>
                <a:gd name="connsiteY5" fmla="*/ 1301507 h 1314692"/>
                <a:gd name="connsiteX6" fmla="*/ 2160435 w 3753806"/>
                <a:gd name="connsiteY6" fmla="*/ 1297238 h 1314692"/>
                <a:gd name="connsiteX7" fmla="*/ 2135113 w 3753806"/>
                <a:gd name="connsiteY7" fmla="*/ 1297725 h 1314692"/>
                <a:gd name="connsiteX8" fmla="*/ 2122953 w 3753806"/>
                <a:gd name="connsiteY8" fmla="*/ 1302888 h 1314692"/>
                <a:gd name="connsiteX9" fmla="*/ 1851259 w 3753806"/>
                <a:gd name="connsiteY9" fmla="*/ 1294753 h 1314692"/>
                <a:gd name="connsiteX10" fmla="*/ 1208235 w 3753806"/>
                <a:gd name="connsiteY10" fmla="*/ 1191338 h 1314692"/>
                <a:gd name="connsiteX11" fmla="*/ 1146270 w 3753806"/>
                <a:gd name="connsiteY11" fmla="*/ 1137377 h 1314692"/>
                <a:gd name="connsiteX12" fmla="*/ 1142300 w 3753806"/>
                <a:gd name="connsiteY12" fmla="*/ 1123891 h 1314692"/>
                <a:gd name="connsiteX13" fmla="*/ 1127107 w 3753806"/>
                <a:gd name="connsiteY13" fmla="*/ 1119120 h 1314692"/>
                <a:gd name="connsiteX14" fmla="*/ 509139 w 3753806"/>
                <a:gd name="connsiteY14" fmla="*/ 850516 h 1314692"/>
                <a:gd name="connsiteX15" fmla="*/ 178439 w 3753806"/>
                <a:gd name="connsiteY15" fmla="*/ 578627 h 1314692"/>
                <a:gd name="connsiteX16" fmla="*/ 2094 w 3753806"/>
                <a:gd name="connsiteY16" fmla="*/ 274431 h 1314692"/>
                <a:gd name="connsiteX17" fmla="*/ 95793 w 3753806"/>
                <a:gd name="connsiteY17" fmla="*/ 58601 h 1314692"/>
                <a:gd name="connsiteX18" fmla="*/ 297317 w 3753806"/>
                <a:gd name="connsiteY18" fmla="*/ 28545 h 1314692"/>
                <a:gd name="connsiteX19" fmla="*/ 681636 w 3753806"/>
                <a:gd name="connsiteY19" fmla="*/ 399143 h 1314692"/>
                <a:gd name="connsiteX20" fmla="*/ 964263 w 3753806"/>
                <a:gd name="connsiteY20" fmla="*/ 612885 h 1314692"/>
                <a:gd name="connsiteX21" fmla="*/ 1134330 w 3753806"/>
                <a:gd name="connsiteY21" fmla="*/ 665685 h 1314692"/>
                <a:gd name="connsiteX22" fmla="*/ 1202896 w 3753806"/>
                <a:gd name="connsiteY22" fmla="*/ 685562 h 1314692"/>
                <a:gd name="connsiteX23" fmla="*/ 1255512 w 3753806"/>
                <a:gd name="connsiteY23" fmla="*/ 299403 h 1314692"/>
                <a:gd name="connsiteX24" fmla="*/ 1514447 w 3753806"/>
                <a:gd name="connsiteY24" fmla="*/ 149653 h 1314692"/>
                <a:gd name="connsiteX25" fmla="*/ 1886925 w 3753806"/>
                <a:gd name="connsiteY25" fmla="*/ 279909 h 1314692"/>
                <a:gd name="connsiteX26" fmla="*/ 2049086 w 3753806"/>
                <a:gd name="connsiteY26" fmla="*/ 593141 h 1314692"/>
                <a:gd name="connsiteX27" fmla="*/ 2076338 w 3753806"/>
                <a:gd name="connsiteY27" fmla="*/ 754112 h 1314692"/>
                <a:gd name="connsiteX28" fmla="*/ 2103969 w 3753806"/>
                <a:gd name="connsiteY28" fmla="*/ 825552 h 1314692"/>
                <a:gd name="connsiteX29" fmla="*/ 2137036 w 3753806"/>
                <a:gd name="connsiteY29" fmla="*/ 821633 h 1314692"/>
                <a:gd name="connsiteX30" fmla="*/ 2795014 w 3753806"/>
                <a:gd name="connsiteY30" fmla="*/ 710526 h 1314692"/>
                <a:gd name="connsiteX31" fmla="*/ 3556142 w 3753806"/>
                <a:gd name="connsiteY31" fmla="*/ 574158 h 1314692"/>
                <a:gd name="connsiteX32" fmla="*/ 3669735 w 3753806"/>
                <a:gd name="connsiteY32" fmla="*/ 635310 h 1314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753806" h="1314692">
                  <a:moveTo>
                    <a:pt x="3669735" y="635310"/>
                  </a:moveTo>
                  <a:cubicBezTo>
                    <a:pt x="3677208" y="648027"/>
                    <a:pt x="3681618" y="662427"/>
                    <a:pt x="3681619" y="678218"/>
                  </a:cubicBezTo>
                  <a:lnTo>
                    <a:pt x="3748056" y="1083002"/>
                  </a:lnTo>
                  <a:cubicBezTo>
                    <a:pt x="3748056" y="1146168"/>
                    <a:pt x="3795541" y="1225680"/>
                    <a:pt x="3617602" y="1261023"/>
                  </a:cubicBezTo>
                  <a:cubicBezTo>
                    <a:pt x="3439663" y="1296367"/>
                    <a:pt x="2906565" y="1288312"/>
                    <a:pt x="2680423" y="1295059"/>
                  </a:cubicBezTo>
                  <a:cubicBezTo>
                    <a:pt x="2454281" y="1301806"/>
                    <a:pt x="2408022" y="1314600"/>
                    <a:pt x="2260748" y="1301507"/>
                  </a:cubicBezTo>
                  <a:cubicBezTo>
                    <a:pt x="2223930" y="1298234"/>
                    <a:pt x="2190893" y="1297244"/>
                    <a:pt x="2160435" y="1297238"/>
                  </a:cubicBezTo>
                  <a:lnTo>
                    <a:pt x="2135113" y="1297725"/>
                  </a:lnTo>
                  <a:lnTo>
                    <a:pt x="2122953" y="1302888"/>
                  </a:lnTo>
                  <a:cubicBezTo>
                    <a:pt x="2046304" y="1325230"/>
                    <a:pt x="1941079" y="1312048"/>
                    <a:pt x="1851259" y="1294753"/>
                  </a:cubicBezTo>
                  <a:cubicBezTo>
                    <a:pt x="1640825" y="1248236"/>
                    <a:pt x="1418668" y="1237856"/>
                    <a:pt x="1208235" y="1191338"/>
                  </a:cubicBezTo>
                  <a:cubicBezTo>
                    <a:pt x="1177633" y="1180697"/>
                    <a:pt x="1157937" y="1161737"/>
                    <a:pt x="1146270" y="1137377"/>
                  </a:cubicBezTo>
                  <a:lnTo>
                    <a:pt x="1142300" y="1123891"/>
                  </a:lnTo>
                  <a:lnTo>
                    <a:pt x="1127107" y="1119120"/>
                  </a:lnTo>
                  <a:cubicBezTo>
                    <a:pt x="886971" y="1081766"/>
                    <a:pt x="667250" y="940598"/>
                    <a:pt x="509139" y="850516"/>
                  </a:cubicBezTo>
                  <a:lnTo>
                    <a:pt x="178439" y="578627"/>
                  </a:lnTo>
                  <a:cubicBezTo>
                    <a:pt x="93932" y="482613"/>
                    <a:pt x="-16617" y="367630"/>
                    <a:pt x="2094" y="274431"/>
                  </a:cubicBezTo>
                  <a:cubicBezTo>
                    <a:pt x="20805" y="181231"/>
                    <a:pt x="29042" y="180191"/>
                    <a:pt x="95793" y="58601"/>
                  </a:cubicBezTo>
                  <a:cubicBezTo>
                    <a:pt x="160377" y="9099"/>
                    <a:pt x="199676" y="-28212"/>
                    <a:pt x="297317" y="28545"/>
                  </a:cubicBezTo>
                  <a:cubicBezTo>
                    <a:pt x="394957" y="85301"/>
                    <a:pt x="570479" y="301754"/>
                    <a:pt x="681636" y="399143"/>
                  </a:cubicBezTo>
                  <a:cubicBezTo>
                    <a:pt x="792793" y="496534"/>
                    <a:pt x="837188" y="545932"/>
                    <a:pt x="964263" y="612885"/>
                  </a:cubicBezTo>
                  <a:cubicBezTo>
                    <a:pt x="1026755" y="633917"/>
                    <a:pt x="1081509" y="650373"/>
                    <a:pt x="1134330" y="665685"/>
                  </a:cubicBezTo>
                  <a:lnTo>
                    <a:pt x="1202896" y="685562"/>
                  </a:lnTo>
                  <a:lnTo>
                    <a:pt x="1255512" y="299403"/>
                  </a:lnTo>
                  <a:cubicBezTo>
                    <a:pt x="1297953" y="177353"/>
                    <a:pt x="1392043" y="107089"/>
                    <a:pt x="1514447" y="149653"/>
                  </a:cubicBezTo>
                  <a:lnTo>
                    <a:pt x="1886925" y="279909"/>
                  </a:lnTo>
                  <a:cubicBezTo>
                    <a:pt x="2009328" y="322473"/>
                    <a:pt x="2045050" y="422292"/>
                    <a:pt x="2049086" y="593141"/>
                  </a:cubicBezTo>
                  <a:cubicBezTo>
                    <a:pt x="2049494" y="649508"/>
                    <a:pt x="2060313" y="702622"/>
                    <a:pt x="2076338" y="754112"/>
                  </a:cubicBezTo>
                  <a:lnTo>
                    <a:pt x="2103969" y="825552"/>
                  </a:lnTo>
                  <a:lnTo>
                    <a:pt x="2137036" y="821633"/>
                  </a:lnTo>
                  <a:cubicBezTo>
                    <a:pt x="2328807" y="795751"/>
                    <a:pt x="2597547" y="743379"/>
                    <a:pt x="2795014" y="710526"/>
                  </a:cubicBezTo>
                  <a:cubicBezTo>
                    <a:pt x="3058301" y="666721"/>
                    <a:pt x="3387514" y="569269"/>
                    <a:pt x="3556142" y="574158"/>
                  </a:cubicBezTo>
                  <a:cubicBezTo>
                    <a:pt x="3597326" y="574159"/>
                    <a:pt x="3647314" y="597161"/>
                    <a:pt x="3669735" y="635310"/>
                  </a:cubicBezTo>
                  <a:close/>
                </a:path>
              </a:pathLst>
            </a:custGeom>
            <a:solidFill>
              <a:srgbClr val="00B0F0">
                <a:alpha val="6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en-US" altLang="ja-JP" sz="7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角丸四角形 8">
              <a:extLst>
                <a:ext uri="{FF2B5EF4-FFF2-40B4-BE49-F238E27FC236}">
                  <a16:creationId xmlns:a16="http://schemas.microsoft.com/office/drawing/2014/main" id="{77836187-D761-419D-8379-1312BE4B53AC}"/>
                </a:ext>
              </a:extLst>
            </p:cNvPr>
            <p:cNvSpPr/>
            <p:nvPr/>
          </p:nvSpPr>
          <p:spPr>
            <a:xfrm rot="20885822">
              <a:off x="10299020" y="977794"/>
              <a:ext cx="1409242" cy="1554780"/>
            </a:xfrm>
            <a:custGeom>
              <a:avLst/>
              <a:gdLst>
                <a:gd name="connsiteX0" fmla="*/ 0 w 901194"/>
                <a:gd name="connsiteY0" fmla="*/ 273530 h 1484195"/>
                <a:gd name="connsiteX1" fmla="*/ 273530 w 901194"/>
                <a:gd name="connsiteY1" fmla="*/ 0 h 1484195"/>
                <a:gd name="connsiteX2" fmla="*/ 627664 w 901194"/>
                <a:gd name="connsiteY2" fmla="*/ 0 h 1484195"/>
                <a:gd name="connsiteX3" fmla="*/ 901194 w 901194"/>
                <a:gd name="connsiteY3" fmla="*/ 273530 h 1484195"/>
                <a:gd name="connsiteX4" fmla="*/ 901194 w 901194"/>
                <a:gd name="connsiteY4" fmla="*/ 1210665 h 1484195"/>
                <a:gd name="connsiteX5" fmla="*/ 627664 w 901194"/>
                <a:gd name="connsiteY5" fmla="*/ 1484195 h 1484195"/>
                <a:gd name="connsiteX6" fmla="*/ 273530 w 901194"/>
                <a:gd name="connsiteY6" fmla="*/ 1484195 h 1484195"/>
                <a:gd name="connsiteX7" fmla="*/ 0 w 901194"/>
                <a:gd name="connsiteY7" fmla="*/ 1210665 h 1484195"/>
                <a:gd name="connsiteX8" fmla="*/ 0 w 901194"/>
                <a:gd name="connsiteY8" fmla="*/ 273530 h 1484195"/>
                <a:gd name="connsiteX0" fmla="*/ 0 w 901194"/>
                <a:gd name="connsiteY0" fmla="*/ 273530 h 1484195"/>
                <a:gd name="connsiteX1" fmla="*/ 273530 w 901194"/>
                <a:gd name="connsiteY1" fmla="*/ 0 h 1484195"/>
                <a:gd name="connsiteX2" fmla="*/ 627664 w 901194"/>
                <a:gd name="connsiteY2" fmla="*/ 0 h 1484195"/>
                <a:gd name="connsiteX3" fmla="*/ 901194 w 901194"/>
                <a:gd name="connsiteY3" fmla="*/ 273530 h 1484195"/>
                <a:gd name="connsiteX4" fmla="*/ 901194 w 901194"/>
                <a:gd name="connsiteY4" fmla="*/ 1210665 h 1484195"/>
                <a:gd name="connsiteX5" fmla="*/ 627664 w 901194"/>
                <a:gd name="connsiteY5" fmla="*/ 1484195 h 1484195"/>
                <a:gd name="connsiteX6" fmla="*/ 273530 w 901194"/>
                <a:gd name="connsiteY6" fmla="*/ 1484195 h 1484195"/>
                <a:gd name="connsiteX7" fmla="*/ 91045 w 901194"/>
                <a:gd name="connsiteY7" fmla="*/ 1222069 h 1484195"/>
                <a:gd name="connsiteX8" fmla="*/ 0 w 901194"/>
                <a:gd name="connsiteY8" fmla="*/ 273530 h 1484195"/>
                <a:gd name="connsiteX0" fmla="*/ 0 w 901194"/>
                <a:gd name="connsiteY0" fmla="*/ 273530 h 1484195"/>
                <a:gd name="connsiteX1" fmla="*/ 273530 w 901194"/>
                <a:gd name="connsiteY1" fmla="*/ 0 h 1484195"/>
                <a:gd name="connsiteX2" fmla="*/ 627664 w 901194"/>
                <a:gd name="connsiteY2" fmla="*/ 0 h 1484195"/>
                <a:gd name="connsiteX3" fmla="*/ 901194 w 901194"/>
                <a:gd name="connsiteY3" fmla="*/ 273530 h 1484195"/>
                <a:gd name="connsiteX4" fmla="*/ 901194 w 901194"/>
                <a:gd name="connsiteY4" fmla="*/ 1210665 h 1484195"/>
                <a:gd name="connsiteX5" fmla="*/ 627664 w 901194"/>
                <a:gd name="connsiteY5" fmla="*/ 1484195 h 1484195"/>
                <a:gd name="connsiteX6" fmla="*/ 384989 w 901194"/>
                <a:gd name="connsiteY6" fmla="*/ 1472646 h 1484195"/>
                <a:gd name="connsiteX7" fmla="*/ 91045 w 901194"/>
                <a:gd name="connsiteY7" fmla="*/ 1222069 h 1484195"/>
                <a:gd name="connsiteX8" fmla="*/ 0 w 901194"/>
                <a:gd name="connsiteY8" fmla="*/ 273530 h 1484195"/>
                <a:gd name="connsiteX0" fmla="*/ 0 w 901194"/>
                <a:gd name="connsiteY0" fmla="*/ 273530 h 1484195"/>
                <a:gd name="connsiteX1" fmla="*/ 273530 w 901194"/>
                <a:gd name="connsiteY1" fmla="*/ 0 h 1484195"/>
                <a:gd name="connsiteX2" fmla="*/ 627664 w 901194"/>
                <a:gd name="connsiteY2" fmla="*/ 0 h 1484195"/>
                <a:gd name="connsiteX3" fmla="*/ 901194 w 901194"/>
                <a:gd name="connsiteY3" fmla="*/ 273530 h 1484195"/>
                <a:gd name="connsiteX4" fmla="*/ 901194 w 901194"/>
                <a:gd name="connsiteY4" fmla="*/ 1210665 h 1484195"/>
                <a:gd name="connsiteX5" fmla="*/ 627664 w 901194"/>
                <a:gd name="connsiteY5" fmla="*/ 1484195 h 1484195"/>
                <a:gd name="connsiteX6" fmla="*/ 384989 w 901194"/>
                <a:gd name="connsiteY6" fmla="*/ 1472646 h 1484195"/>
                <a:gd name="connsiteX7" fmla="*/ 139510 w 901194"/>
                <a:gd name="connsiteY7" fmla="*/ 1232284 h 1484195"/>
                <a:gd name="connsiteX8" fmla="*/ 0 w 901194"/>
                <a:gd name="connsiteY8" fmla="*/ 273530 h 1484195"/>
                <a:gd name="connsiteX0" fmla="*/ 0 w 901194"/>
                <a:gd name="connsiteY0" fmla="*/ 273530 h 1484195"/>
                <a:gd name="connsiteX1" fmla="*/ 273530 w 901194"/>
                <a:gd name="connsiteY1" fmla="*/ 0 h 1484195"/>
                <a:gd name="connsiteX2" fmla="*/ 627664 w 901194"/>
                <a:gd name="connsiteY2" fmla="*/ 0 h 1484195"/>
                <a:gd name="connsiteX3" fmla="*/ 901194 w 901194"/>
                <a:gd name="connsiteY3" fmla="*/ 273530 h 1484195"/>
                <a:gd name="connsiteX4" fmla="*/ 901194 w 901194"/>
                <a:gd name="connsiteY4" fmla="*/ 1210665 h 1484195"/>
                <a:gd name="connsiteX5" fmla="*/ 627664 w 901194"/>
                <a:gd name="connsiteY5" fmla="*/ 1484195 h 1484195"/>
                <a:gd name="connsiteX6" fmla="*/ 365965 w 901194"/>
                <a:gd name="connsiteY6" fmla="*/ 1433592 h 1484195"/>
                <a:gd name="connsiteX7" fmla="*/ 139510 w 901194"/>
                <a:gd name="connsiteY7" fmla="*/ 1232284 h 1484195"/>
                <a:gd name="connsiteX8" fmla="*/ 0 w 901194"/>
                <a:gd name="connsiteY8" fmla="*/ 273530 h 1484195"/>
                <a:gd name="connsiteX0" fmla="*/ 0 w 1168721"/>
                <a:gd name="connsiteY0" fmla="*/ 563680 h 1484195"/>
                <a:gd name="connsiteX1" fmla="*/ 541057 w 1168721"/>
                <a:gd name="connsiteY1" fmla="*/ 0 h 1484195"/>
                <a:gd name="connsiteX2" fmla="*/ 895191 w 1168721"/>
                <a:gd name="connsiteY2" fmla="*/ 0 h 1484195"/>
                <a:gd name="connsiteX3" fmla="*/ 1168721 w 1168721"/>
                <a:gd name="connsiteY3" fmla="*/ 273530 h 1484195"/>
                <a:gd name="connsiteX4" fmla="*/ 1168721 w 1168721"/>
                <a:gd name="connsiteY4" fmla="*/ 1210665 h 1484195"/>
                <a:gd name="connsiteX5" fmla="*/ 895191 w 1168721"/>
                <a:gd name="connsiteY5" fmla="*/ 1484195 h 1484195"/>
                <a:gd name="connsiteX6" fmla="*/ 633492 w 1168721"/>
                <a:gd name="connsiteY6" fmla="*/ 1433592 h 1484195"/>
                <a:gd name="connsiteX7" fmla="*/ 407037 w 1168721"/>
                <a:gd name="connsiteY7" fmla="*/ 1232284 h 1484195"/>
                <a:gd name="connsiteX8" fmla="*/ 0 w 1168721"/>
                <a:gd name="connsiteY8" fmla="*/ 563680 h 1484195"/>
                <a:gd name="connsiteX0" fmla="*/ 0 w 1168721"/>
                <a:gd name="connsiteY0" fmla="*/ 563680 h 1484195"/>
                <a:gd name="connsiteX1" fmla="*/ 531627 w 1168721"/>
                <a:gd name="connsiteY1" fmla="*/ 44737 h 1484195"/>
                <a:gd name="connsiteX2" fmla="*/ 895191 w 1168721"/>
                <a:gd name="connsiteY2" fmla="*/ 0 h 1484195"/>
                <a:gd name="connsiteX3" fmla="*/ 1168721 w 1168721"/>
                <a:gd name="connsiteY3" fmla="*/ 273530 h 1484195"/>
                <a:gd name="connsiteX4" fmla="*/ 1168721 w 1168721"/>
                <a:gd name="connsiteY4" fmla="*/ 1210665 h 1484195"/>
                <a:gd name="connsiteX5" fmla="*/ 895191 w 1168721"/>
                <a:gd name="connsiteY5" fmla="*/ 1484195 h 1484195"/>
                <a:gd name="connsiteX6" fmla="*/ 633492 w 1168721"/>
                <a:gd name="connsiteY6" fmla="*/ 1433592 h 1484195"/>
                <a:gd name="connsiteX7" fmla="*/ 407037 w 1168721"/>
                <a:gd name="connsiteY7" fmla="*/ 1232284 h 1484195"/>
                <a:gd name="connsiteX8" fmla="*/ 0 w 1168721"/>
                <a:gd name="connsiteY8" fmla="*/ 563680 h 1484195"/>
                <a:gd name="connsiteX0" fmla="*/ 0 w 1168721"/>
                <a:gd name="connsiteY0" fmla="*/ 563680 h 1484195"/>
                <a:gd name="connsiteX1" fmla="*/ 526912 w 1168721"/>
                <a:gd name="connsiteY1" fmla="*/ 67106 h 1484195"/>
                <a:gd name="connsiteX2" fmla="*/ 895191 w 1168721"/>
                <a:gd name="connsiteY2" fmla="*/ 0 h 1484195"/>
                <a:gd name="connsiteX3" fmla="*/ 1168721 w 1168721"/>
                <a:gd name="connsiteY3" fmla="*/ 273530 h 1484195"/>
                <a:gd name="connsiteX4" fmla="*/ 1168721 w 1168721"/>
                <a:gd name="connsiteY4" fmla="*/ 1210665 h 1484195"/>
                <a:gd name="connsiteX5" fmla="*/ 895191 w 1168721"/>
                <a:gd name="connsiteY5" fmla="*/ 1484195 h 1484195"/>
                <a:gd name="connsiteX6" fmla="*/ 633492 w 1168721"/>
                <a:gd name="connsiteY6" fmla="*/ 1433592 h 1484195"/>
                <a:gd name="connsiteX7" fmla="*/ 407037 w 1168721"/>
                <a:gd name="connsiteY7" fmla="*/ 1232284 h 1484195"/>
                <a:gd name="connsiteX8" fmla="*/ 0 w 1168721"/>
                <a:gd name="connsiteY8" fmla="*/ 563680 h 1484195"/>
                <a:gd name="connsiteX0" fmla="*/ 0 w 1185808"/>
                <a:gd name="connsiteY0" fmla="*/ 563680 h 1484195"/>
                <a:gd name="connsiteX1" fmla="*/ 526912 w 1185808"/>
                <a:gd name="connsiteY1" fmla="*/ 67106 h 1484195"/>
                <a:gd name="connsiteX2" fmla="*/ 895191 w 1185808"/>
                <a:gd name="connsiteY2" fmla="*/ 0 h 1484195"/>
                <a:gd name="connsiteX3" fmla="*/ 1185808 w 1185808"/>
                <a:gd name="connsiteY3" fmla="*/ 210938 h 1484195"/>
                <a:gd name="connsiteX4" fmla="*/ 1168721 w 1185808"/>
                <a:gd name="connsiteY4" fmla="*/ 1210665 h 1484195"/>
                <a:gd name="connsiteX5" fmla="*/ 895191 w 1185808"/>
                <a:gd name="connsiteY5" fmla="*/ 1484195 h 1484195"/>
                <a:gd name="connsiteX6" fmla="*/ 633492 w 1185808"/>
                <a:gd name="connsiteY6" fmla="*/ 1433592 h 1484195"/>
                <a:gd name="connsiteX7" fmla="*/ 407037 w 1185808"/>
                <a:gd name="connsiteY7" fmla="*/ 1232284 h 1484195"/>
                <a:gd name="connsiteX8" fmla="*/ 0 w 1185808"/>
                <a:gd name="connsiteY8" fmla="*/ 563680 h 1484195"/>
                <a:gd name="connsiteX0" fmla="*/ 0 w 1275403"/>
                <a:gd name="connsiteY0" fmla="*/ 563680 h 1484195"/>
                <a:gd name="connsiteX1" fmla="*/ 526912 w 1275403"/>
                <a:gd name="connsiteY1" fmla="*/ 67106 h 1484195"/>
                <a:gd name="connsiteX2" fmla="*/ 895191 w 1275403"/>
                <a:gd name="connsiteY2" fmla="*/ 0 h 1484195"/>
                <a:gd name="connsiteX3" fmla="*/ 1185808 w 1275403"/>
                <a:gd name="connsiteY3" fmla="*/ 210938 h 1484195"/>
                <a:gd name="connsiteX4" fmla="*/ 1275394 w 1275403"/>
                <a:gd name="connsiteY4" fmla="*/ 624190 h 1484195"/>
                <a:gd name="connsiteX5" fmla="*/ 1168721 w 1275403"/>
                <a:gd name="connsiteY5" fmla="*/ 1210665 h 1484195"/>
                <a:gd name="connsiteX6" fmla="*/ 895191 w 1275403"/>
                <a:gd name="connsiteY6" fmla="*/ 1484195 h 1484195"/>
                <a:gd name="connsiteX7" fmla="*/ 633492 w 1275403"/>
                <a:gd name="connsiteY7" fmla="*/ 1433592 h 1484195"/>
                <a:gd name="connsiteX8" fmla="*/ 407037 w 1275403"/>
                <a:gd name="connsiteY8" fmla="*/ 1232284 h 1484195"/>
                <a:gd name="connsiteX9" fmla="*/ 0 w 1275403"/>
                <a:gd name="connsiteY9" fmla="*/ 563680 h 1484195"/>
                <a:gd name="connsiteX0" fmla="*/ 0 w 1275411"/>
                <a:gd name="connsiteY0" fmla="*/ 563680 h 1484195"/>
                <a:gd name="connsiteX1" fmla="*/ 526912 w 1275411"/>
                <a:gd name="connsiteY1" fmla="*/ 67106 h 1484195"/>
                <a:gd name="connsiteX2" fmla="*/ 895191 w 1275411"/>
                <a:gd name="connsiteY2" fmla="*/ 0 h 1484195"/>
                <a:gd name="connsiteX3" fmla="*/ 1229175 w 1275411"/>
                <a:gd name="connsiteY3" fmla="*/ 208398 h 1484195"/>
                <a:gd name="connsiteX4" fmla="*/ 1275394 w 1275411"/>
                <a:gd name="connsiteY4" fmla="*/ 624190 h 1484195"/>
                <a:gd name="connsiteX5" fmla="*/ 1168721 w 1275411"/>
                <a:gd name="connsiteY5" fmla="*/ 1210665 h 1484195"/>
                <a:gd name="connsiteX6" fmla="*/ 895191 w 1275411"/>
                <a:gd name="connsiteY6" fmla="*/ 1484195 h 1484195"/>
                <a:gd name="connsiteX7" fmla="*/ 633492 w 1275411"/>
                <a:gd name="connsiteY7" fmla="*/ 1433592 h 1484195"/>
                <a:gd name="connsiteX8" fmla="*/ 407037 w 1275411"/>
                <a:gd name="connsiteY8" fmla="*/ 1232284 h 1484195"/>
                <a:gd name="connsiteX9" fmla="*/ 0 w 1275411"/>
                <a:gd name="connsiteY9" fmla="*/ 563680 h 1484195"/>
                <a:gd name="connsiteX0" fmla="*/ 0 w 1275464"/>
                <a:gd name="connsiteY0" fmla="*/ 563680 h 1484195"/>
                <a:gd name="connsiteX1" fmla="*/ 526912 w 1275464"/>
                <a:gd name="connsiteY1" fmla="*/ 67106 h 1484195"/>
                <a:gd name="connsiteX2" fmla="*/ 895191 w 1275464"/>
                <a:gd name="connsiteY2" fmla="*/ 0 h 1484195"/>
                <a:gd name="connsiteX3" fmla="*/ 1229175 w 1275464"/>
                <a:gd name="connsiteY3" fmla="*/ 208398 h 1484195"/>
                <a:gd name="connsiteX4" fmla="*/ 1275394 w 1275464"/>
                <a:gd name="connsiteY4" fmla="*/ 624190 h 1484195"/>
                <a:gd name="connsiteX5" fmla="*/ 1168721 w 1275464"/>
                <a:gd name="connsiteY5" fmla="*/ 1210665 h 1484195"/>
                <a:gd name="connsiteX6" fmla="*/ 895191 w 1275464"/>
                <a:gd name="connsiteY6" fmla="*/ 1484195 h 1484195"/>
                <a:gd name="connsiteX7" fmla="*/ 633492 w 1275464"/>
                <a:gd name="connsiteY7" fmla="*/ 1433592 h 1484195"/>
                <a:gd name="connsiteX8" fmla="*/ 407037 w 1275464"/>
                <a:gd name="connsiteY8" fmla="*/ 1232284 h 1484195"/>
                <a:gd name="connsiteX9" fmla="*/ 0 w 1275464"/>
                <a:gd name="connsiteY9" fmla="*/ 563680 h 1484195"/>
                <a:gd name="connsiteX0" fmla="*/ 0 w 1320730"/>
                <a:gd name="connsiteY0" fmla="*/ 563680 h 1484195"/>
                <a:gd name="connsiteX1" fmla="*/ 526912 w 1320730"/>
                <a:gd name="connsiteY1" fmla="*/ 67106 h 1484195"/>
                <a:gd name="connsiteX2" fmla="*/ 895191 w 1320730"/>
                <a:gd name="connsiteY2" fmla="*/ 0 h 1484195"/>
                <a:gd name="connsiteX3" fmla="*/ 1229175 w 1320730"/>
                <a:gd name="connsiteY3" fmla="*/ 208398 h 1484195"/>
                <a:gd name="connsiteX4" fmla="*/ 1320715 w 1320730"/>
                <a:gd name="connsiteY4" fmla="*/ 649318 h 1484195"/>
                <a:gd name="connsiteX5" fmla="*/ 1168721 w 1320730"/>
                <a:gd name="connsiteY5" fmla="*/ 1210665 h 1484195"/>
                <a:gd name="connsiteX6" fmla="*/ 895191 w 1320730"/>
                <a:gd name="connsiteY6" fmla="*/ 1484195 h 1484195"/>
                <a:gd name="connsiteX7" fmla="*/ 633492 w 1320730"/>
                <a:gd name="connsiteY7" fmla="*/ 1433592 h 1484195"/>
                <a:gd name="connsiteX8" fmla="*/ 407037 w 1320730"/>
                <a:gd name="connsiteY8" fmla="*/ 1232284 h 1484195"/>
                <a:gd name="connsiteX9" fmla="*/ 0 w 1320730"/>
                <a:gd name="connsiteY9" fmla="*/ 563680 h 1484195"/>
                <a:gd name="connsiteX0" fmla="*/ 0 w 1320730"/>
                <a:gd name="connsiteY0" fmla="*/ 563680 h 1484195"/>
                <a:gd name="connsiteX1" fmla="*/ 526912 w 1320730"/>
                <a:gd name="connsiteY1" fmla="*/ 67106 h 1484195"/>
                <a:gd name="connsiteX2" fmla="*/ 895191 w 1320730"/>
                <a:gd name="connsiteY2" fmla="*/ 0 h 1484195"/>
                <a:gd name="connsiteX3" fmla="*/ 1229175 w 1320730"/>
                <a:gd name="connsiteY3" fmla="*/ 208398 h 1484195"/>
                <a:gd name="connsiteX4" fmla="*/ 1320715 w 1320730"/>
                <a:gd name="connsiteY4" fmla="*/ 649318 h 1484195"/>
                <a:gd name="connsiteX5" fmla="*/ 1130070 w 1320730"/>
                <a:gd name="connsiteY5" fmla="*/ 1190837 h 1484195"/>
                <a:gd name="connsiteX6" fmla="*/ 895191 w 1320730"/>
                <a:gd name="connsiteY6" fmla="*/ 1484195 h 1484195"/>
                <a:gd name="connsiteX7" fmla="*/ 633492 w 1320730"/>
                <a:gd name="connsiteY7" fmla="*/ 1433592 h 1484195"/>
                <a:gd name="connsiteX8" fmla="*/ 407037 w 1320730"/>
                <a:gd name="connsiteY8" fmla="*/ 1232284 h 1484195"/>
                <a:gd name="connsiteX9" fmla="*/ 0 w 1320730"/>
                <a:gd name="connsiteY9" fmla="*/ 563680 h 1484195"/>
                <a:gd name="connsiteX0" fmla="*/ 0 w 1320730"/>
                <a:gd name="connsiteY0" fmla="*/ 563680 h 1484195"/>
                <a:gd name="connsiteX1" fmla="*/ 526912 w 1320730"/>
                <a:gd name="connsiteY1" fmla="*/ 67106 h 1484195"/>
                <a:gd name="connsiteX2" fmla="*/ 895191 w 1320730"/>
                <a:gd name="connsiteY2" fmla="*/ 0 h 1484195"/>
                <a:gd name="connsiteX3" fmla="*/ 1229175 w 1320730"/>
                <a:gd name="connsiteY3" fmla="*/ 208398 h 1484195"/>
                <a:gd name="connsiteX4" fmla="*/ 1320715 w 1320730"/>
                <a:gd name="connsiteY4" fmla="*/ 649318 h 1484195"/>
                <a:gd name="connsiteX5" fmla="*/ 1141254 w 1320730"/>
                <a:gd name="connsiteY5" fmla="*/ 1193195 h 1484195"/>
                <a:gd name="connsiteX6" fmla="*/ 895191 w 1320730"/>
                <a:gd name="connsiteY6" fmla="*/ 1484195 h 1484195"/>
                <a:gd name="connsiteX7" fmla="*/ 633492 w 1320730"/>
                <a:gd name="connsiteY7" fmla="*/ 1433592 h 1484195"/>
                <a:gd name="connsiteX8" fmla="*/ 407037 w 1320730"/>
                <a:gd name="connsiteY8" fmla="*/ 1232284 h 1484195"/>
                <a:gd name="connsiteX9" fmla="*/ 0 w 1320730"/>
                <a:gd name="connsiteY9" fmla="*/ 563680 h 1484195"/>
                <a:gd name="connsiteX0" fmla="*/ 0 w 1320730"/>
                <a:gd name="connsiteY0" fmla="*/ 563680 h 1484195"/>
                <a:gd name="connsiteX1" fmla="*/ 526912 w 1320730"/>
                <a:gd name="connsiteY1" fmla="*/ 67106 h 1484195"/>
                <a:gd name="connsiteX2" fmla="*/ 895191 w 1320730"/>
                <a:gd name="connsiteY2" fmla="*/ 0 h 1484195"/>
                <a:gd name="connsiteX3" fmla="*/ 1229175 w 1320730"/>
                <a:gd name="connsiteY3" fmla="*/ 208398 h 1484195"/>
                <a:gd name="connsiteX4" fmla="*/ 1320715 w 1320730"/>
                <a:gd name="connsiteY4" fmla="*/ 649318 h 1484195"/>
                <a:gd name="connsiteX5" fmla="*/ 1141254 w 1320730"/>
                <a:gd name="connsiteY5" fmla="*/ 1193195 h 1484195"/>
                <a:gd name="connsiteX6" fmla="*/ 895191 w 1320730"/>
                <a:gd name="connsiteY6" fmla="*/ 1484195 h 1484195"/>
                <a:gd name="connsiteX7" fmla="*/ 633492 w 1320730"/>
                <a:gd name="connsiteY7" fmla="*/ 1433592 h 1484195"/>
                <a:gd name="connsiteX8" fmla="*/ 407037 w 1320730"/>
                <a:gd name="connsiteY8" fmla="*/ 1232284 h 1484195"/>
                <a:gd name="connsiteX9" fmla="*/ 0 w 1320730"/>
                <a:gd name="connsiteY9" fmla="*/ 563680 h 1484195"/>
                <a:gd name="connsiteX0" fmla="*/ 0 w 1320730"/>
                <a:gd name="connsiteY0" fmla="*/ 563680 h 1467126"/>
                <a:gd name="connsiteX1" fmla="*/ 526912 w 1320730"/>
                <a:gd name="connsiteY1" fmla="*/ 67106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462931 w 1320730"/>
                <a:gd name="connsiteY1" fmla="*/ 112026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445460 w 1320730"/>
                <a:gd name="connsiteY1" fmla="*/ 139493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445460 w 1320730"/>
                <a:gd name="connsiteY1" fmla="*/ 139493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445460 w 1320730"/>
                <a:gd name="connsiteY1" fmla="*/ 139493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445460 w 1320730"/>
                <a:gd name="connsiteY1" fmla="*/ 139493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445460 w 1320730"/>
                <a:gd name="connsiteY1" fmla="*/ 139493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445460 w 1320730"/>
                <a:gd name="connsiteY1" fmla="*/ 139493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445460 w 1320730"/>
                <a:gd name="connsiteY1" fmla="*/ 139493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445460 w 1320730"/>
                <a:gd name="connsiteY1" fmla="*/ 139493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445460 w 1320730"/>
                <a:gd name="connsiteY1" fmla="*/ 139493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515155 w 1320730"/>
                <a:gd name="connsiteY1" fmla="*/ 214932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515155 w 1320730"/>
                <a:gd name="connsiteY1" fmla="*/ 214932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515155 w 1320730"/>
                <a:gd name="connsiteY1" fmla="*/ 214932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524409 w 1320730"/>
                <a:gd name="connsiteY1" fmla="*/ 226382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320730"/>
                <a:gd name="connsiteY0" fmla="*/ 563680 h 1467126"/>
                <a:gd name="connsiteX1" fmla="*/ 527261 w 1320730"/>
                <a:gd name="connsiteY1" fmla="*/ 240332 h 1467126"/>
                <a:gd name="connsiteX2" fmla="*/ 895191 w 1320730"/>
                <a:gd name="connsiteY2" fmla="*/ 0 h 1467126"/>
                <a:gd name="connsiteX3" fmla="*/ 1229175 w 1320730"/>
                <a:gd name="connsiteY3" fmla="*/ 208398 h 1467126"/>
                <a:gd name="connsiteX4" fmla="*/ 1320715 w 1320730"/>
                <a:gd name="connsiteY4" fmla="*/ 649318 h 1467126"/>
                <a:gd name="connsiteX5" fmla="*/ 1141254 w 1320730"/>
                <a:gd name="connsiteY5" fmla="*/ 1193195 h 1467126"/>
                <a:gd name="connsiteX6" fmla="*/ 906576 w 1320730"/>
                <a:gd name="connsiteY6" fmla="*/ 1467126 h 1467126"/>
                <a:gd name="connsiteX7" fmla="*/ 633492 w 1320730"/>
                <a:gd name="connsiteY7" fmla="*/ 1433592 h 1467126"/>
                <a:gd name="connsiteX8" fmla="*/ 407037 w 1320730"/>
                <a:gd name="connsiteY8" fmla="*/ 1232284 h 1467126"/>
                <a:gd name="connsiteX9" fmla="*/ 0 w 1320730"/>
                <a:gd name="connsiteY9" fmla="*/ 563680 h 1467126"/>
                <a:gd name="connsiteX0" fmla="*/ 0 w 1289129"/>
                <a:gd name="connsiteY0" fmla="*/ 589277 h 1467126"/>
                <a:gd name="connsiteX1" fmla="*/ 495660 w 1289129"/>
                <a:gd name="connsiteY1" fmla="*/ 240332 h 1467126"/>
                <a:gd name="connsiteX2" fmla="*/ 863590 w 1289129"/>
                <a:gd name="connsiteY2" fmla="*/ 0 h 1467126"/>
                <a:gd name="connsiteX3" fmla="*/ 1197574 w 1289129"/>
                <a:gd name="connsiteY3" fmla="*/ 208398 h 1467126"/>
                <a:gd name="connsiteX4" fmla="*/ 1289114 w 1289129"/>
                <a:gd name="connsiteY4" fmla="*/ 649318 h 1467126"/>
                <a:gd name="connsiteX5" fmla="*/ 1109653 w 1289129"/>
                <a:gd name="connsiteY5" fmla="*/ 1193195 h 1467126"/>
                <a:gd name="connsiteX6" fmla="*/ 874975 w 1289129"/>
                <a:gd name="connsiteY6" fmla="*/ 1467126 h 1467126"/>
                <a:gd name="connsiteX7" fmla="*/ 601891 w 1289129"/>
                <a:gd name="connsiteY7" fmla="*/ 1433592 h 1467126"/>
                <a:gd name="connsiteX8" fmla="*/ 375436 w 1289129"/>
                <a:gd name="connsiteY8" fmla="*/ 1232284 h 1467126"/>
                <a:gd name="connsiteX9" fmla="*/ 0 w 1289129"/>
                <a:gd name="connsiteY9" fmla="*/ 589277 h 1467126"/>
                <a:gd name="connsiteX0" fmla="*/ 0 w 1273879"/>
                <a:gd name="connsiteY0" fmla="*/ 636323 h 1467126"/>
                <a:gd name="connsiteX1" fmla="*/ 480410 w 1273879"/>
                <a:gd name="connsiteY1" fmla="*/ 240332 h 1467126"/>
                <a:gd name="connsiteX2" fmla="*/ 848340 w 1273879"/>
                <a:gd name="connsiteY2" fmla="*/ 0 h 1467126"/>
                <a:gd name="connsiteX3" fmla="*/ 1182324 w 1273879"/>
                <a:gd name="connsiteY3" fmla="*/ 208398 h 1467126"/>
                <a:gd name="connsiteX4" fmla="*/ 1273864 w 1273879"/>
                <a:gd name="connsiteY4" fmla="*/ 649318 h 1467126"/>
                <a:gd name="connsiteX5" fmla="*/ 1094403 w 1273879"/>
                <a:gd name="connsiteY5" fmla="*/ 1193195 h 1467126"/>
                <a:gd name="connsiteX6" fmla="*/ 859725 w 1273879"/>
                <a:gd name="connsiteY6" fmla="*/ 1467126 h 1467126"/>
                <a:gd name="connsiteX7" fmla="*/ 586641 w 1273879"/>
                <a:gd name="connsiteY7" fmla="*/ 1433592 h 1467126"/>
                <a:gd name="connsiteX8" fmla="*/ 360186 w 1273879"/>
                <a:gd name="connsiteY8" fmla="*/ 1232284 h 1467126"/>
                <a:gd name="connsiteX9" fmla="*/ 0 w 1273879"/>
                <a:gd name="connsiteY9" fmla="*/ 636323 h 1467126"/>
                <a:gd name="connsiteX0" fmla="*/ 0 w 1271228"/>
                <a:gd name="connsiteY0" fmla="*/ 669320 h 1467126"/>
                <a:gd name="connsiteX1" fmla="*/ 477759 w 1271228"/>
                <a:gd name="connsiteY1" fmla="*/ 240332 h 1467126"/>
                <a:gd name="connsiteX2" fmla="*/ 845689 w 1271228"/>
                <a:gd name="connsiteY2" fmla="*/ 0 h 1467126"/>
                <a:gd name="connsiteX3" fmla="*/ 1179673 w 1271228"/>
                <a:gd name="connsiteY3" fmla="*/ 208398 h 1467126"/>
                <a:gd name="connsiteX4" fmla="*/ 1271213 w 1271228"/>
                <a:gd name="connsiteY4" fmla="*/ 649318 h 1467126"/>
                <a:gd name="connsiteX5" fmla="*/ 1091752 w 1271228"/>
                <a:gd name="connsiteY5" fmla="*/ 1193195 h 1467126"/>
                <a:gd name="connsiteX6" fmla="*/ 857074 w 1271228"/>
                <a:gd name="connsiteY6" fmla="*/ 1467126 h 1467126"/>
                <a:gd name="connsiteX7" fmla="*/ 583990 w 1271228"/>
                <a:gd name="connsiteY7" fmla="*/ 1433592 h 1467126"/>
                <a:gd name="connsiteX8" fmla="*/ 357535 w 1271228"/>
                <a:gd name="connsiteY8" fmla="*/ 1232284 h 1467126"/>
                <a:gd name="connsiteX9" fmla="*/ 0 w 1271228"/>
                <a:gd name="connsiteY9" fmla="*/ 669320 h 1467126"/>
                <a:gd name="connsiteX0" fmla="*/ 0 w 1252521"/>
                <a:gd name="connsiteY0" fmla="*/ 673173 h 1467126"/>
                <a:gd name="connsiteX1" fmla="*/ 459052 w 1252521"/>
                <a:gd name="connsiteY1" fmla="*/ 240332 h 1467126"/>
                <a:gd name="connsiteX2" fmla="*/ 826982 w 1252521"/>
                <a:gd name="connsiteY2" fmla="*/ 0 h 1467126"/>
                <a:gd name="connsiteX3" fmla="*/ 1160966 w 1252521"/>
                <a:gd name="connsiteY3" fmla="*/ 208398 h 1467126"/>
                <a:gd name="connsiteX4" fmla="*/ 1252506 w 1252521"/>
                <a:gd name="connsiteY4" fmla="*/ 649318 h 1467126"/>
                <a:gd name="connsiteX5" fmla="*/ 1073045 w 1252521"/>
                <a:gd name="connsiteY5" fmla="*/ 1193195 h 1467126"/>
                <a:gd name="connsiteX6" fmla="*/ 838367 w 1252521"/>
                <a:gd name="connsiteY6" fmla="*/ 1467126 h 1467126"/>
                <a:gd name="connsiteX7" fmla="*/ 565283 w 1252521"/>
                <a:gd name="connsiteY7" fmla="*/ 1433592 h 1467126"/>
                <a:gd name="connsiteX8" fmla="*/ 338828 w 1252521"/>
                <a:gd name="connsiteY8" fmla="*/ 1232284 h 1467126"/>
                <a:gd name="connsiteX9" fmla="*/ 0 w 1252521"/>
                <a:gd name="connsiteY9" fmla="*/ 673173 h 1467126"/>
                <a:gd name="connsiteX0" fmla="*/ 0 w 1252521"/>
                <a:gd name="connsiteY0" fmla="*/ 673173 h 1467126"/>
                <a:gd name="connsiteX1" fmla="*/ 459052 w 1252521"/>
                <a:gd name="connsiteY1" fmla="*/ 240332 h 1467126"/>
                <a:gd name="connsiteX2" fmla="*/ 826982 w 1252521"/>
                <a:gd name="connsiteY2" fmla="*/ 0 h 1467126"/>
                <a:gd name="connsiteX3" fmla="*/ 1160966 w 1252521"/>
                <a:gd name="connsiteY3" fmla="*/ 208398 h 1467126"/>
                <a:gd name="connsiteX4" fmla="*/ 1252506 w 1252521"/>
                <a:gd name="connsiteY4" fmla="*/ 649318 h 1467126"/>
                <a:gd name="connsiteX5" fmla="*/ 1073045 w 1252521"/>
                <a:gd name="connsiteY5" fmla="*/ 1193195 h 1467126"/>
                <a:gd name="connsiteX6" fmla="*/ 838367 w 1252521"/>
                <a:gd name="connsiteY6" fmla="*/ 1467126 h 1467126"/>
                <a:gd name="connsiteX7" fmla="*/ 565283 w 1252521"/>
                <a:gd name="connsiteY7" fmla="*/ 1433592 h 1467126"/>
                <a:gd name="connsiteX8" fmla="*/ 338828 w 1252521"/>
                <a:gd name="connsiteY8" fmla="*/ 1232284 h 1467126"/>
                <a:gd name="connsiteX9" fmla="*/ 0 w 1252521"/>
                <a:gd name="connsiteY9" fmla="*/ 673173 h 1467126"/>
                <a:gd name="connsiteX0" fmla="*/ 0 w 1252521"/>
                <a:gd name="connsiteY0" fmla="*/ 673173 h 1467126"/>
                <a:gd name="connsiteX1" fmla="*/ 437382 w 1252521"/>
                <a:gd name="connsiteY1" fmla="*/ 268322 h 1467126"/>
                <a:gd name="connsiteX2" fmla="*/ 826982 w 1252521"/>
                <a:gd name="connsiteY2" fmla="*/ 0 h 1467126"/>
                <a:gd name="connsiteX3" fmla="*/ 1160966 w 1252521"/>
                <a:gd name="connsiteY3" fmla="*/ 208398 h 1467126"/>
                <a:gd name="connsiteX4" fmla="*/ 1252506 w 1252521"/>
                <a:gd name="connsiteY4" fmla="*/ 649318 h 1467126"/>
                <a:gd name="connsiteX5" fmla="*/ 1073045 w 1252521"/>
                <a:gd name="connsiteY5" fmla="*/ 1193195 h 1467126"/>
                <a:gd name="connsiteX6" fmla="*/ 838367 w 1252521"/>
                <a:gd name="connsiteY6" fmla="*/ 1467126 h 1467126"/>
                <a:gd name="connsiteX7" fmla="*/ 565283 w 1252521"/>
                <a:gd name="connsiteY7" fmla="*/ 1433592 h 1467126"/>
                <a:gd name="connsiteX8" fmla="*/ 338828 w 1252521"/>
                <a:gd name="connsiteY8" fmla="*/ 1232284 h 1467126"/>
                <a:gd name="connsiteX9" fmla="*/ 0 w 1252521"/>
                <a:gd name="connsiteY9" fmla="*/ 673173 h 1467126"/>
                <a:gd name="connsiteX0" fmla="*/ 0 w 1252521"/>
                <a:gd name="connsiteY0" fmla="*/ 644471 h 1438424"/>
                <a:gd name="connsiteX1" fmla="*/ 437382 w 1252521"/>
                <a:gd name="connsiteY1" fmla="*/ 239620 h 1438424"/>
                <a:gd name="connsiteX2" fmla="*/ 820294 w 1252521"/>
                <a:gd name="connsiteY2" fmla="*/ 0 h 1438424"/>
                <a:gd name="connsiteX3" fmla="*/ 1160966 w 1252521"/>
                <a:gd name="connsiteY3" fmla="*/ 179696 h 1438424"/>
                <a:gd name="connsiteX4" fmla="*/ 1252506 w 1252521"/>
                <a:gd name="connsiteY4" fmla="*/ 620616 h 1438424"/>
                <a:gd name="connsiteX5" fmla="*/ 1073045 w 1252521"/>
                <a:gd name="connsiteY5" fmla="*/ 1164493 h 1438424"/>
                <a:gd name="connsiteX6" fmla="*/ 838367 w 1252521"/>
                <a:gd name="connsiteY6" fmla="*/ 1438424 h 1438424"/>
                <a:gd name="connsiteX7" fmla="*/ 565283 w 1252521"/>
                <a:gd name="connsiteY7" fmla="*/ 1404890 h 1438424"/>
                <a:gd name="connsiteX8" fmla="*/ 338828 w 1252521"/>
                <a:gd name="connsiteY8" fmla="*/ 1203582 h 1438424"/>
                <a:gd name="connsiteX9" fmla="*/ 0 w 1252521"/>
                <a:gd name="connsiteY9" fmla="*/ 644471 h 1438424"/>
                <a:gd name="connsiteX0" fmla="*/ 0 w 1252521"/>
                <a:gd name="connsiteY0" fmla="*/ 634903 h 1428856"/>
                <a:gd name="connsiteX1" fmla="*/ 437382 w 1252521"/>
                <a:gd name="connsiteY1" fmla="*/ 230052 h 1428856"/>
                <a:gd name="connsiteX2" fmla="*/ 818064 w 1252521"/>
                <a:gd name="connsiteY2" fmla="*/ 0 h 1428856"/>
                <a:gd name="connsiteX3" fmla="*/ 1160966 w 1252521"/>
                <a:gd name="connsiteY3" fmla="*/ 170128 h 1428856"/>
                <a:gd name="connsiteX4" fmla="*/ 1252506 w 1252521"/>
                <a:gd name="connsiteY4" fmla="*/ 611048 h 1428856"/>
                <a:gd name="connsiteX5" fmla="*/ 1073045 w 1252521"/>
                <a:gd name="connsiteY5" fmla="*/ 1154925 h 1428856"/>
                <a:gd name="connsiteX6" fmla="*/ 838367 w 1252521"/>
                <a:gd name="connsiteY6" fmla="*/ 1428856 h 1428856"/>
                <a:gd name="connsiteX7" fmla="*/ 565283 w 1252521"/>
                <a:gd name="connsiteY7" fmla="*/ 1395322 h 1428856"/>
                <a:gd name="connsiteX8" fmla="*/ 338828 w 1252521"/>
                <a:gd name="connsiteY8" fmla="*/ 1194014 h 1428856"/>
                <a:gd name="connsiteX9" fmla="*/ 0 w 1252521"/>
                <a:gd name="connsiteY9" fmla="*/ 634903 h 1428856"/>
                <a:gd name="connsiteX0" fmla="*/ 0 w 1252521"/>
                <a:gd name="connsiteY0" fmla="*/ 634903 h 1428856"/>
                <a:gd name="connsiteX1" fmla="*/ 457422 w 1252521"/>
                <a:gd name="connsiteY1" fmla="*/ 238869 h 1428856"/>
                <a:gd name="connsiteX2" fmla="*/ 818064 w 1252521"/>
                <a:gd name="connsiteY2" fmla="*/ 0 h 1428856"/>
                <a:gd name="connsiteX3" fmla="*/ 1160966 w 1252521"/>
                <a:gd name="connsiteY3" fmla="*/ 170128 h 1428856"/>
                <a:gd name="connsiteX4" fmla="*/ 1252506 w 1252521"/>
                <a:gd name="connsiteY4" fmla="*/ 611048 h 1428856"/>
                <a:gd name="connsiteX5" fmla="*/ 1073045 w 1252521"/>
                <a:gd name="connsiteY5" fmla="*/ 1154925 h 1428856"/>
                <a:gd name="connsiteX6" fmla="*/ 838367 w 1252521"/>
                <a:gd name="connsiteY6" fmla="*/ 1428856 h 1428856"/>
                <a:gd name="connsiteX7" fmla="*/ 565283 w 1252521"/>
                <a:gd name="connsiteY7" fmla="*/ 1395322 h 1428856"/>
                <a:gd name="connsiteX8" fmla="*/ 338828 w 1252521"/>
                <a:gd name="connsiteY8" fmla="*/ 1194014 h 1428856"/>
                <a:gd name="connsiteX9" fmla="*/ 0 w 1252521"/>
                <a:gd name="connsiteY9" fmla="*/ 634903 h 1428856"/>
                <a:gd name="connsiteX0" fmla="*/ 0 w 1252521"/>
                <a:gd name="connsiteY0" fmla="*/ 634903 h 1428856"/>
                <a:gd name="connsiteX1" fmla="*/ 477462 w 1252521"/>
                <a:gd name="connsiteY1" fmla="*/ 247686 h 1428856"/>
                <a:gd name="connsiteX2" fmla="*/ 818064 w 1252521"/>
                <a:gd name="connsiteY2" fmla="*/ 0 h 1428856"/>
                <a:gd name="connsiteX3" fmla="*/ 1160966 w 1252521"/>
                <a:gd name="connsiteY3" fmla="*/ 170128 h 1428856"/>
                <a:gd name="connsiteX4" fmla="*/ 1252506 w 1252521"/>
                <a:gd name="connsiteY4" fmla="*/ 611048 h 1428856"/>
                <a:gd name="connsiteX5" fmla="*/ 1073045 w 1252521"/>
                <a:gd name="connsiteY5" fmla="*/ 1154925 h 1428856"/>
                <a:gd name="connsiteX6" fmla="*/ 838367 w 1252521"/>
                <a:gd name="connsiteY6" fmla="*/ 1428856 h 1428856"/>
                <a:gd name="connsiteX7" fmla="*/ 565283 w 1252521"/>
                <a:gd name="connsiteY7" fmla="*/ 1395322 h 1428856"/>
                <a:gd name="connsiteX8" fmla="*/ 338828 w 1252521"/>
                <a:gd name="connsiteY8" fmla="*/ 1194014 h 1428856"/>
                <a:gd name="connsiteX9" fmla="*/ 0 w 1252521"/>
                <a:gd name="connsiteY9" fmla="*/ 634903 h 1428856"/>
                <a:gd name="connsiteX0" fmla="*/ 0 w 1252521"/>
                <a:gd name="connsiteY0" fmla="*/ 634903 h 1428856"/>
                <a:gd name="connsiteX1" fmla="*/ 411481 w 1252521"/>
                <a:gd name="connsiteY1" fmla="*/ 270079 h 1428856"/>
                <a:gd name="connsiteX2" fmla="*/ 818064 w 1252521"/>
                <a:gd name="connsiteY2" fmla="*/ 0 h 1428856"/>
                <a:gd name="connsiteX3" fmla="*/ 1160966 w 1252521"/>
                <a:gd name="connsiteY3" fmla="*/ 170128 h 1428856"/>
                <a:gd name="connsiteX4" fmla="*/ 1252506 w 1252521"/>
                <a:gd name="connsiteY4" fmla="*/ 611048 h 1428856"/>
                <a:gd name="connsiteX5" fmla="*/ 1073045 w 1252521"/>
                <a:gd name="connsiteY5" fmla="*/ 1154925 h 1428856"/>
                <a:gd name="connsiteX6" fmla="*/ 838367 w 1252521"/>
                <a:gd name="connsiteY6" fmla="*/ 1428856 h 1428856"/>
                <a:gd name="connsiteX7" fmla="*/ 565283 w 1252521"/>
                <a:gd name="connsiteY7" fmla="*/ 1395322 h 1428856"/>
                <a:gd name="connsiteX8" fmla="*/ 338828 w 1252521"/>
                <a:gd name="connsiteY8" fmla="*/ 1194014 h 1428856"/>
                <a:gd name="connsiteX9" fmla="*/ 0 w 1252521"/>
                <a:gd name="connsiteY9" fmla="*/ 634903 h 1428856"/>
                <a:gd name="connsiteX0" fmla="*/ 0 w 1252521"/>
                <a:gd name="connsiteY0" fmla="*/ 634903 h 1428856"/>
                <a:gd name="connsiteX1" fmla="*/ 424002 w 1252521"/>
                <a:gd name="connsiteY1" fmla="*/ 287456 h 1428856"/>
                <a:gd name="connsiteX2" fmla="*/ 818064 w 1252521"/>
                <a:gd name="connsiteY2" fmla="*/ 0 h 1428856"/>
                <a:gd name="connsiteX3" fmla="*/ 1160966 w 1252521"/>
                <a:gd name="connsiteY3" fmla="*/ 170128 h 1428856"/>
                <a:gd name="connsiteX4" fmla="*/ 1252506 w 1252521"/>
                <a:gd name="connsiteY4" fmla="*/ 611048 h 1428856"/>
                <a:gd name="connsiteX5" fmla="*/ 1073045 w 1252521"/>
                <a:gd name="connsiteY5" fmla="*/ 1154925 h 1428856"/>
                <a:gd name="connsiteX6" fmla="*/ 838367 w 1252521"/>
                <a:gd name="connsiteY6" fmla="*/ 1428856 h 1428856"/>
                <a:gd name="connsiteX7" fmla="*/ 565283 w 1252521"/>
                <a:gd name="connsiteY7" fmla="*/ 1395322 h 1428856"/>
                <a:gd name="connsiteX8" fmla="*/ 338828 w 1252521"/>
                <a:gd name="connsiteY8" fmla="*/ 1194014 h 1428856"/>
                <a:gd name="connsiteX9" fmla="*/ 0 w 1252521"/>
                <a:gd name="connsiteY9" fmla="*/ 634903 h 1428856"/>
                <a:gd name="connsiteX0" fmla="*/ 0 w 1252521"/>
                <a:gd name="connsiteY0" fmla="*/ 634903 h 1428856"/>
                <a:gd name="connsiteX1" fmla="*/ 424002 w 1252521"/>
                <a:gd name="connsiteY1" fmla="*/ 287456 h 1428856"/>
                <a:gd name="connsiteX2" fmla="*/ 818064 w 1252521"/>
                <a:gd name="connsiteY2" fmla="*/ 0 h 1428856"/>
                <a:gd name="connsiteX3" fmla="*/ 1160966 w 1252521"/>
                <a:gd name="connsiteY3" fmla="*/ 170128 h 1428856"/>
                <a:gd name="connsiteX4" fmla="*/ 1252506 w 1252521"/>
                <a:gd name="connsiteY4" fmla="*/ 611048 h 1428856"/>
                <a:gd name="connsiteX5" fmla="*/ 1073045 w 1252521"/>
                <a:gd name="connsiteY5" fmla="*/ 1154925 h 1428856"/>
                <a:gd name="connsiteX6" fmla="*/ 838367 w 1252521"/>
                <a:gd name="connsiteY6" fmla="*/ 1428856 h 1428856"/>
                <a:gd name="connsiteX7" fmla="*/ 595954 w 1252521"/>
                <a:gd name="connsiteY7" fmla="*/ 1216312 h 1428856"/>
                <a:gd name="connsiteX8" fmla="*/ 338828 w 1252521"/>
                <a:gd name="connsiteY8" fmla="*/ 1194014 h 1428856"/>
                <a:gd name="connsiteX9" fmla="*/ 0 w 1252521"/>
                <a:gd name="connsiteY9" fmla="*/ 634903 h 1428856"/>
                <a:gd name="connsiteX0" fmla="*/ 0 w 1252521"/>
                <a:gd name="connsiteY0" fmla="*/ 634903 h 1293913"/>
                <a:gd name="connsiteX1" fmla="*/ 424002 w 1252521"/>
                <a:gd name="connsiteY1" fmla="*/ 287456 h 1293913"/>
                <a:gd name="connsiteX2" fmla="*/ 818064 w 1252521"/>
                <a:gd name="connsiteY2" fmla="*/ 0 h 1293913"/>
                <a:gd name="connsiteX3" fmla="*/ 1160966 w 1252521"/>
                <a:gd name="connsiteY3" fmla="*/ 170128 h 1293913"/>
                <a:gd name="connsiteX4" fmla="*/ 1252506 w 1252521"/>
                <a:gd name="connsiteY4" fmla="*/ 611048 h 1293913"/>
                <a:gd name="connsiteX5" fmla="*/ 1073045 w 1252521"/>
                <a:gd name="connsiteY5" fmla="*/ 1154925 h 1293913"/>
                <a:gd name="connsiteX6" fmla="*/ 864294 w 1252521"/>
                <a:gd name="connsiteY6" fmla="*/ 1293907 h 1293913"/>
                <a:gd name="connsiteX7" fmla="*/ 595954 w 1252521"/>
                <a:gd name="connsiteY7" fmla="*/ 1216312 h 1293913"/>
                <a:gd name="connsiteX8" fmla="*/ 338828 w 1252521"/>
                <a:gd name="connsiteY8" fmla="*/ 1194014 h 1293913"/>
                <a:gd name="connsiteX9" fmla="*/ 0 w 1252521"/>
                <a:gd name="connsiteY9" fmla="*/ 634903 h 1293913"/>
                <a:gd name="connsiteX0" fmla="*/ 0 w 1252521"/>
                <a:gd name="connsiteY0" fmla="*/ 634903 h 1293913"/>
                <a:gd name="connsiteX1" fmla="*/ 424002 w 1252521"/>
                <a:gd name="connsiteY1" fmla="*/ 287456 h 1293913"/>
                <a:gd name="connsiteX2" fmla="*/ 818064 w 1252521"/>
                <a:gd name="connsiteY2" fmla="*/ 0 h 1293913"/>
                <a:gd name="connsiteX3" fmla="*/ 1160966 w 1252521"/>
                <a:gd name="connsiteY3" fmla="*/ 170128 h 1293913"/>
                <a:gd name="connsiteX4" fmla="*/ 1252506 w 1252521"/>
                <a:gd name="connsiteY4" fmla="*/ 611048 h 1293913"/>
                <a:gd name="connsiteX5" fmla="*/ 1073045 w 1252521"/>
                <a:gd name="connsiteY5" fmla="*/ 1154925 h 1293913"/>
                <a:gd name="connsiteX6" fmla="*/ 864294 w 1252521"/>
                <a:gd name="connsiteY6" fmla="*/ 1293907 h 1293913"/>
                <a:gd name="connsiteX7" fmla="*/ 595954 w 1252521"/>
                <a:gd name="connsiteY7" fmla="*/ 1216312 h 1293913"/>
                <a:gd name="connsiteX8" fmla="*/ 0 w 1252521"/>
                <a:gd name="connsiteY8" fmla="*/ 634903 h 1293913"/>
                <a:gd name="connsiteX0" fmla="*/ 0 w 1252521"/>
                <a:gd name="connsiteY0" fmla="*/ 634903 h 1293913"/>
                <a:gd name="connsiteX1" fmla="*/ 424002 w 1252521"/>
                <a:gd name="connsiteY1" fmla="*/ 287456 h 1293913"/>
                <a:gd name="connsiteX2" fmla="*/ 818064 w 1252521"/>
                <a:gd name="connsiteY2" fmla="*/ 0 h 1293913"/>
                <a:gd name="connsiteX3" fmla="*/ 1160966 w 1252521"/>
                <a:gd name="connsiteY3" fmla="*/ 170128 h 1293913"/>
                <a:gd name="connsiteX4" fmla="*/ 1252506 w 1252521"/>
                <a:gd name="connsiteY4" fmla="*/ 611048 h 1293913"/>
                <a:gd name="connsiteX5" fmla="*/ 1073045 w 1252521"/>
                <a:gd name="connsiteY5" fmla="*/ 1154925 h 1293913"/>
                <a:gd name="connsiteX6" fmla="*/ 864294 w 1252521"/>
                <a:gd name="connsiteY6" fmla="*/ 1293907 h 1293913"/>
                <a:gd name="connsiteX7" fmla="*/ 360784 w 1252521"/>
                <a:gd name="connsiteY7" fmla="*/ 1016595 h 1293913"/>
                <a:gd name="connsiteX8" fmla="*/ 0 w 1252521"/>
                <a:gd name="connsiteY8" fmla="*/ 634903 h 1293913"/>
                <a:gd name="connsiteX0" fmla="*/ 0 w 1252521"/>
                <a:gd name="connsiteY0" fmla="*/ 634903 h 1232762"/>
                <a:gd name="connsiteX1" fmla="*/ 424002 w 1252521"/>
                <a:gd name="connsiteY1" fmla="*/ 287456 h 1232762"/>
                <a:gd name="connsiteX2" fmla="*/ 818064 w 1252521"/>
                <a:gd name="connsiteY2" fmla="*/ 0 h 1232762"/>
                <a:gd name="connsiteX3" fmla="*/ 1160966 w 1252521"/>
                <a:gd name="connsiteY3" fmla="*/ 170128 h 1232762"/>
                <a:gd name="connsiteX4" fmla="*/ 1252506 w 1252521"/>
                <a:gd name="connsiteY4" fmla="*/ 611048 h 1232762"/>
                <a:gd name="connsiteX5" fmla="*/ 1073045 w 1252521"/>
                <a:gd name="connsiteY5" fmla="*/ 1154925 h 1232762"/>
                <a:gd name="connsiteX6" fmla="*/ 769950 w 1252521"/>
                <a:gd name="connsiteY6" fmla="*/ 1200978 h 1232762"/>
                <a:gd name="connsiteX7" fmla="*/ 360784 w 1252521"/>
                <a:gd name="connsiteY7" fmla="*/ 1016595 h 1232762"/>
                <a:gd name="connsiteX8" fmla="*/ 0 w 1252521"/>
                <a:gd name="connsiteY8" fmla="*/ 634903 h 1232762"/>
                <a:gd name="connsiteX0" fmla="*/ 0 w 1252521"/>
                <a:gd name="connsiteY0" fmla="*/ 634903 h 1218720"/>
                <a:gd name="connsiteX1" fmla="*/ 424002 w 1252521"/>
                <a:gd name="connsiteY1" fmla="*/ 287456 h 1218720"/>
                <a:gd name="connsiteX2" fmla="*/ 818064 w 1252521"/>
                <a:gd name="connsiteY2" fmla="*/ 0 h 1218720"/>
                <a:gd name="connsiteX3" fmla="*/ 1160966 w 1252521"/>
                <a:gd name="connsiteY3" fmla="*/ 170128 h 1218720"/>
                <a:gd name="connsiteX4" fmla="*/ 1252506 w 1252521"/>
                <a:gd name="connsiteY4" fmla="*/ 611048 h 1218720"/>
                <a:gd name="connsiteX5" fmla="*/ 1073045 w 1252521"/>
                <a:gd name="connsiteY5" fmla="*/ 1154925 h 1218720"/>
                <a:gd name="connsiteX6" fmla="*/ 749780 w 1252521"/>
                <a:gd name="connsiteY6" fmla="*/ 1157164 h 1218720"/>
                <a:gd name="connsiteX7" fmla="*/ 360784 w 1252521"/>
                <a:gd name="connsiteY7" fmla="*/ 1016595 h 1218720"/>
                <a:gd name="connsiteX8" fmla="*/ 0 w 1252521"/>
                <a:gd name="connsiteY8" fmla="*/ 634903 h 1218720"/>
                <a:gd name="connsiteX0" fmla="*/ 0 w 1252521"/>
                <a:gd name="connsiteY0" fmla="*/ 634903 h 1225384"/>
                <a:gd name="connsiteX1" fmla="*/ 424002 w 1252521"/>
                <a:gd name="connsiteY1" fmla="*/ 287456 h 1225384"/>
                <a:gd name="connsiteX2" fmla="*/ 818064 w 1252521"/>
                <a:gd name="connsiteY2" fmla="*/ 0 h 1225384"/>
                <a:gd name="connsiteX3" fmla="*/ 1160966 w 1252521"/>
                <a:gd name="connsiteY3" fmla="*/ 170128 h 1225384"/>
                <a:gd name="connsiteX4" fmla="*/ 1252506 w 1252521"/>
                <a:gd name="connsiteY4" fmla="*/ 611048 h 1225384"/>
                <a:gd name="connsiteX5" fmla="*/ 1073045 w 1252521"/>
                <a:gd name="connsiteY5" fmla="*/ 1154925 h 1225384"/>
                <a:gd name="connsiteX6" fmla="*/ 738918 w 1252521"/>
                <a:gd name="connsiteY6" fmla="*/ 1180074 h 1225384"/>
                <a:gd name="connsiteX7" fmla="*/ 360784 w 1252521"/>
                <a:gd name="connsiteY7" fmla="*/ 1016595 h 1225384"/>
                <a:gd name="connsiteX8" fmla="*/ 0 w 1252521"/>
                <a:gd name="connsiteY8" fmla="*/ 634903 h 1225384"/>
                <a:gd name="connsiteX0" fmla="*/ 0 w 1252521"/>
                <a:gd name="connsiteY0" fmla="*/ 634903 h 1208158"/>
                <a:gd name="connsiteX1" fmla="*/ 424002 w 1252521"/>
                <a:gd name="connsiteY1" fmla="*/ 287456 h 1208158"/>
                <a:gd name="connsiteX2" fmla="*/ 818064 w 1252521"/>
                <a:gd name="connsiteY2" fmla="*/ 0 h 1208158"/>
                <a:gd name="connsiteX3" fmla="*/ 1160966 w 1252521"/>
                <a:gd name="connsiteY3" fmla="*/ 170128 h 1208158"/>
                <a:gd name="connsiteX4" fmla="*/ 1252506 w 1252521"/>
                <a:gd name="connsiteY4" fmla="*/ 611048 h 1208158"/>
                <a:gd name="connsiteX5" fmla="*/ 1073045 w 1252521"/>
                <a:gd name="connsiteY5" fmla="*/ 1154925 h 1208158"/>
                <a:gd name="connsiteX6" fmla="*/ 738918 w 1252521"/>
                <a:gd name="connsiteY6" fmla="*/ 1180074 h 1208158"/>
                <a:gd name="connsiteX7" fmla="*/ 360784 w 1252521"/>
                <a:gd name="connsiteY7" fmla="*/ 1016595 h 1208158"/>
                <a:gd name="connsiteX8" fmla="*/ 0 w 1252521"/>
                <a:gd name="connsiteY8" fmla="*/ 634903 h 1208158"/>
                <a:gd name="connsiteX0" fmla="*/ 0 w 1252521"/>
                <a:gd name="connsiteY0" fmla="*/ 634903 h 1219202"/>
                <a:gd name="connsiteX1" fmla="*/ 424002 w 1252521"/>
                <a:gd name="connsiteY1" fmla="*/ 287456 h 1219202"/>
                <a:gd name="connsiteX2" fmla="*/ 818064 w 1252521"/>
                <a:gd name="connsiteY2" fmla="*/ 0 h 1219202"/>
                <a:gd name="connsiteX3" fmla="*/ 1160966 w 1252521"/>
                <a:gd name="connsiteY3" fmla="*/ 170128 h 1219202"/>
                <a:gd name="connsiteX4" fmla="*/ 1252506 w 1252521"/>
                <a:gd name="connsiteY4" fmla="*/ 611048 h 1219202"/>
                <a:gd name="connsiteX5" fmla="*/ 1073045 w 1252521"/>
                <a:gd name="connsiteY5" fmla="*/ 1154925 h 1219202"/>
                <a:gd name="connsiteX6" fmla="*/ 738918 w 1252521"/>
                <a:gd name="connsiteY6" fmla="*/ 1180074 h 1219202"/>
                <a:gd name="connsiteX7" fmla="*/ 360784 w 1252521"/>
                <a:gd name="connsiteY7" fmla="*/ 1016595 h 1219202"/>
                <a:gd name="connsiteX8" fmla="*/ 0 w 1252521"/>
                <a:gd name="connsiteY8" fmla="*/ 634903 h 1219202"/>
                <a:gd name="connsiteX0" fmla="*/ 0 w 1252521"/>
                <a:gd name="connsiteY0" fmla="*/ 634903 h 1213484"/>
                <a:gd name="connsiteX1" fmla="*/ 424002 w 1252521"/>
                <a:gd name="connsiteY1" fmla="*/ 287456 h 1213484"/>
                <a:gd name="connsiteX2" fmla="*/ 818064 w 1252521"/>
                <a:gd name="connsiteY2" fmla="*/ 0 h 1213484"/>
                <a:gd name="connsiteX3" fmla="*/ 1160966 w 1252521"/>
                <a:gd name="connsiteY3" fmla="*/ 170128 h 1213484"/>
                <a:gd name="connsiteX4" fmla="*/ 1252506 w 1252521"/>
                <a:gd name="connsiteY4" fmla="*/ 611048 h 1213484"/>
                <a:gd name="connsiteX5" fmla="*/ 1073045 w 1252521"/>
                <a:gd name="connsiteY5" fmla="*/ 1154925 h 1213484"/>
                <a:gd name="connsiteX6" fmla="*/ 738918 w 1252521"/>
                <a:gd name="connsiteY6" fmla="*/ 1180074 h 1213484"/>
                <a:gd name="connsiteX7" fmla="*/ 374849 w 1252521"/>
                <a:gd name="connsiteY7" fmla="*/ 991798 h 1213484"/>
                <a:gd name="connsiteX8" fmla="*/ 0 w 1252521"/>
                <a:gd name="connsiteY8" fmla="*/ 634903 h 1213484"/>
                <a:gd name="connsiteX0" fmla="*/ 0 w 1252521"/>
                <a:gd name="connsiteY0" fmla="*/ 634903 h 1213484"/>
                <a:gd name="connsiteX1" fmla="*/ 424002 w 1252521"/>
                <a:gd name="connsiteY1" fmla="*/ 287456 h 1213484"/>
                <a:gd name="connsiteX2" fmla="*/ 818064 w 1252521"/>
                <a:gd name="connsiteY2" fmla="*/ 0 h 1213484"/>
                <a:gd name="connsiteX3" fmla="*/ 1160966 w 1252521"/>
                <a:gd name="connsiteY3" fmla="*/ 170128 h 1213484"/>
                <a:gd name="connsiteX4" fmla="*/ 1252506 w 1252521"/>
                <a:gd name="connsiteY4" fmla="*/ 611048 h 1213484"/>
                <a:gd name="connsiteX5" fmla="*/ 1073045 w 1252521"/>
                <a:gd name="connsiteY5" fmla="*/ 1154925 h 1213484"/>
                <a:gd name="connsiteX6" fmla="*/ 738918 w 1252521"/>
                <a:gd name="connsiteY6" fmla="*/ 1180074 h 1213484"/>
                <a:gd name="connsiteX7" fmla="*/ 374849 w 1252521"/>
                <a:gd name="connsiteY7" fmla="*/ 991798 h 1213484"/>
                <a:gd name="connsiteX8" fmla="*/ 0 w 1252521"/>
                <a:gd name="connsiteY8" fmla="*/ 634903 h 1213484"/>
                <a:gd name="connsiteX0" fmla="*/ 0 w 1252521"/>
                <a:gd name="connsiteY0" fmla="*/ 634903 h 1213484"/>
                <a:gd name="connsiteX1" fmla="*/ 424002 w 1252521"/>
                <a:gd name="connsiteY1" fmla="*/ 287456 h 1213484"/>
                <a:gd name="connsiteX2" fmla="*/ 818064 w 1252521"/>
                <a:gd name="connsiteY2" fmla="*/ 0 h 1213484"/>
                <a:gd name="connsiteX3" fmla="*/ 1160966 w 1252521"/>
                <a:gd name="connsiteY3" fmla="*/ 170128 h 1213484"/>
                <a:gd name="connsiteX4" fmla="*/ 1252506 w 1252521"/>
                <a:gd name="connsiteY4" fmla="*/ 611048 h 1213484"/>
                <a:gd name="connsiteX5" fmla="*/ 1073045 w 1252521"/>
                <a:gd name="connsiteY5" fmla="*/ 1154925 h 1213484"/>
                <a:gd name="connsiteX6" fmla="*/ 738918 w 1252521"/>
                <a:gd name="connsiteY6" fmla="*/ 1180074 h 1213484"/>
                <a:gd name="connsiteX7" fmla="*/ 374849 w 1252521"/>
                <a:gd name="connsiteY7" fmla="*/ 991798 h 1213484"/>
                <a:gd name="connsiteX8" fmla="*/ 0 w 1252521"/>
                <a:gd name="connsiteY8" fmla="*/ 634903 h 1213484"/>
                <a:gd name="connsiteX0" fmla="*/ 0 w 1252521"/>
                <a:gd name="connsiteY0" fmla="*/ 634903 h 1213484"/>
                <a:gd name="connsiteX1" fmla="*/ 424002 w 1252521"/>
                <a:gd name="connsiteY1" fmla="*/ 287456 h 1213484"/>
                <a:gd name="connsiteX2" fmla="*/ 818064 w 1252521"/>
                <a:gd name="connsiteY2" fmla="*/ 0 h 1213484"/>
                <a:gd name="connsiteX3" fmla="*/ 1160966 w 1252521"/>
                <a:gd name="connsiteY3" fmla="*/ 170128 h 1213484"/>
                <a:gd name="connsiteX4" fmla="*/ 1252506 w 1252521"/>
                <a:gd name="connsiteY4" fmla="*/ 611048 h 1213484"/>
                <a:gd name="connsiteX5" fmla="*/ 1073045 w 1252521"/>
                <a:gd name="connsiteY5" fmla="*/ 1154925 h 1213484"/>
                <a:gd name="connsiteX6" fmla="*/ 738918 w 1252521"/>
                <a:gd name="connsiteY6" fmla="*/ 1180074 h 1213484"/>
                <a:gd name="connsiteX7" fmla="*/ 374849 w 1252521"/>
                <a:gd name="connsiteY7" fmla="*/ 991798 h 1213484"/>
                <a:gd name="connsiteX8" fmla="*/ 0 w 1252521"/>
                <a:gd name="connsiteY8" fmla="*/ 634903 h 1213484"/>
                <a:gd name="connsiteX0" fmla="*/ 0 w 1219959"/>
                <a:gd name="connsiteY0" fmla="*/ 661096 h 1213484"/>
                <a:gd name="connsiteX1" fmla="*/ 391440 w 1219959"/>
                <a:gd name="connsiteY1" fmla="*/ 287456 h 1213484"/>
                <a:gd name="connsiteX2" fmla="*/ 785502 w 1219959"/>
                <a:gd name="connsiteY2" fmla="*/ 0 h 1213484"/>
                <a:gd name="connsiteX3" fmla="*/ 1128404 w 1219959"/>
                <a:gd name="connsiteY3" fmla="*/ 170128 h 1213484"/>
                <a:gd name="connsiteX4" fmla="*/ 1219944 w 1219959"/>
                <a:gd name="connsiteY4" fmla="*/ 611048 h 1213484"/>
                <a:gd name="connsiteX5" fmla="*/ 1040483 w 1219959"/>
                <a:gd name="connsiteY5" fmla="*/ 1154925 h 1213484"/>
                <a:gd name="connsiteX6" fmla="*/ 706356 w 1219959"/>
                <a:gd name="connsiteY6" fmla="*/ 1180074 h 1213484"/>
                <a:gd name="connsiteX7" fmla="*/ 342287 w 1219959"/>
                <a:gd name="connsiteY7" fmla="*/ 991798 h 1213484"/>
                <a:gd name="connsiteX8" fmla="*/ 0 w 1219959"/>
                <a:gd name="connsiteY8" fmla="*/ 661096 h 1213484"/>
                <a:gd name="connsiteX0" fmla="*/ 0 w 1223861"/>
                <a:gd name="connsiteY0" fmla="*/ 677839 h 1213484"/>
                <a:gd name="connsiteX1" fmla="*/ 395342 w 1223861"/>
                <a:gd name="connsiteY1" fmla="*/ 287456 h 1213484"/>
                <a:gd name="connsiteX2" fmla="*/ 789404 w 1223861"/>
                <a:gd name="connsiteY2" fmla="*/ 0 h 1213484"/>
                <a:gd name="connsiteX3" fmla="*/ 1132306 w 1223861"/>
                <a:gd name="connsiteY3" fmla="*/ 170128 h 1213484"/>
                <a:gd name="connsiteX4" fmla="*/ 1223846 w 1223861"/>
                <a:gd name="connsiteY4" fmla="*/ 611048 h 1213484"/>
                <a:gd name="connsiteX5" fmla="*/ 1044385 w 1223861"/>
                <a:gd name="connsiteY5" fmla="*/ 1154925 h 1213484"/>
                <a:gd name="connsiteX6" fmla="*/ 710258 w 1223861"/>
                <a:gd name="connsiteY6" fmla="*/ 1180074 h 1213484"/>
                <a:gd name="connsiteX7" fmla="*/ 346189 w 1223861"/>
                <a:gd name="connsiteY7" fmla="*/ 991798 h 1213484"/>
                <a:gd name="connsiteX8" fmla="*/ 0 w 1223861"/>
                <a:gd name="connsiteY8" fmla="*/ 677839 h 1213484"/>
                <a:gd name="connsiteX0" fmla="*/ 0 w 1223861"/>
                <a:gd name="connsiteY0" fmla="*/ 677839 h 1213484"/>
                <a:gd name="connsiteX1" fmla="*/ 395342 w 1223861"/>
                <a:gd name="connsiteY1" fmla="*/ 287456 h 1213484"/>
                <a:gd name="connsiteX2" fmla="*/ 789404 w 1223861"/>
                <a:gd name="connsiteY2" fmla="*/ 0 h 1213484"/>
                <a:gd name="connsiteX3" fmla="*/ 1132306 w 1223861"/>
                <a:gd name="connsiteY3" fmla="*/ 170128 h 1213484"/>
                <a:gd name="connsiteX4" fmla="*/ 1223846 w 1223861"/>
                <a:gd name="connsiteY4" fmla="*/ 611048 h 1213484"/>
                <a:gd name="connsiteX5" fmla="*/ 1044385 w 1223861"/>
                <a:gd name="connsiteY5" fmla="*/ 1154925 h 1213484"/>
                <a:gd name="connsiteX6" fmla="*/ 710258 w 1223861"/>
                <a:gd name="connsiteY6" fmla="*/ 1180074 h 1213484"/>
                <a:gd name="connsiteX7" fmla="*/ 346189 w 1223861"/>
                <a:gd name="connsiteY7" fmla="*/ 991798 h 1213484"/>
                <a:gd name="connsiteX8" fmla="*/ 0 w 1223861"/>
                <a:gd name="connsiteY8" fmla="*/ 677839 h 1213484"/>
                <a:gd name="connsiteX0" fmla="*/ 0 w 1223861"/>
                <a:gd name="connsiteY0" fmla="*/ 677839 h 1213484"/>
                <a:gd name="connsiteX1" fmla="*/ 395342 w 1223861"/>
                <a:gd name="connsiteY1" fmla="*/ 287456 h 1213484"/>
                <a:gd name="connsiteX2" fmla="*/ 789404 w 1223861"/>
                <a:gd name="connsiteY2" fmla="*/ 0 h 1213484"/>
                <a:gd name="connsiteX3" fmla="*/ 1132306 w 1223861"/>
                <a:gd name="connsiteY3" fmla="*/ 170128 h 1213484"/>
                <a:gd name="connsiteX4" fmla="*/ 1223846 w 1223861"/>
                <a:gd name="connsiteY4" fmla="*/ 611048 h 1213484"/>
                <a:gd name="connsiteX5" fmla="*/ 1044385 w 1223861"/>
                <a:gd name="connsiteY5" fmla="*/ 1154925 h 1213484"/>
                <a:gd name="connsiteX6" fmla="*/ 710258 w 1223861"/>
                <a:gd name="connsiteY6" fmla="*/ 1180074 h 1213484"/>
                <a:gd name="connsiteX7" fmla="*/ 346189 w 1223861"/>
                <a:gd name="connsiteY7" fmla="*/ 991798 h 1213484"/>
                <a:gd name="connsiteX8" fmla="*/ 0 w 1223861"/>
                <a:gd name="connsiteY8" fmla="*/ 677839 h 1213484"/>
                <a:gd name="connsiteX0" fmla="*/ 0 w 1223861"/>
                <a:gd name="connsiteY0" fmla="*/ 677839 h 1213454"/>
                <a:gd name="connsiteX1" fmla="*/ 395342 w 1223861"/>
                <a:gd name="connsiteY1" fmla="*/ 287456 h 1213454"/>
                <a:gd name="connsiteX2" fmla="*/ 789404 w 1223861"/>
                <a:gd name="connsiteY2" fmla="*/ 0 h 1213454"/>
                <a:gd name="connsiteX3" fmla="*/ 1132306 w 1223861"/>
                <a:gd name="connsiteY3" fmla="*/ 170128 h 1213454"/>
                <a:gd name="connsiteX4" fmla="*/ 1223846 w 1223861"/>
                <a:gd name="connsiteY4" fmla="*/ 611048 h 1213454"/>
                <a:gd name="connsiteX5" fmla="*/ 1044385 w 1223861"/>
                <a:gd name="connsiteY5" fmla="*/ 1154925 h 1213454"/>
                <a:gd name="connsiteX6" fmla="*/ 710258 w 1223861"/>
                <a:gd name="connsiteY6" fmla="*/ 1180074 h 1213454"/>
                <a:gd name="connsiteX7" fmla="*/ 348834 w 1223861"/>
                <a:gd name="connsiteY7" fmla="*/ 992301 h 1213454"/>
                <a:gd name="connsiteX8" fmla="*/ 0 w 1223861"/>
                <a:gd name="connsiteY8" fmla="*/ 677839 h 1213454"/>
                <a:gd name="connsiteX0" fmla="*/ 0 w 1223861"/>
                <a:gd name="connsiteY0" fmla="*/ 677839 h 1205595"/>
                <a:gd name="connsiteX1" fmla="*/ 395342 w 1223861"/>
                <a:gd name="connsiteY1" fmla="*/ 287456 h 1205595"/>
                <a:gd name="connsiteX2" fmla="*/ 789404 w 1223861"/>
                <a:gd name="connsiteY2" fmla="*/ 0 h 1205595"/>
                <a:gd name="connsiteX3" fmla="*/ 1132306 w 1223861"/>
                <a:gd name="connsiteY3" fmla="*/ 170128 h 1205595"/>
                <a:gd name="connsiteX4" fmla="*/ 1223846 w 1223861"/>
                <a:gd name="connsiteY4" fmla="*/ 611048 h 1205595"/>
                <a:gd name="connsiteX5" fmla="*/ 1044385 w 1223861"/>
                <a:gd name="connsiteY5" fmla="*/ 1154925 h 1205595"/>
                <a:gd name="connsiteX6" fmla="*/ 698293 w 1223861"/>
                <a:gd name="connsiteY6" fmla="*/ 1160306 h 1205595"/>
                <a:gd name="connsiteX7" fmla="*/ 348834 w 1223861"/>
                <a:gd name="connsiteY7" fmla="*/ 992301 h 1205595"/>
                <a:gd name="connsiteX8" fmla="*/ 0 w 1223861"/>
                <a:gd name="connsiteY8" fmla="*/ 677839 h 1205595"/>
                <a:gd name="connsiteX0" fmla="*/ 0 w 1223861"/>
                <a:gd name="connsiteY0" fmla="*/ 677839 h 1205595"/>
                <a:gd name="connsiteX1" fmla="*/ 395342 w 1223861"/>
                <a:gd name="connsiteY1" fmla="*/ 287456 h 1205595"/>
                <a:gd name="connsiteX2" fmla="*/ 789404 w 1223861"/>
                <a:gd name="connsiteY2" fmla="*/ 0 h 1205595"/>
                <a:gd name="connsiteX3" fmla="*/ 1132306 w 1223861"/>
                <a:gd name="connsiteY3" fmla="*/ 170128 h 1205595"/>
                <a:gd name="connsiteX4" fmla="*/ 1223846 w 1223861"/>
                <a:gd name="connsiteY4" fmla="*/ 611048 h 1205595"/>
                <a:gd name="connsiteX5" fmla="*/ 1044385 w 1223861"/>
                <a:gd name="connsiteY5" fmla="*/ 1154925 h 1205595"/>
                <a:gd name="connsiteX6" fmla="*/ 698293 w 1223861"/>
                <a:gd name="connsiteY6" fmla="*/ 1160306 h 1205595"/>
                <a:gd name="connsiteX7" fmla="*/ 348834 w 1223861"/>
                <a:gd name="connsiteY7" fmla="*/ 992301 h 1205595"/>
                <a:gd name="connsiteX8" fmla="*/ 0 w 1223861"/>
                <a:gd name="connsiteY8" fmla="*/ 677839 h 1205595"/>
                <a:gd name="connsiteX0" fmla="*/ 0 w 1223861"/>
                <a:gd name="connsiteY0" fmla="*/ 677839 h 1200552"/>
                <a:gd name="connsiteX1" fmla="*/ 395342 w 1223861"/>
                <a:gd name="connsiteY1" fmla="*/ 287456 h 1200552"/>
                <a:gd name="connsiteX2" fmla="*/ 789404 w 1223861"/>
                <a:gd name="connsiteY2" fmla="*/ 0 h 1200552"/>
                <a:gd name="connsiteX3" fmla="*/ 1132306 w 1223861"/>
                <a:gd name="connsiteY3" fmla="*/ 170128 h 1200552"/>
                <a:gd name="connsiteX4" fmla="*/ 1223846 w 1223861"/>
                <a:gd name="connsiteY4" fmla="*/ 611048 h 1200552"/>
                <a:gd name="connsiteX5" fmla="*/ 1044385 w 1223861"/>
                <a:gd name="connsiteY5" fmla="*/ 1154925 h 1200552"/>
                <a:gd name="connsiteX6" fmla="*/ 698293 w 1223861"/>
                <a:gd name="connsiteY6" fmla="*/ 1160306 h 1200552"/>
                <a:gd name="connsiteX7" fmla="*/ 348834 w 1223861"/>
                <a:gd name="connsiteY7" fmla="*/ 992301 h 1200552"/>
                <a:gd name="connsiteX8" fmla="*/ 0 w 1223861"/>
                <a:gd name="connsiteY8" fmla="*/ 677839 h 1200552"/>
                <a:gd name="connsiteX0" fmla="*/ 0 w 1223861"/>
                <a:gd name="connsiteY0" fmla="*/ 677839 h 1215924"/>
                <a:gd name="connsiteX1" fmla="*/ 395342 w 1223861"/>
                <a:gd name="connsiteY1" fmla="*/ 287456 h 1215924"/>
                <a:gd name="connsiteX2" fmla="*/ 789404 w 1223861"/>
                <a:gd name="connsiteY2" fmla="*/ 0 h 1215924"/>
                <a:gd name="connsiteX3" fmla="*/ 1132306 w 1223861"/>
                <a:gd name="connsiteY3" fmla="*/ 170128 h 1215924"/>
                <a:gd name="connsiteX4" fmla="*/ 1223846 w 1223861"/>
                <a:gd name="connsiteY4" fmla="*/ 611048 h 1215924"/>
                <a:gd name="connsiteX5" fmla="*/ 1064283 w 1223861"/>
                <a:gd name="connsiteY5" fmla="*/ 1176206 h 1215924"/>
                <a:gd name="connsiteX6" fmla="*/ 698293 w 1223861"/>
                <a:gd name="connsiteY6" fmla="*/ 1160306 h 1215924"/>
                <a:gd name="connsiteX7" fmla="*/ 348834 w 1223861"/>
                <a:gd name="connsiteY7" fmla="*/ 992301 h 1215924"/>
                <a:gd name="connsiteX8" fmla="*/ 0 w 1223861"/>
                <a:gd name="connsiteY8" fmla="*/ 677839 h 1215924"/>
                <a:gd name="connsiteX0" fmla="*/ 0 w 1223861"/>
                <a:gd name="connsiteY0" fmla="*/ 677839 h 1225260"/>
                <a:gd name="connsiteX1" fmla="*/ 395342 w 1223861"/>
                <a:gd name="connsiteY1" fmla="*/ 287456 h 1225260"/>
                <a:gd name="connsiteX2" fmla="*/ 789404 w 1223861"/>
                <a:gd name="connsiteY2" fmla="*/ 0 h 1225260"/>
                <a:gd name="connsiteX3" fmla="*/ 1132306 w 1223861"/>
                <a:gd name="connsiteY3" fmla="*/ 170128 h 1225260"/>
                <a:gd name="connsiteX4" fmla="*/ 1223846 w 1223861"/>
                <a:gd name="connsiteY4" fmla="*/ 611048 h 1225260"/>
                <a:gd name="connsiteX5" fmla="*/ 1075276 w 1223861"/>
                <a:gd name="connsiteY5" fmla="*/ 1188294 h 1225260"/>
                <a:gd name="connsiteX6" fmla="*/ 698293 w 1223861"/>
                <a:gd name="connsiteY6" fmla="*/ 1160306 h 1225260"/>
                <a:gd name="connsiteX7" fmla="*/ 348834 w 1223861"/>
                <a:gd name="connsiteY7" fmla="*/ 992301 h 1225260"/>
                <a:gd name="connsiteX8" fmla="*/ 0 w 1223861"/>
                <a:gd name="connsiteY8" fmla="*/ 677839 h 1225260"/>
                <a:gd name="connsiteX0" fmla="*/ 0 w 1223861"/>
                <a:gd name="connsiteY0" fmla="*/ 677839 h 1234225"/>
                <a:gd name="connsiteX1" fmla="*/ 395342 w 1223861"/>
                <a:gd name="connsiteY1" fmla="*/ 287456 h 1234225"/>
                <a:gd name="connsiteX2" fmla="*/ 789404 w 1223861"/>
                <a:gd name="connsiteY2" fmla="*/ 0 h 1234225"/>
                <a:gd name="connsiteX3" fmla="*/ 1132306 w 1223861"/>
                <a:gd name="connsiteY3" fmla="*/ 170128 h 1234225"/>
                <a:gd name="connsiteX4" fmla="*/ 1223846 w 1223861"/>
                <a:gd name="connsiteY4" fmla="*/ 611048 h 1234225"/>
                <a:gd name="connsiteX5" fmla="*/ 1094759 w 1223861"/>
                <a:gd name="connsiteY5" fmla="*/ 1199503 h 1234225"/>
                <a:gd name="connsiteX6" fmla="*/ 698293 w 1223861"/>
                <a:gd name="connsiteY6" fmla="*/ 1160306 h 1234225"/>
                <a:gd name="connsiteX7" fmla="*/ 348834 w 1223861"/>
                <a:gd name="connsiteY7" fmla="*/ 992301 h 1234225"/>
                <a:gd name="connsiteX8" fmla="*/ 0 w 1223861"/>
                <a:gd name="connsiteY8" fmla="*/ 677839 h 1234225"/>
                <a:gd name="connsiteX0" fmla="*/ 0 w 1223861"/>
                <a:gd name="connsiteY0" fmla="*/ 677839 h 1248915"/>
                <a:gd name="connsiteX1" fmla="*/ 395342 w 1223861"/>
                <a:gd name="connsiteY1" fmla="*/ 287456 h 1248915"/>
                <a:gd name="connsiteX2" fmla="*/ 789404 w 1223861"/>
                <a:gd name="connsiteY2" fmla="*/ 0 h 1248915"/>
                <a:gd name="connsiteX3" fmla="*/ 1132306 w 1223861"/>
                <a:gd name="connsiteY3" fmla="*/ 170128 h 1248915"/>
                <a:gd name="connsiteX4" fmla="*/ 1223846 w 1223861"/>
                <a:gd name="connsiteY4" fmla="*/ 611048 h 1248915"/>
                <a:gd name="connsiteX5" fmla="*/ 1096148 w 1223861"/>
                <a:gd name="connsiteY5" fmla="*/ 1217254 h 1248915"/>
                <a:gd name="connsiteX6" fmla="*/ 698293 w 1223861"/>
                <a:gd name="connsiteY6" fmla="*/ 1160306 h 1248915"/>
                <a:gd name="connsiteX7" fmla="*/ 348834 w 1223861"/>
                <a:gd name="connsiteY7" fmla="*/ 992301 h 1248915"/>
                <a:gd name="connsiteX8" fmla="*/ 0 w 1223861"/>
                <a:gd name="connsiteY8" fmla="*/ 677839 h 1248915"/>
                <a:gd name="connsiteX0" fmla="*/ 0 w 1223861"/>
                <a:gd name="connsiteY0" fmla="*/ 677839 h 1244250"/>
                <a:gd name="connsiteX1" fmla="*/ 395342 w 1223861"/>
                <a:gd name="connsiteY1" fmla="*/ 287456 h 1244250"/>
                <a:gd name="connsiteX2" fmla="*/ 789404 w 1223861"/>
                <a:gd name="connsiteY2" fmla="*/ 0 h 1244250"/>
                <a:gd name="connsiteX3" fmla="*/ 1132306 w 1223861"/>
                <a:gd name="connsiteY3" fmla="*/ 170128 h 1244250"/>
                <a:gd name="connsiteX4" fmla="*/ 1223846 w 1223861"/>
                <a:gd name="connsiteY4" fmla="*/ 611048 h 1244250"/>
                <a:gd name="connsiteX5" fmla="*/ 1096148 w 1223861"/>
                <a:gd name="connsiteY5" fmla="*/ 1217254 h 1244250"/>
                <a:gd name="connsiteX6" fmla="*/ 688558 w 1223861"/>
                <a:gd name="connsiteY6" fmla="*/ 1130971 h 1244250"/>
                <a:gd name="connsiteX7" fmla="*/ 348834 w 1223861"/>
                <a:gd name="connsiteY7" fmla="*/ 992301 h 1244250"/>
                <a:gd name="connsiteX8" fmla="*/ 0 w 1223861"/>
                <a:gd name="connsiteY8" fmla="*/ 677839 h 1244250"/>
                <a:gd name="connsiteX0" fmla="*/ 0 w 1223861"/>
                <a:gd name="connsiteY0" fmla="*/ 677839 h 1248179"/>
                <a:gd name="connsiteX1" fmla="*/ 395342 w 1223861"/>
                <a:gd name="connsiteY1" fmla="*/ 287456 h 1248179"/>
                <a:gd name="connsiteX2" fmla="*/ 789404 w 1223861"/>
                <a:gd name="connsiteY2" fmla="*/ 0 h 1248179"/>
                <a:gd name="connsiteX3" fmla="*/ 1132306 w 1223861"/>
                <a:gd name="connsiteY3" fmla="*/ 170128 h 1248179"/>
                <a:gd name="connsiteX4" fmla="*/ 1223846 w 1223861"/>
                <a:gd name="connsiteY4" fmla="*/ 611048 h 1248179"/>
                <a:gd name="connsiteX5" fmla="*/ 1096148 w 1223861"/>
                <a:gd name="connsiteY5" fmla="*/ 1217254 h 1248179"/>
                <a:gd name="connsiteX6" fmla="*/ 688558 w 1223861"/>
                <a:gd name="connsiteY6" fmla="*/ 1130971 h 1248179"/>
                <a:gd name="connsiteX7" fmla="*/ 348834 w 1223861"/>
                <a:gd name="connsiteY7" fmla="*/ 992301 h 1248179"/>
                <a:gd name="connsiteX8" fmla="*/ 0 w 1223861"/>
                <a:gd name="connsiteY8" fmla="*/ 677839 h 1248179"/>
                <a:gd name="connsiteX0" fmla="*/ 0 w 1223861"/>
                <a:gd name="connsiteY0" fmla="*/ 677839 h 1245020"/>
                <a:gd name="connsiteX1" fmla="*/ 395342 w 1223861"/>
                <a:gd name="connsiteY1" fmla="*/ 287456 h 1245020"/>
                <a:gd name="connsiteX2" fmla="*/ 789404 w 1223861"/>
                <a:gd name="connsiteY2" fmla="*/ 0 h 1245020"/>
                <a:gd name="connsiteX3" fmla="*/ 1132306 w 1223861"/>
                <a:gd name="connsiteY3" fmla="*/ 170128 h 1245020"/>
                <a:gd name="connsiteX4" fmla="*/ 1223846 w 1223861"/>
                <a:gd name="connsiteY4" fmla="*/ 611048 h 1245020"/>
                <a:gd name="connsiteX5" fmla="*/ 1096148 w 1223861"/>
                <a:gd name="connsiteY5" fmla="*/ 1217254 h 1245020"/>
                <a:gd name="connsiteX6" fmla="*/ 688558 w 1223861"/>
                <a:gd name="connsiteY6" fmla="*/ 1130971 h 1245020"/>
                <a:gd name="connsiteX7" fmla="*/ 354551 w 1223861"/>
                <a:gd name="connsiteY7" fmla="*/ 955920 h 1245020"/>
                <a:gd name="connsiteX8" fmla="*/ 0 w 1223861"/>
                <a:gd name="connsiteY8" fmla="*/ 677839 h 1245020"/>
                <a:gd name="connsiteX0" fmla="*/ 0 w 1223861"/>
                <a:gd name="connsiteY0" fmla="*/ 677839 h 1245020"/>
                <a:gd name="connsiteX1" fmla="*/ 395342 w 1223861"/>
                <a:gd name="connsiteY1" fmla="*/ 287456 h 1245020"/>
                <a:gd name="connsiteX2" fmla="*/ 789404 w 1223861"/>
                <a:gd name="connsiteY2" fmla="*/ 0 h 1245020"/>
                <a:gd name="connsiteX3" fmla="*/ 1132306 w 1223861"/>
                <a:gd name="connsiteY3" fmla="*/ 170128 h 1245020"/>
                <a:gd name="connsiteX4" fmla="*/ 1223846 w 1223861"/>
                <a:gd name="connsiteY4" fmla="*/ 611048 h 1245020"/>
                <a:gd name="connsiteX5" fmla="*/ 1096148 w 1223861"/>
                <a:gd name="connsiteY5" fmla="*/ 1217254 h 1245020"/>
                <a:gd name="connsiteX6" fmla="*/ 688558 w 1223861"/>
                <a:gd name="connsiteY6" fmla="*/ 1130971 h 1245020"/>
                <a:gd name="connsiteX7" fmla="*/ 354551 w 1223861"/>
                <a:gd name="connsiteY7" fmla="*/ 955920 h 1245020"/>
                <a:gd name="connsiteX8" fmla="*/ 0 w 1223861"/>
                <a:gd name="connsiteY8" fmla="*/ 677839 h 1245020"/>
                <a:gd name="connsiteX0" fmla="*/ 0 w 1223861"/>
                <a:gd name="connsiteY0" fmla="*/ 677839 h 1241019"/>
                <a:gd name="connsiteX1" fmla="*/ 395342 w 1223861"/>
                <a:gd name="connsiteY1" fmla="*/ 287456 h 1241019"/>
                <a:gd name="connsiteX2" fmla="*/ 789404 w 1223861"/>
                <a:gd name="connsiteY2" fmla="*/ 0 h 1241019"/>
                <a:gd name="connsiteX3" fmla="*/ 1132306 w 1223861"/>
                <a:gd name="connsiteY3" fmla="*/ 170128 h 1241019"/>
                <a:gd name="connsiteX4" fmla="*/ 1223846 w 1223861"/>
                <a:gd name="connsiteY4" fmla="*/ 611048 h 1241019"/>
                <a:gd name="connsiteX5" fmla="*/ 1096148 w 1223861"/>
                <a:gd name="connsiteY5" fmla="*/ 1217254 h 1241019"/>
                <a:gd name="connsiteX6" fmla="*/ 662956 w 1223861"/>
                <a:gd name="connsiteY6" fmla="*/ 1098611 h 1241019"/>
                <a:gd name="connsiteX7" fmla="*/ 354551 w 1223861"/>
                <a:gd name="connsiteY7" fmla="*/ 955920 h 1241019"/>
                <a:gd name="connsiteX8" fmla="*/ 0 w 1223861"/>
                <a:gd name="connsiteY8" fmla="*/ 677839 h 1241019"/>
                <a:gd name="connsiteX0" fmla="*/ 0 w 1223861"/>
                <a:gd name="connsiteY0" fmla="*/ 677839 h 1241990"/>
                <a:gd name="connsiteX1" fmla="*/ 395342 w 1223861"/>
                <a:gd name="connsiteY1" fmla="*/ 287456 h 1241990"/>
                <a:gd name="connsiteX2" fmla="*/ 789404 w 1223861"/>
                <a:gd name="connsiteY2" fmla="*/ 0 h 1241990"/>
                <a:gd name="connsiteX3" fmla="*/ 1132306 w 1223861"/>
                <a:gd name="connsiteY3" fmla="*/ 170128 h 1241990"/>
                <a:gd name="connsiteX4" fmla="*/ 1223846 w 1223861"/>
                <a:gd name="connsiteY4" fmla="*/ 611048 h 1241990"/>
                <a:gd name="connsiteX5" fmla="*/ 1096148 w 1223861"/>
                <a:gd name="connsiteY5" fmla="*/ 1217254 h 1241990"/>
                <a:gd name="connsiteX6" fmla="*/ 662956 w 1223861"/>
                <a:gd name="connsiteY6" fmla="*/ 1098611 h 1241990"/>
                <a:gd name="connsiteX7" fmla="*/ 354551 w 1223861"/>
                <a:gd name="connsiteY7" fmla="*/ 955920 h 1241990"/>
                <a:gd name="connsiteX8" fmla="*/ 0 w 1223861"/>
                <a:gd name="connsiteY8" fmla="*/ 677839 h 1241990"/>
                <a:gd name="connsiteX0" fmla="*/ 0 w 1223861"/>
                <a:gd name="connsiteY0" fmla="*/ 677839 h 1240486"/>
                <a:gd name="connsiteX1" fmla="*/ 395342 w 1223861"/>
                <a:gd name="connsiteY1" fmla="*/ 287456 h 1240486"/>
                <a:gd name="connsiteX2" fmla="*/ 789404 w 1223861"/>
                <a:gd name="connsiteY2" fmla="*/ 0 h 1240486"/>
                <a:gd name="connsiteX3" fmla="*/ 1132306 w 1223861"/>
                <a:gd name="connsiteY3" fmla="*/ 170128 h 1240486"/>
                <a:gd name="connsiteX4" fmla="*/ 1223846 w 1223861"/>
                <a:gd name="connsiteY4" fmla="*/ 611048 h 1240486"/>
                <a:gd name="connsiteX5" fmla="*/ 1096148 w 1223861"/>
                <a:gd name="connsiteY5" fmla="*/ 1217254 h 1240486"/>
                <a:gd name="connsiteX6" fmla="*/ 662956 w 1223861"/>
                <a:gd name="connsiteY6" fmla="*/ 1098611 h 1240486"/>
                <a:gd name="connsiteX7" fmla="*/ 371663 w 1223861"/>
                <a:gd name="connsiteY7" fmla="*/ 989159 h 1240486"/>
                <a:gd name="connsiteX8" fmla="*/ 0 w 1223861"/>
                <a:gd name="connsiteY8" fmla="*/ 677839 h 1240486"/>
                <a:gd name="connsiteX0" fmla="*/ 0 w 1223861"/>
                <a:gd name="connsiteY0" fmla="*/ 677839 h 1244230"/>
                <a:gd name="connsiteX1" fmla="*/ 395342 w 1223861"/>
                <a:gd name="connsiteY1" fmla="*/ 287456 h 1244230"/>
                <a:gd name="connsiteX2" fmla="*/ 789404 w 1223861"/>
                <a:gd name="connsiteY2" fmla="*/ 0 h 1244230"/>
                <a:gd name="connsiteX3" fmla="*/ 1132306 w 1223861"/>
                <a:gd name="connsiteY3" fmla="*/ 170128 h 1244230"/>
                <a:gd name="connsiteX4" fmla="*/ 1223846 w 1223861"/>
                <a:gd name="connsiteY4" fmla="*/ 611048 h 1244230"/>
                <a:gd name="connsiteX5" fmla="*/ 1096148 w 1223861"/>
                <a:gd name="connsiteY5" fmla="*/ 1217254 h 1244230"/>
                <a:gd name="connsiteX6" fmla="*/ 724607 w 1223861"/>
                <a:gd name="connsiteY6" fmla="*/ 1130349 h 1244230"/>
                <a:gd name="connsiteX7" fmla="*/ 371663 w 1223861"/>
                <a:gd name="connsiteY7" fmla="*/ 989159 h 1244230"/>
                <a:gd name="connsiteX8" fmla="*/ 0 w 1223861"/>
                <a:gd name="connsiteY8" fmla="*/ 677839 h 1244230"/>
                <a:gd name="connsiteX0" fmla="*/ 0 w 1223861"/>
                <a:gd name="connsiteY0" fmla="*/ 677839 h 1245459"/>
                <a:gd name="connsiteX1" fmla="*/ 395342 w 1223861"/>
                <a:gd name="connsiteY1" fmla="*/ 287456 h 1245459"/>
                <a:gd name="connsiteX2" fmla="*/ 789404 w 1223861"/>
                <a:gd name="connsiteY2" fmla="*/ 0 h 1245459"/>
                <a:gd name="connsiteX3" fmla="*/ 1132306 w 1223861"/>
                <a:gd name="connsiteY3" fmla="*/ 170128 h 1245459"/>
                <a:gd name="connsiteX4" fmla="*/ 1223846 w 1223861"/>
                <a:gd name="connsiteY4" fmla="*/ 611048 h 1245459"/>
                <a:gd name="connsiteX5" fmla="*/ 1096148 w 1223861"/>
                <a:gd name="connsiteY5" fmla="*/ 1217254 h 1245459"/>
                <a:gd name="connsiteX6" fmla="*/ 724607 w 1223861"/>
                <a:gd name="connsiteY6" fmla="*/ 1130349 h 1245459"/>
                <a:gd name="connsiteX7" fmla="*/ 371663 w 1223861"/>
                <a:gd name="connsiteY7" fmla="*/ 989159 h 1245459"/>
                <a:gd name="connsiteX8" fmla="*/ 0 w 1223861"/>
                <a:gd name="connsiteY8" fmla="*/ 677839 h 1245459"/>
                <a:gd name="connsiteX0" fmla="*/ 0 w 1223861"/>
                <a:gd name="connsiteY0" fmla="*/ 677839 h 1246941"/>
                <a:gd name="connsiteX1" fmla="*/ 395342 w 1223861"/>
                <a:gd name="connsiteY1" fmla="*/ 287456 h 1246941"/>
                <a:gd name="connsiteX2" fmla="*/ 789404 w 1223861"/>
                <a:gd name="connsiteY2" fmla="*/ 0 h 1246941"/>
                <a:gd name="connsiteX3" fmla="*/ 1132306 w 1223861"/>
                <a:gd name="connsiteY3" fmla="*/ 170128 h 1246941"/>
                <a:gd name="connsiteX4" fmla="*/ 1223846 w 1223861"/>
                <a:gd name="connsiteY4" fmla="*/ 611048 h 1246941"/>
                <a:gd name="connsiteX5" fmla="*/ 1096148 w 1223861"/>
                <a:gd name="connsiteY5" fmla="*/ 1217254 h 1246941"/>
                <a:gd name="connsiteX6" fmla="*/ 722377 w 1223861"/>
                <a:gd name="connsiteY6" fmla="*/ 1139916 h 1246941"/>
                <a:gd name="connsiteX7" fmla="*/ 371663 w 1223861"/>
                <a:gd name="connsiteY7" fmla="*/ 989159 h 1246941"/>
                <a:gd name="connsiteX8" fmla="*/ 0 w 1223861"/>
                <a:gd name="connsiteY8" fmla="*/ 677839 h 1246941"/>
                <a:gd name="connsiteX0" fmla="*/ 0 w 1223861"/>
                <a:gd name="connsiteY0" fmla="*/ 677839 h 1235356"/>
                <a:gd name="connsiteX1" fmla="*/ 395342 w 1223861"/>
                <a:gd name="connsiteY1" fmla="*/ 287456 h 1235356"/>
                <a:gd name="connsiteX2" fmla="*/ 789404 w 1223861"/>
                <a:gd name="connsiteY2" fmla="*/ 0 h 1235356"/>
                <a:gd name="connsiteX3" fmla="*/ 1132306 w 1223861"/>
                <a:gd name="connsiteY3" fmla="*/ 170128 h 1235356"/>
                <a:gd name="connsiteX4" fmla="*/ 1223846 w 1223861"/>
                <a:gd name="connsiteY4" fmla="*/ 611048 h 1235356"/>
                <a:gd name="connsiteX5" fmla="*/ 1112714 w 1223861"/>
                <a:gd name="connsiteY5" fmla="*/ 1205424 h 1235356"/>
                <a:gd name="connsiteX6" fmla="*/ 722377 w 1223861"/>
                <a:gd name="connsiteY6" fmla="*/ 1139916 h 1235356"/>
                <a:gd name="connsiteX7" fmla="*/ 371663 w 1223861"/>
                <a:gd name="connsiteY7" fmla="*/ 989159 h 1235356"/>
                <a:gd name="connsiteX8" fmla="*/ 0 w 1223861"/>
                <a:gd name="connsiteY8" fmla="*/ 677839 h 1235356"/>
                <a:gd name="connsiteX0" fmla="*/ 0 w 1239724"/>
                <a:gd name="connsiteY0" fmla="*/ 677839 h 1235356"/>
                <a:gd name="connsiteX1" fmla="*/ 395342 w 1239724"/>
                <a:gd name="connsiteY1" fmla="*/ 287456 h 1235356"/>
                <a:gd name="connsiteX2" fmla="*/ 789404 w 1239724"/>
                <a:gd name="connsiteY2" fmla="*/ 0 h 1235356"/>
                <a:gd name="connsiteX3" fmla="*/ 1132306 w 1239724"/>
                <a:gd name="connsiteY3" fmla="*/ 170128 h 1235356"/>
                <a:gd name="connsiteX4" fmla="*/ 1239713 w 1239724"/>
                <a:gd name="connsiteY4" fmla="*/ 614073 h 1235356"/>
                <a:gd name="connsiteX5" fmla="*/ 1112714 w 1239724"/>
                <a:gd name="connsiteY5" fmla="*/ 1205424 h 1235356"/>
                <a:gd name="connsiteX6" fmla="*/ 722377 w 1239724"/>
                <a:gd name="connsiteY6" fmla="*/ 1139916 h 1235356"/>
                <a:gd name="connsiteX7" fmla="*/ 371663 w 1239724"/>
                <a:gd name="connsiteY7" fmla="*/ 989159 h 1235356"/>
                <a:gd name="connsiteX8" fmla="*/ 0 w 1239724"/>
                <a:gd name="connsiteY8" fmla="*/ 677839 h 1235356"/>
                <a:gd name="connsiteX0" fmla="*/ 0 w 1239724"/>
                <a:gd name="connsiteY0" fmla="*/ 677839 h 1235356"/>
                <a:gd name="connsiteX1" fmla="*/ 395342 w 1239724"/>
                <a:gd name="connsiteY1" fmla="*/ 287456 h 1235356"/>
                <a:gd name="connsiteX2" fmla="*/ 789404 w 1239724"/>
                <a:gd name="connsiteY2" fmla="*/ 0 h 1235356"/>
                <a:gd name="connsiteX3" fmla="*/ 1132306 w 1239724"/>
                <a:gd name="connsiteY3" fmla="*/ 170128 h 1235356"/>
                <a:gd name="connsiteX4" fmla="*/ 1239713 w 1239724"/>
                <a:gd name="connsiteY4" fmla="*/ 614073 h 1235356"/>
                <a:gd name="connsiteX5" fmla="*/ 1112714 w 1239724"/>
                <a:gd name="connsiteY5" fmla="*/ 1205424 h 1235356"/>
                <a:gd name="connsiteX6" fmla="*/ 722377 w 1239724"/>
                <a:gd name="connsiteY6" fmla="*/ 1139916 h 1235356"/>
                <a:gd name="connsiteX7" fmla="*/ 371663 w 1239724"/>
                <a:gd name="connsiteY7" fmla="*/ 989159 h 1235356"/>
                <a:gd name="connsiteX8" fmla="*/ 0 w 1239724"/>
                <a:gd name="connsiteY8" fmla="*/ 677839 h 1235356"/>
                <a:gd name="connsiteX0" fmla="*/ 0 w 1239724"/>
                <a:gd name="connsiteY0" fmla="*/ 677839 h 1235356"/>
                <a:gd name="connsiteX1" fmla="*/ 395342 w 1239724"/>
                <a:gd name="connsiteY1" fmla="*/ 287456 h 1235356"/>
                <a:gd name="connsiteX2" fmla="*/ 789404 w 1239724"/>
                <a:gd name="connsiteY2" fmla="*/ 0 h 1235356"/>
                <a:gd name="connsiteX3" fmla="*/ 1132306 w 1239724"/>
                <a:gd name="connsiteY3" fmla="*/ 170128 h 1235356"/>
                <a:gd name="connsiteX4" fmla="*/ 1239713 w 1239724"/>
                <a:gd name="connsiteY4" fmla="*/ 614073 h 1235356"/>
                <a:gd name="connsiteX5" fmla="*/ 1112714 w 1239724"/>
                <a:gd name="connsiteY5" fmla="*/ 1205424 h 1235356"/>
                <a:gd name="connsiteX6" fmla="*/ 722377 w 1239724"/>
                <a:gd name="connsiteY6" fmla="*/ 1139916 h 1235356"/>
                <a:gd name="connsiteX7" fmla="*/ 371663 w 1239724"/>
                <a:gd name="connsiteY7" fmla="*/ 989159 h 1235356"/>
                <a:gd name="connsiteX8" fmla="*/ 0 w 1239724"/>
                <a:gd name="connsiteY8" fmla="*/ 677839 h 1235356"/>
                <a:gd name="connsiteX0" fmla="*/ 0 w 1239724"/>
                <a:gd name="connsiteY0" fmla="*/ 677839 h 1235356"/>
                <a:gd name="connsiteX1" fmla="*/ 395342 w 1239724"/>
                <a:gd name="connsiteY1" fmla="*/ 287456 h 1235356"/>
                <a:gd name="connsiteX2" fmla="*/ 789404 w 1239724"/>
                <a:gd name="connsiteY2" fmla="*/ 0 h 1235356"/>
                <a:gd name="connsiteX3" fmla="*/ 1132306 w 1239724"/>
                <a:gd name="connsiteY3" fmla="*/ 170128 h 1235356"/>
                <a:gd name="connsiteX4" fmla="*/ 1239713 w 1239724"/>
                <a:gd name="connsiteY4" fmla="*/ 614073 h 1235356"/>
                <a:gd name="connsiteX5" fmla="*/ 1112714 w 1239724"/>
                <a:gd name="connsiteY5" fmla="*/ 1205424 h 1235356"/>
                <a:gd name="connsiteX6" fmla="*/ 722377 w 1239724"/>
                <a:gd name="connsiteY6" fmla="*/ 1139916 h 1235356"/>
                <a:gd name="connsiteX7" fmla="*/ 371663 w 1239724"/>
                <a:gd name="connsiteY7" fmla="*/ 989159 h 1235356"/>
                <a:gd name="connsiteX8" fmla="*/ 0 w 1239724"/>
                <a:gd name="connsiteY8" fmla="*/ 677839 h 1235356"/>
                <a:gd name="connsiteX0" fmla="*/ 0 w 1239713"/>
                <a:gd name="connsiteY0" fmla="*/ 677839 h 1235356"/>
                <a:gd name="connsiteX1" fmla="*/ 395342 w 1239713"/>
                <a:gd name="connsiteY1" fmla="*/ 287456 h 1235356"/>
                <a:gd name="connsiteX2" fmla="*/ 789404 w 1239713"/>
                <a:gd name="connsiteY2" fmla="*/ 0 h 1235356"/>
                <a:gd name="connsiteX3" fmla="*/ 1132306 w 1239713"/>
                <a:gd name="connsiteY3" fmla="*/ 170128 h 1235356"/>
                <a:gd name="connsiteX4" fmla="*/ 1239713 w 1239713"/>
                <a:gd name="connsiteY4" fmla="*/ 614073 h 1235356"/>
                <a:gd name="connsiteX5" fmla="*/ 1112714 w 1239713"/>
                <a:gd name="connsiteY5" fmla="*/ 1205424 h 1235356"/>
                <a:gd name="connsiteX6" fmla="*/ 722377 w 1239713"/>
                <a:gd name="connsiteY6" fmla="*/ 1139916 h 1235356"/>
                <a:gd name="connsiteX7" fmla="*/ 371663 w 1239713"/>
                <a:gd name="connsiteY7" fmla="*/ 989159 h 1235356"/>
                <a:gd name="connsiteX8" fmla="*/ 0 w 1239713"/>
                <a:gd name="connsiteY8" fmla="*/ 677839 h 1235356"/>
                <a:gd name="connsiteX0" fmla="*/ 0 w 1239713"/>
                <a:gd name="connsiteY0" fmla="*/ 677839 h 1223183"/>
                <a:gd name="connsiteX1" fmla="*/ 395342 w 1239713"/>
                <a:gd name="connsiteY1" fmla="*/ 287456 h 1223183"/>
                <a:gd name="connsiteX2" fmla="*/ 789404 w 1239713"/>
                <a:gd name="connsiteY2" fmla="*/ 0 h 1223183"/>
                <a:gd name="connsiteX3" fmla="*/ 1132306 w 1239713"/>
                <a:gd name="connsiteY3" fmla="*/ 170128 h 1223183"/>
                <a:gd name="connsiteX4" fmla="*/ 1239713 w 1239713"/>
                <a:gd name="connsiteY4" fmla="*/ 614073 h 1223183"/>
                <a:gd name="connsiteX5" fmla="*/ 1116058 w 1239713"/>
                <a:gd name="connsiteY5" fmla="*/ 1191073 h 1223183"/>
                <a:gd name="connsiteX6" fmla="*/ 722377 w 1239713"/>
                <a:gd name="connsiteY6" fmla="*/ 1139916 h 1223183"/>
                <a:gd name="connsiteX7" fmla="*/ 371663 w 1239713"/>
                <a:gd name="connsiteY7" fmla="*/ 989159 h 1223183"/>
                <a:gd name="connsiteX8" fmla="*/ 0 w 1239713"/>
                <a:gd name="connsiteY8" fmla="*/ 677839 h 1223183"/>
                <a:gd name="connsiteX0" fmla="*/ 0 w 1239713"/>
                <a:gd name="connsiteY0" fmla="*/ 677839 h 1208862"/>
                <a:gd name="connsiteX1" fmla="*/ 395342 w 1239713"/>
                <a:gd name="connsiteY1" fmla="*/ 287456 h 1208862"/>
                <a:gd name="connsiteX2" fmla="*/ 789404 w 1239713"/>
                <a:gd name="connsiteY2" fmla="*/ 0 h 1208862"/>
                <a:gd name="connsiteX3" fmla="*/ 1132306 w 1239713"/>
                <a:gd name="connsiteY3" fmla="*/ 170128 h 1208862"/>
                <a:gd name="connsiteX4" fmla="*/ 1239713 w 1239713"/>
                <a:gd name="connsiteY4" fmla="*/ 614073 h 1208862"/>
                <a:gd name="connsiteX5" fmla="*/ 1116058 w 1239713"/>
                <a:gd name="connsiteY5" fmla="*/ 1191073 h 1208862"/>
                <a:gd name="connsiteX6" fmla="*/ 722377 w 1239713"/>
                <a:gd name="connsiteY6" fmla="*/ 1139916 h 1208862"/>
                <a:gd name="connsiteX7" fmla="*/ 371663 w 1239713"/>
                <a:gd name="connsiteY7" fmla="*/ 989159 h 1208862"/>
                <a:gd name="connsiteX8" fmla="*/ 0 w 1239713"/>
                <a:gd name="connsiteY8" fmla="*/ 677839 h 1208862"/>
                <a:gd name="connsiteX0" fmla="*/ 0 w 1239713"/>
                <a:gd name="connsiteY0" fmla="*/ 677839 h 1221541"/>
                <a:gd name="connsiteX1" fmla="*/ 395342 w 1239713"/>
                <a:gd name="connsiteY1" fmla="*/ 287456 h 1221541"/>
                <a:gd name="connsiteX2" fmla="*/ 789404 w 1239713"/>
                <a:gd name="connsiteY2" fmla="*/ 0 h 1221541"/>
                <a:gd name="connsiteX3" fmla="*/ 1132306 w 1239713"/>
                <a:gd name="connsiteY3" fmla="*/ 170128 h 1221541"/>
                <a:gd name="connsiteX4" fmla="*/ 1239713 w 1239713"/>
                <a:gd name="connsiteY4" fmla="*/ 614073 h 1221541"/>
                <a:gd name="connsiteX5" fmla="*/ 1116058 w 1239713"/>
                <a:gd name="connsiteY5" fmla="*/ 1191073 h 1221541"/>
                <a:gd name="connsiteX6" fmla="*/ 722377 w 1239713"/>
                <a:gd name="connsiteY6" fmla="*/ 1139916 h 1221541"/>
                <a:gd name="connsiteX7" fmla="*/ 371663 w 1239713"/>
                <a:gd name="connsiteY7" fmla="*/ 989159 h 1221541"/>
                <a:gd name="connsiteX8" fmla="*/ 0 w 1239713"/>
                <a:gd name="connsiteY8" fmla="*/ 677839 h 1221541"/>
                <a:gd name="connsiteX0" fmla="*/ 0 w 1239713"/>
                <a:gd name="connsiteY0" fmla="*/ 677839 h 1221541"/>
                <a:gd name="connsiteX1" fmla="*/ 395342 w 1239713"/>
                <a:gd name="connsiteY1" fmla="*/ 287456 h 1221541"/>
                <a:gd name="connsiteX2" fmla="*/ 789404 w 1239713"/>
                <a:gd name="connsiteY2" fmla="*/ 0 h 1221541"/>
                <a:gd name="connsiteX3" fmla="*/ 1132306 w 1239713"/>
                <a:gd name="connsiteY3" fmla="*/ 170128 h 1221541"/>
                <a:gd name="connsiteX4" fmla="*/ 1239713 w 1239713"/>
                <a:gd name="connsiteY4" fmla="*/ 614073 h 1221541"/>
                <a:gd name="connsiteX5" fmla="*/ 1116058 w 1239713"/>
                <a:gd name="connsiteY5" fmla="*/ 1191073 h 1221541"/>
                <a:gd name="connsiteX6" fmla="*/ 722377 w 1239713"/>
                <a:gd name="connsiteY6" fmla="*/ 1139916 h 1221541"/>
                <a:gd name="connsiteX7" fmla="*/ 371663 w 1239713"/>
                <a:gd name="connsiteY7" fmla="*/ 989159 h 1221541"/>
                <a:gd name="connsiteX8" fmla="*/ 0 w 1239713"/>
                <a:gd name="connsiteY8" fmla="*/ 677839 h 1221541"/>
                <a:gd name="connsiteX0" fmla="*/ 0 w 1239713"/>
                <a:gd name="connsiteY0" fmla="*/ 677839 h 1221828"/>
                <a:gd name="connsiteX1" fmla="*/ 395342 w 1239713"/>
                <a:gd name="connsiteY1" fmla="*/ 287456 h 1221828"/>
                <a:gd name="connsiteX2" fmla="*/ 789404 w 1239713"/>
                <a:gd name="connsiteY2" fmla="*/ 0 h 1221828"/>
                <a:gd name="connsiteX3" fmla="*/ 1132306 w 1239713"/>
                <a:gd name="connsiteY3" fmla="*/ 170128 h 1221828"/>
                <a:gd name="connsiteX4" fmla="*/ 1239713 w 1239713"/>
                <a:gd name="connsiteY4" fmla="*/ 614073 h 1221828"/>
                <a:gd name="connsiteX5" fmla="*/ 1116058 w 1239713"/>
                <a:gd name="connsiteY5" fmla="*/ 1191073 h 1221828"/>
                <a:gd name="connsiteX6" fmla="*/ 730310 w 1239713"/>
                <a:gd name="connsiteY6" fmla="*/ 1141429 h 1221828"/>
                <a:gd name="connsiteX7" fmla="*/ 371663 w 1239713"/>
                <a:gd name="connsiteY7" fmla="*/ 989159 h 1221828"/>
                <a:gd name="connsiteX8" fmla="*/ 0 w 1239713"/>
                <a:gd name="connsiteY8" fmla="*/ 677839 h 1221828"/>
                <a:gd name="connsiteX0" fmla="*/ 0 w 1239713"/>
                <a:gd name="connsiteY0" fmla="*/ 677839 h 1223964"/>
                <a:gd name="connsiteX1" fmla="*/ 395342 w 1239713"/>
                <a:gd name="connsiteY1" fmla="*/ 287456 h 1223964"/>
                <a:gd name="connsiteX2" fmla="*/ 789404 w 1239713"/>
                <a:gd name="connsiteY2" fmla="*/ 0 h 1223964"/>
                <a:gd name="connsiteX3" fmla="*/ 1132306 w 1239713"/>
                <a:gd name="connsiteY3" fmla="*/ 170128 h 1223964"/>
                <a:gd name="connsiteX4" fmla="*/ 1239713 w 1239713"/>
                <a:gd name="connsiteY4" fmla="*/ 614073 h 1223964"/>
                <a:gd name="connsiteX5" fmla="*/ 1116058 w 1239713"/>
                <a:gd name="connsiteY5" fmla="*/ 1191073 h 1223964"/>
                <a:gd name="connsiteX6" fmla="*/ 730310 w 1239713"/>
                <a:gd name="connsiteY6" fmla="*/ 1141429 h 1223964"/>
                <a:gd name="connsiteX7" fmla="*/ 371663 w 1239713"/>
                <a:gd name="connsiteY7" fmla="*/ 989159 h 1223964"/>
                <a:gd name="connsiteX8" fmla="*/ 0 w 1239713"/>
                <a:gd name="connsiteY8" fmla="*/ 677839 h 1223964"/>
                <a:gd name="connsiteX0" fmla="*/ 0 w 1239713"/>
                <a:gd name="connsiteY0" fmla="*/ 677839 h 1221697"/>
                <a:gd name="connsiteX1" fmla="*/ 395342 w 1239713"/>
                <a:gd name="connsiteY1" fmla="*/ 287456 h 1221697"/>
                <a:gd name="connsiteX2" fmla="*/ 789404 w 1239713"/>
                <a:gd name="connsiteY2" fmla="*/ 0 h 1221697"/>
                <a:gd name="connsiteX3" fmla="*/ 1132306 w 1239713"/>
                <a:gd name="connsiteY3" fmla="*/ 170128 h 1221697"/>
                <a:gd name="connsiteX4" fmla="*/ 1239713 w 1239713"/>
                <a:gd name="connsiteY4" fmla="*/ 614073 h 1221697"/>
                <a:gd name="connsiteX5" fmla="*/ 1116058 w 1239713"/>
                <a:gd name="connsiteY5" fmla="*/ 1191073 h 1221697"/>
                <a:gd name="connsiteX6" fmla="*/ 730310 w 1239713"/>
                <a:gd name="connsiteY6" fmla="*/ 1141429 h 1221697"/>
                <a:gd name="connsiteX7" fmla="*/ 356769 w 1239713"/>
                <a:gd name="connsiteY7" fmla="*/ 993814 h 1221697"/>
                <a:gd name="connsiteX8" fmla="*/ 0 w 1239713"/>
                <a:gd name="connsiteY8" fmla="*/ 677839 h 1221697"/>
                <a:gd name="connsiteX0" fmla="*/ 0 w 1239713"/>
                <a:gd name="connsiteY0" fmla="*/ 677839 h 1221697"/>
                <a:gd name="connsiteX1" fmla="*/ 395342 w 1239713"/>
                <a:gd name="connsiteY1" fmla="*/ 287456 h 1221697"/>
                <a:gd name="connsiteX2" fmla="*/ 789404 w 1239713"/>
                <a:gd name="connsiteY2" fmla="*/ 0 h 1221697"/>
                <a:gd name="connsiteX3" fmla="*/ 1132306 w 1239713"/>
                <a:gd name="connsiteY3" fmla="*/ 170128 h 1221697"/>
                <a:gd name="connsiteX4" fmla="*/ 1239713 w 1239713"/>
                <a:gd name="connsiteY4" fmla="*/ 614073 h 1221697"/>
                <a:gd name="connsiteX5" fmla="*/ 1116058 w 1239713"/>
                <a:gd name="connsiteY5" fmla="*/ 1191073 h 1221697"/>
                <a:gd name="connsiteX6" fmla="*/ 730310 w 1239713"/>
                <a:gd name="connsiteY6" fmla="*/ 1141429 h 1221697"/>
                <a:gd name="connsiteX7" fmla="*/ 356769 w 1239713"/>
                <a:gd name="connsiteY7" fmla="*/ 993814 h 1221697"/>
                <a:gd name="connsiteX8" fmla="*/ 0 w 1239713"/>
                <a:gd name="connsiteY8" fmla="*/ 677839 h 1221697"/>
                <a:gd name="connsiteX0" fmla="*/ 0 w 1239713"/>
                <a:gd name="connsiteY0" fmla="*/ 677839 h 1221697"/>
                <a:gd name="connsiteX1" fmla="*/ 395342 w 1239713"/>
                <a:gd name="connsiteY1" fmla="*/ 287456 h 1221697"/>
                <a:gd name="connsiteX2" fmla="*/ 789404 w 1239713"/>
                <a:gd name="connsiteY2" fmla="*/ 0 h 1221697"/>
                <a:gd name="connsiteX3" fmla="*/ 1132306 w 1239713"/>
                <a:gd name="connsiteY3" fmla="*/ 170128 h 1221697"/>
                <a:gd name="connsiteX4" fmla="*/ 1239713 w 1239713"/>
                <a:gd name="connsiteY4" fmla="*/ 614073 h 1221697"/>
                <a:gd name="connsiteX5" fmla="*/ 1116058 w 1239713"/>
                <a:gd name="connsiteY5" fmla="*/ 1191073 h 1221697"/>
                <a:gd name="connsiteX6" fmla="*/ 730310 w 1239713"/>
                <a:gd name="connsiteY6" fmla="*/ 1141429 h 1221697"/>
                <a:gd name="connsiteX7" fmla="*/ 356769 w 1239713"/>
                <a:gd name="connsiteY7" fmla="*/ 993814 h 1221697"/>
                <a:gd name="connsiteX8" fmla="*/ 0 w 1239713"/>
                <a:gd name="connsiteY8" fmla="*/ 677839 h 1221697"/>
                <a:gd name="connsiteX0" fmla="*/ 0 w 1239713"/>
                <a:gd name="connsiteY0" fmla="*/ 677839 h 1221697"/>
                <a:gd name="connsiteX1" fmla="*/ 395342 w 1239713"/>
                <a:gd name="connsiteY1" fmla="*/ 287456 h 1221697"/>
                <a:gd name="connsiteX2" fmla="*/ 789404 w 1239713"/>
                <a:gd name="connsiteY2" fmla="*/ 0 h 1221697"/>
                <a:gd name="connsiteX3" fmla="*/ 1132306 w 1239713"/>
                <a:gd name="connsiteY3" fmla="*/ 170128 h 1221697"/>
                <a:gd name="connsiteX4" fmla="*/ 1239713 w 1239713"/>
                <a:gd name="connsiteY4" fmla="*/ 614073 h 1221697"/>
                <a:gd name="connsiteX5" fmla="*/ 1116058 w 1239713"/>
                <a:gd name="connsiteY5" fmla="*/ 1191073 h 1221697"/>
                <a:gd name="connsiteX6" fmla="*/ 730310 w 1239713"/>
                <a:gd name="connsiteY6" fmla="*/ 1141429 h 1221697"/>
                <a:gd name="connsiteX7" fmla="*/ 356769 w 1239713"/>
                <a:gd name="connsiteY7" fmla="*/ 993814 h 1221697"/>
                <a:gd name="connsiteX8" fmla="*/ 0 w 1239713"/>
                <a:gd name="connsiteY8" fmla="*/ 677839 h 1221697"/>
                <a:gd name="connsiteX0" fmla="*/ 0 w 1230250"/>
                <a:gd name="connsiteY0" fmla="*/ 684639 h 1221697"/>
                <a:gd name="connsiteX1" fmla="*/ 385879 w 1230250"/>
                <a:gd name="connsiteY1" fmla="*/ 287456 h 1221697"/>
                <a:gd name="connsiteX2" fmla="*/ 779941 w 1230250"/>
                <a:gd name="connsiteY2" fmla="*/ 0 h 1221697"/>
                <a:gd name="connsiteX3" fmla="*/ 1122843 w 1230250"/>
                <a:gd name="connsiteY3" fmla="*/ 170128 h 1221697"/>
                <a:gd name="connsiteX4" fmla="*/ 1230250 w 1230250"/>
                <a:gd name="connsiteY4" fmla="*/ 614073 h 1221697"/>
                <a:gd name="connsiteX5" fmla="*/ 1106595 w 1230250"/>
                <a:gd name="connsiteY5" fmla="*/ 1191073 h 1221697"/>
                <a:gd name="connsiteX6" fmla="*/ 720847 w 1230250"/>
                <a:gd name="connsiteY6" fmla="*/ 1141429 h 1221697"/>
                <a:gd name="connsiteX7" fmla="*/ 347306 w 1230250"/>
                <a:gd name="connsiteY7" fmla="*/ 993814 h 1221697"/>
                <a:gd name="connsiteX8" fmla="*/ 0 w 1230250"/>
                <a:gd name="connsiteY8" fmla="*/ 684639 h 1221697"/>
                <a:gd name="connsiteX0" fmla="*/ 0 w 1230250"/>
                <a:gd name="connsiteY0" fmla="*/ 684639 h 1220601"/>
                <a:gd name="connsiteX1" fmla="*/ 385879 w 1230250"/>
                <a:gd name="connsiteY1" fmla="*/ 287456 h 1220601"/>
                <a:gd name="connsiteX2" fmla="*/ 779941 w 1230250"/>
                <a:gd name="connsiteY2" fmla="*/ 0 h 1220601"/>
                <a:gd name="connsiteX3" fmla="*/ 1122843 w 1230250"/>
                <a:gd name="connsiteY3" fmla="*/ 170128 h 1220601"/>
                <a:gd name="connsiteX4" fmla="*/ 1230250 w 1230250"/>
                <a:gd name="connsiteY4" fmla="*/ 614073 h 1220601"/>
                <a:gd name="connsiteX5" fmla="*/ 1106595 w 1230250"/>
                <a:gd name="connsiteY5" fmla="*/ 1191073 h 1220601"/>
                <a:gd name="connsiteX6" fmla="*/ 720847 w 1230250"/>
                <a:gd name="connsiteY6" fmla="*/ 1141429 h 1220601"/>
                <a:gd name="connsiteX7" fmla="*/ 337940 w 1230250"/>
                <a:gd name="connsiteY7" fmla="*/ 1033997 h 1220601"/>
                <a:gd name="connsiteX8" fmla="*/ 0 w 1230250"/>
                <a:gd name="connsiteY8" fmla="*/ 684639 h 1220601"/>
                <a:gd name="connsiteX0" fmla="*/ 0 w 1230250"/>
                <a:gd name="connsiteY0" fmla="*/ 684639 h 1219886"/>
                <a:gd name="connsiteX1" fmla="*/ 385879 w 1230250"/>
                <a:gd name="connsiteY1" fmla="*/ 287456 h 1219886"/>
                <a:gd name="connsiteX2" fmla="*/ 779941 w 1230250"/>
                <a:gd name="connsiteY2" fmla="*/ 0 h 1219886"/>
                <a:gd name="connsiteX3" fmla="*/ 1122843 w 1230250"/>
                <a:gd name="connsiteY3" fmla="*/ 170128 h 1219886"/>
                <a:gd name="connsiteX4" fmla="*/ 1230250 w 1230250"/>
                <a:gd name="connsiteY4" fmla="*/ 614073 h 1219886"/>
                <a:gd name="connsiteX5" fmla="*/ 1106595 w 1230250"/>
                <a:gd name="connsiteY5" fmla="*/ 1191073 h 1219886"/>
                <a:gd name="connsiteX6" fmla="*/ 720847 w 1230250"/>
                <a:gd name="connsiteY6" fmla="*/ 1141429 h 1219886"/>
                <a:gd name="connsiteX7" fmla="*/ 324905 w 1230250"/>
                <a:gd name="connsiteY7" fmla="*/ 1061488 h 1219886"/>
                <a:gd name="connsiteX8" fmla="*/ 0 w 1230250"/>
                <a:gd name="connsiteY8" fmla="*/ 684639 h 1219886"/>
                <a:gd name="connsiteX0" fmla="*/ 0 w 1230250"/>
                <a:gd name="connsiteY0" fmla="*/ 684639 h 1212467"/>
                <a:gd name="connsiteX1" fmla="*/ 385879 w 1230250"/>
                <a:gd name="connsiteY1" fmla="*/ 287456 h 1212467"/>
                <a:gd name="connsiteX2" fmla="*/ 779941 w 1230250"/>
                <a:gd name="connsiteY2" fmla="*/ 0 h 1212467"/>
                <a:gd name="connsiteX3" fmla="*/ 1122843 w 1230250"/>
                <a:gd name="connsiteY3" fmla="*/ 170128 h 1212467"/>
                <a:gd name="connsiteX4" fmla="*/ 1230250 w 1230250"/>
                <a:gd name="connsiteY4" fmla="*/ 614073 h 1212467"/>
                <a:gd name="connsiteX5" fmla="*/ 1155034 w 1230250"/>
                <a:gd name="connsiteY5" fmla="*/ 1182322 h 1212467"/>
                <a:gd name="connsiteX6" fmla="*/ 720847 w 1230250"/>
                <a:gd name="connsiteY6" fmla="*/ 1141429 h 1212467"/>
                <a:gd name="connsiteX7" fmla="*/ 324905 w 1230250"/>
                <a:gd name="connsiteY7" fmla="*/ 1061488 h 1212467"/>
                <a:gd name="connsiteX8" fmla="*/ 0 w 1230250"/>
                <a:gd name="connsiteY8" fmla="*/ 684639 h 1212467"/>
                <a:gd name="connsiteX0" fmla="*/ 0 w 1230250"/>
                <a:gd name="connsiteY0" fmla="*/ 684639 h 1217428"/>
                <a:gd name="connsiteX1" fmla="*/ 385879 w 1230250"/>
                <a:gd name="connsiteY1" fmla="*/ 287456 h 1217428"/>
                <a:gd name="connsiteX2" fmla="*/ 779941 w 1230250"/>
                <a:gd name="connsiteY2" fmla="*/ 0 h 1217428"/>
                <a:gd name="connsiteX3" fmla="*/ 1122843 w 1230250"/>
                <a:gd name="connsiteY3" fmla="*/ 170128 h 1217428"/>
                <a:gd name="connsiteX4" fmla="*/ 1230250 w 1230250"/>
                <a:gd name="connsiteY4" fmla="*/ 614073 h 1217428"/>
                <a:gd name="connsiteX5" fmla="*/ 1155034 w 1230250"/>
                <a:gd name="connsiteY5" fmla="*/ 1182322 h 1217428"/>
                <a:gd name="connsiteX6" fmla="*/ 715496 w 1230250"/>
                <a:gd name="connsiteY6" fmla="*/ 1164390 h 1217428"/>
                <a:gd name="connsiteX7" fmla="*/ 324905 w 1230250"/>
                <a:gd name="connsiteY7" fmla="*/ 1061488 h 1217428"/>
                <a:gd name="connsiteX8" fmla="*/ 0 w 1230250"/>
                <a:gd name="connsiteY8" fmla="*/ 684639 h 1217428"/>
                <a:gd name="connsiteX0" fmla="*/ 0 w 1230250"/>
                <a:gd name="connsiteY0" fmla="*/ 684639 h 1220529"/>
                <a:gd name="connsiteX1" fmla="*/ 385879 w 1230250"/>
                <a:gd name="connsiteY1" fmla="*/ 287456 h 1220529"/>
                <a:gd name="connsiteX2" fmla="*/ 779941 w 1230250"/>
                <a:gd name="connsiteY2" fmla="*/ 0 h 1220529"/>
                <a:gd name="connsiteX3" fmla="*/ 1122843 w 1230250"/>
                <a:gd name="connsiteY3" fmla="*/ 170128 h 1220529"/>
                <a:gd name="connsiteX4" fmla="*/ 1230250 w 1230250"/>
                <a:gd name="connsiteY4" fmla="*/ 614073 h 1220529"/>
                <a:gd name="connsiteX5" fmla="*/ 1155034 w 1230250"/>
                <a:gd name="connsiteY5" fmla="*/ 1182322 h 1220529"/>
                <a:gd name="connsiteX6" fmla="*/ 712819 w 1230250"/>
                <a:gd name="connsiteY6" fmla="*/ 1175870 h 1220529"/>
                <a:gd name="connsiteX7" fmla="*/ 324905 w 1230250"/>
                <a:gd name="connsiteY7" fmla="*/ 1061488 h 1220529"/>
                <a:gd name="connsiteX8" fmla="*/ 0 w 1230250"/>
                <a:gd name="connsiteY8" fmla="*/ 684639 h 1220529"/>
                <a:gd name="connsiteX0" fmla="*/ 0 w 1230250"/>
                <a:gd name="connsiteY0" fmla="*/ 684639 h 1219435"/>
                <a:gd name="connsiteX1" fmla="*/ 385879 w 1230250"/>
                <a:gd name="connsiteY1" fmla="*/ 287456 h 1219435"/>
                <a:gd name="connsiteX2" fmla="*/ 779941 w 1230250"/>
                <a:gd name="connsiteY2" fmla="*/ 0 h 1219435"/>
                <a:gd name="connsiteX3" fmla="*/ 1122843 w 1230250"/>
                <a:gd name="connsiteY3" fmla="*/ 170128 h 1219435"/>
                <a:gd name="connsiteX4" fmla="*/ 1230250 w 1230250"/>
                <a:gd name="connsiteY4" fmla="*/ 614073 h 1219435"/>
                <a:gd name="connsiteX5" fmla="*/ 1155034 w 1230250"/>
                <a:gd name="connsiteY5" fmla="*/ 1182322 h 1219435"/>
                <a:gd name="connsiteX6" fmla="*/ 712819 w 1230250"/>
                <a:gd name="connsiteY6" fmla="*/ 1175870 h 1219435"/>
                <a:gd name="connsiteX7" fmla="*/ 324905 w 1230250"/>
                <a:gd name="connsiteY7" fmla="*/ 1061488 h 1219435"/>
                <a:gd name="connsiteX8" fmla="*/ 0 w 1230250"/>
                <a:gd name="connsiteY8" fmla="*/ 684639 h 1219435"/>
                <a:gd name="connsiteX0" fmla="*/ 0 w 1230250"/>
                <a:gd name="connsiteY0" fmla="*/ 684639 h 1227047"/>
                <a:gd name="connsiteX1" fmla="*/ 385879 w 1230250"/>
                <a:gd name="connsiteY1" fmla="*/ 287456 h 1227047"/>
                <a:gd name="connsiteX2" fmla="*/ 779941 w 1230250"/>
                <a:gd name="connsiteY2" fmla="*/ 0 h 1227047"/>
                <a:gd name="connsiteX3" fmla="*/ 1122843 w 1230250"/>
                <a:gd name="connsiteY3" fmla="*/ 170128 h 1227047"/>
                <a:gd name="connsiteX4" fmla="*/ 1230250 w 1230250"/>
                <a:gd name="connsiteY4" fmla="*/ 614073 h 1227047"/>
                <a:gd name="connsiteX5" fmla="*/ 1155034 w 1230250"/>
                <a:gd name="connsiteY5" fmla="*/ 1182322 h 1227047"/>
                <a:gd name="connsiteX6" fmla="*/ 707467 w 1230250"/>
                <a:gd name="connsiteY6" fmla="*/ 1198831 h 1227047"/>
                <a:gd name="connsiteX7" fmla="*/ 324905 w 1230250"/>
                <a:gd name="connsiteY7" fmla="*/ 1061488 h 1227047"/>
                <a:gd name="connsiteX8" fmla="*/ 0 w 1230250"/>
                <a:gd name="connsiteY8" fmla="*/ 684639 h 1227047"/>
                <a:gd name="connsiteX0" fmla="*/ 0 w 1230250"/>
                <a:gd name="connsiteY0" fmla="*/ 684639 h 1227700"/>
                <a:gd name="connsiteX1" fmla="*/ 385879 w 1230250"/>
                <a:gd name="connsiteY1" fmla="*/ 287456 h 1227700"/>
                <a:gd name="connsiteX2" fmla="*/ 779941 w 1230250"/>
                <a:gd name="connsiteY2" fmla="*/ 0 h 1227700"/>
                <a:gd name="connsiteX3" fmla="*/ 1122843 w 1230250"/>
                <a:gd name="connsiteY3" fmla="*/ 170128 h 1227700"/>
                <a:gd name="connsiteX4" fmla="*/ 1230250 w 1230250"/>
                <a:gd name="connsiteY4" fmla="*/ 614073 h 1227700"/>
                <a:gd name="connsiteX5" fmla="*/ 1155034 w 1230250"/>
                <a:gd name="connsiteY5" fmla="*/ 1182322 h 1227700"/>
                <a:gd name="connsiteX6" fmla="*/ 707467 w 1230250"/>
                <a:gd name="connsiteY6" fmla="*/ 1198831 h 1227700"/>
                <a:gd name="connsiteX7" fmla="*/ 308198 w 1230250"/>
                <a:gd name="connsiteY7" fmla="*/ 1076290 h 1227700"/>
                <a:gd name="connsiteX8" fmla="*/ 0 w 1230250"/>
                <a:gd name="connsiteY8" fmla="*/ 684639 h 1227700"/>
                <a:gd name="connsiteX0" fmla="*/ 0 w 1230250"/>
                <a:gd name="connsiteY0" fmla="*/ 684639 h 1227653"/>
                <a:gd name="connsiteX1" fmla="*/ 385879 w 1230250"/>
                <a:gd name="connsiteY1" fmla="*/ 287456 h 1227653"/>
                <a:gd name="connsiteX2" fmla="*/ 779941 w 1230250"/>
                <a:gd name="connsiteY2" fmla="*/ 0 h 1227653"/>
                <a:gd name="connsiteX3" fmla="*/ 1122843 w 1230250"/>
                <a:gd name="connsiteY3" fmla="*/ 170128 h 1227653"/>
                <a:gd name="connsiteX4" fmla="*/ 1230250 w 1230250"/>
                <a:gd name="connsiteY4" fmla="*/ 614073 h 1227653"/>
                <a:gd name="connsiteX5" fmla="*/ 1155034 w 1230250"/>
                <a:gd name="connsiteY5" fmla="*/ 1182322 h 1227653"/>
                <a:gd name="connsiteX6" fmla="*/ 707467 w 1230250"/>
                <a:gd name="connsiteY6" fmla="*/ 1198831 h 1227653"/>
                <a:gd name="connsiteX7" fmla="*/ 281474 w 1230250"/>
                <a:gd name="connsiteY7" fmla="*/ 1077190 h 1227653"/>
                <a:gd name="connsiteX8" fmla="*/ 0 w 1230250"/>
                <a:gd name="connsiteY8" fmla="*/ 684639 h 122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250" h="1227653">
                  <a:moveTo>
                    <a:pt x="0" y="684639"/>
                  </a:moveTo>
                  <a:cubicBezTo>
                    <a:pt x="39627" y="537927"/>
                    <a:pt x="216796" y="400893"/>
                    <a:pt x="385879" y="287456"/>
                  </a:cubicBezTo>
                  <a:cubicBezTo>
                    <a:pt x="519700" y="206580"/>
                    <a:pt x="630031" y="46498"/>
                    <a:pt x="779941" y="0"/>
                  </a:cubicBezTo>
                  <a:cubicBezTo>
                    <a:pt x="931007" y="0"/>
                    <a:pt x="1122843" y="19062"/>
                    <a:pt x="1122843" y="170128"/>
                  </a:cubicBezTo>
                  <a:cubicBezTo>
                    <a:pt x="1159046" y="320896"/>
                    <a:pt x="1216862" y="438427"/>
                    <a:pt x="1230250" y="614073"/>
                  </a:cubicBezTo>
                  <a:cubicBezTo>
                    <a:pt x="1207725" y="824958"/>
                    <a:pt x="1249789" y="1005192"/>
                    <a:pt x="1155034" y="1182322"/>
                  </a:cubicBezTo>
                  <a:cubicBezTo>
                    <a:pt x="1053715" y="1261672"/>
                    <a:pt x="853060" y="1216353"/>
                    <a:pt x="707467" y="1198831"/>
                  </a:cubicBezTo>
                  <a:cubicBezTo>
                    <a:pt x="561874" y="1181309"/>
                    <a:pt x="405896" y="1134703"/>
                    <a:pt x="281474" y="1077190"/>
                  </a:cubicBezTo>
                  <a:cubicBezTo>
                    <a:pt x="159682" y="1014068"/>
                    <a:pt x="39236" y="841464"/>
                    <a:pt x="0" y="684639"/>
                  </a:cubicBezTo>
                  <a:close/>
                </a:path>
              </a:pathLst>
            </a:custGeom>
            <a:solidFill>
              <a:srgbClr val="FF0000">
                <a:alpha val="27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7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42B3D4C3-48F1-4B52-B994-52D271AF6606}"/>
                </a:ext>
              </a:extLst>
            </p:cNvPr>
            <p:cNvSpPr/>
            <p:nvPr/>
          </p:nvSpPr>
          <p:spPr>
            <a:xfrm>
              <a:off x="10965513" y="1623781"/>
              <a:ext cx="76174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【</a:t>
              </a:r>
              <a:r>
                <a:rPr kumimoji="1"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大阪～堺</a:t>
              </a:r>
              <a:r>
                <a:rPr kumimoji="1"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9CFBA695-3867-423A-825D-A21FE0056A8A}"/>
                </a:ext>
              </a:extLst>
            </p:cNvPr>
            <p:cNvSpPr/>
            <p:nvPr/>
          </p:nvSpPr>
          <p:spPr>
            <a:xfrm>
              <a:off x="6743699" y="1131942"/>
              <a:ext cx="2268000" cy="5760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rIns="54000" rtlCol="0" anchor="ctr"/>
            <a:lstStyle/>
            <a:p>
              <a:pPr algn="just"/>
              <a:r>
                <a:rPr kumimoji="1" lang="ja-JP" altLang="en-US" sz="900" spc="-2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旅客船・サイクル等の連携による瀬戸内・淡路島等との回遊性向上</a:t>
              </a:r>
              <a:endParaRPr kumimoji="1" lang="en-US" altLang="ja-JP" sz="900" spc="-2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just"/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歴史街道等を活用した近隣府県との</a:t>
              </a:r>
              <a:r>
                <a:rPr kumimoji="1"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連携</a:t>
              </a:r>
              <a:endParaRPr kumimoji="1" lang="en-US" altLang="ja-JP" sz="9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just"/>
              <a:r>
                <a:rPr kumimoji="1"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ベイエリアが一体となった国内外への情報発信</a:t>
              </a:r>
              <a:endParaRPr kumimoji="1"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B9D7130E-388E-494E-B1CF-69D594C9D490}"/>
                </a:ext>
              </a:extLst>
            </p:cNvPr>
            <p:cNvSpPr/>
            <p:nvPr/>
          </p:nvSpPr>
          <p:spPr>
            <a:xfrm>
              <a:off x="10654985" y="1460863"/>
              <a:ext cx="362970" cy="315713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C292E488-07B0-49B4-952D-90B2CCD39CF3}"/>
                </a:ext>
              </a:extLst>
            </p:cNvPr>
            <p:cNvSpPr/>
            <p:nvPr/>
          </p:nvSpPr>
          <p:spPr>
            <a:xfrm>
              <a:off x="5801621" y="1606712"/>
              <a:ext cx="792000" cy="252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瀬戸内海</a:t>
              </a:r>
              <a:endParaRPr kumimoji="1" lang="en-US" altLang="ja-JP" sz="1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6E07E5DA-F61A-443B-9177-6CC0C7067DFC}"/>
                </a:ext>
              </a:extLst>
            </p:cNvPr>
            <p:cNvSpPr/>
            <p:nvPr/>
          </p:nvSpPr>
          <p:spPr>
            <a:xfrm>
              <a:off x="10528902" y="1474033"/>
              <a:ext cx="619395" cy="2317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u="sng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夢洲</a:t>
              </a:r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6E07E5DA-F61A-443B-9177-6CC0C7067DFC}"/>
                </a:ext>
              </a:extLst>
            </p:cNvPr>
            <p:cNvSpPr/>
            <p:nvPr/>
          </p:nvSpPr>
          <p:spPr>
            <a:xfrm>
              <a:off x="11034988" y="2069890"/>
              <a:ext cx="551254" cy="20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堺浜</a:t>
              </a: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6E07E5DA-F61A-443B-9177-6CC0C7067DFC}"/>
                </a:ext>
              </a:extLst>
            </p:cNvPr>
            <p:cNvSpPr/>
            <p:nvPr/>
          </p:nvSpPr>
          <p:spPr>
            <a:xfrm>
              <a:off x="11277512" y="2202829"/>
              <a:ext cx="547147" cy="198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堺旧港</a:t>
              </a:r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54E66EB1-CD38-471C-A42F-1DD9C2F84DF3}"/>
                </a:ext>
              </a:extLst>
            </p:cNvPr>
            <p:cNvSpPr/>
            <p:nvPr/>
          </p:nvSpPr>
          <p:spPr>
            <a:xfrm>
              <a:off x="10363020" y="5458076"/>
              <a:ext cx="619537" cy="29390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和歌山</a:t>
              </a:r>
              <a:endParaRPr kumimoji="1" lang="en-US" altLang="ja-JP" sz="1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3" name="矢印: 左右 152">
              <a:extLst>
                <a:ext uri="{FF2B5EF4-FFF2-40B4-BE49-F238E27FC236}">
                  <a16:creationId xmlns:a16="http://schemas.microsoft.com/office/drawing/2014/main" id="{37582A9E-728A-41E8-9E40-B7FDA5E66A40}"/>
                </a:ext>
              </a:extLst>
            </p:cNvPr>
            <p:cNvSpPr/>
            <p:nvPr/>
          </p:nvSpPr>
          <p:spPr>
            <a:xfrm rot="969566">
              <a:off x="11425675" y="2703707"/>
              <a:ext cx="744552" cy="459426"/>
            </a:xfrm>
            <a:prstGeom prst="leftRightArrow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7076435" y="1644261"/>
              <a:ext cx="3526867" cy="3391536"/>
            </a:xfrm>
            <a:custGeom>
              <a:avLst/>
              <a:gdLst>
                <a:gd name="connsiteX0" fmla="*/ 3333417 w 3600117"/>
                <a:gd name="connsiteY0" fmla="*/ 0 h 3519530"/>
                <a:gd name="connsiteX1" fmla="*/ 2472357 w 3600117"/>
                <a:gd name="connsiteY1" fmla="*/ 106680 h 3519530"/>
                <a:gd name="connsiteX2" fmla="*/ 1748457 w 3600117"/>
                <a:gd name="connsiteY2" fmla="*/ 342900 h 3519530"/>
                <a:gd name="connsiteX3" fmla="*/ 1108377 w 3600117"/>
                <a:gd name="connsiteY3" fmla="*/ 777240 h 3519530"/>
                <a:gd name="connsiteX4" fmla="*/ 666417 w 3600117"/>
                <a:gd name="connsiteY4" fmla="*/ 1295400 h 3519530"/>
                <a:gd name="connsiteX5" fmla="*/ 186357 w 3600117"/>
                <a:gd name="connsiteY5" fmla="*/ 2072640 h 3519530"/>
                <a:gd name="connsiteX6" fmla="*/ 3477 w 3600117"/>
                <a:gd name="connsiteY6" fmla="*/ 2964180 h 3519530"/>
                <a:gd name="connsiteX7" fmla="*/ 171117 w 3600117"/>
                <a:gd name="connsiteY7" fmla="*/ 3429000 h 3519530"/>
                <a:gd name="connsiteX8" fmla="*/ 1222677 w 3600117"/>
                <a:gd name="connsiteY8" fmla="*/ 3482340 h 3519530"/>
                <a:gd name="connsiteX9" fmla="*/ 2213277 w 3600117"/>
                <a:gd name="connsiteY9" fmla="*/ 3002280 h 3519530"/>
                <a:gd name="connsiteX10" fmla="*/ 2891457 w 3600117"/>
                <a:gd name="connsiteY10" fmla="*/ 2392680 h 3519530"/>
                <a:gd name="connsiteX11" fmla="*/ 3341037 w 3600117"/>
                <a:gd name="connsiteY11" fmla="*/ 1630680 h 3519530"/>
                <a:gd name="connsiteX12" fmla="*/ 3600117 w 3600117"/>
                <a:gd name="connsiteY12" fmla="*/ 678180 h 3519530"/>
                <a:gd name="connsiteX0" fmla="*/ 3417514 w 3684214"/>
                <a:gd name="connsiteY0" fmla="*/ 0 h 3525266"/>
                <a:gd name="connsiteX1" fmla="*/ 2556454 w 3684214"/>
                <a:gd name="connsiteY1" fmla="*/ 106680 h 3525266"/>
                <a:gd name="connsiteX2" fmla="*/ 1832554 w 3684214"/>
                <a:gd name="connsiteY2" fmla="*/ 342900 h 3525266"/>
                <a:gd name="connsiteX3" fmla="*/ 1192474 w 3684214"/>
                <a:gd name="connsiteY3" fmla="*/ 777240 h 3525266"/>
                <a:gd name="connsiteX4" fmla="*/ 750514 w 3684214"/>
                <a:gd name="connsiteY4" fmla="*/ 1295400 h 3525266"/>
                <a:gd name="connsiteX5" fmla="*/ 270454 w 3684214"/>
                <a:gd name="connsiteY5" fmla="*/ 2072640 h 3525266"/>
                <a:gd name="connsiteX6" fmla="*/ 110 w 3684214"/>
                <a:gd name="connsiteY6" fmla="*/ 2836959 h 3525266"/>
                <a:gd name="connsiteX7" fmla="*/ 255214 w 3684214"/>
                <a:gd name="connsiteY7" fmla="*/ 3429000 h 3525266"/>
                <a:gd name="connsiteX8" fmla="*/ 1306774 w 3684214"/>
                <a:gd name="connsiteY8" fmla="*/ 3482340 h 3525266"/>
                <a:gd name="connsiteX9" fmla="*/ 2297374 w 3684214"/>
                <a:gd name="connsiteY9" fmla="*/ 3002280 h 3525266"/>
                <a:gd name="connsiteX10" fmla="*/ 2975554 w 3684214"/>
                <a:gd name="connsiteY10" fmla="*/ 2392680 h 3525266"/>
                <a:gd name="connsiteX11" fmla="*/ 3425134 w 3684214"/>
                <a:gd name="connsiteY11" fmla="*/ 1630680 h 3525266"/>
                <a:gd name="connsiteX12" fmla="*/ 3684214 w 3684214"/>
                <a:gd name="connsiteY12" fmla="*/ 678180 h 3525266"/>
                <a:gd name="connsiteX0" fmla="*/ 3417443 w 3684143"/>
                <a:gd name="connsiteY0" fmla="*/ 0 h 3570082"/>
                <a:gd name="connsiteX1" fmla="*/ 2556383 w 3684143"/>
                <a:gd name="connsiteY1" fmla="*/ 106680 h 3570082"/>
                <a:gd name="connsiteX2" fmla="*/ 1832483 w 3684143"/>
                <a:gd name="connsiteY2" fmla="*/ 342900 h 3570082"/>
                <a:gd name="connsiteX3" fmla="*/ 1192403 w 3684143"/>
                <a:gd name="connsiteY3" fmla="*/ 777240 h 3570082"/>
                <a:gd name="connsiteX4" fmla="*/ 750443 w 3684143"/>
                <a:gd name="connsiteY4" fmla="*/ 1295400 h 3570082"/>
                <a:gd name="connsiteX5" fmla="*/ 270383 w 3684143"/>
                <a:gd name="connsiteY5" fmla="*/ 2072640 h 3570082"/>
                <a:gd name="connsiteX6" fmla="*/ 39 w 3684143"/>
                <a:gd name="connsiteY6" fmla="*/ 2836959 h 3570082"/>
                <a:gd name="connsiteX7" fmla="*/ 286949 w 3684143"/>
                <a:gd name="connsiteY7" fmla="*/ 3508513 h 3570082"/>
                <a:gd name="connsiteX8" fmla="*/ 1306703 w 3684143"/>
                <a:gd name="connsiteY8" fmla="*/ 3482340 h 3570082"/>
                <a:gd name="connsiteX9" fmla="*/ 2297303 w 3684143"/>
                <a:gd name="connsiteY9" fmla="*/ 3002280 h 3570082"/>
                <a:gd name="connsiteX10" fmla="*/ 2975483 w 3684143"/>
                <a:gd name="connsiteY10" fmla="*/ 2392680 h 3570082"/>
                <a:gd name="connsiteX11" fmla="*/ 3425063 w 3684143"/>
                <a:gd name="connsiteY11" fmla="*/ 1630680 h 3570082"/>
                <a:gd name="connsiteX12" fmla="*/ 3684143 w 3684143"/>
                <a:gd name="connsiteY12" fmla="*/ 678180 h 3570082"/>
                <a:gd name="connsiteX0" fmla="*/ 3418055 w 3684755"/>
                <a:gd name="connsiteY0" fmla="*/ 0 h 3545042"/>
                <a:gd name="connsiteX1" fmla="*/ 2556995 w 3684755"/>
                <a:gd name="connsiteY1" fmla="*/ 106680 h 3545042"/>
                <a:gd name="connsiteX2" fmla="*/ 1833095 w 3684755"/>
                <a:gd name="connsiteY2" fmla="*/ 342900 h 3545042"/>
                <a:gd name="connsiteX3" fmla="*/ 1193015 w 3684755"/>
                <a:gd name="connsiteY3" fmla="*/ 777240 h 3545042"/>
                <a:gd name="connsiteX4" fmla="*/ 751055 w 3684755"/>
                <a:gd name="connsiteY4" fmla="*/ 1295400 h 3545042"/>
                <a:gd name="connsiteX5" fmla="*/ 270995 w 3684755"/>
                <a:gd name="connsiteY5" fmla="*/ 2072640 h 3545042"/>
                <a:gd name="connsiteX6" fmla="*/ 651 w 3684755"/>
                <a:gd name="connsiteY6" fmla="*/ 2836959 h 3545042"/>
                <a:gd name="connsiteX7" fmla="*/ 343220 w 3684755"/>
                <a:gd name="connsiteY7" fmla="*/ 3468756 h 3545042"/>
                <a:gd name="connsiteX8" fmla="*/ 1307315 w 3684755"/>
                <a:gd name="connsiteY8" fmla="*/ 3482340 h 3545042"/>
                <a:gd name="connsiteX9" fmla="*/ 2297915 w 3684755"/>
                <a:gd name="connsiteY9" fmla="*/ 3002280 h 3545042"/>
                <a:gd name="connsiteX10" fmla="*/ 2976095 w 3684755"/>
                <a:gd name="connsiteY10" fmla="*/ 2392680 h 3545042"/>
                <a:gd name="connsiteX11" fmla="*/ 3425675 w 3684755"/>
                <a:gd name="connsiteY11" fmla="*/ 1630680 h 3545042"/>
                <a:gd name="connsiteX12" fmla="*/ 3684755 w 3684755"/>
                <a:gd name="connsiteY12" fmla="*/ 678180 h 3545042"/>
                <a:gd name="connsiteX0" fmla="*/ 3418055 w 3684755"/>
                <a:gd name="connsiteY0" fmla="*/ 0 h 3522254"/>
                <a:gd name="connsiteX1" fmla="*/ 2556995 w 3684755"/>
                <a:gd name="connsiteY1" fmla="*/ 106680 h 3522254"/>
                <a:gd name="connsiteX2" fmla="*/ 1833095 w 3684755"/>
                <a:gd name="connsiteY2" fmla="*/ 342900 h 3522254"/>
                <a:gd name="connsiteX3" fmla="*/ 1193015 w 3684755"/>
                <a:gd name="connsiteY3" fmla="*/ 777240 h 3522254"/>
                <a:gd name="connsiteX4" fmla="*/ 751055 w 3684755"/>
                <a:gd name="connsiteY4" fmla="*/ 1295400 h 3522254"/>
                <a:gd name="connsiteX5" fmla="*/ 270995 w 3684755"/>
                <a:gd name="connsiteY5" fmla="*/ 2072640 h 3522254"/>
                <a:gd name="connsiteX6" fmla="*/ 651 w 3684755"/>
                <a:gd name="connsiteY6" fmla="*/ 2836959 h 3522254"/>
                <a:gd name="connsiteX7" fmla="*/ 343220 w 3684755"/>
                <a:gd name="connsiteY7" fmla="*/ 3468756 h 3522254"/>
                <a:gd name="connsiteX8" fmla="*/ 1482244 w 3684755"/>
                <a:gd name="connsiteY8" fmla="*/ 3434632 h 3522254"/>
                <a:gd name="connsiteX9" fmla="*/ 2297915 w 3684755"/>
                <a:gd name="connsiteY9" fmla="*/ 3002280 h 3522254"/>
                <a:gd name="connsiteX10" fmla="*/ 2976095 w 3684755"/>
                <a:gd name="connsiteY10" fmla="*/ 2392680 h 3522254"/>
                <a:gd name="connsiteX11" fmla="*/ 3425675 w 3684755"/>
                <a:gd name="connsiteY11" fmla="*/ 1630680 h 3522254"/>
                <a:gd name="connsiteX12" fmla="*/ 3684755 w 3684755"/>
                <a:gd name="connsiteY12" fmla="*/ 678180 h 3522254"/>
                <a:gd name="connsiteX0" fmla="*/ 3420656 w 3687356"/>
                <a:gd name="connsiteY0" fmla="*/ 0 h 3522254"/>
                <a:gd name="connsiteX1" fmla="*/ 2559596 w 3687356"/>
                <a:gd name="connsiteY1" fmla="*/ 106680 h 3522254"/>
                <a:gd name="connsiteX2" fmla="*/ 1835696 w 3687356"/>
                <a:gd name="connsiteY2" fmla="*/ 342900 h 3522254"/>
                <a:gd name="connsiteX3" fmla="*/ 1195616 w 3687356"/>
                <a:gd name="connsiteY3" fmla="*/ 777240 h 3522254"/>
                <a:gd name="connsiteX4" fmla="*/ 753656 w 3687356"/>
                <a:gd name="connsiteY4" fmla="*/ 1295400 h 3522254"/>
                <a:gd name="connsiteX5" fmla="*/ 273596 w 3687356"/>
                <a:gd name="connsiteY5" fmla="*/ 2072640 h 3522254"/>
                <a:gd name="connsiteX6" fmla="*/ 3252 w 3687356"/>
                <a:gd name="connsiteY6" fmla="*/ 2836959 h 3522254"/>
                <a:gd name="connsiteX7" fmla="*/ 449188 w 3687356"/>
                <a:gd name="connsiteY7" fmla="*/ 3468756 h 3522254"/>
                <a:gd name="connsiteX8" fmla="*/ 1484845 w 3687356"/>
                <a:gd name="connsiteY8" fmla="*/ 3434632 h 3522254"/>
                <a:gd name="connsiteX9" fmla="*/ 2300516 w 3687356"/>
                <a:gd name="connsiteY9" fmla="*/ 3002280 h 3522254"/>
                <a:gd name="connsiteX10" fmla="*/ 2978696 w 3687356"/>
                <a:gd name="connsiteY10" fmla="*/ 2392680 h 3522254"/>
                <a:gd name="connsiteX11" fmla="*/ 3428276 w 3687356"/>
                <a:gd name="connsiteY11" fmla="*/ 1630680 h 3522254"/>
                <a:gd name="connsiteX12" fmla="*/ 3687356 w 3687356"/>
                <a:gd name="connsiteY12" fmla="*/ 678180 h 3522254"/>
                <a:gd name="connsiteX0" fmla="*/ 3422315 w 3689015"/>
                <a:gd name="connsiteY0" fmla="*/ 0 h 3505920"/>
                <a:gd name="connsiteX1" fmla="*/ 2561255 w 3689015"/>
                <a:gd name="connsiteY1" fmla="*/ 106680 h 3505920"/>
                <a:gd name="connsiteX2" fmla="*/ 1837355 w 3689015"/>
                <a:gd name="connsiteY2" fmla="*/ 342900 h 3505920"/>
                <a:gd name="connsiteX3" fmla="*/ 1197275 w 3689015"/>
                <a:gd name="connsiteY3" fmla="*/ 777240 h 3505920"/>
                <a:gd name="connsiteX4" fmla="*/ 755315 w 3689015"/>
                <a:gd name="connsiteY4" fmla="*/ 1295400 h 3505920"/>
                <a:gd name="connsiteX5" fmla="*/ 275255 w 3689015"/>
                <a:gd name="connsiteY5" fmla="*/ 2072640 h 3505920"/>
                <a:gd name="connsiteX6" fmla="*/ 4911 w 3689015"/>
                <a:gd name="connsiteY6" fmla="*/ 2836959 h 3505920"/>
                <a:gd name="connsiteX7" fmla="*/ 498555 w 3689015"/>
                <a:gd name="connsiteY7" fmla="*/ 3444902 h 3505920"/>
                <a:gd name="connsiteX8" fmla="*/ 1486504 w 3689015"/>
                <a:gd name="connsiteY8" fmla="*/ 3434632 h 3505920"/>
                <a:gd name="connsiteX9" fmla="*/ 2302175 w 3689015"/>
                <a:gd name="connsiteY9" fmla="*/ 3002280 h 3505920"/>
                <a:gd name="connsiteX10" fmla="*/ 2980355 w 3689015"/>
                <a:gd name="connsiteY10" fmla="*/ 2392680 h 3505920"/>
                <a:gd name="connsiteX11" fmla="*/ 3429935 w 3689015"/>
                <a:gd name="connsiteY11" fmla="*/ 1630680 h 3505920"/>
                <a:gd name="connsiteX12" fmla="*/ 3689015 w 3689015"/>
                <a:gd name="connsiteY12" fmla="*/ 678180 h 3505920"/>
                <a:gd name="connsiteX0" fmla="*/ 3423345 w 3690045"/>
                <a:gd name="connsiteY0" fmla="*/ 0 h 3505920"/>
                <a:gd name="connsiteX1" fmla="*/ 2562285 w 3690045"/>
                <a:gd name="connsiteY1" fmla="*/ 106680 h 3505920"/>
                <a:gd name="connsiteX2" fmla="*/ 1838385 w 3690045"/>
                <a:gd name="connsiteY2" fmla="*/ 342900 h 3505920"/>
                <a:gd name="connsiteX3" fmla="*/ 1198305 w 3690045"/>
                <a:gd name="connsiteY3" fmla="*/ 777240 h 3505920"/>
                <a:gd name="connsiteX4" fmla="*/ 756345 w 3690045"/>
                <a:gd name="connsiteY4" fmla="*/ 1295400 h 3505920"/>
                <a:gd name="connsiteX5" fmla="*/ 260383 w 3690045"/>
                <a:gd name="connsiteY5" fmla="*/ 2016981 h 3505920"/>
                <a:gd name="connsiteX6" fmla="*/ 5941 w 3690045"/>
                <a:gd name="connsiteY6" fmla="*/ 2836959 h 3505920"/>
                <a:gd name="connsiteX7" fmla="*/ 499585 w 3690045"/>
                <a:gd name="connsiteY7" fmla="*/ 3444902 h 3505920"/>
                <a:gd name="connsiteX8" fmla="*/ 1487534 w 3690045"/>
                <a:gd name="connsiteY8" fmla="*/ 3434632 h 3505920"/>
                <a:gd name="connsiteX9" fmla="*/ 2303205 w 3690045"/>
                <a:gd name="connsiteY9" fmla="*/ 3002280 h 3505920"/>
                <a:gd name="connsiteX10" fmla="*/ 2981385 w 3690045"/>
                <a:gd name="connsiteY10" fmla="*/ 2392680 h 3505920"/>
                <a:gd name="connsiteX11" fmla="*/ 3430965 w 3690045"/>
                <a:gd name="connsiteY11" fmla="*/ 1630680 h 3505920"/>
                <a:gd name="connsiteX12" fmla="*/ 3690045 w 3690045"/>
                <a:gd name="connsiteY12" fmla="*/ 678180 h 3505920"/>
                <a:gd name="connsiteX0" fmla="*/ 3302243 w 3568943"/>
                <a:gd name="connsiteY0" fmla="*/ 0 h 3504269"/>
                <a:gd name="connsiteX1" fmla="*/ 2441183 w 3568943"/>
                <a:gd name="connsiteY1" fmla="*/ 106680 h 3504269"/>
                <a:gd name="connsiteX2" fmla="*/ 1717283 w 3568943"/>
                <a:gd name="connsiteY2" fmla="*/ 342900 h 3504269"/>
                <a:gd name="connsiteX3" fmla="*/ 1077203 w 3568943"/>
                <a:gd name="connsiteY3" fmla="*/ 777240 h 3504269"/>
                <a:gd name="connsiteX4" fmla="*/ 635243 w 3568943"/>
                <a:gd name="connsiteY4" fmla="*/ 1295400 h 3504269"/>
                <a:gd name="connsiteX5" fmla="*/ 139281 w 3568943"/>
                <a:gd name="connsiteY5" fmla="*/ 2016981 h 3504269"/>
                <a:gd name="connsiteX6" fmla="*/ 12060 w 3568943"/>
                <a:gd name="connsiteY6" fmla="*/ 2860813 h 3504269"/>
                <a:gd name="connsiteX7" fmla="*/ 378483 w 3568943"/>
                <a:gd name="connsiteY7" fmla="*/ 3444902 h 3504269"/>
                <a:gd name="connsiteX8" fmla="*/ 1366432 w 3568943"/>
                <a:gd name="connsiteY8" fmla="*/ 3434632 h 3504269"/>
                <a:gd name="connsiteX9" fmla="*/ 2182103 w 3568943"/>
                <a:gd name="connsiteY9" fmla="*/ 3002280 h 3504269"/>
                <a:gd name="connsiteX10" fmla="*/ 2860283 w 3568943"/>
                <a:gd name="connsiteY10" fmla="*/ 2392680 h 3504269"/>
                <a:gd name="connsiteX11" fmla="*/ 3309863 w 3568943"/>
                <a:gd name="connsiteY11" fmla="*/ 1630680 h 3504269"/>
                <a:gd name="connsiteX12" fmla="*/ 3568943 w 3568943"/>
                <a:gd name="connsiteY12" fmla="*/ 678180 h 3504269"/>
                <a:gd name="connsiteX0" fmla="*/ 3331632 w 3598332"/>
                <a:gd name="connsiteY0" fmla="*/ 0 h 3504269"/>
                <a:gd name="connsiteX1" fmla="*/ 2470572 w 3598332"/>
                <a:gd name="connsiteY1" fmla="*/ 106680 h 3504269"/>
                <a:gd name="connsiteX2" fmla="*/ 1746672 w 3598332"/>
                <a:gd name="connsiteY2" fmla="*/ 342900 h 3504269"/>
                <a:gd name="connsiteX3" fmla="*/ 1106592 w 3598332"/>
                <a:gd name="connsiteY3" fmla="*/ 777240 h 3504269"/>
                <a:gd name="connsiteX4" fmla="*/ 664632 w 3598332"/>
                <a:gd name="connsiteY4" fmla="*/ 1295400 h 3504269"/>
                <a:gd name="connsiteX5" fmla="*/ 168670 w 3598332"/>
                <a:gd name="connsiteY5" fmla="*/ 2016981 h 3504269"/>
                <a:gd name="connsiteX6" fmla="*/ 9644 w 3598332"/>
                <a:gd name="connsiteY6" fmla="*/ 2860813 h 3504269"/>
                <a:gd name="connsiteX7" fmla="*/ 407872 w 3598332"/>
                <a:gd name="connsiteY7" fmla="*/ 3444902 h 3504269"/>
                <a:gd name="connsiteX8" fmla="*/ 1395821 w 3598332"/>
                <a:gd name="connsiteY8" fmla="*/ 3434632 h 3504269"/>
                <a:gd name="connsiteX9" fmla="*/ 2211492 w 3598332"/>
                <a:gd name="connsiteY9" fmla="*/ 3002280 h 3504269"/>
                <a:gd name="connsiteX10" fmla="*/ 2889672 w 3598332"/>
                <a:gd name="connsiteY10" fmla="*/ 2392680 h 3504269"/>
                <a:gd name="connsiteX11" fmla="*/ 3339252 w 3598332"/>
                <a:gd name="connsiteY11" fmla="*/ 1630680 h 3504269"/>
                <a:gd name="connsiteX12" fmla="*/ 3598332 w 3598332"/>
                <a:gd name="connsiteY12" fmla="*/ 678180 h 3504269"/>
                <a:gd name="connsiteX0" fmla="*/ 3331632 w 3646040"/>
                <a:gd name="connsiteY0" fmla="*/ 0 h 3504269"/>
                <a:gd name="connsiteX1" fmla="*/ 2470572 w 3646040"/>
                <a:gd name="connsiteY1" fmla="*/ 106680 h 3504269"/>
                <a:gd name="connsiteX2" fmla="*/ 1746672 w 3646040"/>
                <a:gd name="connsiteY2" fmla="*/ 342900 h 3504269"/>
                <a:gd name="connsiteX3" fmla="*/ 1106592 w 3646040"/>
                <a:gd name="connsiteY3" fmla="*/ 777240 h 3504269"/>
                <a:gd name="connsiteX4" fmla="*/ 664632 w 3646040"/>
                <a:gd name="connsiteY4" fmla="*/ 1295400 h 3504269"/>
                <a:gd name="connsiteX5" fmla="*/ 168670 w 3646040"/>
                <a:gd name="connsiteY5" fmla="*/ 2016981 h 3504269"/>
                <a:gd name="connsiteX6" fmla="*/ 9644 w 3646040"/>
                <a:gd name="connsiteY6" fmla="*/ 2860813 h 3504269"/>
                <a:gd name="connsiteX7" fmla="*/ 407872 w 3646040"/>
                <a:gd name="connsiteY7" fmla="*/ 3444902 h 3504269"/>
                <a:gd name="connsiteX8" fmla="*/ 1395821 w 3646040"/>
                <a:gd name="connsiteY8" fmla="*/ 3434632 h 3504269"/>
                <a:gd name="connsiteX9" fmla="*/ 2211492 w 3646040"/>
                <a:gd name="connsiteY9" fmla="*/ 3002280 h 3504269"/>
                <a:gd name="connsiteX10" fmla="*/ 2889672 w 3646040"/>
                <a:gd name="connsiteY10" fmla="*/ 2392680 h 3504269"/>
                <a:gd name="connsiteX11" fmla="*/ 3339252 w 3646040"/>
                <a:gd name="connsiteY11" fmla="*/ 1630680 h 3504269"/>
                <a:gd name="connsiteX12" fmla="*/ 3646040 w 3646040"/>
                <a:gd name="connsiteY12" fmla="*/ 678180 h 3504269"/>
                <a:gd name="connsiteX0" fmla="*/ 3331632 w 3622186"/>
                <a:gd name="connsiteY0" fmla="*/ 0 h 3504269"/>
                <a:gd name="connsiteX1" fmla="*/ 2470572 w 3622186"/>
                <a:gd name="connsiteY1" fmla="*/ 106680 h 3504269"/>
                <a:gd name="connsiteX2" fmla="*/ 1746672 w 3622186"/>
                <a:gd name="connsiteY2" fmla="*/ 342900 h 3504269"/>
                <a:gd name="connsiteX3" fmla="*/ 1106592 w 3622186"/>
                <a:gd name="connsiteY3" fmla="*/ 777240 h 3504269"/>
                <a:gd name="connsiteX4" fmla="*/ 664632 w 3622186"/>
                <a:gd name="connsiteY4" fmla="*/ 1295400 h 3504269"/>
                <a:gd name="connsiteX5" fmla="*/ 168670 w 3622186"/>
                <a:gd name="connsiteY5" fmla="*/ 2016981 h 3504269"/>
                <a:gd name="connsiteX6" fmla="*/ 9644 w 3622186"/>
                <a:gd name="connsiteY6" fmla="*/ 2860813 h 3504269"/>
                <a:gd name="connsiteX7" fmla="*/ 407872 w 3622186"/>
                <a:gd name="connsiteY7" fmla="*/ 3444902 h 3504269"/>
                <a:gd name="connsiteX8" fmla="*/ 1395821 w 3622186"/>
                <a:gd name="connsiteY8" fmla="*/ 3434632 h 3504269"/>
                <a:gd name="connsiteX9" fmla="*/ 2211492 w 3622186"/>
                <a:gd name="connsiteY9" fmla="*/ 3002280 h 3504269"/>
                <a:gd name="connsiteX10" fmla="*/ 2889672 w 3622186"/>
                <a:gd name="connsiteY10" fmla="*/ 2392680 h 3504269"/>
                <a:gd name="connsiteX11" fmla="*/ 3339252 w 3622186"/>
                <a:gd name="connsiteY11" fmla="*/ 1630680 h 3504269"/>
                <a:gd name="connsiteX12" fmla="*/ 3622186 w 3622186"/>
                <a:gd name="connsiteY12" fmla="*/ 662277 h 3504269"/>
                <a:gd name="connsiteX0" fmla="*/ 3331632 w 3622186"/>
                <a:gd name="connsiteY0" fmla="*/ 0 h 3504269"/>
                <a:gd name="connsiteX1" fmla="*/ 2470572 w 3622186"/>
                <a:gd name="connsiteY1" fmla="*/ 106680 h 3504269"/>
                <a:gd name="connsiteX2" fmla="*/ 1746672 w 3622186"/>
                <a:gd name="connsiteY2" fmla="*/ 342900 h 3504269"/>
                <a:gd name="connsiteX3" fmla="*/ 1106592 w 3622186"/>
                <a:gd name="connsiteY3" fmla="*/ 777240 h 3504269"/>
                <a:gd name="connsiteX4" fmla="*/ 664632 w 3622186"/>
                <a:gd name="connsiteY4" fmla="*/ 1295400 h 3504269"/>
                <a:gd name="connsiteX5" fmla="*/ 168670 w 3622186"/>
                <a:gd name="connsiteY5" fmla="*/ 2016981 h 3504269"/>
                <a:gd name="connsiteX6" fmla="*/ 9644 w 3622186"/>
                <a:gd name="connsiteY6" fmla="*/ 2860813 h 3504269"/>
                <a:gd name="connsiteX7" fmla="*/ 407872 w 3622186"/>
                <a:gd name="connsiteY7" fmla="*/ 3444902 h 3504269"/>
                <a:gd name="connsiteX8" fmla="*/ 1395821 w 3622186"/>
                <a:gd name="connsiteY8" fmla="*/ 3434632 h 3504269"/>
                <a:gd name="connsiteX9" fmla="*/ 2211492 w 3622186"/>
                <a:gd name="connsiteY9" fmla="*/ 3002280 h 3504269"/>
                <a:gd name="connsiteX10" fmla="*/ 2905575 w 3622186"/>
                <a:gd name="connsiteY10" fmla="*/ 2432436 h 3504269"/>
                <a:gd name="connsiteX11" fmla="*/ 3339252 w 3622186"/>
                <a:gd name="connsiteY11" fmla="*/ 1630680 h 3504269"/>
                <a:gd name="connsiteX12" fmla="*/ 3622186 w 3622186"/>
                <a:gd name="connsiteY12" fmla="*/ 662277 h 3504269"/>
                <a:gd name="connsiteX0" fmla="*/ 3330871 w 3621425"/>
                <a:gd name="connsiteY0" fmla="*/ 0 h 3504269"/>
                <a:gd name="connsiteX1" fmla="*/ 2469811 w 3621425"/>
                <a:gd name="connsiteY1" fmla="*/ 106680 h 3504269"/>
                <a:gd name="connsiteX2" fmla="*/ 1745911 w 3621425"/>
                <a:gd name="connsiteY2" fmla="*/ 342900 h 3504269"/>
                <a:gd name="connsiteX3" fmla="*/ 1105831 w 3621425"/>
                <a:gd name="connsiteY3" fmla="*/ 777240 h 3504269"/>
                <a:gd name="connsiteX4" fmla="*/ 592309 w 3621425"/>
                <a:gd name="connsiteY4" fmla="*/ 1319254 h 3504269"/>
                <a:gd name="connsiteX5" fmla="*/ 167909 w 3621425"/>
                <a:gd name="connsiteY5" fmla="*/ 2016981 h 3504269"/>
                <a:gd name="connsiteX6" fmla="*/ 8883 w 3621425"/>
                <a:gd name="connsiteY6" fmla="*/ 2860813 h 3504269"/>
                <a:gd name="connsiteX7" fmla="*/ 407111 w 3621425"/>
                <a:gd name="connsiteY7" fmla="*/ 3444902 h 3504269"/>
                <a:gd name="connsiteX8" fmla="*/ 1395060 w 3621425"/>
                <a:gd name="connsiteY8" fmla="*/ 3434632 h 3504269"/>
                <a:gd name="connsiteX9" fmla="*/ 2210731 w 3621425"/>
                <a:gd name="connsiteY9" fmla="*/ 3002280 h 3504269"/>
                <a:gd name="connsiteX10" fmla="*/ 2904814 w 3621425"/>
                <a:gd name="connsiteY10" fmla="*/ 2432436 h 3504269"/>
                <a:gd name="connsiteX11" fmla="*/ 3338491 w 3621425"/>
                <a:gd name="connsiteY11" fmla="*/ 1630680 h 3504269"/>
                <a:gd name="connsiteX12" fmla="*/ 3621425 w 3621425"/>
                <a:gd name="connsiteY12" fmla="*/ 662277 h 3504269"/>
                <a:gd name="connsiteX0" fmla="*/ 3330871 w 3621425"/>
                <a:gd name="connsiteY0" fmla="*/ 0 h 3504269"/>
                <a:gd name="connsiteX1" fmla="*/ 2469811 w 3621425"/>
                <a:gd name="connsiteY1" fmla="*/ 106680 h 3504269"/>
                <a:gd name="connsiteX2" fmla="*/ 1745911 w 3621425"/>
                <a:gd name="connsiteY2" fmla="*/ 342900 h 3504269"/>
                <a:gd name="connsiteX3" fmla="*/ 1113782 w 3621425"/>
                <a:gd name="connsiteY3" fmla="*/ 753387 h 3504269"/>
                <a:gd name="connsiteX4" fmla="*/ 592309 w 3621425"/>
                <a:gd name="connsiteY4" fmla="*/ 1319254 h 3504269"/>
                <a:gd name="connsiteX5" fmla="*/ 167909 w 3621425"/>
                <a:gd name="connsiteY5" fmla="*/ 2016981 h 3504269"/>
                <a:gd name="connsiteX6" fmla="*/ 8883 w 3621425"/>
                <a:gd name="connsiteY6" fmla="*/ 2860813 h 3504269"/>
                <a:gd name="connsiteX7" fmla="*/ 407111 w 3621425"/>
                <a:gd name="connsiteY7" fmla="*/ 3444902 h 3504269"/>
                <a:gd name="connsiteX8" fmla="*/ 1395060 w 3621425"/>
                <a:gd name="connsiteY8" fmla="*/ 3434632 h 3504269"/>
                <a:gd name="connsiteX9" fmla="*/ 2210731 w 3621425"/>
                <a:gd name="connsiteY9" fmla="*/ 3002280 h 3504269"/>
                <a:gd name="connsiteX10" fmla="*/ 2904814 w 3621425"/>
                <a:gd name="connsiteY10" fmla="*/ 2432436 h 3504269"/>
                <a:gd name="connsiteX11" fmla="*/ 3338491 w 3621425"/>
                <a:gd name="connsiteY11" fmla="*/ 1630680 h 3504269"/>
                <a:gd name="connsiteX12" fmla="*/ 3621425 w 3621425"/>
                <a:gd name="connsiteY12" fmla="*/ 662277 h 3504269"/>
                <a:gd name="connsiteX0" fmla="*/ 3332937 w 3623491"/>
                <a:gd name="connsiteY0" fmla="*/ 0 h 3504269"/>
                <a:gd name="connsiteX1" fmla="*/ 2471877 w 3623491"/>
                <a:gd name="connsiteY1" fmla="*/ 106680 h 3504269"/>
                <a:gd name="connsiteX2" fmla="*/ 1747977 w 3623491"/>
                <a:gd name="connsiteY2" fmla="*/ 342900 h 3504269"/>
                <a:gd name="connsiteX3" fmla="*/ 1115848 w 3623491"/>
                <a:gd name="connsiteY3" fmla="*/ 753387 h 3504269"/>
                <a:gd name="connsiteX4" fmla="*/ 594375 w 3623491"/>
                <a:gd name="connsiteY4" fmla="*/ 1319254 h 3504269"/>
                <a:gd name="connsiteX5" fmla="*/ 154072 w 3623491"/>
                <a:gd name="connsiteY5" fmla="*/ 2056737 h 3504269"/>
                <a:gd name="connsiteX6" fmla="*/ 10949 w 3623491"/>
                <a:gd name="connsiteY6" fmla="*/ 2860813 h 3504269"/>
                <a:gd name="connsiteX7" fmla="*/ 409177 w 3623491"/>
                <a:gd name="connsiteY7" fmla="*/ 3444902 h 3504269"/>
                <a:gd name="connsiteX8" fmla="*/ 1397126 w 3623491"/>
                <a:gd name="connsiteY8" fmla="*/ 3434632 h 3504269"/>
                <a:gd name="connsiteX9" fmla="*/ 2212797 w 3623491"/>
                <a:gd name="connsiteY9" fmla="*/ 3002280 h 3504269"/>
                <a:gd name="connsiteX10" fmla="*/ 2906880 w 3623491"/>
                <a:gd name="connsiteY10" fmla="*/ 2432436 h 3504269"/>
                <a:gd name="connsiteX11" fmla="*/ 3340557 w 3623491"/>
                <a:gd name="connsiteY11" fmla="*/ 1630680 h 3504269"/>
                <a:gd name="connsiteX12" fmla="*/ 3623491 w 3623491"/>
                <a:gd name="connsiteY12" fmla="*/ 662277 h 3504269"/>
                <a:gd name="connsiteX0" fmla="*/ 3334293 w 3624847"/>
                <a:gd name="connsiteY0" fmla="*/ 0 h 3504269"/>
                <a:gd name="connsiteX1" fmla="*/ 2473233 w 3624847"/>
                <a:gd name="connsiteY1" fmla="*/ 106680 h 3504269"/>
                <a:gd name="connsiteX2" fmla="*/ 1749333 w 3624847"/>
                <a:gd name="connsiteY2" fmla="*/ 342900 h 3504269"/>
                <a:gd name="connsiteX3" fmla="*/ 1117204 w 3624847"/>
                <a:gd name="connsiteY3" fmla="*/ 753387 h 3504269"/>
                <a:gd name="connsiteX4" fmla="*/ 595731 w 3624847"/>
                <a:gd name="connsiteY4" fmla="*/ 1319254 h 3504269"/>
                <a:gd name="connsiteX5" fmla="*/ 155428 w 3624847"/>
                <a:gd name="connsiteY5" fmla="*/ 2056737 h 3504269"/>
                <a:gd name="connsiteX6" fmla="*/ 12305 w 3624847"/>
                <a:gd name="connsiteY6" fmla="*/ 2860813 h 3504269"/>
                <a:gd name="connsiteX7" fmla="*/ 410533 w 3624847"/>
                <a:gd name="connsiteY7" fmla="*/ 3444902 h 3504269"/>
                <a:gd name="connsiteX8" fmla="*/ 1398482 w 3624847"/>
                <a:gd name="connsiteY8" fmla="*/ 3434632 h 3504269"/>
                <a:gd name="connsiteX9" fmla="*/ 2214153 w 3624847"/>
                <a:gd name="connsiteY9" fmla="*/ 3002280 h 3504269"/>
                <a:gd name="connsiteX10" fmla="*/ 2908236 w 3624847"/>
                <a:gd name="connsiteY10" fmla="*/ 2432436 h 3504269"/>
                <a:gd name="connsiteX11" fmla="*/ 3341913 w 3624847"/>
                <a:gd name="connsiteY11" fmla="*/ 1630680 h 3504269"/>
                <a:gd name="connsiteX12" fmla="*/ 3624847 w 3624847"/>
                <a:gd name="connsiteY12" fmla="*/ 662277 h 3504269"/>
                <a:gd name="connsiteX0" fmla="*/ 3334293 w 3624847"/>
                <a:gd name="connsiteY0" fmla="*/ 0 h 3501736"/>
                <a:gd name="connsiteX1" fmla="*/ 2473233 w 3624847"/>
                <a:gd name="connsiteY1" fmla="*/ 106680 h 3501736"/>
                <a:gd name="connsiteX2" fmla="*/ 1749333 w 3624847"/>
                <a:gd name="connsiteY2" fmla="*/ 342900 h 3501736"/>
                <a:gd name="connsiteX3" fmla="*/ 1117204 w 3624847"/>
                <a:gd name="connsiteY3" fmla="*/ 753387 h 3501736"/>
                <a:gd name="connsiteX4" fmla="*/ 595731 w 3624847"/>
                <a:gd name="connsiteY4" fmla="*/ 1319254 h 3501736"/>
                <a:gd name="connsiteX5" fmla="*/ 155428 w 3624847"/>
                <a:gd name="connsiteY5" fmla="*/ 2056737 h 3501736"/>
                <a:gd name="connsiteX6" fmla="*/ 12305 w 3624847"/>
                <a:gd name="connsiteY6" fmla="*/ 2860813 h 3501736"/>
                <a:gd name="connsiteX7" fmla="*/ 410533 w 3624847"/>
                <a:gd name="connsiteY7" fmla="*/ 3444902 h 3501736"/>
                <a:gd name="connsiteX8" fmla="*/ 1398482 w 3624847"/>
                <a:gd name="connsiteY8" fmla="*/ 3434632 h 3501736"/>
                <a:gd name="connsiteX9" fmla="*/ 2230055 w 3624847"/>
                <a:gd name="connsiteY9" fmla="*/ 3049988 h 3501736"/>
                <a:gd name="connsiteX10" fmla="*/ 2908236 w 3624847"/>
                <a:gd name="connsiteY10" fmla="*/ 2432436 h 3501736"/>
                <a:gd name="connsiteX11" fmla="*/ 3341913 w 3624847"/>
                <a:gd name="connsiteY11" fmla="*/ 1630680 h 3501736"/>
                <a:gd name="connsiteX12" fmla="*/ 3624847 w 3624847"/>
                <a:gd name="connsiteY12" fmla="*/ 662277 h 3501736"/>
                <a:gd name="connsiteX0" fmla="*/ 3334293 w 3624847"/>
                <a:gd name="connsiteY0" fmla="*/ 0 h 3494871"/>
                <a:gd name="connsiteX1" fmla="*/ 2473233 w 3624847"/>
                <a:gd name="connsiteY1" fmla="*/ 106680 h 3494871"/>
                <a:gd name="connsiteX2" fmla="*/ 1749333 w 3624847"/>
                <a:gd name="connsiteY2" fmla="*/ 342900 h 3494871"/>
                <a:gd name="connsiteX3" fmla="*/ 1117204 w 3624847"/>
                <a:gd name="connsiteY3" fmla="*/ 753387 h 3494871"/>
                <a:gd name="connsiteX4" fmla="*/ 595731 w 3624847"/>
                <a:gd name="connsiteY4" fmla="*/ 1319254 h 3494871"/>
                <a:gd name="connsiteX5" fmla="*/ 155428 w 3624847"/>
                <a:gd name="connsiteY5" fmla="*/ 2056737 h 3494871"/>
                <a:gd name="connsiteX6" fmla="*/ 12305 w 3624847"/>
                <a:gd name="connsiteY6" fmla="*/ 2860813 h 3494871"/>
                <a:gd name="connsiteX7" fmla="*/ 410533 w 3624847"/>
                <a:gd name="connsiteY7" fmla="*/ 3444902 h 3494871"/>
                <a:gd name="connsiteX8" fmla="*/ 1334872 w 3624847"/>
                <a:gd name="connsiteY8" fmla="*/ 3418729 h 3494871"/>
                <a:gd name="connsiteX9" fmla="*/ 2230055 w 3624847"/>
                <a:gd name="connsiteY9" fmla="*/ 3049988 h 3494871"/>
                <a:gd name="connsiteX10" fmla="*/ 2908236 w 3624847"/>
                <a:gd name="connsiteY10" fmla="*/ 2432436 h 3494871"/>
                <a:gd name="connsiteX11" fmla="*/ 3341913 w 3624847"/>
                <a:gd name="connsiteY11" fmla="*/ 1630680 h 3494871"/>
                <a:gd name="connsiteX12" fmla="*/ 3624847 w 3624847"/>
                <a:gd name="connsiteY12" fmla="*/ 662277 h 3494871"/>
                <a:gd name="connsiteX0" fmla="*/ 3336336 w 3626890"/>
                <a:gd name="connsiteY0" fmla="*/ 0 h 3483891"/>
                <a:gd name="connsiteX1" fmla="*/ 2475276 w 3626890"/>
                <a:gd name="connsiteY1" fmla="*/ 106680 h 3483891"/>
                <a:gd name="connsiteX2" fmla="*/ 1751376 w 3626890"/>
                <a:gd name="connsiteY2" fmla="*/ 342900 h 3483891"/>
                <a:gd name="connsiteX3" fmla="*/ 1119247 w 3626890"/>
                <a:gd name="connsiteY3" fmla="*/ 753387 h 3483891"/>
                <a:gd name="connsiteX4" fmla="*/ 597774 w 3626890"/>
                <a:gd name="connsiteY4" fmla="*/ 1319254 h 3483891"/>
                <a:gd name="connsiteX5" fmla="*/ 157471 w 3626890"/>
                <a:gd name="connsiteY5" fmla="*/ 2056737 h 3483891"/>
                <a:gd name="connsiteX6" fmla="*/ 14348 w 3626890"/>
                <a:gd name="connsiteY6" fmla="*/ 2860813 h 3483891"/>
                <a:gd name="connsiteX7" fmla="*/ 444382 w 3626890"/>
                <a:gd name="connsiteY7" fmla="*/ 3428999 h 3483891"/>
                <a:gd name="connsiteX8" fmla="*/ 1336915 w 3626890"/>
                <a:gd name="connsiteY8" fmla="*/ 3418729 h 3483891"/>
                <a:gd name="connsiteX9" fmla="*/ 2232098 w 3626890"/>
                <a:gd name="connsiteY9" fmla="*/ 3049988 h 3483891"/>
                <a:gd name="connsiteX10" fmla="*/ 2910279 w 3626890"/>
                <a:gd name="connsiteY10" fmla="*/ 2432436 h 3483891"/>
                <a:gd name="connsiteX11" fmla="*/ 3343956 w 3626890"/>
                <a:gd name="connsiteY11" fmla="*/ 1630680 h 3483891"/>
                <a:gd name="connsiteX12" fmla="*/ 3626890 w 3626890"/>
                <a:gd name="connsiteY12" fmla="*/ 662277 h 3483891"/>
                <a:gd name="connsiteX0" fmla="*/ 3327558 w 3618112"/>
                <a:gd name="connsiteY0" fmla="*/ 0 h 3483891"/>
                <a:gd name="connsiteX1" fmla="*/ 2466498 w 3618112"/>
                <a:gd name="connsiteY1" fmla="*/ 106680 h 3483891"/>
                <a:gd name="connsiteX2" fmla="*/ 1742598 w 3618112"/>
                <a:gd name="connsiteY2" fmla="*/ 342900 h 3483891"/>
                <a:gd name="connsiteX3" fmla="*/ 1110469 w 3618112"/>
                <a:gd name="connsiteY3" fmla="*/ 753387 h 3483891"/>
                <a:gd name="connsiteX4" fmla="*/ 588996 w 3618112"/>
                <a:gd name="connsiteY4" fmla="*/ 1319254 h 3483891"/>
                <a:gd name="connsiteX5" fmla="*/ 148693 w 3618112"/>
                <a:gd name="connsiteY5" fmla="*/ 2056737 h 3483891"/>
                <a:gd name="connsiteX6" fmla="*/ 13521 w 3618112"/>
                <a:gd name="connsiteY6" fmla="*/ 2860813 h 3483891"/>
                <a:gd name="connsiteX7" fmla="*/ 435604 w 3618112"/>
                <a:gd name="connsiteY7" fmla="*/ 3428999 h 3483891"/>
                <a:gd name="connsiteX8" fmla="*/ 1328137 w 3618112"/>
                <a:gd name="connsiteY8" fmla="*/ 3418729 h 3483891"/>
                <a:gd name="connsiteX9" fmla="*/ 2223320 w 3618112"/>
                <a:gd name="connsiteY9" fmla="*/ 3049988 h 3483891"/>
                <a:gd name="connsiteX10" fmla="*/ 2901501 w 3618112"/>
                <a:gd name="connsiteY10" fmla="*/ 2432436 h 3483891"/>
                <a:gd name="connsiteX11" fmla="*/ 3335178 w 3618112"/>
                <a:gd name="connsiteY11" fmla="*/ 1630680 h 3483891"/>
                <a:gd name="connsiteX12" fmla="*/ 3618112 w 3618112"/>
                <a:gd name="connsiteY12" fmla="*/ 662277 h 3483891"/>
                <a:gd name="connsiteX0" fmla="*/ 3327558 w 3618112"/>
                <a:gd name="connsiteY0" fmla="*/ 0 h 3483891"/>
                <a:gd name="connsiteX1" fmla="*/ 2466498 w 3618112"/>
                <a:gd name="connsiteY1" fmla="*/ 106680 h 3483891"/>
                <a:gd name="connsiteX2" fmla="*/ 1742598 w 3618112"/>
                <a:gd name="connsiteY2" fmla="*/ 342900 h 3483891"/>
                <a:gd name="connsiteX3" fmla="*/ 1070713 w 3618112"/>
                <a:gd name="connsiteY3" fmla="*/ 721582 h 3483891"/>
                <a:gd name="connsiteX4" fmla="*/ 588996 w 3618112"/>
                <a:gd name="connsiteY4" fmla="*/ 1319254 h 3483891"/>
                <a:gd name="connsiteX5" fmla="*/ 148693 w 3618112"/>
                <a:gd name="connsiteY5" fmla="*/ 2056737 h 3483891"/>
                <a:gd name="connsiteX6" fmla="*/ 13521 w 3618112"/>
                <a:gd name="connsiteY6" fmla="*/ 2860813 h 3483891"/>
                <a:gd name="connsiteX7" fmla="*/ 435604 w 3618112"/>
                <a:gd name="connsiteY7" fmla="*/ 3428999 h 3483891"/>
                <a:gd name="connsiteX8" fmla="*/ 1328137 w 3618112"/>
                <a:gd name="connsiteY8" fmla="*/ 3418729 h 3483891"/>
                <a:gd name="connsiteX9" fmla="*/ 2223320 w 3618112"/>
                <a:gd name="connsiteY9" fmla="*/ 3049988 h 3483891"/>
                <a:gd name="connsiteX10" fmla="*/ 2901501 w 3618112"/>
                <a:gd name="connsiteY10" fmla="*/ 2432436 h 3483891"/>
                <a:gd name="connsiteX11" fmla="*/ 3335178 w 3618112"/>
                <a:gd name="connsiteY11" fmla="*/ 1630680 h 3483891"/>
                <a:gd name="connsiteX12" fmla="*/ 3618112 w 3618112"/>
                <a:gd name="connsiteY12" fmla="*/ 662277 h 3483891"/>
                <a:gd name="connsiteX0" fmla="*/ 3326640 w 3617194"/>
                <a:gd name="connsiteY0" fmla="*/ 0 h 3483891"/>
                <a:gd name="connsiteX1" fmla="*/ 2465580 w 3617194"/>
                <a:gd name="connsiteY1" fmla="*/ 106680 h 3483891"/>
                <a:gd name="connsiteX2" fmla="*/ 1741680 w 3617194"/>
                <a:gd name="connsiteY2" fmla="*/ 342900 h 3483891"/>
                <a:gd name="connsiteX3" fmla="*/ 1069795 w 3617194"/>
                <a:gd name="connsiteY3" fmla="*/ 721582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26640 w 3617194"/>
                <a:gd name="connsiteY0" fmla="*/ 0 h 3483891"/>
                <a:gd name="connsiteX1" fmla="*/ 2465580 w 3617194"/>
                <a:gd name="connsiteY1" fmla="*/ 106680 h 3483891"/>
                <a:gd name="connsiteX2" fmla="*/ 1741680 w 3617194"/>
                <a:gd name="connsiteY2" fmla="*/ 342900 h 3483891"/>
                <a:gd name="connsiteX3" fmla="*/ 1069795 w 3617194"/>
                <a:gd name="connsiteY3" fmla="*/ 673874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26640 w 3617194"/>
                <a:gd name="connsiteY0" fmla="*/ 0 h 3483891"/>
                <a:gd name="connsiteX1" fmla="*/ 2465580 w 3617194"/>
                <a:gd name="connsiteY1" fmla="*/ 106680 h 3483891"/>
                <a:gd name="connsiteX2" fmla="*/ 1701923 w 3617194"/>
                <a:gd name="connsiteY2" fmla="*/ 319046 h 3483891"/>
                <a:gd name="connsiteX3" fmla="*/ 1069795 w 3617194"/>
                <a:gd name="connsiteY3" fmla="*/ 673874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26640 w 3617194"/>
                <a:gd name="connsiteY0" fmla="*/ 0 h 3483891"/>
                <a:gd name="connsiteX1" fmla="*/ 2457628 w 3617194"/>
                <a:gd name="connsiteY1" fmla="*/ 82826 h 3483891"/>
                <a:gd name="connsiteX2" fmla="*/ 1701923 w 3617194"/>
                <a:gd name="connsiteY2" fmla="*/ 319046 h 3483891"/>
                <a:gd name="connsiteX3" fmla="*/ 1069795 w 3617194"/>
                <a:gd name="connsiteY3" fmla="*/ 673874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26640 w 3617194"/>
                <a:gd name="connsiteY0" fmla="*/ 0 h 3483891"/>
                <a:gd name="connsiteX1" fmla="*/ 2457628 w 3617194"/>
                <a:gd name="connsiteY1" fmla="*/ 82826 h 3483891"/>
                <a:gd name="connsiteX2" fmla="*/ 1693972 w 3617194"/>
                <a:gd name="connsiteY2" fmla="*/ 271338 h 3483891"/>
                <a:gd name="connsiteX3" fmla="*/ 1069795 w 3617194"/>
                <a:gd name="connsiteY3" fmla="*/ 673874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26640 w 3617194"/>
                <a:gd name="connsiteY0" fmla="*/ 0 h 3483891"/>
                <a:gd name="connsiteX1" fmla="*/ 2457628 w 3617194"/>
                <a:gd name="connsiteY1" fmla="*/ 58972 h 3483891"/>
                <a:gd name="connsiteX2" fmla="*/ 1693972 w 3617194"/>
                <a:gd name="connsiteY2" fmla="*/ 271338 h 3483891"/>
                <a:gd name="connsiteX3" fmla="*/ 1069795 w 3617194"/>
                <a:gd name="connsiteY3" fmla="*/ 673874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26640 w 3617194"/>
                <a:gd name="connsiteY0" fmla="*/ 0 h 3483891"/>
                <a:gd name="connsiteX1" fmla="*/ 2457628 w 3617194"/>
                <a:gd name="connsiteY1" fmla="*/ 58972 h 3483891"/>
                <a:gd name="connsiteX2" fmla="*/ 1693972 w 3617194"/>
                <a:gd name="connsiteY2" fmla="*/ 271338 h 3483891"/>
                <a:gd name="connsiteX3" fmla="*/ 1069795 w 3617194"/>
                <a:gd name="connsiteY3" fmla="*/ 673874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26640 w 3617194"/>
                <a:gd name="connsiteY0" fmla="*/ 0 h 3483891"/>
                <a:gd name="connsiteX1" fmla="*/ 2457628 w 3617194"/>
                <a:gd name="connsiteY1" fmla="*/ 58972 h 3483891"/>
                <a:gd name="connsiteX2" fmla="*/ 1630362 w 3617194"/>
                <a:gd name="connsiteY2" fmla="*/ 279290 h 3483891"/>
                <a:gd name="connsiteX3" fmla="*/ 1069795 w 3617194"/>
                <a:gd name="connsiteY3" fmla="*/ 673874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26640 w 3617194"/>
                <a:gd name="connsiteY0" fmla="*/ 0 h 3483891"/>
                <a:gd name="connsiteX1" fmla="*/ 2457628 w 3617194"/>
                <a:gd name="connsiteY1" fmla="*/ 58972 h 3483891"/>
                <a:gd name="connsiteX2" fmla="*/ 1630362 w 3617194"/>
                <a:gd name="connsiteY2" fmla="*/ 263387 h 3483891"/>
                <a:gd name="connsiteX3" fmla="*/ 1069795 w 3617194"/>
                <a:gd name="connsiteY3" fmla="*/ 673874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26640 w 3617194"/>
                <a:gd name="connsiteY0" fmla="*/ 0 h 3483891"/>
                <a:gd name="connsiteX1" fmla="*/ 2401969 w 3617194"/>
                <a:gd name="connsiteY1" fmla="*/ 51020 h 3483891"/>
                <a:gd name="connsiteX2" fmla="*/ 1630362 w 3617194"/>
                <a:gd name="connsiteY2" fmla="*/ 263387 h 3483891"/>
                <a:gd name="connsiteX3" fmla="*/ 1069795 w 3617194"/>
                <a:gd name="connsiteY3" fmla="*/ 673874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26640 w 3617194"/>
                <a:gd name="connsiteY0" fmla="*/ 0 h 3483891"/>
                <a:gd name="connsiteX1" fmla="*/ 2401969 w 3617194"/>
                <a:gd name="connsiteY1" fmla="*/ 51020 h 3483891"/>
                <a:gd name="connsiteX2" fmla="*/ 1630362 w 3617194"/>
                <a:gd name="connsiteY2" fmla="*/ 263387 h 3483891"/>
                <a:gd name="connsiteX3" fmla="*/ 1069795 w 3617194"/>
                <a:gd name="connsiteY3" fmla="*/ 673874 h 3483891"/>
                <a:gd name="connsiteX4" fmla="*/ 524468 w 3617194"/>
                <a:gd name="connsiteY4" fmla="*/ 1311303 h 3483891"/>
                <a:gd name="connsiteX5" fmla="*/ 147775 w 3617194"/>
                <a:gd name="connsiteY5" fmla="*/ 2056737 h 3483891"/>
                <a:gd name="connsiteX6" fmla="*/ 12603 w 3617194"/>
                <a:gd name="connsiteY6" fmla="*/ 2860813 h 3483891"/>
                <a:gd name="connsiteX7" fmla="*/ 434686 w 3617194"/>
                <a:gd name="connsiteY7" fmla="*/ 3428999 h 3483891"/>
                <a:gd name="connsiteX8" fmla="*/ 1327219 w 3617194"/>
                <a:gd name="connsiteY8" fmla="*/ 3418729 h 3483891"/>
                <a:gd name="connsiteX9" fmla="*/ 2222402 w 3617194"/>
                <a:gd name="connsiteY9" fmla="*/ 3049988 h 3483891"/>
                <a:gd name="connsiteX10" fmla="*/ 2900583 w 3617194"/>
                <a:gd name="connsiteY10" fmla="*/ 2432436 h 3483891"/>
                <a:gd name="connsiteX11" fmla="*/ 3334260 w 3617194"/>
                <a:gd name="connsiteY11" fmla="*/ 1630680 h 3483891"/>
                <a:gd name="connsiteX12" fmla="*/ 3617194 w 3617194"/>
                <a:gd name="connsiteY12" fmla="*/ 662277 h 3483891"/>
                <a:gd name="connsiteX0" fmla="*/ 3382299 w 3617194"/>
                <a:gd name="connsiteY0" fmla="*/ 0 h 3475939"/>
                <a:gd name="connsiteX1" fmla="*/ 2401969 w 3617194"/>
                <a:gd name="connsiteY1" fmla="*/ 43068 h 3475939"/>
                <a:gd name="connsiteX2" fmla="*/ 1630362 w 3617194"/>
                <a:gd name="connsiteY2" fmla="*/ 255435 h 3475939"/>
                <a:gd name="connsiteX3" fmla="*/ 1069795 w 3617194"/>
                <a:gd name="connsiteY3" fmla="*/ 665922 h 3475939"/>
                <a:gd name="connsiteX4" fmla="*/ 524468 w 3617194"/>
                <a:gd name="connsiteY4" fmla="*/ 1303351 h 3475939"/>
                <a:gd name="connsiteX5" fmla="*/ 147775 w 3617194"/>
                <a:gd name="connsiteY5" fmla="*/ 2048785 h 3475939"/>
                <a:gd name="connsiteX6" fmla="*/ 12603 w 3617194"/>
                <a:gd name="connsiteY6" fmla="*/ 2852861 h 3475939"/>
                <a:gd name="connsiteX7" fmla="*/ 434686 w 3617194"/>
                <a:gd name="connsiteY7" fmla="*/ 3421047 h 3475939"/>
                <a:gd name="connsiteX8" fmla="*/ 1327219 w 3617194"/>
                <a:gd name="connsiteY8" fmla="*/ 3410777 h 3475939"/>
                <a:gd name="connsiteX9" fmla="*/ 2222402 w 3617194"/>
                <a:gd name="connsiteY9" fmla="*/ 3042036 h 3475939"/>
                <a:gd name="connsiteX10" fmla="*/ 2900583 w 3617194"/>
                <a:gd name="connsiteY10" fmla="*/ 2424484 h 3475939"/>
                <a:gd name="connsiteX11" fmla="*/ 3334260 w 3617194"/>
                <a:gd name="connsiteY11" fmla="*/ 1622728 h 3475939"/>
                <a:gd name="connsiteX12" fmla="*/ 3617194 w 3617194"/>
                <a:gd name="connsiteY12" fmla="*/ 654325 h 3475939"/>
                <a:gd name="connsiteX0" fmla="*/ 3382299 w 3617194"/>
                <a:gd name="connsiteY0" fmla="*/ 2317 h 3478256"/>
                <a:gd name="connsiteX1" fmla="*/ 2401969 w 3617194"/>
                <a:gd name="connsiteY1" fmla="*/ 45385 h 3478256"/>
                <a:gd name="connsiteX2" fmla="*/ 1630362 w 3617194"/>
                <a:gd name="connsiteY2" fmla="*/ 257752 h 3478256"/>
                <a:gd name="connsiteX3" fmla="*/ 1069795 w 3617194"/>
                <a:gd name="connsiteY3" fmla="*/ 668239 h 3478256"/>
                <a:gd name="connsiteX4" fmla="*/ 524468 w 3617194"/>
                <a:gd name="connsiteY4" fmla="*/ 1305668 h 3478256"/>
                <a:gd name="connsiteX5" fmla="*/ 147775 w 3617194"/>
                <a:gd name="connsiteY5" fmla="*/ 2051102 h 3478256"/>
                <a:gd name="connsiteX6" fmla="*/ 12603 w 3617194"/>
                <a:gd name="connsiteY6" fmla="*/ 2855178 h 3478256"/>
                <a:gd name="connsiteX7" fmla="*/ 434686 w 3617194"/>
                <a:gd name="connsiteY7" fmla="*/ 3423364 h 3478256"/>
                <a:gd name="connsiteX8" fmla="*/ 1327219 w 3617194"/>
                <a:gd name="connsiteY8" fmla="*/ 3413094 h 3478256"/>
                <a:gd name="connsiteX9" fmla="*/ 2222402 w 3617194"/>
                <a:gd name="connsiteY9" fmla="*/ 3044353 h 3478256"/>
                <a:gd name="connsiteX10" fmla="*/ 2900583 w 3617194"/>
                <a:gd name="connsiteY10" fmla="*/ 2426801 h 3478256"/>
                <a:gd name="connsiteX11" fmla="*/ 3334260 w 3617194"/>
                <a:gd name="connsiteY11" fmla="*/ 1625045 h 3478256"/>
                <a:gd name="connsiteX12" fmla="*/ 3617194 w 3617194"/>
                <a:gd name="connsiteY12" fmla="*/ 656642 h 3478256"/>
                <a:gd name="connsiteX0" fmla="*/ 3382299 w 3617194"/>
                <a:gd name="connsiteY0" fmla="*/ 2462 h 3478401"/>
                <a:gd name="connsiteX1" fmla="*/ 2401969 w 3617194"/>
                <a:gd name="connsiteY1" fmla="*/ 45530 h 3478401"/>
                <a:gd name="connsiteX2" fmla="*/ 1630362 w 3617194"/>
                <a:gd name="connsiteY2" fmla="*/ 265848 h 3478401"/>
                <a:gd name="connsiteX3" fmla="*/ 1069795 w 3617194"/>
                <a:gd name="connsiteY3" fmla="*/ 668384 h 3478401"/>
                <a:gd name="connsiteX4" fmla="*/ 524468 w 3617194"/>
                <a:gd name="connsiteY4" fmla="*/ 1305813 h 3478401"/>
                <a:gd name="connsiteX5" fmla="*/ 147775 w 3617194"/>
                <a:gd name="connsiteY5" fmla="*/ 2051247 h 3478401"/>
                <a:gd name="connsiteX6" fmla="*/ 12603 w 3617194"/>
                <a:gd name="connsiteY6" fmla="*/ 2855323 h 3478401"/>
                <a:gd name="connsiteX7" fmla="*/ 434686 w 3617194"/>
                <a:gd name="connsiteY7" fmla="*/ 3423509 h 3478401"/>
                <a:gd name="connsiteX8" fmla="*/ 1327219 w 3617194"/>
                <a:gd name="connsiteY8" fmla="*/ 3413239 h 3478401"/>
                <a:gd name="connsiteX9" fmla="*/ 2222402 w 3617194"/>
                <a:gd name="connsiteY9" fmla="*/ 3044498 h 3478401"/>
                <a:gd name="connsiteX10" fmla="*/ 2900583 w 3617194"/>
                <a:gd name="connsiteY10" fmla="*/ 2426946 h 3478401"/>
                <a:gd name="connsiteX11" fmla="*/ 3334260 w 3617194"/>
                <a:gd name="connsiteY11" fmla="*/ 1625190 h 3478401"/>
                <a:gd name="connsiteX12" fmla="*/ 3617194 w 3617194"/>
                <a:gd name="connsiteY12" fmla="*/ 656787 h 3478401"/>
                <a:gd name="connsiteX0" fmla="*/ 3382299 w 3617194"/>
                <a:gd name="connsiteY0" fmla="*/ 2462 h 3478401"/>
                <a:gd name="connsiteX1" fmla="*/ 2401969 w 3617194"/>
                <a:gd name="connsiteY1" fmla="*/ 45530 h 3478401"/>
                <a:gd name="connsiteX2" fmla="*/ 1630362 w 3617194"/>
                <a:gd name="connsiteY2" fmla="*/ 265848 h 3478401"/>
                <a:gd name="connsiteX3" fmla="*/ 1045941 w 3617194"/>
                <a:gd name="connsiteY3" fmla="*/ 668384 h 3478401"/>
                <a:gd name="connsiteX4" fmla="*/ 524468 w 3617194"/>
                <a:gd name="connsiteY4" fmla="*/ 1305813 h 3478401"/>
                <a:gd name="connsiteX5" fmla="*/ 147775 w 3617194"/>
                <a:gd name="connsiteY5" fmla="*/ 2051247 h 3478401"/>
                <a:gd name="connsiteX6" fmla="*/ 12603 w 3617194"/>
                <a:gd name="connsiteY6" fmla="*/ 2855323 h 3478401"/>
                <a:gd name="connsiteX7" fmla="*/ 434686 w 3617194"/>
                <a:gd name="connsiteY7" fmla="*/ 3423509 h 3478401"/>
                <a:gd name="connsiteX8" fmla="*/ 1327219 w 3617194"/>
                <a:gd name="connsiteY8" fmla="*/ 3413239 h 3478401"/>
                <a:gd name="connsiteX9" fmla="*/ 2222402 w 3617194"/>
                <a:gd name="connsiteY9" fmla="*/ 3044498 h 3478401"/>
                <a:gd name="connsiteX10" fmla="*/ 2900583 w 3617194"/>
                <a:gd name="connsiteY10" fmla="*/ 2426946 h 3478401"/>
                <a:gd name="connsiteX11" fmla="*/ 3334260 w 3617194"/>
                <a:gd name="connsiteY11" fmla="*/ 1625190 h 3478401"/>
                <a:gd name="connsiteX12" fmla="*/ 3617194 w 3617194"/>
                <a:gd name="connsiteY12" fmla="*/ 656787 h 3478401"/>
                <a:gd name="connsiteX0" fmla="*/ 3382299 w 3617194"/>
                <a:gd name="connsiteY0" fmla="*/ 2462 h 3478401"/>
                <a:gd name="connsiteX1" fmla="*/ 2401969 w 3617194"/>
                <a:gd name="connsiteY1" fmla="*/ 45530 h 3478401"/>
                <a:gd name="connsiteX2" fmla="*/ 1630362 w 3617194"/>
                <a:gd name="connsiteY2" fmla="*/ 265848 h 3478401"/>
                <a:gd name="connsiteX3" fmla="*/ 1006185 w 3617194"/>
                <a:gd name="connsiteY3" fmla="*/ 716091 h 3478401"/>
                <a:gd name="connsiteX4" fmla="*/ 524468 w 3617194"/>
                <a:gd name="connsiteY4" fmla="*/ 1305813 h 3478401"/>
                <a:gd name="connsiteX5" fmla="*/ 147775 w 3617194"/>
                <a:gd name="connsiteY5" fmla="*/ 2051247 h 3478401"/>
                <a:gd name="connsiteX6" fmla="*/ 12603 w 3617194"/>
                <a:gd name="connsiteY6" fmla="*/ 2855323 h 3478401"/>
                <a:gd name="connsiteX7" fmla="*/ 434686 w 3617194"/>
                <a:gd name="connsiteY7" fmla="*/ 3423509 h 3478401"/>
                <a:gd name="connsiteX8" fmla="*/ 1327219 w 3617194"/>
                <a:gd name="connsiteY8" fmla="*/ 3413239 h 3478401"/>
                <a:gd name="connsiteX9" fmla="*/ 2222402 w 3617194"/>
                <a:gd name="connsiteY9" fmla="*/ 3044498 h 3478401"/>
                <a:gd name="connsiteX10" fmla="*/ 2900583 w 3617194"/>
                <a:gd name="connsiteY10" fmla="*/ 2426946 h 3478401"/>
                <a:gd name="connsiteX11" fmla="*/ 3334260 w 3617194"/>
                <a:gd name="connsiteY11" fmla="*/ 1625190 h 3478401"/>
                <a:gd name="connsiteX12" fmla="*/ 3617194 w 3617194"/>
                <a:gd name="connsiteY12" fmla="*/ 656787 h 347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17194" h="3478401">
                  <a:moveTo>
                    <a:pt x="3382299" y="2462"/>
                  </a:moveTo>
                  <a:cubicBezTo>
                    <a:pt x="3075898" y="-4579"/>
                    <a:pt x="2693958" y="1632"/>
                    <a:pt x="2401969" y="45530"/>
                  </a:cubicBezTo>
                  <a:cubicBezTo>
                    <a:pt x="2109980" y="89428"/>
                    <a:pt x="1862993" y="154088"/>
                    <a:pt x="1630362" y="265848"/>
                  </a:cubicBezTo>
                  <a:cubicBezTo>
                    <a:pt x="1397731" y="377608"/>
                    <a:pt x="1190501" y="542764"/>
                    <a:pt x="1006185" y="716091"/>
                  </a:cubicBezTo>
                  <a:cubicBezTo>
                    <a:pt x="821869" y="889418"/>
                    <a:pt x="667536" y="1083287"/>
                    <a:pt x="524468" y="1305813"/>
                  </a:cubicBezTo>
                  <a:cubicBezTo>
                    <a:pt x="381400" y="1528339"/>
                    <a:pt x="233086" y="1792995"/>
                    <a:pt x="147775" y="2051247"/>
                  </a:cubicBezTo>
                  <a:cubicBezTo>
                    <a:pt x="62464" y="2309499"/>
                    <a:pt x="-35215" y="2626613"/>
                    <a:pt x="12603" y="2855323"/>
                  </a:cubicBezTo>
                  <a:cubicBezTo>
                    <a:pt x="60421" y="3084033"/>
                    <a:pt x="215583" y="3330523"/>
                    <a:pt x="434686" y="3423509"/>
                  </a:cubicBezTo>
                  <a:cubicBezTo>
                    <a:pt x="653789" y="3516495"/>
                    <a:pt x="1029266" y="3476407"/>
                    <a:pt x="1327219" y="3413239"/>
                  </a:cubicBezTo>
                  <a:cubicBezTo>
                    <a:pt x="1625172" y="3350071"/>
                    <a:pt x="1960175" y="3208880"/>
                    <a:pt x="2222402" y="3044498"/>
                  </a:cubicBezTo>
                  <a:cubicBezTo>
                    <a:pt x="2484629" y="2880116"/>
                    <a:pt x="2715273" y="2663497"/>
                    <a:pt x="2900583" y="2426946"/>
                  </a:cubicBezTo>
                  <a:cubicBezTo>
                    <a:pt x="3085893" y="2190395"/>
                    <a:pt x="3214825" y="1920216"/>
                    <a:pt x="3334260" y="1625190"/>
                  </a:cubicBezTo>
                  <a:cubicBezTo>
                    <a:pt x="3453695" y="1330164"/>
                    <a:pt x="3546709" y="990162"/>
                    <a:pt x="3617194" y="656787"/>
                  </a:cubicBezTo>
                </a:path>
              </a:pathLst>
            </a:custGeom>
            <a:noFill/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9CFBA695-3867-423A-825D-A21FE0056A8A}"/>
                </a:ext>
              </a:extLst>
            </p:cNvPr>
            <p:cNvSpPr/>
            <p:nvPr/>
          </p:nvSpPr>
          <p:spPr>
            <a:xfrm>
              <a:off x="8269796" y="2298367"/>
              <a:ext cx="2232000" cy="13320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rIns="54000" rtlCol="0" anchor="t"/>
            <a:lstStyle/>
            <a:p>
              <a:pPr algn="just"/>
              <a:r>
                <a:rPr kumimoji="1" lang="en-US" altLang="ja-JP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【</a:t>
              </a:r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臨海部</a:t>
              </a:r>
              <a:r>
                <a:rPr kumimoji="1" lang="en-US" altLang="ja-JP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</a:p>
            <a:p>
              <a:pPr algn="just"/>
              <a:r>
                <a:rPr kumimoji="1" lang="ja-JP" altLang="en-US" sz="900" spc="-3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観光・</a:t>
              </a:r>
              <a:r>
                <a:rPr kumimoji="1" lang="ja-JP" altLang="en-US" sz="900" spc="-3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歴史・文化</a:t>
              </a:r>
              <a:r>
                <a:rPr kumimoji="1" lang="ja-JP" altLang="en-US" sz="900" spc="-3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資源、スポーツ・レクリエーション施設、自然</a:t>
              </a:r>
              <a:r>
                <a:rPr kumimoji="1" lang="ja-JP" altLang="en-US" sz="900" spc="-3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海浜等の</a:t>
              </a:r>
              <a:r>
                <a:rPr kumimoji="1" lang="ja-JP" altLang="en-US" sz="900" spc="-3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多様な地域資源</a:t>
              </a:r>
              <a:r>
                <a:rPr kumimoji="1" lang="ja-JP" altLang="en-US" sz="900" spc="-3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を利</a:t>
              </a:r>
              <a:r>
                <a:rPr kumimoji="1" lang="ja-JP" altLang="en-US" sz="900" spc="-3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活用し、地区ごとの個性をみがく</a:t>
              </a:r>
            </a:p>
            <a:p>
              <a:pPr algn="just"/>
              <a:endParaRPr kumimoji="1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just"/>
              <a:r>
                <a:rPr kumimoji="1" lang="en-US" altLang="ja-JP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【</a:t>
              </a:r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大阪湾</a:t>
              </a:r>
              <a:r>
                <a:rPr kumimoji="1" lang="en-US" altLang="ja-JP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</a:p>
            <a:p>
              <a:pPr algn="just"/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産業（漁業振興、大阪産（もん）</a:t>
              </a:r>
              <a:r>
                <a:rPr kumimoji="1"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の活用</a:t>
              </a:r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）の活性化、大阪湾環境再生</a:t>
              </a:r>
              <a:endParaRPr kumimoji="1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just"/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大阪</a:t>
              </a:r>
              <a:r>
                <a:rPr kumimoji="1"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ブルー</a:t>
              </a:r>
              <a:r>
                <a:rPr kumimoji="1" lang="ja-JP" altLang="en-US" sz="9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</a:t>
              </a:r>
              <a:r>
                <a:rPr kumimoji="1"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オーシャン</a:t>
              </a:r>
              <a:r>
                <a:rPr kumimoji="1" lang="ja-JP" altLang="en-US" sz="9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</a:t>
              </a:r>
              <a:r>
                <a:rPr kumimoji="1"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ビジョン</a:t>
              </a:r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の実現</a:t>
              </a:r>
              <a:endParaRPr kumimoji="1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0341614E-D526-4CBF-B682-F98552A6CB18}"/>
                </a:ext>
              </a:extLst>
            </p:cNvPr>
            <p:cNvSpPr txBox="1"/>
            <p:nvPr/>
          </p:nvSpPr>
          <p:spPr>
            <a:xfrm>
              <a:off x="8269796" y="1865977"/>
              <a:ext cx="2232000" cy="415498"/>
            </a:xfrm>
            <a:prstGeom prst="rect">
              <a:avLst/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36000" rIns="36000" rtlCol="0">
              <a:spAutoFit/>
            </a:bodyPr>
            <a:lstStyle/>
            <a:p>
              <a:pPr indent="53766" algn="ctr"/>
              <a:r>
                <a:rPr kumimoji="1" lang="ja-JP" altLang="en-US" sz="105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ベイエリアにかかる地域資源・</a:t>
              </a:r>
              <a:endParaRPr kumimoji="1" lang="en-US" altLang="ja-JP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indent="53766" algn="ctr"/>
              <a:r>
                <a:rPr kumimoji="1" lang="ja-JP" altLang="en-US" sz="105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既存ストックの魅力</a:t>
              </a:r>
              <a:r>
                <a:rPr kumimoji="1" lang="ja-JP" altLang="en-US" sz="105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向上（</a:t>
              </a:r>
              <a:r>
                <a:rPr kumimoji="1" lang="ja-JP" altLang="en-US" sz="105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みがく）</a:t>
              </a: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F61BAF8-3F50-4DA3-8DAD-097F317B10CD}"/>
                </a:ext>
              </a:extLst>
            </p:cNvPr>
            <p:cNvSpPr/>
            <p:nvPr/>
          </p:nvSpPr>
          <p:spPr>
            <a:xfrm>
              <a:off x="6443779" y="4132805"/>
              <a:ext cx="2016000" cy="6120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rIns="54000" rtlCol="0" anchor="ctr"/>
            <a:lstStyle/>
            <a:p>
              <a:pPr algn="just"/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旅客船・鉄道・サイクル等の連携に</a:t>
              </a:r>
              <a:r>
                <a:rPr kumimoji="1"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よる   回遊性の向上</a:t>
              </a:r>
              <a:endParaRPr kumimoji="1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just"/>
              <a:r>
                <a:rPr kumimoji="1"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歴史街道、祭り・イベント、スポーツ施設等の連携による活性化</a:t>
              </a: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3F7B06BC-E42E-46C0-8119-7BCA69061BFF}"/>
                </a:ext>
              </a:extLst>
            </p:cNvPr>
            <p:cNvSpPr txBox="1"/>
            <p:nvPr/>
          </p:nvSpPr>
          <p:spPr>
            <a:xfrm>
              <a:off x="6443779" y="3721253"/>
              <a:ext cx="2016000" cy="415498"/>
            </a:xfrm>
            <a:prstGeom prst="rect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地域資源の連携・ネットワーク化</a:t>
              </a:r>
              <a:endPara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（つなぐ）</a:t>
              </a: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215636" y="4001651"/>
            <a:ext cx="5313963" cy="1754432"/>
            <a:chOff x="172998" y="3631541"/>
            <a:chExt cx="5409501" cy="1754432"/>
          </a:xfrm>
        </p:grpSpPr>
        <p:sp>
          <p:nvSpPr>
            <p:cNvPr id="145" name="正方形/長方形 144"/>
            <p:cNvSpPr/>
            <p:nvPr/>
          </p:nvSpPr>
          <p:spPr>
            <a:xfrm>
              <a:off x="172998" y="3631541"/>
              <a:ext cx="1738083" cy="24385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5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6" name="正方形/長方形 145"/>
            <p:cNvSpPr/>
            <p:nvPr/>
          </p:nvSpPr>
          <p:spPr>
            <a:xfrm>
              <a:off x="172998" y="3631541"/>
              <a:ext cx="1738083" cy="914439"/>
            </a:xfrm>
            <a:prstGeom prst="rect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rIns="36000" rtlCol="0" anchor="t" anchorCtr="0">
              <a:noAutofit/>
            </a:bodyPr>
            <a:lstStyle/>
            <a:p>
              <a:pPr algn="ctr" defTabSz="774222">
                <a:spcAft>
                  <a:spcPts val="508"/>
                </a:spcAft>
                <a:defRPr/>
              </a:pPr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“みがく</a:t>
              </a:r>
              <a:r>
                <a:rPr lang="ja-JP" altLang="en-US" sz="1200" b="1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”</a:t>
              </a:r>
              <a:endParaRPr lang="en-US" altLang="ja-JP" sz="12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marL="220663" indent="-220663" defTabSz="774222">
                <a:defRPr/>
              </a:pPr>
              <a:r>
                <a:rPr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○地域資源</a:t>
              </a:r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等</a:t>
              </a:r>
              <a:r>
                <a:rPr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の個性をみがく</a:t>
              </a:r>
              <a:endParaRPr lang="en-US" altLang="ja-JP" sz="9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  <a:p>
              <a:pPr marL="220663" indent="-220663" defTabSz="774222">
                <a:defRPr/>
              </a:pPr>
              <a:r>
                <a:rPr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○</a:t>
              </a:r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価値を守り、新たな魅力を付加</a:t>
              </a:r>
              <a:endPara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  <a:p>
              <a:pPr marL="220663" indent="-220663" defTabSz="774222">
                <a:defRPr/>
              </a:pPr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○新たな資源・魅力を創出</a:t>
              </a:r>
            </a:p>
            <a:p>
              <a:pPr marL="221783" indent="-121925" algn="r" defTabSz="774222">
                <a:defRPr/>
              </a:pPr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 　など</a:t>
              </a:r>
            </a:p>
            <a:p>
              <a:pPr algn="ctr" defTabSz="774222">
                <a:defRPr/>
              </a:pPr>
              <a:endParaRPr lang="ja-JP" altLang="ja-JP" sz="1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148" name="正方形/長方形 147"/>
            <p:cNvSpPr/>
            <p:nvPr/>
          </p:nvSpPr>
          <p:spPr>
            <a:xfrm>
              <a:off x="2004547" y="3645397"/>
              <a:ext cx="1735729" cy="24385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5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9" name="正方形/長方形 148"/>
            <p:cNvSpPr/>
            <p:nvPr/>
          </p:nvSpPr>
          <p:spPr>
            <a:xfrm>
              <a:off x="1971071" y="3634405"/>
              <a:ext cx="1806580" cy="914439"/>
            </a:xfrm>
            <a:prstGeom prst="rect">
              <a:avLst/>
            </a:prstGeom>
            <a:noFill/>
            <a:ln w="76200" cmpd="dbl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rIns="72000" rtlCol="0" anchor="t" anchorCtr="0">
              <a:noAutofit/>
            </a:bodyPr>
            <a:lstStyle/>
            <a:p>
              <a:pPr algn="ctr">
                <a:spcAft>
                  <a:spcPts val="508"/>
                </a:spcAft>
              </a:pPr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“つなぐ”</a:t>
              </a:r>
            </a:p>
            <a:p>
              <a:pPr marL="225425" indent="-225425"/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○</a:t>
              </a:r>
              <a:r>
                <a:rPr lang="ja-JP" altLang="en-US" sz="900" spc="-5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テーマやストーリー</a:t>
              </a:r>
              <a:r>
                <a:rPr lang="ja-JP" altLang="en-US" sz="900" spc="-5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で資源等をつなぐ</a:t>
              </a:r>
              <a:endParaRPr lang="en-US" altLang="ja-JP" sz="900" spc="-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marL="225425" indent="-225425"/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○公民連携により相乗効果を創出</a:t>
              </a:r>
              <a:endPara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marL="225425" indent="-225425"/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○アクセスや情報発信を強化　</a:t>
              </a:r>
              <a:endParaRPr lang="en-US" altLang="ja-JP" sz="9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marL="225425" indent="-225425" algn="r"/>
              <a:r>
                <a:rPr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など</a:t>
              </a:r>
              <a:endPara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51" name="正方形/長方形 150"/>
            <p:cNvSpPr/>
            <p:nvPr/>
          </p:nvSpPr>
          <p:spPr>
            <a:xfrm>
              <a:off x="3844416" y="3637945"/>
              <a:ext cx="1738083" cy="24385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5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2" name="正方形/長方形 151"/>
            <p:cNvSpPr/>
            <p:nvPr/>
          </p:nvSpPr>
          <p:spPr>
            <a:xfrm>
              <a:off x="3844416" y="3632014"/>
              <a:ext cx="1738083" cy="914439"/>
            </a:xfrm>
            <a:prstGeom prst="rect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rIns="36000" rtlCol="0" anchor="t" anchorCtr="0">
              <a:noAutofit/>
            </a:bodyPr>
            <a:lstStyle/>
            <a:p>
              <a:pPr algn="ctr">
                <a:spcAft>
                  <a:spcPts val="508"/>
                </a:spcAft>
              </a:pPr>
              <a:r>
                <a:rPr lang="ja-JP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“広げる”</a:t>
              </a:r>
              <a:endParaRPr lang="ja-JP" altLang="ja-JP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  <a:p>
              <a:pPr marL="108000" indent="-360000"/>
              <a:r>
                <a:rPr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○隣接府県</a:t>
              </a:r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や</a:t>
              </a:r>
              <a:r>
                <a:rPr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西日本等と</a:t>
              </a:r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の連携により</a:t>
              </a:r>
              <a:r>
                <a:rPr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取組み効果</a:t>
              </a:r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を広げる</a:t>
              </a:r>
              <a:endPara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marL="108000" indent="-360000"/>
              <a:r>
                <a:rPr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○</a:t>
              </a:r>
              <a:r>
                <a:rPr lang="ja-JP" altLang="en-US" sz="900" spc="-2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国内外への情報発信により活動を広げる</a:t>
              </a:r>
              <a:r>
                <a:rPr lang="ja-JP" altLang="en-US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　　　　　　 　</a:t>
              </a:r>
              <a:r>
                <a:rPr lang="ja-JP" altLang="en-US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            など</a:t>
              </a:r>
              <a:endParaRPr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67" name="グループ化 66"/>
            <p:cNvGrpSpPr/>
            <p:nvPr/>
          </p:nvGrpSpPr>
          <p:grpSpPr>
            <a:xfrm>
              <a:off x="626805" y="4648433"/>
              <a:ext cx="4494984" cy="737540"/>
              <a:chOff x="1320517" y="5065477"/>
              <a:chExt cx="5308809" cy="871073"/>
            </a:xfrm>
          </p:grpSpPr>
          <p:sp>
            <p:nvSpPr>
              <p:cNvPr id="154" name="正方形/長方形 153"/>
              <p:cNvSpPr/>
              <p:nvPr/>
            </p:nvSpPr>
            <p:spPr>
              <a:xfrm>
                <a:off x="1320517" y="5065477"/>
                <a:ext cx="5308809" cy="280471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8"/>
                  </a:spcAft>
                </a:pPr>
                <a:r>
                  <a:rPr lang="ja-JP" altLang="en-US" sz="1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“育てる”</a:t>
                </a:r>
                <a:endParaRPr lang="ja-JP" altLang="ja-JP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endParaRPr>
              </a:p>
            </p:txBody>
          </p:sp>
          <p:sp>
            <p:nvSpPr>
              <p:cNvPr id="155" name="正方形/長方形 154"/>
              <p:cNvSpPr/>
              <p:nvPr/>
            </p:nvSpPr>
            <p:spPr>
              <a:xfrm>
                <a:off x="1329710" y="5360550"/>
                <a:ext cx="5299615" cy="576000"/>
              </a:xfrm>
              <a:prstGeom prst="rect">
                <a:avLst/>
              </a:pr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numCol="2" rtlCol="0" anchor="t" anchorCtr="0">
                <a:noAutofit/>
              </a:bodyPr>
              <a:lstStyle/>
              <a:p>
                <a:pPr marL="224471" indent="-149200"/>
                <a:endParaRPr lang="en-US" altLang="ja-JP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正方形/長方形 168"/>
              <p:cNvSpPr/>
              <p:nvPr/>
            </p:nvSpPr>
            <p:spPr>
              <a:xfrm>
                <a:off x="4421928" y="5360550"/>
                <a:ext cx="2207396" cy="57600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72000" numCol="1" rtlCol="0" anchor="t" anchorCtr="0">
                <a:noAutofit/>
              </a:bodyPr>
              <a:lstStyle/>
              <a:p>
                <a:r>
                  <a:rPr lang="ja-JP" altLang="en-US" sz="900" dirty="0" smtClean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○</a:t>
                </a:r>
                <a:r>
                  <a:rPr lang="ja-JP" altLang="en-US" sz="9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観光資源やまちのブランドを育てる</a:t>
                </a:r>
                <a:endParaRPr lang="en-US" altLang="ja-JP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900" dirty="0" smtClean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○</a:t>
                </a:r>
                <a:r>
                  <a:rPr lang="ja-JP" altLang="en-US" sz="9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海への関心や愛着を育てる</a:t>
                </a:r>
                <a:endParaRPr lang="en-US" altLang="ja-JP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endParaRPr>
              </a:p>
              <a:p>
                <a:pPr marL="150543" indent="-75272" algn="r"/>
                <a:r>
                  <a:rPr lang="ja-JP" altLang="en-US" sz="9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　 など</a:t>
                </a:r>
                <a:endParaRPr lang="en-US" altLang="ja-JP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正方形/長方形 170"/>
              <p:cNvSpPr/>
              <p:nvPr/>
            </p:nvSpPr>
            <p:spPr>
              <a:xfrm>
                <a:off x="1329710" y="5360550"/>
                <a:ext cx="3116323" cy="57600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numCol="1" rtlCol="0" anchor="t" anchorCtr="0">
                <a:noAutofit/>
              </a:bodyPr>
              <a:lstStyle/>
              <a:p>
                <a:r>
                  <a:rPr lang="ja-JP" altLang="en-US" sz="9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○社会実験</a:t>
                </a:r>
                <a:r>
                  <a:rPr lang="ja-JP" altLang="en-US" sz="900" dirty="0" smtClean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やスタートアップ支援</a:t>
                </a:r>
                <a:r>
                  <a:rPr lang="ja-JP" altLang="en-US" sz="9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により事業や活動</a:t>
                </a:r>
                <a:r>
                  <a:rPr lang="ja-JP" altLang="en-US" sz="900" dirty="0" smtClean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を</a:t>
                </a:r>
                <a:endParaRPr lang="en-US" altLang="ja-JP" sz="9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9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　</a:t>
                </a:r>
                <a:r>
                  <a:rPr lang="ja-JP" altLang="en-US" sz="900" dirty="0" smtClean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 育てる</a:t>
                </a:r>
                <a:endParaRPr lang="en-US" altLang="ja-JP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endParaRPr>
              </a:p>
              <a:p>
                <a:r>
                  <a:rPr lang="ja-JP" altLang="en-US" sz="9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○まちづくりの担い手となる人や組織を</a:t>
                </a:r>
                <a:r>
                  <a:rPr lang="ja-JP" altLang="en-US" sz="900" dirty="0" smtClean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育てる</a:t>
                </a:r>
                <a:endParaRPr lang="en-US" altLang="ja-JP" sz="9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60" name="正方形/長方形 159">
            <a:extLst>
              <a:ext uri="{FF2B5EF4-FFF2-40B4-BE49-F238E27FC236}">
                <a16:creationId xmlns:a16="http://schemas.microsoft.com/office/drawing/2014/main" id="{7B578A49-1760-4D83-996C-A656A5B7F93B}"/>
              </a:ext>
            </a:extLst>
          </p:cNvPr>
          <p:cNvSpPr/>
          <p:nvPr/>
        </p:nvSpPr>
        <p:spPr>
          <a:xfrm>
            <a:off x="215636" y="569786"/>
            <a:ext cx="5326624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ja-JP" altLang="en-US" sz="105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夢洲における万博・</a:t>
            </a:r>
            <a:r>
              <a:rPr lang="en-US" altLang="ja-JP" sz="105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IR</a:t>
            </a:r>
            <a:r>
              <a:rPr lang="ja-JP" altLang="en-US" sz="105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のインパクトや関連</a:t>
            </a:r>
            <a:r>
              <a:rPr lang="ja-JP" altLang="en-US" sz="105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インフラ整備</a:t>
            </a:r>
            <a:r>
              <a:rPr lang="ja-JP" altLang="en-US" sz="105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の効果を、泉州地域沿岸部の</a:t>
            </a:r>
            <a:r>
              <a:rPr lang="ja-JP" altLang="en-US" sz="105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様々な　　　地域</a:t>
            </a:r>
            <a:r>
              <a:rPr lang="ja-JP" altLang="en-US" sz="105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資源を活用し、ベイエリア全体の活性化、さらなる大阪・関西の発展につなげるため、</a:t>
            </a:r>
            <a:r>
              <a:rPr lang="en-US" altLang="ja-JP" sz="105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2050</a:t>
            </a:r>
            <a:r>
              <a:rPr lang="ja-JP" altLang="en-US" sz="105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年を長期目標とした大阪広域ベイエリアの将来像を示すとともに、様々な主体の取組みの基本的な方向性を示す。</a:t>
            </a:r>
            <a:endParaRPr lang="ja-JP" altLang="ja-JP" sz="10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1" name="正方形/長方形 160">
            <a:extLst>
              <a:ext uri="{FF2B5EF4-FFF2-40B4-BE49-F238E27FC236}">
                <a16:creationId xmlns:a16="http://schemas.microsoft.com/office/drawing/2014/main" id="{D3C5C0E7-E4D7-4129-8AEB-3F07B0B2B56E}"/>
              </a:ext>
            </a:extLst>
          </p:cNvPr>
          <p:cNvSpPr/>
          <p:nvPr/>
        </p:nvSpPr>
        <p:spPr>
          <a:xfrm>
            <a:off x="37788" y="3196128"/>
            <a:ext cx="1356462" cy="274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8"/>
              </a:spcAft>
            </a:pPr>
            <a:r>
              <a:rPr lang="ja-JP" altLang="en-US" sz="12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■取組みの方向性</a:t>
            </a:r>
            <a:endParaRPr lang="en-US" altLang="ja-JP" sz="12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238125" y="3422115"/>
            <a:ext cx="52830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1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各地域の</a:t>
            </a:r>
            <a:r>
              <a: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特徴を活かしながら、地域資源やストックを</a:t>
            </a:r>
            <a:r>
              <a:rPr lang="ja-JP" altLang="en-US" sz="1000" b="1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”みがき”</a:t>
            </a:r>
            <a:r>
              <a: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、</a:t>
            </a:r>
            <a:r>
              <a:rPr lang="ja-JP" altLang="en-US" sz="1000" b="1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”つなぎ”</a:t>
            </a:r>
            <a:r>
              <a: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、広域に</a:t>
            </a:r>
            <a:r>
              <a:rPr lang="ja-JP" altLang="en-US" sz="1000" b="1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”広げる”</a:t>
            </a:r>
            <a:r>
              <a: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とともに、めざす姿の実現に向けた様々な</a:t>
            </a:r>
            <a:r>
              <a:rPr lang="ja-JP" altLang="en-US" sz="1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取組み</a:t>
            </a:r>
            <a:r>
              <a: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を</a:t>
            </a:r>
            <a:r>
              <a:rPr lang="ja-JP" altLang="en-US" sz="1000" b="1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“育てる”</a:t>
            </a:r>
            <a:r>
              <a: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ことで、大阪広域ベイエリア全体の魅力を高める。</a:t>
            </a:r>
            <a:endParaRPr lang="en-US" altLang="ja-JP" sz="10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ja-JP" altLang="en-US" sz="10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なお、新型コロナウイルスの影響を踏まえて</a:t>
            </a:r>
            <a:r>
              <a:rPr lang="ja-JP" altLang="en-US" sz="1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取り組む。</a:t>
            </a:r>
            <a:endParaRPr lang="ja-JP" altLang="en-US" sz="10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948923" y="19050"/>
            <a:ext cx="7920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資料</a:t>
            </a:r>
            <a:r>
              <a:rPr kumimoji="1"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2-1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5" name="正方形/長方形 244">
            <a:extLst>
              <a:ext uri="{FF2B5EF4-FFF2-40B4-BE49-F238E27FC236}">
                <a16:creationId xmlns:a16="http://schemas.microsoft.com/office/drawing/2014/main" id="{767EB468-0C69-480C-BC3B-E922A7005BD5}"/>
              </a:ext>
            </a:extLst>
          </p:cNvPr>
          <p:cNvSpPr/>
          <p:nvPr/>
        </p:nvSpPr>
        <p:spPr>
          <a:xfrm>
            <a:off x="76847" y="6115322"/>
            <a:ext cx="2089914" cy="3034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海上交通</a:t>
            </a:r>
            <a:r>
              <a:rPr kumimoji="1"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の活性化</a:t>
            </a:r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</p:txBody>
      </p:sp>
      <p:grpSp>
        <p:nvGrpSpPr>
          <p:cNvPr id="45" name="グループ化 44"/>
          <p:cNvGrpSpPr/>
          <p:nvPr/>
        </p:nvGrpSpPr>
        <p:grpSpPr>
          <a:xfrm>
            <a:off x="2522865" y="6248311"/>
            <a:ext cx="3973511" cy="3077721"/>
            <a:chOff x="2316490" y="6417039"/>
            <a:chExt cx="3973511" cy="3077721"/>
          </a:xfrm>
        </p:grpSpPr>
        <p:pic>
          <p:nvPicPr>
            <p:cNvPr id="209" name="図 208"/>
            <p:cNvPicPr>
              <a:picLocks noChangeAspect="1"/>
            </p:cNvPicPr>
            <p:nvPr/>
          </p:nvPicPr>
          <p:blipFill rotWithShape="1">
            <a:blip r:embed="rId4"/>
            <a:srcRect l="23988" t="4032" r="-2" b="2429"/>
            <a:stretch/>
          </p:blipFill>
          <p:spPr>
            <a:xfrm>
              <a:off x="2349500" y="6417039"/>
              <a:ext cx="3850128" cy="3025088"/>
            </a:xfrm>
            <a:prstGeom prst="rect">
              <a:avLst/>
            </a:prstGeom>
          </p:spPr>
        </p:pic>
        <p:sp>
          <p:nvSpPr>
            <p:cNvPr id="246" name="楕円 245">
              <a:extLst>
                <a:ext uri="{FF2B5EF4-FFF2-40B4-BE49-F238E27FC236}">
                  <a16:creationId xmlns:a16="http://schemas.microsoft.com/office/drawing/2014/main" id="{A447E65F-CB7D-4C54-9130-49D0D30F93CD}"/>
                </a:ext>
              </a:extLst>
            </p:cNvPr>
            <p:cNvSpPr/>
            <p:nvPr/>
          </p:nvSpPr>
          <p:spPr>
            <a:xfrm>
              <a:off x="5172594" y="7019271"/>
              <a:ext cx="90539" cy="90870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593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247" name="直線矢印コネクタ 246">
              <a:extLst>
                <a:ext uri="{FF2B5EF4-FFF2-40B4-BE49-F238E27FC236}">
                  <a16:creationId xmlns:a16="http://schemas.microsoft.com/office/drawing/2014/main" id="{7EACA89C-308E-405C-9269-4BAEC0DE5D60}"/>
                </a:ext>
              </a:extLst>
            </p:cNvPr>
            <p:cNvCxnSpPr/>
            <p:nvPr/>
          </p:nvCxnSpPr>
          <p:spPr>
            <a:xfrm>
              <a:off x="4525272" y="7169734"/>
              <a:ext cx="120436" cy="102736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矢印コネクタ 247">
              <a:extLst>
                <a:ext uri="{FF2B5EF4-FFF2-40B4-BE49-F238E27FC236}">
                  <a16:creationId xmlns:a16="http://schemas.microsoft.com/office/drawing/2014/main" id="{72B42C15-1107-471A-A8E0-1C1A3D40AA7A}"/>
                </a:ext>
              </a:extLst>
            </p:cNvPr>
            <p:cNvCxnSpPr/>
            <p:nvPr/>
          </p:nvCxnSpPr>
          <p:spPr>
            <a:xfrm>
              <a:off x="3033863" y="8810334"/>
              <a:ext cx="780580" cy="12914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正方形/長方形 248">
              <a:extLst>
                <a:ext uri="{FF2B5EF4-FFF2-40B4-BE49-F238E27FC236}">
                  <a16:creationId xmlns:a16="http://schemas.microsoft.com/office/drawing/2014/main" id="{77D5CFBA-EDFC-4AB7-B05C-AF2C6357B5C5}"/>
                </a:ext>
              </a:extLst>
            </p:cNvPr>
            <p:cNvSpPr/>
            <p:nvPr/>
          </p:nvSpPr>
          <p:spPr>
            <a:xfrm rot="20442663">
              <a:off x="2316490" y="7163493"/>
              <a:ext cx="1048732" cy="27167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内航</a:t>
              </a:r>
              <a:r>
                <a:rPr kumimoji="1" lang="ja-JP" altLang="en-US" sz="700" b="1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フェリー</a:t>
              </a:r>
              <a:endParaRPr kumimoji="1" lang="en-US" altLang="ja-JP" sz="7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700" b="1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（四国・北九州</a:t>
              </a:r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方面）</a:t>
              </a:r>
              <a:endParaRPr kumimoji="1" lang="en-US" altLang="ja-JP" sz="7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0" name="楕円 182">
              <a:extLst>
                <a:ext uri="{FF2B5EF4-FFF2-40B4-BE49-F238E27FC236}">
                  <a16:creationId xmlns:a16="http://schemas.microsoft.com/office/drawing/2014/main" id="{E8B30BE0-70EC-4442-84D6-250CE9F90F02}"/>
                </a:ext>
              </a:extLst>
            </p:cNvPr>
            <p:cNvSpPr>
              <a:spLocks/>
            </p:cNvSpPr>
            <p:nvPr/>
          </p:nvSpPr>
          <p:spPr>
            <a:xfrm rot="2685318">
              <a:off x="4462191" y="7248975"/>
              <a:ext cx="571820" cy="2245785"/>
            </a:xfrm>
            <a:custGeom>
              <a:avLst/>
              <a:gdLst>
                <a:gd name="connsiteX0" fmla="*/ 0 w 1833956"/>
                <a:gd name="connsiteY0" fmla="*/ 2613146 h 5226291"/>
                <a:gd name="connsiteX1" fmla="*/ 916978 w 1833956"/>
                <a:gd name="connsiteY1" fmla="*/ 0 h 5226291"/>
                <a:gd name="connsiteX2" fmla="*/ 1833956 w 1833956"/>
                <a:gd name="connsiteY2" fmla="*/ 2613146 h 5226291"/>
                <a:gd name="connsiteX3" fmla="*/ 916978 w 1833956"/>
                <a:gd name="connsiteY3" fmla="*/ 5226292 h 5226291"/>
                <a:gd name="connsiteX4" fmla="*/ 0 w 1833956"/>
                <a:gd name="connsiteY4" fmla="*/ 2613146 h 5226291"/>
                <a:gd name="connsiteX0" fmla="*/ 312417 w 934164"/>
                <a:gd name="connsiteY0" fmla="*/ 2645282 h 5226328"/>
                <a:gd name="connsiteX1" fmla="*/ 17186 w 934164"/>
                <a:gd name="connsiteY1" fmla="*/ 18 h 5226328"/>
                <a:gd name="connsiteX2" fmla="*/ 934164 w 934164"/>
                <a:gd name="connsiteY2" fmla="*/ 2613164 h 5226328"/>
                <a:gd name="connsiteX3" fmla="*/ 17186 w 934164"/>
                <a:gd name="connsiteY3" fmla="*/ 5226310 h 5226328"/>
                <a:gd name="connsiteX4" fmla="*/ 312417 w 934164"/>
                <a:gd name="connsiteY4" fmla="*/ 2645282 h 5226328"/>
                <a:gd name="connsiteX0" fmla="*/ 513403 w 1135150"/>
                <a:gd name="connsiteY0" fmla="*/ 2645282 h 5451882"/>
                <a:gd name="connsiteX1" fmla="*/ 218172 w 1135150"/>
                <a:gd name="connsiteY1" fmla="*/ 18 h 5451882"/>
                <a:gd name="connsiteX2" fmla="*/ 1135150 w 1135150"/>
                <a:gd name="connsiteY2" fmla="*/ 2613164 h 5451882"/>
                <a:gd name="connsiteX3" fmla="*/ 218172 w 1135150"/>
                <a:gd name="connsiteY3" fmla="*/ 5226310 h 5451882"/>
                <a:gd name="connsiteX4" fmla="*/ 15827 w 1135150"/>
                <a:gd name="connsiteY4" fmla="*/ 5022101 h 5451882"/>
                <a:gd name="connsiteX5" fmla="*/ 513403 w 1135150"/>
                <a:gd name="connsiteY5" fmla="*/ 2645282 h 5451882"/>
                <a:gd name="connsiteX0" fmla="*/ 571308 w 1193055"/>
                <a:gd name="connsiteY0" fmla="*/ 2645282 h 5420799"/>
                <a:gd name="connsiteX1" fmla="*/ 276077 w 1193055"/>
                <a:gd name="connsiteY1" fmla="*/ 18 h 5420799"/>
                <a:gd name="connsiteX2" fmla="*/ 1193055 w 1193055"/>
                <a:gd name="connsiteY2" fmla="*/ 2613164 h 5420799"/>
                <a:gd name="connsiteX3" fmla="*/ 276077 w 1193055"/>
                <a:gd name="connsiteY3" fmla="*/ 5226310 h 5420799"/>
                <a:gd name="connsiteX4" fmla="*/ 11216 w 1193055"/>
                <a:gd name="connsiteY4" fmla="*/ 4941011 h 5420799"/>
                <a:gd name="connsiteX5" fmla="*/ 571308 w 1193055"/>
                <a:gd name="connsiteY5" fmla="*/ 2645282 h 5420799"/>
                <a:gd name="connsiteX0" fmla="*/ 708384 w 1330131"/>
                <a:gd name="connsiteY0" fmla="*/ 2847718 h 5623235"/>
                <a:gd name="connsiteX1" fmla="*/ 6593 w 1330131"/>
                <a:gd name="connsiteY1" fmla="*/ 473066 h 5623235"/>
                <a:gd name="connsiteX2" fmla="*/ 413153 w 1330131"/>
                <a:gd name="connsiteY2" fmla="*/ 202454 h 5623235"/>
                <a:gd name="connsiteX3" fmla="*/ 1330131 w 1330131"/>
                <a:gd name="connsiteY3" fmla="*/ 2815600 h 5623235"/>
                <a:gd name="connsiteX4" fmla="*/ 413153 w 1330131"/>
                <a:gd name="connsiteY4" fmla="*/ 5428746 h 5623235"/>
                <a:gd name="connsiteX5" fmla="*/ 148292 w 1330131"/>
                <a:gd name="connsiteY5" fmla="*/ 5143447 h 5623235"/>
                <a:gd name="connsiteX6" fmla="*/ 708384 w 1330131"/>
                <a:gd name="connsiteY6" fmla="*/ 2847718 h 5623235"/>
                <a:gd name="connsiteX0" fmla="*/ 707748 w 1368748"/>
                <a:gd name="connsiteY0" fmla="*/ 2737557 h 5513074"/>
                <a:gd name="connsiteX1" fmla="*/ 5957 w 1368748"/>
                <a:gd name="connsiteY1" fmla="*/ 362905 h 5513074"/>
                <a:gd name="connsiteX2" fmla="*/ 412517 w 1368748"/>
                <a:gd name="connsiteY2" fmla="*/ 92293 h 5513074"/>
                <a:gd name="connsiteX3" fmla="*/ 1142871 w 1368748"/>
                <a:gd name="connsiteY3" fmla="*/ 1202930 h 5513074"/>
                <a:gd name="connsiteX4" fmla="*/ 1329495 w 1368748"/>
                <a:gd name="connsiteY4" fmla="*/ 2705439 h 5513074"/>
                <a:gd name="connsiteX5" fmla="*/ 412517 w 1368748"/>
                <a:gd name="connsiteY5" fmla="*/ 5318585 h 5513074"/>
                <a:gd name="connsiteX6" fmla="*/ 147656 w 1368748"/>
                <a:gd name="connsiteY6" fmla="*/ 5033286 h 5513074"/>
                <a:gd name="connsiteX7" fmla="*/ 707748 w 1368748"/>
                <a:gd name="connsiteY7" fmla="*/ 2737557 h 5513074"/>
                <a:gd name="connsiteX0" fmla="*/ 707748 w 1239958"/>
                <a:gd name="connsiteY0" fmla="*/ 2737557 h 5446141"/>
                <a:gd name="connsiteX1" fmla="*/ 5957 w 1239958"/>
                <a:gd name="connsiteY1" fmla="*/ 362905 h 5446141"/>
                <a:gd name="connsiteX2" fmla="*/ 412517 w 1239958"/>
                <a:gd name="connsiteY2" fmla="*/ 92293 h 5446141"/>
                <a:gd name="connsiteX3" fmla="*/ 1142871 w 1239958"/>
                <a:gd name="connsiteY3" fmla="*/ 1202930 h 5446141"/>
                <a:gd name="connsiteX4" fmla="*/ 1137037 w 1239958"/>
                <a:gd name="connsiteY4" fmla="*/ 3611631 h 5446141"/>
                <a:gd name="connsiteX5" fmla="*/ 412517 w 1239958"/>
                <a:gd name="connsiteY5" fmla="*/ 5318585 h 5446141"/>
                <a:gd name="connsiteX6" fmla="*/ 147656 w 1239958"/>
                <a:gd name="connsiteY6" fmla="*/ 5033286 h 5446141"/>
                <a:gd name="connsiteX7" fmla="*/ 707748 w 1239958"/>
                <a:gd name="connsiteY7" fmla="*/ 2737557 h 5446141"/>
                <a:gd name="connsiteX0" fmla="*/ 707748 w 1239762"/>
                <a:gd name="connsiteY0" fmla="*/ 2737557 h 5438193"/>
                <a:gd name="connsiteX1" fmla="*/ 5957 w 1239762"/>
                <a:gd name="connsiteY1" fmla="*/ 362905 h 5438193"/>
                <a:gd name="connsiteX2" fmla="*/ 412517 w 1239762"/>
                <a:gd name="connsiteY2" fmla="*/ 92293 h 5438193"/>
                <a:gd name="connsiteX3" fmla="*/ 1142871 w 1239762"/>
                <a:gd name="connsiteY3" fmla="*/ 1202930 h 5438193"/>
                <a:gd name="connsiteX4" fmla="*/ 1136576 w 1239762"/>
                <a:gd name="connsiteY4" fmla="*/ 3719393 h 5438193"/>
                <a:gd name="connsiteX5" fmla="*/ 412517 w 1239762"/>
                <a:gd name="connsiteY5" fmla="*/ 5318585 h 5438193"/>
                <a:gd name="connsiteX6" fmla="*/ 147656 w 1239762"/>
                <a:gd name="connsiteY6" fmla="*/ 5033286 h 5438193"/>
                <a:gd name="connsiteX7" fmla="*/ 707748 w 1239762"/>
                <a:gd name="connsiteY7" fmla="*/ 2737557 h 5438193"/>
                <a:gd name="connsiteX0" fmla="*/ 707748 w 1239762"/>
                <a:gd name="connsiteY0" fmla="*/ 2737557 h 5390676"/>
                <a:gd name="connsiteX1" fmla="*/ 5957 w 1239762"/>
                <a:gd name="connsiteY1" fmla="*/ 362905 h 5390676"/>
                <a:gd name="connsiteX2" fmla="*/ 412517 w 1239762"/>
                <a:gd name="connsiteY2" fmla="*/ 92293 h 5390676"/>
                <a:gd name="connsiteX3" fmla="*/ 1142871 w 1239762"/>
                <a:gd name="connsiteY3" fmla="*/ 1202930 h 5390676"/>
                <a:gd name="connsiteX4" fmla="*/ 1136576 w 1239762"/>
                <a:gd name="connsiteY4" fmla="*/ 3719393 h 5390676"/>
                <a:gd name="connsiteX5" fmla="*/ 556506 w 1239762"/>
                <a:gd name="connsiteY5" fmla="*/ 5247358 h 5390676"/>
                <a:gd name="connsiteX6" fmla="*/ 147656 w 1239762"/>
                <a:gd name="connsiteY6" fmla="*/ 5033286 h 5390676"/>
                <a:gd name="connsiteX7" fmla="*/ 707748 w 1239762"/>
                <a:gd name="connsiteY7" fmla="*/ 2737557 h 5390676"/>
                <a:gd name="connsiteX0" fmla="*/ 633529 w 1239762"/>
                <a:gd name="connsiteY0" fmla="*/ 3294021 h 5390676"/>
                <a:gd name="connsiteX1" fmla="*/ 5957 w 1239762"/>
                <a:gd name="connsiteY1" fmla="*/ 362905 h 5390676"/>
                <a:gd name="connsiteX2" fmla="*/ 412517 w 1239762"/>
                <a:gd name="connsiteY2" fmla="*/ 92293 h 5390676"/>
                <a:gd name="connsiteX3" fmla="*/ 1142871 w 1239762"/>
                <a:gd name="connsiteY3" fmla="*/ 1202930 h 5390676"/>
                <a:gd name="connsiteX4" fmla="*/ 1136576 w 1239762"/>
                <a:gd name="connsiteY4" fmla="*/ 3719393 h 5390676"/>
                <a:gd name="connsiteX5" fmla="*/ 556506 w 1239762"/>
                <a:gd name="connsiteY5" fmla="*/ 5247358 h 5390676"/>
                <a:gd name="connsiteX6" fmla="*/ 147656 w 1239762"/>
                <a:gd name="connsiteY6" fmla="*/ 5033286 h 5390676"/>
                <a:gd name="connsiteX7" fmla="*/ 633529 w 1239762"/>
                <a:gd name="connsiteY7" fmla="*/ 3294021 h 5390676"/>
                <a:gd name="connsiteX0" fmla="*/ 633529 w 1239762"/>
                <a:gd name="connsiteY0" fmla="*/ 3294021 h 5390676"/>
                <a:gd name="connsiteX1" fmla="*/ 5957 w 1239762"/>
                <a:gd name="connsiteY1" fmla="*/ 362905 h 5390676"/>
                <a:gd name="connsiteX2" fmla="*/ 412517 w 1239762"/>
                <a:gd name="connsiteY2" fmla="*/ 92293 h 5390676"/>
                <a:gd name="connsiteX3" fmla="*/ 1142871 w 1239762"/>
                <a:gd name="connsiteY3" fmla="*/ 1202930 h 5390676"/>
                <a:gd name="connsiteX4" fmla="*/ 1136576 w 1239762"/>
                <a:gd name="connsiteY4" fmla="*/ 3719393 h 5390676"/>
                <a:gd name="connsiteX5" fmla="*/ 556506 w 1239762"/>
                <a:gd name="connsiteY5" fmla="*/ 5247358 h 5390676"/>
                <a:gd name="connsiteX6" fmla="*/ 147656 w 1239762"/>
                <a:gd name="connsiteY6" fmla="*/ 5033286 h 5390676"/>
                <a:gd name="connsiteX7" fmla="*/ 633529 w 1239762"/>
                <a:gd name="connsiteY7" fmla="*/ 3294021 h 5390676"/>
                <a:gd name="connsiteX0" fmla="*/ 628331 w 1234564"/>
                <a:gd name="connsiteY0" fmla="*/ 3251620 h 5348275"/>
                <a:gd name="connsiteX1" fmla="*/ 436301 w 1234564"/>
                <a:gd name="connsiteY1" fmla="*/ 1373061 h 5348275"/>
                <a:gd name="connsiteX2" fmla="*/ 759 w 1234564"/>
                <a:gd name="connsiteY2" fmla="*/ 320504 h 5348275"/>
                <a:gd name="connsiteX3" fmla="*/ 407319 w 1234564"/>
                <a:gd name="connsiteY3" fmla="*/ 49892 h 5348275"/>
                <a:gd name="connsiteX4" fmla="*/ 1137673 w 1234564"/>
                <a:gd name="connsiteY4" fmla="*/ 1160529 h 5348275"/>
                <a:gd name="connsiteX5" fmla="*/ 1131378 w 1234564"/>
                <a:gd name="connsiteY5" fmla="*/ 3676992 h 5348275"/>
                <a:gd name="connsiteX6" fmla="*/ 551308 w 1234564"/>
                <a:gd name="connsiteY6" fmla="*/ 5204957 h 5348275"/>
                <a:gd name="connsiteX7" fmla="*/ 142458 w 1234564"/>
                <a:gd name="connsiteY7" fmla="*/ 4990885 h 5348275"/>
                <a:gd name="connsiteX8" fmla="*/ 628331 w 1234564"/>
                <a:gd name="connsiteY8" fmla="*/ 3251620 h 5348275"/>
                <a:gd name="connsiteX0" fmla="*/ 628220 w 1234453"/>
                <a:gd name="connsiteY0" fmla="*/ 3251620 h 5348275"/>
                <a:gd name="connsiteX1" fmla="*/ 498399 w 1234453"/>
                <a:gd name="connsiteY1" fmla="*/ 1525992 h 5348275"/>
                <a:gd name="connsiteX2" fmla="*/ 648 w 1234453"/>
                <a:gd name="connsiteY2" fmla="*/ 320504 h 5348275"/>
                <a:gd name="connsiteX3" fmla="*/ 407208 w 1234453"/>
                <a:gd name="connsiteY3" fmla="*/ 49892 h 5348275"/>
                <a:gd name="connsiteX4" fmla="*/ 1137562 w 1234453"/>
                <a:gd name="connsiteY4" fmla="*/ 1160529 h 5348275"/>
                <a:gd name="connsiteX5" fmla="*/ 1131267 w 1234453"/>
                <a:gd name="connsiteY5" fmla="*/ 3676992 h 5348275"/>
                <a:gd name="connsiteX6" fmla="*/ 551197 w 1234453"/>
                <a:gd name="connsiteY6" fmla="*/ 5204957 h 5348275"/>
                <a:gd name="connsiteX7" fmla="*/ 142347 w 1234453"/>
                <a:gd name="connsiteY7" fmla="*/ 4990885 h 5348275"/>
                <a:gd name="connsiteX8" fmla="*/ 628220 w 1234453"/>
                <a:gd name="connsiteY8" fmla="*/ 3251620 h 5348275"/>
                <a:gd name="connsiteX0" fmla="*/ 628220 w 1234453"/>
                <a:gd name="connsiteY0" fmla="*/ 3329486 h 5426141"/>
                <a:gd name="connsiteX1" fmla="*/ 498399 w 1234453"/>
                <a:gd name="connsiteY1" fmla="*/ 1603858 h 5426141"/>
                <a:gd name="connsiteX2" fmla="*/ 648 w 1234453"/>
                <a:gd name="connsiteY2" fmla="*/ 398370 h 5426141"/>
                <a:gd name="connsiteX3" fmla="*/ 659035 w 1234453"/>
                <a:gd name="connsiteY3" fmla="*/ 39030 h 5426141"/>
                <a:gd name="connsiteX4" fmla="*/ 1137562 w 1234453"/>
                <a:gd name="connsiteY4" fmla="*/ 1238395 h 5426141"/>
                <a:gd name="connsiteX5" fmla="*/ 1131267 w 1234453"/>
                <a:gd name="connsiteY5" fmla="*/ 3754858 h 5426141"/>
                <a:gd name="connsiteX6" fmla="*/ 551197 w 1234453"/>
                <a:gd name="connsiteY6" fmla="*/ 5282823 h 5426141"/>
                <a:gd name="connsiteX7" fmla="*/ 142347 w 1234453"/>
                <a:gd name="connsiteY7" fmla="*/ 5068751 h 5426141"/>
                <a:gd name="connsiteX8" fmla="*/ 628220 w 1234453"/>
                <a:gd name="connsiteY8" fmla="*/ 3329486 h 5426141"/>
                <a:gd name="connsiteX0" fmla="*/ 628220 w 1234453"/>
                <a:gd name="connsiteY0" fmla="*/ 3386611 h 5483266"/>
                <a:gd name="connsiteX1" fmla="*/ 498399 w 1234453"/>
                <a:gd name="connsiteY1" fmla="*/ 1660983 h 5483266"/>
                <a:gd name="connsiteX2" fmla="*/ 648 w 1234453"/>
                <a:gd name="connsiteY2" fmla="*/ 455495 h 5483266"/>
                <a:gd name="connsiteX3" fmla="*/ 758087 w 1234453"/>
                <a:gd name="connsiteY3" fmla="*/ 33716 h 5483266"/>
                <a:gd name="connsiteX4" fmla="*/ 1137562 w 1234453"/>
                <a:gd name="connsiteY4" fmla="*/ 1295520 h 5483266"/>
                <a:gd name="connsiteX5" fmla="*/ 1131267 w 1234453"/>
                <a:gd name="connsiteY5" fmla="*/ 3811983 h 5483266"/>
                <a:gd name="connsiteX6" fmla="*/ 551197 w 1234453"/>
                <a:gd name="connsiteY6" fmla="*/ 5339948 h 5483266"/>
                <a:gd name="connsiteX7" fmla="*/ 142347 w 1234453"/>
                <a:gd name="connsiteY7" fmla="*/ 5125876 h 5483266"/>
                <a:gd name="connsiteX8" fmla="*/ 628220 w 1234453"/>
                <a:gd name="connsiteY8" fmla="*/ 3386611 h 5483266"/>
                <a:gd name="connsiteX0" fmla="*/ 628220 w 1337390"/>
                <a:gd name="connsiteY0" fmla="*/ 3398419 h 5495074"/>
                <a:gd name="connsiteX1" fmla="*/ 498399 w 1337390"/>
                <a:gd name="connsiteY1" fmla="*/ 1672791 h 5495074"/>
                <a:gd name="connsiteX2" fmla="*/ 648 w 1337390"/>
                <a:gd name="connsiteY2" fmla="*/ 467303 h 5495074"/>
                <a:gd name="connsiteX3" fmla="*/ 758087 w 1337390"/>
                <a:gd name="connsiteY3" fmla="*/ 45524 h 5495074"/>
                <a:gd name="connsiteX4" fmla="*/ 1280401 w 1337390"/>
                <a:gd name="connsiteY4" fmla="*/ 1505506 h 5495074"/>
                <a:gd name="connsiteX5" fmla="*/ 1131267 w 1337390"/>
                <a:gd name="connsiteY5" fmla="*/ 3823791 h 5495074"/>
                <a:gd name="connsiteX6" fmla="*/ 551197 w 1337390"/>
                <a:gd name="connsiteY6" fmla="*/ 5351756 h 5495074"/>
                <a:gd name="connsiteX7" fmla="*/ 142347 w 1337390"/>
                <a:gd name="connsiteY7" fmla="*/ 5137684 h 5495074"/>
                <a:gd name="connsiteX8" fmla="*/ 628220 w 1337390"/>
                <a:gd name="connsiteY8" fmla="*/ 3398419 h 5495074"/>
                <a:gd name="connsiteX0" fmla="*/ 628220 w 1289445"/>
                <a:gd name="connsiteY0" fmla="*/ 3398419 h 5495074"/>
                <a:gd name="connsiteX1" fmla="*/ 498399 w 1289445"/>
                <a:gd name="connsiteY1" fmla="*/ 1672791 h 5495074"/>
                <a:gd name="connsiteX2" fmla="*/ 648 w 1289445"/>
                <a:gd name="connsiteY2" fmla="*/ 467303 h 5495074"/>
                <a:gd name="connsiteX3" fmla="*/ 758087 w 1289445"/>
                <a:gd name="connsiteY3" fmla="*/ 45524 h 5495074"/>
                <a:gd name="connsiteX4" fmla="*/ 1280401 w 1289445"/>
                <a:gd name="connsiteY4" fmla="*/ 1505506 h 5495074"/>
                <a:gd name="connsiteX5" fmla="*/ 1131267 w 1289445"/>
                <a:gd name="connsiteY5" fmla="*/ 3823791 h 5495074"/>
                <a:gd name="connsiteX6" fmla="*/ 551197 w 1289445"/>
                <a:gd name="connsiteY6" fmla="*/ 5351756 h 5495074"/>
                <a:gd name="connsiteX7" fmla="*/ 142347 w 1289445"/>
                <a:gd name="connsiteY7" fmla="*/ 5137684 h 5495074"/>
                <a:gd name="connsiteX8" fmla="*/ 628220 w 1289445"/>
                <a:gd name="connsiteY8" fmla="*/ 3398419 h 5495074"/>
                <a:gd name="connsiteX0" fmla="*/ 628220 w 1289445"/>
                <a:gd name="connsiteY0" fmla="*/ 3398419 h 5495074"/>
                <a:gd name="connsiteX1" fmla="*/ 498399 w 1289445"/>
                <a:gd name="connsiteY1" fmla="*/ 1672791 h 5495074"/>
                <a:gd name="connsiteX2" fmla="*/ 648 w 1289445"/>
                <a:gd name="connsiteY2" fmla="*/ 467303 h 5495074"/>
                <a:gd name="connsiteX3" fmla="*/ 758087 w 1289445"/>
                <a:gd name="connsiteY3" fmla="*/ 45524 h 5495074"/>
                <a:gd name="connsiteX4" fmla="*/ 1280401 w 1289445"/>
                <a:gd name="connsiteY4" fmla="*/ 1505506 h 5495074"/>
                <a:gd name="connsiteX5" fmla="*/ 1131267 w 1289445"/>
                <a:gd name="connsiteY5" fmla="*/ 3823791 h 5495074"/>
                <a:gd name="connsiteX6" fmla="*/ 551197 w 1289445"/>
                <a:gd name="connsiteY6" fmla="*/ 5351756 h 5495074"/>
                <a:gd name="connsiteX7" fmla="*/ 142347 w 1289445"/>
                <a:gd name="connsiteY7" fmla="*/ 5137684 h 5495074"/>
                <a:gd name="connsiteX8" fmla="*/ 628220 w 1289445"/>
                <a:gd name="connsiteY8" fmla="*/ 3398419 h 5495074"/>
                <a:gd name="connsiteX0" fmla="*/ 628220 w 1347879"/>
                <a:gd name="connsiteY0" fmla="*/ 3415908 h 5512563"/>
                <a:gd name="connsiteX1" fmla="*/ 498399 w 1347879"/>
                <a:gd name="connsiteY1" fmla="*/ 1690280 h 5512563"/>
                <a:gd name="connsiteX2" fmla="*/ 648 w 1347879"/>
                <a:gd name="connsiteY2" fmla="*/ 484792 h 5512563"/>
                <a:gd name="connsiteX3" fmla="*/ 758087 w 1347879"/>
                <a:gd name="connsiteY3" fmla="*/ 63013 h 5512563"/>
                <a:gd name="connsiteX4" fmla="*/ 1342074 w 1347879"/>
                <a:gd name="connsiteY4" fmla="*/ 1801649 h 5512563"/>
                <a:gd name="connsiteX5" fmla="*/ 1131267 w 1347879"/>
                <a:gd name="connsiteY5" fmla="*/ 3841280 h 5512563"/>
                <a:gd name="connsiteX6" fmla="*/ 551197 w 1347879"/>
                <a:gd name="connsiteY6" fmla="*/ 5369245 h 5512563"/>
                <a:gd name="connsiteX7" fmla="*/ 142347 w 1347879"/>
                <a:gd name="connsiteY7" fmla="*/ 5155173 h 5512563"/>
                <a:gd name="connsiteX8" fmla="*/ 628220 w 1347879"/>
                <a:gd name="connsiteY8" fmla="*/ 3415908 h 5512563"/>
                <a:gd name="connsiteX0" fmla="*/ 628220 w 1352053"/>
                <a:gd name="connsiteY0" fmla="*/ 3415908 h 5522780"/>
                <a:gd name="connsiteX1" fmla="*/ 498399 w 1352053"/>
                <a:gd name="connsiteY1" fmla="*/ 1690280 h 5522780"/>
                <a:gd name="connsiteX2" fmla="*/ 648 w 1352053"/>
                <a:gd name="connsiteY2" fmla="*/ 484792 h 5522780"/>
                <a:gd name="connsiteX3" fmla="*/ 758087 w 1352053"/>
                <a:gd name="connsiteY3" fmla="*/ 63013 h 5522780"/>
                <a:gd name="connsiteX4" fmla="*/ 1342074 w 1352053"/>
                <a:gd name="connsiteY4" fmla="*/ 1801649 h 5522780"/>
                <a:gd name="connsiteX5" fmla="*/ 1203723 w 1352053"/>
                <a:gd name="connsiteY5" fmla="*/ 3697904 h 5522780"/>
                <a:gd name="connsiteX6" fmla="*/ 551197 w 1352053"/>
                <a:gd name="connsiteY6" fmla="*/ 5369245 h 5522780"/>
                <a:gd name="connsiteX7" fmla="*/ 142347 w 1352053"/>
                <a:gd name="connsiteY7" fmla="*/ 5155173 h 5522780"/>
                <a:gd name="connsiteX8" fmla="*/ 628220 w 1352053"/>
                <a:gd name="connsiteY8" fmla="*/ 3415908 h 5522780"/>
                <a:gd name="connsiteX0" fmla="*/ 628220 w 1356849"/>
                <a:gd name="connsiteY0" fmla="*/ 3415908 h 5525337"/>
                <a:gd name="connsiteX1" fmla="*/ 498399 w 1356849"/>
                <a:gd name="connsiteY1" fmla="*/ 1690280 h 5525337"/>
                <a:gd name="connsiteX2" fmla="*/ 648 w 1356849"/>
                <a:gd name="connsiteY2" fmla="*/ 484792 h 5525337"/>
                <a:gd name="connsiteX3" fmla="*/ 758087 w 1356849"/>
                <a:gd name="connsiteY3" fmla="*/ 63013 h 5525337"/>
                <a:gd name="connsiteX4" fmla="*/ 1342074 w 1356849"/>
                <a:gd name="connsiteY4" fmla="*/ 1801649 h 5525337"/>
                <a:gd name="connsiteX5" fmla="*/ 1239797 w 1356849"/>
                <a:gd name="connsiteY5" fmla="*/ 3662136 h 5525337"/>
                <a:gd name="connsiteX6" fmla="*/ 551197 w 1356849"/>
                <a:gd name="connsiteY6" fmla="*/ 5369245 h 5525337"/>
                <a:gd name="connsiteX7" fmla="*/ 142347 w 1356849"/>
                <a:gd name="connsiteY7" fmla="*/ 5155173 h 5525337"/>
                <a:gd name="connsiteX8" fmla="*/ 628220 w 1356849"/>
                <a:gd name="connsiteY8" fmla="*/ 3415908 h 5525337"/>
                <a:gd name="connsiteX0" fmla="*/ 628220 w 1369493"/>
                <a:gd name="connsiteY0" fmla="*/ 3415908 h 5527251"/>
                <a:gd name="connsiteX1" fmla="*/ 498399 w 1369493"/>
                <a:gd name="connsiteY1" fmla="*/ 1690280 h 5527251"/>
                <a:gd name="connsiteX2" fmla="*/ 648 w 1369493"/>
                <a:gd name="connsiteY2" fmla="*/ 484792 h 5527251"/>
                <a:gd name="connsiteX3" fmla="*/ 758087 w 1369493"/>
                <a:gd name="connsiteY3" fmla="*/ 63013 h 5527251"/>
                <a:gd name="connsiteX4" fmla="*/ 1342074 w 1369493"/>
                <a:gd name="connsiteY4" fmla="*/ 1801649 h 5527251"/>
                <a:gd name="connsiteX5" fmla="*/ 1284813 w 1369493"/>
                <a:gd name="connsiteY5" fmla="*/ 3635387 h 5527251"/>
                <a:gd name="connsiteX6" fmla="*/ 551197 w 1369493"/>
                <a:gd name="connsiteY6" fmla="*/ 5369245 h 5527251"/>
                <a:gd name="connsiteX7" fmla="*/ 142347 w 1369493"/>
                <a:gd name="connsiteY7" fmla="*/ 5155173 h 5527251"/>
                <a:gd name="connsiteX8" fmla="*/ 628220 w 1369493"/>
                <a:gd name="connsiteY8" fmla="*/ 3415908 h 5527251"/>
                <a:gd name="connsiteX0" fmla="*/ 628220 w 1394759"/>
                <a:gd name="connsiteY0" fmla="*/ 3412473 h 5523816"/>
                <a:gd name="connsiteX1" fmla="*/ 498399 w 1394759"/>
                <a:gd name="connsiteY1" fmla="*/ 1686845 h 5523816"/>
                <a:gd name="connsiteX2" fmla="*/ 648 w 1394759"/>
                <a:gd name="connsiteY2" fmla="*/ 481357 h 5523816"/>
                <a:gd name="connsiteX3" fmla="*/ 758087 w 1394759"/>
                <a:gd name="connsiteY3" fmla="*/ 59578 h 5523816"/>
                <a:gd name="connsiteX4" fmla="*/ 1378224 w 1394759"/>
                <a:gd name="connsiteY4" fmla="*/ 1744487 h 5523816"/>
                <a:gd name="connsiteX5" fmla="*/ 1284813 w 1394759"/>
                <a:gd name="connsiteY5" fmla="*/ 3631952 h 5523816"/>
                <a:gd name="connsiteX6" fmla="*/ 551197 w 1394759"/>
                <a:gd name="connsiteY6" fmla="*/ 5365810 h 5523816"/>
                <a:gd name="connsiteX7" fmla="*/ 142347 w 1394759"/>
                <a:gd name="connsiteY7" fmla="*/ 5151738 h 5523816"/>
                <a:gd name="connsiteX8" fmla="*/ 628220 w 1394759"/>
                <a:gd name="connsiteY8" fmla="*/ 3412473 h 5523816"/>
                <a:gd name="connsiteX0" fmla="*/ 628220 w 1394759"/>
                <a:gd name="connsiteY0" fmla="*/ 3412129 h 5523472"/>
                <a:gd name="connsiteX1" fmla="*/ 498399 w 1394759"/>
                <a:gd name="connsiteY1" fmla="*/ 1686501 h 5523472"/>
                <a:gd name="connsiteX2" fmla="*/ 648 w 1394759"/>
                <a:gd name="connsiteY2" fmla="*/ 481013 h 5523472"/>
                <a:gd name="connsiteX3" fmla="*/ 847889 w 1394759"/>
                <a:gd name="connsiteY3" fmla="*/ 59618 h 5523472"/>
                <a:gd name="connsiteX4" fmla="*/ 1378224 w 1394759"/>
                <a:gd name="connsiteY4" fmla="*/ 1744143 h 5523472"/>
                <a:gd name="connsiteX5" fmla="*/ 1284813 w 1394759"/>
                <a:gd name="connsiteY5" fmla="*/ 3631608 h 5523472"/>
                <a:gd name="connsiteX6" fmla="*/ 551197 w 1394759"/>
                <a:gd name="connsiteY6" fmla="*/ 5365466 h 5523472"/>
                <a:gd name="connsiteX7" fmla="*/ 142347 w 1394759"/>
                <a:gd name="connsiteY7" fmla="*/ 5151394 h 5523472"/>
                <a:gd name="connsiteX8" fmla="*/ 628220 w 1394759"/>
                <a:gd name="connsiteY8" fmla="*/ 3412129 h 5523472"/>
                <a:gd name="connsiteX0" fmla="*/ 645923 w 1412462"/>
                <a:gd name="connsiteY0" fmla="*/ 3421792 h 5533135"/>
                <a:gd name="connsiteX1" fmla="*/ 516102 w 1412462"/>
                <a:gd name="connsiteY1" fmla="*/ 1696164 h 5533135"/>
                <a:gd name="connsiteX2" fmla="*/ 621 w 1412462"/>
                <a:gd name="connsiteY2" fmla="*/ 436719 h 5533135"/>
                <a:gd name="connsiteX3" fmla="*/ 865592 w 1412462"/>
                <a:gd name="connsiteY3" fmla="*/ 69281 h 5533135"/>
                <a:gd name="connsiteX4" fmla="*/ 1395927 w 1412462"/>
                <a:gd name="connsiteY4" fmla="*/ 1753806 h 5533135"/>
                <a:gd name="connsiteX5" fmla="*/ 1302516 w 1412462"/>
                <a:gd name="connsiteY5" fmla="*/ 3641271 h 5533135"/>
                <a:gd name="connsiteX6" fmla="*/ 568900 w 1412462"/>
                <a:gd name="connsiteY6" fmla="*/ 5375129 h 5533135"/>
                <a:gd name="connsiteX7" fmla="*/ 160050 w 1412462"/>
                <a:gd name="connsiteY7" fmla="*/ 5161057 h 5533135"/>
                <a:gd name="connsiteX8" fmla="*/ 645923 w 1412462"/>
                <a:gd name="connsiteY8" fmla="*/ 3421792 h 5533135"/>
                <a:gd name="connsiteX0" fmla="*/ 645923 w 1412462"/>
                <a:gd name="connsiteY0" fmla="*/ 3426108 h 5537451"/>
                <a:gd name="connsiteX1" fmla="*/ 516102 w 1412462"/>
                <a:gd name="connsiteY1" fmla="*/ 1700480 h 5537451"/>
                <a:gd name="connsiteX2" fmla="*/ 621 w 1412462"/>
                <a:gd name="connsiteY2" fmla="*/ 441035 h 5537451"/>
                <a:gd name="connsiteX3" fmla="*/ 865592 w 1412462"/>
                <a:gd name="connsiteY3" fmla="*/ 73597 h 5537451"/>
                <a:gd name="connsiteX4" fmla="*/ 1395927 w 1412462"/>
                <a:gd name="connsiteY4" fmla="*/ 1758122 h 5537451"/>
                <a:gd name="connsiteX5" fmla="*/ 1302516 w 1412462"/>
                <a:gd name="connsiteY5" fmla="*/ 3645587 h 5537451"/>
                <a:gd name="connsiteX6" fmla="*/ 568900 w 1412462"/>
                <a:gd name="connsiteY6" fmla="*/ 5379445 h 5537451"/>
                <a:gd name="connsiteX7" fmla="*/ 160050 w 1412462"/>
                <a:gd name="connsiteY7" fmla="*/ 5165373 h 5537451"/>
                <a:gd name="connsiteX8" fmla="*/ 645923 w 1412462"/>
                <a:gd name="connsiteY8" fmla="*/ 3426108 h 5537451"/>
                <a:gd name="connsiteX0" fmla="*/ 690728 w 1457267"/>
                <a:gd name="connsiteY0" fmla="*/ 3428044 h 5539387"/>
                <a:gd name="connsiteX1" fmla="*/ 560907 w 1457267"/>
                <a:gd name="connsiteY1" fmla="*/ 1702416 h 5539387"/>
                <a:gd name="connsiteX2" fmla="*/ 564 w 1457267"/>
                <a:gd name="connsiteY2" fmla="*/ 433799 h 5539387"/>
                <a:gd name="connsiteX3" fmla="*/ 910397 w 1457267"/>
                <a:gd name="connsiteY3" fmla="*/ 75533 h 5539387"/>
                <a:gd name="connsiteX4" fmla="*/ 1440732 w 1457267"/>
                <a:gd name="connsiteY4" fmla="*/ 1760058 h 5539387"/>
                <a:gd name="connsiteX5" fmla="*/ 1347321 w 1457267"/>
                <a:gd name="connsiteY5" fmla="*/ 3647523 h 5539387"/>
                <a:gd name="connsiteX6" fmla="*/ 613705 w 1457267"/>
                <a:gd name="connsiteY6" fmla="*/ 5381381 h 5539387"/>
                <a:gd name="connsiteX7" fmla="*/ 204855 w 1457267"/>
                <a:gd name="connsiteY7" fmla="*/ 5167309 h 5539387"/>
                <a:gd name="connsiteX8" fmla="*/ 690728 w 1457267"/>
                <a:gd name="connsiteY8" fmla="*/ 3428044 h 5539387"/>
                <a:gd name="connsiteX0" fmla="*/ 753858 w 1457267"/>
                <a:gd name="connsiteY0" fmla="*/ 3365451 h 5539387"/>
                <a:gd name="connsiteX1" fmla="*/ 560907 w 1457267"/>
                <a:gd name="connsiteY1" fmla="*/ 1702416 h 5539387"/>
                <a:gd name="connsiteX2" fmla="*/ 564 w 1457267"/>
                <a:gd name="connsiteY2" fmla="*/ 433799 h 5539387"/>
                <a:gd name="connsiteX3" fmla="*/ 910397 w 1457267"/>
                <a:gd name="connsiteY3" fmla="*/ 75533 h 5539387"/>
                <a:gd name="connsiteX4" fmla="*/ 1440732 w 1457267"/>
                <a:gd name="connsiteY4" fmla="*/ 1760058 h 5539387"/>
                <a:gd name="connsiteX5" fmla="*/ 1347321 w 1457267"/>
                <a:gd name="connsiteY5" fmla="*/ 3647523 h 5539387"/>
                <a:gd name="connsiteX6" fmla="*/ 613705 w 1457267"/>
                <a:gd name="connsiteY6" fmla="*/ 5381381 h 5539387"/>
                <a:gd name="connsiteX7" fmla="*/ 204855 w 1457267"/>
                <a:gd name="connsiteY7" fmla="*/ 5167309 h 5539387"/>
                <a:gd name="connsiteX8" fmla="*/ 753858 w 1457267"/>
                <a:gd name="connsiteY8" fmla="*/ 3365451 h 5539387"/>
                <a:gd name="connsiteX0" fmla="*/ 789242 w 1457267"/>
                <a:gd name="connsiteY0" fmla="*/ 3491327 h 5539387"/>
                <a:gd name="connsiteX1" fmla="*/ 560907 w 1457267"/>
                <a:gd name="connsiteY1" fmla="*/ 1702416 h 5539387"/>
                <a:gd name="connsiteX2" fmla="*/ 564 w 1457267"/>
                <a:gd name="connsiteY2" fmla="*/ 433799 h 5539387"/>
                <a:gd name="connsiteX3" fmla="*/ 910397 w 1457267"/>
                <a:gd name="connsiteY3" fmla="*/ 75533 h 5539387"/>
                <a:gd name="connsiteX4" fmla="*/ 1440732 w 1457267"/>
                <a:gd name="connsiteY4" fmla="*/ 1760058 h 5539387"/>
                <a:gd name="connsiteX5" fmla="*/ 1347321 w 1457267"/>
                <a:gd name="connsiteY5" fmla="*/ 3647523 h 5539387"/>
                <a:gd name="connsiteX6" fmla="*/ 613705 w 1457267"/>
                <a:gd name="connsiteY6" fmla="*/ 5381381 h 5539387"/>
                <a:gd name="connsiteX7" fmla="*/ 204855 w 1457267"/>
                <a:gd name="connsiteY7" fmla="*/ 5167309 h 5539387"/>
                <a:gd name="connsiteX8" fmla="*/ 789242 w 1457267"/>
                <a:gd name="connsiteY8" fmla="*/ 3491327 h 5539387"/>
                <a:gd name="connsiteX0" fmla="*/ 797800 w 1457267"/>
                <a:gd name="connsiteY0" fmla="*/ 3590148 h 5539387"/>
                <a:gd name="connsiteX1" fmla="*/ 560907 w 1457267"/>
                <a:gd name="connsiteY1" fmla="*/ 1702416 h 5539387"/>
                <a:gd name="connsiteX2" fmla="*/ 564 w 1457267"/>
                <a:gd name="connsiteY2" fmla="*/ 433799 h 5539387"/>
                <a:gd name="connsiteX3" fmla="*/ 910397 w 1457267"/>
                <a:gd name="connsiteY3" fmla="*/ 75533 h 5539387"/>
                <a:gd name="connsiteX4" fmla="*/ 1440732 w 1457267"/>
                <a:gd name="connsiteY4" fmla="*/ 1760058 h 5539387"/>
                <a:gd name="connsiteX5" fmla="*/ 1347321 w 1457267"/>
                <a:gd name="connsiteY5" fmla="*/ 3647523 h 5539387"/>
                <a:gd name="connsiteX6" fmla="*/ 613705 w 1457267"/>
                <a:gd name="connsiteY6" fmla="*/ 5381381 h 5539387"/>
                <a:gd name="connsiteX7" fmla="*/ 204855 w 1457267"/>
                <a:gd name="connsiteY7" fmla="*/ 5167309 h 5539387"/>
                <a:gd name="connsiteX8" fmla="*/ 797800 w 1457267"/>
                <a:gd name="connsiteY8" fmla="*/ 3590148 h 5539387"/>
                <a:gd name="connsiteX0" fmla="*/ 797800 w 1457267"/>
                <a:gd name="connsiteY0" fmla="*/ 3590148 h 5504297"/>
                <a:gd name="connsiteX1" fmla="*/ 560907 w 1457267"/>
                <a:gd name="connsiteY1" fmla="*/ 1702416 h 5504297"/>
                <a:gd name="connsiteX2" fmla="*/ 564 w 1457267"/>
                <a:gd name="connsiteY2" fmla="*/ 433799 h 5504297"/>
                <a:gd name="connsiteX3" fmla="*/ 910397 w 1457267"/>
                <a:gd name="connsiteY3" fmla="*/ 75533 h 5504297"/>
                <a:gd name="connsiteX4" fmla="*/ 1440732 w 1457267"/>
                <a:gd name="connsiteY4" fmla="*/ 1760058 h 5504297"/>
                <a:gd name="connsiteX5" fmla="*/ 1347321 w 1457267"/>
                <a:gd name="connsiteY5" fmla="*/ 3647523 h 5504297"/>
                <a:gd name="connsiteX6" fmla="*/ 613705 w 1457267"/>
                <a:gd name="connsiteY6" fmla="*/ 5381381 h 5504297"/>
                <a:gd name="connsiteX7" fmla="*/ 223199 w 1457267"/>
                <a:gd name="connsiteY7" fmla="*/ 5077584 h 5504297"/>
                <a:gd name="connsiteX8" fmla="*/ 797800 w 1457267"/>
                <a:gd name="connsiteY8" fmla="*/ 3590148 h 5504297"/>
                <a:gd name="connsiteX0" fmla="*/ 797800 w 1457267"/>
                <a:gd name="connsiteY0" fmla="*/ 3590148 h 5504297"/>
                <a:gd name="connsiteX1" fmla="*/ 560907 w 1457267"/>
                <a:gd name="connsiteY1" fmla="*/ 1702416 h 5504297"/>
                <a:gd name="connsiteX2" fmla="*/ 564 w 1457267"/>
                <a:gd name="connsiteY2" fmla="*/ 433799 h 5504297"/>
                <a:gd name="connsiteX3" fmla="*/ 910397 w 1457267"/>
                <a:gd name="connsiteY3" fmla="*/ 75533 h 5504297"/>
                <a:gd name="connsiteX4" fmla="*/ 1440732 w 1457267"/>
                <a:gd name="connsiteY4" fmla="*/ 1760058 h 5504297"/>
                <a:gd name="connsiteX5" fmla="*/ 1347321 w 1457267"/>
                <a:gd name="connsiteY5" fmla="*/ 3647523 h 5504297"/>
                <a:gd name="connsiteX6" fmla="*/ 613705 w 1457267"/>
                <a:gd name="connsiteY6" fmla="*/ 5381381 h 5504297"/>
                <a:gd name="connsiteX7" fmla="*/ 223199 w 1457267"/>
                <a:gd name="connsiteY7" fmla="*/ 5077584 h 5504297"/>
                <a:gd name="connsiteX8" fmla="*/ 797800 w 1457267"/>
                <a:gd name="connsiteY8" fmla="*/ 3590148 h 5504297"/>
                <a:gd name="connsiteX0" fmla="*/ 797800 w 1457267"/>
                <a:gd name="connsiteY0" fmla="*/ 3590148 h 5504297"/>
                <a:gd name="connsiteX1" fmla="*/ 560907 w 1457267"/>
                <a:gd name="connsiteY1" fmla="*/ 1702416 h 5504297"/>
                <a:gd name="connsiteX2" fmla="*/ 564 w 1457267"/>
                <a:gd name="connsiteY2" fmla="*/ 433799 h 5504297"/>
                <a:gd name="connsiteX3" fmla="*/ 910397 w 1457267"/>
                <a:gd name="connsiteY3" fmla="*/ 75533 h 5504297"/>
                <a:gd name="connsiteX4" fmla="*/ 1440732 w 1457267"/>
                <a:gd name="connsiteY4" fmla="*/ 1760058 h 5504297"/>
                <a:gd name="connsiteX5" fmla="*/ 1347321 w 1457267"/>
                <a:gd name="connsiteY5" fmla="*/ 3647523 h 5504297"/>
                <a:gd name="connsiteX6" fmla="*/ 613705 w 1457267"/>
                <a:gd name="connsiteY6" fmla="*/ 5381381 h 5504297"/>
                <a:gd name="connsiteX7" fmla="*/ 223199 w 1457267"/>
                <a:gd name="connsiteY7" fmla="*/ 5077584 h 5504297"/>
                <a:gd name="connsiteX8" fmla="*/ 797800 w 1457267"/>
                <a:gd name="connsiteY8" fmla="*/ 3590148 h 5504297"/>
                <a:gd name="connsiteX0" fmla="*/ 797800 w 1457267"/>
                <a:gd name="connsiteY0" fmla="*/ 3590148 h 5517476"/>
                <a:gd name="connsiteX1" fmla="*/ 560907 w 1457267"/>
                <a:gd name="connsiteY1" fmla="*/ 1702416 h 5517476"/>
                <a:gd name="connsiteX2" fmla="*/ 564 w 1457267"/>
                <a:gd name="connsiteY2" fmla="*/ 433799 h 5517476"/>
                <a:gd name="connsiteX3" fmla="*/ 910397 w 1457267"/>
                <a:gd name="connsiteY3" fmla="*/ 75533 h 5517476"/>
                <a:gd name="connsiteX4" fmla="*/ 1440732 w 1457267"/>
                <a:gd name="connsiteY4" fmla="*/ 1760058 h 5517476"/>
                <a:gd name="connsiteX5" fmla="*/ 1347321 w 1457267"/>
                <a:gd name="connsiteY5" fmla="*/ 3647523 h 5517476"/>
                <a:gd name="connsiteX6" fmla="*/ 613705 w 1457267"/>
                <a:gd name="connsiteY6" fmla="*/ 5381381 h 5517476"/>
                <a:gd name="connsiteX7" fmla="*/ 241006 w 1457267"/>
                <a:gd name="connsiteY7" fmla="*/ 5113582 h 5517476"/>
                <a:gd name="connsiteX8" fmla="*/ 797800 w 1457267"/>
                <a:gd name="connsiteY8" fmla="*/ 3590148 h 5517476"/>
                <a:gd name="connsiteX0" fmla="*/ 797820 w 1457287"/>
                <a:gd name="connsiteY0" fmla="*/ 3590148 h 5517476"/>
                <a:gd name="connsiteX1" fmla="*/ 727095 w 1457287"/>
                <a:gd name="connsiteY1" fmla="*/ 2221740 h 5517476"/>
                <a:gd name="connsiteX2" fmla="*/ 560927 w 1457287"/>
                <a:gd name="connsiteY2" fmla="*/ 1702416 h 5517476"/>
                <a:gd name="connsiteX3" fmla="*/ 584 w 1457287"/>
                <a:gd name="connsiteY3" fmla="*/ 433799 h 5517476"/>
                <a:gd name="connsiteX4" fmla="*/ 910417 w 1457287"/>
                <a:gd name="connsiteY4" fmla="*/ 75533 h 5517476"/>
                <a:gd name="connsiteX5" fmla="*/ 1440752 w 1457287"/>
                <a:gd name="connsiteY5" fmla="*/ 1760058 h 5517476"/>
                <a:gd name="connsiteX6" fmla="*/ 1347341 w 1457287"/>
                <a:gd name="connsiteY6" fmla="*/ 3647523 h 5517476"/>
                <a:gd name="connsiteX7" fmla="*/ 613725 w 1457287"/>
                <a:gd name="connsiteY7" fmla="*/ 5381381 h 5517476"/>
                <a:gd name="connsiteX8" fmla="*/ 241026 w 1457287"/>
                <a:gd name="connsiteY8" fmla="*/ 5113582 h 5517476"/>
                <a:gd name="connsiteX9" fmla="*/ 797820 w 1457287"/>
                <a:gd name="connsiteY9" fmla="*/ 3590148 h 5517476"/>
                <a:gd name="connsiteX0" fmla="*/ 797804 w 1457271"/>
                <a:gd name="connsiteY0" fmla="*/ 3590148 h 5517476"/>
                <a:gd name="connsiteX1" fmla="*/ 727079 w 1457271"/>
                <a:gd name="connsiteY1" fmla="*/ 2221740 h 5517476"/>
                <a:gd name="connsiteX2" fmla="*/ 574784 w 1457271"/>
                <a:gd name="connsiteY2" fmla="*/ 1608182 h 5517476"/>
                <a:gd name="connsiteX3" fmla="*/ 568 w 1457271"/>
                <a:gd name="connsiteY3" fmla="*/ 433799 h 5517476"/>
                <a:gd name="connsiteX4" fmla="*/ 910401 w 1457271"/>
                <a:gd name="connsiteY4" fmla="*/ 75533 h 5517476"/>
                <a:gd name="connsiteX5" fmla="*/ 1440736 w 1457271"/>
                <a:gd name="connsiteY5" fmla="*/ 1760058 h 5517476"/>
                <a:gd name="connsiteX6" fmla="*/ 1347325 w 1457271"/>
                <a:gd name="connsiteY6" fmla="*/ 3647523 h 5517476"/>
                <a:gd name="connsiteX7" fmla="*/ 613709 w 1457271"/>
                <a:gd name="connsiteY7" fmla="*/ 5381381 h 5517476"/>
                <a:gd name="connsiteX8" fmla="*/ 241010 w 1457271"/>
                <a:gd name="connsiteY8" fmla="*/ 5113582 h 5517476"/>
                <a:gd name="connsiteX9" fmla="*/ 797804 w 1457271"/>
                <a:gd name="connsiteY9" fmla="*/ 3590148 h 5517476"/>
                <a:gd name="connsiteX0" fmla="*/ 797813 w 1457280"/>
                <a:gd name="connsiteY0" fmla="*/ 3590148 h 5517476"/>
                <a:gd name="connsiteX1" fmla="*/ 773917 w 1457280"/>
                <a:gd name="connsiteY1" fmla="*/ 2296028 h 5517476"/>
                <a:gd name="connsiteX2" fmla="*/ 574793 w 1457280"/>
                <a:gd name="connsiteY2" fmla="*/ 1608182 h 5517476"/>
                <a:gd name="connsiteX3" fmla="*/ 577 w 1457280"/>
                <a:gd name="connsiteY3" fmla="*/ 433799 h 5517476"/>
                <a:gd name="connsiteX4" fmla="*/ 910410 w 1457280"/>
                <a:gd name="connsiteY4" fmla="*/ 75533 h 5517476"/>
                <a:gd name="connsiteX5" fmla="*/ 1440745 w 1457280"/>
                <a:gd name="connsiteY5" fmla="*/ 1760058 h 5517476"/>
                <a:gd name="connsiteX6" fmla="*/ 1347334 w 1457280"/>
                <a:gd name="connsiteY6" fmla="*/ 3647523 h 5517476"/>
                <a:gd name="connsiteX7" fmla="*/ 613718 w 1457280"/>
                <a:gd name="connsiteY7" fmla="*/ 5381381 h 5517476"/>
                <a:gd name="connsiteX8" fmla="*/ 241019 w 1457280"/>
                <a:gd name="connsiteY8" fmla="*/ 5113582 h 5517476"/>
                <a:gd name="connsiteX9" fmla="*/ 797813 w 1457280"/>
                <a:gd name="connsiteY9" fmla="*/ 3590148 h 5517476"/>
                <a:gd name="connsiteX0" fmla="*/ 797813 w 1457280"/>
                <a:gd name="connsiteY0" fmla="*/ 3590148 h 5517476"/>
                <a:gd name="connsiteX1" fmla="*/ 773917 w 1457280"/>
                <a:gd name="connsiteY1" fmla="*/ 2296028 h 5517476"/>
                <a:gd name="connsiteX2" fmla="*/ 574793 w 1457280"/>
                <a:gd name="connsiteY2" fmla="*/ 1608182 h 5517476"/>
                <a:gd name="connsiteX3" fmla="*/ 577 w 1457280"/>
                <a:gd name="connsiteY3" fmla="*/ 433799 h 5517476"/>
                <a:gd name="connsiteX4" fmla="*/ 910410 w 1457280"/>
                <a:gd name="connsiteY4" fmla="*/ 75533 h 5517476"/>
                <a:gd name="connsiteX5" fmla="*/ 1440745 w 1457280"/>
                <a:gd name="connsiteY5" fmla="*/ 1760058 h 5517476"/>
                <a:gd name="connsiteX6" fmla="*/ 1347334 w 1457280"/>
                <a:gd name="connsiteY6" fmla="*/ 3647523 h 5517476"/>
                <a:gd name="connsiteX7" fmla="*/ 613718 w 1457280"/>
                <a:gd name="connsiteY7" fmla="*/ 5381381 h 5517476"/>
                <a:gd name="connsiteX8" fmla="*/ 241019 w 1457280"/>
                <a:gd name="connsiteY8" fmla="*/ 5113582 h 5517476"/>
                <a:gd name="connsiteX9" fmla="*/ 797813 w 1457280"/>
                <a:gd name="connsiteY9" fmla="*/ 3590148 h 5517476"/>
                <a:gd name="connsiteX0" fmla="*/ 797818 w 1457285"/>
                <a:gd name="connsiteY0" fmla="*/ 3590148 h 5517476"/>
                <a:gd name="connsiteX1" fmla="*/ 800346 w 1457285"/>
                <a:gd name="connsiteY1" fmla="*/ 2417376 h 5517476"/>
                <a:gd name="connsiteX2" fmla="*/ 574798 w 1457285"/>
                <a:gd name="connsiteY2" fmla="*/ 1608182 h 5517476"/>
                <a:gd name="connsiteX3" fmla="*/ 582 w 1457285"/>
                <a:gd name="connsiteY3" fmla="*/ 433799 h 5517476"/>
                <a:gd name="connsiteX4" fmla="*/ 910415 w 1457285"/>
                <a:gd name="connsiteY4" fmla="*/ 75533 h 5517476"/>
                <a:gd name="connsiteX5" fmla="*/ 1440750 w 1457285"/>
                <a:gd name="connsiteY5" fmla="*/ 1760058 h 5517476"/>
                <a:gd name="connsiteX6" fmla="*/ 1347339 w 1457285"/>
                <a:gd name="connsiteY6" fmla="*/ 3647523 h 5517476"/>
                <a:gd name="connsiteX7" fmla="*/ 613723 w 1457285"/>
                <a:gd name="connsiteY7" fmla="*/ 5381381 h 5517476"/>
                <a:gd name="connsiteX8" fmla="*/ 241024 w 1457285"/>
                <a:gd name="connsiteY8" fmla="*/ 5113582 h 5517476"/>
                <a:gd name="connsiteX9" fmla="*/ 797818 w 1457285"/>
                <a:gd name="connsiteY9" fmla="*/ 3590148 h 5517476"/>
                <a:gd name="connsiteX0" fmla="*/ 865054 w 1457285"/>
                <a:gd name="connsiteY0" fmla="*/ 3617376 h 5517476"/>
                <a:gd name="connsiteX1" fmla="*/ 800346 w 1457285"/>
                <a:gd name="connsiteY1" fmla="*/ 2417376 h 5517476"/>
                <a:gd name="connsiteX2" fmla="*/ 574798 w 1457285"/>
                <a:gd name="connsiteY2" fmla="*/ 1608182 h 5517476"/>
                <a:gd name="connsiteX3" fmla="*/ 582 w 1457285"/>
                <a:gd name="connsiteY3" fmla="*/ 433799 h 5517476"/>
                <a:gd name="connsiteX4" fmla="*/ 910415 w 1457285"/>
                <a:gd name="connsiteY4" fmla="*/ 75533 h 5517476"/>
                <a:gd name="connsiteX5" fmla="*/ 1440750 w 1457285"/>
                <a:gd name="connsiteY5" fmla="*/ 1760058 h 5517476"/>
                <a:gd name="connsiteX6" fmla="*/ 1347339 w 1457285"/>
                <a:gd name="connsiteY6" fmla="*/ 3647523 h 5517476"/>
                <a:gd name="connsiteX7" fmla="*/ 613723 w 1457285"/>
                <a:gd name="connsiteY7" fmla="*/ 5381381 h 5517476"/>
                <a:gd name="connsiteX8" fmla="*/ 241024 w 1457285"/>
                <a:gd name="connsiteY8" fmla="*/ 5113582 h 5517476"/>
                <a:gd name="connsiteX9" fmla="*/ 865054 w 1457285"/>
                <a:gd name="connsiteY9" fmla="*/ 3617376 h 5517476"/>
                <a:gd name="connsiteX0" fmla="*/ 865054 w 1457285"/>
                <a:gd name="connsiteY0" fmla="*/ 3617376 h 5467278"/>
                <a:gd name="connsiteX1" fmla="*/ 800346 w 1457285"/>
                <a:gd name="connsiteY1" fmla="*/ 2417376 h 5467278"/>
                <a:gd name="connsiteX2" fmla="*/ 574798 w 1457285"/>
                <a:gd name="connsiteY2" fmla="*/ 1608182 h 5467278"/>
                <a:gd name="connsiteX3" fmla="*/ 582 w 1457285"/>
                <a:gd name="connsiteY3" fmla="*/ 433799 h 5467278"/>
                <a:gd name="connsiteX4" fmla="*/ 910415 w 1457285"/>
                <a:gd name="connsiteY4" fmla="*/ 75533 h 5467278"/>
                <a:gd name="connsiteX5" fmla="*/ 1440750 w 1457285"/>
                <a:gd name="connsiteY5" fmla="*/ 1760058 h 5467278"/>
                <a:gd name="connsiteX6" fmla="*/ 1347339 w 1457285"/>
                <a:gd name="connsiteY6" fmla="*/ 3647523 h 5467278"/>
                <a:gd name="connsiteX7" fmla="*/ 613723 w 1457285"/>
                <a:gd name="connsiteY7" fmla="*/ 5381381 h 5467278"/>
                <a:gd name="connsiteX8" fmla="*/ 241024 w 1457285"/>
                <a:gd name="connsiteY8" fmla="*/ 5113582 h 5467278"/>
                <a:gd name="connsiteX9" fmla="*/ 637066 w 1457285"/>
                <a:gd name="connsiteY9" fmla="*/ 4376636 h 5467278"/>
                <a:gd name="connsiteX10" fmla="*/ 865054 w 1457285"/>
                <a:gd name="connsiteY10" fmla="*/ 3617376 h 5467278"/>
                <a:gd name="connsiteX0" fmla="*/ 865054 w 1457285"/>
                <a:gd name="connsiteY0" fmla="*/ 3617376 h 5467278"/>
                <a:gd name="connsiteX1" fmla="*/ 800346 w 1457285"/>
                <a:gd name="connsiteY1" fmla="*/ 2417376 h 5467278"/>
                <a:gd name="connsiteX2" fmla="*/ 574798 w 1457285"/>
                <a:gd name="connsiteY2" fmla="*/ 1608182 h 5467278"/>
                <a:gd name="connsiteX3" fmla="*/ 582 w 1457285"/>
                <a:gd name="connsiteY3" fmla="*/ 433799 h 5467278"/>
                <a:gd name="connsiteX4" fmla="*/ 910415 w 1457285"/>
                <a:gd name="connsiteY4" fmla="*/ 75533 h 5467278"/>
                <a:gd name="connsiteX5" fmla="*/ 1440750 w 1457285"/>
                <a:gd name="connsiteY5" fmla="*/ 1760058 h 5467278"/>
                <a:gd name="connsiteX6" fmla="*/ 1347339 w 1457285"/>
                <a:gd name="connsiteY6" fmla="*/ 3647523 h 5467278"/>
                <a:gd name="connsiteX7" fmla="*/ 613723 w 1457285"/>
                <a:gd name="connsiteY7" fmla="*/ 5381381 h 5467278"/>
                <a:gd name="connsiteX8" fmla="*/ 241024 w 1457285"/>
                <a:gd name="connsiteY8" fmla="*/ 5113582 h 5467278"/>
                <a:gd name="connsiteX9" fmla="*/ 663892 w 1457285"/>
                <a:gd name="connsiteY9" fmla="*/ 4403692 h 5467278"/>
                <a:gd name="connsiteX10" fmla="*/ 865054 w 1457285"/>
                <a:gd name="connsiteY10" fmla="*/ 3617376 h 5467278"/>
                <a:gd name="connsiteX0" fmla="*/ 865054 w 1457285"/>
                <a:gd name="connsiteY0" fmla="*/ 3617376 h 5496190"/>
                <a:gd name="connsiteX1" fmla="*/ 800346 w 1457285"/>
                <a:gd name="connsiteY1" fmla="*/ 2417376 h 5496190"/>
                <a:gd name="connsiteX2" fmla="*/ 574798 w 1457285"/>
                <a:gd name="connsiteY2" fmla="*/ 1608182 h 5496190"/>
                <a:gd name="connsiteX3" fmla="*/ 582 w 1457285"/>
                <a:gd name="connsiteY3" fmla="*/ 433799 h 5496190"/>
                <a:gd name="connsiteX4" fmla="*/ 910415 w 1457285"/>
                <a:gd name="connsiteY4" fmla="*/ 75533 h 5496190"/>
                <a:gd name="connsiteX5" fmla="*/ 1440750 w 1457285"/>
                <a:gd name="connsiteY5" fmla="*/ 1760058 h 5496190"/>
                <a:gd name="connsiteX6" fmla="*/ 1347339 w 1457285"/>
                <a:gd name="connsiteY6" fmla="*/ 3647523 h 5496190"/>
                <a:gd name="connsiteX7" fmla="*/ 613723 w 1457285"/>
                <a:gd name="connsiteY7" fmla="*/ 5381381 h 5496190"/>
                <a:gd name="connsiteX8" fmla="*/ 233685 w 1457285"/>
                <a:gd name="connsiteY8" fmla="*/ 5254992 h 5496190"/>
                <a:gd name="connsiteX9" fmla="*/ 663892 w 1457285"/>
                <a:gd name="connsiteY9" fmla="*/ 4403692 h 5496190"/>
                <a:gd name="connsiteX10" fmla="*/ 865054 w 1457285"/>
                <a:gd name="connsiteY10" fmla="*/ 3617376 h 549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7285" h="5496190">
                  <a:moveTo>
                    <a:pt x="865054" y="3617376"/>
                  </a:moveTo>
                  <a:cubicBezTo>
                    <a:pt x="887796" y="3286323"/>
                    <a:pt x="839828" y="2731998"/>
                    <a:pt x="800346" y="2417376"/>
                  </a:cubicBezTo>
                  <a:cubicBezTo>
                    <a:pt x="727219" y="2095875"/>
                    <a:pt x="708092" y="1938778"/>
                    <a:pt x="574798" y="1608182"/>
                  </a:cubicBezTo>
                  <a:cubicBezTo>
                    <a:pt x="441504" y="1277586"/>
                    <a:pt x="-18599" y="669192"/>
                    <a:pt x="582" y="433799"/>
                  </a:cubicBezTo>
                  <a:cubicBezTo>
                    <a:pt x="55837" y="162638"/>
                    <a:pt x="670387" y="-145510"/>
                    <a:pt x="910415" y="75533"/>
                  </a:cubicBezTo>
                  <a:cubicBezTo>
                    <a:pt x="1150443" y="296576"/>
                    <a:pt x="1342107" y="1252923"/>
                    <a:pt x="1440750" y="1760058"/>
                  </a:cubicBezTo>
                  <a:cubicBezTo>
                    <a:pt x="1476340" y="2311825"/>
                    <a:pt x="1458543" y="2972013"/>
                    <a:pt x="1347339" y="3647523"/>
                  </a:cubicBezTo>
                  <a:cubicBezTo>
                    <a:pt x="1236135" y="4323033"/>
                    <a:pt x="798109" y="5137038"/>
                    <a:pt x="613723" y="5381381"/>
                  </a:cubicBezTo>
                  <a:cubicBezTo>
                    <a:pt x="429337" y="5625724"/>
                    <a:pt x="237619" y="5430341"/>
                    <a:pt x="233685" y="5254992"/>
                  </a:cubicBezTo>
                  <a:cubicBezTo>
                    <a:pt x="229751" y="5079643"/>
                    <a:pt x="559887" y="4653060"/>
                    <a:pt x="663892" y="4403692"/>
                  </a:cubicBezTo>
                  <a:cubicBezTo>
                    <a:pt x="767897" y="4154324"/>
                    <a:pt x="842312" y="3948429"/>
                    <a:pt x="865054" y="3617376"/>
                  </a:cubicBezTo>
                  <a:close/>
                </a:path>
              </a:pathLst>
            </a:custGeom>
            <a:noFill/>
            <a:ln w="12700">
              <a:solidFill>
                <a:schemeClr val="accent5">
                  <a:alpha val="70000"/>
                </a:schemeClr>
              </a:solidFill>
              <a:prstDash val="solid"/>
            </a:ln>
            <a:effectLst>
              <a:glow rad="381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69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1" name="正方形/長方形 250">
              <a:extLst>
                <a:ext uri="{FF2B5EF4-FFF2-40B4-BE49-F238E27FC236}">
                  <a16:creationId xmlns:a16="http://schemas.microsoft.com/office/drawing/2014/main" id="{ED01A744-7BC4-437C-ABAA-4D433B26AF8C}"/>
                </a:ext>
              </a:extLst>
            </p:cNvPr>
            <p:cNvSpPr/>
            <p:nvPr/>
          </p:nvSpPr>
          <p:spPr>
            <a:xfrm>
              <a:off x="2470185" y="7745306"/>
              <a:ext cx="651688" cy="3168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淡路島・</a:t>
              </a:r>
              <a:endParaRPr kumimoji="1" lang="en-US" altLang="ja-JP" sz="7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瀬戸内海</a:t>
              </a:r>
              <a:endParaRPr kumimoji="1" lang="en-US" altLang="ja-JP" sz="7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2" name="正方形/長方形 251">
              <a:extLst>
                <a:ext uri="{FF2B5EF4-FFF2-40B4-BE49-F238E27FC236}">
                  <a16:creationId xmlns:a16="http://schemas.microsoft.com/office/drawing/2014/main" id="{6397C52A-786A-47C5-8306-3F828298E42D}"/>
                </a:ext>
              </a:extLst>
            </p:cNvPr>
            <p:cNvSpPr/>
            <p:nvPr/>
          </p:nvSpPr>
          <p:spPr>
            <a:xfrm>
              <a:off x="3701497" y="7849709"/>
              <a:ext cx="901056" cy="21421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大阪湾内</a:t>
              </a:r>
              <a:endParaRPr kumimoji="1" lang="en-US" altLang="ja-JP" sz="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5" name="正方形/長方形 254">
              <a:extLst>
                <a:ext uri="{FF2B5EF4-FFF2-40B4-BE49-F238E27FC236}">
                  <a16:creationId xmlns:a16="http://schemas.microsoft.com/office/drawing/2014/main" id="{AC4752DA-CE9D-4117-AEC0-360184629BFA}"/>
                </a:ext>
              </a:extLst>
            </p:cNvPr>
            <p:cNvSpPr/>
            <p:nvPr/>
          </p:nvSpPr>
          <p:spPr>
            <a:xfrm>
              <a:off x="5279035" y="7273690"/>
              <a:ext cx="404357" cy="1888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堺浜</a:t>
              </a:r>
            </a:p>
          </p:txBody>
        </p:sp>
        <p:sp>
          <p:nvSpPr>
            <p:cNvPr id="257" name="楕円 204">
              <a:extLst>
                <a:ext uri="{FF2B5EF4-FFF2-40B4-BE49-F238E27FC236}">
                  <a16:creationId xmlns:a16="http://schemas.microsoft.com/office/drawing/2014/main" id="{0DC94BBD-59A5-4ED1-8CC9-17B2C14CDDF6}"/>
                </a:ext>
              </a:extLst>
            </p:cNvPr>
            <p:cNvSpPr/>
            <p:nvPr/>
          </p:nvSpPr>
          <p:spPr>
            <a:xfrm rot="4448671">
              <a:off x="4183451" y="6121775"/>
              <a:ext cx="488677" cy="1661788"/>
            </a:xfrm>
            <a:custGeom>
              <a:avLst/>
              <a:gdLst>
                <a:gd name="connsiteX0" fmla="*/ 0 w 1012998"/>
                <a:gd name="connsiteY0" fmla="*/ 1938152 h 3876304"/>
                <a:gd name="connsiteX1" fmla="*/ 506499 w 1012998"/>
                <a:gd name="connsiteY1" fmla="*/ 0 h 3876304"/>
                <a:gd name="connsiteX2" fmla="*/ 1012998 w 1012998"/>
                <a:gd name="connsiteY2" fmla="*/ 1938152 h 3876304"/>
                <a:gd name="connsiteX3" fmla="*/ 506499 w 1012998"/>
                <a:gd name="connsiteY3" fmla="*/ 3876304 h 3876304"/>
                <a:gd name="connsiteX4" fmla="*/ 0 w 1012998"/>
                <a:gd name="connsiteY4" fmla="*/ 1938152 h 3876304"/>
                <a:gd name="connsiteX0" fmla="*/ 0 w 763529"/>
                <a:gd name="connsiteY0" fmla="*/ 1938152 h 3876304"/>
                <a:gd name="connsiteX1" fmla="*/ 506499 w 763529"/>
                <a:gd name="connsiteY1" fmla="*/ 0 h 3876304"/>
                <a:gd name="connsiteX2" fmla="*/ 763529 w 763529"/>
                <a:gd name="connsiteY2" fmla="*/ 1933310 h 3876304"/>
                <a:gd name="connsiteX3" fmla="*/ 506499 w 763529"/>
                <a:gd name="connsiteY3" fmla="*/ 3876304 h 3876304"/>
                <a:gd name="connsiteX4" fmla="*/ 0 w 763529"/>
                <a:gd name="connsiteY4" fmla="*/ 1938152 h 3876304"/>
                <a:gd name="connsiteX0" fmla="*/ 2234 w 765763"/>
                <a:gd name="connsiteY0" fmla="*/ 1938152 h 4000427"/>
                <a:gd name="connsiteX1" fmla="*/ 508733 w 765763"/>
                <a:gd name="connsiteY1" fmla="*/ 0 h 4000427"/>
                <a:gd name="connsiteX2" fmla="*/ 765763 w 765763"/>
                <a:gd name="connsiteY2" fmla="*/ 1933310 h 4000427"/>
                <a:gd name="connsiteX3" fmla="*/ 341458 w 765763"/>
                <a:gd name="connsiteY3" fmla="*/ 4000427 h 4000427"/>
                <a:gd name="connsiteX4" fmla="*/ 2234 w 765763"/>
                <a:gd name="connsiteY4" fmla="*/ 1938152 h 4000427"/>
                <a:gd name="connsiteX0" fmla="*/ 2124 w 765848"/>
                <a:gd name="connsiteY0" fmla="*/ 1938152 h 4132844"/>
                <a:gd name="connsiteX1" fmla="*/ 508623 w 765848"/>
                <a:gd name="connsiteY1" fmla="*/ 0 h 4132844"/>
                <a:gd name="connsiteX2" fmla="*/ 765653 w 765848"/>
                <a:gd name="connsiteY2" fmla="*/ 1933310 h 4132844"/>
                <a:gd name="connsiteX3" fmla="*/ 681453 w 765848"/>
                <a:gd name="connsiteY3" fmla="*/ 3708448 h 4132844"/>
                <a:gd name="connsiteX4" fmla="*/ 341348 w 765848"/>
                <a:gd name="connsiteY4" fmla="*/ 4000427 h 4132844"/>
                <a:gd name="connsiteX5" fmla="*/ 2124 w 765848"/>
                <a:gd name="connsiteY5" fmla="*/ 1938152 h 4132844"/>
                <a:gd name="connsiteX0" fmla="*/ 2124 w 777908"/>
                <a:gd name="connsiteY0" fmla="*/ 2025484 h 4220176"/>
                <a:gd name="connsiteX1" fmla="*/ 508623 w 777908"/>
                <a:gd name="connsiteY1" fmla="*/ 87332 h 4220176"/>
                <a:gd name="connsiteX2" fmla="*/ 758277 w 777908"/>
                <a:gd name="connsiteY2" fmla="*/ 503825 h 4220176"/>
                <a:gd name="connsiteX3" fmla="*/ 765653 w 777908"/>
                <a:gd name="connsiteY3" fmla="*/ 2020642 h 4220176"/>
                <a:gd name="connsiteX4" fmla="*/ 681453 w 777908"/>
                <a:gd name="connsiteY4" fmla="*/ 3795780 h 4220176"/>
                <a:gd name="connsiteX5" fmla="*/ 341348 w 777908"/>
                <a:gd name="connsiteY5" fmla="*/ 4087759 h 4220176"/>
                <a:gd name="connsiteX6" fmla="*/ 2124 w 777908"/>
                <a:gd name="connsiteY6" fmla="*/ 2025484 h 4220176"/>
                <a:gd name="connsiteX0" fmla="*/ 301 w 776085"/>
                <a:gd name="connsiteY0" fmla="*/ 1941611 h 4136303"/>
                <a:gd name="connsiteX1" fmla="*/ 398802 w 776085"/>
                <a:gd name="connsiteY1" fmla="*/ 104808 h 4136303"/>
                <a:gd name="connsiteX2" fmla="*/ 756454 w 776085"/>
                <a:gd name="connsiteY2" fmla="*/ 419952 h 4136303"/>
                <a:gd name="connsiteX3" fmla="*/ 763830 w 776085"/>
                <a:gd name="connsiteY3" fmla="*/ 1936769 h 4136303"/>
                <a:gd name="connsiteX4" fmla="*/ 679630 w 776085"/>
                <a:gd name="connsiteY4" fmla="*/ 3711907 h 4136303"/>
                <a:gd name="connsiteX5" fmla="*/ 339525 w 776085"/>
                <a:gd name="connsiteY5" fmla="*/ 4003886 h 4136303"/>
                <a:gd name="connsiteX6" fmla="*/ 301 w 776085"/>
                <a:gd name="connsiteY6" fmla="*/ 1941611 h 4136303"/>
                <a:gd name="connsiteX0" fmla="*/ 20812 w 796596"/>
                <a:gd name="connsiteY0" fmla="*/ 1878361 h 4073053"/>
                <a:gd name="connsiteX1" fmla="*/ 78442 w 796596"/>
                <a:gd name="connsiteY1" fmla="*/ 1003255 h 4073053"/>
                <a:gd name="connsiteX2" fmla="*/ 419313 w 796596"/>
                <a:gd name="connsiteY2" fmla="*/ 41558 h 4073053"/>
                <a:gd name="connsiteX3" fmla="*/ 776965 w 796596"/>
                <a:gd name="connsiteY3" fmla="*/ 356702 h 4073053"/>
                <a:gd name="connsiteX4" fmla="*/ 784341 w 796596"/>
                <a:gd name="connsiteY4" fmla="*/ 1873519 h 4073053"/>
                <a:gd name="connsiteX5" fmla="*/ 700141 w 796596"/>
                <a:gd name="connsiteY5" fmla="*/ 3648657 h 4073053"/>
                <a:gd name="connsiteX6" fmla="*/ 360036 w 796596"/>
                <a:gd name="connsiteY6" fmla="*/ 3940636 h 4073053"/>
                <a:gd name="connsiteX7" fmla="*/ 20812 w 796596"/>
                <a:gd name="connsiteY7" fmla="*/ 1878361 h 4073053"/>
                <a:gd name="connsiteX0" fmla="*/ 102062 w 740348"/>
                <a:gd name="connsiteY0" fmla="*/ 2788764 h 4005888"/>
                <a:gd name="connsiteX1" fmla="*/ 22194 w 740348"/>
                <a:gd name="connsiteY1" fmla="*/ 1003255 h 4005888"/>
                <a:gd name="connsiteX2" fmla="*/ 363065 w 740348"/>
                <a:gd name="connsiteY2" fmla="*/ 41558 h 4005888"/>
                <a:gd name="connsiteX3" fmla="*/ 720717 w 740348"/>
                <a:gd name="connsiteY3" fmla="*/ 356702 h 4005888"/>
                <a:gd name="connsiteX4" fmla="*/ 728093 w 740348"/>
                <a:gd name="connsiteY4" fmla="*/ 1873519 h 4005888"/>
                <a:gd name="connsiteX5" fmla="*/ 643893 w 740348"/>
                <a:gd name="connsiteY5" fmla="*/ 3648657 h 4005888"/>
                <a:gd name="connsiteX6" fmla="*/ 303788 w 740348"/>
                <a:gd name="connsiteY6" fmla="*/ 3940636 h 4005888"/>
                <a:gd name="connsiteX7" fmla="*/ 102062 w 740348"/>
                <a:gd name="connsiteY7" fmla="*/ 2788764 h 4005888"/>
                <a:gd name="connsiteX0" fmla="*/ 102062 w 1024707"/>
                <a:gd name="connsiteY0" fmla="*/ 2788764 h 4005888"/>
                <a:gd name="connsiteX1" fmla="*/ 22194 w 1024707"/>
                <a:gd name="connsiteY1" fmla="*/ 1003255 h 4005888"/>
                <a:gd name="connsiteX2" fmla="*/ 363065 w 1024707"/>
                <a:gd name="connsiteY2" fmla="*/ 41558 h 4005888"/>
                <a:gd name="connsiteX3" fmla="*/ 720717 w 1024707"/>
                <a:gd name="connsiteY3" fmla="*/ 356702 h 4005888"/>
                <a:gd name="connsiteX4" fmla="*/ 1024621 w 1024707"/>
                <a:gd name="connsiteY4" fmla="*/ 1852121 h 4005888"/>
                <a:gd name="connsiteX5" fmla="*/ 643893 w 1024707"/>
                <a:gd name="connsiteY5" fmla="*/ 3648657 h 4005888"/>
                <a:gd name="connsiteX6" fmla="*/ 303788 w 1024707"/>
                <a:gd name="connsiteY6" fmla="*/ 3940636 h 4005888"/>
                <a:gd name="connsiteX7" fmla="*/ 102062 w 1024707"/>
                <a:gd name="connsiteY7" fmla="*/ 2788764 h 4005888"/>
                <a:gd name="connsiteX0" fmla="*/ 102062 w 1024621"/>
                <a:gd name="connsiteY0" fmla="*/ 2788764 h 4005888"/>
                <a:gd name="connsiteX1" fmla="*/ 22194 w 1024621"/>
                <a:gd name="connsiteY1" fmla="*/ 1003255 h 4005888"/>
                <a:gd name="connsiteX2" fmla="*/ 363065 w 1024621"/>
                <a:gd name="connsiteY2" fmla="*/ 41558 h 4005888"/>
                <a:gd name="connsiteX3" fmla="*/ 720717 w 1024621"/>
                <a:gd name="connsiteY3" fmla="*/ 356702 h 4005888"/>
                <a:gd name="connsiteX4" fmla="*/ 1024621 w 1024621"/>
                <a:gd name="connsiteY4" fmla="*/ 1852121 h 4005888"/>
                <a:gd name="connsiteX5" fmla="*/ 643893 w 1024621"/>
                <a:gd name="connsiteY5" fmla="*/ 3648657 h 4005888"/>
                <a:gd name="connsiteX6" fmla="*/ 303788 w 1024621"/>
                <a:gd name="connsiteY6" fmla="*/ 3940636 h 4005888"/>
                <a:gd name="connsiteX7" fmla="*/ 102062 w 1024621"/>
                <a:gd name="connsiteY7" fmla="*/ 2788764 h 4005888"/>
                <a:gd name="connsiteX0" fmla="*/ 102062 w 1024621"/>
                <a:gd name="connsiteY0" fmla="*/ 2788764 h 4005888"/>
                <a:gd name="connsiteX1" fmla="*/ 22194 w 1024621"/>
                <a:gd name="connsiteY1" fmla="*/ 1003255 h 4005888"/>
                <a:gd name="connsiteX2" fmla="*/ 363065 w 1024621"/>
                <a:gd name="connsiteY2" fmla="*/ 41558 h 4005888"/>
                <a:gd name="connsiteX3" fmla="*/ 720717 w 1024621"/>
                <a:gd name="connsiteY3" fmla="*/ 356702 h 4005888"/>
                <a:gd name="connsiteX4" fmla="*/ 1024621 w 1024621"/>
                <a:gd name="connsiteY4" fmla="*/ 1852121 h 4005888"/>
                <a:gd name="connsiteX5" fmla="*/ 643893 w 1024621"/>
                <a:gd name="connsiteY5" fmla="*/ 3648657 h 4005888"/>
                <a:gd name="connsiteX6" fmla="*/ 303788 w 1024621"/>
                <a:gd name="connsiteY6" fmla="*/ 3940636 h 4005888"/>
                <a:gd name="connsiteX7" fmla="*/ 102062 w 1024621"/>
                <a:gd name="connsiteY7" fmla="*/ 2788764 h 4005888"/>
                <a:gd name="connsiteX0" fmla="*/ 100641 w 1023200"/>
                <a:gd name="connsiteY0" fmla="*/ 2788764 h 3980723"/>
                <a:gd name="connsiteX1" fmla="*/ 20773 w 1023200"/>
                <a:gd name="connsiteY1" fmla="*/ 1003255 h 3980723"/>
                <a:gd name="connsiteX2" fmla="*/ 361644 w 1023200"/>
                <a:gd name="connsiteY2" fmla="*/ 41558 h 3980723"/>
                <a:gd name="connsiteX3" fmla="*/ 719296 w 1023200"/>
                <a:gd name="connsiteY3" fmla="*/ 356702 h 3980723"/>
                <a:gd name="connsiteX4" fmla="*/ 1023200 w 1023200"/>
                <a:gd name="connsiteY4" fmla="*/ 1852121 h 3980723"/>
                <a:gd name="connsiteX5" fmla="*/ 642472 w 1023200"/>
                <a:gd name="connsiteY5" fmla="*/ 3648657 h 3980723"/>
                <a:gd name="connsiteX6" fmla="*/ 232536 w 1023200"/>
                <a:gd name="connsiteY6" fmla="*/ 3907601 h 3980723"/>
                <a:gd name="connsiteX7" fmla="*/ 100641 w 1023200"/>
                <a:gd name="connsiteY7" fmla="*/ 2788764 h 3980723"/>
                <a:gd name="connsiteX0" fmla="*/ 99552 w 1022111"/>
                <a:gd name="connsiteY0" fmla="*/ 2788764 h 3997931"/>
                <a:gd name="connsiteX1" fmla="*/ 19684 w 1022111"/>
                <a:gd name="connsiteY1" fmla="*/ 1003255 h 3997931"/>
                <a:gd name="connsiteX2" fmla="*/ 360555 w 1022111"/>
                <a:gd name="connsiteY2" fmla="*/ 41558 h 3997931"/>
                <a:gd name="connsiteX3" fmla="*/ 718207 w 1022111"/>
                <a:gd name="connsiteY3" fmla="*/ 356702 h 3997931"/>
                <a:gd name="connsiteX4" fmla="*/ 1022111 w 1022111"/>
                <a:gd name="connsiteY4" fmla="*/ 1852121 h 3997931"/>
                <a:gd name="connsiteX5" fmla="*/ 641383 w 1022111"/>
                <a:gd name="connsiteY5" fmla="*/ 3648657 h 3997931"/>
                <a:gd name="connsiteX6" fmla="*/ 172171 w 1022111"/>
                <a:gd name="connsiteY6" fmla="*/ 3930373 h 3997931"/>
                <a:gd name="connsiteX7" fmla="*/ 99552 w 1022111"/>
                <a:gd name="connsiteY7" fmla="*/ 2788764 h 3997931"/>
                <a:gd name="connsiteX0" fmla="*/ 99552 w 1022111"/>
                <a:gd name="connsiteY0" fmla="*/ 2788764 h 4061352"/>
                <a:gd name="connsiteX1" fmla="*/ 19684 w 1022111"/>
                <a:gd name="connsiteY1" fmla="*/ 1003255 h 4061352"/>
                <a:gd name="connsiteX2" fmla="*/ 360555 w 1022111"/>
                <a:gd name="connsiteY2" fmla="*/ 41558 h 4061352"/>
                <a:gd name="connsiteX3" fmla="*/ 718207 w 1022111"/>
                <a:gd name="connsiteY3" fmla="*/ 356702 h 4061352"/>
                <a:gd name="connsiteX4" fmla="*/ 1022111 w 1022111"/>
                <a:gd name="connsiteY4" fmla="*/ 1852121 h 4061352"/>
                <a:gd name="connsiteX5" fmla="*/ 641383 w 1022111"/>
                <a:gd name="connsiteY5" fmla="*/ 3648657 h 4061352"/>
                <a:gd name="connsiteX6" fmla="*/ 172171 w 1022111"/>
                <a:gd name="connsiteY6" fmla="*/ 3930373 h 4061352"/>
                <a:gd name="connsiteX7" fmla="*/ 99552 w 1022111"/>
                <a:gd name="connsiteY7" fmla="*/ 2788764 h 4061352"/>
                <a:gd name="connsiteX0" fmla="*/ 99552 w 1022111"/>
                <a:gd name="connsiteY0" fmla="*/ 2788764 h 4061352"/>
                <a:gd name="connsiteX1" fmla="*/ 19684 w 1022111"/>
                <a:gd name="connsiteY1" fmla="*/ 1003255 h 4061352"/>
                <a:gd name="connsiteX2" fmla="*/ 360555 w 1022111"/>
                <a:gd name="connsiteY2" fmla="*/ 41558 h 4061352"/>
                <a:gd name="connsiteX3" fmla="*/ 718207 w 1022111"/>
                <a:gd name="connsiteY3" fmla="*/ 356702 h 4061352"/>
                <a:gd name="connsiteX4" fmla="*/ 1022111 w 1022111"/>
                <a:gd name="connsiteY4" fmla="*/ 1852121 h 4061352"/>
                <a:gd name="connsiteX5" fmla="*/ 641383 w 1022111"/>
                <a:gd name="connsiteY5" fmla="*/ 3648657 h 4061352"/>
                <a:gd name="connsiteX6" fmla="*/ 172171 w 1022111"/>
                <a:gd name="connsiteY6" fmla="*/ 3930373 h 4061352"/>
                <a:gd name="connsiteX7" fmla="*/ 99552 w 1022111"/>
                <a:gd name="connsiteY7" fmla="*/ 2788764 h 4061352"/>
                <a:gd name="connsiteX0" fmla="*/ 99552 w 1022111"/>
                <a:gd name="connsiteY0" fmla="*/ 2788764 h 4061352"/>
                <a:gd name="connsiteX1" fmla="*/ 19684 w 1022111"/>
                <a:gd name="connsiteY1" fmla="*/ 1003255 h 4061352"/>
                <a:gd name="connsiteX2" fmla="*/ 360555 w 1022111"/>
                <a:gd name="connsiteY2" fmla="*/ 41558 h 4061352"/>
                <a:gd name="connsiteX3" fmla="*/ 718207 w 1022111"/>
                <a:gd name="connsiteY3" fmla="*/ 356702 h 4061352"/>
                <a:gd name="connsiteX4" fmla="*/ 1022111 w 1022111"/>
                <a:gd name="connsiteY4" fmla="*/ 1852121 h 4061352"/>
                <a:gd name="connsiteX5" fmla="*/ 641383 w 1022111"/>
                <a:gd name="connsiteY5" fmla="*/ 3648657 h 4061352"/>
                <a:gd name="connsiteX6" fmla="*/ 172171 w 1022111"/>
                <a:gd name="connsiteY6" fmla="*/ 3930373 h 4061352"/>
                <a:gd name="connsiteX7" fmla="*/ 99552 w 1022111"/>
                <a:gd name="connsiteY7" fmla="*/ 2788764 h 4061352"/>
                <a:gd name="connsiteX0" fmla="*/ 99552 w 1022111"/>
                <a:gd name="connsiteY0" fmla="*/ 2788764 h 3981474"/>
                <a:gd name="connsiteX1" fmla="*/ 19684 w 1022111"/>
                <a:gd name="connsiteY1" fmla="*/ 1003255 h 3981474"/>
                <a:gd name="connsiteX2" fmla="*/ 360555 w 1022111"/>
                <a:gd name="connsiteY2" fmla="*/ 41558 h 3981474"/>
                <a:gd name="connsiteX3" fmla="*/ 718207 w 1022111"/>
                <a:gd name="connsiteY3" fmla="*/ 356702 h 3981474"/>
                <a:gd name="connsiteX4" fmla="*/ 1022111 w 1022111"/>
                <a:gd name="connsiteY4" fmla="*/ 1852121 h 3981474"/>
                <a:gd name="connsiteX5" fmla="*/ 658732 w 1022111"/>
                <a:gd name="connsiteY5" fmla="*/ 3587573 h 3981474"/>
                <a:gd name="connsiteX6" fmla="*/ 172171 w 1022111"/>
                <a:gd name="connsiteY6" fmla="*/ 3930373 h 3981474"/>
                <a:gd name="connsiteX7" fmla="*/ 99552 w 1022111"/>
                <a:gd name="connsiteY7" fmla="*/ 2788764 h 3981474"/>
                <a:gd name="connsiteX0" fmla="*/ 99552 w 1022111"/>
                <a:gd name="connsiteY0" fmla="*/ 2788764 h 3990847"/>
                <a:gd name="connsiteX1" fmla="*/ 19684 w 1022111"/>
                <a:gd name="connsiteY1" fmla="*/ 1003255 h 3990847"/>
                <a:gd name="connsiteX2" fmla="*/ 360555 w 1022111"/>
                <a:gd name="connsiteY2" fmla="*/ 41558 h 3990847"/>
                <a:gd name="connsiteX3" fmla="*/ 718207 w 1022111"/>
                <a:gd name="connsiteY3" fmla="*/ 356702 h 3990847"/>
                <a:gd name="connsiteX4" fmla="*/ 1022111 w 1022111"/>
                <a:gd name="connsiteY4" fmla="*/ 1852121 h 3990847"/>
                <a:gd name="connsiteX5" fmla="*/ 648323 w 1022111"/>
                <a:gd name="connsiteY5" fmla="*/ 3624223 h 3990847"/>
                <a:gd name="connsiteX6" fmla="*/ 172171 w 1022111"/>
                <a:gd name="connsiteY6" fmla="*/ 3930373 h 3990847"/>
                <a:gd name="connsiteX7" fmla="*/ 99552 w 1022111"/>
                <a:gd name="connsiteY7" fmla="*/ 2788764 h 3990847"/>
                <a:gd name="connsiteX0" fmla="*/ 99827 w 1022386"/>
                <a:gd name="connsiteY0" fmla="*/ 2788764 h 3916482"/>
                <a:gd name="connsiteX1" fmla="*/ 19959 w 1022386"/>
                <a:gd name="connsiteY1" fmla="*/ 1003255 h 3916482"/>
                <a:gd name="connsiteX2" fmla="*/ 360830 w 1022386"/>
                <a:gd name="connsiteY2" fmla="*/ 41558 h 3916482"/>
                <a:gd name="connsiteX3" fmla="*/ 718482 w 1022386"/>
                <a:gd name="connsiteY3" fmla="*/ 356702 h 3916482"/>
                <a:gd name="connsiteX4" fmla="*/ 1022386 w 1022386"/>
                <a:gd name="connsiteY4" fmla="*/ 1852121 h 3916482"/>
                <a:gd name="connsiteX5" fmla="*/ 648598 w 1022386"/>
                <a:gd name="connsiteY5" fmla="*/ 3624223 h 3916482"/>
                <a:gd name="connsiteX6" fmla="*/ 187988 w 1022386"/>
                <a:gd name="connsiteY6" fmla="*/ 3829169 h 3916482"/>
                <a:gd name="connsiteX7" fmla="*/ 99827 w 1022386"/>
                <a:gd name="connsiteY7" fmla="*/ 2788764 h 3916482"/>
                <a:gd name="connsiteX0" fmla="*/ 205202 w 1014340"/>
                <a:gd name="connsiteY0" fmla="*/ 2807775 h 3915102"/>
                <a:gd name="connsiteX1" fmla="*/ 11913 w 1014340"/>
                <a:gd name="connsiteY1" fmla="*/ 1003255 h 3915102"/>
                <a:gd name="connsiteX2" fmla="*/ 352784 w 1014340"/>
                <a:gd name="connsiteY2" fmla="*/ 41558 h 3915102"/>
                <a:gd name="connsiteX3" fmla="*/ 710436 w 1014340"/>
                <a:gd name="connsiteY3" fmla="*/ 356702 h 3915102"/>
                <a:gd name="connsiteX4" fmla="*/ 1014340 w 1014340"/>
                <a:gd name="connsiteY4" fmla="*/ 1852121 h 3915102"/>
                <a:gd name="connsiteX5" fmla="*/ 640552 w 1014340"/>
                <a:gd name="connsiteY5" fmla="*/ 3624223 h 3915102"/>
                <a:gd name="connsiteX6" fmla="*/ 179942 w 1014340"/>
                <a:gd name="connsiteY6" fmla="*/ 3829169 h 3915102"/>
                <a:gd name="connsiteX7" fmla="*/ 205202 w 1014340"/>
                <a:gd name="connsiteY7" fmla="*/ 2807775 h 3915102"/>
                <a:gd name="connsiteX0" fmla="*/ 218920 w 1028058"/>
                <a:gd name="connsiteY0" fmla="*/ 2807775 h 3915102"/>
                <a:gd name="connsiteX1" fmla="*/ 34018 w 1028058"/>
                <a:gd name="connsiteY1" fmla="*/ 1903390 h 3915102"/>
                <a:gd name="connsiteX2" fmla="*/ 25631 w 1028058"/>
                <a:gd name="connsiteY2" fmla="*/ 1003255 h 3915102"/>
                <a:gd name="connsiteX3" fmla="*/ 366502 w 1028058"/>
                <a:gd name="connsiteY3" fmla="*/ 41558 h 3915102"/>
                <a:gd name="connsiteX4" fmla="*/ 724154 w 1028058"/>
                <a:gd name="connsiteY4" fmla="*/ 356702 h 3915102"/>
                <a:gd name="connsiteX5" fmla="*/ 1028058 w 1028058"/>
                <a:gd name="connsiteY5" fmla="*/ 1852121 h 3915102"/>
                <a:gd name="connsiteX6" fmla="*/ 654270 w 1028058"/>
                <a:gd name="connsiteY6" fmla="*/ 3624223 h 3915102"/>
                <a:gd name="connsiteX7" fmla="*/ 193660 w 1028058"/>
                <a:gd name="connsiteY7" fmla="*/ 3829169 h 3915102"/>
                <a:gd name="connsiteX8" fmla="*/ 218920 w 1028058"/>
                <a:gd name="connsiteY8" fmla="*/ 2807775 h 3915102"/>
                <a:gd name="connsiteX0" fmla="*/ 328582 w 1028058"/>
                <a:gd name="connsiteY0" fmla="*/ 2654089 h 3926277"/>
                <a:gd name="connsiteX1" fmla="*/ 34018 w 1028058"/>
                <a:gd name="connsiteY1" fmla="*/ 1903390 h 3926277"/>
                <a:gd name="connsiteX2" fmla="*/ 25631 w 1028058"/>
                <a:gd name="connsiteY2" fmla="*/ 1003255 h 3926277"/>
                <a:gd name="connsiteX3" fmla="*/ 366502 w 1028058"/>
                <a:gd name="connsiteY3" fmla="*/ 41558 h 3926277"/>
                <a:gd name="connsiteX4" fmla="*/ 724154 w 1028058"/>
                <a:gd name="connsiteY4" fmla="*/ 356702 h 3926277"/>
                <a:gd name="connsiteX5" fmla="*/ 1028058 w 1028058"/>
                <a:gd name="connsiteY5" fmla="*/ 1852121 h 3926277"/>
                <a:gd name="connsiteX6" fmla="*/ 654270 w 1028058"/>
                <a:gd name="connsiteY6" fmla="*/ 3624223 h 3926277"/>
                <a:gd name="connsiteX7" fmla="*/ 193660 w 1028058"/>
                <a:gd name="connsiteY7" fmla="*/ 3829169 h 3926277"/>
                <a:gd name="connsiteX8" fmla="*/ 328582 w 1028058"/>
                <a:gd name="connsiteY8" fmla="*/ 2654089 h 3926277"/>
                <a:gd name="connsiteX0" fmla="*/ 245016 w 1028058"/>
                <a:gd name="connsiteY0" fmla="*/ 2762378 h 3918398"/>
                <a:gd name="connsiteX1" fmla="*/ 34018 w 1028058"/>
                <a:gd name="connsiteY1" fmla="*/ 1903390 h 3918398"/>
                <a:gd name="connsiteX2" fmla="*/ 25631 w 1028058"/>
                <a:gd name="connsiteY2" fmla="*/ 1003255 h 3918398"/>
                <a:gd name="connsiteX3" fmla="*/ 366502 w 1028058"/>
                <a:gd name="connsiteY3" fmla="*/ 41558 h 3918398"/>
                <a:gd name="connsiteX4" fmla="*/ 724154 w 1028058"/>
                <a:gd name="connsiteY4" fmla="*/ 356702 h 3918398"/>
                <a:gd name="connsiteX5" fmla="*/ 1028058 w 1028058"/>
                <a:gd name="connsiteY5" fmla="*/ 1852121 h 3918398"/>
                <a:gd name="connsiteX6" fmla="*/ 654270 w 1028058"/>
                <a:gd name="connsiteY6" fmla="*/ 3624223 h 3918398"/>
                <a:gd name="connsiteX7" fmla="*/ 193660 w 1028058"/>
                <a:gd name="connsiteY7" fmla="*/ 3829169 h 3918398"/>
                <a:gd name="connsiteX8" fmla="*/ 245016 w 1028058"/>
                <a:gd name="connsiteY8" fmla="*/ 2762378 h 3918398"/>
                <a:gd name="connsiteX0" fmla="*/ 245016 w 1028058"/>
                <a:gd name="connsiteY0" fmla="*/ 2762378 h 3890045"/>
                <a:gd name="connsiteX1" fmla="*/ 34018 w 1028058"/>
                <a:gd name="connsiteY1" fmla="*/ 1903390 h 3890045"/>
                <a:gd name="connsiteX2" fmla="*/ 25631 w 1028058"/>
                <a:gd name="connsiteY2" fmla="*/ 1003255 h 3890045"/>
                <a:gd name="connsiteX3" fmla="*/ 366502 w 1028058"/>
                <a:gd name="connsiteY3" fmla="*/ 41558 h 3890045"/>
                <a:gd name="connsiteX4" fmla="*/ 724154 w 1028058"/>
                <a:gd name="connsiteY4" fmla="*/ 356702 h 3890045"/>
                <a:gd name="connsiteX5" fmla="*/ 1028058 w 1028058"/>
                <a:gd name="connsiteY5" fmla="*/ 1852121 h 3890045"/>
                <a:gd name="connsiteX6" fmla="*/ 677170 w 1028058"/>
                <a:gd name="connsiteY6" fmla="*/ 3543592 h 3890045"/>
                <a:gd name="connsiteX7" fmla="*/ 193660 w 1028058"/>
                <a:gd name="connsiteY7" fmla="*/ 3829169 h 3890045"/>
                <a:gd name="connsiteX8" fmla="*/ 245016 w 1028058"/>
                <a:gd name="connsiteY8" fmla="*/ 2762378 h 3890045"/>
                <a:gd name="connsiteX0" fmla="*/ 245016 w 1028058"/>
                <a:gd name="connsiteY0" fmla="*/ 2762378 h 3829121"/>
                <a:gd name="connsiteX1" fmla="*/ 34018 w 1028058"/>
                <a:gd name="connsiteY1" fmla="*/ 1903390 h 3829121"/>
                <a:gd name="connsiteX2" fmla="*/ 25631 w 1028058"/>
                <a:gd name="connsiteY2" fmla="*/ 1003255 h 3829121"/>
                <a:gd name="connsiteX3" fmla="*/ 366502 w 1028058"/>
                <a:gd name="connsiteY3" fmla="*/ 41558 h 3829121"/>
                <a:gd name="connsiteX4" fmla="*/ 724154 w 1028058"/>
                <a:gd name="connsiteY4" fmla="*/ 356702 h 3829121"/>
                <a:gd name="connsiteX5" fmla="*/ 1028058 w 1028058"/>
                <a:gd name="connsiteY5" fmla="*/ 1852121 h 3829121"/>
                <a:gd name="connsiteX6" fmla="*/ 677170 w 1028058"/>
                <a:gd name="connsiteY6" fmla="*/ 3543592 h 3829121"/>
                <a:gd name="connsiteX7" fmla="*/ 257376 w 1028058"/>
                <a:gd name="connsiteY7" fmla="*/ 3744287 h 3829121"/>
                <a:gd name="connsiteX8" fmla="*/ 245016 w 1028058"/>
                <a:gd name="connsiteY8" fmla="*/ 2762378 h 3829121"/>
                <a:gd name="connsiteX0" fmla="*/ 245016 w 1028058"/>
                <a:gd name="connsiteY0" fmla="*/ 2762378 h 3834621"/>
                <a:gd name="connsiteX1" fmla="*/ 34018 w 1028058"/>
                <a:gd name="connsiteY1" fmla="*/ 1903390 h 3834621"/>
                <a:gd name="connsiteX2" fmla="*/ 25631 w 1028058"/>
                <a:gd name="connsiteY2" fmla="*/ 1003255 h 3834621"/>
                <a:gd name="connsiteX3" fmla="*/ 366502 w 1028058"/>
                <a:gd name="connsiteY3" fmla="*/ 41558 h 3834621"/>
                <a:gd name="connsiteX4" fmla="*/ 724154 w 1028058"/>
                <a:gd name="connsiteY4" fmla="*/ 356702 h 3834621"/>
                <a:gd name="connsiteX5" fmla="*/ 1028058 w 1028058"/>
                <a:gd name="connsiteY5" fmla="*/ 1852121 h 3834621"/>
                <a:gd name="connsiteX6" fmla="*/ 677170 w 1028058"/>
                <a:gd name="connsiteY6" fmla="*/ 3543592 h 3834621"/>
                <a:gd name="connsiteX7" fmla="*/ 286697 w 1028058"/>
                <a:gd name="connsiteY7" fmla="*/ 3752615 h 3834621"/>
                <a:gd name="connsiteX8" fmla="*/ 245016 w 1028058"/>
                <a:gd name="connsiteY8" fmla="*/ 2762378 h 3834621"/>
                <a:gd name="connsiteX0" fmla="*/ 245016 w 1028058"/>
                <a:gd name="connsiteY0" fmla="*/ 2762378 h 3887972"/>
                <a:gd name="connsiteX1" fmla="*/ 34018 w 1028058"/>
                <a:gd name="connsiteY1" fmla="*/ 1903390 h 3887972"/>
                <a:gd name="connsiteX2" fmla="*/ 25631 w 1028058"/>
                <a:gd name="connsiteY2" fmla="*/ 1003255 h 3887972"/>
                <a:gd name="connsiteX3" fmla="*/ 366502 w 1028058"/>
                <a:gd name="connsiteY3" fmla="*/ 41558 h 3887972"/>
                <a:gd name="connsiteX4" fmla="*/ 724154 w 1028058"/>
                <a:gd name="connsiteY4" fmla="*/ 356702 h 3887972"/>
                <a:gd name="connsiteX5" fmla="*/ 1028058 w 1028058"/>
                <a:gd name="connsiteY5" fmla="*/ 1852121 h 3887972"/>
                <a:gd name="connsiteX6" fmla="*/ 645942 w 1028058"/>
                <a:gd name="connsiteY6" fmla="*/ 3653543 h 3887972"/>
                <a:gd name="connsiteX7" fmla="*/ 286697 w 1028058"/>
                <a:gd name="connsiteY7" fmla="*/ 3752615 h 3887972"/>
                <a:gd name="connsiteX8" fmla="*/ 245016 w 1028058"/>
                <a:gd name="connsiteY8" fmla="*/ 2762378 h 3887972"/>
                <a:gd name="connsiteX0" fmla="*/ 262372 w 1030190"/>
                <a:gd name="connsiteY0" fmla="*/ 2457767 h 3907495"/>
                <a:gd name="connsiteX1" fmla="*/ 36150 w 1030190"/>
                <a:gd name="connsiteY1" fmla="*/ 1903390 h 3907495"/>
                <a:gd name="connsiteX2" fmla="*/ 27763 w 1030190"/>
                <a:gd name="connsiteY2" fmla="*/ 1003255 h 3907495"/>
                <a:gd name="connsiteX3" fmla="*/ 368634 w 1030190"/>
                <a:gd name="connsiteY3" fmla="*/ 41558 h 3907495"/>
                <a:gd name="connsiteX4" fmla="*/ 726286 w 1030190"/>
                <a:gd name="connsiteY4" fmla="*/ 356702 h 3907495"/>
                <a:gd name="connsiteX5" fmla="*/ 1030190 w 1030190"/>
                <a:gd name="connsiteY5" fmla="*/ 1852121 h 3907495"/>
                <a:gd name="connsiteX6" fmla="*/ 648074 w 1030190"/>
                <a:gd name="connsiteY6" fmla="*/ 3653543 h 3907495"/>
                <a:gd name="connsiteX7" fmla="*/ 288829 w 1030190"/>
                <a:gd name="connsiteY7" fmla="*/ 3752615 h 3907495"/>
                <a:gd name="connsiteX8" fmla="*/ 262372 w 1030190"/>
                <a:gd name="connsiteY8" fmla="*/ 2457767 h 3907495"/>
                <a:gd name="connsiteX0" fmla="*/ 262372 w 1030190"/>
                <a:gd name="connsiteY0" fmla="*/ 2457767 h 3868035"/>
                <a:gd name="connsiteX1" fmla="*/ 36150 w 1030190"/>
                <a:gd name="connsiteY1" fmla="*/ 1903390 h 3868035"/>
                <a:gd name="connsiteX2" fmla="*/ 27763 w 1030190"/>
                <a:gd name="connsiteY2" fmla="*/ 1003255 h 3868035"/>
                <a:gd name="connsiteX3" fmla="*/ 368634 w 1030190"/>
                <a:gd name="connsiteY3" fmla="*/ 41558 h 3868035"/>
                <a:gd name="connsiteX4" fmla="*/ 726286 w 1030190"/>
                <a:gd name="connsiteY4" fmla="*/ 356702 h 3868035"/>
                <a:gd name="connsiteX5" fmla="*/ 1030190 w 1030190"/>
                <a:gd name="connsiteY5" fmla="*/ 1852121 h 3868035"/>
                <a:gd name="connsiteX6" fmla="*/ 648074 w 1030190"/>
                <a:gd name="connsiteY6" fmla="*/ 3653543 h 3868035"/>
                <a:gd name="connsiteX7" fmla="*/ 288829 w 1030190"/>
                <a:gd name="connsiteY7" fmla="*/ 3752615 h 3868035"/>
                <a:gd name="connsiteX8" fmla="*/ 330040 w 1030190"/>
                <a:gd name="connsiteY8" fmla="*/ 3090572 h 3868035"/>
                <a:gd name="connsiteX9" fmla="*/ 262372 w 1030190"/>
                <a:gd name="connsiteY9" fmla="*/ 2457767 h 3868035"/>
                <a:gd name="connsiteX0" fmla="*/ 262372 w 1032085"/>
                <a:gd name="connsiteY0" fmla="*/ 2457767 h 3807768"/>
                <a:gd name="connsiteX1" fmla="*/ 36150 w 1032085"/>
                <a:gd name="connsiteY1" fmla="*/ 1903390 h 3807768"/>
                <a:gd name="connsiteX2" fmla="*/ 27763 w 1032085"/>
                <a:gd name="connsiteY2" fmla="*/ 1003255 h 3807768"/>
                <a:gd name="connsiteX3" fmla="*/ 368634 w 1032085"/>
                <a:gd name="connsiteY3" fmla="*/ 41558 h 3807768"/>
                <a:gd name="connsiteX4" fmla="*/ 726286 w 1032085"/>
                <a:gd name="connsiteY4" fmla="*/ 356702 h 3807768"/>
                <a:gd name="connsiteX5" fmla="*/ 1030190 w 1032085"/>
                <a:gd name="connsiteY5" fmla="*/ 1852121 h 3807768"/>
                <a:gd name="connsiteX6" fmla="*/ 757133 w 1032085"/>
                <a:gd name="connsiteY6" fmla="*/ 2451421 h 3807768"/>
                <a:gd name="connsiteX7" fmla="*/ 648074 w 1032085"/>
                <a:gd name="connsiteY7" fmla="*/ 3653543 h 3807768"/>
                <a:gd name="connsiteX8" fmla="*/ 288829 w 1032085"/>
                <a:gd name="connsiteY8" fmla="*/ 3752615 h 3807768"/>
                <a:gd name="connsiteX9" fmla="*/ 330040 w 1032085"/>
                <a:gd name="connsiteY9" fmla="*/ 3090572 h 3807768"/>
                <a:gd name="connsiteX10" fmla="*/ 262372 w 1032085"/>
                <a:gd name="connsiteY10" fmla="*/ 2457767 h 3807768"/>
                <a:gd name="connsiteX0" fmla="*/ 262372 w 1032265"/>
                <a:gd name="connsiteY0" fmla="*/ 2457767 h 3807768"/>
                <a:gd name="connsiteX1" fmla="*/ 36150 w 1032265"/>
                <a:gd name="connsiteY1" fmla="*/ 1903390 h 3807768"/>
                <a:gd name="connsiteX2" fmla="*/ 27763 w 1032265"/>
                <a:gd name="connsiteY2" fmla="*/ 1003255 h 3807768"/>
                <a:gd name="connsiteX3" fmla="*/ 368634 w 1032265"/>
                <a:gd name="connsiteY3" fmla="*/ 41558 h 3807768"/>
                <a:gd name="connsiteX4" fmla="*/ 726286 w 1032265"/>
                <a:gd name="connsiteY4" fmla="*/ 356702 h 3807768"/>
                <a:gd name="connsiteX5" fmla="*/ 1030190 w 1032265"/>
                <a:gd name="connsiteY5" fmla="*/ 1852121 h 3807768"/>
                <a:gd name="connsiteX6" fmla="*/ 779123 w 1032265"/>
                <a:gd name="connsiteY6" fmla="*/ 2457666 h 3807768"/>
                <a:gd name="connsiteX7" fmla="*/ 648074 w 1032265"/>
                <a:gd name="connsiteY7" fmla="*/ 3653543 h 3807768"/>
                <a:gd name="connsiteX8" fmla="*/ 288829 w 1032265"/>
                <a:gd name="connsiteY8" fmla="*/ 3752615 h 3807768"/>
                <a:gd name="connsiteX9" fmla="*/ 330040 w 1032265"/>
                <a:gd name="connsiteY9" fmla="*/ 3090572 h 3807768"/>
                <a:gd name="connsiteX10" fmla="*/ 262372 w 1032265"/>
                <a:gd name="connsiteY10" fmla="*/ 2457767 h 3807768"/>
                <a:gd name="connsiteX0" fmla="*/ 262372 w 1030250"/>
                <a:gd name="connsiteY0" fmla="*/ 2440043 h 3790044"/>
                <a:gd name="connsiteX1" fmla="*/ 36150 w 1030250"/>
                <a:gd name="connsiteY1" fmla="*/ 1885666 h 3790044"/>
                <a:gd name="connsiteX2" fmla="*/ 27763 w 1030250"/>
                <a:gd name="connsiteY2" fmla="*/ 985531 h 3790044"/>
                <a:gd name="connsiteX3" fmla="*/ 368634 w 1030250"/>
                <a:gd name="connsiteY3" fmla="*/ 23834 h 3790044"/>
                <a:gd name="connsiteX4" fmla="*/ 726286 w 1030250"/>
                <a:gd name="connsiteY4" fmla="*/ 338978 h 3790044"/>
                <a:gd name="connsiteX5" fmla="*/ 659403 w 1030250"/>
                <a:gd name="connsiteY5" fmla="*/ 853350 h 3790044"/>
                <a:gd name="connsiteX6" fmla="*/ 1030190 w 1030250"/>
                <a:gd name="connsiteY6" fmla="*/ 1834397 h 3790044"/>
                <a:gd name="connsiteX7" fmla="*/ 779123 w 1030250"/>
                <a:gd name="connsiteY7" fmla="*/ 2439942 h 3790044"/>
                <a:gd name="connsiteX8" fmla="*/ 648074 w 1030250"/>
                <a:gd name="connsiteY8" fmla="*/ 3635819 h 3790044"/>
                <a:gd name="connsiteX9" fmla="*/ 288829 w 1030250"/>
                <a:gd name="connsiteY9" fmla="*/ 3734891 h 3790044"/>
                <a:gd name="connsiteX10" fmla="*/ 330040 w 1030250"/>
                <a:gd name="connsiteY10" fmla="*/ 3072848 h 3790044"/>
                <a:gd name="connsiteX11" fmla="*/ 262372 w 1030250"/>
                <a:gd name="connsiteY11" fmla="*/ 2440043 h 3790044"/>
                <a:gd name="connsiteX0" fmla="*/ 262372 w 1034258"/>
                <a:gd name="connsiteY0" fmla="*/ 2440043 h 3790044"/>
                <a:gd name="connsiteX1" fmla="*/ 36150 w 1034258"/>
                <a:gd name="connsiteY1" fmla="*/ 1885666 h 3790044"/>
                <a:gd name="connsiteX2" fmla="*/ 27763 w 1034258"/>
                <a:gd name="connsiteY2" fmla="*/ 985531 h 3790044"/>
                <a:gd name="connsiteX3" fmla="*/ 368634 w 1034258"/>
                <a:gd name="connsiteY3" fmla="*/ 23834 h 3790044"/>
                <a:gd name="connsiteX4" fmla="*/ 726286 w 1034258"/>
                <a:gd name="connsiteY4" fmla="*/ 338978 h 3790044"/>
                <a:gd name="connsiteX5" fmla="*/ 659403 w 1034258"/>
                <a:gd name="connsiteY5" fmla="*/ 853350 h 3790044"/>
                <a:gd name="connsiteX6" fmla="*/ 966792 w 1034258"/>
                <a:gd name="connsiteY6" fmla="*/ 1305038 h 3790044"/>
                <a:gd name="connsiteX7" fmla="*/ 1030190 w 1034258"/>
                <a:gd name="connsiteY7" fmla="*/ 1834397 h 3790044"/>
                <a:gd name="connsiteX8" fmla="*/ 779123 w 1034258"/>
                <a:gd name="connsiteY8" fmla="*/ 2439942 h 3790044"/>
                <a:gd name="connsiteX9" fmla="*/ 648074 w 1034258"/>
                <a:gd name="connsiteY9" fmla="*/ 3635819 h 3790044"/>
                <a:gd name="connsiteX10" fmla="*/ 288829 w 1034258"/>
                <a:gd name="connsiteY10" fmla="*/ 3734891 h 3790044"/>
                <a:gd name="connsiteX11" fmla="*/ 330040 w 1034258"/>
                <a:gd name="connsiteY11" fmla="*/ 3072848 h 3790044"/>
                <a:gd name="connsiteX12" fmla="*/ 262372 w 1034258"/>
                <a:gd name="connsiteY12" fmla="*/ 2440043 h 3790044"/>
                <a:gd name="connsiteX0" fmla="*/ 262372 w 1031688"/>
                <a:gd name="connsiteY0" fmla="*/ 2440043 h 3790044"/>
                <a:gd name="connsiteX1" fmla="*/ 36150 w 1031688"/>
                <a:gd name="connsiteY1" fmla="*/ 1885666 h 3790044"/>
                <a:gd name="connsiteX2" fmla="*/ 27763 w 1031688"/>
                <a:gd name="connsiteY2" fmla="*/ 985531 h 3790044"/>
                <a:gd name="connsiteX3" fmla="*/ 368634 w 1031688"/>
                <a:gd name="connsiteY3" fmla="*/ 23834 h 3790044"/>
                <a:gd name="connsiteX4" fmla="*/ 726286 w 1031688"/>
                <a:gd name="connsiteY4" fmla="*/ 338978 h 3790044"/>
                <a:gd name="connsiteX5" fmla="*/ 659403 w 1031688"/>
                <a:gd name="connsiteY5" fmla="*/ 853350 h 3790044"/>
                <a:gd name="connsiteX6" fmla="*/ 915482 w 1031688"/>
                <a:gd name="connsiteY6" fmla="*/ 1290465 h 3790044"/>
                <a:gd name="connsiteX7" fmla="*/ 1030190 w 1031688"/>
                <a:gd name="connsiteY7" fmla="*/ 1834397 h 3790044"/>
                <a:gd name="connsiteX8" fmla="*/ 779123 w 1031688"/>
                <a:gd name="connsiteY8" fmla="*/ 2439942 h 3790044"/>
                <a:gd name="connsiteX9" fmla="*/ 648074 w 1031688"/>
                <a:gd name="connsiteY9" fmla="*/ 3635819 h 3790044"/>
                <a:gd name="connsiteX10" fmla="*/ 288829 w 1031688"/>
                <a:gd name="connsiteY10" fmla="*/ 3734891 h 3790044"/>
                <a:gd name="connsiteX11" fmla="*/ 330040 w 1031688"/>
                <a:gd name="connsiteY11" fmla="*/ 3072848 h 3790044"/>
                <a:gd name="connsiteX12" fmla="*/ 262372 w 1031688"/>
                <a:gd name="connsiteY12" fmla="*/ 2440043 h 3790044"/>
                <a:gd name="connsiteX0" fmla="*/ 262372 w 1031688"/>
                <a:gd name="connsiteY0" fmla="*/ 2440381 h 3790382"/>
                <a:gd name="connsiteX1" fmla="*/ 36150 w 1031688"/>
                <a:gd name="connsiteY1" fmla="*/ 1886004 h 3790382"/>
                <a:gd name="connsiteX2" fmla="*/ 27763 w 1031688"/>
                <a:gd name="connsiteY2" fmla="*/ 985869 h 3790382"/>
                <a:gd name="connsiteX3" fmla="*/ 368634 w 1031688"/>
                <a:gd name="connsiteY3" fmla="*/ 24172 h 3790382"/>
                <a:gd name="connsiteX4" fmla="*/ 726286 w 1031688"/>
                <a:gd name="connsiteY4" fmla="*/ 339316 h 3790382"/>
                <a:gd name="connsiteX5" fmla="*/ 610263 w 1031688"/>
                <a:gd name="connsiteY5" fmla="*/ 887259 h 3790382"/>
                <a:gd name="connsiteX6" fmla="*/ 915482 w 1031688"/>
                <a:gd name="connsiteY6" fmla="*/ 1290803 h 3790382"/>
                <a:gd name="connsiteX7" fmla="*/ 1030190 w 1031688"/>
                <a:gd name="connsiteY7" fmla="*/ 1834735 h 3790382"/>
                <a:gd name="connsiteX8" fmla="*/ 779123 w 1031688"/>
                <a:gd name="connsiteY8" fmla="*/ 2440280 h 3790382"/>
                <a:gd name="connsiteX9" fmla="*/ 648074 w 1031688"/>
                <a:gd name="connsiteY9" fmla="*/ 3636157 h 3790382"/>
                <a:gd name="connsiteX10" fmla="*/ 288829 w 1031688"/>
                <a:gd name="connsiteY10" fmla="*/ 3735229 h 3790382"/>
                <a:gd name="connsiteX11" fmla="*/ 330040 w 1031688"/>
                <a:gd name="connsiteY11" fmla="*/ 3073186 h 3790382"/>
                <a:gd name="connsiteX12" fmla="*/ 262372 w 1031688"/>
                <a:gd name="connsiteY12" fmla="*/ 2440381 h 3790382"/>
                <a:gd name="connsiteX0" fmla="*/ 262372 w 1035861"/>
                <a:gd name="connsiteY0" fmla="*/ 2440381 h 3790382"/>
                <a:gd name="connsiteX1" fmla="*/ 36150 w 1035861"/>
                <a:gd name="connsiteY1" fmla="*/ 1886004 h 3790382"/>
                <a:gd name="connsiteX2" fmla="*/ 27763 w 1035861"/>
                <a:gd name="connsiteY2" fmla="*/ 985869 h 3790382"/>
                <a:gd name="connsiteX3" fmla="*/ 368634 w 1035861"/>
                <a:gd name="connsiteY3" fmla="*/ 24172 h 3790382"/>
                <a:gd name="connsiteX4" fmla="*/ 726286 w 1035861"/>
                <a:gd name="connsiteY4" fmla="*/ 339316 h 3790382"/>
                <a:gd name="connsiteX5" fmla="*/ 610263 w 1035861"/>
                <a:gd name="connsiteY5" fmla="*/ 887259 h 3790382"/>
                <a:gd name="connsiteX6" fmla="*/ 915482 w 1035861"/>
                <a:gd name="connsiteY6" fmla="*/ 1290803 h 3790382"/>
                <a:gd name="connsiteX7" fmla="*/ 1034441 w 1035861"/>
                <a:gd name="connsiteY7" fmla="*/ 1875549 h 3790382"/>
                <a:gd name="connsiteX8" fmla="*/ 779123 w 1035861"/>
                <a:gd name="connsiteY8" fmla="*/ 2440280 h 3790382"/>
                <a:gd name="connsiteX9" fmla="*/ 648074 w 1035861"/>
                <a:gd name="connsiteY9" fmla="*/ 3636157 h 3790382"/>
                <a:gd name="connsiteX10" fmla="*/ 288829 w 1035861"/>
                <a:gd name="connsiteY10" fmla="*/ 3735229 h 3790382"/>
                <a:gd name="connsiteX11" fmla="*/ 330040 w 1035861"/>
                <a:gd name="connsiteY11" fmla="*/ 3073186 h 3790382"/>
                <a:gd name="connsiteX12" fmla="*/ 262372 w 1035861"/>
                <a:gd name="connsiteY12" fmla="*/ 2440381 h 3790382"/>
                <a:gd name="connsiteX0" fmla="*/ 262372 w 1023625"/>
                <a:gd name="connsiteY0" fmla="*/ 2440381 h 3790382"/>
                <a:gd name="connsiteX1" fmla="*/ 36150 w 1023625"/>
                <a:gd name="connsiteY1" fmla="*/ 1886004 h 3790382"/>
                <a:gd name="connsiteX2" fmla="*/ 27763 w 1023625"/>
                <a:gd name="connsiteY2" fmla="*/ 985869 h 3790382"/>
                <a:gd name="connsiteX3" fmla="*/ 368634 w 1023625"/>
                <a:gd name="connsiteY3" fmla="*/ 24172 h 3790382"/>
                <a:gd name="connsiteX4" fmla="*/ 726286 w 1023625"/>
                <a:gd name="connsiteY4" fmla="*/ 339316 h 3790382"/>
                <a:gd name="connsiteX5" fmla="*/ 610263 w 1023625"/>
                <a:gd name="connsiteY5" fmla="*/ 887259 h 3790382"/>
                <a:gd name="connsiteX6" fmla="*/ 915482 w 1023625"/>
                <a:gd name="connsiteY6" fmla="*/ 1290803 h 3790382"/>
                <a:gd name="connsiteX7" fmla="*/ 1021949 w 1023625"/>
                <a:gd name="connsiteY7" fmla="*/ 1919529 h 3790382"/>
                <a:gd name="connsiteX8" fmla="*/ 779123 w 1023625"/>
                <a:gd name="connsiteY8" fmla="*/ 2440280 h 3790382"/>
                <a:gd name="connsiteX9" fmla="*/ 648074 w 1023625"/>
                <a:gd name="connsiteY9" fmla="*/ 3636157 h 3790382"/>
                <a:gd name="connsiteX10" fmla="*/ 288829 w 1023625"/>
                <a:gd name="connsiteY10" fmla="*/ 3735229 h 3790382"/>
                <a:gd name="connsiteX11" fmla="*/ 330040 w 1023625"/>
                <a:gd name="connsiteY11" fmla="*/ 3073186 h 3790382"/>
                <a:gd name="connsiteX12" fmla="*/ 262372 w 1023625"/>
                <a:gd name="connsiteY12" fmla="*/ 2440381 h 3790382"/>
                <a:gd name="connsiteX0" fmla="*/ 262372 w 1023625"/>
                <a:gd name="connsiteY0" fmla="*/ 2440381 h 3790382"/>
                <a:gd name="connsiteX1" fmla="*/ 36150 w 1023625"/>
                <a:gd name="connsiteY1" fmla="*/ 1886004 h 3790382"/>
                <a:gd name="connsiteX2" fmla="*/ 27763 w 1023625"/>
                <a:gd name="connsiteY2" fmla="*/ 985869 h 3790382"/>
                <a:gd name="connsiteX3" fmla="*/ 368634 w 1023625"/>
                <a:gd name="connsiteY3" fmla="*/ 24172 h 3790382"/>
                <a:gd name="connsiteX4" fmla="*/ 726286 w 1023625"/>
                <a:gd name="connsiteY4" fmla="*/ 339316 h 3790382"/>
                <a:gd name="connsiteX5" fmla="*/ 610263 w 1023625"/>
                <a:gd name="connsiteY5" fmla="*/ 887259 h 3790382"/>
                <a:gd name="connsiteX6" fmla="*/ 915482 w 1023625"/>
                <a:gd name="connsiteY6" fmla="*/ 1290803 h 3790382"/>
                <a:gd name="connsiteX7" fmla="*/ 1021949 w 1023625"/>
                <a:gd name="connsiteY7" fmla="*/ 1919529 h 3790382"/>
                <a:gd name="connsiteX8" fmla="*/ 764463 w 1023625"/>
                <a:gd name="connsiteY8" fmla="*/ 2436116 h 3790382"/>
                <a:gd name="connsiteX9" fmla="*/ 648074 w 1023625"/>
                <a:gd name="connsiteY9" fmla="*/ 3636157 h 3790382"/>
                <a:gd name="connsiteX10" fmla="*/ 288829 w 1023625"/>
                <a:gd name="connsiteY10" fmla="*/ 3735229 h 3790382"/>
                <a:gd name="connsiteX11" fmla="*/ 330040 w 1023625"/>
                <a:gd name="connsiteY11" fmla="*/ 3073186 h 3790382"/>
                <a:gd name="connsiteX12" fmla="*/ 262372 w 1023625"/>
                <a:gd name="connsiteY12" fmla="*/ 2440381 h 3790382"/>
                <a:gd name="connsiteX0" fmla="*/ 262372 w 1027780"/>
                <a:gd name="connsiteY0" fmla="*/ 2440381 h 3790382"/>
                <a:gd name="connsiteX1" fmla="*/ 36150 w 1027780"/>
                <a:gd name="connsiteY1" fmla="*/ 1886004 h 3790382"/>
                <a:gd name="connsiteX2" fmla="*/ 27763 w 1027780"/>
                <a:gd name="connsiteY2" fmla="*/ 985869 h 3790382"/>
                <a:gd name="connsiteX3" fmla="*/ 368634 w 1027780"/>
                <a:gd name="connsiteY3" fmla="*/ 24172 h 3790382"/>
                <a:gd name="connsiteX4" fmla="*/ 726286 w 1027780"/>
                <a:gd name="connsiteY4" fmla="*/ 339316 h 3790382"/>
                <a:gd name="connsiteX5" fmla="*/ 610263 w 1027780"/>
                <a:gd name="connsiteY5" fmla="*/ 887259 h 3790382"/>
                <a:gd name="connsiteX6" fmla="*/ 915482 w 1027780"/>
                <a:gd name="connsiteY6" fmla="*/ 1290803 h 3790382"/>
                <a:gd name="connsiteX7" fmla="*/ 1026200 w 1027780"/>
                <a:gd name="connsiteY7" fmla="*/ 1960343 h 3790382"/>
                <a:gd name="connsiteX8" fmla="*/ 764463 w 1027780"/>
                <a:gd name="connsiteY8" fmla="*/ 2436116 h 3790382"/>
                <a:gd name="connsiteX9" fmla="*/ 648074 w 1027780"/>
                <a:gd name="connsiteY9" fmla="*/ 3636157 h 3790382"/>
                <a:gd name="connsiteX10" fmla="*/ 288829 w 1027780"/>
                <a:gd name="connsiteY10" fmla="*/ 3735229 h 3790382"/>
                <a:gd name="connsiteX11" fmla="*/ 330040 w 1027780"/>
                <a:gd name="connsiteY11" fmla="*/ 3073186 h 3790382"/>
                <a:gd name="connsiteX12" fmla="*/ 262372 w 1027780"/>
                <a:gd name="connsiteY12" fmla="*/ 2440381 h 3790382"/>
                <a:gd name="connsiteX0" fmla="*/ 262372 w 1030174"/>
                <a:gd name="connsiteY0" fmla="*/ 2440381 h 3790382"/>
                <a:gd name="connsiteX1" fmla="*/ 36150 w 1030174"/>
                <a:gd name="connsiteY1" fmla="*/ 1886004 h 3790382"/>
                <a:gd name="connsiteX2" fmla="*/ 27763 w 1030174"/>
                <a:gd name="connsiteY2" fmla="*/ 985869 h 3790382"/>
                <a:gd name="connsiteX3" fmla="*/ 368634 w 1030174"/>
                <a:gd name="connsiteY3" fmla="*/ 24172 h 3790382"/>
                <a:gd name="connsiteX4" fmla="*/ 726286 w 1030174"/>
                <a:gd name="connsiteY4" fmla="*/ 339316 h 3790382"/>
                <a:gd name="connsiteX5" fmla="*/ 610263 w 1030174"/>
                <a:gd name="connsiteY5" fmla="*/ 887259 h 3790382"/>
                <a:gd name="connsiteX6" fmla="*/ 915482 w 1030174"/>
                <a:gd name="connsiteY6" fmla="*/ 1290803 h 3790382"/>
                <a:gd name="connsiteX7" fmla="*/ 1026200 w 1030174"/>
                <a:gd name="connsiteY7" fmla="*/ 1960343 h 3790382"/>
                <a:gd name="connsiteX8" fmla="*/ 764463 w 1030174"/>
                <a:gd name="connsiteY8" fmla="*/ 2436116 h 3790382"/>
                <a:gd name="connsiteX9" fmla="*/ 648074 w 1030174"/>
                <a:gd name="connsiteY9" fmla="*/ 3636157 h 3790382"/>
                <a:gd name="connsiteX10" fmla="*/ 288829 w 1030174"/>
                <a:gd name="connsiteY10" fmla="*/ 3735229 h 3790382"/>
                <a:gd name="connsiteX11" fmla="*/ 330040 w 1030174"/>
                <a:gd name="connsiteY11" fmla="*/ 3073186 h 3790382"/>
                <a:gd name="connsiteX12" fmla="*/ 262372 w 1030174"/>
                <a:gd name="connsiteY12" fmla="*/ 2440381 h 3790382"/>
                <a:gd name="connsiteX0" fmla="*/ 262372 w 1030174"/>
                <a:gd name="connsiteY0" fmla="*/ 2440381 h 3790382"/>
                <a:gd name="connsiteX1" fmla="*/ 36150 w 1030174"/>
                <a:gd name="connsiteY1" fmla="*/ 1886004 h 3790382"/>
                <a:gd name="connsiteX2" fmla="*/ 27763 w 1030174"/>
                <a:gd name="connsiteY2" fmla="*/ 985869 h 3790382"/>
                <a:gd name="connsiteX3" fmla="*/ 368634 w 1030174"/>
                <a:gd name="connsiteY3" fmla="*/ 24172 h 3790382"/>
                <a:gd name="connsiteX4" fmla="*/ 726286 w 1030174"/>
                <a:gd name="connsiteY4" fmla="*/ 339316 h 3790382"/>
                <a:gd name="connsiteX5" fmla="*/ 610263 w 1030174"/>
                <a:gd name="connsiteY5" fmla="*/ 887259 h 3790382"/>
                <a:gd name="connsiteX6" fmla="*/ 915482 w 1030174"/>
                <a:gd name="connsiteY6" fmla="*/ 1290803 h 3790382"/>
                <a:gd name="connsiteX7" fmla="*/ 1026200 w 1030174"/>
                <a:gd name="connsiteY7" fmla="*/ 1960343 h 3790382"/>
                <a:gd name="connsiteX8" fmla="*/ 764463 w 1030174"/>
                <a:gd name="connsiteY8" fmla="*/ 2436116 h 3790382"/>
                <a:gd name="connsiteX9" fmla="*/ 648074 w 1030174"/>
                <a:gd name="connsiteY9" fmla="*/ 3636157 h 3790382"/>
                <a:gd name="connsiteX10" fmla="*/ 288829 w 1030174"/>
                <a:gd name="connsiteY10" fmla="*/ 3735229 h 3790382"/>
                <a:gd name="connsiteX11" fmla="*/ 330040 w 1030174"/>
                <a:gd name="connsiteY11" fmla="*/ 3073186 h 3790382"/>
                <a:gd name="connsiteX12" fmla="*/ 262372 w 1030174"/>
                <a:gd name="connsiteY12" fmla="*/ 2440381 h 3790382"/>
                <a:gd name="connsiteX0" fmla="*/ 262372 w 1030174"/>
                <a:gd name="connsiteY0" fmla="*/ 2440381 h 3790382"/>
                <a:gd name="connsiteX1" fmla="*/ 36150 w 1030174"/>
                <a:gd name="connsiteY1" fmla="*/ 1886004 h 3790382"/>
                <a:gd name="connsiteX2" fmla="*/ 27763 w 1030174"/>
                <a:gd name="connsiteY2" fmla="*/ 985869 h 3790382"/>
                <a:gd name="connsiteX3" fmla="*/ 368634 w 1030174"/>
                <a:gd name="connsiteY3" fmla="*/ 24172 h 3790382"/>
                <a:gd name="connsiteX4" fmla="*/ 726286 w 1030174"/>
                <a:gd name="connsiteY4" fmla="*/ 339316 h 3790382"/>
                <a:gd name="connsiteX5" fmla="*/ 610263 w 1030174"/>
                <a:gd name="connsiteY5" fmla="*/ 887259 h 3790382"/>
                <a:gd name="connsiteX6" fmla="*/ 915482 w 1030174"/>
                <a:gd name="connsiteY6" fmla="*/ 1290803 h 3790382"/>
                <a:gd name="connsiteX7" fmla="*/ 1026200 w 1030174"/>
                <a:gd name="connsiteY7" fmla="*/ 1960343 h 3790382"/>
                <a:gd name="connsiteX8" fmla="*/ 764463 w 1030174"/>
                <a:gd name="connsiteY8" fmla="*/ 2436116 h 3790382"/>
                <a:gd name="connsiteX9" fmla="*/ 648074 w 1030174"/>
                <a:gd name="connsiteY9" fmla="*/ 3636157 h 3790382"/>
                <a:gd name="connsiteX10" fmla="*/ 288829 w 1030174"/>
                <a:gd name="connsiteY10" fmla="*/ 3735229 h 3790382"/>
                <a:gd name="connsiteX11" fmla="*/ 330040 w 1030174"/>
                <a:gd name="connsiteY11" fmla="*/ 3073186 h 3790382"/>
                <a:gd name="connsiteX12" fmla="*/ 262372 w 1030174"/>
                <a:gd name="connsiteY12" fmla="*/ 2440381 h 3790382"/>
                <a:gd name="connsiteX0" fmla="*/ 262372 w 1030174"/>
                <a:gd name="connsiteY0" fmla="*/ 2440381 h 3790382"/>
                <a:gd name="connsiteX1" fmla="*/ 36150 w 1030174"/>
                <a:gd name="connsiteY1" fmla="*/ 1886004 h 3790382"/>
                <a:gd name="connsiteX2" fmla="*/ 27763 w 1030174"/>
                <a:gd name="connsiteY2" fmla="*/ 985869 h 3790382"/>
                <a:gd name="connsiteX3" fmla="*/ 368634 w 1030174"/>
                <a:gd name="connsiteY3" fmla="*/ 24172 h 3790382"/>
                <a:gd name="connsiteX4" fmla="*/ 726286 w 1030174"/>
                <a:gd name="connsiteY4" fmla="*/ 339316 h 3790382"/>
                <a:gd name="connsiteX5" fmla="*/ 610263 w 1030174"/>
                <a:gd name="connsiteY5" fmla="*/ 887259 h 3790382"/>
                <a:gd name="connsiteX6" fmla="*/ 915482 w 1030174"/>
                <a:gd name="connsiteY6" fmla="*/ 1290803 h 3790382"/>
                <a:gd name="connsiteX7" fmla="*/ 1026200 w 1030174"/>
                <a:gd name="connsiteY7" fmla="*/ 1960343 h 3790382"/>
                <a:gd name="connsiteX8" fmla="*/ 764463 w 1030174"/>
                <a:gd name="connsiteY8" fmla="*/ 2436116 h 3790382"/>
                <a:gd name="connsiteX9" fmla="*/ 648074 w 1030174"/>
                <a:gd name="connsiteY9" fmla="*/ 3636157 h 3790382"/>
                <a:gd name="connsiteX10" fmla="*/ 288829 w 1030174"/>
                <a:gd name="connsiteY10" fmla="*/ 3735229 h 3790382"/>
                <a:gd name="connsiteX11" fmla="*/ 330040 w 1030174"/>
                <a:gd name="connsiteY11" fmla="*/ 3073186 h 3790382"/>
                <a:gd name="connsiteX12" fmla="*/ 262372 w 1030174"/>
                <a:gd name="connsiteY12" fmla="*/ 2440381 h 3790382"/>
                <a:gd name="connsiteX0" fmla="*/ 262372 w 1030174"/>
                <a:gd name="connsiteY0" fmla="*/ 2440381 h 3749299"/>
                <a:gd name="connsiteX1" fmla="*/ 36150 w 1030174"/>
                <a:gd name="connsiteY1" fmla="*/ 1886004 h 3749299"/>
                <a:gd name="connsiteX2" fmla="*/ 27763 w 1030174"/>
                <a:gd name="connsiteY2" fmla="*/ 985869 h 3749299"/>
                <a:gd name="connsiteX3" fmla="*/ 368634 w 1030174"/>
                <a:gd name="connsiteY3" fmla="*/ 24172 h 3749299"/>
                <a:gd name="connsiteX4" fmla="*/ 726286 w 1030174"/>
                <a:gd name="connsiteY4" fmla="*/ 339316 h 3749299"/>
                <a:gd name="connsiteX5" fmla="*/ 610263 w 1030174"/>
                <a:gd name="connsiteY5" fmla="*/ 887259 h 3749299"/>
                <a:gd name="connsiteX6" fmla="*/ 915482 w 1030174"/>
                <a:gd name="connsiteY6" fmla="*/ 1290803 h 3749299"/>
                <a:gd name="connsiteX7" fmla="*/ 1026200 w 1030174"/>
                <a:gd name="connsiteY7" fmla="*/ 1960343 h 3749299"/>
                <a:gd name="connsiteX8" fmla="*/ 764463 w 1030174"/>
                <a:gd name="connsiteY8" fmla="*/ 2436116 h 3749299"/>
                <a:gd name="connsiteX9" fmla="*/ 648074 w 1030174"/>
                <a:gd name="connsiteY9" fmla="*/ 3636157 h 3749299"/>
                <a:gd name="connsiteX10" fmla="*/ 285576 w 1030174"/>
                <a:gd name="connsiteY10" fmla="*/ 3663012 h 3749299"/>
                <a:gd name="connsiteX11" fmla="*/ 330040 w 1030174"/>
                <a:gd name="connsiteY11" fmla="*/ 3073186 h 3749299"/>
                <a:gd name="connsiteX12" fmla="*/ 262372 w 1030174"/>
                <a:gd name="connsiteY12" fmla="*/ 2440381 h 3749299"/>
                <a:gd name="connsiteX0" fmla="*/ 262372 w 1030174"/>
                <a:gd name="connsiteY0" fmla="*/ 2440381 h 3783144"/>
                <a:gd name="connsiteX1" fmla="*/ 36150 w 1030174"/>
                <a:gd name="connsiteY1" fmla="*/ 1886004 h 3783144"/>
                <a:gd name="connsiteX2" fmla="*/ 27763 w 1030174"/>
                <a:gd name="connsiteY2" fmla="*/ 985869 h 3783144"/>
                <a:gd name="connsiteX3" fmla="*/ 368634 w 1030174"/>
                <a:gd name="connsiteY3" fmla="*/ 24172 h 3783144"/>
                <a:gd name="connsiteX4" fmla="*/ 726286 w 1030174"/>
                <a:gd name="connsiteY4" fmla="*/ 339316 h 3783144"/>
                <a:gd name="connsiteX5" fmla="*/ 610263 w 1030174"/>
                <a:gd name="connsiteY5" fmla="*/ 887259 h 3783144"/>
                <a:gd name="connsiteX6" fmla="*/ 915482 w 1030174"/>
                <a:gd name="connsiteY6" fmla="*/ 1290803 h 3783144"/>
                <a:gd name="connsiteX7" fmla="*/ 1026200 w 1030174"/>
                <a:gd name="connsiteY7" fmla="*/ 1960343 h 3783144"/>
                <a:gd name="connsiteX8" fmla="*/ 764463 w 1030174"/>
                <a:gd name="connsiteY8" fmla="*/ 2436116 h 3783144"/>
                <a:gd name="connsiteX9" fmla="*/ 664905 w 1030174"/>
                <a:gd name="connsiteY9" fmla="*/ 3688465 h 3783144"/>
                <a:gd name="connsiteX10" fmla="*/ 285576 w 1030174"/>
                <a:gd name="connsiteY10" fmla="*/ 3663012 h 3783144"/>
                <a:gd name="connsiteX11" fmla="*/ 330040 w 1030174"/>
                <a:gd name="connsiteY11" fmla="*/ 3073186 h 3783144"/>
                <a:gd name="connsiteX12" fmla="*/ 262372 w 1030174"/>
                <a:gd name="connsiteY12" fmla="*/ 2440381 h 3783144"/>
                <a:gd name="connsiteX0" fmla="*/ 262372 w 1030174"/>
                <a:gd name="connsiteY0" fmla="*/ 2440381 h 3776539"/>
                <a:gd name="connsiteX1" fmla="*/ 36150 w 1030174"/>
                <a:gd name="connsiteY1" fmla="*/ 1886004 h 3776539"/>
                <a:gd name="connsiteX2" fmla="*/ 27763 w 1030174"/>
                <a:gd name="connsiteY2" fmla="*/ 985869 h 3776539"/>
                <a:gd name="connsiteX3" fmla="*/ 368634 w 1030174"/>
                <a:gd name="connsiteY3" fmla="*/ 24172 h 3776539"/>
                <a:gd name="connsiteX4" fmla="*/ 726286 w 1030174"/>
                <a:gd name="connsiteY4" fmla="*/ 339316 h 3776539"/>
                <a:gd name="connsiteX5" fmla="*/ 610263 w 1030174"/>
                <a:gd name="connsiteY5" fmla="*/ 887259 h 3776539"/>
                <a:gd name="connsiteX6" fmla="*/ 915482 w 1030174"/>
                <a:gd name="connsiteY6" fmla="*/ 1290803 h 3776539"/>
                <a:gd name="connsiteX7" fmla="*/ 1026200 w 1030174"/>
                <a:gd name="connsiteY7" fmla="*/ 1960343 h 3776539"/>
                <a:gd name="connsiteX8" fmla="*/ 764463 w 1030174"/>
                <a:gd name="connsiteY8" fmla="*/ 2436116 h 3776539"/>
                <a:gd name="connsiteX9" fmla="*/ 664905 w 1030174"/>
                <a:gd name="connsiteY9" fmla="*/ 3688465 h 3776539"/>
                <a:gd name="connsiteX10" fmla="*/ 299151 w 1030174"/>
                <a:gd name="connsiteY10" fmla="*/ 3643104 h 3776539"/>
                <a:gd name="connsiteX11" fmla="*/ 330040 w 1030174"/>
                <a:gd name="connsiteY11" fmla="*/ 3073186 h 3776539"/>
                <a:gd name="connsiteX12" fmla="*/ 262372 w 1030174"/>
                <a:gd name="connsiteY12" fmla="*/ 2440381 h 3776539"/>
                <a:gd name="connsiteX0" fmla="*/ 262372 w 1030174"/>
                <a:gd name="connsiteY0" fmla="*/ 2440381 h 3783882"/>
                <a:gd name="connsiteX1" fmla="*/ 36150 w 1030174"/>
                <a:gd name="connsiteY1" fmla="*/ 1886004 h 3783882"/>
                <a:gd name="connsiteX2" fmla="*/ 27763 w 1030174"/>
                <a:gd name="connsiteY2" fmla="*/ 985869 h 3783882"/>
                <a:gd name="connsiteX3" fmla="*/ 368634 w 1030174"/>
                <a:gd name="connsiteY3" fmla="*/ 24172 h 3783882"/>
                <a:gd name="connsiteX4" fmla="*/ 726286 w 1030174"/>
                <a:gd name="connsiteY4" fmla="*/ 339316 h 3783882"/>
                <a:gd name="connsiteX5" fmla="*/ 610263 w 1030174"/>
                <a:gd name="connsiteY5" fmla="*/ 887259 h 3783882"/>
                <a:gd name="connsiteX6" fmla="*/ 915482 w 1030174"/>
                <a:gd name="connsiteY6" fmla="*/ 1290803 h 3783882"/>
                <a:gd name="connsiteX7" fmla="*/ 1026200 w 1030174"/>
                <a:gd name="connsiteY7" fmla="*/ 1960343 h 3783882"/>
                <a:gd name="connsiteX8" fmla="*/ 764463 w 1030174"/>
                <a:gd name="connsiteY8" fmla="*/ 2436116 h 3783882"/>
                <a:gd name="connsiteX9" fmla="*/ 664905 w 1030174"/>
                <a:gd name="connsiteY9" fmla="*/ 3688465 h 3783882"/>
                <a:gd name="connsiteX10" fmla="*/ 292905 w 1030174"/>
                <a:gd name="connsiteY10" fmla="*/ 3665094 h 3783882"/>
                <a:gd name="connsiteX11" fmla="*/ 330040 w 1030174"/>
                <a:gd name="connsiteY11" fmla="*/ 3073186 h 3783882"/>
                <a:gd name="connsiteX12" fmla="*/ 262372 w 1030174"/>
                <a:gd name="connsiteY12" fmla="*/ 2440381 h 3783882"/>
                <a:gd name="connsiteX0" fmla="*/ 262372 w 1030174"/>
                <a:gd name="connsiteY0" fmla="*/ 2440381 h 3804981"/>
                <a:gd name="connsiteX1" fmla="*/ 36150 w 1030174"/>
                <a:gd name="connsiteY1" fmla="*/ 1886004 h 3804981"/>
                <a:gd name="connsiteX2" fmla="*/ 27763 w 1030174"/>
                <a:gd name="connsiteY2" fmla="*/ 985869 h 3804981"/>
                <a:gd name="connsiteX3" fmla="*/ 368634 w 1030174"/>
                <a:gd name="connsiteY3" fmla="*/ 24172 h 3804981"/>
                <a:gd name="connsiteX4" fmla="*/ 726286 w 1030174"/>
                <a:gd name="connsiteY4" fmla="*/ 339316 h 3804981"/>
                <a:gd name="connsiteX5" fmla="*/ 610263 w 1030174"/>
                <a:gd name="connsiteY5" fmla="*/ 887259 h 3804981"/>
                <a:gd name="connsiteX6" fmla="*/ 915482 w 1030174"/>
                <a:gd name="connsiteY6" fmla="*/ 1290803 h 3804981"/>
                <a:gd name="connsiteX7" fmla="*/ 1026200 w 1030174"/>
                <a:gd name="connsiteY7" fmla="*/ 1960343 h 3804981"/>
                <a:gd name="connsiteX8" fmla="*/ 764463 w 1030174"/>
                <a:gd name="connsiteY8" fmla="*/ 2436116 h 3804981"/>
                <a:gd name="connsiteX9" fmla="*/ 664905 w 1030174"/>
                <a:gd name="connsiteY9" fmla="*/ 3688465 h 3804981"/>
                <a:gd name="connsiteX10" fmla="*/ 292905 w 1030174"/>
                <a:gd name="connsiteY10" fmla="*/ 3665094 h 3804981"/>
                <a:gd name="connsiteX11" fmla="*/ 330040 w 1030174"/>
                <a:gd name="connsiteY11" fmla="*/ 3073186 h 3804981"/>
                <a:gd name="connsiteX12" fmla="*/ 262372 w 1030174"/>
                <a:gd name="connsiteY12" fmla="*/ 2440381 h 3804981"/>
                <a:gd name="connsiteX0" fmla="*/ 262372 w 1030174"/>
                <a:gd name="connsiteY0" fmla="*/ 2440381 h 3799987"/>
                <a:gd name="connsiteX1" fmla="*/ 36150 w 1030174"/>
                <a:gd name="connsiteY1" fmla="*/ 1886004 h 3799987"/>
                <a:gd name="connsiteX2" fmla="*/ 27763 w 1030174"/>
                <a:gd name="connsiteY2" fmla="*/ 985869 h 3799987"/>
                <a:gd name="connsiteX3" fmla="*/ 368634 w 1030174"/>
                <a:gd name="connsiteY3" fmla="*/ 24172 h 3799987"/>
                <a:gd name="connsiteX4" fmla="*/ 726286 w 1030174"/>
                <a:gd name="connsiteY4" fmla="*/ 339316 h 3799987"/>
                <a:gd name="connsiteX5" fmla="*/ 610263 w 1030174"/>
                <a:gd name="connsiteY5" fmla="*/ 887259 h 3799987"/>
                <a:gd name="connsiteX6" fmla="*/ 915482 w 1030174"/>
                <a:gd name="connsiteY6" fmla="*/ 1290803 h 3799987"/>
                <a:gd name="connsiteX7" fmla="*/ 1026200 w 1030174"/>
                <a:gd name="connsiteY7" fmla="*/ 1960343 h 3799987"/>
                <a:gd name="connsiteX8" fmla="*/ 764463 w 1030174"/>
                <a:gd name="connsiteY8" fmla="*/ 2436116 h 3799987"/>
                <a:gd name="connsiteX9" fmla="*/ 664905 w 1030174"/>
                <a:gd name="connsiteY9" fmla="*/ 3688465 h 3799987"/>
                <a:gd name="connsiteX10" fmla="*/ 292905 w 1030174"/>
                <a:gd name="connsiteY10" fmla="*/ 3665094 h 3799987"/>
                <a:gd name="connsiteX11" fmla="*/ 330040 w 1030174"/>
                <a:gd name="connsiteY11" fmla="*/ 3073186 h 3799987"/>
                <a:gd name="connsiteX12" fmla="*/ 262372 w 1030174"/>
                <a:gd name="connsiteY12" fmla="*/ 2440381 h 3799987"/>
                <a:gd name="connsiteX0" fmla="*/ 270494 w 1038296"/>
                <a:gd name="connsiteY0" fmla="*/ 2346111 h 3705717"/>
                <a:gd name="connsiteX1" fmla="*/ 44272 w 1038296"/>
                <a:gd name="connsiteY1" fmla="*/ 1791734 h 3705717"/>
                <a:gd name="connsiteX2" fmla="*/ 35885 w 1038296"/>
                <a:gd name="connsiteY2" fmla="*/ 891599 h 3705717"/>
                <a:gd name="connsiteX3" fmla="*/ 427156 w 1038296"/>
                <a:gd name="connsiteY3" fmla="*/ 31351 h 3705717"/>
                <a:gd name="connsiteX4" fmla="*/ 734408 w 1038296"/>
                <a:gd name="connsiteY4" fmla="*/ 245046 h 3705717"/>
                <a:gd name="connsiteX5" fmla="*/ 618385 w 1038296"/>
                <a:gd name="connsiteY5" fmla="*/ 792989 h 3705717"/>
                <a:gd name="connsiteX6" fmla="*/ 923604 w 1038296"/>
                <a:gd name="connsiteY6" fmla="*/ 1196533 h 3705717"/>
                <a:gd name="connsiteX7" fmla="*/ 1034322 w 1038296"/>
                <a:gd name="connsiteY7" fmla="*/ 1866073 h 3705717"/>
                <a:gd name="connsiteX8" fmla="*/ 772585 w 1038296"/>
                <a:gd name="connsiteY8" fmla="*/ 2341846 h 3705717"/>
                <a:gd name="connsiteX9" fmla="*/ 673027 w 1038296"/>
                <a:gd name="connsiteY9" fmla="*/ 3594195 h 3705717"/>
                <a:gd name="connsiteX10" fmla="*/ 301027 w 1038296"/>
                <a:gd name="connsiteY10" fmla="*/ 3570824 h 3705717"/>
                <a:gd name="connsiteX11" fmla="*/ 338162 w 1038296"/>
                <a:gd name="connsiteY11" fmla="*/ 2978916 h 3705717"/>
                <a:gd name="connsiteX12" fmla="*/ 270494 w 1038296"/>
                <a:gd name="connsiteY12" fmla="*/ 2346111 h 3705717"/>
                <a:gd name="connsiteX0" fmla="*/ 248573 w 1016375"/>
                <a:gd name="connsiteY0" fmla="*/ 2318745 h 3678351"/>
                <a:gd name="connsiteX1" fmla="*/ 22351 w 1016375"/>
                <a:gd name="connsiteY1" fmla="*/ 1764368 h 3678351"/>
                <a:gd name="connsiteX2" fmla="*/ 13964 w 1016375"/>
                <a:gd name="connsiteY2" fmla="*/ 864233 h 3678351"/>
                <a:gd name="connsiteX3" fmla="*/ 72511 w 1016375"/>
                <a:gd name="connsiteY3" fmla="*/ 379172 h 3678351"/>
                <a:gd name="connsiteX4" fmla="*/ 405235 w 1016375"/>
                <a:gd name="connsiteY4" fmla="*/ 3985 h 3678351"/>
                <a:gd name="connsiteX5" fmla="*/ 712487 w 1016375"/>
                <a:gd name="connsiteY5" fmla="*/ 217680 h 3678351"/>
                <a:gd name="connsiteX6" fmla="*/ 596464 w 1016375"/>
                <a:gd name="connsiteY6" fmla="*/ 765623 h 3678351"/>
                <a:gd name="connsiteX7" fmla="*/ 901683 w 1016375"/>
                <a:gd name="connsiteY7" fmla="*/ 1169167 h 3678351"/>
                <a:gd name="connsiteX8" fmla="*/ 1012401 w 1016375"/>
                <a:gd name="connsiteY8" fmla="*/ 1838707 h 3678351"/>
                <a:gd name="connsiteX9" fmla="*/ 750664 w 1016375"/>
                <a:gd name="connsiteY9" fmla="*/ 2314480 h 3678351"/>
                <a:gd name="connsiteX10" fmla="*/ 651106 w 1016375"/>
                <a:gd name="connsiteY10" fmla="*/ 3566829 h 3678351"/>
                <a:gd name="connsiteX11" fmla="*/ 279106 w 1016375"/>
                <a:gd name="connsiteY11" fmla="*/ 3543458 h 3678351"/>
                <a:gd name="connsiteX12" fmla="*/ 316241 w 1016375"/>
                <a:gd name="connsiteY12" fmla="*/ 2951550 h 3678351"/>
                <a:gd name="connsiteX13" fmla="*/ 248573 w 1016375"/>
                <a:gd name="connsiteY13" fmla="*/ 2318745 h 3678351"/>
                <a:gd name="connsiteX0" fmla="*/ 277844 w 1045646"/>
                <a:gd name="connsiteY0" fmla="*/ 2318745 h 3678351"/>
                <a:gd name="connsiteX1" fmla="*/ 51622 w 1045646"/>
                <a:gd name="connsiteY1" fmla="*/ 1764368 h 3678351"/>
                <a:gd name="connsiteX2" fmla="*/ 2508 w 1045646"/>
                <a:gd name="connsiteY2" fmla="*/ 923958 h 3678351"/>
                <a:gd name="connsiteX3" fmla="*/ 101782 w 1045646"/>
                <a:gd name="connsiteY3" fmla="*/ 379172 h 3678351"/>
                <a:gd name="connsiteX4" fmla="*/ 434506 w 1045646"/>
                <a:gd name="connsiteY4" fmla="*/ 3985 h 3678351"/>
                <a:gd name="connsiteX5" fmla="*/ 741758 w 1045646"/>
                <a:gd name="connsiteY5" fmla="*/ 217680 h 3678351"/>
                <a:gd name="connsiteX6" fmla="*/ 625735 w 1045646"/>
                <a:gd name="connsiteY6" fmla="*/ 765623 h 3678351"/>
                <a:gd name="connsiteX7" fmla="*/ 930954 w 1045646"/>
                <a:gd name="connsiteY7" fmla="*/ 1169167 h 3678351"/>
                <a:gd name="connsiteX8" fmla="*/ 1041672 w 1045646"/>
                <a:gd name="connsiteY8" fmla="*/ 1838707 h 3678351"/>
                <a:gd name="connsiteX9" fmla="*/ 779935 w 1045646"/>
                <a:gd name="connsiteY9" fmla="*/ 2314480 h 3678351"/>
                <a:gd name="connsiteX10" fmla="*/ 680377 w 1045646"/>
                <a:gd name="connsiteY10" fmla="*/ 3566829 h 3678351"/>
                <a:gd name="connsiteX11" fmla="*/ 308377 w 1045646"/>
                <a:gd name="connsiteY11" fmla="*/ 3543458 h 3678351"/>
                <a:gd name="connsiteX12" fmla="*/ 345512 w 1045646"/>
                <a:gd name="connsiteY12" fmla="*/ 2951550 h 3678351"/>
                <a:gd name="connsiteX13" fmla="*/ 277844 w 1045646"/>
                <a:gd name="connsiteY13" fmla="*/ 2318745 h 3678351"/>
                <a:gd name="connsiteX0" fmla="*/ 277844 w 1045646"/>
                <a:gd name="connsiteY0" fmla="*/ 2326141 h 3685747"/>
                <a:gd name="connsiteX1" fmla="*/ 51622 w 1045646"/>
                <a:gd name="connsiteY1" fmla="*/ 1771764 h 3685747"/>
                <a:gd name="connsiteX2" fmla="*/ 2508 w 1045646"/>
                <a:gd name="connsiteY2" fmla="*/ 931354 h 3685747"/>
                <a:gd name="connsiteX3" fmla="*/ 101782 w 1045646"/>
                <a:gd name="connsiteY3" fmla="*/ 386568 h 3685747"/>
                <a:gd name="connsiteX4" fmla="*/ 434506 w 1045646"/>
                <a:gd name="connsiteY4" fmla="*/ 11381 h 3685747"/>
                <a:gd name="connsiteX5" fmla="*/ 760495 w 1045646"/>
                <a:gd name="connsiteY5" fmla="*/ 159105 h 3685747"/>
                <a:gd name="connsiteX6" fmla="*/ 625735 w 1045646"/>
                <a:gd name="connsiteY6" fmla="*/ 773019 h 3685747"/>
                <a:gd name="connsiteX7" fmla="*/ 930954 w 1045646"/>
                <a:gd name="connsiteY7" fmla="*/ 1176563 h 3685747"/>
                <a:gd name="connsiteX8" fmla="*/ 1041672 w 1045646"/>
                <a:gd name="connsiteY8" fmla="*/ 1846103 h 3685747"/>
                <a:gd name="connsiteX9" fmla="*/ 779935 w 1045646"/>
                <a:gd name="connsiteY9" fmla="*/ 2321876 h 3685747"/>
                <a:gd name="connsiteX10" fmla="*/ 680377 w 1045646"/>
                <a:gd name="connsiteY10" fmla="*/ 3574225 h 3685747"/>
                <a:gd name="connsiteX11" fmla="*/ 308377 w 1045646"/>
                <a:gd name="connsiteY11" fmla="*/ 3550854 h 3685747"/>
                <a:gd name="connsiteX12" fmla="*/ 345512 w 1045646"/>
                <a:gd name="connsiteY12" fmla="*/ 2958946 h 3685747"/>
                <a:gd name="connsiteX13" fmla="*/ 277844 w 1045646"/>
                <a:gd name="connsiteY13" fmla="*/ 2326141 h 3685747"/>
                <a:gd name="connsiteX0" fmla="*/ 277844 w 1045646"/>
                <a:gd name="connsiteY0" fmla="*/ 2376076 h 3735682"/>
                <a:gd name="connsiteX1" fmla="*/ 51622 w 1045646"/>
                <a:gd name="connsiteY1" fmla="*/ 1821699 h 3735682"/>
                <a:gd name="connsiteX2" fmla="*/ 2508 w 1045646"/>
                <a:gd name="connsiteY2" fmla="*/ 981289 h 3735682"/>
                <a:gd name="connsiteX3" fmla="*/ 101782 w 1045646"/>
                <a:gd name="connsiteY3" fmla="*/ 436503 h 3735682"/>
                <a:gd name="connsiteX4" fmla="*/ 441749 w 1045646"/>
                <a:gd name="connsiteY4" fmla="*/ 7924 h 3735682"/>
                <a:gd name="connsiteX5" fmla="*/ 760495 w 1045646"/>
                <a:gd name="connsiteY5" fmla="*/ 209040 h 3735682"/>
                <a:gd name="connsiteX6" fmla="*/ 625735 w 1045646"/>
                <a:gd name="connsiteY6" fmla="*/ 822954 h 3735682"/>
                <a:gd name="connsiteX7" fmla="*/ 930954 w 1045646"/>
                <a:gd name="connsiteY7" fmla="*/ 1226498 h 3735682"/>
                <a:gd name="connsiteX8" fmla="*/ 1041672 w 1045646"/>
                <a:gd name="connsiteY8" fmla="*/ 1896038 h 3735682"/>
                <a:gd name="connsiteX9" fmla="*/ 779935 w 1045646"/>
                <a:gd name="connsiteY9" fmla="*/ 2371811 h 3735682"/>
                <a:gd name="connsiteX10" fmla="*/ 680377 w 1045646"/>
                <a:gd name="connsiteY10" fmla="*/ 3624160 h 3735682"/>
                <a:gd name="connsiteX11" fmla="*/ 308377 w 1045646"/>
                <a:gd name="connsiteY11" fmla="*/ 3600789 h 3735682"/>
                <a:gd name="connsiteX12" fmla="*/ 345512 w 1045646"/>
                <a:gd name="connsiteY12" fmla="*/ 3008881 h 3735682"/>
                <a:gd name="connsiteX13" fmla="*/ 277844 w 1045646"/>
                <a:gd name="connsiteY13" fmla="*/ 2376076 h 3735682"/>
                <a:gd name="connsiteX0" fmla="*/ 277844 w 1045646"/>
                <a:gd name="connsiteY0" fmla="*/ 2389631 h 3749237"/>
                <a:gd name="connsiteX1" fmla="*/ 51622 w 1045646"/>
                <a:gd name="connsiteY1" fmla="*/ 1835254 h 3749237"/>
                <a:gd name="connsiteX2" fmla="*/ 2508 w 1045646"/>
                <a:gd name="connsiteY2" fmla="*/ 994844 h 3749237"/>
                <a:gd name="connsiteX3" fmla="*/ 101782 w 1045646"/>
                <a:gd name="connsiteY3" fmla="*/ 450058 h 3749237"/>
                <a:gd name="connsiteX4" fmla="*/ 441749 w 1045646"/>
                <a:gd name="connsiteY4" fmla="*/ 21479 h 3749237"/>
                <a:gd name="connsiteX5" fmla="*/ 766653 w 1045646"/>
                <a:gd name="connsiteY5" fmla="*/ 145131 h 3749237"/>
                <a:gd name="connsiteX6" fmla="*/ 625735 w 1045646"/>
                <a:gd name="connsiteY6" fmla="*/ 836509 h 3749237"/>
                <a:gd name="connsiteX7" fmla="*/ 930954 w 1045646"/>
                <a:gd name="connsiteY7" fmla="*/ 1240053 h 3749237"/>
                <a:gd name="connsiteX8" fmla="*/ 1041672 w 1045646"/>
                <a:gd name="connsiteY8" fmla="*/ 1909593 h 3749237"/>
                <a:gd name="connsiteX9" fmla="*/ 779935 w 1045646"/>
                <a:gd name="connsiteY9" fmla="*/ 2385366 h 3749237"/>
                <a:gd name="connsiteX10" fmla="*/ 680377 w 1045646"/>
                <a:gd name="connsiteY10" fmla="*/ 3637715 h 3749237"/>
                <a:gd name="connsiteX11" fmla="*/ 308377 w 1045646"/>
                <a:gd name="connsiteY11" fmla="*/ 3614344 h 3749237"/>
                <a:gd name="connsiteX12" fmla="*/ 345512 w 1045646"/>
                <a:gd name="connsiteY12" fmla="*/ 3022436 h 3749237"/>
                <a:gd name="connsiteX13" fmla="*/ 277844 w 1045646"/>
                <a:gd name="connsiteY13" fmla="*/ 2389631 h 3749237"/>
                <a:gd name="connsiteX0" fmla="*/ 277844 w 1045646"/>
                <a:gd name="connsiteY0" fmla="*/ 2362927 h 3722533"/>
                <a:gd name="connsiteX1" fmla="*/ 51622 w 1045646"/>
                <a:gd name="connsiteY1" fmla="*/ 1808550 h 3722533"/>
                <a:gd name="connsiteX2" fmla="*/ 2508 w 1045646"/>
                <a:gd name="connsiteY2" fmla="*/ 968140 h 3722533"/>
                <a:gd name="connsiteX3" fmla="*/ 101782 w 1045646"/>
                <a:gd name="connsiteY3" fmla="*/ 423354 h 3722533"/>
                <a:gd name="connsiteX4" fmla="*/ 448082 w 1045646"/>
                <a:gd name="connsiteY4" fmla="*/ 28260 h 3722533"/>
                <a:gd name="connsiteX5" fmla="*/ 766653 w 1045646"/>
                <a:gd name="connsiteY5" fmla="*/ 118427 h 3722533"/>
                <a:gd name="connsiteX6" fmla="*/ 625735 w 1045646"/>
                <a:gd name="connsiteY6" fmla="*/ 809805 h 3722533"/>
                <a:gd name="connsiteX7" fmla="*/ 930954 w 1045646"/>
                <a:gd name="connsiteY7" fmla="*/ 1213349 h 3722533"/>
                <a:gd name="connsiteX8" fmla="*/ 1041672 w 1045646"/>
                <a:gd name="connsiteY8" fmla="*/ 1882889 h 3722533"/>
                <a:gd name="connsiteX9" fmla="*/ 779935 w 1045646"/>
                <a:gd name="connsiteY9" fmla="*/ 2358662 h 3722533"/>
                <a:gd name="connsiteX10" fmla="*/ 680377 w 1045646"/>
                <a:gd name="connsiteY10" fmla="*/ 3611011 h 3722533"/>
                <a:gd name="connsiteX11" fmla="*/ 308377 w 1045646"/>
                <a:gd name="connsiteY11" fmla="*/ 3587640 h 3722533"/>
                <a:gd name="connsiteX12" fmla="*/ 345512 w 1045646"/>
                <a:gd name="connsiteY12" fmla="*/ 2995732 h 3722533"/>
                <a:gd name="connsiteX13" fmla="*/ 277844 w 1045646"/>
                <a:gd name="connsiteY13" fmla="*/ 2362927 h 3722533"/>
                <a:gd name="connsiteX0" fmla="*/ 277844 w 1045646"/>
                <a:gd name="connsiteY0" fmla="*/ 2344308 h 3703914"/>
                <a:gd name="connsiteX1" fmla="*/ 51622 w 1045646"/>
                <a:gd name="connsiteY1" fmla="*/ 1789931 h 3703914"/>
                <a:gd name="connsiteX2" fmla="*/ 2508 w 1045646"/>
                <a:gd name="connsiteY2" fmla="*/ 949521 h 3703914"/>
                <a:gd name="connsiteX3" fmla="*/ 101782 w 1045646"/>
                <a:gd name="connsiteY3" fmla="*/ 404735 h 3703914"/>
                <a:gd name="connsiteX4" fmla="*/ 456495 w 1045646"/>
                <a:gd name="connsiteY4" fmla="*/ 35795 h 3703914"/>
                <a:gd name="connsiteX5" fmla="*/ 766653 w 1045646"/>
                <a:gd name="connsiteY5" fmla="*/ 99808 h 3703914"/>
                <a:gd name="connsiteX6" fmla="*/ 625735 w 1045646"/>
                <a:gd name="connsiteY6" fmla="*/ 791186 h 3703914"/>
                <a:gd name="connsiteX7" fmla="*/ 930954 w 1045646"/>
                <a:gd name="connsiteY7" fmla="*/ 1194730 h 3703914"/>
                <a:gd name="connsiteX8" fmla="*/ 1041672 w 1045646"/>
                <a:gd name="connsiteY8" fmla="*/ 1864270 h 3703914"/>
                <a:gd name="connsiteX9" fmla="*/ 779935 w 1045646"/>
                <a:gd name="connsiteY9" fmla="*/ 2340043 h 3703914"/>
                <a:gd name="connsiteX10" fmla="*/ 680377 w 1045646"/>
                <a:gd name="connsiteY10" fmla="*/ 3592392 h 3703914"/>
                <a:gd name="connsiteX11" fmla="*/ 308377 w 1045646"/>
                <a:gd name="connsiteY11" fmla="*/ 3569021 h 3703914"/>
                <a:gd name="connsiteX12" fmla="*/ 345512 w 1045646"/>
                <a:gd name="connsiteY12" fmla="*/ 2977113 h 3703914"/>
                <a:gd name="connsiteX13" fmla="*/ 277844 w 1045646"/>
                <a:gd name="connsiteY13" fmla="*/ 2344308 h 3703914"/>
                <a:gd name="connsiteX0" fmla="*/ 277844 w 1045646"/>
                <a:gd name="connsiteY0" fmla="*/ 2344308 h 3703914"/>
                <a:gd name="connsiteX1" fmla="*/ 51622 w 1045646"/>
                <a:gd name="connsiteY1" fmla="*/ 1789931 h 3703914"/>
                <a:gd name="connsiteX2" fmla="*/ 2508 w 1045646"/>
                <a:gd name="connsiteY2" fmla="*/ 949521 h 3703914"/>
                <a:gd name="connsiteX3" fmla="*/ 101782 w 1045646"/>
                <a:gd name="connsiteY3" fmla="*/ 404735 h 3703914"/>
                <a:gd name="connsiteX4" fmla="*/ 456494 w 1045646"/>
                <a:gd name="connsiteY4" fmla="*/ 35795 h 3703914"/>
                <a:gd name="connsiteX5" fmla="*/ 766653 w 1045646"/>
                <a:gd name="connsiteY5" fmla="*/ 99808 h 3703914"/>
                <a:gd name="connsiteX6" fmla="*/ 625735 w 1045646"/>
                <a:gd name="connsiteY6" fmla="*/ 791186 h 3703914"/>
                <a:gd name="connsiteX7" fmla="*/ 930954 w 1045646"/>
                <a:gd name="connsiteY7" fmla="*/ 1194730 h 3703914"/>
                <a:gd name="connsiteX8" fmla="*/ 1041672 w 1045646"/>
                <a:gd name="connsiteY8" fmla="*/ 1864270 h 3703914"/>
                <a:gd name="connsiteX9" fmla="*/ 779935 w 1045646"/>
                <a:gd name="connsiteY9" fmla="*/ 2340043 h 3703914"/>
                <a:gd name="connsiteX10" fmla="*/ 680377 w 1045646"/>
                <a:gd name="connsiteY10" fmla="*/ 3592392 h 3703914"/>
                <a:gd name="connsiteX11" fmla="*/ 308377 w 1045646"/>
                <a:gd name="connsiteY11" fmla="*/ 3569021 h 3703914"/>
                <a:gd name="connsiteX12" fmla="*/ 345512 w 1045646"/>
                <a:gd name="connsiteY12" fmla="*/ 2977113 h 3703914"/>
                <a:gd name="connsiteX13" fmla="*/ 277844 w 1045646"/>
                <a:gd name="connsiteY13" fmla="*/ 2344308 h 3703914"/>
                <a:gd name="connsiteX0" fmla="*/ 277844 w 1045646"/>
                <a:gd name="connsiteY0" fmla="*/ 2366920 h 3726526"/>
                <a:gd name="connsiteX1" fmla="*/ 51622 w 1045646"/>
                <a:gd name="connsiteY1" fmla="*/ 1812543 h 3726526"/>
                <a:gd name="connsiteX2" fmla="*/ 2508 w 1045646"/>
                <a:gd name="connsiteY2" fmla="*/ 972133 h 3726526"/>
                <a:gd name="connsiteX3" fmla="*/ 101782 w 1045646"/>
                <a:gd name="connsiteY3" fmla="*/ 427347 h 3726526"/>
                <a:gd name="connsiteX4" fmla="*/ 457491 w 1045646"/>
                <a:gd name="connsiteY4" fmla="*/ 27005 h 3726526"/>
                <a:gd name="connsiteX5" fmla="*/ 766653 w 1045646"/>
                <a:gd name="connsiteY5" fmla="*/ 122420 h 3726526"/>
                <a:gd name="connsiteX6" fmla="*/ 625735 w 1045646"/>
                <a:gd name="connsiteY6" fmla="*/ 813798 h 3726526"/>
                <a:gd name="connsiteX7" fmla="*/ 930954 w 1045646"/>
                <a:gd name="connsiteY7" fmla="*/ 1217342 h 3726526"/>
                <a:gd name="connsiteX8" fmla="*/ 1041672 w 1045646"/>
                <a:gd name="connsiteY8" fmla="*/ 1886882 h 3726526"/>
                <a:gd name="connsiteX9" fmla="*/ 779935 w 1045646"/>
                <a:gd name="connsiteY9" fmla="*/ 2362655 h 3726526"/>
                <a:gd name="connsiteX10" fmla="*/ 680377 w 1045646"/>
                <a:gd name="connsiteY10" fmla="*/ 3615004 h 3726526"/>
                <a:gd name="connsiteX11" fmla="*/ 308377 w 1045646"/>
                <a:gd name="connsiteY11" fmla="*/ 3591633 h 3726526"/>
                <a:gd name="connsiteX12" fmla="*/ 345512 w 1045646"/>
                <a:gd name="connsiteY12" fmla="*/ 2999725 h 3726526"/>
                <a:gd name="connsiteX13" fmla="*/ 277844 w 1045646"/>
                <a:gd name="connsiteY13" fmla="*/ 2366920 h 3726526"/>
                <a:gd name="connsiteX0" fmla="*/ 276118 w 1043920"/>
                <a:gd name="connsiteY0" fmla="*/ 2366305 h 3725911"/>
                <a:gd name="connsiteX1" fmla="*/ 49896 w 1043920"/>
                <a:gd name="connsiteY1" fmla="*/ 1811928 h 3725911"/>
                <a:gd name="connsiteX2" fmla="*/ 782 w 1043920"/>
                <a:gd name="connsiteY2" fmla="*/ 971518 h 3725911"/>
                <a:gd name="connsiteX3" fmla="*/ 70736 w 1043920"/>
                <a:gd name="connsiteY3" fmla="*/ 418405 h 3725911"/>
                <a:gd name="connsiteX4" fmla="*/ 455765 w 1043920"/>
                <a:gd name="connsiteY4" fmla="*/ 26390 h 3725911"/>
                <a:gd name="connsiteX5" fmla="*/ 764927 w 1043920"/>
                <a:gd name="connsiteY5" fmla="*/ 121805 h 3725911"/>
                <a:gd name="connsiteX6" fmla="*/ 624009 w 1043920"/>
                <a:gd name="connsiteY6" fmla="*/ 813183 h 3725911"/>
                <a:gd name="connsiteX7" fmla="*/ 929228 w 1043920"/>
                <a:gd name="connsiteY7" fmla="*/ 1216727 h 3725911"/>
                <a:gd name="connsiteX8" fmla="*/ 1039946 w 1043920"/>
                <a:gd name="connsiteY8" fmla="*/ 1886267 h 3725911"/>
                <a:gd name="connsiteX9" fmla="*/ 778209 w 1043920"/>
                <a:gd name="connsiteY9" fmla="*/ 2362040 h 3725911"/>
                <a:gd name="connsiteX10" fmla="*/ 678651 w 1043920"/>
                <a:gd name="connsiteY10" fmla="*/ 3614389 h 3725911"/>
                <a:gd name="connsiteX11" fmla="*/ 306651 w 1043920"/>
                <a:gd name="connsiteY11" fmla="*/ 3591018 h 3725911"/>
                <a:gd name="connsiteX12" fmla="*/ 343786 w 1043920"/>
                <a:gd name="connsiteY12" fmla="*/ 2999110 h 3725911"/>
                <a:gd name="connsiteX13" fmla="*/ 276118 w 1043920"/>
                <a:gd name="connsiteY13" fmla="*/ 2366305 h 3725911"/>
                <a:gd name="connsiteX0" fmla="*/ 297559 w 1065361"/>
                <a:gd name="connsiteY0" fmla="*/ 2366305 h 3725911"/>
                <a:gd name="connsiteX1" fmla="*/ 71337 w 1065361"/>
                <a:gd name="connsiteY1" fmla="*/ 1811928 h 3725911"/>
                <a:gd name="connsiteX2" fmla="*/ 319 w 1065361"/>
                <a:gd name="connsiteY2" fmla="*/ 1020746 h 3725911"/>
                <a:gd name="connsiteX3" fmla="*/ 92177 w 1065361"/>
                <a:gd name="connsiteY3" fmla="*/ 418405 h 3725911"/>
                <a:gd name="connsiteX4" fmla="*/ 477206 w 1065361"/>
                <a:gd name="connsiteY4" fmla="*/ 26390 h 3725911"/>
                <a:gd name="connsiteX5" fmla="*/ 786368 w 1065361"/>
                <a:gd name="connsiteY5" fmla="*/ 121805 h 3725911"/>
                <a:gd name="connsiteX6" fmla="*/ 645450 w 1065361"/>
                <a:gd name="connsiteY6" fmla="*/ 813183 h 3725911"/>
                <a:gd name="connsiteX7" fmla="*/ 950669 w 1065361"/>
                <a:gd name="connsiteY7" fmla="*/ 1216727 h 3725911"/>
                <a:gd name="connsiteX8" fmla="*/ 1061387 w 1065361"/>
                <a:gd name="connsiteY8" fmla="*/ 1886267 h 3725911"/>
                <a:gd name="connsiteX9" fmla="*/ 799650 w 1065361"/>
                <a:gd name="connsiteY9" fmla="*/ 2362040 h 3725911"/>
                <a:gd name="connsiteX10" fmla="*/ 700092 w 1065361"/>
                <a:gd name="connsiteY10" fmla="*/ 3614389 h 3725911"/>
                <a:gd name="connsiteX11" fmla="*/ 328092 w 1065361"/>
                <a:gd name="connsiteY11" fmla="*/ 3591018 h 3725911"/>
                <a:gd name="connsiteX12" fmla="*/ 365227 w 1065361"/>
                <a:gd name="connsiteY12" fmla="*/ 2999110 h 3725911"/>
                <a:gd name="connsiteX13" fmla="*/ 297559 w 1065361"/>
                <a:gd name="connsiteY13" fmla="*/ 2366305 h 3725911"/>
                <a:gd name="connsiteX0" fmla="*/ 325651 w 1093453"/>
                <a:gd name="connsiteY0" fmla="*/ 2366305 h 3725911"/>
                <a:gd name="connsiteX1" fmla="*/ 99429 w 1093453"/>
                <a:gd name="connsiteY1" fmla="*/ 1811928 h 3725911"/>
                <a:gd name="connsiteX2" fmla="*/ 175 w 1093453"/>
                <a:gd name="connsiteY2" fmla="*/ 1036489 h 3725911"/>
                <a:gd name="connsiteX3" fmla="*/ 120269 w 1093453"/>
                <a:gd name="connsiteY3" fmla="*/ 418405 h 3725911"/>
                <a:gd name="connsiteX4" fmla="*/ 505298 w 1093453"/>
                <a:gd name="connsiteY4" fmla="*/ 26390 h 3725911"/>
                <a:gd name="connsiteX5" fmla="*/ 814460 w 1093453"/>
                <a:gd name="connsiteY5" fmla="*/ 121805 h 3725911"/>
                <a:gd name="connsiteX6" fmla="*/ 673542 w 1093453"/>
                <a:gd name="connsiteY6" fmla="*/ 813183 h 3725911"/>
                <a:gd name="connsiteX7" fmla="*/ 978761 w 1093453"/>
                <a:gd name="connsiteY7" fmla="*/ 1216727 h 3725911"/>
                <a:gd name="connsiteX8" fmla="*/ 1089479 w 1093453"/>
                <a:gd name="connsiteY8" fmla="*/ 1886267 h 3725911"/>
                <a:gd name="connsiteX9" fmla="*/ 827742 w 1093453"/>
                <a:gd name="connsiteY9" fmla="*/ 2362040 h 3725911"/>
                <a:gd name="connsiteX10" fmla="*/ 728184 w 1093453"/>
                <a:gd name="connsiteY10" fmla="*/ 3614389 h 3725911"/>
                <a:gd name="connsiteX11" fmla="*/ 356184 w 1093453"/>
                <a:gd name="connsiteY11" fmla="*/ 3591018 h 3725911"/>
                <a:gd name="connsiteX12" fmla="*/ 393319 w 1093453"/>
                <a:gd name="connsiteY12" fmla="*/ 2999110 h 3725911"/>
                <a:gd name="connsiteX13" fmla="*/ 325651 w 1093453"/>
                <a:gd name="connsiteY13" fmla="*/ 2366305 h 3725911"/>
                <a:gd name="connsiteX0" fmla="*/ 325582 w 1093384"/>
                <a:gd name="connsiteY0" fmla="*/ 2368555 h 3728161"/>
                <a:gd name="connsiteX1" fmla="*/ 99360 w 1093384"/>
                <a:gd name="connsiteY1" fmla="*/ 1814178 h 3728161"/>
                <a:gd name="connsiteX2" fmla="*/ 106 w 1093384"/>
                <a:gd name="connsiteY2" fmla="*/ 1038739 h 3728161"/>
                <a:gd name="connsiteX3" fmla="*/ 87800 w 1093384"/>
                <a:gd name="connsiteY3" fmla="*/ 451059 h 3728161"/>
                <a:gd name="connsiteX4" fmla="*/ 505229 w 1093384"/>
                <a:gd name="connsiteY4" fmla="*/ 28640 h 3728161"/>
                <a:gd name="connsiteX5" fmla="*/ 814391 w 1093384"/>
                <a:gd name="connsiteY5" fmla="*/ 124055 h 3728161"/>
                <a:gd name="connsiteX6" fmla="*/ 673473 w 1093384"/>
                <a:gd name="connsiteY6" fmla="*/ 815433 h 3728161"/>
                <a:gd name="connsiteX7" fmla="*/ 978692 w 1093384"/>
                <a:gd name="connsiteY7" fmla="*/ 1218977 h 3728161"/>
                <a:gd name="connsiteX8" fmla="*/ 1089410 w 1093384"/>
                <a:gd name="connsiteY8" fmla="*/ 1888517 h 3728161"/>
                <a:gd name="connsiteX9" fmla="*/ 827673 w 1093384"/>
                <a:gd name="connsiteY9" fmla="*/ 2364290 h 3728161"/>
                <a:gd name="connsiteX10" fmla="*/ 728115 w 1093384"/>
                <a:gd name="connsiteY10" fmla="*/ 3616639 h 3728161"/>
                <a:gd name="connsiteX11" fmla="*/ 356115 w 1093384"/>
                <a:gd name="connsiteY11" fmla="*/ 3593268 h 3728161"/>
                <a:gd name="connsiteX12" fmla="*/ 393250 w 1093384"/>
                <a:gd name="connsiteY12" fmla="*/ 3001360 h 3728161"/>
                <a:gd name="connsiteX13" fmla="*/ 325582 w 1093384"/>
                <a:gd name="connsiteY13" fmla="*/ 2368555 h 3728161"/>
                <a:gd name="connsiteX0" fmla="*/ 325582 w 1093384"/>
                <a:gd name="connsiteY0" fmla="*/ 2368555 h 3711906"/>
                <a:gd name="connsiteX1" fmla="*/ 99360 w 1093384"/>
                <a:gd name="connsiteY1" fmla="*/ 1814178 h 3711906"/>
                <a:gd name="connsiteX2" fmla="*/ 106 w 1093384"/>
                <a:gd name="connsiteY2" fmla="*/ 1038739 h 3711906"/>
                <a:gd name="connsiteX3" fmla="*/ 87800 w 1093384"/>
                <a:gd name="connsiteY3" fmla="*/ 451059 h 3711906"/>
                <a:gd name="connsiteX4" fmla="*/ 505229 w 1093384"/>
                <a:gd name="connsiteY4" fmla="*/ 28640 h 3711906"/>
                <a:gd name="connsiteX5" fmla="*/ 814391 w 1093384"/>
                <a:gd name="connsiteY5" fmla="*/ 124055 h 3711906"/>
                <a:gd name="connsiteX6" fmla="*/ 673473 w 1093384"/>
                <a:gd name="connsiteY6" fmla="*/ 815433 h 3711906"/>
                <a:gd name="connsiteX7" fmla="*/ 978692 w 1093384"/>
                <a:gd name="connsiteY7" fmla="*/ 1218977 h 3711906"/>
                <a:gd name="connsiteX8" fmla="*/ 1089410 w 1093384"/>
                <a:gd name="connsiteY8" fmla="*/ 1888517 h 3711906"/>
                <a:gd name="connsiteX9" fmla="*/ 827673 w 1093384"/>
                <a:gd name="connsiteY9" fmla="*/ 2364290 h 3711906"/>
                <a:gd name="connsiteX10" fmla="*/ 728115 w 1093384"/>
                <a:gd name="connsiteY10" fmla="*/ 3616639 h 3711906"/>
                <a:gd name="connsiteX11" fmla="*/ 356115 w 1093384"/>
                <a:gd name="connsiteY11" fmla="*/ 3593268 h 3711906"/>
                <a:gd name="connsiteX12" fmla="*/ 431982 w 1093384"/>
                <a:gd name="connsiteY12" fmla="*/ 3004439 h 3711906"/>
                <a:gd name="connsiteX13" fmla="*/ 325582 w 1093384"/>
                <a:gd name="connsiteY13" fmla="*/ 2368555 h 3711906"/>
                <a:gd name="connsiteX0" fmla="*/ 325582 w 1093384"/>
                <a:gd name="connsiteY0" fmla="*/ 2368555 h 3718139"/>
                <a:gd name="connsiteX1" fmla="*/ 99360 w 1093384"/>
                <a:gd name="connsiteY1" fmla="*/ 1814178 h 3718139"/>
                <a:gd name="connsiteX2" fmla="*/ 106 w 1093384"/>
                <a:gd name="connsiteY2" fmla="*/ 1038739 h 3718139"/>
                <a:gd name="connsiteX3" fmla="*/ 87800 w 1093384"/>
                <a:gd name="connsiteY3" fmla="*/ 451059 h 3718139"/>
                <a:gd name="connsiteX4" fmla="*/ 505229 w 1093384"/>
                <a:gd name="connsiteY4" fmla="*/ 28640 h 3718139"/>
                <a:gd name="connsiteX5" fmla="*/ 814391 w 1093384"/>
                <a:gd name="connsiteY5" fmla="*/ 124055 h 3718139"/>
                <a:gd name="connsiteX6" fmla="*/ 673473 w 1093384"/>
                <a:gd name="connsiteY6" fmla="*/ 815433 h 3718139"/>
                <a:gd name="connsiteX7" fmla="*/ 978692 w 1093384"/>
                <a:gd name="connsiteY7" fmla="*/ 1218977 h 3718139"/>
                <a:gd name="connsiteX8" fmla="*/ 1089410 w 1093384"/>
                <a:gd name="connsiteY8" fmla="*/ 1888517 h 3718139"/>
                <a:gd name="connsiteX9" fmla="*/ 827673 w 1093384"/>
                <a:gd name="connsiteY9" fmla="*/ 2364290 h 3718139"/>
                <a:gd name="connsiteX10" fmla="*/ 728115 w 1093384"/>
                <a:gd name="connsiteY10" fmla="*/ 3616639 h 3718139"/>
                <a:gd name="connsiteX11" fmla="*/ 414756 w 1093384"/>
                <a:gd name="connsiteY11" fmla="*/ 3609923 h 3718139"/>
                <a:gd name="connsiteX12" fmla="*/ 431982 w 1093384"/>
                <a:gd name="connsiteY12" fmla="*/ 3004439 h 3718139"/>
                <a:gd name="connsiteX13" fmla="*/ 325582 w 1093384"/>
                <a:gd name="connsiteY13" fmla="*/ 2368555 h 371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93384" h="3718139">
                  <a:moveTo>
                    <a:pt x="325582" y="2368555"/>
                  </a:moveTo>
                  <a:cubicBezTo>
                    <a:pt x="270145" y="2170178"/>
                    <a:pt x="153606" y="2035814"/>
                    <a:pt x="99360" y="1814178"/>
                  </a:cubicBezTo>
                  <a:cubicBezTo>
                    <a:pt x="45114" y="1592542"/>
                    <a:pt x="2033" y="1265925"/>
                    <a:pt x="106" y="1038739"/>
                  </a:cubicBezTo>
                  <a:cubicBezTo>
                    <a:pt x="-1821" y="811553"/>
                    <a:pt x="22588" y="594434"/>
                    <a:pt x="87800" y="451059"/>
                  </a:cubicBezTo>
                  <a:cubicBezTo>
                    <a:pt x="153012" y="307684"/>
                    <a:pt x="384131" y="83141"/>
                    <a:pt x="505229" y="28640"/>
                  </a:cubicBezTo>
                  <a:cubicBezTo>
                    <a:pt x="626327" y="-25861"/>
                    <a:pt x="786350" y="-7077"/>
                    <a:pt x="814391" y="124055"/>
                  </a:cubicBezTo>
                  <a:cubicBezTo>
                    <a:pt x="842432" y="255187"/>
                    <a:pt x="652408" y="657184"/>
                    <a:pt x="673473" y="815433"/>
                  </a:cubicBezTo>
                  <a:cubicBezTo>
                    <a:pt x="694538" y="973682"/>
                    <a:pt x="916894" y="1055469"/>
                    <a:pt x="978692" y="1218977"/>
                  </a:cubicBezTo>
                  <a:cubicBezTo>
                    <a:pt x="1040490" y="1382485"/>
                    <a:pt x="1110994" y="1635882"/>
                    <a:pt x="1089410" y="1888517"/>
                  </a:cubicBezTo>
                  <a:cubicBezTo>
                    <a:pt x="1020853" y="2222867"/>
                    <a:pt x="891359" y="2064053"/>
                    <a:pt x="827673" y="2364290"/>
                  </a:cubicBezTo>
                  <a:cubicBezTo>
                    <a:pt x="763987" y="2664527"/>
                    <a:pt x="826298" y="3445098"/>
                    <a:pt x="728115" y="3616639"/>
                  </a:cubicBezTo>
                  <a:cubicBezTo>
                    <a:pt x="629932" y="3788180"/>
                    <a:pt x="464112" y="3711956"/>
                    <a:pt x="414756" y="3609923"/>
                  </a:cubicBezTo>
                  <a:cubicBezTo>
                    <a:pt x="365400" y="3507890"/>
                    <a:pt x="436392" y="3220247"/>
                    <a:pt x="431982" y="3004439"/>
                  </a:cubicBezTo>
                  <a:cubicBezTo>
                    <a:pt x="427573" y="2788631"/>
                    <a:pt x="381019" y="2566932"/>
                    <a:pt x="325582" y="2368555"/>
                  </a:cubicBezTo>
                  <a:close/>
                </a:path>
              </a:pathLst>
            </a:custGeom>
            <a:noFill/>
            <a:ln w="12700">
              <a:solidFill>
                <a:schemeClr val="accent5">
                  <a:alpha val="70000"/>
                </a:schemeClr>
              </a:solidFill>
              <a:prstDash val="solid"/>
            </a:ln>
            <a:effectLst>
              <a:glow rad="381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69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676B1F88-BCA9-4C68-AEE3-9B36E68391E7}"/>
                </a:ext>
              </a:extLst>
            </p:cNvPr>
            <p:cNvSpPr/>
            <p:nvPr/>
          </p:nvSpPr>
          <p:spPr>
            <a:xfrm>
              <a:off x="4161108" y="6741480"/>
              <a:ext cx="785869" cy="28225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神戸空港・</a:t>
              </a:r>
              <a:endParaRPr kumimoji="1" lang="en-US" altLang="ja-JP" sz="7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兵庫各エリア</a:t>
              </a:r>
              <a:endParaRPr kumimoji="1" lang="en-US" altLang="ja-JP" sz="7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9" name="楕円 258">
              <a:extLst>
                <a:ext uri="{FF2B5EF4-FFF2-40B4-BE49-F238E27FC236}">
                  <a16:creationId xmlns:a16="http://schemas.microsoft.com/office/drawing/2014/main" id="{2F9FF4DF-9F99-4EA6-98BC-584F3D211B63}"/>
                </a:ext>
              </a:extLst>
            </p:cNvPr>
            <p:cNvSpPr/>
            <p:nvPr/>
          </p:nvSpPr>
          <p:spPr>
            <a:xfrm rot="19342427">
              <a:off x="5220751" y="6832306"/>
              <a:ext cx="321563" cy="785558"/>
            </a:xfrm>
            <a:prstGeom prst="ellipse">
              <a:avLst/>
            </a:prstGeom>
            <a:noFill/>
            <a:ln w="38100">
              <a:solidFill>
                <a:schemeClr val="accent5">
                  <a:alpha val="50000"/>
                </a:schemeClr>
              </a:solidFill>
              <a:prstDash val="solid"/>
            </a:ln>
            <a:effectLst>
              <a:glow rad="76200">
                <a:schemeClr val="accent1"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69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0" name="フリーフォーム 259"/>
            <p:cNvSpPr/>
            <p:nvPr/>
          </p:nvSpPr>
          <p:spPr>
            <a:xfrm>
              <a:off x="2356326" y="7264858"/>
              <a:ext cx="2790545" cy="434344"/>
            </a:xfrm>
            <a:custGeom>
              <a:avLst/>
              <a:gdLst>
                <a:gd name="connsiteX0" fmla="*/ 7962900 w 7962900"/>
                <a:gd name="connsiteY0" fmla="*/ 933464 h 1990739"/>
                <a:gd name="connsiteX1" fmla="*/ 5886450 w 7962900"/>
                <a:gd name="connsiteY1" fmla="*/ 209564 h 1990739"/>
                <a:gd name="connsiteX2" fmla="*/ 4943475 w 7962900"/>
                <a:gd name="connsiteY2" fmla="*/ 14 h 1990739"/>
                <a:gd name="connsiteX3" fmla="*/ 4191000 w 7962900"/>
                <a:gd name="connsiteY3" fmla="*/ 200039 h 1990739"/>
                <a:gd name="connsiteX4" fmla="*/ 3619500 w 7962900"/>
                <a:gd name="connsiteY4" fmla="*/ 409589 h 1990739"/>
                <a:gd name="connsiteX5" fmla="*/ 0 w 7962900"/>
                <a:gd name="connsiteY5" fmla="*/ 1990739 h 1990739"/>
                <a:gd name="connsiteX0" fmla="*/ 8107362 w 8107362"/>
                <a:gd name="connsiteY0" fmla="*/ 933464 h 2042333"/>
                <a:gd name="connsiteX1" fmla="*/ 6030912 w 8107362"/>
                <a:gd name="connsiteY1" fmla="*/ 209564 h 2042333"/>
                <a:gd name="connsiteX2" fmla="*/ 5087937 w 8107362"/>
                <a:gd name="connsiteY2" fmla="*/ 14 h 2042333"/>
                <a:gd name="connsiteX3" fmla="*/ 4335462 w 8107362"/>
                <a:gd name="connsiteY3" fmla="*/ 200039 h 2042333"/>
                <a:gd name="connsiteX4" fmla="*/ 3763962 w 8107362"/>
                <a:gd name="connsiteY4" fmla="*/ 409589 h 2042333"/>
                <a:gd name="connsiteX5" fmla="*/ 0 w 8107362"/>
                <a:gd name="connsiteY5" fmla="*/ 2042333 h 2042333"/>
                <a:gd name="connsiteX0" fmla="*/ 6848475 w 6848475"/>
                <a:gd name="connsiteY0" fmla="*/ 933464 h 1505758"/>
                <a:gd name="connsiteX1" fmla="*/ 4772025 w 6848475"/>
                <a:gd name="connsiteY1" fmla="*/ 209564 h 1505758"/>
                <a:gd name="connsiteX2" fmla="*/ 3829050 w 6848475"/>
                <a:gd name="connsiteY2" fmla="*/ 14 h 1505758"/>
                <a:gd name="connsiteX3" fmla="*/ 3076575 w 6848475"/>
                <a:gd name="connsiteY3" fmla="*/ 200039 h 1505758"/>
                <a:gd name="connsiteX4" fmla="*/ 2505075 w 6848475"/>
                <a:gd name="connsiteY4" fmla="*/ 409589 h 1505758"/>
                <a:gd name="connsiteX5" fmla="*/ 0 w 6848475"/>
                <a:gd name="connsiteY5" fmla="*/ 1505758 h 1505758"/>
                <a:gd name="connsiteX0" fmla="*/ 6017834 w 6017834"/>
                <a:gd name="connsiteY0" fmla="*/ 933464 h 1128194"/>
                <a:gd name="connsiteX1" fmla="*/ 3941384 w 6017834"/>
                <a:gd name="connsiteY1" fmla="*/ 209564 h 1128194"/>
                <a:gd name="connsiteX2" fmla="*/ 2998409 w 6017834"/>
                <a:gd name="connsiteY2" fmla="*/ 14 h 1128194"/>
                <a:gd name="connsiteX3" fmla="*/ 2245934 w 6017834"/>
                <a:gd name="connsiteY3" fmla="*/ 200039 h 1128194"/>
                <a:gd name="connsiteX4" fmla="*/ 1674434 w 6017834"/>
                <a:gd name="connsiteY4" fmla="*/ 409589 h 1128194"/>
                <a:gd name="connsiteX5" fmla="*/ 0 w 6017834"/>
                <a:gd name="connsiteY5" fmla="*/ 1128194 h 1128194"/>
                <a:gd name="connsiteX0" fmla="*/ 6017834 w 6017834"/>
                <a:gd name="connsiteY0" fmla="*/ 953073 h 1147803"/>
                <a:gd name="connsiteX1" fmla="*/ 3941384 w 6017834"/>
                <a:gd name="connsiteY1" fmla="*/ 229173 h 1147803"/>
                <a:gd name="connsiteX2" fmla="*/ 2812185 w 6017834"/>
                <a:gd name="connsiteY2" fmla="*/ 12 h 1147803"/>
                <a:gd name="connsiteX3" fmla="*/ 2245934 w 6017834"/>
                <a:gd name="connsiteY3" fmla="*/ 219648 h 1147803"/>
                <a:gd name="connsiteX4" fmla="*/ 1674434 w 6017834"/>
                <a:gd name="connsiteY4" fmla="*/ 429198 h 1147803"/>
                <a:gd name="connsiteX5" fmla="*/ 0 w 6017834"/>
                <a:gd name="connsiteY5" fmla="*/ 1147803 h 1147803"/>
                <a:gd name="connsiteX0" fmla="*/ 6017834 w 6017834"/>
                <a:gd name="connsiteY0" fmla="*/ 953073 h 1147803"/>
                <a:gd name="connsiteX1" fmla="*/ 3941384 w 6017834"/>
                <a:gd name="connsiteY1" fmla="*/ 229173 h 1147803"/>
                <a:gd name="connsiteX2" fmla="*/ 2812185 w 6017834"/>
                <a:gd name="connsiteY2" fmla="*/ 12 h 1147803"/>
                <a:gd name="connsiteX3" fmla="*/ 2245934 w 6017834"/>
                <a:gd name="connsiteY3" fmla="*/ 219648 h 1147803"/>
                <a:gd name="connsiteX4" fmla="*/ 1369705 w 6017834"/>
                <a:gd name="connsiteY4" fmla="*/ 507647 h 1147803"/>
                <a:gd name="connsiteX5" fmla="*/ 0 w 6017834"/>
                <a:gd name="connsiteY5" fmla="*/ 1147803 h 1147803"/>
                <a:gd name="connsiteX0" fmla="*/ 6017834 w 6017834"/>
                <a:gd name="connsiteY0" fmla="*/ 953076 h 1147806"/>
                <a:gd name="connsiteX1" fmla="*/ 3941384 w 6017834"/>
                <a:gd name="connsiteY1" fmla="*/ 229176 h 1147806"/>
                <a:gd name="connsiteX2" fmla="*/ 2812185 w 6017834"/>
                <a:gd name="connsiteY2" fmla="*/ 15 h 1147806"/>
                <a:gd name="connsiteX3" fmla="*/ 2245934 w 6017834"/>
                <a:gd name="connsiteY3" fmla="*/ 219651 h 1147806"/>
                <a:gd name="connsiteX4" fmla="*/ 1268128 w 6017834"/>
                <a:gd name="connsiteY4" fmla="*/ 527262 h 1147806"/>
                <a:gd name="connsiteX5" fmla="*/ 0 w 6017834"/>
                <a:gd name="connsiteY5" fmla="*/ 1147806 h 1147806"/>
                <a:gd name="connsiteX0" fmla="*/ 6017834 w 6017834"/>
                <a:gd name="connsiteY0" fmla="*/ 953076 h 1147806"/>
                <a:gd name="connsiteX1" fmla="*/ 3941384 w 6017834"/>
                <a:gd name="connsiteY1" fmla="*/ 229176 h 1147806"/>
                <a:gd name="connsiteX2" fmla="*/ 2812185 w 6017834"/>
                <a:gd name="connsiteY2" fmla="*/ 15 h 1147806"/>
                <a:gd name="connsiteX3" fmla="*/ 2245934 w 6017834"/>
                <a:gd name="connsiteY3" fmla="*/ 219651 h 1147806"/>
                <a:gd name="connsiteX4" fmla="*/ 1268128 w 6017834"/>
                <a:gd name="connsiteY4" fmla="*/ 527262 h 1147806"/>
                <a:gd name="connsiteX5" fmla="*/ 0 w 6017834"/>
                <a:gd name="connsiteY5" fmla="*/ 1147806 h 1147806"/>
                <a:gd name="connsiteX0" fmla="*/ 6017834 w 6017834"/>
                <a:gd name="connsiteY0" fmla="*/ 953076 h 1147806"/>
                <a:gd name="connsiteX1" fmla="*/ 3941384 w 6017834"/>
                <a:gd name="connsiteY1" fmla="*/ 229176 h 1147806"/>
                <a:gd name="connsiteX2" fmla="*/ 2812185 w 6017834"/>
                <a:gd name="connsiteY2" fmla="*/ 15 h 1147806"/>
                <a:gd name="connsiteX3" fmla="*/ 2245934 w 6017834"/>
                <a:gd name="connsiteY3" fmla="*/ 219651 h 1147806"/>
                <a:gd name="connsiteX4" fmla="*/ 1268128 w 6017834"/>
                <a:gd name="connsiteY4" fmla="*/ 527262 h 1147806"/>
                <a:gd name="connsiteX5" fmla="*/ 0 w 6017834"/>
                <a:gd name="connsiteY5" fmla="*/ 1147806 h 1147806"/>
                <a:gd name="connsiteX0" fmla="*/ 6017834 w 6017834"/>
                <a:gd name="connsiteY0" fmla="*/ 955059 h 1149789"/>
                <a:gd name="connsiteX1" fmla="*/ 3941384 w 6017834"/>
                <a:gd name="connsiteY1" fmla="*/ 231159 h 1149789"/>
                <a:gd name="connsiteX2" fmla="*/ 2812185 w 6017834"/>
                <a:gd name="connsiteY2" fmla="*/ 1998 h 1149789"/>
                <a:gd name="connsiteX3" fmla="*/ 2178217 w 6017834"/>
                <a:gd name="connsiteY3" fmla="*/ 143186 h 1149789"/>
                <a:gd name="connsiteX4" fmla="*/ 1268128 w 6017834"/>
                <a:gd name="connsiteY4" fmla="*/ 529245 h 1149789"/>
                <a:gd name="connsiteX5" fmla="*/ 0 w 6017834"/>
                <a:gd name="connsiteY5" fmla="*/ 1149789 h 1149789"/>
                <a:gd name="connsiteX0" fmla="*/ 6017834 w 6017834"/>
                <a:gd name="connsiteY0" fmla="*/ 955059 h 1149789"/>
                <a:gd name="connsiteX1" fmla="*/ 3941384 w 6017834"/>
                <a:gd name="connsiteY1" fmla="*/ 231159 h 1149789"/>
                <a:gd name="connsiteX2" fmla="*/ 2812185 w 6017834"/>
                <a:gd name="connsiteY2" fmla="*/ 1998 h 1149789"/>
                <a:gd name="connsiteX3" fmla="*/ 2178217 w 6017834"/>
                <a:gd name="connsiteY3" fmla="*/ 143186 h 1149789"/>
                <a:gd name="connsiteX4" fmla="*/ 1268128 w 6017834"/>
                <a:gd name="connsiteY4" fmla="*/ 529245 h 1149789"/>
                <a:gd name="connsiteX5" fmla="*/ 0 w 6017834"/>
                <a:gd name="connsiteY5" fmla="*/ 1149789 h 1149789"/>
                <a:gd name="connsiteX0" fmla="*/ 5367200 w 5367200"/>
                <a:gd name="connsiteY0" fmla="*/ 955059 h 955059"/>
                <a:gd name="connsiteX1" fmla="*/ 3290750 w 5367200"/>
                <a:gd name="connsiteY1" fmla="*/ 231159 h 955059"/>
                <a:gd name="connsiteX2" fmla="*/ 2161551 w 5367200"/>
                <a:gd name="connsiteY2" fmla="*/ 1998 h 955059"/>
                <a:gd name="connsiteX3" fmla="*/ 1527583 w 5367200"/>
                <a:gd name="connsiteY3" fmla="*/ 143186 h 955059"/>
                <a:gd name="connsiteX4" fmla="*/ 617494 w 5367200"/>
                <a:gd name="connsiteY4" fmla="*/ 529245 h 955059"/>
                <a:gd name="connsiteX5" fmla="*/ 0 w 5367200"/>
                <a:gd name="connsiteY5" fmla="*/ 848298 h 955059"/>
                <a:gd name="connsiteX0" fmla="*/ 5294907 w 5294907"/>
                <a:gd name="connsiteY0" fmla="*/ 955059 h 955059"/>
                <a:gd name="connsiteX1" fmla="*/ 3218457 w 5294907"/>
                <a:gd name="connsiteY1" fmla="*/ 231159 h 955059"/>
                <a:gd name="connsiteX2" fmla="*/ 2089258 w 5294907"/>
                <a:gd name="connsiteY2" fmla="*/ 1998 h 955059"/>
                <a:gd name="connsiteX3" fmla="*/ 1455290 w 5294907"/>
                <a:gd name="connsiteY3" fmla="*/ 143186 h 955059"/>
                <a:gd name="connsiteX4" fmla="*/ 545201 w 5294907"/>
                <a:gd name="connsiteY4" fmla="*/ 529245 h 955059"/>
                <a:gd name="connsiteX5" fmla="*/ 0 w 5294907"/>
                <a:gd name="connsiteY5" fmla="*/ 814798 h 955059"/>
                <a:gd name="connsiteX0" fmla="*/ 5309366 w 5309366"/>
                <a:gd name="connsiteY0" fmla="*/ 955059 h 955059"/>
                <a:gd name="connsiteX1" fmla="*/ 3232916 w 5309366"/>
                <a:gd name="connsiteY1" fmla="*/ 231159 h 955059"/>
                <a:gd name="connsiteX2" fmla="*/ 2103717 w 5309366"/>
                <a:gd name="connsiteY2" fmla="*/ 1998 h 955059"/>
                <a:gd name="connsiteX3" fmla="*/ 1469749 w 5309366"/>
                <a:gd name="connsiteY3" fmla="*/ 143186 h 955059"/>
                <a:gd name="connsiteX4" fmla="*/ 559660 w 5309366"/>
                <a:gd name="connsiteY4" fmla="*/ 529245 h 955059"/>
                <a:gd name="connsiteX5" fmla="*/ 0 w 5309366"/>
                <a:gd name="connsiteY5" fmla="*/ 764550 h 955059"/>
                <a:gd name="connsiteX0" fmla="*/ 5309366 w 5309366"/>
                <a:gd name="connsiteY0" fmla="*/ 954828 h 954828"/>
                <a:gd name="connsiteX1" fmla="*/ 3232916 w 5309366"/>
                <a:gd name="connsiteY1" fmla="*/ 230928 h 954828"/>
                <a:gd name="connsiteX2" fmla="*/ 2103717 w 5309366"/>
                <a:gd name="connsiteY2" fmla="*/ 1767 h 954828"/>
                <a:gd name="connsiteX3" fmla="*/ 1469749 w 5309366"/>
                <a:gd name="connsiteY3" fmla="*/ 142955 h 954828"/>
                <a:gd name="connsiteX4" fmla="*/ 762079 w 5309366"/>
                <a:gd name="connsiteY4" fmla="*/ 462016 h 954828"/>
                <a:gd name="connsiteX5" fmla="*/ 0 w 5309366"/>
                <a:gd name="connsiteY5" fmla="*/ 764319 h 954828"/>
                <a:gd name="connsiteX0" fmla="*/ 5309366 w 5309366"/>
                <a:gd name="connsiteY0" fmla="*/ 954828 h 954828"/>
                <a:gd name="connsiteX1" fmla="*/ 3232916 w 5309366"/>
                <a:gd name="connsiteY1" fmla="*/ 230928 h 954828"/>
                <a:gd name="connsiteX2" fmla="*/ 2103717 w 5309366"/>
                <a:gd name="connsiteY2" fmla="*/ 1767 h 954828"/>
                <a:gd name="connsiteX3" fmla="*/ 1469749 w 5309366"/>
                <a:gd name="connsiteY3" fmla="*/ 142955 h 954828"/>
                <a:gd name="connsiteX4" fmla="*/ 762079 w 5309366"/>
                <a:gd name="connsiteY4" fmla="*/ 462016 h 954828"/>
                <a:gd name="connsiteX5" fmla="*/ 0 w 5309366"/>
                <a:gd name="connsiteY5" fmla="*/ 764319 h 954828"/>
                <a:gd name="connsiteX0" fmla="*/ 5193698 w 5193698"/>
                <a:gd name="connsiteY0" fmla="*/ 954828 h 954828"/>
                <a:gd name="connsiteX1" fmla="*/ 3117248 w 5193698"/>
                <a:gd name="connsiteY1" fmla="*/ 230928 h 954828"/>
                <a:gd name="connsiteX2" fmla="*/ 1988049 w 5193698"/>
                <a:gd name="connsiteY2" fmla="*/ 1767 h 954828"/>
                <a:gd name="connsiteX3" fmla="*/ 1354081 w 5193698"/>
                <a:gd name="connsiteY3" fmla="*/ 142955 h 954828"/>
                <a:gd name="connsiteX4" fmla="*/ 646411 w 5193698"/>
                <a:gd name="connsiteY4" fmla="*/ 462016 h 954828"/>
                <a:gd name="connsiteX5" fmla="*/ 0 w 5193698"/>
                <a:gd name="connsiteY5" fmla="*/ 781068 h 954828"/>
                <a:gd name="connsiteX0" fmla="*/ 5294908 w 5294908"/>
                <a:gd name="connsiteY0" fmla="*/ 954828 h 954828"/>
                <a:gd name="connsiteX1" fmla="*/ 3218458 w 5294908"/>
                <a:gd name="connsiteY1" fmla="*/ 230928 h 954828"/>
                <a:gd name="connsiteX2" fmla="*/ 2089259 w 5294908"/>
                <a:gd name="connsiteY2" fmla="*/ 1767 h 954828"/>
                <a:gd name="connsiteX3" fmla="*/ 1455291 w 5294908"/>
                <a:gd name="connsiteY3" fmla="*/ 142955 h 954828"/>
                <a:gd name="connsiteX4" fmla="*/ 747621 w 5294908"/>
                <a:gd name="connsiteY4" fmla="*/ 462016 h 954828"/>
                <a:gd name="connsiteX5" fmla="*/ 0 w 5294908"/>
                <a:gd name="connsiteY5" fmla="*/ 747569 h 954828"/>
                <a:gd name="connsiteX0" fmla="*/ 5294908 w 5294908"/>
                <a:gd name="connsiteY0" fmla="*/ 954828 h 954828"/>
                <a:gd name="connsiteX1" fmla="*/ 3218458 w 5294908"/>
                <a:gd name="connsiteY1" fmla="*/ 230928 h 954828"/>
                <a:gd name="connsiteX2" fmla="*/ 2089259 w 5294908"/>
                <a:gd name="connsiteY2" fmla="*/ 1767 h 954828"/>
                <a:gd name="connsiteX3" fmla="*/ 1455291 w 5294908"/>
                <a:gd name="connsiteY3" fmla="*/ 142955 h 954828"/>
                <a:gd name="connsiteX4" fmla="*/ 747621 w 5294908"/>
                <a:gd name="connsiteY4" fmla="*/ 462016 h 954828"/>
                <a:gd name="connsiteX5" fmla="*/ 0 w 5294908"/>
                <a:gd name="connsiteY5" fmla="*/ 747569 h 954828"/>
                <a:gd name="connsiteX0" fmla="*/ 5294908 w 5294908"/>
                <a:gd name="connsiteY0" fmla="*/ 954828 h 954828"/>
                <a:gd name="connsiteX1" fmla="*/ 3218458 w 5294908"/>
                <a:gd name="connsiteY1" fmla="*/ 230928 h 954828"/>
                <a:gd name="connsiteX2" fmla="*/ 2089259 w 5294908"/>
                <a:gd name="connsiteY2" fmla="*/ 1767 h 954828"/>
                <a:gd name="connsiteX3" fmla="*/ 1455291 w 5294908"/>
                <a:gd name="connsiteY3" fmla="*/ 142955 h 954828"/>
                <a:gd name="connsiteX4" fmla="*/ 747621 w 5294908"/>
                <a:gd name="connsiteY4" fmla="*/ 462016 h 954828"/>
                <a:gd name="connsiteX5" fmla="*/ 0 w 5294908"/>
                <a:gd name="connsiteY5" fmla="*/ 747569 h 954828"/>
                <a:gd name="connsiteX0" fmla="*/ 5294908 w 5294908"/>
                <a:gd name="connsiteY0" fmla="*/ 954828 h 954828"/>
                <a:gd name="connsiteX1" fmla="*/ 3218458 w 5294908"/>
                <a:gd name="connsiteY1" fmla="*/ 230928 h 954828"/>
                <a:gd name="connsiteX2" fmla="*/ 2089259 w 5294908"/>
                <a:gd name="connsiteY2" fmla="*/ 1767 h 954828"/>
                <a:gd name="connsiteX3" fmla="*/ 1455291 w 5294908"/>
                <a:gd name="connsiteY3" fmla="*/ 142955 h 954828"/>
                <a:gd name="connsiteX4" fmla="*/ 747621 w 5294908"/>
                <a:gd name="connsiteY4" fmla="*/ 462016 h 954828"/>
                <a:gd name="connsiteX5" fmla="*/ 0 w 5294908"/>
                <a:gd name="connsiteY5" fmla="*/ 747569 h 954828"/>
                <a:gd name="connsiteX0" fmla="*/ 5294908 w 5294908"/>
                <a:gd name="connsiteY0" fmla="*/ 954828 h 954828"/>
                <a:gd name="connsiteX1" fmla="*/ 3218458 w 5294908"/>
                <a:gd name="connsiteY1" fmla="*/ 230928 h 954828"/>
                <a:gd name="connsiteX2" fmla="*/ 2089259 w 5294908"/>
                <a:gd name="connsiteY2" fmla="*/ 1767 h 954828"/>
                <a:gd name="connsiteX3" fmla="*/ 1455291 w 5294908"/>
                <a:gd name="connsiteY3" fmla="*/ 142955 h 954828"/>
                <a:gd name="connsiteX4" fmla="*/ 747621 w 5294908"/>
                <a:gd name="connsiteY4" fmla="*/ 462016 h 954828"/>
                <a:gd name="connsiteX5" fmla="*/ 0 w 5294908"/>
                <a:gd name="connsiteY5" fmla="*/ 747569 h 954828"/>
                <a:gd name="connsiteX0" fmla="*/ 5294908 w 5294908"/>
                <a:gd name="connsiteY0" fmla="*/ 954731 h 954731"/>
                <a:gd name="connsiteX1" fmla="*/ 3218458 w 5294908"/>
                <a:gd name="connsiteY1" fmla="*/ 230831 h 954731"/>
                <a:gd name="connsiteX2" fmla="*/ 2089259 w 5294908"/>
                <a:gd name="connsiteY2" fmla="*/ 1670 h 954731"/>
                <a:gd name="connsiteX3" fmla="*/ 1455291 w 5294908"/>
                <a:gd name="connsiteY3" fmla="*/ 142858 h 954731"/>
                <a:gd name="connsiteX4" fmla="*/ 762079 w 5294908"/>
                <a:gd name="connsiteY4" fmla="*/ 428420 h 954731"/>
                <a:gd name="connsiteX5" fmla="*/ 0 w 5294908"/>
                <a:gd name="connsiteY5" fmla="*/ 747472 h 954731"/>
                <a:gd name="connsiteX0" fmla="*/ 5294908 w 5294908"/>
                <a:gd name="connsiteY0" fmla="*/ 954731 h 954731"/>
                <a:gd name="connsiteX1" fmla="*/ 3218458 w 5294908"/>
                <a:gd name="connsiteY1" fmla="*/ 230831 h 954731"/>
                <a:gd name="connsiteX2" fmla="*/ 2089259 w 5294908"/>
                <a:gd name="connsiteY2" fmla="*/ 1670 h 954731"/>
                <a:gd name="connsiteX3" fmla="*/ 1455291 w 5294908"/>
                <a:gd name="connsiteY3" fmla="*/ 142858 h 954731"/>
                <a:gd name="connsiteX4" fmla="*/ 762079 w 5294908"/>
                <a:gd name="connsiteY4" fmla="*/ 428420 h 954731"/>
                <a:gd name="connsiteX5" fmla="*/ 0 w 5294908"/>
                <a:gd name="connsiteY5" fmla="*/ 747472 h 954731"/>
                <a:gd name="connsiteX0" fmla="*/ 5294908 w 5294908"/>
                <a:gd name="connsiteY0" fmla="*/ 954731 h 954731"/>
                <a:gd name="connsiteX1" fmla="*/ 3218458 w 5294908"/>
                <a:gd name="connsiteY1" fmla="*/ 230831 h 954731"/>
                <a:gd name="connsiteX2" fmla="*/ 2089259 w 5294908"/>
                <a:gd name="connsiteY2" fmla="*/ 1670 h 954731"/>
                <a:gd name="connsiteX3" fmla="*/ 1455291 w 5294908"/>
                <a:gd name="connsiteY3" fmla="*/ 142858 h 954731"/>
                <a:gd name="connsiteX4" fmla="*/ 762079 w 5294908"/>
                <a:gd name="connsiteY4" fmla="*/ 428420 h 954731"/>
                <a:gd name="connsiteX5" fmla="*/ 0 w 5294908"/>
                <a:gd name="connsiteY5" fmla="*/ 747472 h 95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4908" h="954731">
                  <a:moveTo>
                    <a:pt x="5294908" y="954731"/>
                  </a:moveTo>
                  <a:cubicBezTo>
                    <a:pt x="4508301" y="670568"/>
                    <a:pt x="3752733" y="389674"/>
                    <a:pt x="3218458" y="230831"/>
                  </a:cubicBezTo>
                  <a:cubicBezTo>
                    <a:pt x="2684183" y="71988"/>
                    <a:pt x="2383120" y="16332"/>
                    <a:pt x="2089259" y="1670"/>
                  </a:cubicBezTo>
                  <a:cubicBezTo>
                    <a:pt x="1795398" y="-12992"/>
                    <a:pt x="1676488" y="71733"/>
                    <a:pt x="1455291" y="142858"/>
                  </a:cubicBezTo>
                  <a:cubicBezTo>
                    <a:pt x="1234094" y="213983"/>
                    <a:pt x="1009447" y="344400"/>
                    <a:pt x="762079" y="428420"/>
                  </a:cubicBezTo>
                  <a:cubicBezTo>
                    <a:pt x="514711" y="545940"/>
                    <a:pt x="364875" y="590873"/>
                    <a:pt x="0" y="747472"/>
                  </a:cubicBezTo>
                </a:path>
              </a:pathLst>
            </a:cu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63">
                <a:solidFill>
                  <a:schemeClr val="tx1"/>
                </a:solidFill>
              </a:endParaRPr>
            </a:p>
          </p:txBody>
        </p:sp>
        <p:sp>
          <p:nvSpPr>
            <p:cNvPr id="261" name="楕円 260">
              <a:extLst>
                <a:ext uri="{FF2B5EF4-FFF2-40B4-BE49-F238E27FC236}">
                  <a16:creationId xmlns:a16="http://schemas.microsoft.com/office/drawing/2014/main" id="{A447E65F-CB7D-4C54-9130-49D0D30F93CD}"/>
                </a:ext>
              </a:extLst>
            </p:cNvPr>
            <p:cNvSpPr>
              <a:spLocks/>
            </p:cNvSpPr>
            <p:nvPr/>
          </p:nvSpPr>
          <p:spPr>
            <a:xfrm>
              <a:off x="5725320" y="6551550"/>
              <a:ext cx="41586" cy="4158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593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2" name="楕円 261">
              <a:extLst>
                <a:ext uri="{FF2B5EF4-FFF2-40B4-BE49-F238E27FC236}">
                  <a16:creationId xmlns:a16="http://schemas.microsoft.com/office/drawing/2014/main" id="{2F9FF4DF-9F99-4EA6-98BC-584F3D211B63}"/>
                </a:ext>
              </a:extLst>
            </p:cNvPr>
            <p:cNvSpPr/>
            <p:nvPr/>
          </p:nvSpPr>
          <p:spPr>
            <a:xfrm rot="19520063">
              <a:off x="4321047" y="8162846"/>
              <a:ext cx="370067" cy="265368"/>
            </a:xfrm>
            <a:prstGeom prst="ellipse">
              <a:avLst/>
            </a:prstGeom>
            <a:noFill/>
            <a:ln w="12700">
              <a:solidFill>
                <a:schemeClr val="accent5">
                  <a:alpha val="70000"/>
                </a:schemeClr>
              </a:solidFill>
              <a:prstDash val="solid"/>
            </a:ln>
            <a:effectLst>
              <a:glow rad="381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69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3" name="角丸四角形 2"/>
            <p:cNvSpPr/>
            <p:nvPr/>
          </p:nvSpPr>
          <p:spPr>
            <a:xfrm rot="19707031">
              <a:off x="5299069" y="6558916"/>
              <a:ext cx="990932" cy="288599"/>
            </a:xfrm>
            <a:custGeom>
              <a:avLst/>
              <a:gdLst>
                <a:gd name="connsiteX0" fmla="*/ 0 w 2481098"/>
                <a:gd name="connsiteY0" fmla="*/ 106370 h 638210"/>
                <a:gd name="connsiteX1" fmla="*/ 106370 w 2481098"/>
                <a:gd name="connsiteY1" fmla="*/ 0 h 638210"/>
                <a:gd name="connsiteX2" fmla="*/ 2374728 w 2481098"/>
                <a:gd name="connsiteY2" fmla="*/ 0 h 638210"/>
                <a:gd name="connsiteX3" fmla="*/ 2481098 w 2481098"/>
                <a:gd name="connsiteY3" fmla="*/ 106370 h 638210"/>
                <a:gd name="connsiteX4" fmla="*/ 2481098 w 2481098"/>
                <a:gd name="connsiteY4" fmla="*/ 531840 h 638210"/>
                <a:gd name="connsiteX5" fmla="*/ 2374728 w 2481098"/>
                <a:gd name="connsiteY5" fmla="*/ 638210 h 638210"/>
                <a:gd name="connsiteX6" fmla="*/ 106370 w 2481098"/>
                <a:gd name="connsiteY6" fmla="*/ 638210 h 638210"/>
                <a:gd name="connsiteX7" fmla="*/ 0 w 2481098"/>
                <a:gd name="connsiteY7" fmla="*/ 531840 h 638210"/>
                <a:gd name="connsiteX8" fmla="*/ 0 w 2481098"/>
                <a:gd name="connsiteY8" fmla="*/ 106370 h 638210"/>
                <a:gd name="connsiteX0" fmla="*/ 0 w 2481098"/>
                <a:gd name="connsiteY0" fmla="*/ 106370 h 638210"/>
                <a:gd name="connsiteX1" fmla="*/ 106370 w 2481098"/>
                <a:gd name="connsiteY1" fmla="*/ 0 h 638210"/>
                <a:gd name="connsiteX2" fmla="*/ 2374728 w 2481098"/>
                <a:gd name="connsiteY2" fmla="*/ 0 h 638210"/>
                <a:gd name="connsiteX3" fmla="*/ 2481098 w 2481098"/>
                <a:gd name="connsiteY3" fmla="*/ 106370 h 638210"/>
                <a:gd name="connsiteX4" fmla="*/ 2464722 w 2481098"/>
                <a:gd name="connsiteY4" fmla="*/ 320616 h 638210"/>
                <a:gd name="connsiteX5" fmla="*/ 2374728 w 2481098"/>
                <a:gd name="connsiteY5" fmla="*/ 638210 h 638210"/>
                <a:gd name="connsiteX6" fmla="*/ 106370 w 2481098"/>
                <a:gd name="connsiteY6" fmla="*/ 638210 h 638210"/>
                <a:gd name="connsiteX7" fmla="*/ 0 w 2481098"/>
                <a:gd name="connsiteY7" fmla="*/ 531840 h 638210"/>
                <a:gd name="connsiteX8" fmla="*/ 0 w 2481098"/>
                <a:gd name="connsiteY8" fmla="*/ 106370 h 638210"/>
                <a:gd name="connsiteX0" fmla="*/ 0 w 2481098"/>
                <a:gd name="connsiteY0" fmla="*/ 106370 h 638210"/>
                <a:gd name="connsiteX1" fmla="*/ 106370 w 2481098"/>
                <a:gd name="connsiteY1" fmla="*/ 0 h 638210"/>
                <a:gd name="connsiteX2" fmla="*/ 2374728 w 2481098"/>
                <a:gd name="connsiteY2" fmla="*/ 0 h 638210"/>
                <a:gd name="connsiteX3" fmla="*/ 2481098 w 2481098"/>
                <a:gd name="connsiteY3" fmla="*/ 106370 h 638210"/>
                <a:gd name="connsiteX4" fmla="*/ 2464722 w 2481098"/>
                <a:gd name="connsiteY4" fmla="*/ 320616 h 638210"/>
                <a:gd name="connsiteX5" fmla="*/ 2271752 w 2481098"/>
                <a:gd name="connsiteY5" fmla="*/ 433975 h 638210"/>
                <a:gd name="connsiteX6" fmla="*/ 106370 w 2481098"/>
                <a:gd name="connsiteY6" fmla="*/ 638210 h 638210"/>
                <a:gd name="connsiteX7" fmla="*/ 0 w 2481098"/>
                <a:gd name="connsiteY7" fmla="*/ 531840 h 638210"/>
                <a:gd name="connsiteX8" fmla="*/ 0 w 2481098"/>
                <a:gd name="connsiteY8" fmla="*/ 106370 h 638210"/>
                <a:gd name="connsiteX0" fmla="*/ 0 w 2489386"/>
                <a:gd name="connsiteY0" fmla="*/ 106370 h 638210"/>
                <a:gd name="connsiteX1" fmla="*/ 106370 w 2489386"/>
                <a:gd name="connsiteY1" fmla="*/ 0 h 638210"/>
                <a:gd name="connsiteX2" fmla="*/ 2374728 w 2489386"/>
                <a:gd name="connsiteY2" fmla="*/ 0 h 638210"/>
                <a:gd name="connsiteX3" fmla="*/ 2481098 w 2489386"/>
                <a:gd name="connsiteY3" fmla="*/ 106370 h 638210"/>
                <a:gd name="connsiteX4" fmla="*/ 2489386 w 2489386"/>
                <a:gd name="connsiteY4" fmla="*/ 227438 h 638210"/>
                <a:gd name="connsiteX5" fmla="*/ 2271752 w 2489386"/>
                <a:gd name="connsiteY5" fmla="*/ 433975 h 638210"/>
                <a:gd name="connsiteX6" fmla="*/ 106370 w 2489386"/>
                <a:gd name="connsiteY6" fmla="*/ 638210 h 638210"/>
                <a:gd name="connsiteX7" fmla="*/ 0 w 2489386"/>
                <a:gd name="connsiteY7" fmla="*/ 531840 h 638210"/>
                <a:gd name="connsiteX8" fmla="*/ 0 w 2489386"/>
                <a:gd name="connsiteY8" fmla="*/ 106370 h 638210"/>
                <a:gd name="connsiteX0" fmla="*/ 0 w 2489386"/>
                <a:gd name="connsiteY0" fmla="*/ 106370 h 638210"/>
                <a:gd name="connsiteX1" fmla="*/ 106370 w 2489386"/>
                <a:gd name="connsiteY1" fmla="*/ 0 h 638210"/>
                <a:gd name="connsiteX2" fmla="*/ 2374728 w 2489386"/>
                <a:gd name="connsiteY2" fmla="*/ 0 h 638210"/>
                <a:gd name="connsiteX3" fmla="*/ 2481098 w 2489386"/>
                <a:gd name="connsiteY3" fmla="*/ 106370 h 638210"/>
                <a:gd name="connsiteX4" fmla="*/ 2489386 w 2489386"/>
                <a:gd name="connsiteY4" fmla="*/ 227438 h 638210"/>
                <a:gd name="connsiteX5" fmla="*/ 2264969 w 2489386"/>
                <a:gd name="connsiteY5" fmla="*/ 374849 h 638210"/>
                <a:gd name="connsiteX6" fmla="*/ 106370 w 2489386"/>
                <a:gd name="connsiteY6" fmla="*/ 638210 h 638210"/>
                <a:gd name="connsiteX7" fmla="*/ 0 w 2489386"/>
                <a:gd name="connsiteY7" fmla="*/ 531840 h 638210"/>
                <a:gd name="connsiteX8" fmla="*/ 0 w 2489386"/>
                <a:gd name="connsiteY8" fmla="*/ 106370 h 63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9386" h="638210">
                  <a:moveTo>
                    <a:pt x="0" y="106370"/>
                  </a:moveTo>
                  <a:cubicBezTo>
                    <a:pt x="0" y="47623"/>
                    <a:pt x="47623" y="0"/>
                    <a:pt x="106370" y="0"/>
                  </a:cubicBezTo>
                  <a:lnTo>
                    <a:pt x="2374728" y="0"/>
                  </a:lnTo>
                  <a:cubicBezTo>
                    <a:pt x="2433475" y="0"/>
                    <a:pt x="2481098" y="47623"/>
                    <a:pt x="2481098" y="106370"/>
                  </a:cubicBezTo>
                  <a:cubicBezTo>
                    <a:pt x="2481098" y="248193"/>
                    <a:pt x="2489386" y="85615"/>
                    <a:pt x="2489386" y="227438"/>
                  </a:cubicBezTo>
                  <a:cubicBezTo>
                    <a:pt x="2489386" y="286185"/>
                    <a:pt x="2323716" y="374849"/>
                    <a:pt x="2264969" y="374849"/>
                  </a:cubicBezTo>
                  <a:lnTo>
                    <a:pt x="106370" y="638210"/>
                  </a:lnTo>
                  <a:cubicBezTo>
                    <a:pt x="47623" y="638210"/>
                    <a:pt x="0" y="590587"/>
                    <a:pt x="0" y="531840"/>
                  </a:cubicBezTo>
                  <a:lnTo>
                    <a:pt x="0" y="106370"/>
                  </a:lnTo>
                  <a:close/>
                </a:path>
              </a:pathLst>
            </a:custGeom>
            <a:noFill/>
            <a:ln w="12700">
              <a:solidFill>
                <a:schemeClr val="accent5">
                  <a:alpha val="70000"/>
                </a:schemeClr>
              </a:solidFill>
            </a:ln>
            <a:effectLst>
              <a:glow rad="381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/>
            </a:p>
          </p:txBody>
        </p:sp>
        <p:sp>
          <p:nvSpPr>
            <p:cNvPr id="264" name="フリーフォーム 263"/>
            <p:cNvSpPr/>
            <p:nvPr/>
          </p:nvSpPr>
          <p:spPr>
            <a:xfrm>
              <a:off x="2359136" y="6797066"/>
              <a:ext cx="1291210" cy="2688025"/>
            </a:xfrm>
            <a:custGeom>
              <a:avLst/>
              <a:gdLst>
                <a:gd name="connsiteX0" fmla="*/ 0 w 7069441"/>
                <a:gd name="connsiteY0" fmla="*/ 156804 h 6215778"/>
                <a:gd name="connsiteX1" fmla="*/ 2286000 w 7069441"/>
                <a:gd name="connsiteY1" fmla="*/ 4404 h 6215778"/>
                <a:gd name="connsiteX2" fmla="*/ 4191000 w 7069441"/>
                <a:gd name="connsiteY2" fmla="*/ 309204 h 6215778"/>
                <a:gd name="connsiteX3" fmla="*/ 5543550 w 7069441"/>
                <a:gd name="connsiteY3" fmla="*/ 728304 h 6215778"/>
                <a:gd name="connsiteX4" fmla="*/ 6248400 w 7069441"/>
                <a:gd name="connsiteY4" fmla="*/ 937854 h 6215778"/>
                <a:gd name="connsiteX5" fmla="*/ 6629400 w 7069441"/>
                <a:gd name="connsiteY5" fmla="*/ 1147404 h 6215778"/>
                <a:gd name="connsiteX6" fmla="*/ 6972300 w 7069441"/>
                <a:gd name="connsiteY6" fmla="*/ 1490304 h 6215778"/>
                <a:gd name="connsiteX7" fmla="*/ 7067550 w 7069441"/>
                <a:gd name="connsiteY7" fmla="*/ 2061804 h 6215778"/>
                <a:gd name="connsiteX8" fmla="*/ 7029450 w 7069441"/>
                <a:gd name="connsiteY8" fmla="*/ 3033354 h 6215778"/>
                <a:gd name="connsiteX9" fmla="*/ 6953250 w 7069441"/>
                <a:gd name="connsiteY9" fmla="*/ 4119204 h 6215778"/>
                <a:gd name="connsiteX10" fmla="*/ 6800850 w 7069441"/>
                <a:gd name="connsiteY10" fmla="*/ 4805004 h 6215778"/>
                <a:gd name="connsiteX11" fmla="*/ 6629400 w 7069441"/>
                <a:gd name="connsiteY11" fmla="*/ 5528904 h 6215778"/>
                <a:gd name="connsiteX12" fmla="*/ 6286500 w 7069441"/>
                <a:gd name="connsiteY12" fmla="*/ 5852754 h 6215778"/>
                <a:gd name="connsiteX13" fmla="*/ 5676900 w 7069441"/>
                <a:gd name="connsiteY13" fmla="*/ 6157554 h 6215778"/>
                <a:gd name="connsiteX14" fmla="*/ 4514850 w 7069441"/>
                <a:gd name="connsiteY14" fmla="*/ 6214704 h 6215778"/>
                <a:gd name="connsiteX15" fmla="*/ 2895600 w 7069441"/>
                <a:gd name="connsiteY15" fmla="*/ 6138504 h 6215778"/>
                <a:gd name="connsiteX16" fmla="*/ 1371600 w 7069441"/>
                <a:gd name="connsiteY16" fmla="*/ 5662254 h 6215778"/>
                <a:gd name="connsiteX17" fmla="*/ 476250 w 7069441"/>
                <a:gd name="connsiteY17" fmla="*/ 4862154 h 6215778"/>
                <a:gd name="connsiteX18" fmla="*/ 38100 w 7069441"/>
                <a:gd name="connsiteY18" fmla="*/ 4100154 h 6215778"/>
                <a:gd name="connsiteX0" fmla="*/ 0 w 7069441"/>
                <a:gd name="connsiteY0" fmla="*/ 156804 h 6215778"/>
                <a:gd name="connsiteX1" fmla="*/ 2286000 w 7069441"/>
                <a:gd name="connsiteY1" fmla="*/ 4404 h 6215778"/>
                <a:gd name="connsiteX2" fmla="*/ 4191000 w 7069441"/>
                <a:gd name="connsiteY2" fmla="*/ 309204 h 6215778"/>
                <a:gd name="connsiteX3" fmla="*/ 5543550 w 7069441"/>
                <a:gd name="connsiteY3" fmla="*/ 728304 h 6215778"/>
                <a:gd name="connsiteX4" fmla="*/ 6248400 w 7069441"/>
                <a:gd name="connsiteY4" fmla="*/ 937854 h 6215778"/>
                <a:gd name="connsiteX5" fmla="*/ 6629400 w 7069441"/>
                <a:gd name="connsiteY5" fmla="*/ 1147404 h 6215778"/>
                <a:gd name="connsiteX6" fmla="*/ 6972300 w 7069441"/>
                <a:gd name="connsiteY6" fmla="*/ 1490304 h 6215778"/>
                <a:gd name="connsiteX7" fmla="*/ 7067550 w 7069441"/>
                <a:gd name="connsiteY7" fmla="*/ 2061804 h 6215778"/>
                <a:gd name="connsiteX8" fmla="*/ 7029450 w 7069441"/>
                <a:gd name="connsiteY8" fmla="*/ 3033354 h 6215778"/>
                <a:gd name="connsiteX9" fmla="*/ 6953250 w 7069441"/>
                <a:gd name="connsiteY9" fmla="*/ 4119204 h 6215778"/>
                <a:gd name="connsiteX10" fmla="*/ 6800850 w 7069441"/>
                <a:gd name="connsiteY10" fmla="*/ 4805004 h 6215778"/>
                <a:gd name="connsiteX11" fmla="*/ 6496050 w 7069441"/>
                <a:gd name="connsiteY11" fmla="*/ 5490804 h 6215778"/>
                <a:gd name="connsiteX12" fmla="*/ 6286500 w 7069441"/>
                <a:gd name="connsiteY12" fmla="*/ 5852754 h 6215778"/>
                <a:gd name="connsiteX13" fmla="*/ 5676900 w 7069441"/>
                <a:gd name="connsiteY13" fmla="*/ 6157554 h 6215778"/>
                <a:gd name="connsiteX14" fmla="*/ 4514850 w 7069441"/>
                <a:gd name="connsiteY14" fmla="*/ 6214704 h 6215778"/>
                <a:gd name="connsiteX15" fmla="*/ 2895600 w 7069441"/>
                <a:gd name="connsiteY15" fmla="*/ 6138504 h 6215778"/>
                <a:gd name="connsiteX16" fmla="*/ 1371600 w 7069441"/>
                <a:gd name="connsiteY16" fmla="*/ 5662254 h 6215778"/>
                <a:gd name="connsiteX17" fmla="*/ 476250 w 7069441"/>
                <a:gd name="connsiteY17" fmla="*/ 4862154 h 6215778"/>
                <a:gd name="connsiteX18" fmla="*/ 38100 w 7069441"/>
                <a:gd name="connsiteY18" fmla="*/ 4100154 h 6215778"/>
                <a:gd name="connsiteX0" fmla="*/ 0 w 7069441"/>
                <a:gd name="connsiteY0" fmla="*/ 156804 h 6215778"/>
                <a:gd name="connsiteX1" fmla="*/ 2286000 w 7069441"/>
                <a:gd name="connsiteY1" fmla="*/ 4404 h 6215778"/>
                <a:gd name="connsiteX2" fmla="*/ 4191000 w 7069441"/>
                <a:gd name="connsiteY2" fmla="*/ 309204 h 6215778"/>
                <a:gd name="connsiteX3" fmla="*/ 5543550 w 7069441"/>
                <a:gd name="connsiteY3" fmla="*/ 728304 h 6215778"/>
                <a:gd name="connsiteX4" fmla="*/ 6248400 w 7069441"/>
                <a:gd name="connsiteY4" fmla="*/ 937854 h 6215778"/>
                <a:gd name="connsiteX5" fmla="*/ 6629400 w 7069441"/>
                <a:gd name="connsiteY5" fmla="*/ 1147404 h 6215778"/>
                <a:gd name="connsiteX6" fmla="*/ 6972300 w 7069441"/>
                <a:gd name="connsiteY6" fmla="*/ 1490304 h 6215778"/>
                <a:gd name="connsiteX7" fmla="*/ 7067550 w 7069441"/>
                <a:gd name="connsiteY7" fmla="*/ 2061804 h 6215778"/>
                <a:gd name="connsiteX8" fmla="*/ 7029450 w 7069441"/>
                <a:gd name="connsiteY8" fmla="*/ 3033354 h 6215778"/>
                <a:gd name="connsiteX9" fmla="*/ 6953250 w 7069441"/>
                <a:gd name="connsiteY9" fmla="*/ 4119204 h 6215778"/>
                <a:gd name="connsiteX10" fmla="*/ 6800850 w 7069441"/>
                <a:gd name="connsiteY10" fmla="*/ 4805004 h 6215778"/>
                <a:gd name="connsiteX11" fmla="*/ 6496050 w 7069441"/>
                <a:gd name="connsiteY11" fmla="*/ 5490804 h 6215778"/>
                <a:gd name="connsiteX12" fmla="*/ 6153150 w 7069441"/>
                <a:gd name="connsiteY12" fmla="*/ 5852754 h 6215778"/>
                <a:gd name="connsiteX13" fmla="*/ 5676900 w 7069441"/>
                <a:gd name="connsiteY13" fmla="*/ 6157554 h 6215778"/>
                <a:gd name="connsiteX14" fmla="*/ 4514850 w 7069441"/>
                <a:gd name="connsiteY14" fmla="*/ 6214704 h 6215778"/>
                <a:gd name="connsiteX15" fmla="*/ 2895600 w 7069441"/>
                <a:gd name="connsiteY15" fmla="*/ 6138504 h 6215778"/>
                <a:gd name="connsiteX16" fmla="*/ 1371600 w 7069441"/>
                <a:gd name="connsiteY16" fmla="*/ 5662254 h 6215778"/>
                <a:gd name="connsiteX17" fmla="*/ 476250 w 7069441"/>
                <a:gd name="connsiteY17" fmla="*/ 4862154 h 6215778"/>
                <a:gd name="connsiteX18" fmla="*/ 38100 w 7069441"/>
                <a:gd name="connsiteY18" fmla="*/ 4100154 h 6215778"/>
                <a:gd name="connsiteX0" fmla="*/ 0 w 7069441"/>
                <a:gd name="connsiteY0" fmla="*/ 156804 h 6217109"/>
                <a:gd name="connsiteX1" fmla="*/ 2286000 w 7069441"/>
                <a:gd name="connsiteY1" fmla="*/ 4404 h 6217109"/>
                <a:gd name="connsiteX2" fmla="*/ 4191000 w 7069441"/>
                <a:gd name="connsiteY2" fmla="*/ 309204 h 6217109"/>
                <a:gd name="connsiteX3" fmla="*/ 5543550 w 7069441"/>
                <a:gd name="connsiteY3" fmla="*/ 728304 h 6217109"/>
                <a:gd name="connsiteX4" fmla="*/ 6248400 w 7069441"/>
                <a:gd name="connsiteY4" fmla="*/ 937854 h 6217109"/>
                <a:gd name="connsiteX5" fmla="*/ 6629400 w 7069441"/>
                <a:gd name="connsiteY5" fmla="*/ 1147404 h 6217109"/>
                <a:gd name="connsiteX6" fmla="*/ 6972300 w 7069441"/>
                <a:gd name="connsiteY6" fmla="*/ 1490304 h 6217109"/>
                <a:gd name="connsiteX7" fmla="*/ 7067550 w 7069441"/>
                <a:gd name="connsiteY7" fmla="*/ 2061804 h 6217109"/>
                <a:gd name="connsiteX8" fmla="*/ 7029450 w 7069441"/>
                <a:gd name="connsiteY8" fmla="*/ 3033354 h 6217109"/>
                <a:gd name="connsiteX9" fmla="*/ 6953250 w 7069441"/>
                <a:gd name="connsiteY9" fmla="*/ 4119204 h 6217109"/>
                <a:gd name="connsiteX10" fmla="*/ 6800850 w 7069441"/>
                <a:gd name="connsiteY10" fmla="*/ 4805004 h 6217109"/>
                <a:gd name="connsiteX11" fmla="*/ 6496050 w 7069441"/>
                <a:gd name="connsiteY11" fmla="*/ 5490804 h 6217109"/>
                <a:gd name="connsiteX12" fmla="*/ 6153150 w 7069441"/>
                <a:gd name="connsiteY12" fmla="*/ 5852754 h 6217109"/>
                <a:gd name="connsiteX13" fmla="*/ 5505450 w 7069441"/>
                <a:gd name="connsiteY13" fmla="*/ 6119454 h 6217109"/>
                <a:gd name="connsiteX14" fmla="*/ 4514850 w 7069441"/>
                <a:gd name="connsiteY14" fmla="*/ 6214704 h 6217109"/>
                <a:gd name="connsiteX15" fmla="*/ 2895600 w 7069441"/>
                <a:gd name="connsiteY15" fmla="*/ 6138504 h 6217109"/>
                <a:gd name="connsiteX16" fmla="*/ 1371600 w 7069441"/>
                <a:gd name="connsiteY16" fmla="*/ 5662254 h 6217109"/>
                <a:gd name="connsiteX17" fmla="*/ 476250 w 7069441"/>
                <a:gd name="connsiteY17" fmla="*/ 4862154 h 6217109"/>
                <a:gd name="connsiteX18" fmla="*/ 38100 w 7069441"/>
                <a:gd name="connsiteY18" fmla="*/ 4100154 h 6217109"/>
                <a:gd name="connsiteX0" fmla="*/ 0 w 7069441"/>
                <a:gd name="connsiteY0" fmla="*/ 156804 h 6217109"/>
                <a:gd name="connsiteX1" fmla="*/ 2286000 w 7069441"/>
                <a:gd name="connsiteY1" fmla="*/ 4404 h 6217109"/>
                <a:gd name="connsiteX2" fmla="*/ 4191000 w 7069441"/>
                <a:gd name="connsiteY2" fmla="*/ 309204 h 6217109"/>
                <a:gd name="connsiteX3" fmla="*/ 5543550 w 7069441"/>
                <a:gd name="connsiteY3" fmla="*/ 728304 h 6217109"/>
                <a:gd name="connsiteX4" fmla="*/ 6248400 w 7069441"/>
                <a:gd name="connsiteY4" fmla="*/ 937854 h 6217109"/>
                <a:gd name="connsiteX5" fmla="*/ 6629400 w 7069441"/>
                <a:gd name="connsiteY5" fmla="*/ 1147404 h 6217109"/>
                <a:gd name="connsiteX6" fmla="*/ 6972300 w 7069441"/>
                <a:gd name="connsiteY6" fmla="*/ 1490304 h 6217109"/>
                <a:gd name="connsiteX7" fmla="*/ 7067550 w 7069441"/>
                <a:gd name="connsiteY7" fmla="*/ 2061804 h 6217109"/>
                <a:gd name="connsiteX8" fmla="*/ 7029450 w 7069441"/>
                <a:gd name="connsiteY8" fmla="*/ 3033354 h 6217109"/>
                <a:gd name="connsiteX9" fmla="*/ 6953250 w 7069441"/>
                <a:gd name="connsiteY9" fmla="*/ 4119204 h 6217109"/>
                <a:gd name="connsiteX10" fmla="*/ 6800850 w 7069441"/>
                <a:gd name="connsiteY10" fmla="*/ 4805004 h 6217109"/>
                <a:gd name="connsiteX11" fmla="*/ 6572250 w 7069441"/>
                <a:gd name="connsiteY11" fmla="*/ 5338404 h 6217109"/>
                <a:gd name="connsiteX12" fmla="*/ 6153150 w 7069441"/>
                <a:gd name="connsiteY12" fmla="*/ 5852754 h 6217109"/>
                <a:gd name="connsiteX13" fmla="*/ 5505450 w 7069441"/>
                <a:gd name="connsiteY13" fmla="*/ 6119454 h 6217109"/>
                <a:gd name="connsiteX14" fmla="*/ 4514850 w 7069441"/>
                <a:gd name="connsiteY14" fmla="*/ 6214704 h 6217109"/>
                <a:gd name="connsiteX15" fmla="*/ 2895600 w 7069441"/>
                <a:gd name="connsiteY15" fmla="*/ 6138504 h 6217109"/>
                <a:gd name="connsiteX16" fmla="*/ 1371600 w 7069441"/>
                <a:gd name="connsiteY16" fmla="*/ 5662254 h 6217109"/>
                <a:gd name="connsiteX17" fmla="*/ 476250 w 7069441"/>
                <a:gd name="connsiteY17" fmla="*/ 4862154 h 6217109"/>
                <a:gd name="connsiteX18" fmla="*/ 38100 w 7069441"/>
                <a:gd name="connsiteY18" fmla="*/ 4100154 h 6217109"/>
                <a:gd name="connsiteX0" fmla="*/ 0 w 7069441"/>
                <a:gd name="connsiteY0" fmla="*/ 153238 h 6213543"/>
                <a:gd name="connsiteX1" fmla="*/ 2286000 w 7069441"/>
                <a:gd name="connsiteY1" fmla="*/ 838 h 6213543"/>
                <a:gd name="connsiteX2" fmla="*/ 4191000 w 7069441"/>
                <a:gd name="connsiteY2" fmla="*/ 210388 h 6213543"/>
                <a:gd name="connsiteX3" fmla="*/ 5543550 w 7069441"/>
                <a:gd name="connsiteY3" fmla="*/ 724738 h 6213543"/>
                <a:gd name="connsiteX4" fmla="*/ 6248400 w 7069441"/>
                <a:gd name="connsiteY4" fmla="*/ 934288 h 6213543"/>
                <a:gd name="connsiteX5" fmla="*/ 6629400 w 7069441"/>
                <a:gd name="connsiteY5" fmla="*/ 1143838 h 6213543"/>
                <a:gd name="connsiteX6" fmla="*/ 6972300 w 7069441"/>
                <a:gd name="connsiteY6" fmla="*/ 1486738 h 6213543"/>
                <a:gd name="connsiteX7" fmla="*/ 7067550 w 7069441"/>
                <a:gd name="connsiteY7" fmla="*/ 2058238 h 6213543"/>
                <a:gd name="connsiteX8" fmla="*/ 7029450 w 7069441"/>
                <a:gd name="connsiteY8" fmla="*/ 3029788 h 6213543"/>
                <a:gd name="connsiteX9" fmla="*/ 6953250 w 7069441"/>
                <a:gd name="connsiteY9" fmla="*/ 4115638 h 6213543"/>
                <a:gd name="connsiteX10" fmla="*/ 6800850 w 7069441"/>
                <a:gd name="connsiteY10" fmla="*/ 4801438 h 6213543"/>
                <a:gd name="connsiteX11" fmla="*/ 6572250 w 7069441"/>
                <a:gd name="connsiteY11" fmla="*/ 5334838 h 6213543"/>
                <a:gd name="connsiteX12" fmla="*/ 6153150 w 7069441"/>
                <a:gd name="connsiteY12" fmla="*/ 5849188 h 6213543"/>
                <a:gd name="connsiteX13" fmla="*/ 5505450 w 7069441"/>
                <a:gd name="connsiteY13" fmla="*/ 6115888 h 6213543"/>
                <a:gd name="connsiteX14" fmla="*/ 4514850 w 7069441"/>
                <a:gd name="connsiteY14" fmla="*/ 6211138 h 6213543"/>
                <a:gd name="connsiteX15" fmla="*/ 2895600 w 7069441"/>
                <a:gd name="connsiteY15" fmla="*/ 6134938 h 6213543"/>
                <a:gd name="connsiteX16" fmla="*/ 1371600 w 7069441"/>
                <a:gd name="connsiteY16" fmla="*/ 5658688 h 6213543"/>
                <a:gd name="connsiteX17" fmla="*/ 476250 w 7069441"/>
                <a:gd name="connsiteY17" fmla="*/ 4858588 h 6213543"/>
                <a:gd name="connsiteX18" fmla="*/ 38100 w 7069441"/>
                <a:gd name="connsiteY18" fmla="*/ 4096588 h 6213543"/>
                <a:gd name="connsiteX0" fmla="*/ 0 w 7069441"/>
                <a:gd name="connsiteY0" fmla="*/ 153238 h 6213543"/>
                <a:gd name="connsiteX1" fmla="*/ 2286000 w 7069441"/>
                <a:gd name="connsiteY1" fmla="*/ 838 h 6213543"/>
                <a:gd name="connsiteX2" fmla="*/ 4191000 w 7069441"/>
                <a:gd name="connsiteY2" fmla="*/ 210388 h 6213543"/>
                <a:gd name="connsiteX3" fmla="*/ 5429250 w 7069441"/>
                <a:gd name="connsiteY3" fmla="*/ 572338 h 6213543"/>
                <a:gd name="connsiteX4" fmla="*/ 6248400 w 7069441"/>
                <a:gd name="connsiteY4" fmla="*/ 934288 h 6213543"/>
                <a:gd name="connsiteX5" fmla="*/ 6629400 w 7069441"/>
                <a:gd name="connsiteY5" fmla="*/ 1143838 h 6213543"/>
                <a:gd name="connsiteX6" fmla="*/ 6972300 w 7069441"/>
                <a:gd name="connsiteY6" fmla="*/ 1486738 h 6213543"/>
                <a:gd name="connsiteX7" fmla="*/ 7067550 w 7069441"/>
                <a:gd name="connsiteY7" fmla="*/ 2058238 h 6213543"/>
                <a:gd name="connsiteX8" fmla="*/ 7029450 w 7069441"/>
                <a:gd name="connsiteY8" fmla="*/ 3029788 h 6213543"/>
                <a:gd name="connsiteX9" fmla="*/ 6953250 w 7069441"/>
                <a:gd name="connsiteY9" fmla="*/ 4115638 h 6213543"/>
                <a:gd name="connsiteX10" fmla="*/ 6800850 w 7069441"/>
                <a:gd name="connsiteY10" fmla="*/ 4801438 h 6213543"/>
                <a:gd name="connsiteX11" fmla="*/ 6572250 w 7069441"/>
                <a:gd name="connsiteY11" fmla="*/ 5334838 h 6213543"/>
                <a:gd name="connsiteX12" fmla="*/ 6153150 w 7069441"/>
                <a:gd name="connsiteY12" fmla="*/ 5849188 h 6213543"/>
                <a:gd name="connsiteX13" fmla="*/ 5505450 w 7069441"/>
                <a:gd name="connsiteY13" fmla="*/ 6115888 h 6213543"/>
                <a:gd name="connsiteX14" fmla="*/ 4514850 w 7069441"/>
                <a:gd name="connsiteY14" fmla="*/ 6211138 h 6213543"/>
                <a:gd name="connsiteX15" fmla="*/ 2895600 w 7069441"/>
                <a:gd name="connsiteY15" fmla="*/ 6134938 h 6213543"/>
                <a:gd name="connsiteX16" fmla="*/ 1371600 w 7069441"/>
                <a:gd name="connsiteY16" fmla="*/ 5658688 h 6213543"/>
                <a:gd name="connsiteX17" fmla="*/ 476250 w 7069441"/>
                <a:gd name="connsiteY17" fmla="*/ 4858588 h 6213543"/>
                <a:gd name="connsiteX18" fmla="*/ 38100 w 7069441"/>
                <a:gd name="connsiteY18" fmla="*/ 4096588 h 6213543"/>
                <a:gd name="connsiteX0" fmla="*/ 0 w 7069441"/>
                <a:gd name="connsiteY0" fmla="*/ 153238 h 6213543"/>
                <a:gd name="connsiteX1" fmla="*/ 2286000 w 7069441"/>
                <a:gd name="connsiteY1" fmla="*/ 838 h 6213543"/>
                <a:gd name="connsiteX2" fmla="*/ 4191000 w 7069441"/>
                <a:gd name="connsiteY2" fmla="*/ 210388 h 6213543"/>
                <a:gd name="connsiteX3" fmla="*/ 5429250 w 7069441"/>
                <a:gd name="connsiteY3" fmla="*/ 572338 h 6213543"/>
                <a:gd name="connsiteX4" fmla="*/ 6248400 w 7069441"/>
                <a:gd name="connsiteY4" fmla="*/ 934288 h 6213543"/>
                <a:gd name="connsiteX5" fmla="*/ 6629400 w 7069441"/>
                <a:gd name="connsiteY5" fmla="*/ 1143838 h 6213543"/>
                <a:gd name="connsiteX6" fmla="*/ 6972300 w 7069441"/>
                <a:gd name="connsiteY6" fmla="*/ 1486738 h 6213543"/>
                <a:gd name="connsiteX7" fmla="*/ 7067550 w 7069441"/>
                <a:gd name="connsiteY7" fmla="*/ 2058238 h 6213543"/>
                <a:gd name="connsiteX8" fmla="*/ 7029450 w 7069441"/>
                <a:gd name="connsiteY8" fmla="*/ 3029788 h 6213543"/>
                <a:gd name="connsiteX9" fmla="*/ 6953250 w 7069441"/>
                <a:gd name="connsiteY9" fmla="*/ 4115638 h 6213543"/>
                <a:gd name="connsiteX10" fmla="*/ 6800850 w 7069441"/>
                <a:gd name="connsiteY10" fmla="*/ 4801438 h 6213543"/>
                <a:gd name="connsiteX11" fmla="*/ 6572250 w 7069441"/>
                <a:gd name="connsiteY11" fmla="*/ 5334838 h 6213543"/>
                <a:gd name="connsiteX12" fmla="*/ 5935436 w 7069441"/>
                <a:gd name="connsiteY12" fmla="*/ 5849188 h 6213543"/>
                <a:gd name="connsiteX13" fmla="*/ 5505450 w 7069441"/>
                <a:gd name="connsiteY13" fmla="*/ 6115888 h 6213543"/>
                <a:gd name="connsiteX14" fmla="*/ 4514850 w 7069441"/>
                <a:gd name="connsiteY14" fmla="*/ 6211138 h 6213543"/>
                <a:gd name="connsiteX15" fmla="*/ 2895600 w 7069441"/>
                <a:gd name="connsiteY15" fmla="*/ 6134938 h 6213543"/>
                <a:gd name="connsiteX16" fmla="*/ 1371600 w 7069441"/>
                <a:gd name="connsiteY16" fmla="*/ 5658688 h 6213543"/>
                <a:gd name="connsiteX17" fmla="*/ 476250 w 7069441"/>
                <a:gd name="connsiteY17" fmla="*/ 4858588 h 6213543"/>
                <a:gd name="connsiteX18" fmla="*/ 38100 w 7069441"/>
                <a:gd name="connsiteY18" fmla="*/ 4096588 h 6213543"/>
                <a:gd name="connsiteX0" fmla="*/ 0 w 7069441"/>
                <a:gd name="connsiteY0" fmla="*/ 153238 h 6216699"/>
                <a:gd name="connsiteX1" fmla="*/ 2286000 w 7069441"/>
                <a:gd name="connsiteY1" fmla="*/ 838 h 6216699"/>
                <a:gd name="connsiteX2" fmla="*/ 4191000 w 7069441"/>
                <a:gd name="connsiteY2" fmla="*/ 210388 h 6216699"/>
                <a:gd name="connsiteX3" fmla="*/ 5429250 w 7069441"/>
                <a:gd name="connsiteY3" fmla="*/ 572338 h 6216699"/>
                <a:gd name="connsiteX4" fmla="*/ 6248400 w 7069441"/>
                <a:gd name="connsiteY4" fmla="*/ 934288 h 6216699"/>
                <a:gd name="connsiteX5" fmla="*/ 6629400 w 7069441"/>
                <a:gd name="connsiteY5" fmla="*/ 1143838 h 6216699"/>
                <a:gd name="connsiteX6" fmla="*/ 6972300 w 7069441"/>
                <a:gd name="connsiteY6" fmla="*/ 1486738 h 6216699"/>
                <a:gd name="connsiteX7" fmla="*/ 7067550 w 7069441"/>
                <a:gd name="connsiteY7" fmla="*/ 2058238 h 6216699"/>
                <a:gd name="connsiteX8" fmla="*/ 7029450 w 7069441"/>
                <a:gd name="connsiteY8" fmla="*/ 3029788 h 6216699"/>
                <a:gd name="connsiteX9" fmla="*/ 6953250 w 7069441"/>
                <a:gd name="connsiteY9" fmla="*/ 4115638 h 6216699"/>
                <a:gd name="connsiteX10" fmla="*/ 6800850 w 7069441"/>
                <a:gd name="connsiteY10" fmla="*/ 4801438 h 6216699"/>
                <a:gd name="connsiteX11" fmla="*/ 6572250 w 7069441"/>
                <a:gd name="connsiteY11" fmla="*/ 5334838 h 6216699"/>
                <a:gd name="connsiteX12" fmla="*/ 5935436 w 7069441"/>
                <a:gd name="connsiteY12" fmla="*/ 5849188 h 6216699"/>
                <a:gd name="connsiteX13" fmla="*/ 5171621 w 7069441"/>
                <a:gd name="connsiteY13" fmla="*/ 6072345 h 6216699"/>
                <a:gd name="connsiteX14" fmla="*/ 4514850 w 7069441"/>
                <a:gd name="connsiteY14" fmla="*/ 6211138 h 6216699"/>
                <a:gd name="connsiteX15" fmla="*/ 2895600 w 7069441"/>
                <a:gd name="connsiteY15" fmla="*/ 6134938 h 6216699"/>
                <a:gd name="connsiteX16" fmla="*/ 1371600 w 7069441"/>
                <a:gd name="connsiteY16" fmla="*/ 5658688 h 6216699"/>
                <a:gd name="connsiteX17" fmla="*/ 476250 w 7069441"/>
                <a:gd name="connsiteY17" fmla="*/ 4858588 h 6216699"/>
                <a:gd name="connsiteX18" fmla="*/ 38100 w 7069441"/>
                <a:gd name="connsiteY18" fmla="*/ 4096588 h 6216699"/>
                <a:gd name="connsiteX0" fmla="*/ 0 w 7069441"/>
                <a:gd name="connsiteY0" fmla="*/ 153238 h 6213543"/>
                <a:gd name="connsiteX1" fmla="*/ 2286000 w 7069441"/>
                <a:gd name="connsiteY1" fmla="*/ 838 h 6213543"/>
                <a:gd name="connsiteX2" fmla="*/ 4191000 w 7069441"/>
                <a:gd name="connsiteY2" fmla="*/ 210388 h 6213543"/>
                <a:gd name="connsiteX3" fmla="*/ 5429250 w 7069441"/>
                <a:gd name="connsiteY3" fmla="*/ 572338 h 6213543"/>
                <a:gd name="connsiteX4" fmla="*/ 6248400 w 7069441"/>
                <a:gd name="connsiteY4" fmla="*/ 934288 h 6213543"/>
                <a:gd name="connsiteX5" fmla="*/ 6629400 w 7069441"/>
                <a:gd name="connsiteY5" fmla="*/ 1143838 h 6213543"/>
                <a:gd name="connsiteX6" fmla="*/ 6972300 w 7069441"/>
                <a:gd name="connsiteY6" fmla="*/ 1486738 h 6213543"/>
                <a:gd name="connsiteX7" fmla="*/ 7067550 w 7069441"/>
                <a:gd name="connsiteY7" fmla="*/ 2058238 h 6213543"/>
                <a:gd name="connsiteX8" fmla="*/ 7029450 w 7069441"/>
                <a:gd name="connsiteY8" fmla="*/ 3029788 h 6213543"/>
                <a:gd name="connsiteX9" fmla="*/ 6953250 w 7069441"/>
                <a:gd name="connsiteY9" fmla="*/ 4115638 h 6213543"/>
                <a:gd name="connsiteX10" fmla="*/ 6800850 w 7069441"/>
                <a:gd name="connsiteY10" fmla="*/ 4801438 h 6213543"/>
                <a:gd name="connsiteX11" fmla="*/ 6572250 w 7069441"/>
                <a:gd name="connsiteY11" fmla="*/ 5334838 h 6213543"/>
                <a:gd name="connsiteX12" fmla="*/ 5935436 w 7069441"/>
                <a:gd name="connsiteY12" fmla="*/ 5849188 h 6213543"/>
                <a:gd name="connsiteX13" fmla="*/ 5171621 w 7069441"/>
                <a:gd name="connsiteY13" fmla="*/ 6115888 h 6213543"/>
                <a:gd name="connsiteX14" fmla="*/ 4514850 w 7069441"/>
                <a:gd name="connsiteY14" fmla="*/ 6211138 h 6213543"/>
                <a:gd name="connsiteX15" fmla="*/ 2895600 w 7069441"/>
                <a:gd name="connsiteY15" fmla="*/ 6134938 h 6213543"/>
                <a:gd name="connsiteX16" fmla="*/ 1371600 w 7069441"/>
                <a:gd name="connsiteY16" fmla="*/ 5658688 h 6213543"/>
                <a:gd name="connsiteX17" fmla="*/ 476250 w 7069441"/>
                <a:gd name="connsiteY17" fmla="*/ 4858588 h 6213543"/>
                <a:gd name="connsiteX18" fmla="*/ 38100 w 7069441"/>
                <a:gd name="connsiteY18" fmla="*/ 4096588 h 6213543"/>
                <a:gd name="connsiteX0" fmla="*/ 0 w 7069441"/>
                <a:gd name="connsiteY0" fmla="*/ 153238 h 6213543"/>
                <a:gd name="connsiteX1" fmla="*/ 2286000 w 7069441"/>
                <a:gd name="connsiteY1" fmla="*/ 838 h 6213543"/>
                <a:gd name="connsiteX2" fmla="*/ 4191000 w 7069441"/>
                <a:gd name="connsiteY2" fmla="*/ 210388 h 6213543"/>
                <a:gd name="connsiteX3" fmla="*/ 5429250 w 7069441"/>
                <a:gd name="connsiteY3" fmla="*/ 572338 h 6213543"/>
                <a:gd name="connsiteX4" fmla="*/ 6248400 w 7069441"/>
                <a:gd name="connsiteY4" fmla="*/ 934288 h 6213543"/>
                <a:gd name="connsiteX5" fmla="*/ 6629400 w 7069441"/>
                <a:gd name="connsiteY5" fmla="*/ 1143838 h 6213543"/>
                <a:gd name="connsiteX6" fmla="*/ 6972300 w 7069441"/>
                <a:gd name="connsiteY6" fmla="*/ 1486738 h 6213543"/>
                <a:gd name="connsiteX7" fmla="*/ 7067550 w 7069441"/>
                <a:gd name="connsiteY7" fmla="*/ 2058238 h 6213543"/>
                <a:gd name="connsiteX8" fmla="*/ 7029450 w 7069441"/>
                <a:gd name="connsiteY8" fmla="*/ 3029788 h 6213543"/>
                <a:gd name="connsiteX9" fmla="*/ 6953250 w 7069441"/>
                <a:gd name="connsiteY9" fmla="*/ 4115638 h 6213543"/>
                <a:gd name="connsiteX10" fmla="*/ 6800850 w 7069441"/>
                <a:gd name="connsiteY10" fmla="*/ 4801438 h 6213543"/>
                <a:gd name="connsiteX11" fmla="*/ 6572250 w 7069441"/>
                <a:gd name="connsiteY11" fmla="*/ 5334838 h 6213543"/>
                <a:gd name="connsiteX12" fmla="*/ 5935436 w 7069441"/>
                <a:gd name="connsiteY12" fmla="*/ 5849188 h 6213543"/>
                <a:gd name="connsiteX13" fmla="*/ 5200649 w 7069441"/>
                <a:gd name="connsiteY13" fmla="*/ 6115888 h 6213543"/>
                <a:gd name="connsiteX14" fmla="*/ 4514850 w 7069441"/>
                <a:gd name="connsiteY14" fmla="*/ 6211138 h 6213543"/>
                <a:gd name="connsiteX15" fmla="*/ 2895600 w 7069441"/>
                <a:gd name="connsiteY15" fmla="*/ 6134938 h 6213543"/>
                <a:gd name="connsiteX16" fmla="*/ 1371600 w 7069441"/>
                <a:gd name="connsiteY16" fmla="*/ 5658688 h 6213543"/>
                <a:gd name="connsiteX17" fmla="*/ 476250 w 7069441"/>
                <a:gd name="connsiteY17" fmla="*/ 4858588 h 6213543"/>
                <a:gd name="connsiteX18" fmla="*/ 38100 w 7069441"/>
                <a:gd name="connsiteY18" fmla="*/ 4096588 h 6213543"/>
                <a:gd name="connsiteX0" fmla="*/ 0 w 7069441"/>
                <a:gd name="connsiteY0" fmla="*/ 153238 h 6213543"/>
                <a:gd name="connsiteX1" fmla="*/ 2286000 w 7069441"/>
                <a:gd name="connsiteY1" fmla="*/ 838 h 6213543"/>
                <a:gd name="connsiteX2" fmla="*/ 4191000 w 7069441"/>
                <a:gd name="connsiteY2" fmla="*/ 210388 h 6213543"/>
                <a:gd name="connsiteX3" fmla="*/ 5429250 w 7069441"/>
                <a:gd name="connsiteY3" fmla="*/ 572338 h 6213543"/>
                <a:gd name="connsiteX4" fmla="*/ 6248400 w 7069441"/>
                <a:gd name="connsiteY4" fmla="*/ 934288 h 6213543"/>
                <a:gd name="connsiteX5" fmla="*/ 6629400 w 7069441"/>
                <a:gd name="connsiteY5" fmla="*/ 1143838 h 6213543"/>
                <a:gd name="connsiteX6" fmla="*/ 6972300 w 7069441"/>
                <a:gd name="connsiteY6" fmla="*/ 1486738 h 6213543"/>
                <a:gd name="connsiteX7" fmla="*/ 7067550 w 7069441"/>
                <a:gd name="connsiteY7" fmla="*/ 2058238 h 6213543"/>
                <a:gd name="connsiteX8" fmla="*/ 7029450 w 7069441"/>
                <a:gd name="connsiteY8" fmla="*/ 3029788 h 6213543"/>
                <a:gd name="connsiteX9" fmla="*/ 6953250 w 7069441"/>
                <a:gd name="connsiteY9" fmla="*/ 4115638 h 6213543"/>
                <a:gd name="connsiteX10" fmla="*/ 6800850 w 7069441"/>
                <a:gd name="connsiteY10" fmla="*/ 4801438 h 6213543"/>
                <a:gd name="connsiteX11" fmla="*/ 6572250 w 7069441"/>
                <a:gd name="connsiteY11" fmla="*/ 5334838 h 6213543"/>
                <a:gd name="connsiteX12" fmla="*/ 5935436 w 7069441"/>
                <a:gd name="connsiteY12" fmla="*/ 5849188 h 6213543"/>
                <a:gd name="connsiteX13" fmla="*/ 5200649 w 7069441"/>
                <a:gd name="connsiteY13" fmla="*/ 6115888 h 6213543"/>
                <a:gd name="connsiteX14" fmla="*/ 4122965 w 7069441"/>
                <a:gd name="connsiteY14" fmla="*/ 6211138 h 6213543"/>
                <a:gd name="connsiteX15" fmla="*/ 2895600 w 7069441"/>
                <a:gd name="connsiteY15" fmla="*/ 6134938 h 6213543"/>
                <a:gd name="connsiteX16" fmla="*/ 1371600 w 7069441"/>
                <a:gd name="connsiteY16" fmla="*/ 5658688 h 6213543"/>
                <a:gd name="connsiteX17" fmla="*/ 476250 w 7069441"/>
                <a:gd name="connsiteY17" fmla="*/ 4858588 h 6213543"/>
                <a:gd name="connsiteX18" fmla="*/ 38100 w 7069441"/>
                <a:gd name="connsiteY18" fmla="*/ 4096588 h 6213543"/>
                <a:gd name="connsiteX0" fmla="*/ 0 w 7069441"/>
                <a:gd name="connsiteY0" fmla="*/ 153238 h 6213543"/>
                <a:gd name="connsiteX1" fmla="*/ 2286000 w 7069441"/>
                <a:gd name="connsiteY1" fmla="*/ 838 h 6213543"/>
                <a:gd name="connsiteX2" fmla="*/ 4191000 w 7069441"/>
                <a:gd name="connsiteY2" fmla="*/ 210388 h 6213543"/>
                <a:gd name="connsiteX3" fmla="*/ 5429250 w 7069441"/>
                <a:gd name="connsiteY3" fmla="*/ 572338 h 6213543"/>
                <a:gd name="connsiteX4" fmla="*/ 6248400 w 7069441"/>
                <a:gd name="connsiteY4" fmla="*/ 934288 h 6213543"/>
                <a:gd name="connsiteX5" fmla="*/ 6629400 w 7069441"/>
                <a:gd name="connsiteY5" fmla="*/ 1143838 h 6213543"/>
                <a:gd name="connsiteX6" fmla="*/ 6972300 w 7069441"/>
                <a:gd name="connsiteY6" fmla="*/ 1486738 h 6213543"/>
                <a:gd name="connsiteX7" fmla="*/ 7067550 w 7069441"/>
                <a:gd name="connsiteY7" fmla="*/ 2058238 h 6213543"/>
                <a:gd name="connsiteX8" fmla="*/ 7029450 w 7069441"/>
                <a:gd name="connsiteY8" fmla="*/ 3029788 h 6213543"/>
                <a:gd name="connsiteX9" fmla="*/ 6953250 w 7069441"/>
                <a:gd name="connsiteY9" fmla="*/ 4115638 h 6213543"/>
                <a:gd name="connsiteX10" fmla="*/ 6800850 w 7069441"/>
                <a:gd name="connsiteY10" fmla="*/ 4801438 h 6213543"/>
                <a:gd name="connsiteX11" fmla="*/ 6572250 w 7069441"/>
                <a:gd name="connsiteY11" fmla="*/ 5334838 h 6213543"/>
                <a:gd name="connsiteX12" fmla="*/ 5935436 w 7069441"/>
                <a:gd name="connsiteY12" fmla="*/ 5849188 h 6213543"/>
                <a:gd name="connsiteX13" fmla="*/ 5200649 w 7069441"/>
                <a:gd name="connsiteY13" fmla="*/ 6115888 h 6213543"/>
                <a:gd name="connsiteX14" fmla="*/ 4122965 w 7069441"/>
                <a:gd name="connsiteY14" fmla="*/ 6211138 h 6213543"/>
                <a:gd name="connsiteX15" fmla="*/ 2895600 w 7069441"/>
                <a:gd name="connsiteY15" fmla="*/ 6134938 h 6213543"/>
                <a:gd name="connsiteX16" fmla="*/ 1371600 w 7069441"/>
                <a:gd name="connsiteY16" fmla="*/ 5658688 h 6213543"/>
                <a:gd name="connsiteX17" fmla="*/ 476250 w 7069441"/>
                <a:gd name="connsiteY17" fmla="*/ 4858588 h 6213543"/>
                <a:gd name="connsiteX18" fmla="*/ 38100 w 7069441"/>
                <a:gd name="connsiteY18" fmla="*/ 4386874 h 6213543"/>
                <a:gd name="connsiteX0" fmla="*/ 0 w 7069441"/>
                <a:gd name="connsiteY0" fmla="*/ 153238 h 6213543"/>
                <a:gd name="connsiteX1" fmla="*/ 2286000 w 7069441"/>
                <a:gd name="connsiteY1" fmla="*/ 838 h 6213543"/>
                <a:gd name="connsiteX2" fmla="*/ 4191000 w 7069441"/>
                <a:gd name="connsiteY2" fmla="*/ 210388 h 6213543"/>
                <a:gd name="connsiteX3" fmla="*/ 5429250 w 7069441"/>
                <a:gd name="connsiteY3" fmla="*/ 572338 h 6213543"/>
                <a:gd name="connsiteX4" fmla="*/ 6248400 w 7069441"/>
                <a:gd name="connsiteY4" fmla="*/ 934288 h 6213543"/>
                <a:gd name="connsiteX5" fmla="*/ 6629400 w 7069441"/>
                <a:gd name="connsiteY5" fmla="*/ 1143838 h 6213543"/>
                <a:gd name="connsiteX6" fmla="*/ 6972300 w 7069441"/>
                <a:gd name="connsiteY6" fmla="*/ 1486738 h 6213543"/>
                <a:gd name="connsiteX7" fmla="*/ 7067550 w 7069441"/>
                <a:gd name="connsiteY7" fmla="*/ 2058238 h 6213543"/>
                <a:gd name="connsiteX8" fmla="*/ 7029450 w 7069441"/>
                <a:gd name="connsiteY8" fmla="*/ 3029788 h 6213543"/>
                <a:gd name="connsiteX9" fmla="*/ 6953250 w 7069441"/>
                <a:gd name="connsiteY9" fmla="*/ 4115638 h 6213543"/>
                <a:gd name="connsiteX10" fmla="*/ 6800850 w 7069441"/>
                <a:gd name="connsiteY10" fmla="*/ 4801438 h 6213543"/>
                <a:gd name="connsiteX11" fmla="*/ 6572250 w 7069441"/>
                <a:gd name="connsiteY11" fmla="*/ 5334838 h 6213543"/>
                <a:gd name="connsiteX12" fmla="*/ 5935436 w 7069441"/>
                <a:gd name="connsiteY12" fmla="*/ 5849188 h 6213543"/>
                <a:gd name="connsiteX13" fmla="*/ 5200649 w 7069441"/>
                <a:gd name="connsiteY13" fmla="*/ 6115888 h 6213543"/>
                <a:gd name="connsiteX14" fmla="*/ 4122965 w 7069441"/>
                <a:gd name="connsiteY14" fmla="*/ 6211138 h 6213543"/>
                <a:gd name="connsiteX15" fmla="*/ 2895600 w 7069441"/>
                <a:gd name="connsiteY15" fmla="*/ 6134938 h 6213543"/>
                <a:gd name="connsiteX16" fmla="*/ 1371600 w 7069441"/>
                <a:gd name="connsiteY16" fmla="*/ 5658688 h 6213543"/>
                <a:gd name="connsiteX17" fmla="*/ 679450 w 7069441"/>
                <a:gd name="connsiteY17" fmla="*/ 5308531 h 6213543"/>
                <a:gd name="connsiteX18" fmla="*/ 38100 w 7069441"/>
                <a:gd name="connsiteY18" fmla="*/ 4386874 h 6213543"/>
                <a:gd name="connsiteX0" fmla="*/ 0 w 7069441"/>
                <a:gd name="connsiteY0" fmla="*/ 153238 h 6213543"/>
                <a:gd name="connsiteX1" fmla="*/ 2286000 w 7069441"/>
                <a:gd name="connsiteY1" fmla="*/ 838 h 6213543"/>
                <a:gd name="connsiteX2" fmla="*/ 4191000 w 7069441"/>
                <a:gd name="connsiteY2" fmla="*/ 210388 h 6213543"/>
                <a:gd name="connsiteX3" fmla="*/ 5429250 w 7069441"/>
                <a:gd name="connsiteY3" fmla="*/ 572338 h 6213543"/>
                <a:gd name="connsiteX4" fmla="*/ 6248400 w 7069441"/>
                <a:gd name="connsiteY4" fmla="*/ 934288 h 6213543"/>
                <a:gd name="connsiteX5" fmla="*/ 6629400 w 7069441"/>
                <a:gd name="connsiteY5" fmla="*/ 1143838 h 6213543"/>
                <a:gd name="connsiteX6" fmla="*/ 6972300 w 7069441"/>
                <a:gd name="connsiteY6" fmla="*/ 1486738 h 6213543"/>
                <a:gd name="connsiteX7" fmla="*/ 7067550 w 7069441"/>
                <a:gd name="connsiteY7" fmla="*/ 2058238 h 6213543"/>
                <a:gd name="connsiteX8" fmla="*/ 7029450 w 7069441"/>
                <a:gd name="connsiteY8" fmla="*/ 3029788 h 6213543"/>
                <a:gd name="connsiteX9" fmla="*/ 6953250 w 7069441"/>
                <a:gd name="connsiteY9" fmla="*/ 4115638 h 6213543"/>
                <a:gd name="connsiteX10" fmla="*/ 6800850 w 7069441"/>
                <a:gd name="connsiteY10" fmla="*/ 4801438 h 6213543"/>
                <a:gd name="connsiteX11" fmla="*/ 6572250 w 7069441"/>
                <a:gd name="connsiteY11" fmla="*/ 5334838 h 6213543"/>
                <a:gd name="connsiteX12" fmla="*/ 5935436 w 7069441"/>
                <a:gd name="connsiteY12" fmla="*/ 5849188 h 6213543"/>
                <a:gd name="connsiteX13" fmla="*/ 5200649 w 7069441"/>
                <a:gd name="connsiteY13" fmla="*/ 6115888 h 6213543"/>
                <a:gd name="connsiteX14" fmla="*/ 4122965 w 7069441"/>
                <a:gd name="connsiteY14" fmla="*/ 6211138 h 6213543"/>
                <a:gd name="connsiteX15" fmla="*/ 2895600 w 7069441"/>
                <a:gd name="connsiteY15" fmla="*/ 6134938 h 6213543"/>
                <a:gd name="connsiteX16" fmla="*/ 1371600 w 7069441"/>
                <a:gd name="connsiteY16" fmla="*/ 5658688 h 6213543"/>
                <a:gd name="connsiteX17" fmla="*/ 679450 w 7069441"/>
                <a:gd name="connsiteY17" fmla="*/ 5308531 h 6213543"/>
                <a:gd name="connsiteX18" fmla="*/ 154215 w 7069441"/>
                <a:gd name="connsiteY18" fmla="*/ 5010988 h 6213543"/>
                <a:gd name="connsiteX0" fmla="*/ 0 w 7069441"/>
                <a:gd name="connsiteY0" fmla="*/ 153238 h 6213543"/>
                <a:gd name="connsiteX1" fmla="*/ 2286000 w 7069441"/>
                <a:gd name="connsiteY1" fmla="*/ 838 h 6213543"/>
                <a:gd name="connsiteX2" fmla="*/ 4191000 w 7069441"/>
                <a:gd name="connsiteY2" fmla="*/ 210388 h 6213543"/>
                <a:gd name="connsiteX3" fmla="*/ 5429250 w 7069441"/>
                <a:gd name="connsiteY3" fmla="*/ 572338 h 6213543"/>
                <a:gd name="connsiteX4" fmla="*/ 6248400 w 7069441"/>
                <a:gd name="connsiteY4" fmla="*/ 934288 h 6213543"/>
                <a:gd name="connsiteX5" fmla="*/ 6629400 w 7069441"/>
                <a:gd name="connsiteY5" fmla="*/ 1143838 h 6213543"/>
                <a:gd name="connsiteX6" fmla="*/ 6972300 w 7069441"/>
                <a:gd name="connsiteY6" fmla="*/ 1486738 h 6213543"/>
                <a:gd name="connsiteX7" fmla="*/ 7067550 w 7069441"/>
                <a:gd name="connsiteY7" fmla="*/ 2058238 h 6213543"/>
                <a:gd name="connsiteX8" fmla="*/ 7029450 w 7069441"/>
                <a:gd name="connsiteY8" fmla="*/ 3029788 h 6213543"/>
                <a:gd name="connsiteX9" fmla="*/ 6953250 w 7069441"/>
                <a:gd name="connsiteY9" fmla="*/ 4115638 h 6213543"/>
                <a:gd name="connsiteX10" fmla="*/ 6800850 w 7069441"/>
                <a:gd name="connsiteY10" fmla="*/ 4801438 h 6213543"/>
                <a:gd name="connsiteX11" fmla="*/ 6572250 w 7069441"/>
                <a:gd name="connsiteY11" fmla="*/ 5334838 h 6213543"/>
                <a:gd name="connsiteX12" fmla="*/ 5935436 w 7069441"/>
                <a:gd name="connsiteY12" fmla="*/ 5849188 h 6213543"/>
                <a:gd name="connsiteX13" fmla="*/ 5200649 w 7069441"/>
                <a:gd name="connsiteY13" fmla="*/ 6115888 h 6213543"/>
                <a:gd name="connsiteX14" fmla="*/ 4122965 w 7069441"/>
                <a:gd name="connsiteY14" fmla="*/ 6211138 h 6213543"/>
                <a:gd name="connsiteX15" fmla="*/ 2895600 w 7069441"/>
                <a:gd name="connsiteY15" fmla="*/ 6134938 h 6213543"/>
                <a:gd name="connsiteX16" fmla="*/ 1371600 w 7069441"/>
                <a:gd name="connsiteY16" fmla="*/ 5658688 h 6213543"/>
                <a:gd name="connsiteX17" fmla="*/ 810079 w 7069441"/>
                <a:gd name="connsiteY17" fmla="*/ 5540760 h 6213543"/>
                <a:gd name="connsiteX18" fmla="*/ 154215 w 7069441"/>
                <a:gd name="connsiteY18" fmla="*/ 5010988 h 6213543"/>
                <a:gd name="connsiteX0" fmla="*/ 0 w 7069441"/>
                <a:gd name="connsiteY0" fmla="*/ 153238 h 6211334"/>
                <a:gd name="connsiteX1" fmla="*/ 2286000 w 7069441"/>
                <a:gd name="connsiteY1" fmla="*/ 838 h 6211334"/>
                <a:gd name="connsiteX2" fmla="*/ 4191000 w 7069441"/>
                <a:gd name="connsiteY2" fmla="*/ 210388 h 6211334"/>
                <a:gd name="connsiteX3" fmla="*/ 5429250 w 7069441"/>
                <a:gd name="connsiteY3" fmla="*/ 572338 h 6211334"/>
                <a:gd name="connsiteX4" fmla="*/ 6248400 w 7069441"/>
                <a:gd name="connsiteY4" fmla="*/ 934288 h 6211334"/>
                <a:gd name="connsiteX5" fmla="*/ 6629400 w 7069441"/>
                <a:gd name="connsiteY5" fmla="*/ 1143838 h 6211334"/>
                <a:gd name="connsiteX6" fmla="*/ 6972300 w 7069441"/>
                <a:gd name="connsiteY6" fmla="*/ 1486738 h 6211334"/>
                <a:gd name="connsiteX7" fmla="*/ 7067550 w 7069441"/>
                <a:gd name="connsiteY7" fmla="*/ 2058238 h 6211334"/>
                <a:gd name="connsiteX8" fmla="*/ 7029450 w 7069441"/>
                <a:gd name="connsiteY8" fmla="*/ 3029788 h 6211334"/>
                <a:gd name="connsiteX9" fmla="*/ 6953250 w 7069441"/>
                <a:gd name="connsiteY9" fmla="*/ 4115638 h 6211334"/>
                <a:gd name="connsiteX10" fmla="*/ 6800850 w 7069441"/>
                <a:gd name="connsiteY10" fmla="*/ 4801438 h 6211334"/>
                <a:gd name="connsiteX11" fmla="*/ 6572250 w 7069441"/>
                <a:gd name="connsiteY11" fmla="*/ 5334838 h 6211334"/>
                <a:gd name="connsiteX12" fmla="*/ 5935436 w 7069441"/>
                <a:gd name="connsiteY12" fmla="*/ 5849188 h 6211334"/>
                <a:gd name="connsiteX13" fmla="*/ 5200649 w 7069441"/>
                <a:gd name="connsiteY13" fmla="*/ 6115888 h 6211334"/>
                <a:gd name="connsiteX14" fmla="*/ 4122965 w 7069441"/>
                <a:gd name="connsiteY14" fmla="*/ 6211138 h 6211334"/>
                <a:gd name="connsiteX15" fmla="*/ 2895600 w 7069441"/>
                <a:gd name="connsiteY15" fmla="*/ 6134938 h 6211334"/>
                <a:gd name="connsiteX16" fmla="*/ 1908629 w 7069441"/>
                <a:gd name="connsiteY16" fmla="*/ 5948974 h 6211334"/>
                <a:gd name="connsiteX17" fmla="*/ 810079 w 7069441"/>
                <a:gd name="connsiteY17" fmla="*/ 5540760 h 6211334"/>
                <a:gd name="connsiteX18" fmla="*/ 154215 w 7069441"/>
                <a:gd name="connsiteY18" fmla="*/ 5010988 h 6211334"/>
                <a:gd name="connsiteX0" fmla="*/ 0 w 7069441"/>
                <a:gd name="connsiteY0" fmla="*/ 153238 h 6211334"/>
                <a:gd name="connsiteX1" fmla="*/ 2286000 w 7069441"/>
                <a:gd name="connsiteY1" fmla="*/ 838 h 6211334"/>
                <a:gd name="connsiteX2" fmla="*/ 4191000 w 7069441"/>
                <a:gd name="connsiteY2" fmla="*/ 210388 h 6211334"/>
                <a:gd name="connsiteX3" fmla="*/ 5429250 w 7069441"/>
                <a:gd name="connsiteY3" fmla="*/ 572338 h 6211334"/>
                <a:gd name="connsiteX4" fmla="*/ 6248400 w 7069441"/>
                <a:gd name="connsiteY4" fmla="*/ 934288 h 6211334"/>
                <a:gd name="connsiteX5" fmla="*/ 6629400 w 7069441"/>
                <a:gd name="connsiteY5" fmla="*/ 1143838 h 6211334"/>
                <a:gd name="connsiteX6" fmla="*/ 6972300 w 7069441"/>
                <a:gd name="connsiteY6" fmla="*/ 1486738 h 6211334"/>
                <a:gd name="connsiteX7" fmla="*/ 7067550 w 7069441"/>
                <a:gd name="connsiteY7" fmla="*/ 2058238 h 6211334"/>
                <a:gd name="connsiteX8" fmla="*/ 7029450 w 7069441"/>
                <a:gd name="connsiteY8" fmla="*/ 3029788 h 6211334"/>
                <a:gd name="connsiteX9" fmla="*/ 6953250 w 7069441"/>
                <a:gd name="connsiteY9" fmla="*/ 4115638 h 6211334"/>
                <a:gd name="connsiteX10" fmla="*/ 6800850 w 7069441"/>
                <a:gd name="connsiteY10" fmla="*/ 4801438 h 6211334"/>
                <a:gd name="connsiteX11" fmla="*/ 6572250 w 7069441"/>
                <a:gd name="connsiteY11" fmla="*/ 5334838 h 6211334"/>
                <a:gd name="connsiteX12" fmla="*/ 5935436 w 7069441"/>
                <a:gd name="connsiteY12" fmla="*/ 5849188 h 6211334"/>
                <a:gd name="connsiteX13" fmla="*/ 5200649 w 7069441"/>
                <a:gd name="connsiteY13" fmla="*/ 6115888 h 6211334"/>
                <a:gd name="connsiteX14" fmla="*/ 4122965 w 7069441"/>
                <a:gd name="connsiteY14" fmla="*/ 6211138 h 6211334"/>
                <a:gd name="connsiteX15" fmla="*/ 2895600 w 7069441"/>
                <a:gd name="connsiteY15" fmla="*/ 6134938 h 6211334"/>
                <a:gd name="connsiteX16" fmla="*/ 1908629 w 7069441"/>
                <a:gd name="connsiteY16" fmla="*/ 5948974 h 6211334"/>
                <a:gd name="connsiteX17" fmla="*/ 810079 w 7069441"/>
                <a:gd name="connsiteY17" fmla="*/ 5540760 h 6211334"/>
                <a:gd name="connsiteX18" fmla="*/ 110672 w 7069441"/>
                <a:gd name="connsiteY18" fmla="*/ 5359331 h 6211334"/>
                <a:gd name="connsiteX0" fmla="*/ 0 w 7069441"/>
                <a:gd name="connsiteY0" fmla="*/ 153238 h 6211334"/>
                <a:gd name="connsiteX1" fmla="*/ 2286000 w 7069441"/>
                <a:gd name="connsiteY1" fmla="*/ 838 h 6211334"/>
                <a:gd name="connsiteX2" fmla="*/ 4191000 w 7069441"/>
                <a:gd name="connsiteY2" fmla="*/ 210388 h 6211334"/>
                <a:gd name="connsiteX3" fmla="*/ 5429250 w 7069441"/>
                <a:gd name="connsiteY3" fmla="*/ 572338 h 6211334"/>
                <a:gd name="connsiteX4" fmla="*/ 6248400 w 7069441"/>
                <a:gd name="connsiteY4" fmla="*/ 934288 h 6211334"/>
                <a:gd name="connsiteX5" fmla="*/ 6629400 w 7069441"/>
                <a:gd name="connsiteY5" fmla="*/ 1143838 h 6211334"/>
                <a:gd name="connsiteX6" fmla="*/ 6972300 w 7069441"/>
                <a:gd name="connsiteY6" fmla="*/ 1486738 h 6211334"/>
                <a:gd name="connsiteX7" fmla="*/ 7067550 w 7069441"/>
                <a:gd name="connsiteY7" fmla="*/ 2058238 h 6211334"/>
                <a:gd name="connsiteX8" fmla="*/ 7029450 w 7069441"/>
                <a:gd name="connsiteY8" fmla="*/ 3029788 h 6211334"/>
                <a:gd name="connsiteX9" fmla="*/ 6953250 w 7069441"/>
                <a:gd name="connsiteY9" fmla="*/ 4115638 h 6211334"/>
                <a:gd name="connsiteX10" fmla="*/ 6800850 w 7069441"/>
                <a:gd name="connsiteY10" fmla="*/ 4801438 h 6211334"/>
                <a:gd name="connsiteX11" fmla="*/ 6572250 w 7069441"/>
                <a:gd name="connsiteY11" fmla="*/ 5334838 h 6211334"/>
                <a:gd name="connsiteX12" fmla="*/ 5935436 w 7069441"/>
                <a:gd name="connsiteY12" fmla="*/ 5849188 h 6211334"/>
                <a:gd name="connsiteX13" fmla="*/ 5200649 w 7069441"/>
                <a:gd name="connsiteY13" fmla="*/ 6115888 h 6211334"/>
                <a:gd name="connsiteX14" fmla="*/ 4122965 w 7069441"/>
                <a:gd name="connsiteY14" fmla="*/ 6211138 h 6211334"/>
                <a:gd name="connsiteX15" fmla="*/ 2895600 w 7069441"/>
                <a:gd name="connsiteY15" fmla="*/ 6134938 h 6211334"/>
                <a:gd name="connsiteX16" fmla="*/ 1908629 w 7069441"/>
                <a:gd name="connsiteY16" fmla="*/ 5948974 h 6211334"/>
                <a:gd name="connsiteX17" fmla="*/ 810079 w 7069441"/>
                <a:gd name="connsiteY17" fmla="*/ 5540760 h 6211334"/>
                <a:gd name="connsiteX18" fmla="*/ 110672 w 7069441"/>
                <a:gd name="connsiteY18" fmla="*/ 5359331 h 6211334"/>
                <a:gd name="connsiteX0" fmla="*/ 0 w 7069441"/>
                <a:gd name="connsiteY0" fmla="*/ 153238 h 6211334"/>
                <a:gd name="connsiteX1" fmla="*/ 2286000 w 7069441"/>
                <a:gd name="connsiteY1" fmla="*/ 838 h 6211334"/>
                <a:gd name="connsiteX2" fmla="*/ 4191000 w 7069441"/>
                <a:gd name="connsiteY2" fmla="*/ 210388 h 6211334"/>
                <a:gd name="connsiteX3" fmla="*/ 5429250 w 7069441"/>
                <a:gd name="connsiteY3" fmla="*/ 572338 h 6211334"/>
                <a:gd name="connsiteX4" fmla="*/ 6248400 w 7069441"/>
                <a:gd name="connsiteY4" fmla="*/ 934288 h 6211334"/>
                <a:gd name="connsiteX5" fmla="*/ 6629400 w 7069441"/>
                <a:gd name="connsiteY5" fmla="*/ 1143838 h 6211334"/>
                <a:gd name="connsiteX6" fmla="*/ 6972300 w 7069441"/>
                <a:gd name="connsiteY6" fmla="*/ 1486738 h 6211334"/>
                <a:gd name="connsiteX7" fmla="*/ 7067550 w 7069441"/>
                <a:gd name="connsiteY7" fmla="*/ 2058238 h 6211334"/>
                <a:gd name="connsiteX8" fmla="*/ 7029450 w 7069441"/>
                <a:gd name="connsiteY8" fmla="*/ 3029788 h 6211334"/>
                <a:gd name="connsiteX9" fmla="*/ 6953250 w 7069441"/>
                <a:gd name="connsiteY9" fmla="*/ 4115638 h 6211334"/>
                <a:gd name="connsiteX10" fmla="*/ 6800850 w 7069441"/>
                <a:gd name="connsiteY10" fmla="*/ 4801438 h 6211334"/>
                <a:gd name="connsiteX11" fmla="*/ 6572250 w 7069441"/>
                <a:gd name="connsiteY11" fmla="*/ 5334838 h 6211334"/>
                <a:gd name="connsiteX12" fmla="*/ 5935436 w 7069441"/>
                <a:gd name="connsiteY12" fmla="*/ 5849188 h 6211334"/>
                <a:gd name="connsiteX13" fmla="*/ 5200649 w 7069441"/>
                <a:gd name="connsiteY13" fmla="*/ 6115888 h 6211334"/>
                <a:gd name="connsiteX14" fmla="*/ 4122965 w 7069441"/>
                <a:gd name="connsiteY14" fmla="*/ 6211138 h 6211334"/>
                <a:gd name="connsiteX15" fmla="*/ 2895600 w 7069441"/>
                <a:gd name="connsiteY15" fmla="*/ 6134938 h 6211334"/>
                <a:gd name="connsiteX16" fmla="*/ 1908629 w 7069441"/>
                <a:gd name="connsiteY16" fmla="*/ 5948974 h 6211334"/>
                <a:gd name="connsiteX17" fmla="*/ 1085851 w 7069441"/>
                <a:gd name="connsiteY17" fmla="*/ 5685902 h 6211334"/>
                <a:gd name="connsiteX18" fmla="*/ 110672 w 7069441"/>
                <a:gd name="connsiteY18" fmla="*/ 5359331 h 6211334"/>
                <a:gd name="connsiteX0" fmla="*/ 0 w 7069441"/>
                <a:gd name="connsiteY0" fmla="*/ 153238 h 6211334"/>
                <a:gd name="connsiteX1" fmla="*/ 2286000 w 7069441"/>
                <a:gd name="connsiteY1" fmla="*/ 838 h 6211334"/>
                <a:gd name="connsiteX2" fmla="*/ 4191000 w 7069441"/>
                <a:gd name="connsiteY2" fmla="*/ 210388 h 6211334"/>
                <a:gd name="connsiteX3" fmla="*/ 5429250 w 7069441"/>
                <a:gd name="connsiteY3" fmla="*/ 572338 h 6211334"/>
                <a:gd name="connsiteX4" fmla="*/ 6248400 w 7069441"/>
                <a:gd name="connsiteY4" fmla="*/ 934288 h 6211334"/>
                <a:gd name="connsiteX5" fmla="*/ 6629400 w 7069441"/>
                <a:gd name="connsiteY5" fmla="*/ 1143838 h 6211334"/>
                <a:gd name="connsiteX6" fmla="*/ 6972300 w 7069441"/>
                <a:gd name="connsiteY6" fmla="*/ 1486738 h 6211334"/>
                <a:gd name="connsiteX7" fmla="*/ 7067550 w 7069441"/>
                <a:gd name="connsiteY7" fmla="*/ 2058238 h 6211334"/>
                <a:gd name="connsiteX8" fmla="*/ 7029450 w 7069441"/>
                <a:gd name="connsiteY8" fmla="*/ 3029788 h 6211334"/>
                <a:gd name="connsiteX9" fmla="*/ 6953250 w 7069441"/>
                <a:gd name="connsiteY9" fmla="*/ 4115638 h 6211334"/>
                <a:gd name="connsiteX10" fmla="*/ 6800850 w 7069441"/>
                <a:gd name="connsiteY10" fmla="*/ 4801438 h 6211334"/>
                <a:gd name="connsiteX11" fmla="*/ 6572250 w 7069441"/>
                <a:gd name="connsiteY11" fmla="*/ 5334838 h 6211334"/>
                <a:gd name="connsiteX12" fmla="*/ 5935436 w 7069441"/>
                <a:gd name="connsiteY12" fmla="*/ 5849188 h 6211334"/>
                <a:gd name="connsiteX13" fmla="*/ 5200649 w 7069441"/>
                <a:gd name="connsiteY13" fmla="*/ 6115888 h 6211334"/>
                <a:gd name="connsiteX14" fmla="*/ 4122965 w 7069441"/>
                <a:gd name="connsiteY14" fmla="*/ 6211138 h 6211334"/>
                <a:gd name="connsiteX15" fmla="*/ 2895600 w 7069441"/>
                <a:gd name="connsiteY15" fmla="*/ 6134938 h 6211334"/>
                <a:gd name="connsiteX16" fmla="*/ 1908629 w 7069441"/>
                <a:gd name="connsiteY16" fmla="*/ 5948974 h 6211334"/>
                <a:gd name="connsiteX17" fmla="*/ 1085851 w 7069441"/>
                <a:gd name="connsiteY17" fmla="*/ 5685902 h 6211334"/>
                <a:gd name="connsiteX18" fmla="*/ 110672 w 7069441"/>
                <a:gd name="connsiteY18" fmla="*/ 5359331 h 6211334"/>
                <a:gd name="connsiteX0" fmla="*/ 0 w 7069441"/>
                <a:gd name="connsiteY0" fmla="*/ 153238 h 6211334"/>
                <a:gd name="connsiteX1" fmla="*/ 2286000 w 7069441"/>
                <a:gd name="connsiteY1" fmla="*/ 838 h 6211334"/>
                <a:gd name="connsiteX2" fmla="*/ 4191000 w 7069441"/>
                <a:gd name="connsiteY2" fmla="*/ 210388 h 6211334"/>
                <a:gd name="connsiteX3" fmla="*/ 5429250 w 7069441"/>
                <a:gd name="connsiteY3" fmla="*/ 572338 h 6211334"/>
                <a:gd name="connsiteX4" fmla="*/ 6248400 w 7069441"/>
                <a:gd name="connsiteY4" fmla="*/ 934288 h 6211334"/>
                <a:gd name="connsiteX5" fmla="*/ 6629400 w 7069441"/>
                <a:gd name="connsiteY5" fmla="*/ 1143838 h 6211334"/>
                <a:gd name="connsiteX6" fmla="*/ 6972300 w 7069441"/>
                <a:gd name="connsiteY6" fmla="*/ 1486738 h 6211334"/>
                <a:gd name="connsiteX7" fmla="*/ 7067550 w 7069441"/>
                <a:gd name="connsiteY7" fmla="*/ 2058238 h 6211334"/>
                <a:gd name="connsiteX8" fmla="*/ 7029450 w 7069441"/>
                <a:gd name="connsiteY8" fmla="*/ 3029788 h 6211334"/>
                <a:gd name="connsiteX9" fmla="*/ 6953250 w 7069441"/>
                <a:gd name="connsiteY9" fmla="*/ 4115638 h 6211334"/>
                <a:gd name="connsiteX10" fmla="*/ 6800850 w 7069441"/>
                <a:gd name="connsiteY10" fmla="*/ 4801438 h 6211334"/>
                <a:gd name="connsiteX11" fmla="*/ 6572250 w 7069441"/>
                <a:gd name="connsiteY11" fmla="*/ 5334838 h 6211334"/>
                <a:gd name="connsiteX12" fmla="*/ 5935436 w 7069441"/>
                <a:gd name="connsiteY12" fmla="*/ 5849188 h 6211334"/>
                <a:gd name="connsiteX13" fmla="*/ 5200649 w 7069441"/>
                <a:gd name="connsiteY13" fmla="*/ 6115888 h 6211334"/>
                <a:gd name="connsiteX14" fmla="*/ 4122965 w 7069441"/>
                <a:gd name="connsiteY14" fmla="*/ 6211138 h 6211334"/>
                <a:gd name="connsiteX15" fmla="*/ 2895600 w 7069441"/>
                <a:gd name="connsiteY15" fmla="*/ 6134938 h 6211334"/>
                <a:gd name="connsiteX16" fmla="*/ 1908629 w 7069441"/>
                <a:gd name="connsiteY16" fmla="*/ 5948974 h 6211334"/>
                <a:gd name="connsiteX17" fmla="*/ 1085851 w 7069441"/>
                <a:gd name="connsiteY17" fmla="*/ 5685902 h 6211334"/>
                <a:gd name="connsiteX18" fmla="*/ 96158 w 7069441"/>
                <a:gd name="connsiteY18" fmla="*/ 5460931 h 6211334"/>
                <a:gd name="connsiteX0" fmla="*/ 0 w 7069441"/>
                <a:gd name="connsiteY0" fmla="*/ 153238 h 6211334"/>
                <a:gd name="connsiteX1" fmla="*/ 2286000 w 7069441"/>
                <a:gd name="connsiteY1" fmla="*/ 838 h 6211334"/>
                <a:gd name="connsiteX2" fmla="*/ 4191000 w 7069441"/>
                <a:gd name="connsiteY2" fmla="*/ 210388 h 6211334"/>
                <a:gd name="connsiteX3" fmla="*/ 5429250 w 7069441"/>
                <a:gd name="connsiteY3" fmla="*/ 572338 h 6211334"/>
                <a:gd name="connsiteX4" fmla="*/ 6248400 w 7069441"/>
                <a:gd name="connsiteY4" fmla="*/ 934288 h 6211334"/>
                <a:gd name="connsiteX5" fmla="*/ 6629400 w 7069441"/>
                <a:gd name="connsiteY5" fmla="*/ 1143838 h 6211334"/>
                <a:gd name="connsiteX6" fmla="*/ 6972300 w 7069441"/>
                <a:gd name="connsiteY6" fmla="*/ 1486738 h 6211334"/>
                <a:gd name="connsiteX7" fmla="*/ 7067550 w 7069441"/>
                <a:gd name="connsiteY7" fmla="*/ 2058238 h 6211334"/>
                <a:gd name="connsiteX8" fmla="*/ 7029450 w 7069441"/>
                <a:gd name="connsiteY8" fmla="*/ 3029788 h 6211334"/>
                <a:gd name="connsiteX9" fmla="*/ 6953250 w 7069441"/>
                <a:gd name="connsiteY9" fmla="*/ 4115638 h 6211334"/>
                <a:gd name="connsiteX10" fmla="*/ 6800850 w 7069441"/>
                <a:gd name="connsiteY10" fmla="*/ 4801438 h 6211334"/>
                <a:gd name="connsiteX11" fmla="*/ 6572250 w 7069441"/>
                <a:gd name="connsiteY11" fmla="*/ 5334838 h 6211334"/>
                <a:gd name="connsiteX12" fmla="*/ 5935436 w 7069441"/>
                <a:gd name="connsiteY12" fmla="*/ 5849188 h 6211334"/>
                <a:gd name="connsiteX13" fmla="*/ 5200649 w 7069441"/>
                <a:gd name="connsiteY13" fmla="*/ 6115888 h 6211334"/>
                <a:gd name="connsiteX14" fmla="*/ 4122965 w 7069441"/>
                <a:gd name="connsiteY14" fmla="*/ 6211138 h 6211334"/>
                <a:gd name="connsiteX15" fmla="*/ 2895600 w 7069441"/>
                <a:gd name="connsiteY15" fmla="*/ 6134938 h 6211334"/>
                <a:gd name="connsiteX16" fmla="*/ 1908629 w 7069441"/>
                <a:gd name="connsiteY16" fmla="*/ 5948974 h 6211334"/>
                <a:gd name="connsiteX17" fmla="*/ 1085851 w 7069441"/>
                <a:gd name="connsiteY17" fmla="*/ 5772987 h 6211334"/>
                <a:gd name="connsiteX18" fmla="*/ 96158 w 7069441"/>
                <a:gd name="connsiteY18" fmla="*/ 5460931 h 6211334"/>
                <a:gd name="connsiteX0" fmla="*/ 0 w 7069441"/>
                <a:gd name="connsiteY0" fmla="*/ 153238 h 6211304"/>
                <a:gd name="connsiteX1" fmla="*/ 2286000 w 7069441"/>
                <a:gd name="connsiteY1" fmla="*/ 838 h 6211304"/>
                <a:gd name="connsiteX2" fmla="*/ 4191000 w 7069441"/>
                <a:gd name="connsiteY2" fmla="*/ 210388 h 6211304"/>
                <a:gd name="connsiteX3" fmla="*/ 5429250 w 7069441"/>
                <a:gd name="connsiteY3" fmla="*/ 572338 h 6211304"/>
                <a:gd name="connsiteX4" fmla="*/ 6248400 w 7069441"/>
                <a:gd name="connsiteY4" fmla="*/ 934288 h 6211304"/>
                <a:gd name="connsiteX5" fmla="*/ 6629400 w 7069441"/>
                <a:gd name="connsiteY5" fmla="*/ 1143838 h 6211304"/>
                <a:gd name="connsiteX6" fmla="*/ 6972300 w 7069441"/>
                <a:gd name="connsiteY6" fmla="*/ 1486738 h 6211304"/>
                <a:gd name="connsiteX7" fmla="*/ 7067550 w 7069441"/>
                <a:gd name="connsiteY7" fmla="*/ 2058238 h 6211304"/>
                <a:gd name="connsiteX8" fmla="*/ 7029450 w 7069441"/>
                <a:gd name="connsiteY8" fmla="*/ 3029788 h 6211304"/>
                <a:gd name="connsiteX9" fmla="*/ 6953250 w 7069441"/>
                <a:gd name="connsiteY9" fmla="*/ 4115638 h 6211304"/>
                <a:gd name="connsiteX10" fmla="*/ 6800850 w 7069441"/>
                <a:gd name="connsiteY10" fmla="*/ 4801438 h 6211304"/>
                <a:gd name="connsiteX11" fmla="*/ 6572250 w 7069441"/>
                <a:gd name="connsiteY11" fmla="*/ 5334838 h 6211304"/>
                <a:gd name="connsiteX12" fmla="*/ 5935436 w 7069441"/>
                <a:gd name="connsiteY12" fmla="*/ 5849188 h 6211304"/>
                <a:gd name="connsiteX13" fmla="*/ 5200649 w 7069441"/>
                <a:gd name="connsiteY13" fmla="*/ 6115888 h 6211304"/>
                <a:gd name="connsiteX14" fmla="*/ 4122965 w 7069441"/>
                <a:gd name="connsiteY14" fmla="*/ 6211138 h 6211304"/>
                <a:gd name="connsiteX15" fmla="*/ 2895600 w 7069441"/>
                <a:gd name="connsiteY15" fmla="*/ 6134938 h 6211304"/>
                <a:gd name="connsiteX16" fmla="*/ 1908629 w 7069441"/>
                <a:gd name="connsiteY16" fmla="*/ 5992517 h 6211304"/>
                <a:gd name="connsiteX17" fmla="*/ 1085851 w 7069441"/>
                <a:gd name="connsiteY17" fmla="*/ 5772987 h 6211304"/>
                <a:gd name="connsiteX18" fmla="*/ 96158 w 7069441"/>
                <a:gd name="connsiteY18" fmla="*/ 5460931 h 6211304"/>
                <a:gd name="connsiteX0" fmla="*/ 0 w 7069441"/>
                <a:gd name="connsiteY0" fmla="*/ 153238 h 6211304"/>
                <a:gd name="connsiteX1" fmla="*/ 2286000 w 7069441"/>
                <a:gd name="connsiteY1" fmla="*/ 838 h 6211304"/>
                <a:gd name="connsiteX2" fmla="*/ 4191000 w 7069441"/>
                <a:gd name="connsiteY2" fmla="*/ 210388 h 6211304"/>
                <a:gd name="connsiteX3" fmla="*/ 5429250 w 7069441"/>
                <a:gd name="connsiteY3" fmla="*/ 572338 h 6211304"/>
                <a:gd name="connsiteX4" fmla="*/ 6248400 w 7069441"/>
                <a:gd name="connsiteY4" fmla="*/ 934288 h 6211304"/>
                <a:gd name="connsiteX5" fmla="*/ 6629400 w 7069441"/>
                <a:gd name="connsiteY5" fmla="*/ 1143838 h 6211304"/>
                <a:gd name="connsiteX6" fmla="*/ 6972300 w 7069441"/>
                <a:gd name="connsiteY6" fmla="*/ 1486738 h 6211304"/>
                <a:gd name="connsiteX7" fmla="*/ 7067550 w 7069441"/>
                <a:gd name="connsiteY7" fmla="*/ 2058238 h 6211304"/>
                <a:gd name="connsiteX8" fmla="*/ 7029450 w 7069441"/>
                <a:gd name="connsiteY8" fmla="*/ 3029788 h 6211304"/>
                <a:gd name="connsiteX9" fmla="*/ 6953250 w 7069441"/>
                <a:gd name="connsiteY9" fmla="*/ 4115638 h 6211304"/>
                <a:gd name="connsiteX10" fmla="*/ 6800850 w 7069441"/>
                <a:gd name="connsiteY10" fmla="*/ 4801438 h 6211304"/>
                <a:gd name="connsiteX11" fmla="*/ 6572250 w 7069441"/>
                <a:gd name="connsiteY11" fmla="*/ 5334838 h 6211304"/>
                <a:gd name="connsiteX12" fmla="*/ 5935436 w 7069441"/>
                <a:gd name="connsiteY12" fmla="*/ 5849188 h 6211304"/>
                <a:gd name="connsiteX13" fmla="*/ 5200649 w 7069441"/>
                <a:gd name="connsiteY13" fmla="*/ 6115888 h 6211304"/>
                <a:gd name="connsiteX14" fmla="*/ 4122965 w 7069441"/>
                <a:gd name="connsiteY14" fmla="*/ 6211138 h 6211304"/>
                <a:gd name="connsiteX15" fmla="*/ 2895600 w 7069441"/>
                <a:gd name="connsiteY15" fmla="*/ 6134938 h 6211304"/>
                <a:gd name="connsiteX16" fmla="*/ 1908629 w 7069441"/>
                <a:gd name="connsiteY16" fmla="*/ 5992517 h 6211304"/>
                <a:gd name="connsiteX17" fmla="*/ 1085851 w 7069441"/>
                <a:gd name="connsiteY17" fmla="*/ 5772987 h 6211304"/>
                <a:gd name="connsiteX18" fmla="*/ 96158 w 7069441"/>
                <a:gd name="connsiteY18" fmla="*/ 5460931 h 6211304"/>
                <a:gd name="connsiteX0" fmla="*/ 0 w 7069441"/>
                <a:gd name="connsiteY0" fmla="*/ 153238 h 6211304"/>
                <a:gd name="connsiteX1" fmla="*/ 2286000 w 7069441"/>
                <a:gd name="connsiteY1" fmla="*/ 838 h 6211304"/>
                <a:gd name="connsiteX2" fmla="*/ 4191000 w 7069441"/>
                <a:gd name="connsiteY2" fmla="*/ 210388 h 6211304"/>
                <a:gd name="connsiteX3" fmla="*/ 5429250 w 7069441"/>
                <a:gd name="connsiteY3" fmla="*/ 572338 h 6211304"/>
                <a:gd name="connsiteX4" fmla="*/ 6248400 w 7069441"/>
                <a:gd name="connsiteY4" fmla="*/ 934288 h 6211304"/>
                <a:gd name="connsiteX5" fmla="*/ 6629400 w 7069441"/>
                <a:gd name="connsiteY5" fmla="*/ 1143838 h 6211304"/>
                <a:gd name="connsiteX6" fmla="*/ 6972300 w 7069441"/>
                <a:gd name="connsiteY6" fmla="*/ 1486738 h 6211304"/>
                <a:gd name="connsiteX7" fmla="*/ 7067550 w 7069441"/>
                <a:gd name="connsiteY7" fmla="*/ 2058238 h 6211304"/>
                <a:gd name="connsiteX8" fmla="*/ 7029450 w 7069441"/>
                <a:gd name="connsiteY8" fmla="*/ 3029788 h 6211304"/>
                <a:gd name="connsiteX9" fmla="*/ 6953250 w 7069441"/>
                <a:gd name="connsiteY9" fmla="*/ 4115638 h 6211304"/>
                <a:gd name="connsiteX10" fmla="*/ 6800850 w 7069441"/>
                <a:gd name="connsiteY10" fmla="*/ 4801438 h 6211304"/>
                <a:gd name="connsiteX11" fmla="*/ 6572250 w 7069441"/>
                <a:gd name="connsiteY11" fmla="*/ 5334838 h 6211304"/>
                <a:gd name="connsiteX12" fmla="*/ 5935436 w 7069441"/>
                <a:gd name="connsiteY12" fmla="*/ 5849188 h 6211304"/>
                <a:gd name="connsiteX13" fmla="*/ 5200649 w 7069441"/>
                <a:gd name="connsiteY13" fmla="*/ 6115888 h 6211304"/>
                <a:gd name="connsiteX14" fmla="*/ 4122965 w 7069441"/>
                <a:gd name="connsiteY14" fmla="*/ 6211138 h 6211304"/>
                <a:gd name="connsiteX15" fmla="*/ 2895600 w 7069441"/>
                <a:gd name="connsiteY15" fmla="*/ 6134938 h 6211304"/>
                <a:gd name="connsiteX16" fmla="*/ 1908629 w 7069441"/>
                <a:gd name="connsiteY16" fmla="*/ 5992517 h 6211304"/>
                <a:gd name="connsiteX17" fmla="*/ 1085851 w 7069441"/>
                <a:gd name="connsiteY17" fmla="*/ 5772987 h 6211304"/>
                <a:gd name="connsiteX18" fmla="*/ 96158 w 7069441"/>
                <a:gd name="connsiteY18" fmla="*/ 5460931 h 6211304"/>
                <a:gd name="connsiteX0" fmla="*/ 0 w 7069441"/>
                <a:gd name="connsiteY0" fmla="*/ 153238 h 6211304"/>
                <a:gd name="connsiteX1" fmla="*/ 2286000 w 7069441"/>
                <a:gd name="connsiteY1" fmla="*/ 838 h 6211304"/>
                <a:gd name="connsiteX2" fmla="*/ 4191000 w 7069441"/>
                <a:gd name="connsiteY2" fmla="*/ 210388 h 6211304"/>
                <a:gd name="connsiteX3" fmla="*/ 5429250 w 7069441"/>
                <a:gd name="connsiteY3" fmla="*/ 572338 h 6211304"/>
                <a:gd name="connsiteX4" fmla="*/ 6248400 w 7069441"/>
                <a:gd name="connsiteY4" fmla="*/ 934288 h 6211304"/>
                <a:gd name="connsiteX5" fmla="*/ 6629400 w 7069441"/>
                <a:gd name="connsiteY5" fmla="*/ 1143838 h 6211304"/>
                <a:gd name="connsiteX6" fmla="*/ 6972300 w 7069441"/>
                <a:gd name="connsiteY6" fmla="*/ 1486738 h 6211304"/>
                <a:gd name="connsiteX7" fmla="*/ 7067550 w 7069441"/>
                <a:gd name="connsiteY7" fmla="*/ 2058238 h 6211304"/>
                <a:gd name="connsiteX8" fmla="*/ 7029450 w 7069441"/>
                <a:gd name="connsiteY8" fmla="*/ 3029788 h 6211304"/>
                <a:gd name="connsiteX9" fmla="*/ 6953250 w 7069441"/>
                <a:gd name="connsiteY9" fmla="*/ 4115638 h 6211304"/>
                <a:gd name="connsiteX10" fmla="*/ 6800850 w 7069441"/>
                <a:gd name="connsiteY10" fmla="*/ 4801438 h 6211304"/>
                <a:gd name="connsiteX11" fmla="*/ 6572250 w 7069441"/>
                <a:gd name="connsiteY11" fmla="*/ 5334838 h 6211304"/>
                <a:gd name="connsiteX12" fmla="*/ 5935436 w 7069441"/>
                <a:gd name="connsiteY12" fmla="*/ 5849188 h 6211304"/>
                <a:gd name="connsiteX13" fmla="*/ 5200649 w 7069441"/>
                <a:gd name="connsiteY13" fmla="*/ 6115888 h 6211304"/>
                <a:gd name="connsiteX14" fmla="*/ 4122965 w 7069441"/>
                <a:gd name="connsiteY14" fmla="*/ 6211138 h 6211304"/>
                <a:gd name="connsiteX15" fmla="*/ 2895600 w 7069441"/>
                <a:gd name="connsiteY15" fmla="*/ 6134938 h 6211304"/>
                <a:gd name="connsiteX16" fmla="*/ 1908629 w 7069441"/>
                <a:gd name="connsiteY16" fmla="*/ 5992517 h 6211304"/>
                <a:gd name="connsiteX17" fmla="*/ 1085851 w 7069441"/>
                <a:gd name="connsiteY17" fmla="*/ 5772987 h 6211304"/>
                <a:gd name="connsiteX18" fmla="*/ 96158 w 7069441"/>
                <a:gd name="connsiteY18" fmla="*/ 5460931 h 6211304"/>
                <a:gd name="connsiteX0" fmla="*/ 0 w 7069441"/>
                <a:gd name="connsiteY0" fmla="*/ 153238 h 6211304"/>
                <a:gd name="connsiteX1" fmla="*/ 2286000 w 7069441"/>
                <a:gd name="connsiteY1" fmla="*/ 838 h 6211304"/>
                <a:gd name="connsiteX2" fmla="*/ 4191000 w 7069441"/>
                <a:gd name="connsiteY2" fmla="*/ 210388 h 6211304"/>
                <a:gd name="connsiteX3" fmla="*/ 5429250 w 7069441"/>
                <a:gd name="connsiteY3" fmla="*/ 572338 h 6211304"/>
                <a:gd name="connsiteX4" fmla="*/ 6248400 w 7069441"/>
                <a:gd name="connsiteY4" fmla="*/ 934288 h 6211304"/>
                <a:gd name="connsiteX5" fmla="*/ 6629400 w 7069441"/>
                <a:gd name="connsiteY5" fmla="*/ 1143838 h 6211304"/>
                <a:gd name="connsiteX6" fmla="*/ 6972300 w 7069441"/>
                <a:gd name="connsiteY6" fmla="*/ 1486738 h 6211304"/>
                <a:gd name="connsiteX7" fmla="*/ 7067550 w 7069441"/>
                <a:gd name="connsiteY7" fmla="*/ 2058238 h 6211304"/>
                <a:gd name="connsiteX8" fmla="*/ 7029450 w 7069441"/>
                <a:gd name="connsiteY8" fmla="*/ 3029788 h 6211304"/>
                <a:gd name="connsiteX9" fmla="*/ 6953250 w 7069441"/>
                <a:gd name="connsiteY9" fmla="*/ 4115638 h 6211304"/>
                <a:gd name="connsiteX10" fmla="*/ 6800850 w 7069441"/>
                <a:gd name="connsiteY10" fmla="*/ 4801438 h 6211304"/>
                <a:gd name="connsiteX11" fmla="*/ 6572250 w 7069441"/>
                <a:gd name="connsiteY11" fmla="*/ 5334838 h 6211304"/>
                <a:gd name="connsiteX12" fmla="*/ 5935436 w 7069441"/>
                <a:gd name="connsiteY12" fmla="*/ 5849188 h 6211304"/>
                <a:gd name="connsiteX13" fmla="*/ 5200649 w 7069441"/>
                <a:gd name="connsiteY13" fmla="*/ 6115888 h 6211304"/>
                <a:gd name="connsiteX14" fmla="*/ 4122965 w 7069441"/>
                <a:gd name="connsiteY14" fmla="*/ 6211138 h 6211304"/>
                <a:gd name="connsiteX15" fmla="*/ 2895600 w 7069441"/>
                <a:gd name="connsiteY15" fmla="*/ 6134938 h 6211304"/>
                <a:gd name="connsiteX16" fmla="*/ 1908629 w 7069441"/>
                <a:gd name="connsiteY16" fmla="*/ 5992517 h 6211304"/>
                <a:gd name="connsiteX17" fmla="*/ 1056822 w 7069441"/>
                <a:gd name="connsiteY17" fmla="*/ 5802015 h 6211304"/>
                <a:gd name="connsiteX18" fmla="*/ 96158 w 7069441"/>
                <a:gd name="connsiteY18" fmla="*/ 5460931 h 6211304"/>
                <a:gd name="connsiteX0" fmla="*/ 0 w 7069441"/>
                <a:gd name="connsiteY0" fmla="*/ 153238 h 6211304"/>
                <a:gd name="connsiteX1" fmla="*/ 2286000 w 7069441"/>
                <a:gd name="connsiteY1" fmla="*/ 838 h 6211304"/>
                <a:gd name="connsiteX2" fmla="*/ 4191000 w 7069441"/>
                <a:gd name="connsiteY2" fmla="*/ 210388 h 6211304"/>
                <a:gd name="connsiteX3" fmla="*/ 5429250 w 7069441"/>
                <a:gd name="connsiteY3" fmla="*/ 572338 h 6211304"/>
                <a:gd name="connsiteX4" fmla="*/ 6248400 w 7069441"/>
                <a:gd name="connsiteY4" fmla="*/ 934288 h 6211304"/>
                <a:gd name="connsiteX5" fmla="*/ 6629400 w 7069441"/>
                <a:gd name="connsiteY5" fmla="*/ 1143838 h 6211304"/>
                <a:gd name="connsiteX6" fmla="*/ 6972300 w 7069441"/>
                <a:gd name="connsiteY6" fmla="*/ 1486738 h 6211304"/>
                <a:gd name="connsiteX7" fmla="*/ 7067550 w 7069441"/>
                <a:gd name="connsiteY7" fmla="*/ 2058238 h 6211304"/>
                <a:gd name="connsiteX8" fmla="*/ 7029450 w 7069441"/>
                <a:gd name="connsiteY8" fmla="*/ 3029788 h 6211304"/>
                <a:gd name="connsiteX9" fmla="*/ 6953250 w 7069441"/>
                <a:gd name="connsiteY9" fmla="*/ 4115638 h 6211304"/>
                <a:gd name="connsiteX10" fmla="*/ 6800850 w 7069441"/>
                <a:gd name="connsiteY10" fmla="*/ 4801438 h 6211304"/>
                <a:gd name="connsiteX11" fmla="*/ 6572250 w 7069441"/>
                <a:gd name="connsiteY11" fmla="*/ 5334838 h 6211304"/>
                <a:gd name="connsiteX12" fmla="*/ 5935436 w 7069441"/>
                <a:gd name="connsiteY12" fmla="*/ 5849188 h 6211304"/>
                <a:gd name="connsiteX13" fmla="*/ 5200649 w 7069441"/>
                <a:gd name="connsiteY13" fmla="*/ 6115888 h 6211304"/>
                <a:gd name="connsiteX14" fmla="*/ 4122965 w 7069441"/>
                <a:gd name="connsiteY14" fmla="*/ 6211138 h 6211304"/>
                <a:gd name="connsiteX15" fmla="*/ 2895600 w 7069441"/>
                <a:gd name="connsiteY15" fmla="*/ 6134938 h 6211304"/>
                <a:gd name="connsiteX16" fmla="*/ 1908629 w 7069441"/>
                <a:gd name="connsiteY16" fmla="*/ 5992517 h 6211304"/>
                <a:gd name="connsiteX17" fmla="*/ 1056822 w 7069441"/>
                <a:gd name="connsiteY17" fmla="*/ 5802015 h 6211304"/>
                <a:gd name="connsiteX18" fmla="*/ 96158 w 7069441"/>
                <a:gd name="connsiteY18" fmla="*/ 5562531 h 6211304"/>
                <a:gd name="connsiteX0" fmla="*/ 0 w 7069441"/>
                <a:gd name="connsiteY0" fmla="*/ 153238 h 6211304"/>
                <a:gd name="connsiteX1" fmla="*/ 2286000 w 7069441"/>
                <a:gd name="connsiteY1" fmla="*/ 838 h 6211304"/>
                <a:gd name="connsiteX2" fmla="*/ 4191000 w 7069441"/>
                <a:gd name="connsiteY2" fmla="*/ 210388 h 6211304"/>
                <a:gd name="connsiteX3" fmla="*/ 5429250 w 7069441"/>
                <a:gd name="connsiteY3" fmla="*/ 572338 h 6211304"/>
                <a:gd name="connsiteX4" fmla="*/ 6248400 w 7069441"/>
                <a:gd name="connsiteY4" fmla="*/ 934288 h 6211304"/>
                <a:gd name="connsiteX5" fmla="*/ 6629400 w 7069441"/>
                <a:gd name="connsiteY5" fmla="*/ 1143838 h 6211304"/>
                <a:gd name="connsiteX6" fmla="*/ 6972300 w 7069441"/>
                <a:gd name="connsiteY6" fmla="*/ 1486738 h 6211304"/>
                <a:gd name="connsiteX7" fmla="*/ 7067550 w 7069441"/>
                <a:gd name="connsiteY7" fmla="*/ 2058238 h 6211304"/>
                <a:gd name="connsiteX8" fmla="*/ 7029450 w 7069441"/>
                <a:gd name="connsiteY8" fmla="*/ 3029788 h 6211304"/>
                <a:gd name="connsiteX9" fmla="*/ 6953250 w 7069441"/>
                <a:gd name="connsiteY9" fmla="*/ 4115638 h 6211304"/>
                <a:gd name="connsiteX10" fmla="*/ 6800850 w 7069441"/>
                <a:gd name="connsiteY10" fmla="*/ 4801438 h 6211304"/>
                <a:gd name="connsiteX11" fmla="*/ 6572250 w 7069441"/>
                <a:gd name="connsiteY11" fmla="*/ 5334838 h 6211304"/>
                <a:gd name="connsiteX12" fmla="*/ 5935436 w 7069441"/>
                <a:gd name="connsiteY12" fmla="*/ 5849188 h 6211304"/>
                <a:gd name="connsiteX13" fmla="*/ 5200649 w 7069441"/>
                <a:gd name="connsiteY13" fmla="*/ 6115888 h 6211304"/>
                <a:gd name="connsiteX14" fmla="*/ 4122965 w 7069441"/>
                <a:gd name="connsiteY14" fmla="*/ 6211138 h 6211304"/>
                <a:gd name="connsiteX15" fmla="*/ 2895600 w 7069441"/>
                <a:gd name="connsiteY15" fmla="*/ 6134938 h 6211304"/>
                <a:gd name="connsiteX16" fmla="*/ 1908629 w 7069441"/>
                <a:gd name="connsiteY16" fmla="*/ 5992517 h 6211304"/>
                <a:gd name="connsiteX17" fmla="*/ 1085851 w 7069441"/>
                <a:gd name="connsiteY17" fmla="*/ 5889100 h 6211304"/>
                <a:gd name="connsiteX18" fmla="*/ 96158 w 7069441"/>
                <a:gd name="connsiteY18" fmla="*/ 5562531 h 6211304"/>
                <a:gd name="connsiteX0" fmla="*/ 0 w 7069441"/>
                <a:gd name="connsiteY0" fmla="*/ 153238 h 6211275"/>
                <a:gd name="connsiteX1" fmla="*/ 2286000 w 7069441"/>
                <a:gd name="connsiteY1" fmla="*/ 838 h 6211275"/>
                <a:gd name="connsiteX2" fmla="*/ 4191000 w 7069441"/>
                <a:gd name="connsiteY2" fmla="*/ 210388 h 6211275"/>
                <a:gd name="connsiteX3" fmla="*/ 5429250 w 7069441"/>
                <a:gd name="connsiteY3" fmla="*/ 572338 h 6211275"/>
                <a:gd name="connsiteX4" fmla="*/ 6248400 w 7069441"/>
                <a:gd name="connsiteY4" fmla="*/ 934288 h 6211275"/>
                <a:gd name="connsiteX5" fmla="*/ 6629400 w 7069441"/>
                <a:gd name="connsiteY5" fmla="*/ 1143838 h 6211275"/>
                <a:gd name="connsiteX6" fmla="*/ 6972300 w 7069441"/>
                <a:gd name="connsiteY6" fmla="*/ 1486738 h 6211275"/>
                <a:gd name="connsiteX7" fmla="*/ 7067550 w 7069441"/>
                <a:gd name="connsiteY7" fmla="*/ 2058238 h 6211275"/>
                <a:gd name="connsiteX8" fmla="*/ 7029450 w 7069441"/>
                <a:gd name="connsiteY8" fmla="*/ 3029788 h 6211275"/>
                <a:gd name="connsiteX9" fmla="*/ 6953250 w 7069441"/>
                <a:gd name="connsiteY9" fmla="*/ 4115638 h 6211275"/>
                <a:gd name="connsiteX10" fmla="*/ 6800850 w 7069441"/>
                <a:gd name="connsiteY10" fmla="*/ 4801438 h 6211275"/>
                <a:gd name="connsiteX11" fmla="*/ 6572250 w 7069441"/>
                <a:gd name="connsiteY11" fmla="*/ 5334838 h 6211275"/>
                <a:gd name="connsiteX12" fmla="*/ 5935436 w 7069441"/>
                <a:gd name="connsiteY12" fmla="*/ 5849188 h 6211275"/>
                <a:gd name="connsiteX13" fmla="*/ 5200649 w 7069441"/>
                <a:gd name="connsiteY13" fmla="*/ 6115888 h 6211275"/>
                <a:gd name="connsiteX14" fmla="*/ 4122965 w 7069441"/>
                <a:gd name="connsiteY14" fmla="*/ 6211138 h 6211275"/>
                <a:gd name="connsiteX15" fmla="*/ 2895600 w 7069441"/>
                <a:gd name="connsiteY15" fmla="*/ 6134938 h 6211275"/>
                <a:gd name="connsiteX16" fmla="*/ 1908629 w 7069441"/>
                <a:gd name="connsiteY16" fmla="*/ 6050575 h 6211275"/>
                <a:gd name="connsiteX17" fmla="*/ 1085851 w 7069441"/>
                <a:gd name="connsiteY17" fmla="*/ 5889100 h 6211275"/>
                <a:gd name="connsiteX18" fmla="*/ 96158 w 7069441"/>
                <a:gd name="connsiteY18" fmla="*/ 5562531 h 6211275"/>
                <a:gd name="connsiteX0" fmla="*/ 0 w 7069441"/>
                <a:gd name="connsiteY0" fmla="*/ 153238 h 6211275"/>
                <a:gd name="connsiteX1" fmla="*/ 2286000 w 7069441"/>
                <a:gd name="connsiteY1" fmla="*/ 838 h 6211275"/>
                <a:gd name="connsiteX2" fmla="*/ 4191000 w 7069441"/>
                <a:gd name="connsiteY2" fmla="*/ 210388 h 6211275"/>
                <a:gd name="connsiteX3" fmla="*/ 5429250 w 7069441"/>
                <a:gd name="connsiteY3" fmla="*/ 572338 h 6211275"/>
                <a:gd name="connsiteX4" fmla="*/ 6248400 w 7069441"/>
                <a:gd name="connsiteY4" fmla="*/ 934288 h 6211275"/>
                <a:gd name="connsiteX5" fmla="*/ 6629400 w 7069441"/>
                <a:gd name="connsiteY5" fmla="*/ 1143838 h 6211275"/>
                <a:gd name="connsiteX6" fmla="*/ 6972300 w 7069441"/>
                <a:gd name="connsiteY6" fmla="*/ 1486738 h 6211275"/>
                <a:gd name="connsiteX7" fmla="*/ 7067550 w 7069441"/>
                <a:gd name="connsiteY7" fmla="*/ 2058238 h 6211275"/>
                <a:gd name="connsiteX8" fmla="*/ 7029450 w 7069441"/>
                <a:gd name="connsiteY8" fmla="*/ 3029788 h 6211275"/>
                <a:gd name="connsiteX9" fmla="*/ 6953250 w 7069441"/>
                <a:gd name="connsiteY9" fmla="*/ 4115638 h 6211275"/>
                <a:gd name="connsiteX10" fmla="*/ 6800850 w 7069441"/>
                <a:gd name="connsiteY10" fmla="*/ 4801438 h 6211275"/>
                <a:gd name="connsiteX11" fmla="*/ 6572250 w 7069441"/>
                <a:gd name="connsiteY11" fmla="*/ 5334838 h 6211275"/>
                <a:gd name="connsiteX12" fmla="*/ 5935436 w 7069441"/>
                <a:gd name="connsiteY12" fmla="*/ 5849188 h 6211275"/>
                <a:gd name="connsiteX13" fmla="*/ 5200649 w 7069441"/>
                <a:gd name="connsiteY13" fmla="*/ 6115888 h 6211275"/>
                <a:gd name="connsiteX14" fmla="*/ 4122965 w 7069441"/>
                <a:gd name="connsiteY14" fmla="*/ 6211138 h 6211275"/>
                <a:gd name="connsiteX15" fmla="*/ 2895600 w 7069441"/>
                <a:gd name="connsiteY15" fmla="*/ 6134938 h 6211275"/>
                <a:gd name="connsiteX16" fmla="*/ 1908629 w 7069441"/>
                <a:gd name="connsiteY16" fmla="*/ 6050575 h 6211275"/>
                <a:gd name="connsiteX17" fmla="*/ 1085851 w 7069441"/>
                <a:gd name="connsiteY17" fmla="*/ 5889100 h 6211275"/>
                <a:gd name="connsiteX18" fmla="*/ 908 w 7069441"/>
                <a:gd name="connsiteY18" fmla="*/ 5562531 h 6211275"/>
                <a:gd name="connsiteX0" fmla="*/ 0 w 7069941"/>
                <a:gd name="connsiteY0" fmla="*/ 153238 h 6211275"/>
                <a:gd name="connsiteX1" fmla="*/ 2286000 w 7069941"/>
                <a:gd name="connsiteY1" fmla="*/ 838 h 6211275"/>
                <a:gd name="connsiteX2" fmla="*/ 4191000 w 7069941"/>
                <a:gd name="connsiteY2" fmla="*/ 210388 h 6211275"/>
                <a:gd name="connsiteX3" fmla="*/ 5429250 w 7069941"/>
                <a:gd name="connsiteY3" fmla="*/ 572338 h 6211275"/>
                <a:gd name="connsiteX4" fmla="*/ 6248400 w 7069941"/>
                <a:gd name="connsiteY4" fmla="*/ 934288 h 6211275"/>
                <a:gd name="connsiteX5" fmla="*/ 6629400 w 7069941"/>
                <a:gd name="connsiteY5" fmla="*/ 1143838 h 6211275"/>
                <a:gd name="connsiteX6" fmla="*/ 6962775 w 7069941"/>
                <a:gd name="connsiteY6" fmla="*/ 1553413 h 6211275"/>
                <a:gd name="connsiteX7" fmla="*/ 7067550 w 7069941"/>
                <a:gd name="connsiteY7" fmla="*/ 2058238 h 6211275"/>
                <a:gd name="connsiteX8" fmla="*/ 7029450 w 7069941"/>
                <a:gd name="connsiteY8" fmla="*/ 3029788 h 6211275"/>
                <a:gd name="connsiteX9" fmla="*/ 6953250 w 7069941"/>
                <a:gd name="connsiteY9" fmla="*/ 4115638 h 6211275"/>
                <a:gd name="connsiteX10" fmla="*/ 6800850 w 7069941"/>
                <a:gd name="connsiteY10" fmla="*/ 4801438 h 6211275"/>
                <a:gd name="connsiteX11" fmla="*/ 6572250 w 7069941"/>
                <a:gd name="connsiteY11" fmla="*/ 5334838 h 6211275"/>
                <a:gd name="connsiteX12" fmla="*/ 5935436 w 7069941"/>
                <a:gd name="connsiteY12" fmla="*/ 5849188 h 6211275"/>
                <a:gd name="connsiteX13" fmla="*/ 5200649 w 7069941"/>
                <a:gd name="connsiteY13" fmla="*/ 6115888 h 6211275"/>
                <a:gd name="connsiteX14" fmla="*/ 4122965 w 7069941"/>
                <a:gd name="connsiteY14" fmla="*/ 6211138 h 6211275"/>
                <a:gd name="connsiteX15" fmla="*/ 2895600 w 7069941"/>
                <a:gd name="connsiteY15" fmla="*/ 6134938 h 6211275"/>
                <a:gd name="connsiteX16" fmla="*/ 1908629 w 7069941"/>
                <a:gd name="connsiteY16" fmla="*/ 6050575 h 6211275"/>
                <a:gd name="connsiteX17" fmla="*/ 1085851 w 7069941"/>
                <a:gd name="connsiteY17" fmla="*/ 5889100 h 6211275"/>
                <a:gd name="connsiteX18" fmla="*/ 908 w 7069941"/>
                <a:gd name="connsiteY18" fmla="*/ 5562531 h 6211275"/>
                <a:gd name="connsiteX0" fmla="*/ 0 w 7052444"/>
                <a:gd name="connsiteY0" fmla="*/ 153238 h 6211275"/>
                <a:gd name="connsiteX1" fmla="*/ 2286000 w 7052444"/>
                <a:gd name="connsiteY1" fmla="*/ 838 h 6211275"/>
                <a:gd name="connsiteX2" fmla="*/ 4191000 w 7052444"/>
                <a:gd name="connsiteY2" fmla="*/ 210388 h 6211275"/>
                <a:gd name="connsiteX3" fmla="*/ 5429250 w 7052444"/>
                <a:gd name="connsiteY3" fmla="*/ 572338 h 6211275"/>
                <a:gd name="connsiteX4" fmla="*/ 6248400 w 7052444"/>
                <a:gd name="connsiteY4" fmla="*/ 934288 h 6211275"/>
                <a:gd name="connsiteX5" fmla="*/ 6629400 w 7052444"/>
                <a:gd name="connsiteY5" fmla="*/ 1143838 h 6211275"/>
                <a:gd name="connsiteX6" fmla="*/ 6962775 w 7052444"/>
                <a:gd name="connsiteY6" fmla="*/ 1553413 h 6211275"/>
                <a:gd name="connsiteX7" fmla="*/ 7048500 w 7052444"/>
                <a:gd name="connsiteY7" fmla="*/ 2239213 h 6211275"/>
                <a:gd name="connsiteX8" fmla="*/ 7029450 w 7052444"/>
                <a:gd name="connsiteY8" fmla="*/ 3029788 h 6211275"/>
                <a:gd name="connsiteX9" fmla="*/ 6953250 w 7052444"/>
                <a:gd name="connsiteY9" fmla="*/ 4115638 h 6211275"/>
                <a:gd name="connsiteX10" fmla="*/ 6800850 w 7052444"/>
                <a:gd name="connsiteY10" fmla="*/ 4801438 h 6211275"/>
                <a:gd name="connsiteX11" fmla="*/ 6572250 w 7052444"/>
                <a:gd name="connsiteY11" fmla="*/ 5334838 h 6211275"/>
                <a:gd name="connsiteX12" fmla="*/ 5935436 w 7052444"/>
                <a:gd name="connsiteY12" fmla="*/ 5849188 h 6211275"/>
                <a:gd name="connsiteX13" fmla="*/ 5200649 w 7052444"/>
                <a:gd name="connsiteY13" fmla="*/ 6115888 h 6211275"/>
                <a:gd name="connsiteX14" fmla="*/ 4122965 w 7052444"/>
                <a:gd name="connsiteY14" fmla="*/ 6211138 h 6211275"/>
                <a:gd name="connsiteX15" fmla="*/ 2895600 w 7052444"/>
                <a:gd name="connsiteY15" fmla="*/ 6134938 h 6211275"/>
                <a:gd name="connsiteX16" fmla="*/ 1908629 w 7052444"/>
                <a:gd name="connsiteY16" fmla="*/ 6050575 h 6211275"/>
                <a:gd name="connsiteX17" fmla="*/ 1085851 w 7052444"/>
                <a:gd name="connsiteY17" fmla="*/ 5889100 h 6211275"/>
                <a:gd name="connsiteX18" fmla="*/ 908 w 7052444"/>
                <a:gd name="connsiteY18" fmla="*/ 5562531 h 6211275"/>
                <a:gd name="connsiteX0" fmla="*/ 0 w 7054471"/>
                <a:gd name="connsiteY0" fmla="*/ 153238 h 6211275"/>
                <a:gd name="connsiteX1" fmla="*/ 2286000 w 7054471"/>
                <a:gd name="connsiteY1" fmla="*/ 838 h 6211275"/>
                <a:gd name="connsiteX2" fmla="*/ 4191000 w 7054471"/>
                <a:gd name="connsiteY2" fmla="*/ 210388 h 6211275"/>
                <a:gd name="connsiteX3" fmla="*/ 5429250 w 7054471"/>
                <a:gd name="connsiteY3" fmla="*/ 572338 h 6211275"/>
                <a:gd name="connsiteX4" fmla="*/ 6248400 w 7054471"/>
                <a:gd name="connsiteY4" fmla="*/ 934288 h 6211275"/>
                <a:gd name="connsiteX5" fmla="*/ 6629400 w 7054471"/>
                <a:gd name="connsiteY5" fmla="*/ 1143838 h 6211275"/>
                <a:gd name="connsiteX6" fmla="*/ 6934200 w 7054471"/>
                <a:gd name="connsiteY6" fmla="*/ 1562938 h 6211275"/>
                <a:gd name="connsiteX7" fmla="*/ 7048500 w 7054471"/>
                <a:gd name="connsiteY7" fmla="*/ 2239213 h 6211275"/>
                <a:gd name="connsiteX8" fmla="*/ 7029450 w 7054471"/>
                <a:gd name="connsiteY8" fmla="*/ 3029788 h 6211275"/>
                <a:gd name="connsiteX9" fmla="*/ 6953250 w 7054471"/>
                <a:gd name="connsiteY9" fmla="*/ 4115638 h 6211275"/>
                <a:gd name="connsiteX10" fmla="*/ 6800850 w 7054471"/>
                <a:gd name="connsiteY10" fmla="*/ 4801438 h 6211275"/>
                <a:gd name="connsiteX11" fmla="*/ 6572250 w 7054471"/>
                <a:gd name="connsiteY11" fmla="*/ 5334838 h 6211275"/>
                <a:gd name="connsiteX12" fmla="*/ 5935436 w 7054471"/>
                <a:gd name="connsiteY12" fmla="*/ 5849188 h 6211275"/>
                <a:gd name="connsiteX13" fmla="*/ 5200649 w 7054471"/>
                <a:gd name="connsiteY13" fmla="*/ 6115888 h 6211275"/>
                <a:gd name="connsiteX14" fmla="*/ 4122965 w 7054471"/>
                <a:gd name="connsiteY14" fmla="*/ 6211138 h 6211275"/>
                <a:gd name="connsiteX15" fmla="*/ 2895600 w 7054471"/>
                <a:gd name="connsiteY15" fmla="*/ 6134938 h 6211275"/>
                <a:gd name="connsiteX16" fmla="*/ 1908629 w 7054471"/>
                <a:gd name="connsiteY16" fmla="*/ 6050575 h 6211275"/>
                <a:gd name="connsiteX17" fmla="*/ 1085851 w 7054471"/>
                <a:gd name="connsiteY17" fmla="*/ 5889100 h 6211275"/>
                <a:gd name="connsiteX18" fmla="*/ 908 w 7054471"/>
                <a:gd name="connsiteY18" fmla="*/ 5562531 h 6211275"/>
                <a:gd name="connsiteX0" fmla="*/ 0 w 7054471"/>
                <a:gd name="connsiteY0" fmla="*/ 153238 h 6211275"/>
                <a:gd name="connsiteX1" fmla="*/ 2286000 w 7054471"/>
                <a:gd name="connsiteY1" fmla="*/ 838 h 6211275"/>
                <a:gd name="connsiteX2" fmla="*/ 4191000 w 7054471"/>
                <a:gd name="connsiteY2" fmla="*/ 210388 h 6211275"/>
                <a:gd name="connsiteX3" fmla="*/ 5400675 w 7054471"/>
                <a:gd name="connsiteY3" fmla="*/ 581863 h 6211275"/>
                <a:gd name="connsiteX4" fmla="*/ 6248400 w 7054471"/>
                <a:gd name="connsiteY4" fmla="*/ 934288 h 6211275"/>
                <a:gd name="connsiteX5" fmla="*/ 6629400 w 7054471"/>
                <a:gd name="connsiteY5" fmla="*/ 1143838 h 6211275"/>
                <a:gd name="connsiteX6" fmla="*/ 6934200 w 7054471"/>
                <a:gd name="connsiteY6" fmla="*/ 1562938 h 6211275"/>
                <a:gd name="connsiteX7" fmla="*/ 7048500 w 7054471"/>
                <a:gd name="connsiteY7" fmla="*/ 2239213 h 6211275"/>
                <a:gd name="connsiteX8" fmla="*/ 7029450 w 7054471"/>
                <a:gd name="connsiteY8" fmla="*/ 3029788 h 6211275"/>
                <a:gd name="connsiteX9" fmla="*/ 6953250 w 7054471"/>
                <a:gd name="connsiteY9" fmla="*/ 4115638 h 6211275"/>
                <a:gd name="connsiteX10" fmla="*/ 6800850 w 7054471"/>
                <a:gd name="connsiteY10" fmla="*/ 4801438 h 6211275"/>
                <a:gd name="connsiteX11" fmla="*/ 6572250 w 7054471"/>
                <a:gd name="connsiteY11" fmla="*/ 5334838 h 6211275"/>
                <a:gd name="connsiteX12" fmla="*/ 5935436 w 7054471"/>
                <a:gd name="connsiteY12" fmla="*/ 5849188 h 6211275"/>
                <a:gd name="connsiteX13" fmla="*/ 5200649 w 7054471"/>
                <a:gd name="connsiteY13" fmla="*/ 6115888 h 6211275"/>
                <a:gd name="connsiteX14" fmla="*/ 4122965 w 7054471"/>
                <a:gd name="connsiteY14" fmla="*/ 6211138 h 6211275"/>
                <a:gd name="connsiteX15" fmla="*/ 2895600 w 7054471"/>
                <a:gd name="connsiteY15" fmla="*/ 6134938 h 6211275"/>
                <a:gd name="connsiteX16" fmla="*/ 1908629 w 7054471"/>
                <a:gd name="connsiteY16" fmla="*/ 6050575 h 6211275"/>
                <a:gd name="connsiteX17" fmla="*/ 1085851 w 7054471"/>
                <a:gd name="connsiteY17" fmla="*/ 5889100 h 6211275"/>
                <a:gd name="connsiteX18" fmla="*/ 908 w 7054471"/>
                <a:gd name="connsiteY18" fmla="*/ 5562531 h 6211275"/>
                <a:gd name="connsiteX0" fmla="*/ 0 w 7054471"/>
                <a:gd name="connsiteY0" fmla="*/ 154102 h 6212139"/>
                <a:gd name="connsiteX1" fmla="*/ 2286000 w 7054471"/>
                <a:gd name="connsiteY1" fmla="*/ 1702 h 6212139"/>
                <a:gd name="connsiteX2" fmla="*/ 4133850 w 7054471"/>
                <a:gd name="connsiteY2" fmla="*/ 239827 h 6212139"/>
                <a:gd name="connsiteX3" fmla="*/ 5400675 w 7054471"/>
                <a:gd name="connsiteY3" fmla="*/ 582727 h 6212139"/>
                <a:gd name="connsiteX4" fmla="*/ 6248400 w 7054471"/>
                <a:gd name="connsiteY4" fmla="*/ 935152 h 6212139"/>
                <a:gd name="connsiteX5" fmla="*/ 6629400 w 7054471"/>
                <a:gd name="connsiteY5" fmla="*/ 1144702 h 6212139"/>
                <a:gd name="connsiteX6" fmla="*/ 6934200 w 7054471"/>
                <a:gd name="connsiteY6" fmla="*/ 1563802 h 6212139"/>
                <a:gd name="connsiteX7" fmla="*/ 7048500 w 7054471"/>
                <a:gd name="connsiteY7" fmla="*/ 2240077 h 6212139"/>
                <a:gd name="connsiteX8" fmla="*/ 7029450 w 7054471"/>
                <a:gd name="connsiteY8" fmla="*/ 3030652 h 6212139"/>
                <a:gd name="connsiteX9" fmla="*/ 6953250 w 7054471"/>
                <a:gd name="connsiteY9" fmla="*/ 4116502 h 6212139"/>
                <a:gd name="connsiteX10" fmla="*/ 6800850 w 7054471"/>
                <a:gd name="connsiteY10" fmla="*/ 4802302 h 6212139"/>
                <a:gd name="connsiteX11" fmla="*/ 6572250 w 7054471"/>
                <a:gd name="connsiteY11" fmla="*/ 5335702 h 6212139"/>
                <a:gd name="connsiteX12" fmla="*/ 5935436 w 7054471"/>
                <a:gd name="connsiteY12" fmla="*/ 5850052 h 6212139"/>
                <a:gd name="connsiteX13" fmla="*/ 5200649 w 7054471"/>
                <a:gd name="connsiteY13" fmla="*/ 6116752 h 6212139"/>
                <a:gd name="connsiteX14" fmla="*/ 4122965 w 7054471"/>
                <a:gd name="connsiteY14" fmla="*/ 6212002 h 6212139"/>
                <a:gd name="connsiteX15" fmla="*/ 2895600 w 7054471"/>
                <a:gd name="connsiteY15" fmla="*/ 6135802 h 6212139"/>
                <a:gd name="connsiteX16" fmla="*/ 1908629 w 7054471"/>
                <a:gd name="connsiteY16" fmla="*/ 6051439 h 6212139"/>
                <a:gd name="connsiteX17" fmla="*/ 1085851 w 7054471"/>
                <a:gd name="connsiteY17" fmla="*/ 5889964 h 6212139"/>
                <a:gd name="connsiteX18" fmla="*/ 908 w 7054471"/>
                <a:gd name="connsiteY18" fmla="*/ 5563395 h 6212139"/>
                <a:gd name="connsiteX0" fmla="*/ 0 w 7054471"/>
                <a:gd name="connsiteY0" fmla="*/ 154102 h 6212139"/>
                <a:gd name="connsiteX1" fmla="*/ 2286000 w 7054471"/>
                <a:gd name="connsiteY1" fmla="*/ 1702 h 6212139"/>
                <a:gd name="connsiteX2" fmla="*/ 4133850 w 7054471"/>
                <a:gd name="connsiteY2" fmla="*/ 239827 h 6212139"/>
                <a:gd name="connsiteX3" fmla="*/ 5400675 w 7054471"/>
                <a:gd name="connsiteY3" fmla="*/ 582727 h 6212139"/>
                <a:gd name="connsiteX4" fmla="*/ 6172200 w 7054471"/>
                <a:gd name="connsiteY4" fmla="*/ 868477 h 6212139"/>
                <a:gd name="connsiteX5" fmla="*/ 6629400 w 7054471"/>
                <a:gd name="connsiteY5" fmla="*/ 1144702 h 6212139"/>
                <a:gd name="connsiteX6" fmla="*/ 6934200 w 7054471"/>
                <a:gd name="connsiteY6" fmla="*/ 1563802 h 6212139"/>
                <a:gd name="connsiteX7" fmla="*/ 7048500 w 7054471"/>
                <a:gd name="connsiteY7" fmla="*/ 2240077 h 6212139"/>
                <a:gd name="connsiteX8" fmla="*/ 7029450 w 7054471"/>
                <a:gd name="connsiteY8" fmla="*/ 3030652 h 6212139"/>
                <a:gd name="connsiteX9" fmla="*/ 6953250 w 7054471"/>
                <a:gd name="connsiteY9" fmla="*/ 4116502 h 6212139"/>
                <a:gd name="connsiteX10" fmla="*/ 6800850 w 7054471"/>
                <a:gd name="connsiteY10" fmla="*/ 4802302 h 6212139"/>
                <a:gd name="connsiteX11" fmla="*/ 6572250 w 7054471"/>
                <a:gd name="connsiteY11" fmla="*/ 5335702 h 6212139"/>
                <a:gd name="connsiteX12" fmla="*/ 5935436 w 7054471"/>
                <a:gd name="connsiteY12" fmla="*/ 5850052 h 6212139"/>
                <a:gd name="connsiteX13" fmla="*/ 5200649 w 7054471"/>
                <a:gd name="connsiteY13" fmla="*/ 6116752 h 6212139"/>
                <a:gd name="connsiteX14" fmla="*/ 4122965 w 7054471"/>
                <a:gd name="connsiteY14" fmla="*/ 6212002 h 6212139"/>
                <a:gd name="connsiteX15" fmla="*/ 2895600 w 7054471"/>
                <a:gd name="connsiteY15" fmla="*/ 6135802 h 6212139"/>
                <a:gd name="connsiteX16" fmla="*/ 1908629 w 7054471"/>
                <a:gd name="connsiteY16" fmla="*/ 6051439 h 6212139"/>
                <a:gd name="connsiteX17" fmla="*/ 1085851 w 7054471"/>
                <a:gd name="connsiteY17" fmla="*/ 5889964 h 6212139"/>
                <a:gd name="connsiteX18" fmla="*/ 908 w 7054471"/>
                <a:gd name="connsiteY18" fmla="*/ 5563395 h 6212139"/>
                <a:gd name="connsiteX0" fmla="*/ 0 w 7054471"/>
                <a:gd name="connsiteY0" fmla="*/ 154102 h 6212139"/>
                <a:gd name="connsiteX1" fmla="*/ 2286000 w 7054471"/>
                <a:gd name="connsiteY1" fmla="*/ 1702 h 6212139"/>
                <a:gd name="connsiteX2" fmla="*/ 4133850 w 7054471"/>
                <a:gd name="connsiteY2" fmla="*/ 239827 h 6212139"/>
                <a:gd name="connsiteX3" fmla="*/ 5400675 w 7054471"/>
                <a:gd name="connsiteY3" fmla="*/ 582727 h 6212139"/>
                <a:gd name="connsiteX4" fmla="*/ 6105525 w 7054471"/>
                <a:gd name="connsiteY4" fmla="*/ 858952 h 6212139"/>
                <a:gd name="connsiteX5" fmla="*/ 6629400 w 7054471"/>
                <a:gd name="connsiteY5" fmla="*/ 1144702 h 6212139"/>
                <a:gd name="connsiteX6" fmla="*/ 6934200 w 7054471"/>
                <a:gd name="connsiteY6" fmla="*/ 1563802 h 6212139"/>
                <a:gd name="connsiteX7" fmla="*/ 7048500 w 7054471"/>
                <a:gd name="connsiteY7" fmla="*/ 2240077 h 6212139"/>
                <a:gd name="connsiteX8" fmla="*/ 7029450 w 7054471"/>
                <a:gd name="connsiteY8" fmla="*/ 3030652 h 6212139"/>
                <a:gd name="connsiteX9" fmla="*/ 6953250 w 7054471"/>
                <a:gd name="connsiteY9" fmla="*/ 4116502 h 6212139"/>
                <a:gd name="connsiteX10" fmla="*/ 6800850 w 7054471"/>
                <a:gd name="connsiteY10" fmla="*/ 4802302 h 6212139"/>
                <a:gd name="connsiteX11" fmla="*/ 6572250 w 7054471"/>
                <a:gd name="connsiteY11" fmla="*/ 5335702 h 6212139"/>
                <a:gd name="connsiteX12" fmla="*/ 5935436 w 7054471"/>
                <a:gd name="connsiteY12" fmla="*/ 5850052 h 6212139"/>
                <a:gd name="connsiteX13" fmla="*/ 5200649 w 7054471"/>
                <a:gd name="connsiteY13" fmla="*/ 6116752 h 6212139"/>
                <a:gd name="connsiteX14" fmla="*/ 4122965 w 7054471"/>
                <a:gd name="connsiteY14" fmla="*/ 6212002 h 6212139"/>
                <a:gd name="connsiteX15" fmla="*/ 2895600 w 7054471"/>
                <a:gd name="connsiteY15" fmla="*/ 6135802 h 6212139"/>
                <a:gd name="connsiteX16" fmla="*/ 1908629 w 7054471"/>
                <a:gd name="connsiteY16" fmla="*/ 6051439 h 6212139"/>
                <a:gd name="connsiteX17" fmla="*/ 1085851 w 7054471"/>
                <a:gd name="connsiteY17" fmla="*/ 5889964 h 6212139"/>
                <a:gd name="connsiteX18" fmla="*/ 908 w 7054471"/>
                <a:gd name="connsiteY18" fmla="*/ 5563395 h 6212139"/>
                <a:gd name="connsiteX0" fmla="*/ 0 w 7054471"/>
                <a:gd name="connsiteY0" fmla="*/ 154102 h 6212139"/>
                <a:gd name="connsiteX1" fmla="*/ 2286000 w 7054471"/>
                <a:gd name="connsiteY1" fmla="*/ 1702 h 6212139"/>
                <a:gd name="connsiteX2" fmla="*/ 4133850 w 7054471"/>
                <a:gd name="connsiteY2" fmla="*/ 239827 h 6212139"/>
                <a:gd name="connsiteX3" fmla="*/ 5238750 w 7054471"/>
                <a:gd name="connsiteY3" fmla="*/ 525577 h 6212139"/>
                <a:gd name="connsiteX4" fmla="*/ 6105525 w 7054471"/>
                <a:gd name="connsiteY4" fmla="*/ 858952 h 6212139"/>
                <a:gd name="connsiteX5" fmla="*/ 6629400 w 7054471"/>
                <a:gd name="connsiteY5" fmla="*/ 1144702 h 6212139"/>
                <a:gd name="connsiteX6" fmla="*/ 6934200 w 7054471"/>
                <a:gd name="connsiteY6" fmla="*/ 1563802 h 6212139"/>
                <a:gd name="connsiteX7" fmla="*/ 7048500 w 7054471"/>
                <a:gd name="connsiteY7" fmla="*/ 2240077 h 6212139"/>
                <a:gd name="connsiteX8" fmla="*/ 7029450 w 7054471"/>
                <a:gd name="connsiteY8" fmla="*/ 3030652 h 6212139"/>
                <a:gd name="connsiteX9" fmla="*/ 6953250 w 7054471"/>
                <a:gd name="connsiteY9" fmla="*/ 4116502 h 6212139"/>
                <a:gd name="connsiteX10" fmla="*/ 6800850 w 7054471"/>
                <a:gd name="connsiteY10" fmla="*/ 4802302 h 6212139"/>
                <a:gd name="connsiteX11" fmla="*/ 6572250 w 7054471"/>
                <a:gd name="connsiteY11" fmla="*/ 5335702 h 6212139"/>
                <a:gd name="connsiteX12" fmla="*/ 5935436 w 7054471"/>
                <a:gd name="connsiteY12" fmla="*/ 5850052 h 6212139"/>
                <a:gd name="connsiteX13" fmla="*/ 5200649 w 7054471"/>
                <a:gd name="connsiteY13" fmla="*/ 6116752 h 6212139"/>
                <a:gd name="connsiteX14" fmla="*/ 4122965 w 7054471"/>
                <a:gd name="connsiteY14" fmla="*/ 6212002 h 6212139"/>
                <a:gd name="connsiteX15" fmla="*/ 2895600 w 7054471"/>
                <a:gd name="connsiteY15" fmla="*/ 6135802 h 6212139"/>
                <a:gd name="connsiteX16" fmla="*/ 1908629 w 7054471"/>
                <a:gd name="connsiteY16" fmla="*/ 6051439 h 6212139"/>
                <a:gd name="connsiteX17" fmla="*/ 1085851 w 7054471"/>
                <a:gd name="connsiteY17" fmla="*/ 5889964 h 6212139"/>
                <a:gd name="connsiteX18" fmla="*/ 908 w 7054471"/>
                <a:gd name="connsiteY18" fmla="*/ 5563395 h 6212139"/>
                <a:gd name="connsiteX0" fmla="*/ 0 w 7054471"/>
                <a:gd name="connsiteY0" fmla="*/ 152635 h 6210672"/>
                <a:gd name="connsiteX1" fmla="*/ 2286000 w 7054471"/>
                <a:gd name="connsiteY1" fmla="*/ 235 h 6210672"/>
                <a:gd name="connsiteX2" fmla="*/ 3829050 w 7054471"/>
                <a:gd name="connsiteY2" fmla="*/ 181210 h 6210672"/>
                <a:gd name="connsiteX3" fmla="*/ 5238750 w 7054471"/>
                <a:gd name="connsiteY3" fmla="*/ 524110 h 6210672"/>
                <a:gd name="connsiteX4" fmla="*/ 6105525 w 7054471"/>
                <a:gd name="connsiteY4" fmla="*/ 857485 h 6210672"/>
                <a:gd name="connsiteX5" fmla="*/ 6629400 w 7054471"/>
                <a:gd name="connsiteY5" fmla="*/ 1143235 h 6210672"/>
                <a:gd name="connsiteX6" fmla="*/ 6934200 w 7054471"/>
                <a:gd name="connsiteY6" fmla="*/ 1562335 h 6210672"/>
                <a:gd name="connsiteX7" fmla="*/ 7048500 w 7054471"/>
                <a:gd name="connsiteY7" fmla="*/ 2238610 h 6210672"/>
                <a:gd name="connsiteX8" fmla="*/ 7029450 w 7054471"/>
                <a:gd name="connsiteY8" fmla="*/ 3029185 h 6210672"/>
                <a:gd name="connsiteX9" fmla="*/ 6953250 w 7054471"/>
                <a:gd name="connsiteY9" fmla="*/ 4115035 h 6210672"/>
                <a:gd name="connsiteX10" fmla="*/ 6800850 w 7054471"/>
                <a:gd name="connsiteY10" fmla="*/ 4800835 h 6210672"/>
                <a:gd name="connsiteX11" fmla="*/ 6572250 w 7054471"/>
                <a:gd name="connsiteY11" fmla="*/ 5334235 h 6210672"/>
                <a:gd name="connsiteX12" fmla="*/ 5935436 w 7054471"/>
                <a:gd name="connsiteY12" fmla="*/ 5848585 h 6210672"/>
                <a:gd name="connsiteX13" fmla="*/ 5200649 w 7054471"/>
                <a:gd name="connsiteY13" fmla="*/ 6115285 h 6210672"/>
                <a:gd name="connsiteX14" fmla="*/ 4122965 w 7054471"/>
                <a:gd name="connsiteY14" fmla="*/ 6210535 h 6210672"/>
                <a:gd name="connsiteX15" fmla="*/ 2895600 w 7054471"/>
                <a:gd name="connsiteY15" fmla="*/ 6134335 h 6210672"/>
                <a:gd name="connsiteX16" fmla="*/ 1908629 w 7054471"/>
                <a:gd name="connsiteY16" fmla="*/ 6049972 h 6210672"/>
                <a:gd name="connsiteX17" fmla="*/ 1085851 w 7054471"/>
                <a:gd name="connsiteY17" fmla="*/ 5888497 h 6210672"/>
                <a:gd name="connsiteX18" fmla="*/ 908 w 7054471"/>
                <a:gd name="connsiteY18" fmla="*/ 5561928 h 6210672"/>
                <a:gd name="connsiteX0" fmla="*/ 0 w 7054471"/>
                <a:gd name="connsiteY0" fmla="*/ 152429 h 6210466"/>
                <a:gd name="connsiteX1" fmla="*/ 2286000 w 7054471"/>
                <a:gd name="connsiteY1" fmla="*/ 29 h 6210466"/>
                <a:gd name="connsiteX2" fmla="*/ 3838575 w 7054471"/>
                <a:gd name="connsiteY2" fmla="*/ 161954 h 6210466"/>
                <a:gd name="connsiteX3" fmla="*/ 5238750 w 7054471"/>
                <a:gd name="connsiteY3" fmla="*/ 523904 h 6210466"/>
                <a:gd name="connsiteX4" fmla="*/ 6105525 w 7054471"/>
                <a:gd name="connsiteY4" fmla="*/ 857279 h 6210466"/>
                <a:gd name="connsiteX5" fmla="*/ 6629400 w 7054471"/>
                <a:gd name="connsiteY5" fmla="*/ 1143029 h 6210466"/>
                <a:gd name="connsiteX6" fmla="*/ 6934200 w 7054471"/>
                <a:gd name="connsiteY6" fmla="*/ 1562129 h 6210466"/>
                <a:gd name="connsiteX7" fmla="*/ 7048500 w 7054471"/>
                <a:gd name="connsiteY7" fmla="*/ 2238404 h 6210466"/>
                <a:gd name="connsiteX8" fmla="*/ 7029450 w 7054471"/>
                <a:gd name="connsiteY8" fmla="*/ 3028979 h 6210466"/>
                <a:gd name="connsiteX9" fmla="*/ 6953250 w 7054471"/>
                <a:gd name="connsiteY9" fmla="*/ 4114829 h 6210466"/>
                <a:gd name="connsiteX10" fmla="*/ 6800850 w 7054471"/>
                <a:gd name="connsiteY10" fmla="*/ 4800629 h 6210466"/>
                <a:gd name="connsiteX11" fmla="*/ 6572250 w 7054471"/>
                <a:gd name="connsiteY11" fmla="*/ 5334029 h 6210466"/>
                <a:gd name="connsiteX12" fmla="*/ 5935436 w 7054471"/>
                <a:gd name="connsiteY12" fmla="*/ 5848379 h 6210466"/>
                <a:gd name="connsiteX13" fmla="*/ 5200649 w 7054471"/>
                <a:gd name="connsiteY13" fmla="*/ 6115079 h 6210466"/>
                <a:gd name="connsiteX14" fmla="*/ 4122965 w 7054471"/>
                <a:gd name="connsiteY14" fmla="*/ 6210329 h 6210466"/>
                <a:gd name="connsiteX15" fmla="*/ 2895600 w 7054471"/>
                <a:gd name="connsiteY15" fmla="*/ 6134129 h 6210466"/>
                <a:gd name="connsiteX16" fmla="*/ 1908629 w 7054471"/>
                <a:gd name="connsiteY16" fmla="*/ 6049766 h 6210466"/>
                <a:gd name="connsiteX17" fmla="*/ 1085851 w 7054471"/>
                <a:gd name="connsiteY17" fmla="*/ 5888291 h 6210466"/>
                <a:gd name="connsiteX18" fmla="*/ 908 w 7054471"/>
                <a:gd name="connsiteY18" fmla="*/ 5561722 h 6210466"/>
                <a:gd name="connsiteX0" fmla="*/ 0 w 7055917"/>
                <a:gd name="connsiteY0" fmla="*/ 152429 h 6210466"/>
                <a:gd name="connsiteX1" fmla="*/ 2286000 w 7055917"/>
                <a:gd name="connsiteY1" fmla="*/ 29 h 6210466"/>
                <a:gd name="connsiteX2" fmla="*/ 3838575 w 7055917"/>
                <a:gd name="connsiteY2" fmla="*/ 161954 h 6210466"/>
                <a:gd name="connsiteX3" fmla="*/ 5238750 w 7055917"/>
                <a:gd name="connsiteY3" fmla="*/ 523904 h 6210466"/>
                <a:gd name="connsiteX4" fmla="*/ 6105525 w 7055917"/>
                <a:gd name="connsiteY4" fmla="*/ 857279 h 6210466"/>
                <a:gd name="connsiteX5" fmla="*/ 6629400 w 7055917"/>
                <a:gd name="connsiteY5" fmla="*/ 1143029 h 6210466"/>
                <a:gd name="connsiteX6" fmla="*/ 6934200 w 7055917"/>
                <a:gd name="connsiteY6" fmla="*/ 1562129 h 6210466"/>
                <a:gd name="connsiteX7" fmla="*/ 7048500 w 7055917"/>
                <a:gd name="connsiteY7" fmla="*/ 2238404 h 6210466"/>
                <a:gd name="connsiteX8" fmla="*/ 7029450 w 7055917"/>
                <a:gd name="connsiteY8" fmla="*/ 3028979 h 6210466"/>
                <a:gd name="connsiteX9" fmla="*/ 6905625 w 7055917"/>
                <a:gd name="connsiteY9" fmla="*/ 4105304 h 6210466"/>
                <a:gd name="connsiteX10" fmla="*/ 6800850 w 7055917"/>
                <a:gd name="connsiteY10" fmla="*/ 4800629 h 6210466"/>
                <a:gd name="connsiteX11" fmla="*/ 6572250 w 7055917"/>
                <a:gd name="connsiteY11" fmla="*/ 5334029 h 6210466"/>
                <a:gd name="connsiteX12" fmla="*/ 5935436 w 7055917"/>
                <a:gd name="connsiteY12" fmla="*/ 5848379 h 6210466"/>
                <a:gd name="connsiteX13" fmla="*/ 5200649 w 7055917"/>
                <a:gd name="connsiteY13" fmla="*/ 6115079 h 6210466"/>
                <a:gd name="connsiteX14" fmla="*/ 4122965 w 7055917"/>
                <a:gd name="connsiteY14" fmla="*/ 6210329 h 6210466"/>
                <a:gd name="connsiteX15" fmla="*/ 2895600 w 7055917"/>
                <a:gd name="connsiteY15" fmla="*/ 6134129 h 6210466"/>
                <a:gd name="connsiteX16" fmla="*/ 1908629 w 7055917"/>
                <a:gd name="connsiteY16" fmla="*/ 6049766 h 6210466"/>
                <a:gd name="connsiteX17" fmla="*/ 1085851 w 7055917"/>
                <a:gd name="connsiteY17" fmla="*/ 5888291 h 6210466"/>
                <a:gd name="connsiteX18" fmla="*/ 908 w 7055917"/>
                <a:gd name="connsiteY18" fmla="*/ 5561722 h 6210466"/>
                <a:gd name="connsiteX0" fmla="*/ 0 w 7051751"/>
                <a:gd name="connsiteY0" fmla="*/ 152429 h 6210466"/>
                <a:gd name="connsiteX1" fmla="*/ 2286000 w 7051751"/>
                <a:gd name="connsiteY1" fmla="*/ 29 h 6210466"/>
                <a:gd name="connsiteX2" fmla="*/ 3838575 w 7051751"/>
                <a:gd name="connsiteY2" fmla="*/ 161954 h 6210466"/>
                <a:gd name="connsiteX3" fmla="*/ 5238750 w 7051751"/>
                <a:gd name="connsiteY3" fmla="*/ 523904 h 6210466"/>
                <a:gd name="connsiteX4" fmla="*/ 6105525 w 7051751"/>
                <a:gd name="connsiteY4" fmla="*/ 857279 h 6210466"/>
                <a:gd name="connsiteX5" fmla="*/ 6629400 w 7051751"/>
                <a:gd name="connsiteY5" fmla="*/ 1143029 h 6210466"/>
                <a:gd name="connsiteX6" fmla="*/ 6934200 w 7051751"/>
                <a:gd name="connsiteY6" fmla="*/ 1562129 h 6210466"/>
                <a:gd name="connsiteX7" fmla="*/ 7048500 w 7051751"/>
                <a:gd name="connsiteY7" fmla="*/ 2238404 h 6210466"/>
                <a:gd name="connsiteX8" fmla="*/ 7010400 w 7051751"/>
                <a:gd name="connsiteY8" fmla="*/ 3028979 h 6210466"/>
                <a:gd name="connsiteX9" fmla="*/ 6905625 w 7051751"/>
                <a:gd name="connsiteY9" fmla="*/ 4105304 h 6210466"/>
                <a:gd name="connsiteX10" fmla="*/ 6800850 w 7051751"/>
                <a:gd name="connsiteY10" fmla="*/ 4800629 h 6210466"/>
                <a:gd name="connsiteX11" fmla="*/ 6572250 w 7051751"/>
                <a:gd name="connsiteY11" fmla="*/ 5334029 h 6210466"/>
                <a:gd name="connsiteX12" fmla="*/ 5935436 w 7051751"/>
                <a:gd name="connsiteY12" fmla="*/ 5848379 h 6210466"/>
                <a:gd name="connsiteX13" fmla="*/ 5200649 w 7051751"/>
                <a:gd name="connsiteY13" fmla="*/ 6115079 h 6210466"/>
                <a:gd name="connsiteX14" fmla="*/ 4122965 w 7051751"/>
                <a:gd name="connsiteY14" fmla="*/ 6210329 h 6210466"/>
                <a:gd name="connsiteX15" fmla="*/ 2895600 w 7051751"/>
                <a:gd name="connsiteY15" fmla="*/ 6134129 h 6210466"/>
                <a:gd name="connsiteX16" fmla="*/ 1908629 w 7051751"/>
                <a:gd name="connsiteY16" fmla="*/ 6049766 h 6210466"/>
                <a:gd name="connsiteX17" fmla="*/ 1085851 w 7051751"/>
                <a:gd name="connsiteY17" fmla="*/ 5888291 h 6210466"/>
                <a:gd name="connsiteX18" fmla="*/ 908 w 7051751"/>
                <a:gd name="connsiteY18" fmla="*/ 5561722 h 6210466"/>
                <a:gd name="connsiteX0" fmla="*/ 1439271 w 7050842"/>
                <a:gd name="connsiteY0" fmla="*/ 44119 h 6262176"/>
                <a:gd name="connsiteX1" fmla="*/ 2285091 w 7050842"/>
                <a:gd name="connsiteY1" fmla="*/ 51739 h 6262176"/>
                <a:gd name="connsiteX2" fmla="*/ 3837666 w 7050842"/>
                <a:gd name="connsiteY2" fmla="*/ 213664 h 6262176"/>
                <a:gd name="connsiteX3" fmla="*/ 5237841 w 7050842"/>
                <a:gd name="connsiteY3" fmla="*/ 575614 h 6262176"/>
                <a:gd name="connsiteX4" fmla="*/ 6104616 w 7050842"/>
                <a:gd name="connsiteY4" fmla="*/ 908989 h 6262176"/>
                <a:gd name="connsiteX5" fmla="*/ 6628491 w 7050842"/>
                <a:gd name="connsiteY5" fmla="*/ 1194739 h 6262176"/>
                <a:gd name="connsiteX6" fmla="*/ 6933291 w 7050842"/>
                <a:gd name="connsiteY6" fmla="*/ 1613839 h 6262176"/>
                <a:gd name="connsiteX7" fmla="*/ 7047591 w 7050842"/>
                <a:gd name="connsiteY7" fmla="*/ 2290114 h 6262176"/>
                <a:gd name="connsiteX8" fmla="*/ 7009491 w 7050842"/>
                <a:gd name="connsiteY8" fmla="*/ 3080689 h 6262176"/>
                <a:gd name="connsiteX9" fmla="*/ 6904716 w 7050842"/>
                <a:gd name="connsiteY9" fmla="*/ 4157014 h 6262176"/>
                <a:gd name="connsiteX10" fmla="*/ 6799941 w 7050842"/>
                <a:gd name="connsiteY10" fmla="*/ 4852339 h 6262176"/>
                <a:gd name="connsiteX11" fmla="*/ 6571341 w 7050842"/>
                <a:gd name="connsiteY11" fmla="*/ 5385739 h 6262176"/>
                <a:gd name="connsiteX12" fmla="*/ 5934527 w 7050842"/>
                <a:gd name="connsiteY12" fmla="*/ 5900089 h 6262176"/>
                <a:gd name="connsiteX13" fmla="*/ 5199740 w 7050842"/>
                <a:gd name="connsiteY13" fmla="*/ 6166789 h 6262176"/>
                <a:gd name="connsiteX14" fmla="*/ 4122056 w 7050842"/>
                <a:gd name="connsiteY14" fmla="*/ 6262039 h 6262176"/>
                <a:gd name="connsiteX15" fmla="*/ 2894691 w 7050842"/>
                <a:gd name="connsiteY15" fmla="*/ 6185839 h 6262176"/>
                <a:gd name="connsiteX16" fmla="*/ 1907720 w 7050842"/>
                <a:gd name="connsiteY16" fmla="*/ 6101476 h 6262176"/>
                <a:gd name="connsiteX17" fmla="*/ 1084942 w 7050842"/>
                <a:gd name="connsiteY17" fmla="*/ 5940001 h 6262176"/>
                <a:gd name="connsiteX18" fmla="*/ -1 w 7050842"/>
                <a:gd name="connsiteY18" fmla="*/ 5613432 h 6262176"/>
                <a:gd name="connsiteX0" fmla="*/ 1439272 w 7050843"/>
                <a:gd name="connsiteY0" fmla="*/ 31994 h 6250051"/>
                <a:gd name="connsiteX1" fmla="*/ 2071732 w 7050843"/>
                <a:gd name="connsiteY1" fmla="*/ 92953 h 6250051"/>
                <a:gd name="connsiteX2" fmla="*/ 3837667 w 7050843"/>
                <a:gd name="connsiteY2" fmla="*/ 201539 h 6250051"/>
                <a:gd name="connsiteX3" fmla="*/ 5237842 w 7050843"/>
                <a:gd name="connsiteY3" fmla="*/ 563489 h 6250051"/>
                <a:gd name="connsiteX4" fmla="*/ 6104617 w 7050843"/>
                <a:gd name="connsiteY4" fmla="*/ 896864 h 6250051"/>
                <a:gd name="connsiteX5" fmla="*/ 6628492 w 7050843"/>
                <a:gd name="connsiteY5" fmla="*/ 1182614 h 6250051"/>
                <a:gd name="connsiteX6" fmla="*/ 6933292 w 7050843"/>
                <a:gd name="connsiteY6" fmla="*/ 1601714 h 6250051"/>
                <a:gd name="connsiteX7" fmla="*/ 7047592 w 7050843"/>
                <a:gd name="connsiteY7" fmla="*/ 2277989 h 6250051"/>
                <a:gd name="connsiteX8" fmla="*/ 7009492 w 7050843"/>
                <a:gd name="connsiteY8" fmla="*/ 3068564 h 6250051"/>
                <a:gd name="connsiteX9" fmla="*/ 6904717 w 7050843"/>
                <a:gd name="connsiteY9" fmla="*/ 4144889 h 6250051"/>
                <a:gd name="connsiteX10" fmla="*/ 6799942 w 7050843"/>
                <a:gd name="connsiteY10" fmla="*/ 4840214 h 6250051"/>
                <a:gd name="connsiteX11" fmla="*/ 6571342 w 7050843"/>
                <a:gd name="connsiteY11" fmla="*/ 5373614 h 6250051"/>
                <a:gd name="connsiteX12" fmla="*/ 5934528 w 7050843"/>
                <a:gd name="connsiteY12" fmla="*/ 5887964 h 6250051"/>
                <a:gd name="connsiteX13" fmla="*/ 5199741 w 7050843"/>
                <a:gd name="connsiteY13" fmla="*/ 6154664 h 6250051"/>
                <a:gd name="connsiteX14" fmla="*/ 4122057 w 7050843"/>
                <a:gd name="connsiteY14" fmla="*/ 6249914 h 6250051"/>
                <a:gd name="connsiteX15" fmla="*/ 2894692 w 7050843"/>
                <a:gd name="connsiteY15" fmla="*/ 6173714 h 6250051"/>
                <a:gd name="connsiteX16" fmla="*/ 1907721 w 7050843"/>
                <a:gd name="connsiteY16" fmla="*/ 6089351 h 6250051"/>
                <a:gd name="connsiteX17" fmla="*/ 1084943 w 7050843"/>
                <a:gd name="connsiteY17" fmla="*/ 5927876 h 6250051"/>
                <a:gd name="connsiteX18" fmla="*/ 0 w 7050843"/>
                <a:gd name="connsiteY18" fmla="*/ 5601307 h 6250051"/>
                <a:gd name="connsiteX0" fmla="*/ 1439272 w 7050843"/>
                <a:gd name="connsiteY0" fmla="*/ 44121 h 6262178"/>
                <a:gd name="connsiteX1" fmla="*/ 2098402 w 7050843"/>
                <a:gd name="connsiteY1" fmla="*/ 51740 h 6262178"/>
                <a:gd name="connsiteX2" fmla="*/ 3837667 w 7050843"/>
                <a:gd name="connsiteY2" fmla="*/ 213666 h 6262178"/>
                <a:gd name="connsiteX3" fmla="*/ 5237842 w 7050843"/>
                <a:gd name="connsiteY3" fmla="*/ 575616 h 6262178"/>
                <a:gd name="connsiteX4" fmla="*/ 6104617 w 7050843"/>
                <a:gd name="connsiteY4" fmla="*/ 908991 h 6262178"/>
                <a:gd name="connsiteX5" fmla="*/ 6628492 w 7050843"/>
                <a:gd name="connsiteY5" fmla="*/ 1194741 h 6262178"/>
                <a:gd name="connsiteX6" fmla="*/ 6933292 w 7050843"/>
                <a:gd name="connsiteY6" fmla="*/ 1613841 h 6262178"/>
                <a:gd name="connsiteX7" fmla="*/ 7047592 w 7050843"/>
                <a:gd name="connsiteY7" fmla="*/ 2290116 h 6262178"/>
                <a:gd name="connsiteX8" fmla="*/ 7009492 w 7050843"/>
                <a:gd name="connsiteY8" fmla="*/ 3080691 h 6262178"/>
                <a:gd name="connsiteX9" fmla="*/ 6904717 w 7050843"/>
                <a:gd name="connsiteY9" fmla="*/ 4157016 h 6262178"/>
                <a:gd name="connsiteX10" fmla="*/ 6799942 w 7050843"/>
                <a:gd name="connsiteY10" fmla="*/ 4852341 h 6262178"/>
                <a:gd name="connsiteX11" fmla="*/ 6571342 w 7050843"/>
                <a:gd name="connsiteY11" fmla="*/ 5385741 h 6262178"/>
                <a:gd name="connsiteX12" fmla="*/ 5934528 w 7050843"/>
                <a:gd name="connsiteY12" fmla="*/ 5900091 h 6262178"/>
                <a:gd name="connsiteX13" fmla="*/ 5199741 w 7050843"/>
                <a:gd name="connsiteY13" fmla="*/ 6166791 h 6262178"/>
                <a:gd name="connsiteX14" fmla="*/ 4122057 w 7050843"/>
                <a:gd name="connsiteY14" fmla="*/ 6262041 h 6262178"/>
                <a:gd name="connsiteX15" fmla="*/ 2894692 w 7050843"/>
                <a:gd name="connsiteY15" fmla="*/ 6185841 h 6262178"/>
                <a:gd name="connsiteX16" fmla="*/ 1907721 w 7050843"/>
                <a:gd name="connsiteY16" fmla="*/ 6101478 h 6262178"/>
                <a:gd name="connsiteX17" fmla="*/ 1084943 w 7050843"/>
                <a:gd name="connsiteY17" fmla="*/ 5940003 h 6262178"/>
                <a:gd name="connsiteX18" fmla="*/ 0 w 7050843"/>
                <a:gd name="connsiteY18" fmla="*/ 5613434 h 6262178"/>
                <a:gd name="connsiteX0" fmla="*/ 354330 w 5965901"/>
                <a:gd name="connsiteY0" fmla="*/ 44121 h 6262178"/>
                <a:gd name="connsiteX1" fmla="*/ 1013460 w 5965901"/>
                <a:gd name="connsiteY1" fmla="*/ 51740 h 6262178"/>
                <a:gd name="connsiteX2" fmla="*/ 2752725 w 5965901"/>
                <a:gd name="connsiteY2" fmla="*/ 213666 h 6262178"/>
                <a:gd name="connsiteX3" fmla="*/ 4152900 w 5965901"/>
                <a:gd name="connsiteY3" fmla="*/ 575616 h 6262178"/>
                <a:gd name="connsiteX4" fmla="*/ 5019675 w 5965901"/>
                <a:gd name="connsiteY4" fmla="*/ 908991 h 6262178"/>
                <a:gd name="connsiteX5" fmla="*/ 5543550 w 5965901"/>
                <a:gd name="connsiteY5" fmla="*/ 1194741 h 6262178"/>
                <a:gd name="connsiteX6" fmla="*/ 5848350 w 5965901"/>
                <a:gd name="connsiteY6" fmla="*/ 1613841 h 6262178"/>
                <a:gd name="connsiteX7" fmla="*/ 5962650 w 5965901"/>
                <a:gd name="connsiteY7" fmla="*/ 2290116 h 6262178"/>
                <a:gd name="connsiteX8" fmla="*/ 5924550 w 5965901"/>
                <a:gd name="connsiteY8" fmla="*/ 3080691 h 6262178"/>
                <a:gd name="connsiteX9" fmla="*/ 5819775 w 5965901"/>
                <a:gd name="connsiteY9" fmla="*/ 4157016 h 6262178"/>
                <a:gd name="connsiteX10" fmla="*/ 5715000 w 5965901"/>
                <a:gd name="connsiteY10" fmla="*/ 4852341 h 6262178"/>
                <a:gd name="connsiteX11" fmla="*/ 5486400 w 5965901"/>
                <a:gd name="connsiteY11" fmla="*/ 5385741 h 6262178"/>
                <a:gd name="connsiteX12" fmla="*/ 4849586 w 5965901"/>
                <a:gd name="connsiteY12" fmla="*/ 5900091 h 6262178"/>
                <a:gd name="connsiteX13" fmla="*/ 4114799 w 5965901"/>
                <a:gd name="connsiteY13" fmla="*/ 6166791 h 6262178"/>
                <a:gd name="connsiteX14" fmla="*/ 3037115 w 5965901"/>
                <a:gd name="connsiteY14" fmla="*/ 6262041 h 6262178"/>
                <a:gd name="connsiteX15" fmla="*/ 1809750 w 5965901"/>
                <a:gd name="connsiteY15" fmla="*/ 6185841 h 6262178"/>
                <a:gd name="connsiteX16" fmla="*/ 822779 w 5965901"/>
                <a:gd name="connsiteY16" fmla="*/ 6101478 h 6262178"/>
                <a:gd name="connsiteX17" fmla="*/ 1 w 5965901"/>
                <a:gd name="connsiteY17" fmla="*/ 5940003 h 6262178"/>
                <a:gd name="connsiteX0" fmla="*/ 60959 w 5672530"/>
                <a:gd name="connsiteY0" fmla="*/ 44121 h 6262178"/>
                <a:gd name="connsiteX1" fmla="*/ 720089 w 5672530"/>
                <a:gd name="connsiteY1" fmla="*/ 51740 h 6262178"/>
                <a:gd name="connsiteX2" fmla="*/ 2459354 w 5672530"/>
                <a:gd name="connsiteY2" fmla="*/ 213666 h 6262178"/>
                <a:gd name="connsiteX3" fmla="*/ 3859529 w 5672530"/>
                <a:gd name="connsiteY3" fmla="*/ 575616 h 6262178"/>
                <a:gd name="connsiteX4" fmla="*/ 4726304 w 5672530"/>
                <a:gd name="connsiteY4" fmla="*/ 908991 h 6262178"/>
                <a:gd name="connsiteX5" fmla="*/ 5250179 w 5672530"/>
                <a:gd name="connsiteY5" fmla="*/ 1194741 h 6262178"/>
                <a:gd name="connsiteX6" fmla="*/ 5554979 w 5672530"/>
                <a:gd name="connsiteY6" fmla="*/ 1613841 h 6262178"/>
                <a:gd name="connsiteX7" fmla="*/ 5669279 w 5672530"/>
                <a:gd name="connsiteY7" fmla="*/ 2290116 h 6262178"/>
                <a:gd name="connsiteX8" fmla="*/ 5631179 w 5672530"/>
                <a:gd name="connsiteY8" fmla="*/ 3080691 h 6262178"/>
                <a:gd name="connsiteX9" fmla="*/ 5526404 w 5672530"/>
                <a:gd name="connsiteY9" fmla="*/ 4157016 h 6262178"/>
                <a:gd name="connsiteX10" fmla="*/ 5421629 w 5672530"/>
                <a:gd name="connsiteY10" fmla="*/ 4852341 h 6262178"/>
                <a:gd name="connsiteX11" fmla="*/ 5193029 w 5672530"/>
                <a:gd name="connsiteY11" fmla="*/ 5385741 h 6262178"/>
                <a:gd name="connsiteX12" fmla="*/ 4556215 w 5672530"/>
                <a:gd name="connsiteY12" fmla="*/ 5900091 h 6262178"/>
                <a:gd name="connsiteX13" fmla="*/ 3821428 w 5672530"/>
                <a:gd name="connsiteY13" fmla="*/ 6166791 h 6262178"/>
                <a:gd name="connsiteX14" fmla="*/ 2743744 w 5672530"/>
                <a:gd name="connsiteY14" fmla="*/ 6262041 h 6262178"/>
                <a:gd name="connsiteX15" fmla="*/ 1516379 w 5672530"/>
                <a:gd name="connsiteY15" fmla="*/ 6185841 h 6262178"/>
                <a:gd name="connsiteX16" fmla="*/ 529408 w 5672530"/>
                <a:gd name="connsiteY16" fmla="*/ 6101478 h 6262178"/>
                <a:gd name="connsiteX17" fmla="*/ 0 w 5672530"/>
                <a:gd name="connsiteY17" fmla="*/ 5940003 h 6262178"/>
                <a:gd name="connsiteX0" fmla="*/ 720089 w 5672530"/>
                <a:gd name="connsiteY0" fmla="*/ 1 h 6210439"/>
                <a:gd name="connsiteX1" fmla="*/ 2459354 w 5672530"/>
                <a:gd name="connsiteY1" fmla="*/ 161927 h 6210439"/>
                <a:gd name="connsiteX2" fmla="*/ 3859529 w 5672530"/>
                <a:gd name="connsiteY2" fmla="*/ 523877 h 6210439"/>
                <a:gd name="connsiteX3" fmla="*/ 4726304 w 5672530"/>
                <a:gd name="connsiteY3" fmla="*/ 857252 h 6210439"/>
                <a:gd name="connsiteX4" fmla="*/ 5250179 w 5672530"/>
                <a:gd name="connsiteY4" fmla="*/ 1143002 h 6210439"/>
                <a:gd name="connsiteX5" fmla="*/ 5554979 w 5672530"/>
                <a:gd name="connsiteY5" fmla="*/ 1562102 h 6210439"/>
                <a:gd name="connsiteX6" fmla="*/ 5669279 w 5672530"/>
                <a:gd name="connsiteY6" fmla="*/ 2238377 h 6210439"/>
                <a:gd name="connsiteX7" fmla="*/ 5631179 w 5672530"/>
                <a:gd name="connsiteY7" fmla="*/ 3028952 h 6210439"/>
                <a:gd name="connsiteX8" fmla="*/ 5526404 w 5672530"/>
                <a:gd name="connsiteY8" fmla="*/ 4105277 h 6210439"/>
                <a:gd name="connsiteX9" fmla="*/ 5421629 w 5672530"/>
                <a:gd name="connsiteY9" fmla="*/ 4800602 h 6210439"/>
                <a:gd name="connsiteX10" fmla="*/ 5193029 w 5672530"/>
                <a:gd name="connsiteY10" fmla="*/ 5334002 h 6210439"/>
                <a:gd name="connsiteX11" fmla="*/ 4556215 w 5672530"/>
                <a:gd name="connsiteY11" fmla="*/ 5848352 h 6210439"/>
                <a:gd name="connsiteX12" fmla="*/ 3821428 w 5672530"/>
                <a:gd name="connsiteY12" fmla="*/ 6115052 h 6210439"/>
                <a:gd name="connsiteX13" fmla="*/ 2743744 w 5672530"/>
                <a:gd name="connsiteY13" fmla="*/ 6210302 h 6210439"/>
                <a:gd name="connsiteX14" fmla="*/ 1516379 w 5672530"/>
                <a:gd name="connsiteY14" fmla="*/ 6134102 h 6210439"/>
                <a:gd name="connsiteX15" fmla="*/ 529408 w 5672530"/>
                <a:gd name="connsiteY15" fmla="*/ 6049739 h 6210439"/>
                <a:gd name="connsiteX16" fmla="*/ 0 w 5672530"/>
                <a:gd name="connsiteY16" fmla="*/ 5888264 h 6210439"/>
                <a:gd name="connsiteX0" fmla="*/ 1045376 w 5672530"/>
                <a:gd name="connsiteY0" fmla="*/ 0 h 6242969"/>
                <a:gd name="connsiteX1" fmla="*/ 2459354 w 5672530"/>
                <a:gd name="connsiteY1" fmla="*/ 194457 h 6242969"/>
                <a:gd name="connsiteX2" fmla="*/ 3859529 w 5672530"/>
                <a:gd name="connsiteY2" fmla="*/ 556407 h 6242969"/>
                <a:gd name="connsiteX3" fmla="*/ 4726304 w 5672530"/>
                <a:gd name="connsiteY3" fmla="*/ 889782 h 6242969"/>
                <a:gd name="connsiteX4" fmla="*/ 5250179 w 5672530"/>
                <a:gd name="connsiteY4" fmla="*/ 1175532 h 6242969"/>
                <a:gd name="connsiteX5" fmla="*/ 5554979 w 5672530"/>
                <a:gd name="connsiteY5" fmla="*/ 1594632 h 6242969"/>
                <a:gd name="connsiteX6" fmla="*/ 5669279 w 5672530"/>
                <a:gd name="connsiteY6" fmla="*/ 2270907 h 6242969"/>
                <a:gd name="connsiteX7" fmla="*/ 5631179 w 5672530"/>
                <a:gd name="connsiteY7" fmla="*/ 3061482 h 6242969"/>
                <a:gd name="connsiteX8" fmla="*/ 5526404 w 5672530"/>
                <a:gd name="connsiteY8" fmla="*/ 4137807 h 6242969"/>
                <a:gd name="connsiteX9" fmla="*/ 5421629 w 5672530"/>
                <a:gd name="connsiteY9" fmla="*/ 4833132 h 6242969"/>
                <a:gd name="connsiteX10" fmla="*/ 5193029 w 5672530"/>
                <a:gd name="connsiteY10" fmla="*/ 5366532 h 6242969"/>
                <a:gd name="connsiteX11" fmla="*/ 4556215 w 5672530"/>
                <a:gd name="connsiteY11" fmla="*/ 5880882 h 6242969"/>
                <a:gd name="connsiteX12" fmla="*/ 3821428 w 5672530"/>
                <a:gd name="connsiteY12" fmla="*/ 6147582 h 6242969"/>
                <a:gd name="connsiteX13" fmla="*/ 2743744 w 5672530"/>
                <a:gd name="connsiteY13" fmla="*/ 6242832 h 6242969"/>
                <a:gd name="connsiteX14" fmla="*/ 1516379 w 5672530"/>
                <a:gd name="connsiteY14" fmla="*/ 6166632 h 6242969"/>
                <a:gd name="connsiteX15" fmla="*/ 529408 w 5672530"/>
                <a:gd name="connsiteY15" fmla="*/ 6082269 h 6242969"/>
                <a:gd name="connsiteX16" fmla="*/ 0 w 5672530"/>
                <a:gd name="connsiteY16" fmla="*/ 5920794 h 6242969"/>
                <a:gd name="connsiteX0" fmla="*/ 1045376 w 5672530"/>
                <a:gd name="connsiteY0" fmla="*/ 0 h 6243092"/>
                <a:gd name="connsiteX1" fmla="*/ 2459354 w 5672530"/>
                <a:gd name="connsiteY1" fmla="*/ 194457 h 6243092"/>
                <a:gd name="connsiteX2" fmla="*/ 3859529 w 5672530"/>
                <a:gd name="connsiteY2" fmla="*/ 556407 h 6243092"/>
                <a:gd name="connsiteX3" fmla="*/ 4726304 w 5672530"/>
                <a:gd name="connsiteY3" fmla="*/ 889782 h 6243092"/>
                <a:gd name="connsiteX4" fmla="*/ 5250179 w 5672530"/>
                <a:gd name="connsiteY4" fmla="*/ 1175532 h 6243092"/>
                <a:gd name="connsiteX5" fmla="*/ 5554979 w 5672530"/>
                <a:gd name="connsiteY5" fmla="*/ 1594632 h 6243092"/>
                <a:gd name="connsiteX6" fmla="*/ 5669279 w 5672530"/>
                <a:gd name="connsiteY6" fmla="*/ 2270907 h 6243092"/>
                <a:gd name="connsiteX7" fmla="*/ 5631179 w 5672530"/>
                <a:gd name="connsiteY7" fmla="*/ 3061482 h 6243092"/>
                <a:gd name="connsiteX8" fmla="*/ 5526404 w 5672530"/>
                <a:gd name="connsiteY8" fmla="*/ 4137807 h 6243092"/>
                <a:gd name="connsiteX9" fmla="*/ 5421629 w 5672530"/>
                <a:gd name="connsiteY9" fmla="*/ 4833132 h 6243092"/>
                <a:gd name="connsiteX10" fmla="*/ 5193029 w 5672530"/>
                <a:gd name="connsiteY10" fmla="*/ 5366532 h 6243092"/>
                <a:gd name="connsiteX11" fmla="*/ 4556215 w 5672530"/>
                <a:gd name="connsiteY11" fmla="*/ 5880882 h 6243092"/>
                <a:gd name="connsiteX12" fmla="*/ 3821428 w 5672530"/>
                <a:gd name="connsiteY12" fmla="*/ 6147582 h 6243092"/>
                <a:gd name="connsiteX13" fmla="*/ 2743744 w 5672530"/>
                <a:gd name="connsiteY13" fmla="*/ 6242832 h 6243092"/>
                <a:gd name="connsiteX14" fmla="*/ 1516379 w 5672530"/>
                <a:gd name="connsiteY14" fmla="*/ 6166632 h 6243092"/>
                <a:gd name="connsiteX15" fmla="*/ 0 w 5672530"/>
                <a:gd name="connsiteY15" fmla="*/ 5920794 h 6243092"/>
                <a:gd name="connsiteX0" fmla="*/ 0 w 4627154"/>
                <a:gd name="connsiteY0" fmla="*/ 0 h 6243092"/>
                <a:gd name="connsiteX1" fmla="*/ 1413978 w 4627154"/>
                <a:gd name="connsiteY1" fmla="*/ 194457 h 6243092"/>
                <a:gd name="connsiteX2" fmla="*/ 2814153 w 4627154"/>
                <a:gd name="connsiteY2" fmla="*/ 556407 h 6243092"/>
                <a:gd name="connsiteX3" fmla="*/ 3680928 w 4627154"/>
                <a:gd name="connsiteY3" fmla="*/ 889782 h 6243092"/>
                <a:gd name="connsiteX4" fmla="*/ 4204803 w 4627154"/>
                <a:gd name="connsiteY4" fmla="*/ 1175532 h 6243092"/>
                <a:gd name="connsiteX5" fmla="*/ 4509603 w 4627154"/>
                <a:gd name="connsiteY5" fmla="*/ 1594632 h 6243092"/>
                <a:gd name="connsiteX6" fmla="*/ 4623903 w 4627154"/>
                <a:gd name="connsiteY6" fmla="*/ 2270907 h 6243092"/>
                <a:gd name="connsiteX7" fmla="*/ 4585803 w 4627154"/>
                <a:gd name="connsiteY7" fmla="*/ 3061482 h 6243092"/>
                <a:gd name="connsiteX8" fmla="*/ 4481028 w 4627154"/>
                <a:gd name="connsiteY8" fmla="*/ 4137807 h 6243092"/>
                <a:gd name="connsiteX9" fmla="*/ 4376253 w 4627154"/>
                <a:gd name="connsiteY9" fmla="*/ 4833132 h 6243092"/>
                <a:gd name="connsiteX10" fmla="*/ 4147653 w 4627154"/>
                <a:gd name="connsiteY10" fmla="*/ 5366532 h 6243092"/>
                <a:gd name="connsiteX11" fmla="*/ 3510839 w 4627154"/>
                <a:gd name="connsiteY11" fmla="*/ 5880882 h 6243092"/>
                <a:gd name="connsiteX12" fmla="*/ 2776052 w 4627154"/>
                <a:gd name="connsiteY12" fmla="*/ 6147582 h 6243092"/>
                <a:gd name="connsiteX13" fmla="*/ 1698368 w 4627154"/>
                <a:gd name="connsiteY13" fmla="*/ 6242832 h 6243092"/>
                <a:gd name="connsiteX14" fmla="*/ 471003 w 4627154"/>
                <a:gd name="connsiteY14" fmla="*/ 6166632 h 6243092"/>
                <a:gd name="connsiteX0" fmla="*/ 0 w 4627154"/>
                <a:gd name="connsiteY0" fmla="*/ 0 h 6243092"/>
                <a:gd name="connsiteX1" fmla="*/ 1413978 w 4627154"/>
                <a:gd name="connsiteY1" fmla="*/ 194457 h 6243092"/>
                <a:gd name="connsiteX2" fmla="*/ 2814153 w 4627154"/>
                <a:gd name="connsiteY2" fmla="*/ 556407 h 6243092"/>
                <a:gd name="connsiteX3" fmla="*/ 3680928 w 4627154"/>
                <a:gd name="connsiteY3" fmla="*/ 889782 h 6243092"/>
                <a:gd name="connsiteX4" fmla="*/ 4204803 w 4627154"/>
                <a:gd name="connsiteY4" fmla="*/ 1175532 h 6243092"/>
                <a:gd name="connsiteX5" fmla="*/ 4509603 w 4627154"/>
                <a:gd name="connsiteY5" fmla="*/ 1594632 h 6243092"/>
                <a:gd name="connsiteX6" fmla="*/ 4623903 w 4627154"/>
                <a:gd name="connsiteY6" fmla="*/ 2270907 h 6243092"/>
                <a:gd name="connsiteX7" fmla="*/ 4585803 w 4627154"/>
                <a:gd name="connsiteY7" fmla="*/ 3061482 h 6243092"/>
                <a:gd name="connsiteX8" fmla="*/ 4481028 w 4627154"/>
                <a:gd name="connsiteY8" fmla="*/ 4137807 h 6243092"/>
                <a:gd name="connsiteX9" fmla="*/ 4376253 w 4627154"/>
                <a:gd name="connsiteY9" fmla="*/ 4833132 h 6243092"/>
                <a:gd name="connsiteX10" fmla="*/ 4147653 w 4627154"/>
                <a:gd name="connsiteY10" fmla="*/ 5366532 h 6243092"/>
                <a:gd name="connsiteX11" fmla="*/ 3510839 w 4627154"/>
                <a:gd name="connsiteY11" fmla="*/ 5880882 h 6243092"/>
                <a:gd name="connsiteX12" fmla="*/ 2776052 w 4627154"/>
                <a:gd name="connsiteY12" fmla="*/ 6147582 h 6243092"/>
                <a:gd name="connsiteX13" fmla="*/ 1698368 w 4627154"/>
                <a:gd name="connsiteY13" fmla="*/ 6242832 h 6243092"/>
                <a:gd name="connsiteX14" fmla="*/ 210775 w 4627154"/>
                <a:gd name="connsiteY14" fmla="*/ 6166633 h 6243092"/>
                <a:gd name="connsiteX0" fmla="*/ 348184 w 4416378"/>
                <a:gd name="connsiteY0" fmla="*/ 0 h 6083389"/>
                <a:gd name="connsiteX1" fmla="*/ 1203202 w 4416378"/>
                <a:gd name="connsiteY1" fmla="*/ 34754 h 6083389"/>
                <a:gd name="connsiteX2" fmla="*/ 2603377 w 4416378"/>
                <a:gd name="connsiteY2" fmla="*/ 396704 h 6083389"/>
                <a:gd name="connsiteX3" fmla="*/ 3470152 w 4416378"/>
                <a:gd name="connsiteY3" fmla="*/ 730079 h 6083389"/>
                <a:gd name="connsiteX4" fmla="*/ 3994027 w 4416378"/>
                <a:gd name="connsiteY4" fmla="*/ 1015829 h 6083389"/>
                <a:gd name="connsiteX5" fmla="*/ 4298827 w 4416378"/>
                <a:gd name="connsiteY5" fmla="*/ 1434929 h 6083389"/>
                <a:gd name="connsiteX6" fmla="*/ 4413127 w 4416378"/>
                <a:gd name="connsiteY6" fmla="*/ 2111204 h 6083389"/>
                <a:gd name="connsiteX7" fmla="*/ 4375027 w 4416378"/>
                <a:gd name="connsiteY7" fmla="*/ 2901779 h 6083389"/>
                <a:gd name="connsiteX8" fmla="*/ 4270252 w 4416378"/>
                <a:gd name="connsiteY8" fmla="*/ 3978104 h 6083389"/>
                <a:gd name="connsiteX9" fmla="*/ 4165477 w 4416378"/>
                <a:gd name="connsiteY9" fmla="*/ 4673429 h 6083389"/>
                <a:gd name="connsiteX10" fmla="*/ 3936877 w 4416378"/>
                <a:gd name="connsiteY10" fmla="*/ 5206829 h 6083389"/>
                <a:gd name="connsiteX11" fmla="*/ 3300063 w 4416378"/>
                <a:gd name="connsiteY11" fmla="*/ 5721179 h 6083389"/>
                <a:gd name="connsiteX12" fmla="*/ 2565276 w 4416378"/>
                <a:gd name="connsiteY12" fmla="*/ 5987879 h 6083389"/>
                <a:gd name="connsiteX13" fmla="*/ 1487592 w 4416378"/>
                <a:gd name="connsiteY13" fmla="*/ 6083129 h 6083389"/>
                <a:gd name="connsiteX14" fmla="*/ -1 w 4416378"/>
                <a:gd name="connsiteY14" fmla="*/ 6006930 h 6083389"/>
                <a:gd name="connsiteX0" fmla="*/ 0 w 4068194"/>
                <a:gd name="connsiteY0" fmla="*/ 0 h 6083832"/>
                <a:gd name="connsiteX1" fmla="*/ 855018 w 4068194"/>
                <a:gd name="connsiteY1" fmla="*/ 34754 h 6083832"/>
                <a:gd name="connsiteX2" fmla="*/ 2255193 w 4068194"/>
                <a:gd name="connsiteY2" fmla="*/ 396704 h 6083832"/>
                <a:gd name="connsiteX3" fmla="*/ 3121968 w 4068194"/>
                <a:gd name="connsiteY3" fmla="*/ 730079 h 6083832"/>
                <a:gd name="connsiteX4" fmla="*/ 3645843 w 4068194"/>
                <a:gd name="connsiteY4" fmla="*/ 1015829 h 6083832"/>
                <a:gd name="connsiteX5" fmla="*/ 3950643 w 4068194"/>
                <a:gd name="connsiteY5" fmla="*/ 1434929 h 6083832"/>
                <a:gd name="connsiteX6" fmla="*/ 4064943 w 4068194"/>
                <a:gd name="connsiteY6" fmla="*/ 2111204 h 6083832"/>
                <a:gd name="connsiteX7" fmla="*/ 4026843 w 4068194"/>
                <a:gd name="connsiteY7" fmla="*/ 2901779 h 6083832"/>
                <a:gd name="connsiteX8" fmla="*/ 3922068 w 4068194"/>
                <a:gd name="connsiteY8" fmla="*/ 3978104 h 6083832"/>
                <a:gd name="connsiteX9" fmla="*/ 3817293 w 4068194"/>
                <a:gd name="connsiteY9" fmla="*/ 4673429 h 6083832"/>
                <a:gd name="connsiteX10" fmla="*/ 3588693 w 4068194"/>
                <a:gd name="connsiteY10" fmla="*/ 5206829 h 6083832"/>
                <a:gd name="connsiteX11" fmla="*/ 2951879 w 4068194"/>
                <a:gd name="connsiteY11" fmla="*/ 5721179 h 6083832"/>
                <a:gd name="connsiteX12" fmla="*/ 2217092 w 4068194"/>
                <a:gd name="connsiteY12" fmla="*/ 5987879 h 6083832"/>
                <a:gd name="connsiteX13" fmla="*/ 1139408 w 4068194"/>
                <a:gd name="connsiteY13" fmla="*/ 6083129 h 6083832"/>
                <a:gd name="connsiteX14" fmla="*/ 170851 w 4068194"/>
                <a:gd name="connsiteY14" fmla="*/ 6026892 h 6083832"/>
                <a:gd name="connsiteX0" fmla="*/ 0 w 3948417"/>
                <a:gd name="connsiteY0" fmla="*/ 0 h 6103795"/>
                <a:gd name="connsiteX1" fmla="*/ 735241 w 3948417"/>
                <a:gd name="connsiteY1" fmla="*/ 54717 h 6103795"/>
                <a:gd name="connsiteX2" fmla="*/ 2135416 w 3948417"/>
                <a:gd name="connsiteY2" fmla="*/ 416667 h 6103795"/>
                <a:gd name="connsiteX3" fmla="*/ 3002191 w 3948417"/>
                <a:gd name="connsiteY3" fmla="*/ 750042 h 6103795"/>
                <a:gd name="connsiteX4" fmla="*/ 3526066 w 3948417"/>
                <a:gd name="connsiteY4" fmla="*/ 1035792 h 6103795"/>
                <a:gd name="connsiteX5" fmla="*/ 3830866 w 3948417"/>
                <a:gd name="connsiteY5" fmla="*/ 1454892 h 6103795"/>
                <a:gd name="connsiteX6" fmla="*/ 3945166 w 3948417"/>
                <a:gd name="connsiteY6" fmla="*/ 2131167 h 6103795"/>
                <a:gd name="connsiteX7" fmla="*/ 3907066 w 3948417"/>
                <a:gd name="connsiteY7" fmla="*/ 2921742 h 6103795"/>
                <a:gd name="connsiteX8" fmla="*/ 3802291 w 3948417"/>
                <a:gd name="connsiteY8" fmla="*/ 3998067 h 6103795"/>
                <a:gd name="connsiteX9" fmla="*/ 3697516 w 3948417"/>
                <a:gd name="connsiteY9" fmla="*/ 4693392 h 6103795"/>
                <a:gd name="connsiteX10" fmla="*/ 3468916 w 3948417"/>
                <a:gd name="connsiteY10" fmla="*/ 5226792 h 6103795"/>
                <a:gd name="connsiteX11" fmla="*/ 2832102 w 3948417"/>
                <a:gd name="connsiteY11" fmla="*/ 5741142 h 6103795"/>
                <a:gd name="connsiteX12" fmla="*/ 2097315 w 3948417"/>
                <a:gd name="connsiteY12" fmla="*/ 6007842 h 6103795"/>
                <a:gd name="connsiteX13" fmla="*/ 1019631 w 3948417"/>
                <a:gd name="connsiteY13" fmla="*/ 6103092 h 6103795"/>
                <a:gd name="connsiteX14" fmla="*/ 51074 w 3948417"/>
                <a:gd name="connsiteY14" fmla="*/ 6046855 h 6103795"/>
                <a:gd name="connsiteX0" fmla="*/ 684167 w 3897343"/>
                <a:gd name="connsiteY0" fmla="*/ 1 h 6049079"/>
                <a:gd name="connsiteX1" fmla="*/ 2084342 w 3897343"/>
                <a:gd name="connsiteY1" fmla="*/ 361951 h 6049079"/>
                <a:gd name="connsiteX2" fmla="*/ 2951117 w 3897343"/>
                <a:gd name="connsiteY2" fmla="*/ 695326 h 6049079"/>
                <a:gd name="connsiteX3" fmla="*/ 3474992 w 3897343"/>
                <a:gd name="connsiteY3" fmla="*/ 981076 h 6049079"/>
                <a:gd name="connsiteX4" fmla="*/ 3779792 w 3897343"/>
                <a:gd name="connsiteY4" fmla="*/ 1400176 h 6049079"/>
                <a:gd name="connsiteX5" fmla="*/ 3894092 w 3897343"/>
                <a:gd name="connsiteY5" fmla="*/ 2076451 h 6049079"/>
                <a:gd name="connsiteX6" fmla="*/ 3855992 w 3897343"/>
                <a:gd name="connsiteY6" fmla="*/ 2867026 h 6049079"/>
                <a:gd name="connsiteX7" fmla="*/ 3751217 w 3897343"/>
                <a:gd name="connsiteY7" fmla="*/ 3943351 h 6049079"/>
                <a:gd name="connsiteX8" fmla="*/ 3646442 w 3897343"/>
                <a:gd name="connsiteY8" fmla="*/ 4638676 h 6049079"/>
                <a:gd name="connsiteX9" fmla="*/ 3417842 w 3897343"/>
                <a:gd name="connsiteY9" fmla="*/ 5172076 h 6049079"/>
                <a:gd name="connsiteX10" fmla="*/ 2781028 w 3897343"/>
                <a:gd name="connsiteY10" fmla="*/ 5686426 h 6049079"/>
                <a:gd name="connsiteX11" fmla="*/ 2046241 w 3897343"/>
                <a:gd name="connsiteY11" fmla="*/ 5953126 h 6049079"/>
                <a:gd name="connsiteX12" fmla="*/ 968557 w 3897343"/>
                <a:gd name="connsiteY12" fmla="*/ 6048376 h 6049079"/>
                <a:gd name="connsiteX13" fmla="*/ 0 w 3897343"/>
                <a:gd name="connsiteY13" fmla="*/ 5992139 h 6049079"/>
                <a:gd name="connsiteX0" fmla="*/ 871709 w 3897343"/>
                <a:gd name="connsiteY0" fmla="*/ 0 h 6014981"/>
                <a:gd name="connsiteX1" fmla="*/ 2084342 w 3897343"/>
                <a:gd name="connsiteY1" fmla="*/ 327853 h 6014981"/>
                <a:gd name="connsiteX2" fmla="*/ 2951117 w 3897343"/>
                <a:gd name="connsiteY2" fmla="*/ 661228 h 6014981"/>
                <a:gd name="connsiteX3" fmla="*/ 3474992 w 3897343"/>
                <a:gd name="connsiteY3" fmla="*/ 946978 h 6014981"/>
                <a:gd name="connsiteX4" fmla="*/ 3779792 w 3897343"/>
                <a:gd name="connsiteY4" fmla="*/ 1366078 h 6014981"/>
                <a:gd name="connsiteX5" fmla="*/ 3894092 w 3897343"/>
                <a:gd name="connsiteY5" fmla="*/ 2042353 h 6014981"/>
                <a:gd name="connsiteX6" fmla="*/ 3855992 w 3897343"/>
                <a:gd name="connsiteY6" fmla="*/ 2832928 h 6014981"/>
                <a:gd name="connsiteX7" fmla="*/ 3751217 w 3897343"/>
                <a:gd name="connsiteY7" fmla="*/ 3909253 h 6014981"/>
                <a:gd name="connsiteX8" fmla="*/ 3646442 w 3897343"/>
                <a:gd name="connsiteY8" fmla="*/ 4604578 h 6014981"/>
                <a:gd name="connsiteX9" fmla="*/ 3417842 w 3897343"/>
                <a:gd name="connsiteY9" fmla="*/ 5137978 h 6014981"/>
                <a:gd name="connsiteX10" fmla="*/ 2781028 w 3897343"/>
                <a:gd name="connsiteY10" fmla="*/ 5652328 h 6014981"/>
                <a:gd name="connsiteX11" fmla="*/ 2046241 w 3897343"/>
                <a:gd name="connsiteY11" fmla="*/ 5919028 h 6014981"/>
                <a:gd name="connsiteX12" fmla="*/ 968557 w 3897343"/>
                <a:gd name="connsiteY12" fmla="*/ 6014278 h 6014981"/>
                <a:gd name="connsiteX13" fmla="*/ 0 w 3897343"/>
                <a:gd name="connsiteY13" fmla="*/ 5958041 h 6014981"/>
                <a:gd name="connsiteX0" fmla="*/ 0 w 3025634"/>
                <a:gd name="connsiteY0" fmla="*/ 0 h 6014278"/>
                <a:gd name="connsiteX1" fmla="*/ 1212633 w 3025634"/>
                <a:gd name="connsiteY1" fmla="*/ 327853 h 6014278"/>
                <a:gd name="connsiteX2" fmla="*/ 2079408 w 3025634"/>
                <a:gd name="connsiteY2" fmla="*/ 661228 h 6014278"/>
                <a:gd name="connsiteX3" fmla="*/ 2603283 w 3025634"/>
                <a:gd name="connsiteY3" fmla="*/ 946978 h 6014278"/>
                <a:gd name="connsiteX4" fmla="*/ 2908083 w 3025634"/>
                <a:gd name="connsiteY4" fmla="*/ 1366078 h 6014278"/>
                <a:gd name="connsiteX5" fmla="*/ 3022383 w 3025634"/>
                <a:gd name="connsiteY5" fmla="*/ 2042353 h 6014278"/>
                <a:gd name="connsiteX6" fmla="*/ 2984283 w 3025634"/>
                <a:gd name="connsiteY6" fmla="*/ 2832928 h 6014278"/>
                <a:gd name="connsiteX7" fmla="*/ 2879508 w 3025634"/>
                <a:gd name="connsiteY7" fmla="*/ 3909253 h 6014278"/>
                <a:gd name="connsiteX8" fmla="*/ 2774733 w 3025634"/>
                <a:gd name="connsiteY8" fmla="*/ 4604578 h 6014278"/>
                <a:gd name="connsiteX9" fmla="*/ 2546133 w 3025634"/>
                <a:gd name="connsiteY9" fmla="*/ 5137978 h 6014278"/>
                <a:gd name="connsiteX10" fmla="*/ 1909319 w 3025634"/>
                <a:gd name="connsiteY10" fmla="*/ 5652328 h 6014278"/>
                <a:gd name="connsiteX11" fmla="*/ 1174532 w 3025634"/>
                <a:gd name="connsiteY11" fmla="*/ 5919028 h 6014278"/>
                <a:gd name="connsiteX12" fmla="*/ 96848 w 3025634"/>
                <a:gd name="connsiteY12" fmla="*/ 6014278 h 601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5634" h="6014278">
                  <a:moveTo>
                    <a:pt x="0" y="0"/>
                  </a:moveTo>
                  <a:cubicBezTo>
                    <a:pt x="355903" y="69444"/>
                    <a:pt x="866065" y="217648"/>
                    <a:pt x="1212633" y="327853"/>
                  </a:cubicBezTo>
                  <a:cubicBezTo>
                    <a:pt x="1559201" y="438058"/>
                    <a:pt x="1847633" y="558041"/>
                    <a:pt x="2079408" y="661228"/>
                  </a:cubicBezTo>
                  <a:cubicBezTo>
                    <a:pt x="2311183" y="764415"/>
                    <a:pt x="2465171" y="829503"/>
                    <a:pt x="2603283" y="946978"/>
                  </a:cubicBezTo>
                  <a:cubicBezTo>
                    <a:pt x="2741396" y="1064453"/>
                    <a:pt x="2838233" y="1183516"/>
                    <a:pt x="2908083" y="1366078"/>
                  </a:cubicBezTo>
                  <a:cubicBezTo>
                    <a:pt x="2977933" y="1548640"/>
                    <a:pt x="3009683" y="1797878"/>
                    <a:pt x="3022383" y="2042353"/>
                  </a:cubicBezTo>
                  <a:cubicBezTo>
                    <a:pt x="3035083" y="2286828"/>
                    <a:pt x="3008095" y="2521778"/>
                    <a:pt x="2984283" y="2832928"/>
                  </a:cubicBezTo>
                  <a:cubicBezTo>
                    <a:pt x="2960471" y="3144078"/>
                    <a:pt x="2914433" y="3613978"/>
                    <a:pt x="2879508" y="3909253"/>
                  </a:cubicBezTo>
                  <a:cubicBezTo>
                    <a:pt x="2844583" y="4204528"/>
                    <a:pt x="2830296" y="4399791"/>
                    <a:pt x="2774733" y="4604578"/>
                  </a:cubicBezTo>
                  <a:cubicBezTo>
                    <a:pt x="2719171" y="4809366"/>
                    <a:pt x="2690369" y="4963353"/>
                    <a:pt x="2546133" y="5137978"/>
                  </a:cubicBezTo>
                  <a:cubicBezTo>
                    <a:pt x="2401897" y="5312603"/>
                    <a:pt x="2137919" y="5522153"/>
                    <a:pt x="1909319" y="5652328"/>
                  </a:cubicBezTo>
                  <a:cubicBezTo>
                    <a:pt x="1680719" y="5782503"/>
                    <a:pt x="1476611" y="5858703"/>
                    <a:pt x="1174532" y="5919028"/>
                  </a:cubicBezTo>
                  <a:cubicBezTo>
                    <a:pt x="872454" y="5979353"/>
                    <a:pt x="524394" y="6011103"/>
                    <a:pt x="96848" y="6014278"/>
                  </a:cubicBezTo>
                </a:path>
              </a:pathLst>
            </a:custGeom>
            <a:noFill/>
            <a:ln w="12700">
              <a:solidFill>
                <a:schemeClr val="accent5">
                  <a:alpha val="70000"/>
                </a:schemeClr>
              </a:solidFill>
            </a:ln>
            <a:effectLst>
              <a:glow rad="381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/>
            </a:p>
          </p:txBody>
        </p:sp>
        <p:sp>
          <p:nvSpPr>
            <p:cNvPr id="265" name="正方形/長方形 264">
              <a:extLst>
                <a:ext uri="{FF2B5EF4-FFF2-40B4-BE49-F238E27FC236}">
                  <a16:creationId xmlns:a16="http://schemas.microsoft.com/office/drawing/2014/main" id="{C608DCE1-BFE2-47AA-8263-E084AB46EDD1}"/>
                </a:ext>
              </a:extLst>
            </p:cNvPr>
            <p:cNvSpPr/>
            <p:nvPr/>
          </p:nvSpPr>
          <p:spPr>
            <a:xfrm rot="600000">
              <a:off x="2855366" y="8675863"/>
              <a:ext cx="1135549" cy="36872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677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深</a:t>
              </a:r>
              <a:r>
                <a:rPr kumimoji="1" lang="ja-JP" altLang="en-US" sz="6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日港</a:t>
              </a:r>
              <a:r>
                <a:rPr kumimoji="1" lang="ja-JP" altLang="en-US" sz="677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ー洲本港</a:t>
              </a:r>
              <a:endParaRPr kumimoji="1" lang="en-US" altLang="ja-JP" sz="677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ja-JP" altLang="en-US" sz="677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（社会実験）</a:t>
              </a:r>
              <a:endParaRPr kumimoji="1" lang="en-US" altLang="ja-JP" sz="677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6" name="楕円 265"/>
            <p:cNvSpPr/>
            <p:nvPr/>
          </p:nvSpPr>
          <p:spPr>
            <a:xfrm rot="18864946">
              <a:off x="3520593" y="7362698"/>
              <a:ext cx="1783094" cy="1074809"/>
            </a:xfrm>
            <a:prstGeom prst="ellipse">
              <a:avLst/>
            </a:prstGeom>
            <a:noFill/>
            <a:ln w="12700">
              <a:solidFill>
                <a:schemeClr val="accent5">
                  <a:alpha val="70000"/>
                </a:schemeClr>
              </a:solidFill>
            </a:ln>
            <a:effectLst>
              <a:glow rad="381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/>
            </a:p>
          </p:txBody>
        </p:sp>
        <p:sp>
          <p:nvSpPr>
            <p:cNvPr id="267" name="フリーフォーム 266"/>
            <p:cNvSpPr/>
            <p:nvPr/>
          </p:nvSpPr>
          <p:spPr>
            <a:xfrm>
              <a:off x="3479404" y="7204901"/>
              <a:ext cx="1660031" cy="194825"/>
            </a:xfrm>
            <a:custGeom>
              <a:avLst/>
              <a:gdLst>
                <a:gd name="connsiteX0" fmla="*/ 0 w 3614395"/>
                <a:gd name="connsiteY0" fmla="*/ 116114 h 435790"/>
                <a:gd name="connsiteX1" fmla="*/ 406400 w 3614395"/>
                <a:gd name="connsiteY1" fmla="*/ 145142 h 435790"/>
                <a:gd name="connsiteX2" fmla="*/ 885371 w 3614395"/>
                <a:gd name="connsiteY2" fmla="*/ 203200 h 435790"/>
                <a:gd name="connsiteX3" fmla="*/ 1349829 w 3614395"/>
                <a:gd name="connsiteY3" fmla="*/ 304800 h 435790"/>
                <a:gd name="connsiteX4" fmla="*/ 1785257 w 3614395"/>
                <a:gd name="connsiteY4" fmla="*/ 406400 h 435790"/>
                <a:gd name="connsiteX5" fmla="*/ 2249714 w 3614395"/>
                <a:gd name="connsiteY5" fmla="*/ 435428 h 435790"/>
                <a:gd name="connsiteX6" fmla="*/ 2772229 w 3614395"/>
                <a:gd name="connsiteY6" fmla="*/ 391885 h 435790"/>
                <a:gd name="connsiteX7" fmla="*/ 3251200 w 3614395"/>
                <a:gd name="connsiteY7" fmla="*/ 275771 h 435790"/>
                <a:gd name="connsiteX8" fmla="*/ 3556000 w 3614395"/>
                <a:gd name="connsiteY8" fmla="*/ 58057 h 435790"/>
                <a:gd name="connsiteX9" fmla="*/ 3614057 w 3614395"/>
                <a:gd name="connsiteY9" fmla="*/ 0 h 435790"/>
                <a:gd name="connsiteX0" fmla="*/ 0 w 3614395"/>
                <a:gd name="connsiteY0" fmla="*/ 116114 h 435790"/>
                <a:gd name="connsiteX1" fmla="*/ 406400 w 3614395"/>
                <a:gd name="connsiteY1" fmla="*/ 145142 h 435790"/>
                <a:gd name="connsiteX2" fmla="*/ 885370 w 3614395"/>
                <a:gd name="connsiteY2" fmla="*/ 243125 h 435790"/>
                <a:gd name="connsiteX3" fmla="*/ 1349829 w 3614395"/>
                <a:gd name="connsiteY3" fmla="*/ 304800 h 435790"/>
                <a:gd name="connsiteX4" fmla="*/ 1785257 w 3614395"/>
                <a:gd name="connsiteY4" fmla="*/ 406400 h 435790"/>
                <a:gd name="connsiteX5" fmla="*/ 2249714 w 3614395"/>
                <a:gd name="connsiteY5" fmla="*/ 435428 h 435790"/>
                <a:gd name="connsiteX6" fmla="*/ 2772229 w 3614395"/>
                <a:gd name="connsiteY6" fmla="*/ 391885 h 435790"/>
                <a:gd name="connsiteX7" fmla="*/ 3251200 w 3614395"/>
                <a:gd name="connsiteY7" fmla="*/ 275771 h 435790"/>
                <a:gd name="connsiteX8" fmla="*/ 3556000 w 3614395"/>
                <a:gd name="connsiteY8" fmla="*/ 58057 h 435790"/>
                <a:gd name="connsiteX9" fmla="*/ 3614057 w 3614395"/>
                <a:gd name="connsiteY9" fmla="*/ 0 h 435790"/>
                <a:gd name="connsiteX0" fmla="*/ 0 w 3614395"/>
                <a:gd name="connsiteY0" fmla="*/ 116114 h 435790"/>
                <a:gd name="connsiteX1" fmla="*/ 406400 w 3614395"/>
                <a:gd name="connsiteY1" fmla="*/ 165104 h 435790"/>
                <a:gd name="connsiteX2" fmla="*/ 885370 w 3614395"/>
                <a:gd name="connsiteY2" fmla="*/ 243125 h 435790"/>
                <a:gd name="connsiteX3" fmla="*/ 1349829 w 3614395"/>
                <a:gd name="connsiteY3" fmla="*/ 304800 h 435790"/>
                <a:gd name="connsiteX4" fmla="*/ 1785257 w 3614395"/>
                <a:gd name="connsiteY4" fmla="*/ 406400 h 435790"/>
                <a:gd name="connsiteX5" fmla="*/ 2249714 w 3614395"/>
                <a:gd name="connsiteY5" fmla="*/ 435428 h 435790"/>
                <a:gd name="connsiteX6" fmla="*/ 2772229 w 3614395"/>
                <a:gd name="connsiteY6" fmla="*/ 391885 h 435790"/>
                <a:gd name="connsiteX7" fmla="*/ 3251200 w 3614395"/>
                <a:gd name="connsiteY7" fmla="*/ 275771 h 435790"/>
                <a:gd name="connsiteX8" fmla="*/ 3556000 w 3614395"/>
                <a:gd name="connsiteY8" fmla="*/ 58057 h 435790"/>
                <a:gd name="connsiteX9" fmla="*/ 3614057 w 3614395"/>
                <a:gd name="connsiteY9" fmla="*/ 0 h 435790"/>
                <a:gd name="connsiteX0" fmla="*/ 0 w 3614395"/>
                <a:gd name="connsiteY0" fmla="*/ 116114 h 435667"/>
                <a:gd name="connsiteX1" fmla="*/ 406400 w 3614395"/>
                <a:gd name="connsiteY1" fmla="*/ 165104 h 435667"/>
                <a:gd name="connsiteX2" fmla="*/ 885370 w 3614395"/>
                <a:gd name="connsiteY2" fmla="*/ 243125 h 435667"/>
                <a:gd name="connsiteX3" fmla="*/ 1309904 w 3614395"/>
                <a:gd name="connsiteY3" fmla="*/ 344725 h 435667"/>
                <a:gd name="connsiteX4" fmla="*/ 1785257 w 3614395"/>
                <a:gd name="connsiteY4" fmla="*/ 406400 h 435667"/>
                <a:gd name="connsiteX5" fmla="*/ 2249714 w 3614395"/>
                <a:gd name="connsiteY5" fmla="*/ 435428 h 435667"/>
                <a:gd name="connsiteX6" fmla="*/ 2772229 w 3614395"/>
                <a:gd name="connsiteY6" fmla="*/ 391885 h 435667"/>
                <a:gd name="connsiteX7" fmla="*/ 3251200 w 3614395"/>
                <a:gd name="connsiteY7" fmla="*/ 275771 h 435667"/>
                <a:gd name="connsiteX8" fmla="*/ 3556000 w 3614395"/>
                <a:gd name="connsiteY8" fmla="*/ 58057 h 435667"/>
                <a:gd name="connsiteX9" fmla="*/ 3614057 w 3614395"/>
                <a:gd name="connsiteY9" fmla="*/ 0 h 435667"/>
                <a:gd name="connsiteX0" fmla="*/ 0 w 3614395"/>
                <a:gd name="connsiteY0" fmla="*/ 116114 h 435667"/>
                <a:gd name="connsiteX1" fmla="*/ 406400 w 3614395"/>
                <a:gd name="connsiteY1" fmla="*/ 165104 h 435667"/>
                <a:gd name="connsiteX2" fmla="*/ 1309904 w 3614395"/>
                <a:gd name="connsiteY2" fmla="*/ 344725 h 435667"/>
                <a:gd name="connsiteX3" fmla="*/ 1785257 w 3614395"/>
                <a:gd name="connsiteY3" fmla="*/ 406400 h 435667"/>
                <a:gd name="connsiteX4" fmla="*/ 2249714 w 3614395"/>
                <a:gd name="connsiteY4" fmla="*/ 435428 h 435667"/>
                <a:gd name="connsiteX5" fmla="*/ 2772229 w 3614395"/>
                <a:gd name="connsiteY5" fmla="*/ 391885 h 435667"/>
                <a:gd name="connsiteX6" fmla="*/ 3251200 w 3614395"/>
                <a:gd name="connsiteY6" fmla="*/ 275771 h 435667"/>
                <a:gd name="connsiteX7" fmla="*/ 3556000 w 3614395"/>
                <a:gd name="connsiteY7" fmla="*/ 58057 h 435667"/>
                <a:gd name="connsiteX8" fmla="*/ 3614057 w 3614395"/>
                <a:gd name="connsiteY8" fmla="*/ 0 h 435667"/>
                <a:gd name="connsiteX0" fmla="*/ 0 w 3614395"/>
                <a:gd name="connsiteY0" fmla="*/ 116114 h 435906"/>
                <a:gd name="connsiteX1" fmla="*/ 406400 w 3614395"/>
                <a:gd name="connsiteY1" fmla="*/ 165104 h 435906"/>
                <a:gd name="connsiteX2" fmla="*/ 1030423 w 3614395"/>
                <a:gd name="connsiteY2" fmla="*/ 284836 h 435906"/>
                <a:gd name="connsiteX3" fmla="*/ 1785257 w 3614395"/>
                <a:gd name="connsiteY3" fmla="*/ 406400 h 435906"/>
                <a:gd name="connsiteX4" fmla="*/ 2249714 w 3614395"/>
                <a:gd name="connsiteY4" fmla="*/ 435428 h 435906"/>
                <a:gd name="connsiteX5" fmla="*/ 2772229 w 3614395"/>
                <a:gd name="connsiteY5" fmla="*/ 391885 h 435906"/>
                <a:gd name="connsiteX6" fmla="*/ 3251200 w 3614395"/>
                <a:gd name="connsiteY6" fmla="*/ 275771 h 435906"/>
                <a:gd name="connsiteX7" fmla="*/ 3556000 w 3614395"/>
                <a:gd name="connsiteY7" fmla="*/ 58057 h 435906"/>
                <a:gd name="connsiteX8" fmla="*/ 3614057 w 3614395"/>
                <a:gd name="connsiteY8" fmla="*/ 0 h 435906"/>
                <a:gd name="connsiteX0" fmla="*/ 0 w 3714209"/>
                <a:gd name="connsiteY0" fmla="*/ 156040 h 435906"/>
                <a:gd name="connsiteX1" fmla="*/ 506214 w 3714209"/>
                <a:gd name="connsiteY1" fmla="*/ 165104 h 435906"/>
                <a:gd name="connsiteX2" fmla="*/ 1130237 w 3714209"/>
                <a:gd name="connsiteY2" fmla="*/ 284836 h 435906"/>
                <a:gd name="connsiteX3" fmla="*/ 1885071 w 3714209"/>
                <a:gd name="connsiteY3" fmla="*/ 406400 h 435906"/>
                <a:gd name="connsiteX4" fmla="*/ 2349528 w 3714209"/>
                <a:gd name="connsiteY4" fmla="*/ 435428 h 435906"/>
                <a:gd name="connsiteX5" fmla="*/ 2872043 w 3714209"/>
                <a:gd name="connsiteY5" fmla="*/ 391885 h 435906"/>
                <a:gd name="connsiteX6" fmla="*/ 3351014 w 3714209"/>
                <a:gd name="connsiteY6" fmla="*/ 275771 h 435906"/>
                <a:gd name="connsiteX7" fmla="*/ 3655814 w 3714209"/>
                <a:gd name="connsiteY7" fmla="*/ 58057 h 435906"/>
                <a:gd name="connsiteX8" fmla="*/ 3713871 w 3714209"/>
                <a:gd name="connsiteY8" fmla="*/ 0 h 435906"/>
                <a:gd name="connsiteX0" fmla="*/ 0 w 3714209"/>
                <a:gd name="connsiteY0" fmla="*/ 156040 h 435906"/>
                <a:gd name="connsiteX1" fmla="*/ 506214 w 3714209"/>
                <a:gd name="connsiteY1" fmla="*/ 185066 h 435906"/>
                <a:gd name="connsiteX2" fmla="*/ 1130237 w 3714209"/>
                <a:gd name="connsiteY2" fmla="*/ 284836 h 435906"/>
                <a:gd name="connsiteX3" fmla="*/ 1885071 w 3714209"/>
                <a:gd name="connsiteY3" fmla="*/ 406400 h 435906"/>
                <a:gd name="connsiteX4" fmla="*/ 2349528 w 3714209"/>
                <a:gd name="connsiteY4" fmla="*/ 435428 h 435906"/>
                <a:gd name="connsiteX5" fmla="*/ 2872043 w 3714209"/>
                <a:gd name="connsiteY5" fmla="*/ 391885 h 435906"/>
                <a:gd name="connsiteX6" fmla="*/ 3351014 w 3714209"/>
                <a:gd name="connsiteY6" fmla="*/ 275771 h 435906"/>
                <a:gd name="connsiteX7" fmla="*/ 3655814 w 3714209"/>
                <a:gd name="connsiteY7" fmla="*/ 58057 h 435906"/>
                <a:gd name="connsiteX8" fmla="*/ 3713871 w 3714209"/>
                <a:gd name="connsiteY8" fmla="*/ 0 h 43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209" h="435906">
                  <a:moveTo>
                    <a:pt x="0" y="156040"/>
                  </a:moveTo>
                  <a:cubicBezTo>
                    <a:pt x="129419" y="163297"/>
                    <a:pt x="317841" y="163600"/>
                    <a:pt x="506214" y="185066"/>
                  </a:cubicBezTo>
                  <a:cubicBezTo>
                    <a:pt x="694587" y="206532"/>
                    <a:pt x="900428" y="247947"/>
                    <a:pt x="1130237" y="284836"/>
                  </a:cubicBezTo>
                  <a:cubicBezTo>
                    <a:pt x="1360047" y="321725"/>
                    <a:pt x="1681856" y="381301"/>
                    <a:pt x="1885071" y="406400"/>
                  </a:cubicBezTo>
                  <a:cubicBezTo>
                    <a:pt x="2088286" y="431499"/>
                    <a:pt x="2185033" y="437847"/>
                    <a:pt x="2349528" y="435428"/>
                  </a:cubicBezTo>
                  <a:cubicBezTo>
                    <a:pt x="2514023" y="433009"/>
                    <a:pt x="2705129" y="418495"/>
                    <a:pt x="2872043" y="391885"/>
                  </a:cubicBezTo>
                  <a:cubicBezTo>
                    <a:pt x="3038957" y="365276"/>
                    <a:pt x="3220386" y="331409"/>
                    <a:pt x="3351014" y="275771"/>
                  </a:cubicBezTo>
                  <a:cubicBezTo>
                    <a:pt x="3481642" y="220133"/>
                    <a:pt x="3655814" y="58057"/>
                    <a:pt x="3655814" y="58057"/>
                  </a:cubicBezTo>
                  <a:cubicBezTo>
                    <a:pt x="3716290" y="12095"/>
                    <a:pt x="3715080" y="6047"/>
                    <a:pt x="3713871" y="0"/>
                  </a:cubicBezTo>
                </a:path>
              </a:pathLst>
            </a:cu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/>
            </a:p>
          </p:txBody>
        </p:sp>
        <p:sp>
          <p:nvSpPr>
            <p:cNvPr id="268" name="楕円 267">
              <a:extLst>
                <a:ext uri="{FF2B5EF4-FFF2-40B4-BE49-F238E27FC236}">
                  <a16:creationId xmlns:a16="http://schemas.microsoft.com/office/drawing/2014/main" id="{A447E65F-CB7D-4C54-9130-49D0D30F93CD}"/>
                </a:ext>
              </a:extLst>
            </p:cNvPr>
            <p:cNvSpPr>
              <a:spLocks/>
            </p:cNvSpPr>
            <p:nvPr/>
          </p:nvSpPr>
          <p:spPr>
            <a:xfrm>
              <a:off x="5378370" y="7021917"/>
              <a:ext cx="41586" cy="415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593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9" name="正方形/長方形 268">
              <a:extLst>
                <a:ext uri="{FF2B5EF4-FFF2-40B4-BE49-F238E27FC236}">
                  <a16:creationId xmlns:a16="http://schemas.microsoft.com/office/drawing/2014/main" id="{40B7AF7B-91A6-4B78-AED9-CD8B17ED807C}"/>
                </a:ext>
              </a:extLst>
            </p:cNvPr>
            <p:cNvSpPr/>
            <p:nvPr/>
          </p:nvSpPr>
          <p:spPr>
            <a:xfrm>
              <a:off x="5313843" y="6975842"/>
              <a:ext cx="614962" cy="199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天保山</a:t>
              </a:r>
            </a:p>
          </p:txBody>
        </p:sp>
        <p:sp>
          <p:nvSpPr>
            <p:cNvPr id="270" name="楕円 269">
              <a:extLst>
                <a:ext uri="{FF2B5EF4-FFF2-40B4-BE49-F238E27FC236}">
                  <a16:creationId xmlns:a16="http://schemas.microsoft.com/office/drawing/2014/main" id="{A447E65F-CB7D-4C54-9130-49D0D30F93CD}"/>
                </a:ext>
              </a:extLst>
            </p:cNvPr>
            <p:cNvSpPr>
              <a:spLocks/>
            </p:cNvSpPr>
            <p:nvPr/>
          </p:nvSpPr>
          <p:spPr>
            <a:xfrm>
              <a:off x="5440660" y="6919861"/>
              <a:ext cx="41586" cy="415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593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1" name="正方形/長方形 270">
              <a:extLst>
                <a:ext uri="{FF2B5EF4-FFF2-40B4-BE49-F238E27FC236}">
                  <a16:creationId xmlns:a16="http://schemas.microsoft.com/office/drawing/2014/main" id="{40B7AF7B-91A6-4B78-AED9-CD8B17ED807C}"/>
                </a:ext>
              </a:extLst>
            </p:cNvPr>
            <p:cNvSpPr/>
            <p:nvPr/>
          </p:nvSpPr>
          <p:spPr>
            <a:xfrm>
              <a:off x="5212023" y="6709836"/>
              <a:ext cx="519845" cy="244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USJ</a:t>
              </a:r>
              <a:endPara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2" name="正方形/長方形 271">
              <a:extLst>
                <a:ext uri="{FF2B5EF4-FFF2-40B4-BE49-F238E27FC236}">
                  <a16:creationId xmlns:a16="http://schemas.microsoft.com/office/drawing/2014/main" id="{676B1F88-BCA9-4C68-AEE3-9B36E68391E7}"/>
                </a:ext>
              </a:extLst>
            </p:cNvPr>
            <p:cNvSpPr/>
            <p:nvPr/>
          </p:nvSpPr>
          <p:spPr>
            <a:xfrm>
              <a:off x="4793215" y="7821659"/>
              <a:ext cx="844776" cy="40599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泉州</a:t>
              </a:r>
              <a:endParaRPr kumimoji="1" lang="en-US" altLang="ja-JP" sz="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各エリア</a:t>
              </a:r>
              <a:endParaRPr kumimoji="1" lang="en-US" altLang="ja-JP" sz="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3" name="ストライプ矢印 272">
              <a:extLst>
                <a:ext uri="{FF2B5EF4-FFF2-40B4-BE49-F238E27FC236}">
                  <a16:creationId xmlns:a16="http://schemas.microsoft.com/office/drawing/2014/main" id="{0A53B30B-34E7-469F-BBE7-B0DB57439F6D}"/>
                </a:ext>
              </a:extLst>
            </p:cNvPr>
            <p:cNvSpPr/>
            <p:nvPr/>
          </p:nvSpPr>
          <p:spPr>
            <a:xfrm>
              <a:off x="3129084" y="8169473"/>
              <a:ext cx="1200704" cy="288469"/>
            </a:xfrm>
            <a:prstGeom prst="stripedRightArrow">
              <a:avLst>
                <a:gd name="adj1" fmla="val 50591"/>
                <a:gd name="adj2" fmla="val 39740"/>
              </a:avLst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762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【</a:t>
              </a:r>
              <a:r>
                <a:rPr kumimoji="1" lang="ja-JP" altLang="en-US" sz="762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空の玄関口</a:t>
              </a:r>
              <a:r>
                <a:rPr kumimoji="1" lang="en-US" altLang="ja-JP" sz="762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  <a:endParaRPr kumimoji="1" lang="ja-JP" altLang="en-US" sz="762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4" name="ストライプ矢印 273">
              <a:extLst>
                <a:ext uri="{FF2B5EF4-FFF2-40B4-BE49-F238E27FC236}">
                  <a16:creationId xmlns:a16="http://schemas.microsoft.com/office/drawing/2014/main" id="{0A53B30B-34E7-469F-BBE7-B0DB57439F6D}"/>
                </a:ext>
              </a:extLst>
            </p:cNvPr>
            <p:cNvSpPr/>
            <p:nvPr/>
          </p:nvSpPr>
          <p:spPr>
            <a:xfrm rot="20406753">
              <a:off x="3558210" y="7328092"/>
              <a:ext cx="1423109" cy="442714"/>
            </a:xfrm>
            <a:prstGeom prst="stripedRightArrow">
              <a:avLst>
                <a:gd name="adj1" fmla="val 57821"/>
                <a:gd name="adj2" fmla="val 39740"/>
              </a:avLst>
            </a:prstGeom>
            <a:solidFill>
              <a:srgbClr val="FFFF0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8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【</a:t>
              </a:r>
              <a:r>
                <a:rPr kumimoji="1" lang="ja-JP" altLang="en-US" sz="8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海の玄関口</a:t>
              </a:r>
              <a:r>
                <a:rPr kumimoji="1" lang="en-US" altLang="ja-JP" sz="8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</a:p>
            <a:p>
              <a:pPr algn="ctr"/>
              <a:r>
                <a:rPr kumimoji="1" lang="ja-JP" altLang="en-US" sz="7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クルーズ客船・外航フェリー</a:t>
              </a:r>
            </a:p>
          </p:txBody>
        </p:sp>
        <p:sp>
          <p:nvSpPr>
            <p:cNvPr id="275" name="楕円 274"/>
            <p:cNvSpPr>
              <a:spLocks noChangeAspect="1"/>
            </p:cNvSpPr>
            <p:nvPr/>
          </p:nvSpPr>
          <p:spPr>
            <a:xfrm>
              <a:off x="4199534" y="8850369"/>
              <a:ext cx="45052" cy="4505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23"/>
            </a:p>
          </p:txBody>
        </p:sp>
        <p:sp>
          <p:nvSpPr>
            <p:cNvPr id="276" name="楕円 275"/>
            <p:cNvSpPr>
              <a:spLocks noChangeAspect="1"/>
            </p:cNvSpPr>
            <p:nvPr/>
          </p:nvSpPr>
          <p:spPr>
            <a:xfrm>
              <a:off x="5308233" y="6880572"/>
              <a:ext cx="45052" cy="4505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23"/>
            </a:p>
          </p:txBody>
        </p:sp>
        <p:sp>
          <p:nvSpPr>
            <p:cNvPr id="277" name="楕円 276"/>
            <p:cNvSpPr>
              <a:spLocks noChangeAspect="1"/>
            </p:cNvSpPr>
            <p:nvPr/>
          </p:nvSpPr>
          <p:spPr>
            <a:xfrm>
              <a:off x="5633101" y="6814232"/>
              <a:ext cx="45052" cy="4505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23"/>
            </a:p>
          </p:txBody>
        </p:sp>
        <p:sp>
          <p:nvSpPr>
            <p:cNvPr id="278" name="正方形/長方形 277">
              <a:extLst>
                <a:ext uri="{FF2B5EF4-FFF2-40B4-BE49-F238E27FC236}">
                  <a16:creationId xmlns:a16="http://schemas.microsoft.com/office/drawing/2014/main" id="{FCDE16F4-DC89-4131-8A84-953F7FB1FF43}"/>
                </a:ext>
              </a:extLst>
            </p:cNvPr>
            <p:cNvSpPr/>
            <p:nvPr/>
          </p:nvSpPr>
          <p:spPr>
            <a:xfrm rot="19482001">
              <a:off x="5483219" y="6485407"/>
              <a:ext cx="799806" cy="22160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淀川・</a:t>
              </a:r>
              <a:endParaRPr kumimoji="1" lang="en-US" altLang="ja-JP" sz="7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700" b="1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水の回廊</a:t>
              </a:r>
              <a:endParaRPr kumimoji="1" lang="en-US" altLang="ja-JP" sz="7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9" name="楕円 278"/>
            <p:cNvSpPr>
              <a:spLocks noChangeAspect="1"/>
            </p:cNvSpPr>
            <p:nvPr/>
          </p:nvSpPr>
          <p:spPr>
            <a:xfrm>
              <a:off x="4943719" y="8269091"/>
              <a:ext cx="45052" cy="4505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23"/>
            </a:p>
          </p:txBody>
        </p:sp>
        <p:sp>
          <p:nvSpPr>
            <p:cNvPr id="280" name="楕円 279"/>
            <p:cNvSpPr>
              <a:spLocks noChangeAspect="1"/>
            </p:cNvSpPr>
            <p:nvPr/>
          </p:nvSpPr>
          <p:spPr>
            <a:xfrm>
              <a:off x="4834464" y="8374186"/>
              <a:ext cx="45052" cy="4505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23"/>
            </a:p>
          </p:txBody>
        </p:sp>
        <p:sp>
          <p:nvSpPr>
            <p:cNvPr id="281" name="楕円 280"/>
            <p:cNvSpPr>
              <a:spLocks noChangeAspect="1"/>
            </p:cNvSpPr>
            <p:nvPr/>
          </p:nvSpPr>
          <p:spPr>
            <a:xfrm>
              <a:off x="4723409" y="8471938"/>
              <a:ext cx="45052" cy="4505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23"/>
            </a:p>
          </p:txBody>
        </p:sp>
        <p:sp>
          <p:nvSpPr>
            <p:cNvPr id="282" name="正方形/長方形 281">
              <a:extLst>
                <a:ext uri="{FF2B5EF4-FFF2-40B4-BE49-F238E27FC236}">
                  <a16:creationId xmlns:a16="http://schemas.microsoft.com/office/drawing/2014/main" id="{E529BE58-BE6D-4B2A-88B7-7F55B25FD9D4}"/>
                </a:ext>
              </a:extLst>
            </p:cNvPr>
            <p:cNvSpPr/>
            <p:nvPr/>
          </p:nvSpPr>
          <p:spPr>
            <a:xfrm>
              <a:off x="4791499" y="7026494"/>
              <a:ext cx="563296" cy="220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夢洲</a:t>
              </a:r>
            </a:p>
          </p:txBody>
        </p:sp>
        <p:sp>
          <p:nvSpPr>
            <p:cNvPr id="310" name="正方形/長方形 309">
              <a:extLst>
                <a:ext uri="{FF2B5EF4-FFF2-40B4-BE49-F238E27FC236}">
                  <a16:creationId xmlns:a16="http://schemas.microsoft.com/office/drawing/2014/main" id="{40B7AF7B-91A6-4B78-AED9-CD8B17ED807C}"/>
                </a:ext>
              </a:extLst>
            </p:cNvPr>
            <p:cNvSpPr/>
            <p:nvPr/>
          </p:nvSpPr>
          <p:spPr>
            <a:xfrm>
              <a:off x="4300832" y="8203704"/>
              <a:ext cx="408849" cy="174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関空</a:t>
              </a:r>
            </a:p>
          </p:txBody>
        </p:sp>
        <p:sp>
          <p:nvSpPr>
            <p:cNvPr id="256" name="正方形/長方形 255">
              <a:extLst>
                <a:ext uri="{FF2B5EF4-FFF2-40B4-BE49-F238E27FC236}">
                  <a16:creationId xmlns:a16="http://schemas.microsoft.com/office/drawing/2014/main" id="{6A0DBDBF-1A3C-4175-AD08-B9655C397DAE}"/>
                </a:ext>
              </a:extLst>
            </p:cNvPr>
            <p:cNvSpPr/>
            <p:nvPr/>
          </p:nvSpPr>
          <p:spPr>
            <a:xfrm>
              <a:off x="5356333" y="7374141"/>
              <a:ext cx="484005" cy="193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7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堺旧港</a:t>
              </a:r>
            </a:p>
          </p:txBody>
        </p:sp>
      </p:grpSp>
      <p:sp>
        <p:nvSpPr>
          <p:cNvPr id="313" name="正方形/長方形 312"/>
          <p:cNvSpPr/>
          <p:nvPr/>
        </p:nvSpPr>
        <p:spPr>
          <a:xfrm>
            <a:off x="33694" y="6376136"/>
            <a:ext cx="2556000" cy="295465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marL="177800" indent="-177800" algn="just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（取組みの方向性）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198000" indent="-396000" algn="just"/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○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大阪湾内の拠点を結ぶネットワークを充実させることで、多様な移動手段の確保、ベイエリア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　回遊性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の向上を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図る。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16000" indent="-396000" algn="just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海の駅の連携など、海洋性レクリエーション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　　活性化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を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図る。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198000" indent="-396000" algn="just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大阪湾と瀬戸内・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西日本等を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結ぶネットワーク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の形成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、水都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大阪・淀川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舟運との連携、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周遊クルーズ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の充実等に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よりベイエリアの魅力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を高める。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180975" indent="-95250" algn="just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180975" indent="-95250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＜具体例＞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52000" indent="-72000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・クルーズ客船の母港化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52000" indent="-72000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・湾内船着場規格の統一、船着場までのアクセス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　快適性</a:t>
            </a:r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・利便性向上、船着場周辺のにぎわい創出・魅力向上</a:t>
            </a:r>
          </a:p>
          <a:p>
            <a:pPr marL="252000" indent="-72000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・寄港地、停泊地周辺の地域魅力の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向上</a:t>
            </a:r>
            <a:endParaRPr lang="en-US" altLang="ja-JP" sz="800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52000" indent="-72000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（</a:t>
            </a:r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集客施設との連携、みなとオアシスの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認定など）</a:t>
            </a:r>
            <a:endParaRPr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52000" indent="-72000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・海と川を運行可能な造船</a:t>
            </a:r>
          </a:p>
          <a:p>
            <a:pPr marL="252000" indent="-72000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・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自転車など、</a:t>
            </a:r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他の交通手段との連携</a:t>
            </a:r>
          </a:p>
          <a:p>
            <a:pPr marL="252000" indent="-72000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・船内コンテンツの充実　</a:t>
            </a:r>
          </a:p>
          <a:p>
            <a:pPr marL="252000" indent="-72000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・定期運航に向けた支援、柔軟な法制度の運用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52000" indent="-72000" algn="r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など</a:t>
            </a:r>
          </a:p>
        </p:txBody>
      </p:sp>
      <p:sp>
        <p:nvSpPr>
          <p:cNvPr id="42" name="角丸四角形 41"/>
          <p:cNvSpPr/>
          <p:nvPr/>
        </p:nvSpPr>
        <p:spPr>
          <a:xfrm>
            <a:off x="62487" y="6068705"/>
            <a:ext cx="12666924" cy="3332603"/>
          </a:xfrm>
          <a:prstGeom prst="roundRect">
            <a:avLst>
              <a:gd name="adj" fmla="val 4465"/>
            </a:avLst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正方形/長方形 314">
            <a:extLst>
              <a:ext uri="{FF2B5EF4-FFF2-40B4-BE49-F238E27FC236}">
                <a16:creationId xmlns:a16="http://schemas.microsoft.com/office/drawing/2014/main" id="{767EB468-0C69-480C-BC3B-E922A7005BD5}"/>
              </a:ext>
            </a:extLst>
          </p:cNvPr>
          <p:cNvSpPr/>
          <p:nvPr/>
        </p:nvSpPr>
        <p:spPr>
          <a:xfrm>
            <a:off x="6462494" y="6115322"/>
            <a:ext cx="1870384" cy="3034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広域サイクル</a:t>
            </a:r>
            <a:r>
              <a:rPr kumimoji="1"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連携の推進</a:t>
            </a:r>
            <a:r>
              <a:rPr kumimoji="1" lang="en-US" altLang="ja-JP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6" name="正方形/長方形 315">
            <a:extLst>
              <a:ext uri="{FF2B5EF4-FFF2-40B4-BE49-F238E27FC236}">
                <a16:creationId xmlns:a16="http://schemas.microsoft.com/office/drawing/2014/main" id="{D3C5C0E7-E4D7-4129-8AEB-3F07B0B2B56E}"/>
              </a:ext>
            </a:extLst>
          </p:cNvPr>
          <p:cNvSpPr/>
          <p:nvPr/>
        </p:nvSpPr>
        <p:spPr>
          <a:xfrm>
            <a:off x="40116" y="5816615"/>
            <a:ext cx="25042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8"/>
              </a:spcAft>
            </a:pPr>
            <a:r>
              <a:rPr lang="ja-JP" altLang="en-US" sz="12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■重点的な</a:t>
            </a:r>
            <a:r>
              <a:rPr lang="ja-JP" altLang="en-US" sz="12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取組み（つなぐ・広げる）</a:t>
            </a:r>
            <a:endParaRPr lang="en-US" altLang="ja-JP" sz="12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17" name="正方形/長方形 316">
            <a:extLst>
              <a:ext uri="{FF2B5EF4-FFF2-40B4-BE49-F238E27FC236}">
                <a16:creationId xmlns:a16="http://schemas.microsoft.com/office/drawing/2014/main" id="{D3C5C0E7-E4D7-4129-8AEB-3F07B0B2B56E}"/>
              </a:ext>
            </a:extLst>
          </p:cNvPr>
          <p:cNvSpPr/>
          <p:nvPr/>
        </p:nvSpPr>
        <p:spPr>
          <a:xfrm>
            <a:off x="37788" y="313647"/>
            <a:ext cx="2903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508"/>
              </a:spcAft>
            </a:pPr>
            <a:r>
              <a:rPr lang="ja-JP" altLang="en-US" sz="1200" kern="10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■大阪広域</a:t>
            </a:r>
            <a:r>
              <a:rPr lang="ja-JP" altLang="en-US" sz="12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ベイエリアまちづくりビジョンの目的</a:t>
            </a:r>
            <a:endParaRPr lang="en-US" altLang="ja-JP" sz="12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68" name="正方形/長方形 367"/>
          <p:cNvSpPr/>
          <p:nvPr/>
        </p:nvSpPr>
        <p:spPr>
          <a:xfrm>
            <a:off x="6587655" y="7717724"/>
            <a:ext cx="2052000" cy="156966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＜具体例＞</a:t>
            </a:r>
          </a:p>
          <a:p>
            <a:pPr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・サイン表示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など、統一的な通行環境整備</a:t>
            </a:r>
            <a:endParaRPr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・サイクルルートの周知・情報発信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　（アプリやマップの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活用など）</a:t>
            </a:r>
            <a:endParaRPr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・利用タイプに応じたシェアサイクルの導入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　（長距離型、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観光型など）</a:t>
            </a:r>
            <a:endParaRPr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5725" indent="-85725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・サイクルサポートステーションの</a:t>
            </a:r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設置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促進</a:t>
            </a:r>
            <a:endParaRPr lang="en-US" altLang="ja-JP" sz="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26000" indent="-324000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・にぎわい</a:t>
            </a:r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拠点の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整備や誘客イベントの実施など</a:t>
            </a:r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、まちの周遊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魅力の向上</a:t>
            </a:r>
            <a:endParaRPr lang="en-US" altLang="ja-JP" sz="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5725" indent="-85725"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　・海上交通（フェリー、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渡船など）</a:t>
            </a:r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や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鉄道など、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just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他の交通ネットワークとの連携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など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9749563" y="69418"/>
            <a:ext cx="2196000" cy="263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大阪広域</a:t>
            </a:r>
            <a:r>
              <a:rPr lang="ja-JP" altLang="en-US" sz="10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ベイエリアまちづくり推進本部</a:t>
            </a:r>
            <a:endParaRPr lang="ja-JP" altLang="en-US" sz="1050" dirty="0">
              <a:solidFill>
                <a:schemeClr val="bg1"/>
              </a:solidFill>
            </a:endParaRPr>
          </a:p>
        </p:txBody>
      </p:sp>
      <p:grpSp>
        <p:nvGrpSpPr>
          <p:cNvPr id="10" name="グループ化 9"/>
          <p:cNvGrpSpPr>
            <a:grpSpLocks noChangeAspect="1"/>
          </p:cNvGrpSpPr>
          <p:nvPr/>
        </p:nvGrpSpPr>
        <p:grpSpPr>
          <a:xfrm>
            <a:off x="3202334" y="6893073"/>
            <a:ext cx="1081310" cy="1852728"/>
            <a:chOff x="3294094" y="6103841"/>
            <a:chExt cx="1716365" cy="2940839"/>
          </a:xfrm>
        </p:grpSpPr>
        <p:sp>
          <p:nvSpPr>
            <p:cNvPr id="157" name="楕円 156"/>
            <p:cNvSpPr>
              <a:spLocks noChangeAspect="1"/>
            </p:cNvSpPr>
            <p:nvPr/>
          </p:nvSpPr>
          <p:spPr>
            <a:xfrm>
              <a:off x="4938459" y="6103841"/>
              <a:ext cx="72000" cy="72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" name="楕円 157"/>
            <p:cNvSpPr>
              <a:spLocks noChangeAspect="1"/>
            </p:cNvSpPr>
            <p:nvPr/>
          </p:nvSpPr>
          <p:spPr>
            <a:xfrm>
              <a:off x="3342396" y="8972680"/>
              <a:ext cx="72000" cy="72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9" name="楕円 158"/>
            <p:cNvSpPr>
              <a:spLocks noChangeAspect="1"/>
            </p:cNvSpPr>
            <p:nvPr/>
          </p:nvSpPr>
          <p:spPr>
            <a:xfrm>
              <a:off x="3294094" y="8015565"/>
              <a:ext cx="72000" cy="72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2" name="楕円 161"/>
            <p:cNvSpPr>
              <a:spLocks noChangeAspect="1"/>
            </p:cNvSpPr>
            <p:nvPr/>
          </p:nvSpPr>
          <p:spPr>
            <a:xfrm>
              <a:off x="4056065" y="6876335"/>
              <a:ext cx="72000" cy="72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3" name="楕円 162"/>
            <p:cNvSpPr>
              <a:spLocks noChangeAspect="1"/>
            </p:cNvSpPr>
            <p:nvPr/>
          </p:nvSpPr>
          <p:spPr>
            <a:xfrm>
              <a:off x="4328855" y="6235394"/>
              <a:ext cx="72000" cy="72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585656" y="6127949"/>
            <a:ext cx="4086342" cy="3288441"/>
            <a:chOff x="8585656" y="6267649"/>
            <a:chExt cx="4086342" cy="3288441"/>
          </a:xfrm>
        </p:grpSpPr>
        <p:pic>
          <p:nvPicPr>
            <p:cNvPr id="319" name="図 3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rcRect l="23848" t="13799" r="12682" b="18017"/>
            <a:stretch/>
          </p:blipFill>
          <p:spPr>
            <a:xfrm>
              <a:off x="8585656" y="6329552"/>
              <a:ext cx="4086342" cy="3120786"/>
            </a:xfrm>
            <a:prstGeom prst="rect">
              <a:avLst/>
            </a:prstGeom>
          </p:spPr>
        </p:pic>
        <p:sp>
          <p:nvSpPr>
            <p:cNvPr id="320" name="正方形/長方形 319">
              <a:extLst>
                <a:ext uri="{FF2B5EF4-FFF2-40B4-BE49-F238E27FC236}">
                  <a16:creationId xmlns:a16="http://schemas.microsoft.com/office/drawing/2014/main" id="{6E07E5DA-F61A-443B-9177-6CC0C7067DFC}"/>
                </a:ext>
              </a:extLst>
            </p:cNvPr>
            <p:cNvSpPr/>
            <p:nvPr/>
          </p:nvSpPr>
          <p:spPr>
            <a:xfrm>
              <a:off x="10424836" y="7739152"/>
              <a:ext cx="468850" cy="1593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夢洲</a:t>
              </a:r>
            </a:p>
          </p:txBody>
        </p:sp>
        <p:sp>
          <p:nvSpPr>
            <p:cNvPr id="321" name="テキスト ボックス 320"/>
            <p:cNvSpPr txBox="1"/>
            <p:nvPr/>
          </p:nvSpPr>
          <p:spPr>
            <a:xfrm>
              <a:off x="8878060" y="8861979"/>
              <a:ext cx="5701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淡路島</a:t>
              </a:r>
              <a:endPara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2" name="正方形/長方形 321"/>
            <p:cNvSpPr/>
            <p:nvPr/>
          </p:nvSpPr>
          <p:spPr>
            <a:xfrm rot="18271792">
              <a:off x="8673255" y="8281118"/>
              <a:ext cx="68671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アワイチ</a:t>
              </a:r>
              <a:endParaRPr kumimoji="1" lang="en-US" altLang="ja-JP" sz="9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3" name="フリーフォーム 322"/>
            <p:cNvSpPr/>
            <p:nvPr/>
          </p:nvSpPr>
          <p:spPr>
            <a:xfrm>
              <a:off x="8640703" y="7911491"/>
              <a:ext cx="1101669" cy="1523386"/>
            </a:xfrm>
            <a:custGeom>
              <a:avLst/>
              <a:gdLst>
                <a:gd name="connsiteX0" fmla="*/ 2704641 w 3411784"/>
                <a:gd name="connsiteY0" fmla="*/ 4017293 h 4788858"/>
                <a:gd name="connsiteX1" fmla="*/ 2183941 w 3411784"/>
                <a:gd name="connsiteY1" fmla="*/ 4182393 h 4788858"/>
                <a:gd name="connsiteX2" fmla="*/ 1701341 w 3411784"/>
                <a:gd name="connsiteY2" fmla="*/ 4385593 h 4788858"/>
                <a:gd name="connsiteX3" fmla="*/ 1409241 w 3411784"/>
                <a:gd name="connsiteY3" fmla="*/ 4588793 h 4788858"/>
                <a:gd name="connsiteX4" fmla="*/ 1053641 w 3411784"/>
                <a:gd name="connsiteY4" fmla="*/ 4766593 h 4788858"/>
                <a:gd name="connsiteX5" fmla="*/ 786941 w 3411784"/>
                <a:gd name="connsiteY5" fmla="*/ 4779293 h 4788858"/>
                <a:gd name="connsiteX6" fmla="*/ 571041 w 3411784"/>
                <a:gd name="connsiteY6" fmla="*/ 4703093 h 4788858"/>
                <a:gd name="connsiteX7" fmla="*/ 494841 w 3411784"/>
                <a:gd name="connsiteY7" fmla="*/ 4563393 h 4788858"/>
                <a:gd name="connsiteX8" fmla="*/ 583741 w 3411784"/>
                <a:gd name="connsiteY8" fmla="*/ 4385593 h 4788858"/>
                <a:gd name="connsiteX9" fmla="*/ 634541 w 3411784"/>
                <a:gd name="connsiteY9" fmla="*/ 4195093 h 4788858"/>
                <a:gd name="connsiteX10" fmla="*/ 558341 w 3411784"/>
                <a:gd name="connsiteY10" fmla="*/ 4118893 h 4788858"/>
                <a:gd name="connsiteX11" fmla="*/ 367841 w 3411784"/>
                <a:gd name="connsiteY11" fmla="*/ 4156993 h 4788858"/>
                <a:gd name="connsiteX12" fmla="*/ 228141 w 3411784"/>
                <a:gd name="connsiteY12" fmla="*/ 4195093 h 4788858"/>
                <a:gd name="connsiteX13" fmla="*/ 101141 w 3411784"/>
                <a:gd name="connsiteY13" fmla="*/ 4080793 h 4788858"/>
                <a:gd name="connsiteX14" fmla="*/ 24941 w 3411784"/>
                <a:gd name="connsiteY14" fmla="*/ 3890293 h 4788858"/>
                <a:gd name="connsiteX15" fmla="*/ 12241 w 3411784"/>
                <a:gd name="connsiteY15" fmla="*/ 3636293 h 4788858"/>
                <a:gd name="connsiteX16" fmla="*/ 190041 w 3411784"/>
                <a:gd name="connsiteY16" fmla="*/ 3483893 h 4788858"/>
                <a:gd name="connsiteX17" fmla="*/ 558341 w 3411784"/>
                <a:gd name="connsiteY17" fmla="*/ 3420393 h 4788858"/>
                <a:gd name="connsiteX18" fmla="*/ 761541 w 3411784"/>
                <a:gd name="connsiteY18" fmla="*/ 3255293 h 4788858"/>
                <a:gd name="connsiteX19" fmla="*/ 952041 w 3411784"/>
                <a:gd name="connsiteY19" fmla="*/ 2683793 h 4788858"/>
                <a:gd name="connsiteX20" fmla="*/ 1231441 w 3411784"/>
                <a:gd name="connsiteY20" fmla="*/ 2226593 h 4788858"/>
                <a:gd name="connsiteX21" fmla="*/ 1447341 w 3411784"/>
                <a:gd name="connsiteY21" fmla="*/ 1807493 h 4788858"/>
                <a:gd name="connsiteX22" fmla="*/ 1752141 w 3411784"/>
                <a:gd name="connsiteY22" fmla="*/ 1629693 h 4788858"/>
                <a:gd name="connsiteX23" fmla="*/ 1917241 w 3411784"/>
                <a:gd name="connsiteY23" fmla="*/ 1477293 h 4788858"/>
                <a:gd name="connsiteX24" fmla="*/ 2082341 w 3411784"/>
                <a:gd name="connsiteY24" fmla="*/ 1096293 h 4788858"/>
                <a:gd name="connsiteX25" fmla="*/ 2272841 w 3411784"/>
                <a:gd name="connsiteY25" fmla="*/ 956593 h 4788858"/>
                <a:gd name="connsiteX26" fmla="*/ 2539541 w 3411784"/>
                <a:gd name="connsiteY26" fmla="*/ 778793 h 4788858"/>
                <a:gd name="connsiteX27" fmla="*/ 2780841 w 3411784"/>
                <a:gd name="connsiteY27" fmla="*/ 613693 h 4788858"/>
                <a:gd name="connsiteX28" fmla="*/ 2857041 w 3411784"/>
                <a:gd name="connsiteY28" fmla="*/ 435893 h 4788858"/>
                <a:gd name="connsiteX29" fmla="*/ 3098341 w 3411784"/>
                <a:gd name="connsiteY29" fmla="*/ 54893 h 4788858"/>
                <a:gd name="connsiteX30" fmla="*/ 3263441 w 3411784"/>
                <a:gd name="connsiteY30" fmla="*/ 16793 h 4788858"/>
                <a:gd name="connsiteX31" fmla="*/ 3390441 w 3411784"/>
                <a:gd name="connsiteY31" fmla="*/ 194593 h 4788858"/>
                <a:gd name="connsiteX32" fmla="*/ 3403141 w 3411784"/>
                <a:gd name="connsiteY32" fmla="*/ 385093 h 4788858"/>
                <a:gd name="connsiteX33" fmla="*/ 3301541 w 3411784"/>
                <a:gd name="connsiteY33" fmla="*/ 562893 h 4788858"/>
                <a:gd name="connsiteX34" fmla="*/ 3174541 w 3411784"/>
                <a:gd name="connsiteY34" fmla="*/ 727993 h 4788858"/>
                <a:gd name="connsiteX35" fmla="*/ 3149141 w 3411784"/>
                <a:gd name="connsiteY35" fmla="*/ 943893 h 4788858"/>
                <a:gd name="connsiteX36" fmla="*/ 2920541 w 3411784"/>
                <a:gd name="connsiteY36" fmla="*/ 1261393 h 4788858"/>
                <a:gd name="connsiteX37" fmla="*/ 2590341 w 3411784"/>
                <a:gd name="connsiteY37" fmla="*/ 1693193 h 4788858"/>
                <a:gd name="connsiteX38" fmla="*/ 2298241 w 3411784"/>
                <a:gd name="connsiteY38" fmla="*/ 2086893 h 4788858"/>
                <a:gd name="connsiteX39" fmla="*/ 2171241 w 3411784"/>
                <a:gd name="connsiteY39" fmla="*/ 2391693 h 4788858"/>
                <a:gd name="connsiteX40" fmla="*/ 2171241 w 3411784"/>
                <a:gd name="connsiteY40" fmla="*/ 2886993 h 4788858"/>
                <a:gd name="connsiteX41" fmla="*/ 2222041 w 3411784"/>
                <a:gd name="connsiteY41" fmla="*/ 3229893 h 4788858"/>
                <a:gd name="connsiteX42" fmla="*/ 2374441 w 3411784"/>
                <a:gd name="connsiteY42" fmla="*/ 3331493 h 4788858"/>
                <a:gd name="connsiteX43" fmla="*/ 2501441 w 3411784"/>
                <a:gd name="connsiteY43" fmla="*/ 3623593 h 4788858"/>
                <a:gd name="connsiteX44" fmla="*/ 2730041 w 3411784"/>
                <a:gd name="connsiteY44" fmla="*/ 3737893 h 4788858"/>
                <a:gd name="connsiteX45" fmla="*/ 2780841 w 3411784"/>
                <a:gd name="connsiteY45" fmla="*/ 3864893 h 4788858"/>
                <a:gd name="connsiteX0" fmla="*/ 2704641 w 3411784"/>
                <a:gd name="connsiteY0" fmla="*/ 4017293 h 4788858"/>
                <a:gd name="connsiteX1" fmla="*/ 2183941 w 3411784"/>
                <a:gd name="connsiteY1" fmla="*/ 4182393 h 4788858"/>
                <a:gd name="connsiteX2" fmla="*/ 1701341 w 3411784"/>
                <a:gd name="connsiteY2" fmla="*/ 4385593 h 4788858"/>
                <a:gd name="connsiteX3" fmla="*/ 1409241 w 3411784"/>
                <a:gd name="connsiteY3" fmla="*/ 4588793 h 4788858"/>
                <a:gd name="connsiteX4" fmla="*/ 1053641 w 3411784"/>
                <a:gd name="connsiteY4" fmla="*/ 4766593 h 4788858"/>
                <a:gd name="connsiteX5" fmla="*/ 786941 w 3411784"/>
                <a:gd name="connsiteY5" fmla="*/ 4779293 h 4788858"/>
                <a:gd name="connsiteX6" fmla="*/ 571041 w 3411784"/>
                <a:gd name="connsiteY6" fmla="*/ 4703093 h 4788858"/>
                <a:gd name="connsiteX7" fmla="*/ 494841 w 3411784"/>
                <a:gd name="connsiteY7" fmla="*/ 4563393 h 4788858"/>
                <a:gd name="connsiteX8" fmla="*/ 583741 w 3411784"/>
                <a:gd name="connsiteY8" fmla="*/ 4385593 h 4788858"/>
                <a:gd name="connsiteX9" fmla="*/ 634541 w 3411784"/>
                <a:gd name="connsiteY9" fmla="*/ 4195093 h 4788858"/>
                <a:gd name="connsiteX10" fmla="*/ 558341 w 3411784"/>
                <a:gd name="connsiteY10" fmla="*/ 4118893 h 4788858"/>
                <a:gd name="connsiteX11" fmla="*/ 367841 w 3411784"/>
                <a:gd name="connsiteY11" fmla="*/ 4156993 h 4788858"/>
                <a:gd name="connsiteX12" fmla="*/ 228141 w 3411784"/>
                <a:gd name="connsiteY12" fmla="*/ 4195093 h 4788858"/>
                <a:gd name="connsiteX13" fmla="*/ 101141 w 3411784"/>
                <a:gd name="connsiteY13" fmla="*/ 4080793 h 4788858"/>
                <a:gd name="connsiteX14" fmla="*/ 24941 w 3411784"/>
                <a:gd name="connsiteY14" fmla="*/ 3890293 h 4788858"/>
                <a:gd name="connsiteX15" fmla="*/ 12241 w 3411784"/>
                <a:gd name="connsiteY15" fmla="*/ 3636293 h 4788858"/>
                <a:gd name="connsiteX16" fmla="*/ 190041 w 3411784"/>
                <a:gd name="connsiteY16" fmla="*/ 3483893 h 4788858"/>
                <a:gd name="connsiteX17" fmla="*/ 558341 w 3411784"/>
                <a:gd name="connsiteY17" fmla="*/ 3420393 h 4788858"/>
                <a:gd name="connsiteX18" fmla="*/ 761541 w 3411784"/>
                <a:gd name="connsiteY18" fmla="*/ 3255293 h 4788858"/>
                <a:gd name="connsiteX19" fmla="*/ 952041 w 3411784"/>
                <a:gd name="connsiteY19" fmla="*/ 2683793 h 4788858"/>
                <a:gd name="connsiteX20" fmla="*/ 1231441 w 3411784"/>
                <a:gd name="connsiteY20" fmla="*/ 2226593 h 4788858"/>
                <a:gd name="connsiteX21" fmla="*/ 1447341 w 3411784"/>
                <a:gd name="connsiteY21" fmla="*/ 1807493 h 4788858"/>
                <a:gd name="connsiteX22" fmla="*/ 1752141 w 3411784"/>
                <a:gd name="connsiteY22" fmla="*/ 1629693 h 4788858"/>
                <a:gd name="connsiteX23" fmla="*/ 1917241 w 3411784"/>
                <a:gd name="connsiteY23" fmla="*/ 1477293 h 4788858"/>
                <a:gd name="connsiteX24" fmla="*/ 2082341 w 3411784"/>
                <a:gd name="connsiteY24" fmla="*/ 1096293 h 4788858"/>
                <a:gd name="connsiteX25" fmla="*/ 2272841 w 3411784"/>
                <a:gd name="connsiteY25" fmla="*/ 956593 h 4788858"/>
                <a:gd name="connsiteX26" fmla="*/ 2539541 w 3411784"/>
                <a:gd name="connsiteY26" fmla="*/ 778793 h 4788858"/>
                <a:gd name="connsiteX27" fmla="*/ 2780841 w 3411784"/>
                <a:gd name="connsiteY27" fmla="*/ 613693 h 4788858"/>
                <a:gd name="connsiteX28" fmla="*/ 2857041 w 3411784"/>
                <a:gd name="connsiteY28" fmla="*/ 435893 h 4788858"/>
                <a:gd name="connsiteX29" fmla="*/ 3098341 w 3411784"/>
                <a:gd name="connsiteY29" fmla="*/ 54893 h 4788858"/>
                <a:gd name="connsiteX30" fmla="*/ 3263441 w 3411784"/>
                <a:gd name="connsiteY30" fmla="*/ 16793 h 4788858"/>
                <a:gd name="connsiteX31" fmla="*/ 3390441 w 3411784"/>
                <a:gd name="connsiteY31" fmla="*/ 194593 h 4788858"/>
                <a:gd name="connsiteX32" fmla="*/ 3403141 w 3411784"/>
                <a:gd name="connsiteY32" fmla="*/ 385093 h 4788858"/>
                <a:gd name="connsiteX33" fmla="*/ 3301541 w 3411784"/>
                <a:gd name="connsiteY33" fmla="*/ 562893 h 4788858"/>
                <a:gd name="connsiteX34" fmla="*/ 3174541 w 3411784"/>
                <a:gd name="connsiteY34" fmla="*/ 727993 h 4788858"/>
                <a:gd name="connsiteX35" fmla="*/ 3149141 w 3411784"/>
                <a:gd name="connsiteY35" fmla="*/ 943893 h 4788858"/>
                <a:gd name="connsiteX36" fmla="*/ 2920541 w 3411784"/>
                <a:gd name="connsiteY36" fmla="*/ 1261393 h 4788858"/>
                <a:gd name="connsiteX37" fmla="*/ 2590341 w 3411784"/>
                <a:gd name="connsiteY37" fmla="*/ 1693193 h 4788858"/>
                <a:gd name="connsiteX38" fmla="*/ 2298241 w 3411784"/>
                <a:gd name="connsiteY38" fmla="*/ 2086893 h 4788858"/>
                <a:gd name="connsiteX39" fmla="*/ 2171241 w 3411784"/>
                <a:gd name="connsiteY39" fmla="*/ 2391693 h 4788858"/>
                <a:gd name="connsiteX40" fmla="*/ 2171241 w 3411784"/>
                <a:gd name="connsiteY40" fmla="*/ 2886993 h 4788858"/>
                <a:gd name="connsiteX41" fmla="*/ 2222041 w 3411784"/>
                <a:gd name="connsiteY41" fmla="*/ 3229893 h 4788858"/>
                <a:gd name="connsiteX42" fmla="*/ 2501441 w 3411784"/>
                <a:gd name="connsiteY42" fmla="*/ 3623593 h 4788858"/>
                <a:gd name="connsiteX43" fmla="*/ 2730041 w 3411784"/>
                <a:gd name="connsiteY43" fmla="*/ 3737893 h 4788858"/>
                <a:gd name="connsiteX44" fmla="*/ 2780841 w 3411784"/>
                <a:gd name="connsiteY44" fmla="*/ 3864893 h 4788858"/>
                <a:gd name="connsiteX0" fmla="*/ 2704641 w 3411784"/>
                <a:gd name="connsiteY0" fmla="*/ 4017293 h 4788858"/>
                <a:gd name="connsiteX1" fmla="*/ 2183941 w 3411784"/>
                <a:gd name="connsiteY1" fmla="*/ 4182393 h 4788858"/>
                <a:gd name="connsiteX2" fmla="*/ 1701341 w 3411784"/>
                <a:gd name="connsiteY2" fmla="*/ 4385593 h 4788858"/>
                <a:gd name="connsiteX3" fmla="*/ 1409241 w 3411784"/>
                <a:gd name="connsiteY3" fmla="*/ 4588793 h 4788858"/>
                <a:gd name="connsiteX4" fmla="*/ 1053641 w 3411784"/>
                <a:gd name="connsiteY4" fmla="*/ 4766593 h 4788858"/>
                <a:gd name="connsiteX5" fmla="*/ 786941 w 3411784"/>
                <a:gd name="connsiteY5" fmla="*/ 4779293 h 4788858"/>
                <a:gd name="connsiteX6" fmla="*/ 571041 w 3411784"/>
                <a:gd name="connsiteY6" fmla="*/ 4703093 h 4788858"/>
                <a:gd name="connsiteX7" fmla="*/ 494841 w 3411784"/>
                <a:gd name="connsiteY7" fmla="*/ 4563393 h 4788858"/>
                <a:gd name="connsiteX8" fmla="*/ 583741 w 3411784"/>
                <a:gd name="connsiteY8" fmla="*/ 4385593 h 4788858"/>
                <a:gd name="connsiteX9" fmla="*/ 634541 w 3411784"/>
                <a:gd name="connsiteY9" fmla="*/ 4195093 h 4788858"/>
                <a:gd name="connsiteX10" fmla="*/ 558341 w 3411784"/>
                <a:gd name="connsiteY10" fmla="*/ 4118893 h 4788858"/>
                <a:gd name="connsiteX11" fmla="*/ 367841 w 3411784"/>
                <a:gd name="connsiteY11" fmla="*/ 4156993 h 4788858"/>
                <a:gd name="connsiteX12" fmla="*/ 228141 w 3411784"/>
                <a:gd name="connsiteY12" fmla="*/ 4195093 h 4788858"/>
                <a:gd name="connsiteX13" fmla="*/ 101141 w 3411784"/>
                <a:gd name="connsiteY13" fmla="*/ 4080793 h 4788858"/>
                <a:gd name="connsiteX14" fmla="*/ 24941 w 3411784"/>
                <a:gd name="connsiteY14" fmla="*/ 3890293 h 4788858"/>
                <a:gd name="connsiteX15" fmla="*/ 12241 w 3411784"/>
                <a:gd name="connsiteY15" fmla="*/ 3636293 h 4788858"/>
                <a:gd name="connsiteX16" fmla="*/ 190041 w 3411784"/>
                <a:gd name="connsiteY16" fmla="*/ 3483893 h 4788858"/>
                <a:gd name="connsiteX17" fmla="*/ 558341 w 3411784"/>
                <a:gd name="connsiteY17" fmla="*/ 3420393 h 4788858"/>
                <a:gd name="connsiteX18" fmla="*/ 761541 w 3411784"/>
                <a:gd name="connsiteY18" fmla="*/ 3255293 h 4788858"/>
                <a:gd name="connsiteX19" fmla="*/ 952041 w 3411784"/>
                <a:gd name="connsiteY19" fmla="*/ 2683793 h 4788858"/>
                <a:gd name="connsiteX20" fmla="*/ 1231441 w 3411784"/>
                <a:gd name="connsiteY20" fmla="*/ 2226593 h 4788858"/>
                <a:gd name="connsiteX21" fmla="*/ 1447341 w 3411784"/>
                <a:gd name="connsiteY21" fmla="*/ 1807493 h 4788858"/>
                <a:gd name="connsiteX22" fmla="*/ 1752141 w 3411784"/>
                <a:gd name="connsiteY22" fmla="*/ 1629693 h 4788858"/>
                <a:gd name="connsiteX23" fmla="*/ 1917241 w 3411784"/>
                <a:gd name="connsiteY23" fmla="*/ 1477293 h 4788858"/>
                <a:gd name="connsiteX24" fmla="*/ 2082341 w 3411784"/>
                <a:gd name="connsiteY24" fmla="*/ 1096293 h 4788858"/>
                <a:gd name="connsiteX25" fmla="*/ 2272841 w 3411784"/>
                <a:gd name="connsiteY25" fmla="*/ 956593 h 4788858"/>
                <a:gd name="connsiteX26" fmla="*/ 2539541 w 3411784"/>
                <a:gd name="connsiteY26" fmla="*/ 778793 h 4788858"/>
                <a:gd name="connsiteX27" fmla="*/ 2780841 w 3411784"/>
                <a:gd name="connsiteY27" fmla="*/ 613693 h 4788858"/>
                <a:gd name="connsiteX28" fmla="*/ 2857041 w 3411784"/>
                <a:gd name="connsiteY28" fmla="*/ 435893 h 4788858"/>
                <a:gd name="connsiteX29" fmla="*/ 3098341 w 3411784"/>
                <a:gd name="connsiteY29" fmla="*/ 54893 h 4788858"/>
                <a:gd name="connsiteX30" fmla="*/ 3263441 w 3411784"/>
                <a:gd name="connsiteY30" fmla="*/ 16793 h 4788858"/>
                <a:gd name="connsiteX31" fmla="*/ 3390441 w 3411784"/>
                <a:gd name="connsiteY31" fmla="*/ 194593 h 4788858"/>
                <a:gd name="connsiteX32" fmla="*/ 3403141 w 3411784"/>
                <a:gd name="connsiteY32" fmla="*/ 385093 h 4788858"/>
                <a:gd name="connsiteX33" fmla="*/ 3301541 w 3411784"/>
                <a:gd name="connsiteY33" fmla="*/ 562893 h 4788858"/>
                <a:gd name="connsiteX34" fmla="*/ 3174541 w 3411784"/>
                <a:gd name="connsiteY34" fmla="*/ 727993 h 4788858"/>
                <a:gd name="connsiteX35" fmla="*/ 3149141 w 3411784"/>
                <a:gd name="connsiteY35" fmla="*/ 943893 h 4788858"/>
                <a:gd name="connsiteX36" fmla="*/ 2920541 w 3411784"/>
                <a:gd name="connsiteY36" fmla="*/ 1261393 h 4788858"/>
                <a:gd name="connsiteX37" fmla="*/ 2590341 w 3411784"/>
                <a:gd name="connsiteY37" fmla="*/ 1693193 h 4788858"/>
                <a:gd name="connsiteX38" fmla="*/ 2298241 w 3411784"/>
                <a:gd name="connsiteY38" fmla="*/ 2086893 h 4788858"/>
                <a:gd name="connsiteX39" fmla="*/ 2171241 w 3411784"/>
                <a:gd name="connsiteY39" fmla="*/ 2391693 h 4788858"/>
                <a:gd name="connsiteX40" fmla="*/ 2171241 w 3411784"/>
                <a:gd name="connsiteY40" fmla="*/ 2886993 h 4788858"/>
                <a:gd name="connsiteX41" fmla="*/ 2222041 w 3411784"/>
                <a:gd name="connsiteY41" fmla="*/ 3229893 h 4788858"/>
                <a:gd name="connsiteX42" fmla="*/ 2730041 w 3411784"/>
                <a:gd name="connsiteY42" fmla="*/ 3737893 h 4788858"/>
                <a:gd name="connsiteX43" fmla="*/ 2780841 w 3411784"/>
                <a:gd name="connsiteY43" fmla="*/ 3864893 h 4788858"/>
                <a:gd name="connsiteX0" fmla="*/ 2704641 w 3411784"/>
                <a:gd name="connsiteY0" fmla="*/ 4017293 h 4788858"/>
                <a:gd name="connsiteX1" fmla="*/ 2183941 w 3411784"/>
                <a:gd name="connsiteY1" fmla="*/ 4182393 h 4788858"/>
                <a:gd name="connsiteX2" fmla="*/ 1701341 w 3411784"/>
                <a:gd name="connsiteY2" fmla="*/ 4385593 h 4788858"/>
                <a:gd name="connsiteX3" fmla="*/ 1409241 w 3411784"/>
                <a:gd name="connsiteY3" fmla="*/ 4588793 h 4788858"/>
                <a:gd name="connsiteX4" fmla="*/ 1053641 w 3411784"/>
                <a:gd name="connsiteY4" fmla="*/ 4766593 h 4788858"/>
                <a:gd name="connsiteX5" fmla="*/ 786941 w 3411784"/>
                <a:gd name="connsiteY5" fmla="*/ 4779293 h 4788858"/>
                <a:gd name="connsiteX6" fmla="*/ 571041 w 3411784"/>
                <a:gd name="connsiteY6" fmla="*/ 4703093 h 4788858"/>
                <a:gd name="connsiteX7" fmla="*/ 494841 w 3411784"/>
                <a:gd name="connsiteY7" fmla="*/ 4563393 h 4788858"/>
                <a:gd name="connsiteX8" fmla="*/ 583741 w 3411784"/>
                <a:gd name="connsiteY8" fmla="*/ 4385593 h 4788858"/>
                <a:gd name="connsiteX9" fmla="*/ 634541 w 3411784"/>
                <a:gd name="connsiteY9" fmla="*/ 4195093 h 4788858"/>
                <a:gd name="connsiteX10" fmla="*/ 558341 w 3411784"/>
                <a:gd name="connsiteY10" fmla="*/ 4118893 h 4788858"/>
                <a:gd name="connsiteX11" fmla="*/ 367841 w 3411784"/>
                <a:gd name="connsiteY11" fmla="*/ 4156993 h 4788858"/>
                <a:gd name="connsiteX12" fmla="*/ 228141 w 3411784"/>
                <a:gd name="connsiteY12" fmla="*/ 4195093 h 4788858"/>
                <a:gd name="connsiteX13" fmla="*/ 101141 w 3411784"/>
                <a:gd name="connsiteY13" fmla="*/ 4080793 h 4788858"/>
                <a:gd name="connsiteX14" fmla="*/ 24941 w 3411784"/>
                <a:gd name="connsiteY14" fmla="*/ 3890293 h 4788858"/>
                <a:gd name="connsiteX15" fmla="*/ 12241 w 3411784"/>
                <a:gd name="connsiteY15" fmla="*/ 3636293 h 4788858"/>
                <a:gd name="connsiteX16" fmla="*/ 190041 w 3411784"/>
                <a:gd name="connsiteY16" fmla="*/ 3483893 h 4788858"/>
                <a:gd name="connsiteX17" fmla="*/ 558341 w 3411784"/>
                <a:gd name="connsiteY17" fmla="*/ 3420393 h 4788858"/>
                <a:gd name="connsiteX18" fmla="*/ 761541 w 3411784"/>
                <a:gd name="connsiteY18" fmla="*/ 3255293 h 4788858"/>
                <a:gd name="connsiteX19" fmla="*/ 952041 w 3411784"/>
                <a:gd name="connsiteY19" fmla="*/ 2683793 h 4788858"/>
                <a:gd name="connsiteX20" fmla="*/ 1231441 w 3411784"/>
                <a:gd name="connsiteY20" fmla="*/ 2226593 h 4788858"/>
                <a:gd name="connsiteX21" fmla="*/ 1447341 w 3411784"/>
                <a:gd name="connsiteY21" fmla="*/ 1807493 h 4788858"/>
                <a:gd name="connsiteX22" fmla="*/ 1752141 w 3411784"/>
                <a:gd name="connsiteY22" fmla="*/ 1629693 h 4788858"/>
                <a:gd name="connsiteX23" fmla="*/ 1917241 w 3411784"/>
                <a:gd name="connsiteY23" fmla="*/ 1477293 h 4788858"/>
                <a:gd name="connsiteX24" fmla="*/ 2082341 w 3411784"/>
                <a:gd name="connsiteY24" fmla="*/ 1096293 h 4788858"/>
                <a:gd name="connsiteX25" fmla="*/ 2272841 w 3411784"/>
                <a:gd name="connsiteY25" fmla="*/ 956593 h 4788858"/>
                <a:gd name="connsiteX26" fmla="*/ 2539541 w 3411784"/>
                <a:gd name="connsiteY26" fmla="*/ 778793 h 4788858"/>
                <a:gd name="connsiteX27" fmla="*/ 2780841 w 3411784"/>
                <a:gd name="connsiteY27" fmla="*/ 613693 h 4788858"/>
                <a:gd name="connsiteX28" fmla="*/ 2857041 w 3411784"/>
                <a:gd name="connsiteY28" fmla="*/ 435893 h 4788858"/>
                <a:gd name="connsiteX29" fmla="*/ 3098341 w 3411784"/>
                <a:gd name="connsiteY29" fmla="*/ 54893 h 4788858"/>
                <a:gd name="connsiteX30" fmla="*/ 3263441 w 3411784"/>
                <a:gd name="connsiteY30" fmla="*/ 16793 h 4788858"/>
                <a:gd name="connsiteX31" fmla="*/ 3390441 w 3411784"/>
                <a:gd name="connsiteY31" fmla="*/ 194593 h 4788858"/>
                <a:gd name="connsiteX32" fmla="*/ 3403141 w 3411784"/>
                <a:gd name="connsiteY32" fmla="*/ 385093 h 4788858"/>
                <a:gd name="connsiteX33" fmla="*/ 3301541 w 3411784"/>
                <a:gd name="connsiteY33" fmla="*/ 562893 h 4788858"/>
                <a:gd name="connsiteX34" fmla="*/ 3174541 w 3411784"/>
                <a:gd name="connsiteY34" fmla="*/ 727993 h 4788858"/>
                <a:gd name="connsiteX35" fmla="*/ 3149141 w 3411784"/>
                <a:gd name="connsiteY35" fmla="*/ 943893 h 4788858"/>
                <a:gd name="connsiteX36" fmla="*/ 2920541 w 3411784"/>
                <a:gd name="connsiteY36" fmla="*/ 1261393 h 4788858"/>
                <a:gd name="connsiteX37" fmla="*/ 2590341 w 3411784"/>
                <a:gd name="connsiteY37" fmla="*/ 1693193 h 4788858"/>
                <a:gd name="connsiteX38" fmla="*/ 2298241 w 3411784"/>
                <a:gd name="connsiteY38" fmla="*/ 2086893 h 4788858"/>
                <a:gd name="connsiteX39" fmla="*/ 2171241 w 3411784"/>
                <a:gd name="connsiteY39" fmla="*/ 2391693 h 4788858"/>
                <a:gd name="connsiteX40" fmla="*/ 2171241 w 3411784"/>
                <a:gd name="connsiteY40" fmla="*/ 2886993 h 4788858"/>
                <a:gd name="connsiteX41" fmla="*/ 2222041 w 3411784"/>
                <a:gd name="connsiteY41" fmla="*/ 3229893 h 4788858"/>
                <a:gd name="connsiteX42" fmla="*/ 2780841 w 3411784"/>
                <a:gd name="connsiteY42" fmla="*/ 3864893 h 4788858"/>
                <a:gd name="connsiteX0" fmla="*/ 2704641 w 3411784"/>
                <a:gd name="connsiteY0" fmla="*/ 4017293 h 4788858"/>
                <a:gd name="connsiteX1" fmla="*/ 2183941 w 3411784"/>
                <a:gd name="connsiteY1" fmla="*/ 4182393 h 4788858"/>
                <a:gd name="connsiteX2" fmla="*/ 1701341 w 3411784"/>
                <a:gd name="connsiteY2" fmla="*/ 4385593 h 4788858"/>
                <a:gd name="connsiteX3" fmla="*/ 1409241 w 3411784"/>
                <a:gd name="connsiteY3" fmla="*/ 4588793 h 4788858"/>
                <a:gd name="connsiteX4" fmla="*/ 1053641 w 3411784"/>
                <a:gd name="connsiteY4" fmla="*/ 4766593 h 4788858"/>
                <a:gd name="connsiteX5" fmla="*/ 786941 w 3411784"/>
                <a:gd name="connsiteY5" fmla="*/ 4779293 h 4788858"/>
                <a:gd name="connsiteX6" fmla="*/ 571041 w 3411784"/>
                <a:gd name="connsiteY6" fmla="*/ 4703093 h 4788858"/>
                <a:gd name="connsiteX7" fmla="*/ 494841 w 3411784"/>
                <a:gd name="connsiteY7" fmla="*/ 4563393 h 4788858"/>
                <a:gd name="connsiteX8" fmla="*/ 583741 w 3411784"/>
                <a:gd name="connsiteY8" fmla="*/ 4385593 h 4788858"/>
                <a:gd name="connsiteX9" fmla="*/ 634541 w 3411784"/>
                <a:gd name="connsiteY9" fmla="*/ 4195093 h 4788858"/>
                <a:gd name="connsiteX10" fmla="*/ 558341 w 3411784"/>
                <a:gd name="connsiteY10" fmla="*/ 4118893 h 4788858"/>
                <a:gd name="connsiteX11" fmla="*/ 367841 w 3411784"/>
                <a:gd name="connsiteY11" fmla="*/ 4156993 h 4788858"/>
                <a:gd name="connsiteX12" fmla="*/ 228141 w 3411784"/>
                <a:gd name="connsiteY12" fmla="*/ 4195093 h 4788858"/>
                <a:gd name="connsiteX13" fmla="*/ 101141 w 3411784"/>
                <a:gd name="connsiteY13" fmla="*/ 4080793 h 4788858"/>
                <a:gd name="connsiteX14" fmla="*/ 24941 w 3411784"/>
                <a:gd name="connsiteY14" fmla="*/ 3890293 h 4788858"/>
                <a:gd name="connsiteX15" fmla="*/ 12241 w 3411784"/>
                <a:gd name="connsiteY15" fmla="*/ 3636293 h 4788858"/>
                <a:gd name="connsiteX16" fmla="*/ 190041 w 3411784"/>
                <a:gd name="connsiteY16" fmla="*/ 3483893 h 4788858"/>
                <a:gd name="connsiteX17" fmla="*/ 558341 w 3411784"/>
                <a:gd name="connsiteY17" fmla="*/ 3420393 h 4788858"/>
                <a:gd name="connsiteX18" fmla="*/ 761541 w 3411784"/>
                <a:gd name="connsiteY18" fmla="*/ 3255293 h 4788858"/>
                <a:gd name="connsiteX19" fmla="*/ 952041 w 3411784"/>
                <a:gd name="connsiteY19" fmla="*/ 2683793 h 4788858"/>
                <a:gd name="connsiteX20" fmla="*/ 1231441 w 3411784"/>
                <a:gd name="connsiteY20" fmla="*/ 2226593 h 4788858"/>
                <a:gd name="connsiteX21" fmla="*/ 1447341 w 3411784"/>
                <a:gd name="connsiteY21" fmla="*/ 1807493 h 4788858"/>
                <a:gd name="connsiteX22" fmla="*/ 1752141 w 3411784"/>
                <a:gd name="connsiteY22" fmla="*/ 1629693 h 4788858"/>
                <a:gd name="connsiteX23" fmla="*/ 1917241 w 3411784"/>
                <a:gd name="connsiteY23" fmla="*/ 1477293 h 4788858"/>
                <a:gd name="connsiteX24" fmla="*/ 2082341 w 3411784"/>
                <a:gd name="connsiteY24" fmla="*/ 1096293 h 4788858"/>
                <a:gd name="connsiteX25" fmla="*/ 2272841 w 3411784"/>
                <a:gd name="connsiteY25" fmla="*/ 956593 h 4788858"/>
                <a:gd name="connsiteX26" fmla="*/ 2539541 w 3411784"/>
                <a:gd name="connsiteY26" fmla="*/ 778793 h 4788858"/>
                <a:gd name="connsiteX27" fmla="*/ 2780841 w 3411784"/>
                <a:gd name="connsiteY27" fmla="*/ 613693 h 4788858"/>
                <a:gd name="connsiteX28" fmla="*/ 2857041 w 3411784"/>
                <a:gd name="connsiteY28" fmla="*/ 435893 h 4788858"/>
                <a:gd name="connsiteX29" fmla="*/ 3098341 w 3411784"/>
                <a:gd name="connsiteY29" fmla="*/ 54893 h 4788858"/>
                <a:gd name="connsiteX30" fmla="*/ 3263441 w 3411784"/>
                <a:gd name="connsiteY30" fmla="*/ 16793 h 4788858"/>
                <a:gd name="connsiteX31" fmla="*/ 3390441 w 3411784"/>
                <a:gd name="connsiteY31" fmla="*/ 194593 h 4788858"/>
                <a:gd name="connsiteX32" fmla="*/ 3403141 w 3411784"/>
                <a:gd name="connsiteY32" fmla="*/ 385093 h 4788858"/>
                <a:gd name="connsiteX33" fmla="*/ 3301541 w 3411784"/>
                <a:gd name="connsiteY33" fmla="*/ 562893 h 4788858"/>
                <a:gd name="connsiteX34" fmla="*/ 3174541 w 3411784"/>
                <a:gd name="connsiteY34" fmla="*/ 727993 h 4788858"/>
                <a:gd name="connsiteX35" fmla="*/ 3149141 w 3411784"/>
                <a:gd name="connsiteY35" fmla="*/ 943893 h 4788858"/>
                <a:gd name="connsiteX36" fmla="*/ 2920541 w 3411784"/>
                <a:gd name="connsiteY36" fmla="*/ 1261393 h 4788858"/>
                <a:gd name="connsiteX37" fmla="*/ 2590341 w 3411784"/>
                <a:gd name="connsiteY37" fmla="*/ 1693193 h 4788858"/>
                <a:gd name="connsiteX38" fmla="*/ 2298241 w 3411784"/>
                <a:gd name="connsiteY38" fmla="*/ 2086893 h 4788858"/>
                <a:gd name="connsiteX39" fmla="*/ 2171241 w 3411784"/>
                <a:gd name="connsiteY39" fmla="*/ 2391693 h 4788858"/>
                <a:gd name="connsiteX40" fmla="*/ 2171241 w 3411784"/>
                <a:gd name="connsiteY40" fmla="*/ 2886993 h 4788858"/>
                <a:gd name="connsiteX41" fmla="*/ 2222041 w 3411784"/>
                <a:gd name="connsiteY41" fmla="*/ 3229893 h 4788858"/>
                <a:gd name="connsiteX0" fmla="*/ 2704641 w 3411784"/>
                <a:gd name="connsiteY0" fmla="*/ 4017293 h 4788858"/>
                <a:gd name="connsiteX1" fmla="*/ 2183941 w 3411784"/>
                <a:gd name="connsiteY1" fmla="*/ 4182393 h 4788858"/>
                <a:gd name="connsiteX2" fmla="*/ 1701341 w 3411784"/>
                <a:gd name="connsiteY2" fmla="*/ 4385593 h 4788858"/>
                <a:gd name="connsiteX3" fmla="*/ 1409241 w 3411784"/>
                <a:gd name="connsiteY3" fmla="*/ 4588793 h 4788858"/>
                <a:gd name="connsiteX4" fmla="*/ 1053641 w 3411784"/>
                <a:gd name="connsiteY4" fmla="*/ 4766593 h 4788858"/>
                <a:gd name="connsiteX5" fmla="*/ 786941 w 3411784"/>
                <a:gd name="connsiteY5" fmla="*/ 4779293 h 4788858"/>
                <a:gd name="connsiteX6" fmla="*/ 571041 w 3411784"/>
                <a:gd name="connsiteY6" fmla="*/ 4703093 h 4788858"/>
                <a:gd name="connsiteX7" fmla="*/ 494841 w 3411784"/>
                <a:gd name="connsiteY7" fmla="*/ 4563393 h 4788858"/>
                <a:gd name="connsiteX8" fmla="*/ 583741 w 3411784"/>
                <a:gd name="connsiteY8" fmla="*/ 4385593 h 4788858"/>
                <a:gd name="connsiteX9" fmla="*/ 634541 w 3411784"/>
                <a:gd name="connsiteY9" fmla="*/ 4195093 h 4788858"/>
                <a:gd name="connsiteX10" fmla="*/ 558341 w 3411784"/>
                <a:gd name="connsiteY10" fmla="*/ 4118893 h 4788858"/>
                <a:gd name="connsiteX11" fmla="*/ 367841 w 3411784"/>
                <a:gd name="connsiteY11" fmla="*/ 4156993 h 4788858"/>
                <a:gd name="connsiteX12" fmla="*/ 228141 w 3411784"/>
                <a:gd name="connsiteY12" fmla="*/ 4195093 h 4788858"/>
                <a:gd name="connsiteX13" fmla="*/ 101141 w 3411784"/>
                <a:gd name="connsiteY13" fmla="*/ 4080793 h 4788858"/>
                <a:gd name="connsiteX14" fmla="*/ 24941 w 3411784"/>
                <a:gd name="connsiteY14" fmla="*/ 3890293 h 4788858"/>
                <a:gd name="connsiteX15" fmla="*/ 12241 w 3411784"/>
                <a:gd name="connsiteY15" fmla="*/ 3636293 h 4788858"/>
                <a:gd name="connsiteX16" fmla="*/ 190041 w 3411784"/>
                <a:gd name="connsiteY16" fmla="*/ 3483893 h 4788858"/>
                <a:gd name="connsiteX17" fmla="*/ 558341 w 3411784"/>
                <a:gd name="connsiteY17" fmla="*/ 3420393 h 4788858"/>
                <a:gd name="connsiteX18" fmla="*/ 761541 w 3411784"/>
                <a:gd name="connsiteY18" fmla="*/ 3255293 h 4788858"/>
                <a:gd name="connsiteX19" fmla="*/ 952041 w 3411784"/>
                <a:gd name="connsiteY19" fmla="*/ 2683793 h 4788858"/>
                <a:gd name="connsiteX20" fmla="*/ 1231441 w 3411784"/>
                <a:gd name="connsiteY20" fmla="*/ 2226593 h 4788858"/>
                <a:gd name="connsiteX21" fmla="*/ 1447341 w 3411784"/>
                <a:gd name="connsiteY21" fmla="*/ 1807493 h 4788858"/>
                <a:gd name="connsiteX22" fmla="*/ 1752141 w 3411784"/>
                <a:gd name="connsiteY22" fmla="*/ 1629693 h 4788858"/>
                <a:gd name="connsiteX23" fmla="*/ 1917241 w 3411784"/>
                <a:gd name="connsiteY23" fmla="*/ 1477293 h 4788858"/>
                <a:gd name="connsiteX24" fmla="*/ 2082341 w 3411784"/>
                <a:gd name="connsiteY24" fmla="*/ 1096293 h 4788858"/>
                <a:gd name="connsiteX25" fmla="*/ 2272841 w 3411784"/>
                <a:gd name="connsiteY25" fmla="*/ 956593 h 4788858"/>
                <a:gd name="connsiteX26" fmla="*/ 2539541 w 3411784"/>
                <a:gd name="connsiteY26" fmla="*/ 778793 h 4788858"/>
                <a:gd name="connsiteX27" fmla="*/ 2780841 w 3411784"/>
                <a:gd name="connsiteY27" fmla="*/ 613693 h 4788858"/>
                <a:gd name="connsiteX28" fmla="*/ 2857041 w 3411784"/>
                <a:gd name="connsiteY28" fmla="*/ 435893 h 4788858"/>
                <a:gd name="connsiteX29" fmla="*/ 3098341 w 3411784"/>
                <a:gd name="connsiteY29" fmla="*/ 54893 h 4788858"/>
                <a:gd name="connsiteX30" fmla="*/ 3263441 w 3411784"/>
                <a:gd name="connsiteY30" fmla="*/ 16793 h 4788858"/>
                <a:gd name="connsiteX31" fmla="*/ 3390441 w 3411784"/>
                <a:gd name="connsiteY31" fmla="*/ 194593 h 4788858"/>
                <a:gd name="connsiteX32" fmla="*/ 3403141 w 3411784"/>
                <a:gd name="connsiteY32" fmla="*/ 385093 h 4788858"/>
                <a:gd name="connsiteX33" fmla="*/ 3301541 w 3411784"/>
                <a:gd name="connsiteY33" fmla="*/ 562893 h 4788858"/>
                <a:gd name="connsiteX34" fmla="*/ 3174541 w 3411784"/>
                <a:gd name="connsiteY34" fmla="*/ 727993 h 4788858"/>
                <a:gd name="connsiteX35" fmla="*/ 3149141 w 3411784"/>
                <a:gd name="connsiteY35" fmla="*/ 943893 h 4788858"/>
                <a:gd name="connsiteX36" fmla="*/ 2920541 w 3411784"/>
                <a:gd name="connsiteY36" fmla="*/ 1261393 h 4788858"/>
                <a:gd name="connsiteX37" fmla="*/ 2590341 w 3411784"/>
                <a:gd name="connsiteY37" fmla="*/ 1693193 h 4788858"/>
                <a:gd name="connsiteX38" fmla="*/ 2298241 w 3411784"/>
                <a:gd name="connsiteY38" fmla="*/ 2086893 h 4788858"/>
                <a:gd name="connsiteX39" fmla="*/ 2171241 w 3411784"/>
                <a:gd name="connsiteY39" fmla="*/ 2391693 h 4788858"/>
                <a:gd name="connsiteX40" fmla="*/ 2171241 w 3411784"/>
                <a:gd name="connsiteY40" fmla="*/ 2886993 h 4788858"/>
                <a:gd name="connsiteX41" fmla="*/ 2252521 w 3411784"/>
                <a:gd name="connsiteY41" fmla="*/ 3176553 h 4788858"/>
                <a:gd name="connsiteX0" fmla="*/ 2704641 w 3411784"/>
                <a:gd name="connsiteY0" fmla="*/ 4017293 h 4788858"/>
                <a:gd name="connsiteX1" fmla="*/ 2183941 w 3411784"/>
                <a:gd name="connsiteY1" fmla="*/ 4182393 h 4788858"/>
                <a:gd name="connsiteX2" fmla="*/ 1701341 w 3411784"/>
                <a:gd name="connsiteY2" fmla="*/ 4385593 h 4788858"/>
                <a:gd name="connsiteX3" fmla="*/ 1409241 w 3411784"/>
                <a:gd name="connsiteY3" fmla="*/ 4588793 h 4788858"/>
                <a:gd name="connsiteX4" fmla="*/ 1053641 w 3411784"/>
                <a:gd name="connsiteY4" fmla="*/ 4766593 h 4788858"/>
                <a:gd name="connsiteX5" fmla="*/ 786941 w 3411784"/>
                <a:gd name="connsiteY5" fmla="*/ 4779293 h 4788858"/>
                <a:gd name="connsiteX6" fmla="*/ 571041 w 3411784"/>
                <a:gd name="connsiteY6" fmla="*/ 4703093 h 4788858"/>
                <a:gd name="connsiteX7" fmla="*/ 494841 w 3411784"/>
                <a:gd name="connsiteY7" fmla="*/ 4563393 h 4788858"/>
                <a:gd name="connsiteX8" fmla="*/ 583741 w 3411784"/>
                <a:gd name="connsiteY8" fmla="*/ 4385593 h 4788858"/>
                <a:gd name="connsiteX9" fmla="*/ 634541 w 3411784"/>
                <a:gd name="connsiteY9" fmla="*/ 4195093 h 4788858"/>
                <a:gd name="connsiteX10" fmla="*/ 558341 w 3411784"/>
                <a:gd name="connsiteY10" fmla="*/ 4118893 h 4788858"/>
                <a:gd name="connsiteX11" fmla="*/ 367841 w 3411784"/>
                <a:gd name="connsiteY11" fmla="*/ 4156993 h 4788858"/>
                <a:gd name="connsiteX12" fmla="*/ 228141 w 3411784"/>
                <a:gd name="connsiteY12" fmla="*/ 4195093 h 4788858"/>
                <a:gd name="connsiteX13" fmla="*/ 101141 w 3411784"/>
                <a:gd name="connsiteY13" fmla="*/ 4080793 h 4788858"/>
                <a:gd name="connsiteX14" fmla="*/ 24941 w 3411784"/>
                <a:gd name="connsiteY14" fmla="*/ 3890293 h 4788858"/>
                <a:gd name="connsiteX15" fmla="*/ 12241 w 3411784"/>
                <a:gd name="connsiteY15" fmla="*/ 3636293 h 4788858"/>
                <a:gd name="connsiteX16" fmla="*/ 190041 w 3411784"/>
                <a:gd name="connsiteY16" fmla="*/ 3483893 h 4788858"/>
                <a:gd name="connsiteX17" fmla="*/ 558341 w 3411784"/>
                <a:gd name="connsiteY17" fmla="*/ 3420393 h 4788858"/>
                <a:gd name="connsiteX18" fmla="*/ 761541 w 3411784"/>
                <a:gd name="connsiteY18" fmla="*/ 3255293 h 4788858"/>
                <a:gd name="connsiteX19" fmla="*/ 952041 w 3411784"/>
                <a:gd name="connsiteY19" fmla="*/ 2683793 h 4788858"/>
                <a:gd name="connsiteX20" fmla="*/ 1231441 w 3411784"/>
                <a:gd name="connsiteY20" fmla="*/ 2226593 h 4788858"/>
                <a:gd name="connsiteX21" fmla="*/ 1447341 w 3411784"/>
                <a:gd name="connsiteY21" fmla="*/ 1807493 h 4788858"/>
                <a:gd name="connsiteX22" fmla="*/ 1752141 w 3411784"/>
                <a:gd name="connsiteY22" fmla="*/ 1629693 h 4788858"/>
                <a:gd name="connsiteX23" fmla="*/ 1917241 w 3411784"/>
                <a:gd name="connsiteY23" fmla="*/ 1477293 h 4788858"/>
                <a:gd name="connsiteX24" fmla="*/ 2082341 w 3411784"/>
                <a:gd name="connsiteY24" fmla="*/ 1096293 h 4788858"/>
                <a:gd name="connsiteX25" fmla="*/ 2272841 w 3411784"/>
                <a:gd name="connsiteY25" fmla="*/ 956593 h 4788858"/>
                <a:gd name="connsiteX26" fmla="*/ 2539541 w 3411784"/>
                <a:gd name="connsiteY26" fmla="*/ 778793 h 4788858"/>
                <a:gd name="connsiteX27" fmla="*/ 2780841 w 3411784"/>
                <a:gd name="connsiteY27" fmla="*/ 613693 h 4788858"/>
                <a:gd name="connsiteX28" fmla="*/ 2857041 w 3411784"/>
                <a:gd name="connsiteY28" fmla="*/ 435893 h 4788858"/>
                <a:gd name="connsiteX29" fmla="*/ 3098341 w 3411784"/>
                <a:gd name="connsiteY29" fmla="*/ 54893 h 4788858"/>
                <a:gd name="connsiteX30" fmla="*/ 3263441 w 3411784"/>
                <a:gd name="connsiteY30" fmla="*/ 16793 h 4788858"/>
                <a:gd name="connsiteX31" fmla="*/ 3390441 w 3411784"/>
                <a:gd name="connsiteY31" fmla="*/ 194593 h 4788858"/>
                <a:gd name="connsiteX32" fmla="*/ 3403141 w 3411784"/>
                <a:gd name="connsiteY32" fmla="*/ 385093 h 4788858"/>
                <a:gd name="connsiteX33" fmla="*/ 3301541 w 3411784"/>
                <a:gd name="connsiteY33" fmla="*/ 562893 h 4788858"/>
                <a:gd name="connsiteX34" fmla="*/ 3174541 w 3411784"/>
                <a:gd name="connsiteY34" fmla="*/ 727993 h 4788858"/>
                <a:gd name="connsiteX35" fmla="*/ 3149141 w 3411784"/>
                <a:gd name="connsiteY35" fmla="*/ 943893 h 4788858"/>
                <a:gd name="connsiteX36" fmla="*/ 2920541 w 3411784"/>
                <a:gd name="connsiteY36" fmla="*/ 1261393 h 4788858"/>
                <a:gd name="connsiteX37" fmla="*/ 2590341 w 3411784"/>
                <a:gd name="connsiteY37" fmla="*/ 1693193 h 4788858"/>
                <a:gd name="connsiteX38" fmla="*/ 2298241 w 3411784"/>
                <a:gd name="connsiteY38" fmla="*/ 2086893 h 4788858"/>
                <a:gd name="connsiteX39" fmla="*/ 2171241 w 3411784"/>
                <a:gd name="connsiteY39" fmla="*/ 2391693 h 4788858"/>
                <a:gd name="connsiteX40" fmla="*/ 2148381 w 3411784"/>
                <a:gd name="connsiteY40" fmla="*/ 2810793 h 4788858"/>
                <a:gd name="connsiteX41" fmla="*/ 2252521 w 3411784"/>
                <a:gd name="connsiteY41" fmla="*/ 3176553 h 4788858"/>
                <a:gd name="connsiteX0" fmla="*/ 2384601 w 3411784"/>
                <a:gd name="connsiteY0" fmla="*/ 3308633 h 4788858"/>
                <a:gd name="connsiteX1" fmla="*/ 2183941 w 3411784"/>
                <a:gd name="connsiteY1" fmla="*/ 4182393 h 4788858"/>
                <a:gd name="connsiteX2" fmla="*/ 1701341 w 3411784"/>
                <a:gd name="connsiteY2" fmla="*/ 4385593 h 4788858"/>
                <a:gd name="connsiteX3" fmla="*/ 1409241 w 3411784"/>
                <a:gd name="connsiteY3" fmla="*/ 4588793 h 4788858"/>
                <a:gd name="connsiteX4" fmla="*/ 1053641 w 3411784"/>
                <a:gd name="connsiteY4" fmla="*/ 4766593 h 4788858"/>
                <a:gd name="connsiteX5" fmla="*/ 786941 w 3411784"/>
                <a:gd name="connsiteY5" fmla="*/ 4779293 h 4788858"/>
                <a:gd name="connsiteX6" fmla="*/ 571041 w 3411784"/>
                <a:gd name="connsiteY6" fmla="*/ 4703093 h 4788858"/>
                <a:gd name="connsiteX7" fmla="*/ 494841 w 3411784"/>
                <a:gd name="connsiteY7" fmla="*/ 4563393 h 4788858"/>
                <a:gd name="connsiteX8" fmla="*/ 583741 w 3411784"/>
                <a:gd name="connsiteY8" fmla="*/ 4385593 h 4788858"/>
                <a:gd name="connsiteX9" fmla="*/ 634541 w 3411784"/>
                <a:gd name="connsiteY9" fmla="*/ 4195093 h 4788858"/>
                <a:gd name="connsiteX10" fmla="*/ 558341 w 3411784"/>
                <a:gd name="connsiteY10" fmla="*/ 4118893 h 4788858"/>
                <a:gd name="connsiteX11" fmla="*/ 367841 w 3411784"/>
                <a:gd name="connsiteY11" fmla="*/ 4156993 h 4788858"/>
                <a:gd name="connsiteX12" fmla="*/ 228141 w 3411784"/>
                <a:gd name="connsiteY12" fmla="*/ 4195093 h 4788858"/>
                <a:gd name="connsiteX13" fmla="*/ 101141 w 3411784"/>
                <a:gd name="connsiteY13" fmla="*/ 4080793 h 4788858"/>
                <a:gd name="connsiteX14" fmla="*/ 24941 w 3411784"/>
                <a:gd name="connsiteY14" fmla="*/ 3890293 h 4788858"/>
                <a:gd name="connsiteX15" fmla="*/ 12241 w 3411784"/>
                <a:gd name="connsiteY15" fmla="*/ 3636293 h 4788858"/>
                <a:gd name="connsiteX16" fmla="*/ 190041 w 3411784"/>
                <a:gd name="connsiteY16" fmla="*/ 3483893 h 4788858"/>
                <a:gd name="connsiteX17" fmla="*/ 558341 w 3411784"/>
                <a:gd name="connsiteY17" fmla="*/ 3420393 h 4788858"/>
                <a:gd name="connsiteX18" fmla="*/ 761541 w 3411784"/>
                <a:gd name="connsiteY18" fmla="*/ 3255293 h 4788858"/>
                <a:gd name="connsiteX19" fmla="*/ 952041 w 3411784"/>
                <a:gd name="connsiteY19" fmla="*/ 2683793 h 4788858"/>
                <a:gd name="connsiteX20" fmla="*/ 1231441 w 3411784"/>
                <a:gd name="connsiteY20" fmla="*/ 2226593 h 4788858"/>
                <a:gd name="connsiteX21" fmla="*/ 1447341 w 3411784"/>
                <a:gd name="connsiteY21" fmla="*/ 1807493 h 4788858"/>
                <a:gd name="connsiteX22" fmla="*/ 1752141 w 3411784"/>
                <a:gd name="connsiteY22" fmla="*/ 1629693 h 4788858"/>
                <a:gd name="connsiteX23" fmla="*/ 1917241 w 3411784"/>
                <a:gd name="connsiteY23" fmla="*/ 1477293 h 4788858"/>
                <a:gd name="connsiteX24" fmla="*/ 2082341 w 3411784"/>
                <a:gd name="connsiteY24" fmla="*/ 1096293 h 4788858"/>
                <a:gd name="connsiteX25" fmla="*/ 2272841 w 3411784"/>
                <a:gd name="connsiteY25" fmla="*/ 956593 h 4788858"/>
                <a:gd name="connsiteX26" fmla="*/ 2539541 w 3411784"/>
                <a:gd name="connsiteY26" fmla="*/ 778793 h 4788858"/>
                <a:gd name="connsiteX27" fmla="*/ 2780841 w 3411784"/>
                <a:gd name="connsiteY27" fmla="*/ 613693 h 4788858"/>
                <a:gd name="connsiteX28" fmla="*/ 2857041 w 3411784"/>
                <a:gd name="connsiteY28" fmla="*/ 435893 h 4788858"/>
                <a:gd name="connsiteX29" fmla="*/ 3098341 w 3411784"/>
                <a:gd name="connsiteY29" fmla="*/ 54893 h 4788858"/>
                <a:gd name="connsiteX30" fmla="*/ 3263441 w 3411784"/>
                <a:gd name="connsiteY30" fmla="*/ 16793 h 4788858"/>
                <a:gd name="connsiteX31" fmla="*/ 3390441 w 3411784"/>
                <a:gd name="connsiteY31" fmla="*/ 194593 h 4788858"/>
                <a:gd name="connsiteX32" fmla="*/ 3403141 w 3411784"/>
                <a:gd name="connsiteY32" fmla="*/ 385093 h 4788858"/>
                <a:gd name="connsiteX33" fmla="*/ 3301541 w 3411784"/>
                <a:gd name="connsiteY33" fmla="*/ 562893 h 4788858"/>
                <a:gd name="connsiteX34" fmla="*/ 3174541 w 3411784"/>
                <a:gd name="connsiteY34" fmla="*/ 727993 h 4788858"/>
                <a:gd name="connsiteX35" fmla="*/ 3149141 w 3411784"/>
                <a:gd name="connsiteY35" fmla="*/ 943893 h 4788858"/>
                <a:gd name="connsiteX36" fmla="*/ 2920541 w 3411784"/>
                <a:gd name="connsiteY36" fmla="*/ 1261393 h 4788858"/>
                <a:gd name="connsiteX37" fmla="*/ 2590341 w 3411784"/>
                <a:gd name="connsiteY37" fmla="*/ 1693193 h 4788858"/>
                <a:gd name="connsiteX38" fmla="*/ 2298241 w 3411784"/>
                <a:gd name="connsiteY38" fmla="*/ 2086893 h 4788858"/>
                <a:gd name="connsiteX39" fmla="*/ 2171241 w 3411784"/>
                <a:gd name="connsiteY39" fmla="*/ 2391693 h 4788858"/>
                <a:gd name="connsiteX40" fmla="*/ 2148381 w 3411784"/>
                <a:gd name="connsiteY40" fmla="*/ 2810793 h 4788858"/>
                <a:gd name="connsiteX41" fmla="*/ 2252521 w 3411784"/>
                <a:gd name="connsiteY41" fmla="*/ 3176553 h 4788858"/>
                <a:gd name="connsiteX0" fmla="*/ 2384601 w 3411784"/>
                <a:gd name="connsiteY0" fmla="*/ 3308633 h 4788858"/>
                <a:gd name="connsiteX1" fmla="*/ 2709721 w 3411784"/>
                <a:gd name="connsiteY1" fmla="*/ 3908073 h 4788858"/>
                <a:gd name="connsiteX2" fmla="*/ 2183941 w 3411784"/>
                <a:gd name="connsiteY2" fmla="*/ 4182393 h 4788858"/>
                <a:gd name="connsiteX3" fmla="*/ 1701341 w 3411784"/>
                <a:gd name="connsiteY3" fmla="*/ 4385593 h 4788858"/>
                <a:gd name="connsiteX4" fmla="*/ 1409241 w 3411784"/>
                <a:gd name="connsiteY4" fmla="*/ 4588793 h 4788858"/>
                <a:gd name="connsiteX5" fmla="*/ 1053641 w 3411784"/>
                <a:gd name="connsiteY5" fmla="*/ 4766593 h 4788858"/>
                <a:gd name="connsiteX6" fmla="*/ 786941 w 3411784"/>
                <a:gd name="connsiteY6" fmla="*/ 4779293 h 4788858"/>
                <a:gd name="connsiteX7" fmla="*/ 571041 w 3411784"/>
                <a:gd name="connsiteY7" fmla="*/ 4703093 h 4788858"/>
                <a:gd name="connsiteX8" fmla="*/ 494841 w 3411784"/>
                <a:gd name="connsiteY8" fmla="*/ 4563393 h 4788858"/>
                <a:gd name="connsiteX9" fmla="*/ 583741 w 3411784"/>
                <a:gd name="connsiteY9" fmla="*/ 4385593 h 4788858"/>
                <a:gd name="connsiteX10" fmla="*/ 634541 w 3411784"/>
                <a:gd name="connsiteY10" fmla="*/ 4195093 h 4788858"/>
                <a:gd name="connsiteX11" fmla="*/ 558341 w 3411784"/>
                <a:gd name="connsiteY11" fmla="*/ 4118893 h 4788858"/>
                <a:gd name="connsiteX12" fmla="*/ 367841 w 3411784"/>
                <a:gd name="connsiteY12" fmla="*/ 4156993 h 4788858"/>
                <a:gd name="connsiteX13" fmla="*/ 228141 w 3411784"/>
                <a:gd name="connsiteY13" fmla="*/ 4195093 h 4788858"/>
                <a:gd name="connsiteX14" fmla="*/ 101141 w 3411784"/>
                <a:gd name="connsiteY14" fmla="*/ 4080793 h 4788858"/>
                <a:gd name="connsiteX15" fmla="*/ 24941 w 3411784"/>
                <a:gd name="connsiteY15" fmla="*/ 3890293 h 4788858"/>
                <a:gd name="connsiteX16" fmla="*/ 12241 w 3411784"/>
                <a:gd name="connsiteY16" fmla="*/ 3636293 h 4788858"/>
                <a:gd name="connsiteX17" fmla="*/ 190041 w 3411784"/>
                <a:gd name="connsiteY17" fmla="*/ 3483893 h 4788858"/>
                <a:gd name="connsiteX18" fmla="*/ 558341 w 3411784"/>
                <a:gd name="connsiteY18" fmla="*/ 3420393 h 4788858"/>
                <a:gd name="connsiteX19" fmla="*/ 761541 w 3411784"/>
                <a:gd name="connsiteY19" fmla="*/ 3255293 h 4788858"/>
                <a:gd name="connsiteX20" fmla="*/ 952041 w 3411784"/>
                <a:gd name="connsiteY20" fmla="*/ 2683793 h 4788858"/>
                <a:gd name="connsiteX21" fmla="*/ 1231441 w 3411784"/>
                <a:gd name="connsiteY21" fmla="*/ 2226593 h 4788858"/>
                <a:gd name="connsiteX22" fmla="*/ 1447341 w 3411784"/>
                <a:gd name="connsiteY22" fmla="*/ 1807493 h 4788858"/>
                <a:gd name="connsiteX23" fmla="*/ 1752141 w 3411784"/>
                <a:gd name="connsiteY23" fmla="*/ 1629693 h 4788858"/>
                <a:gd name="connsiteX24" fmla="*/ 1917241 w 3411784"/>
                <a:gd name="connsiteY24" fmla="*/ 1477293 h 4788858"/>
                <a:gd name="connsiteX25" fmla="*/ 2082341 w 3411784"/>
                <a:gd name="connsiteY25" fmla="*/ 1096293 h 4788858"/>
                <a:gd name="connsiteX26" fmla="*/ 2272841 w 3411784"/>
                <a:gd name="connsiteY26" fmla="*/ 956593 h 4788858"/>
                <a:gd name="connsiteX27" fmla="*/ 2539541 w 3411784"/>
                <a:gd name="connsiteY27" fmla="*/ 778793 h 4788858"/>
                <a:gd name="connsiteX28" fmla="*/ 2780841 w 3411784"/>
                <a:gd name="connsiteY28" fmla="*/ 613693 h 4788858"/>
                <a:gd name="connsiteX29" fmla="*/ 2857041 w 3411784"/>
                <a:gd name="connsiteY29" fmla="*/ 435893 h 4788858"/>
                <a:gd name="connsiteX30" fmla="*/ 3098341 w 3411784"/>
                <a:gd name="connsiteY30" fmla="*/ 54893 h 4788858"/>
                <a:gd name="connsiteX31" fmla="*/ 3263441 w 3411784"/>
                <a:gd name="connsiteY31" fmla="*/ 16793 h 4788858"/>
                <a:gd name="connsiteX32" fmla="*/ 3390441 w 3411784"/>
                <a:gd name="connsiteY32" fmla="*/ 194593 h 4788858"/>
                <a:gd name="connsiteX33" fmla="*/ 3403141 w 3411784"/>
                <a:gd name="connsiteY33" fmla="*/ 385093 h 4788858"/>
                <a:gd name="connsiteX34" fmla="*/ 3301541 w 3411784"/>
                <a:gd name="connsiteY34" fmla="*/ 562893 h 4788858"/>
                <a:gd name="connsiteX35" fmla="*/ 3174541 w 3411784"/>
                <a:gd name="connsiteY35" fmla="*/ 727993 h 4788858"/>
                <a:gd name="connsiteX36" fmla="*/ 3149141 w 3411784"/>
                <a:gd name="connsiteY36" fmla="*/ 943893 h 4788858"/>
                <a:gd name="connsiteX37" fmla="*/ 2920541 w 3411784"/>
                <a:gd name="connsiteY37" fmla="*/ 1261393 h 4788858"/>
                <a:gd name="connsiteX38" fmla="*/ 2590341 w 3411784"/>
                <a:gd name="connsiteY38" fmla="*/ 1693193 h 4788858"/>
                <a:gd name="connsiteX39" fmla="*/ 2298241 w 3411784"/>
                <a:gd name="connsiteY39" fmla="*/ 2086893 h 4788858"/>
                <a:gd name="connsiteX40" fmla="*/ 2171241 w 3411784"/>
                <a:gd name="connsiteY40" fmla="*/ 2391693 h 4788858"/>
                <a:gd name="connsiteX41" fmla="*/ 2148381 w 3411784"/>
                <a:gd name="connsiteY41" fmla="*/ 2810793 h 4788858"/>
                <a:gd name="connsiteX42" fmla="*/ 2252521 w 3411784"/>
                <a:gd name="connsiteY42" fmla="*/ 3176553 h 4788858"/>
                <a:gd name="connsiteX0" fmla="*/ 2316021 w 3411784"/>
                <a:gd name="connsiteY0" fmla="*/ 3232433 h 4788858"/>
                <a:gd name="connsiteX1" fmla="*/ 2709721 w 3411784"/>
                <a:gd name="connsiteY1" fmla="*/ 3908073 h 4788858"/>
                <a:gd name="connsiteX2" fmla="*/ 2183941 w 3411784"/>
                <a:gd name="connsiteY2" fmla="*/ 4182393 h 4788858"/>
                <a:gd name="connsiteX3" fmla="*/ 1701341 w 3411784"/>
                <a:gd name="connsiteY3" fmla="*/ 4385593 h 4788858"/>
                <a:gd name="connsiteX4" fmla="*/ 1409241 w 3411784"/>
                <a:gd name="connsiteY4" fmla="*/ 4588793 h 4788858"/>
                <a:gd name="connsiteX5" fmla="*/ 1053641 w 3411784"/>
                <a:gd name="connsiteY5" fmla="*/ 4766593 h 4788858"/>
                <a:gd name="connsiteX6" fmla="*/ 786941 w 3411784"/>
                <a:gd name="connsiteY6" fmla="*/ 4779293 h 4788858"/>
                <a:gd name="connsiteX7" fmla="*/ 571041 w 3411784"/>
                <a:gd name="connsiteY7" fmla="*/ 4703093 h 4788858"/>
                <a:gd name="connsiteX8" fmla="*/ 494841 w 3411784"/>
                <a:gd name="connsiteY8" fmla="*/ 4563393 h 4788858"/>
                <a:gd name="connsiteX9" fmla="*/ 583741 w 3411784"/>
                <a:gd name="connsiteY9" fmla="*/ 4385593 h 4788858"/>
                <a:gd name="connsiteX10" fmla="*/ 634541 w 3411784"/>
                <a:gd name="connsiteY10" fmla="*/ 4195093 h 4788858"/>
                <a:gd name="connsiteX11" fmla="*/ 558341 w 3411784"/>
                <a:gd name="connsiteY11" fmla="*/ 4118893 h 4788858"/>
                <a:gd name="connsiteX12" fmla="*/ 367841 w 3411784"/>
                <a:gd name="connsiteY12" fmla="*/ 4156993 h 4788858"/>
                <a:gd name="connsiteX13" fmla="*/ 228141 w 3411784"/>
                <a:gd name="connsiteY13" fmla="*/ 4195093 h 4788858"/>
                <a:gd name="connsiteX14" fmla="*/ 101141 w 3411784"/>
                <a:gd name="connsiteY14" fmla="*/ 4080793 h 4788858"/>
                <a:gd name="connsiteX15" fmla="*/ 24941 w 3411784"/>
                <a:gd name="connsiteY15" fmla="*/ 3890293 h 4788858"/>
                <a:gd name="connsiteX16" fmla="*/ 12241 w 3411784"/>
                <a:gd name="connsiteY16" fmla="*/ 3636293 h 4788858"/>
                <a:gd name="connsiteX17" fmla="*/ 190041 w 3411784"/>
                <a:gd name="connsiteY17" fmla="*/ 3483893 h 4788858"/>
                <a:gd name="connsiteX18" fmla="*/ 558341 w 3411784"/>
                <a:gd name="connsiteY18" fmla="*/ 3420393 h 4788858"/>
                <a:gd name="connsiteX19" fmla="*/ 761541 w 3411784"/>
                <a:gd name="connsiteY19" fmla="*/ 3255293 h 4788858"/>
                <a:gd name="connsiteX20" fmla="*/ 952041 w 3411784"/>
                <a:gd name="connsiteY20" fmla="*/ 2683793 h 4788858"/>
                <a:gd name="connsiteX21" fmla="*/ 1231441 w 3411784"/>
                <a:gd name="connsiteY21" fmla="*/ 2226593 h 4788858"/>
                <a:gd name="connsiteX22" fmla="*/ 1447341 w 3411784"/>
                <a:gd name="connsiteY22" fmla="*/ 1807493 h 4788858"/>
                <a:gd name="connsiteX23" fmla="*/ 1752141 w 3411784"/>
                <a:gd name="connsiteY23" fmla="*/ 1629693 h 4788858"/>
                <a:gd name="connsiteX24" fmla="*/ 1917241 w 3411784"/>
                <a:gd name="connsiteY24" fmla="*/ 1477293 h 4788858"/>
                <a:gd name="connsiteX25" fmla="*/ 2082341 w 3411784"/>
                <a:gd name="connsiteY25" fmla="*/ 1096293 h 4788858"/>
                <a:gd name="connsiteX26" fmla="*/ 2272841 w 3411784"/>
                <a:gd name="connsiteY26" fmla="*/ 956593 h 4788858"/>
                <a:gd name="connsiteX27" fmla="*/ 2539541 w 3411784"/>
                <a:gd name="connsiteY27" fmla="*/ 778793 h 4788858"/>
                <a:gd name="connsiteX28" fmla="*/ 2780841 w 3411784"/>
                <a:gd name="connsiteY28" fmla="*/ 613693 h 4788858"/>
                <a:gd name="connsiteX29" fmla="*/ 2857041 w 3411784"/>
                <a:gd name="connsiteY29" fmla="*/ 435893 h 4788858"/>
                <a:gd name="connsiteX30" fmla="*/ 3098341 w 3411784"/>
                <a:gd name="connsiteY30" fmla="*/ 54893 h 4788858"/>
                <a:gd name="connsiteX31" fmla="*/ 3263441 w 3411784"/>
                <a:gd name="connsiteY31" fmla="*/ 16793 h 4788858"/>
                <a:gd name="connsiteX32" fmla="*/ 3390441 w 3411784"/>
                <a:gd name="connsiteY32" fmla="*/ 194593 h 4788858"/>
                <a:gd name="connsiteX33" fmla="*/ 3403141 w 3411784"/>
                <a:gd name="connsiteY33" fmla="*/ 385093 h 4788858"/>
                <a:gd name="connsiteX34" fmla="*/ 3301541 w 3411784"/>
                <a:gd name="connsiteY34" fmla="*/ 562893 h 4788858"/>
                <a:gd name="connsiteX35" fmla="*/ 3174541 w 3411784"/>
                <a:gd name="connsiteY35" fmla="*/ 727993 h 4788858"/>
                <a:gd name="connsiteX36" fmla="*/ 3149141 w 3411784"/>
                <a:gd name="connsiteY36" fmla="*/ 943893 h 4788858"/>
                <a:gd name="connsiteX37" fmla="*/ 2920541 w 3411784"/>
                <a:gd name="connsiteY37" fmla="*/ 1261393 h 4788858"/>
                <a:gd name="connsiteX38" fmla="*/ 2590341 w 3411784"/>
                <a:gd name="connsiteY38" fmla="*/ 1693193 h 4788858"/>
                <a:gd name="connsiteX39" fmla="*/ 2298241 w 3411784"/>
                <a:gd name="connsiteY39" fmla="*/ 2086893 h 4788858"/>
                <a:gd name="connsiteX40" fmla="*/ 2171241 w 3411784"/>
                <a:gd name="connsiteY40" fmla="*/ 2391693 h 4788858"/>
                <a:gd name="connsiteX41" fmla="*/ 2148381 w 3411784"/>
                <a:gd name="connsiteY41" fmla="*/ 2810793 h 4788858"/>
                <a:gd name="connsiteX42" fmla="*/ 2252521 w 3411784"/>
                <a:gd name="connsiteY42" fmla="*/ 3176553 h 4788858"/>
                <a:gd name="connsiteX0" fmla="*/ 2316021 w 3411784"/>
                <a:gd name="connsiteY0" fmla="*/ 3232433 h 4788858"/>
                <a:gd name="connsiteX1" fmla="*/ 2488741 w 3411784"/>
                <a:gd name="connsiteY1" fmla="*/ 3618513 h 4788858"/>
                <a:gd name="connsiteX2" fmla="*/ 2709721 w 3411784"/>
                <a:gd name="connsiteY2" fmla="*/ 3908073 h 4788858"/>
                <a:gd name="connsiteX3" fmla="*/ 2183941 w 3411784"/>
                <a:gd name="connsiteY3" fmla="*/ 4182393 h 4788858"/>
                <a:gd name="connsiteX4" fmla="*/ 1701341 w 3411784"/>
                <a:gd name="connsiteY4" fmla="*/ 4385593 h 4788858"/>
                <a:gd name="connsiteX5" fmla="*/ 1409241 w 3411784"/>
                <a:gd name="connsiteY5" fmla="*/ 4588793 h 4788858"/>
                <a:gd name="connsiteX6" fmla="*/ 1053641 w 3411784"/>
                <a:gd name="connsiteY6" fmla="*/ 4766593 h 4788858"/>
                <a:gd name="connsiteX7" fmla="*/ 786941 w 3411784"/>
                <a:gd name="connsiteY7" fmla="*/ 4779293 h 4788858"/>
                <a:gd name="connsiteX8" fmla="*/ 571041 w 3411784"/>
                <a:gd name="connsiteY8" fmla="*/ 4703093 h 4788858"/>
                <a:gd name="connsiteX9" fmla="*/ 494841 w 3411784"/>
                <a:gd name="connsiteY9" fmla="*/ 4563393 h 4788858"/>
                <a:gd name="connsiteX10" fmla="*/ 583741 w 3411784"/>
                <a:gd name="connsiteY10" fmla="*/ 4385593 h 4788858"/>
                <a:gd name="connsiteX11" fmla="*/ 634541 w 3411784"/>
                <a:gd name="connsiteY11" fmla="*/ 4195093 h 4788858"/>
                <a:gd name="connsiteX12" fmla="*/ 558341 w 3411784"/>
                <a:gd name="connsiteY12" fmla="*/ 4118893 h 4788858"/>
                <a:gd name="connsiteX13" fmla="*/ 367841 w 3411784"/>
                <a:gd name="connsiteY13" fmla="*/ 4156993 h 4788858"/>
                <a:gd name="connsiteX14" fmla="*/ 228141 w 3411784"/>
                <a:gd name="connsiteY14" fmla="*/ 4195093 h 4788858"/>
                <a:gd name="connsiteX15" fmla="*/ 101141 w 3411784"/>
                <a:gd name="connsiteY15" fmla="*/ 4080793 h 4788858"/>
                <a:gd name="connsiteX16" fmla="*/ 24941 w 3411784"/>
                <a:gd name="connsiteY16" fmla="*/ 3890293 h 4788858"/>
                <a:gd name="connsiteX17" fmla="*/ 12241 w 3411784"/>
                <a:gd name="connsiteY17" fmla="*/ 3636293 h 4788858"/>
                <a:gd name="connsiteX18" fmla="*/ 190041 w 3411784"/>
                <a:gd name="connsiteY18" fmla="*/ 3483893 h 4788858"/>
                <a:gd name="connsiteX19" fmla="*/ 558341 w 3411784"/>
                <a:gd name="connsiteY19" fmla="*/ 3420393 h 4788858"/>
                <a:gd name="connsiteX20" fmla="*/ 761541 w 3411784"/>
                <a:gd name="connsiteY20" fmla="*/ 3255293 h 4788858"/>
                <a:gd name="connsiteX21" fmla="*/ 952041 w 3411784"/>
                <a:gd name="connsiteY21" fmla="*/ 2683793 h 4788858"/>
                <a:gd name="connsiteX22" fmla="*/ 1231441 w 3411784"/>
                <a:gd name="connsiteY22" fmla="*/ 2226593 h 4788858"/>
                <a:gd name="connsiteX23" fmla="*/ 1447341 w 3411784"/>
                <a:gd name="connsiteY23" fmla="*/ 1807493 h 4788858"/>
                <a:gd name="connsiteX24" fmla="*/ 1752141 w 3411784"/>
                <a:gd name="connsiteY24" fmla="*/ 1629693 h 4788858"/>
                <a:gd name="connsiteX25" fmla="*/ 1917241 w 3411784"/>
                <a:gd name="connsiteY25" fmla="*/ 1477293 h 4788858"/>
                <a:gd name="connsiteX26" fmla="*/ 2082341 w 3411784"/>
                <a:gd name="connsiteY26" fmla="*/ 1096293 h 4788858"/>
                <a:gd name="connsiteX27" fmla="*/ 2272841 w 3411784"/>
                <a:gd name="connsiteY27" fmla="*/ 956593 h 4788858"/>
                <a:gd name="connsiteX28" fmla="*/ 2539541 w 3411784"/>
                <a:gd name="connsiteY28" fmla="*/ 778793 h 4788858"/>
                <a:gd name="connsiteX29" fmla="*/ 2780841 w 3411784"/>
                <a:gd name="connsiteY29" fmla="*/ 613693 h 4788858"/>
                <a:gd name="connsiteX30" fmla="*/ 2857041 w 3411784"/>
                <a:gd name="connsiteY30" fmla="*/ 435893 h 4788858"/>
                <a:gd name="connsiteX31" fmla="*/ 3098341 w 3411784"/>
                <a:gd name="connsiteY31" fmla="*/ 54893 h 4788858"/>
                <a:gd name="connsiteX32" fmla="*/ 3263441 w 3411784"/>
                <a:gd name="connsiteY32" fmla="*/ 16793 h 4788858"/>
                <a:gd name="connsiteX33" fmla="*/ 3390441 w 3411784"/>
                <a:gd name="connsiteY33" fmla="*/ 194593 h 4788858"/>
                <a:gd name="connsiteX34" fmla="*/ 3403141 w 3411784"/>
                <a:gd name="connsiteY34" fmla="*/ 385093 h 4788858"/>
                <a:gd name="connsiteX35" fmla="*/ 3301541 w 3411784"/>
                <a:gd name="connsiteY35" fmla="*/ 562893 h 4788858"/>
                <a:gd name="connsiteX36" fmla="*/ 3174541 w 3411784"/>
                <a:gd name="connsiteY36" fmla="*/ 727993 h 4788858"/>
                <a:gd name="connsiteX37" fmla="*/ 3149141 w 3411784"/>
                <a:gd name="connsiteY37" fmla="*/ 943893 h 4788858"/>
                <a:gd name="connsiteX38" fmla="*/ 2920541 w 3411784"/>
                <a:gd name="connsiteY38" fmla="*/ 1261393 h 4788858"/>
                <a:gd name="connsiteX39" fmla="*/ 2590341 w 3411784"/>
                <a:gd name="connsiteY39" fmla="*/ 1693193 h 4788858"/>
                <a:gd name="connsiteX40" fmla="*/ 2298241 w 3411784"/>
                <a:gd name="connsiteY40" fmla="*/ 2086893 h 4788858"/>
                <a:gd name="connsiteX41" fmla="*/ 2171241 w 3411784"/>
                <a:gd name="connsiteY41" fmla="*/ 2391693 h 4788858"/>
                <a:gd name="connsiteX42" fmla="*/ 2148381 w 3411784"/>
                <a:gd name="connsiteY42" fmla="*/ 2810793 h 4788858"/>
                <a:gd name="connsiteX43" fmla="*/ 2252521 w 3411784"/>
                <a:gd name="connsiteY43" fmla="*/ 3176553 h 4788858"/>
                <a:gd name="connsiteX0" fmla="*/ 2316021 w 3411784"/>
                <a:gd name="connsiteY0" fmla="*/ 3232433 h 4788858"/>
                <a:gd name="connsiteX1" fmla="*/ 2488741 w 3411784"/>
                <a:gd name="connsiteY1" fmla="*/ 3618513 h 4788858"/>
                <a:gd name="connsiteX2" fmla="*/ 2709721 w 3411784"/>
                <a:gd name="connsiteY2" fmla="*/ 3908073 h 4788858"/>
                <a:gd name="connsiteX3" fmla="*/ 2564941 w 3411784"/>
                <a:gd name="connsiteY3" fmla="*/ 4075713 h 4788858"/>
                <a:gd name="connsiteX4" fmla="*/ 2183941 w 3411784"/>
                <a:gd name="connsiteY4" fmla="*/ 4182393 h 4788858"/>
                <a:gd name="connsiteX5" fmla="*/ 1701341 w 3411784"/>
                <a:gd name="connsiteY5" fmla="*/ 4385593 h 4788858"/>
                <a:gd name="connsiteX6" fmla="*/ 1409241 w 3411784"/>
                <a:gd name="connsiteY6" fmla="*/ 4588793 h 4788858"/>
                <a:gd name="connsiteX7" fmla="*/ 1053641 w 3411784"/>
                <a:gd name="connsiteY7" fmla="*/ 4766593 h 4788858"/>
                <a:gd name="connsiteX8" fmla="*/ 786941 w 3411784"/>
                <a:gd name="connsiteY8" fmla="*/ 4779293 h 4788858"/>
                <a:gd name="connsiteX9" fmla="*/ 571041 w 3411784"/>
                <a:gd name="connsiteY9" fmla="*/ 4703093 h 4788858"/>
                <a:gd name="connsiteX10" fmla="*/ 494841 w 3411784"/>
                <a:gd name="connsiteY10" fmla="*/ 4563393 h 4788858"/>
                <a:gd name="connsiteX11" fmla="*/ 583741 w 3411784"/>
                <a:gd name="connsiteY11" fmla="*/ 4385593 h 4788858"/>
                <a:gd name="connsiteX12" fmla="*/ 634541 w 3411784"/>
                <a:gd name="connsiteY12" fmla="*/ 4195093 h 4788858"/>
                <a:gd name="connsiteX13" fmla="*/ 558341 w 3411784"/>
                <a:gd name="connsiteY13" fmla="*/ 4118893 h 4788858"/>
                <a:gd name="connsiteX14" fmla="*/ 367841 w 3411784"/>
                <a:gd name="connsiteY14" fmla="*/ 4156993 h 4788858"/>
                <a:gd name="connsiteX15" fmla="*/ 228141 w 3411784"/>
                <a:gd name="connsiteY15" fmla="*/ 4195093 h 4788858"/>
                <a:gd name="connsiteX16" fmla="*/ 101141 w 3411784"/>
                <a:gd name="connsiteY16" fmla="*/ 4080793 h 4788858"/>
                <a:gd name="connsiteX17" fmla="*/ 24941 w 3411784"/>
                <a:gd name="connsiteY17" fmla="*/ 3890293 h 4788858"/>
                <a:gd name="connsiteX18" fmla="*/ 12241 w 3411784"/>
                <a:gd name="connsiteY18" fmla="*/ 3636293 h 4788858"/>
                <a:gd name="connsiteX19" fmla="*/ 190041 w 3411784"/>
                <a:gd name="connsiteY19" fmla="*/ 3483893 h 4788858"/>
                <a:gd name="connsiteX20" fmla="*/ 558341 w 3411784"/>
                <a:gd name="connsiteY20" fmla="*/ 3420393 h 4788858"/>
                <a:gd name="connsiteX21" fmla="*/ 761541 w 3411784"/>
                <a:gd name="connsiteY21" fmla="*/ 3255293 h 4788858"/>
                <a:gd name="connsiteX22" fmla="*/ 952041 w 3411784"/>
                <a:gd name="connsiteY22" fmla="*/ 2683793 h 4788858"/>
                <a:gd name="connsiteX23" fmla="*/ 1231441 w 3411784"/>
                <a:gd name="connsiteY23" fmla="*/ 2226593 h 4788858"/>
                <a:gd name="connsiteX24" fmla="*/ 1447341 w 3411784"/>
                <a:gd name="connsiteY24" fmla="*/ 1807493 h 4788858"/>
                <a:gd name="connsiteX25" fmla="*/ 1752141 w 3411784"/>
                <a:gd name="connsiteY25" fmla="*/ 1629693 h 4788858"/>
                <a:gd name="connsiteX26" fmla="*/ 1917241 w 3411784"/>
                <a:gd name="connsiteY26" fmla="*/ 1477293 h 4788858"/>
                <a:gd name="connsiteX27" fmla="*/ 2082341 w 3411784"/>
                <a:gd name="connsiteY27" fmla="*/ 1096293 h 4788858"/>
                <a:gd name="connsiteX28" fmla="*/ 2272841 w 3411784"/>
                <a:gd name="connsiteY28" fmla="*/ 956593 h 4788858"/>
                <a:gd name="connsiteX29" fmla="*/ 2539541 w 3411784"/>
                <a:gd name="connsiteY29" fmla="*/ 778793 h 4788858"/>
                <a:gd name="connsiteX30" fmla="*/ 2780841 w 3411784"/>
                <a:gd name="connsiteY30" fmla="*/ 613693 h 4788858"/>
                <a:gd name="connsiteX31" fmla="*/ 2857041 w 3411784"/>
                <a:gd name="connsiteY31" fmla="*/ 435893 h 4788858"/>
                <a:gd name="connsiteX32" fmla="*/ 3098341 w 3411784"/>
                <a:gd name="connsiteY32" fmla="*/ 54893 h 4788858"/>
                <a:gd name="connsiteX33" fmla="*/ 3263441 w 3411784"/>
                <a:gd name="connsiteY33" fmla="*/ 16793 h 4788858"/>
                <a:gd name="connsiteX34" fmla="*/ 3390441 w 3411784"/>
                <a:gd name="connsiteY34" fmla="*/ 194593 h 4788858"/>
                <a:gd name="connsiteX35" fmla="*/ 3403141 w 3411784"/>
                <a:gd name="connsiteY35" fmla="*/ 385093 h 4788858"/>
                <a:gd name="connsiteX36" fmla="*/ 3301541 w 3411784"/>
                <a:gd name="connsiteY36" fmla="*/ 562893 h 4788858"/>
                <a:gd name="connsiteX37" fmla="*/ 3174541 w 3411784"/>
                <a:gd name="connsiteY37" fmla="*/ 727993 h 4788858"/>
                <a:gd name="connsiteX38" fmla="*/ 3149141 w 3411784"/>
                <a:gd name="connsiteY38" fmla="*/ 943893 h 4788858"/>
                <a:gd name="connsiteX39" fmla="*/ 2920541 w 3411784"/>
                <a:gd name="connsiteY39" fmla="*/ 1261393 h 4788858"/>
                <a:gd name="connsiteX40" fmla="*/ 2590341 w 3411784"/>
                <a:gd name="connsiteY40" fmla="*/ 1693193 h 4788858"/>
                <a:gd name="connsiteX41" fmla="*/ 2298241 w 3411784"/>
                <a:gd name="connsiteY41" fmla="*/ 2086893 h 4788858"/>
                <a:gd name="connsiteX42" fmla="*/ 2171241 w 3411784"/>
                <a:gd name="connsiteY42" fmla="*/ 2391693 h 4788858"/>
                <a:gd name="connsiteX43" fmla="*/ 2148381 w 3411784"/>
                <a:gd name="connsiteY43" fmla="*/ 2810793 h 4788858"/>
                <a:gd name="connsiteX44" fmla="*/ 2252521 w 3411784"/>
                <a:gd name="connsiteY44" fmla="*/ 3176553 h 4788858"/>
                <a:gd name="connsiteX0" fmla="*/ 2316021 w 3411784"/>
                <a:gd name="connsiteY0" fmla="*/ 3232433 h 4788858"/>
                <a:gd name="connsiteX1" fmla="*/ 2488741 w 3411784"/>
                <a:gd name="connsiteY1" fmla="*/ 3618513 h 4788858"/>
                <a:gd name="connsiteX2" fmla="*/ 2686861 w 3411784"/>
                <a:gd name="connsiteY2" fmla="*/ 3847113 h 4788858"/>
                <a:gd name="connsiteX3" fmla="*/ 2564941 w 3411784"/>
                <a:gd name="connsiteY3" fmla="*/ 4075713 h 4788858"/>
                <a:gd name="connsiteX4" fmla="*/ 2183941 w 3411784"/>
                <a:gd name="connsiteY4" fmla="*/ 4182393 h 4788858"/>
                <a:gd name="connsiteX5" fmla="*/ 1701341 w 3411784"/>
                <a:gd name="connsiteY5" fmla="*/ 4385593 h 4788858"/>
                <a:gd name="connsiteX6" fmla="*/ 1409241 w 3411784"/>
                <a:gd name="connsiteY6" fmla="*/ 4588793 h 4788858"/>
                <a:gd name="connsiteX7" fmla="*/ 1053641 w 3411784"/>
                <a:gd name="connsiteY7" fmla="*/ 4766593 h 4788858"/>
                <a:gd name="connsiteX8" fmla="*/ 786941 w 3411784"/>
                <a:gd name="connsiteY8" fmla="*/ 4779293 h 4788858"/>
                <a:gd name="connsiteX9" fmla="*/ 571041 w 3411784"/>
                <a:gd name="connsiteY9" fmla="*/ 4703093 h 4788858"/>
                <a:gd name="connsiteX10" fmla="*/ 494841 w 3411784"/>
                <a:gd name="connsiteY10" fmla="*/ 4563393 h 4788858"/>
                <a:gd name="connsiteX11" fmla="*/ 583741 w 3411784"/>
                <a:gd name="connsiteY11" fmla="*/ 4385593 h 4788858"/>
                <a:gd name="connsiteX12" fmla="*/ 634541 w 3411784"/>
                <a:gd name="connsiteY12" fmla="*/ 4195093 h 4788858"/>
                <a:gd name="connsiteX13" fmla="*/ 558341 w 3411784"/>
                <a:gd name="connsiteY13" fmla="*/ 4118893 h 4788858"/>
                <a:gd name="connsiteX14" fmla="*/ 367841 w 3411784"/>
                <a:gd name="connsiteY14" fmla="*/ 4156993 h 4788858"/>
                <a:gd name="connsiteX15" fmla="*/ 228141 w 3411784"/>
                <a:gd name="connsiteY15" fmla="*/ 4195093 h 4788858"/>
                <a:gd name="connsiteX16" fmla="*/ 101141 w 3411784"/>
                <a:gd name="connsiteY16" fmla="*/ 4080793 h 4788858"/>
                <a:gd name="connsiteX17" fmla="*/ 24941 w 3411784"/>
                <a:gd name="connsiteY17" fmla="*/ 3890293 h 4788858"/>
                <a:gd name="connsiteX18" fmla="*/ 12241 w 3411784"/>
                <a:gd name="connsiteY18" fmla="*/ 3636293 h 4788858"/>
                <a:gd name="connsiteX19" fmla="*/ 190041 w 3411784"/>
                <a:gd name="connsiteY19" fmla="*/ 3483893 h 4788858"/>
                <a:gd name="connsiteX20" fmla="*/ 558341 w 3411784"/>
                <a:gd name="connsiteY20" fmla="*/ 3420393 h 4788858"/>
                <a:gd name="connsiteX21" fmla="*/ 761541 w 3411784"/>
                <a:gd name="connsiteY21" fmla="*/ 3255293 h 4788858"/>
                <a:gd name="connsiteX22" fmla="*/ 952041 w 3411784"/>
                <a:gd name="connsiteY22" fmla="*/ 2683793 h 4788858"/>
                <a:gd name="connsiteX23" fmla="*/ 1231441 w 3411784"/>
                <a:gd name="connsiteY23" fmla="*/ 2226593 h 4788858"/>
                <a:gd name="connsiteX24" fmla="*/ 1447341 w 3411784"/>
                <a:gd name="connsiteY24" fmla="*/ 1807493 h 4788858"/>
                <a:gd name="connsiteX25" fmla="*/ 1752141 w 3411784"/>
                <a:gd name="connsiteY25" fmla="*/ 1629693 h 4788858"/>
                <a:gd name="connsiteX26" fmla="*/ 1917241 w 3411784"/>
                <a:gd name="connsiteY26" fmla="*/ 1477293 h 4788858"/>
                <a:gd name="connsiteX27" fmla="*/ 2082341 w 3411784"/>
                <a:gd name="connsiteY27" fmla="*/ 1096293 h 4788858"/>
                <a:gd name="connsiteX28" fmla="*/ 2272841 w 3411784"/>
                <a:gd name="connsiteY28" fmla="*/ 956593 h 4788858"/>
                <a:gd name="connsiteX29" fmla="*/ 2539541 w 3411784"/>
                <a:gd name="connsiteY29" fmla="*/ 778793 h 4788858"/>
                <a:gd name="connsiteX30" fmla="*/ 2780841 w 3411784"/>
                <a:gd name="connsiteY30" fmla="*/ 613693 h 4788858"/>
                <a:gd name="connsiteX31" fmla="*/ 2857041 w 3411784"/>
                <a:gd name="connsiteY31" fmla="*/ 435893 h 4788858"/>
                <a:gd name="connsiteX32" fmla="*/ 3098341 w 3411784"/>
                <a:gd name="connsiteY32" fmla="*/ 54893 h 4788858"/>
                <a:gd name="connsiteX33" fmla="*/ 3263441 w 3411784"/>
                <a:gd name="connsiteY33" fmla="*/ 16793 h 4788858"/>
                <a:gd name="connsiteX34" fmla="*/ 3390441 w 3411784"/>
                <a:gd name="connsiteY34" fmla="*/ 194593 h 4788858"/>
                <a:gd name="connsiteX35" fmla="*/ 3403141 w 3411784"/>
                <a:gd name="connsiteY35" fmla="*/ 385093 h 4788858"/>
                <a:gd name="connsiteX36" fmla="*/ 3301541 w 3411784"/>
                <a:gd name="connsiteY36" fmla="*/ 562893 h 4788858"/>
                <a:gd name="connsiteX37" fmla="*/ 3174541 w 3411784"/>
                <a:gd name="connsiteY37" fmla="*/ 727993 h 4788858"/>
                <a:gd name="connsiteX38" fmla="*/ 3149141 w 3411784"/>
                <a:gd name="connsiteY38" fmla="*/ 943893 h 4788858"/>
                <a:gd name="connsiteX39" fmla="*/ 2920541 w 3411784"/>
                <a:gd name="connsiteY39" fmla="*/ 1261393 h 4788858"/>
                <a:gd name="connsiteX40" fmla="*/ 2590341 w 3411784"/>
                <a:gd name="connsiteY40" fmla="*/ 1693193 h 4788858"/>
                <a:gd name="connsiteX41" fmla="*/ 2298241 w 3411784"/>
                <a:gd name="connsiteY41" fmla="*/ 2086893 h 4788858"/>
                <a:gd name="connsiteX42" fmla="*/ 2171241 w 3411784"/>
                <a:gd name="connsiteY42" fmla="*/ 2391693 h 4788858"/>
                <a:gd name="connsiteX43" fmla="*/ 2148381 w 3411784"/>
                <a:gd name="connsiteY43" fmla="*/ 2810793 h 4788858"/>
                <a:gd name="connsiteX44" fmla="*/ 2252521 w 3411784"/>
                <a:gd name="connsiteY44" fmla="*/ 3176553 h 4788858"/>
                <a:gd name="connsiteX0" fmla="*/ 2316021 w 3411784"/>
                <a:gd name="connsiteY0" fmla="*/ 3232433 h 4788858"/>
                <a:gd name="connsiteX1" fmla="*/ 2488741 w 3411784"/>
                <a:gd name="connsiteY1" fmla="*/ 3603273 h 4788858"/>
                <a:gd name="connsiteX2" fmla="*/ 2686861 w 3411784"/>
                <a:gd name="connsiteY2" fmla="*/ 3847113 h 4788858"/>
                <a:gd name="connsiteX3" fmla="*/ 2564941 w 3411784"/>
                <a:gd name="connsiteY3" fmla="*/ 4075713 h 4788858"/>
                <a:gd name="connsiteX4" fmla="*/ 2183941 w 3411784"/>
                <a:gd name="connsiteY4" fmla="*/ 4182393 h 4788858"/>
                <a:gd name="connsiteX5" fmla="*/ 1701341 w 3411784"/>
                <a:gd name="connsiteY5" fmla="*/ 4385593 h 4788858"/>
                <a:gd name="connsiteX6" fmla="*/ 1409241 w 3411784"/>
                <a:gd name="connsiteY6" fmla="*/ 4588793 h 4788858"/>
                <a:gd name="connsiteX7" fmla="*/ 1053641 w 3411784"/>
                <a:gd name="connsiteY7" fmla="*/ 4766593 h 4788858"/>
                <a:gd name="connsiteX8" fmla="*/ 786941 w 3411784"/>
                <a:gd name="connsiteY8" fmla="*/ 4779293 h 4788858"/>
                <a:gd name="connsiteX9" fmla="*/ 571041 w 3411784"/>
                <a:gd name="connsiteY9" fmla="*/ 4703093 h 4788858"/>
                <a:gd name="connsiteX10" fmla="*/ 494841 w 3411784"/>
                <a:gd name="connsiteY10" fmla="*/ 4563393 h 4788858"/>
                <a:gd name="connsiteX11" fmla="*/ 583741 w 3411784"/>
                <a:gd name="connsiteY11" fmla="*/ 4385593 h 4788858"/>
                <a:gd name="connsiteX12" fmla="*/ 634541 w 3411784"/>
                <a:gd name="connsiteY12" fmla="*/ 4195093 h 4788858"/>
                <a:gd name="connsiteX13" fmla="*/ 558341 w 3411784"/>
                <a:gd name="connsiteY13" fmla="*/ 4118893 h 4788858"/>
                <a:gd name="connsiteX14" fmla="*/ 367841 w 3411784"/>
                <a:gd name="connsiteY14" fmla="*/ 4156993 h 4788858"/>
                <a:gd name="connsiteX15" fmla="*/ 228141 w 3411784"/>
                <a:gd name="connsiteY15" fmla="*/ 4195093 h 4788858"/>
                <a:gd name="connsiteX16" fmla="*/ 101141 w 3411784"/>
                <a:gd name="connsiteY16" fmla="*/ 4080793 h 4788858"/>
                <a:gd name="connsiteX17" fmla="*/ 24941 w 3411784"/>
                <a:gd name="connsiteY17" fmla="*/ 3890293 h 4788858"/>
                <a:gd name="connsiteX18" fmla="*/ 12241 w 3411784"/>
                <a:gd name="connsiteY18" fmla="*/ 3636293 h 4788858"/>
                <a:gd name="connsiteX19" fmla="*/ 190041 w 3411784"/>
                <a:gd name="connsiteY19" fmla="*/ 3483893 h 4788858"/>
                <a:gd name="connsiteX20" fmla="*/ 558341 w 3411784"/>
                <a:gd name="connsiteY20" fmla="*/ 3420393 h 4788858"/>
                <a:gd name="connsiteX21" fmla="*/ 761541 w 3411784"/>
                <a:gd name="connsiteY21" fmla="*/ 3255293 h 4788858"/>
                <a:gd name="connsiteX22" fmla="*/ 952041 w 3411784"/>
                <a:gd name="connsiteY22" fmla="*/ 2683793 h 4788858"/>
                <a:gd name="connsiteX23" fmla="*/ 1231441 w 3411784"/>
                <a:gd name="connsiteY23" fmla="*/ 2226593 h 4788858"/>
                <a:gd name="connsiteX24" fmla="*/ 1447341 w 3411784"/>
                <a:gd name="connsiteY24" fmla="*/ 1807493 h 4788858"/>
                <a:gd name="connsiteX25" fmla="*/ 1752141 w 3411784"/>
                <a:gd name="connsiteY25" fmla="*/ 1629693 h 4788858"/>
                <a:gd name="connsiteX26" fmla="*/ 1917241 w 3411784"/>
                <a:gd name="connsiteY26" fmla="*/ 1477293 h 4788858"/>
                <a:gd name="connsiteX27" fmla="*/ 2082341 w 3411784"/>
                <a:gd name="connsiteY27" fmla="*/ 1096293 h 4788858"/>
                <a:gd name="connsiteX28" fmla="*/ 2272841 w 3411784"/>
                <a:gd name="connsiteY28" fmla="*/ 956593 h 4788858"/>
                <a:gd name="connsiteX29" fmla="*/ 2539541 w 3411784"/>
                <a:gd name="connsiteY29" fmla="*/ 778793 h 4788858"/>
                <a:gd name="connsiteX30" fmla="*/ 2780841 w 3411784"/>
                <a:gd name="connsiteY30" fmla="*/ 613693 h 4788858"/>
                <a:gd name="connsiteX31" fmla="*/ 2857041 w 3411784"/>
                <a:gd name="connsiteY31" fmla="*/ 435893 h 4788858"/>
                <a:gd name="connsiteX32" fmla="*/ 3098341 w 3411784"/>
                <a:gd name="connsiteY32" fmla="*/ 54893 h 4788858"/>
                <a:gd name="connsiteX33" fmla="*/ 3263441 w 3411784"/>
                <a:gd name="connsiteY33" fmla="*/ 16793 h 4788858"/>
                <a:gd name="connsiteX34" fmla="*/ 3390441 w 3411784"/>
                <a:gd name="connsiteY34" fmla="*/ 194593 h 4788858"/>
                <a:gd name="connsiteX35" fmla="*/ 3403141 w 3411784"/>
                <a:gd name="connsiteY35" fmla="*/ 385093 h 4788858"/>
                <a:gd name="connsiteX36" fmla="*/ 3301541 w 3411784"/>
                <a:gd name="connsiteY36" fmla="*/ 562893 h 4788858"/>
                <a:gd name="connsiteX37" fmla="*/ 3174541 w 3411784"/>
                <a:gd name="connsiteY37" fmla="*/ 727993 h 4788858"/>
                <a:gd name="connsiteX38" fmla="*/ 3149141 w 3411784"/>
                <a:gd name="connsiteY38" fmla="*/ 943893 h 4788858"/>
                <a:gd name="connsiteX39" fmla="*/ 2920541 w 3411784"/>
                <a:gd name="connsiteY39" fmla="*/ 1261393 h 4788858"/>
                <a:gd name="connsiteX40" fmla="*/ 2590341 w 3411784"/>
                <a:gd name="connsiteY40" fmla="*/ 1693193 h 4788858"/>
                <a:gd name="connsiteX41" fmla="*/ 2298241 w 3411784"/>
                <a:gd name="connsiteY41" fmla="*/ 2086893 h 4788858"/>
                <a:gd name="connsiteX42" fmla="*/ 2171241 w 3411784"/>
                <a:gd name="connsiteY42" fmla="*/ 2391693 h 4788858"/>
                <a:gd name="connsiteX43" fmla="*/ 2148381 w 3411784"/>
                <a:gd name="connsiteY43" fmla="*/ 2810793 h 4788858"/>
                <a:gd name="connsiteX44" fmla="*/ 2252521 w 3411784"/>
                <a:gd name="connsiteY44" fmla="*/ 3176553 h 4788858"/>
                <a:gd name="connsiteX0" fmla="*/ 2316021 w 3411784"/>
                <a:gd name="connsiteY0" fmla="*/ 3232433 h 4788858"/>
                <a:gd name="connsiteX1" fmla="*/ 2488741 w 3411784"/>
                <a:gd name="connsiteY1" fmla="*/ 3603273 h 4788858"/>
                <a:gd name="connsiteX2" fmla="*/ 2686861 w 3411784"/>
                <a:gd name="connsiteY2" fmla="*/ 3847113 h 4788858"/>
                <a:gd name="connsiteX3" fmla="*/ 2564941 w 3411784"/>
                <a:gd name="connsiteY3" fmla="*/ 4075713 h 4788858"/>
                <a:gd name="connsiteX4" fmla="*/ 2183941 w 3411784"/>
                <a:gd name="connsiteY4" fmla="*/ 4182393 h 4788858"/>
                <a:gd name="connsiteX5" fmla="*/ 1701341 w 3411784"/>
                <a:gd name="connsiteY5" fmla="*/ 4385593 h 4788858"/>
                <a:gd name="connsiteX6" fmla="*/ 1409241 w 3411784"/>
                <a:gd name="connsiteY6" fmla="*/ 4588793 h 4788858"/>
                <a:gd name="connsiteX7" fmla="*/ 1053641 w 3411784"/>
                <a:gd name="connsiteY7" fmla="*/ 4766593 h 4788858"/>
                <a:gd name="connsiteX8" fmla="*/ 786941 w 3411784"/>
                <a:gd name="connsiteY8" fmla="*/ 4779293 h 4788858"/>
                <a:gd name="connsiteX9" fmla="*/ 571041 w 3411784"/>
                <a:gd name="connsiteY9" fmla="*/ 4703093 h 4788858"/>
                <a:gd name="connsiteX10" fmla="*/ 494841 w 3411784"/>
                <a:gd name="connsiteY10" fmla="*/ 4563393 h 4788858"/>
                <a:gd name="connsiteX11" fmla="*/ 583741 w 3411784"/>
                <a:gd name="connsiteY11" fmla="*/ 4385593 h 4788858"/>
                <a:gd name="connsiteX12" fmla="*/ 634541 w 3411784"/>
                <a:gd name="connsiteY12" fmla="*/ 4195093 h 4788858"/>
                <a:gd name="connsiteX13" fmla="*/ 558341 w 3411784"/>
                <a:gd name="connsiteY13" fmla="*/ 4118893 h 4788858"/>
                <a:gd name="connsiteX14" fmla="*/ 367841 w 3411784"/>
                <a:gd name="connsiteY14" fmla="*/ 4156993 h 4788858"/>
                <a:gd name="connsiteX15" fmla="*/ 228141 w 3411784"/>
                <a:gd name="connsiteY15" fmla="*/ 4195093 h 4788858"/>
                <a:gd name="connsiteX16" fmla="*/ 101141 w 3411784"/>
                <a:gd name="connsiteY16" fmla="*/ 4080793 h 4788858"/>
                <a:gd name="connsiteX17" fmla="*/ 24941 w 3411784"/>
                <a:gd name="connsiteY17" fmla="*/ 3890293 h 4788858"/>
                <a:gd name="connsiteX18" fmla="*/ 12241 w 3411784"/>
                <a:gd name="connsiteY18" fmla="*/ 3636293 h 4788858"/>
                <a:gd name="connsiteX19" fmla="*/ 190041 w 3411784"/>
                <a:gd name="connsiteY19" fmla="*/ 3483893 h 4788858"/>
                <a:gd name="connsiteX20" fmla="*/ 558341 w 3411784"/>
                <a:gd name="connsiteY20" fmla="*/ 3420393 h 4788858"/>
                <a:gd name="connsiteX21" fmla="*/ 761541 w 3411784"/>
                <a:gd name="connsiteY21" fmla="*/ 3255293 h 4788858"/>
                <a:gd name="connsiteX22" fmla="*/ 952041 w 3411784"/>
                <a:gd name="connsiteY22" fmla="*/ 2683793 h 4788858"/>
                <a:gd name="connsiteX23" fmla="*/ 1231441 w 3411784"/>
                <a:gd name="connsiteY23" fmla="*/ 2226593 h 4788858"/>
                <a:gd name="connsiteX24" fmla="*/ 1447341 w 3411784"/>
                <a:gd name="connsiteY24" fmla="*/ 1807493 h 4788858"/>
                <a:gd name="connsiteX25" fmla="*/ 1752141 w 3411784"/>
                <a:gd name="connsiteY25" fmla="*/ 1629693 h 4788858"/>
                <a:gd name="connsiteX26" fmla="*/ 1917241 w 3411784"/>
                <a:gd name="connsiteY26" fmla="*/ 1477293 h 4788858"/>
                <a:gd name="connsiteX27" fmla="*/ 2082341 w 3411784"/>
                <a:gd name="connsiteY27" fmla="*/ 1096293 h 4788858"/>
                <a:gd name="connsiteX28" fmla="*/ 2272841 w 3411784"/>
                <a:gd name="connsiteY28" fmla="*/ 956593 h 4788858"/>
                <a:gd name="connsiteX29" fmla="*/ 2539541 w 3411784"/>
                <a:gd name="connsiteY29" fmla="*/ 778793 h 4788858"/>
                <a:gd name="connsiteX30" fmla="*/ 2780841 w 3411784"/>
                <a:gd name="connsiteY30" fmla="*/ 613693 h 4788858"/>
                <a:gd name="connsiteX31" fmla="*/ 2857041 w 3411784"/>
                <a:gd name="connsiteY31" fmla="*/ 435893 h 4788858"/>
                <a:gd name="connsiteX32" fmla="*/ 3098341 w 3411784"/>
                <a:gd name="connsiteY32" fmla="*/ 54893 h 4788858"/>
                <a:gd name="connsiteX33" fmla="*/ 3263441 w 3411784"/>
                <a:gd name="connsiteY33" fmla="*/ 16793 h 4788858"/>
                <a:gd name="connsiteX34" fmla="*/ 3390441 w 3411784"/>
                <a:gd name="connsiteY34" fmla="*/ 194593 h 4788858"/>
                <a:gd name="connsiteX35" fmla="*/ 3403141 w 3411784"/>
                <a:gd name="connsiteY35" fmla="*/ 385093 h 4788858"/>
                <a:gd name="connsiteX36" fmla="*/ 3301541 w 3411784"/>
                <a:gd name="connsiteY36" fmla="*/ 562893 h 4788858"/>
                <a:gd name="connsiteX37" fmla="*/ 3174541 w 3411784"/>
                <a:gd name="connsiteY37" fmla="*/ 727993 h 4788858"/>
                <a:gd name="connsiteX38" fmla="*/ 3149141 w 3411784"/>
                <a:gd name="connsiteY38" fmla="*/ 943893 h 4788858"/>
                <a:gd name="connsiteX39" fmla="*/ 2920541 w 3411784"/>
                <a:gd name="connsiteY39" fmla="*/ 1261393 h 4788858"/>
                <a:gd name="connsiteX40" fmla="*/ 2590341 w 3411784"/>
                <a:gd name="connsiteY40" fmla="*/ 1693193 h 4788858"/>
                <a:gd name="connsiteX41" fmla="*/ 2298241 w 3411784"/>
                <a:gd name="connsiteY41" fmla="*/ 2086893 h 4788858"/>
                <a:gd name="connsiteX42" fmla="*/ 2171241 w 3411784"/>
                <a:gd name="connsiteY42" fmla="*/ 2391693 h 4788858"/>
                <a:gd name="connsiteX43" fmla="*/ 2148381 w 3411784"/>
                <a:gd name="connsiteY43" fmla="*/ 2810793 h 4788858"/>
                <a:gd name="connsiteX44" fmla="*/ 2229661 w 3411784"/>
                <a:gd name="connsiteY44" fmla="*/ 3085113 h 4788858"/>
                <a:gd name="connsiteX0" fmla="*/ 2316021 w 3411784"/>
                <a:gd name="connsiteY0" fmla="*/ 3232433 h 4788858"/>
                <a:gd name="connsiteX1" fmla="*/ 2488741 w 3411784"/>
                <a:gd name="connsiteY1" fmla="*/ 3603273 h 4788858"/>
                <a:gd name="connsiteX2" fmla="*/ 2686861 w 3411784"/>
                <a:gd name="connsiteY2" fmla="*/ 3847113 h 4788858"/>
                <a:gd name="connsiteX3" fmla="*/ 2564941 w 3411784"/>
                <a:gd name="connsiteY3" fmla="*/ 4075713 h 4788858"/>
                <a:gd name="connsiteX4" fmla="*/ 2183941 w 3411784"/>
                <a:gd name="connsiteY4" fmla="*/ 4182393 h 4788858"/>
                <a:gd name="connsiteX5" fmla="*/ 1701341 w 3411784"/>
                <a:gd name="connsiteY5" fmla="*/ 4385593 h 4788858"/>
                <a:gd name="connsiteX6" fmla="*/ 1409241 w 3411784"/>
                <a:gd name="connsiteY6" fmla="*/ 4588793 h 4788858"/>
                <a:gd name="connsiteX7" fmla="*/ 1053641 w 3411784"/>
                <a:gd name="connsiteY7" fmla="*/ 4766593 h 4788858"/>
                <a:gd name="connsiteX8" fmla="*/ 786941 w 3411784"/>
                <a:gd name="connsiteY8" fmla="*/ 4779293 h 4788858"/>
                <a:gd name="connsiteX9" fmla="*/ 571041 w 3411784"/>
                <a:gd name="connsiteY9" fmla="*/ 4703093 h 4788858"/>
                <a:gd name="connsiteX10" fmla="*/ 494841 w 3411784"/>
                <a:gd name="connsiteY10" fmla="*/ 4563393 h 4788858"/>
                <a:gd name="connsiteX11" fmla="*/ 583741 w 3411784"/>
                <a:gd name="connsiteY11" fmla="*/ 4385593 h 4788858"/>
                <a:gd name="connsiteX12" fmla="*/ 634541 w 3411784"/>
                <a:gd name="connsiteY12" fmla="*/ 4195093 h 4788858"/>
                <a:gd name="connsiteX13" fmla="*/ 558341 w 3411784"/>
                <a:gd name="connsiteY13" fmla="*/ 4118893 h 4788858"/>
                <a:gd name="connsiteX14" fmla="*/ 367841 w 3411784"/>
                <a:gd name="connsiteY14" fmla="*/ 4156993 h 4788858"/>
                <a:gd name="connsiteX15" fmla="*/ 228141 w 3411784"/>
                <a:gd name="connsiteY15" fmla="*/ 4195093 h 4788858"/>
                <a:gd name="connsiteX16" fmla="*/ 101141 w 3411784"/>
                <a:gd name="connsiteY16" fmla="*/ 4080793 h 4788858"/>
                <a:gd name="connsiteX17" fmla="*/ 24941 w 3411784"/>
                <a:gd name="connsiteY17" fmla="*/ 3890293 h 4788858"/>
                <a:gd name="connsiteX18" fmla="*/ 12241 w 3411784"/>
                <a:gd name="connsiteY18" fmla="*/ 3636293 h 4788858"/>
                <a:gd name="connsiteX19" fmla="*/ 190041 w 3411784"/>
                <a:gd name="connsiteY19" fmla="*/ 3483893 h 4788858"/>
                <a:gd name="connsiteX20" fmla="*/ 558341 w 3411784"/>
                <a:gd name="connsiteY20" fmla="*/ 3420393 h 4788858"/>
                <a:gd name="connsiteX21" fmla="*/ 761541 w 3411784"/>
                <a:gd name="connsiteY21" fmla="*/ 3255293 h 4788858"/>
                <a:gd name="connsiteX22" fmla="*/ 952041 w 3411784"/>
                <a:gd name="connsiteY22" fmla="*/ 2683793 h 4788858"/>
                <a:gd name="connsiteX23" fmla="*/ 1231441 w 3411784"/>
                <a:gd name="connsiteY23" fmla="*/ 2226593 h 4788858"/>
                <a:gd name="connsiteX24" fmla="*/ 1447341 w 3411784"/>
                <a:gd name="connsiteY24" fmla="*/ 1807493 h 4788858"/>
                <a:gd name="connsiteX25" fmla="*/ 1752141 w 3411784"/>
                <a:gd name="connsiteY25" fmla="*/ 1629693 h 4788858"/>
                <a:gd name="connsiteX26" fmla="*/ 1917241 w 3411784"/>
                <a:gd name="connsiteY26" fmla="*/ 1477293 h 4788858"/>
                <a:gd name="connsiteX27" fmla="*/ 2082341 w 3411784"/>
                <a:gd name="connsiteY27" fmla="*/ 1096293 h 4788858"/>
                <a:gd name="connsiteX28" fmla="*/ 2272841 w 3411784"/>
                <a:gd name="connsiteY28" fmla="*/ 956593 h 4788858"/>
                <a:gd name="connsiteX29" fmla="*/ 2539541 w 3411784"/>
                <a:gd name="connsiteY29" fmla="*/ 778793 h 4788858"/>
                <a:gd name="connsiteX30" fmla="*/ 2780841 w 3411784"/>
                <a:gd name="connsiteY30" fmla="*/ 613693 h 4788858"/>
                <a:gd name="connsiteX31" fmla="*/ 2857041 w 3411784"/>
                <a:gd name="connsiteY31" fmla="*/ 435893 h 4788858"/>
                <a:gd name="connsiteX32" fmla="*/ 3098341 w 3411784"/>
                <a:gd name="connsiteY32" fmla="*/ 54893 h 4788858"/>
                <a:gd name="connsiteX33" fmla="*/ 3263441 w 3411784"/>
                <a:gd name="connsiteY33" fmla="*/ 16793 h 4788858"/>
                <a:gd name="connsiteX34" fmla="*/ 3390441 w 3411784"/>
                <a:gd name="connsiteY34" fmla="*/ 194593 h 4788858"/>
                <a:gd name="connsiteX35" fmla="*/ 3403141 w 3411784"/>
                <a:gd name="connsiteY35" fmla="*/ 385093 h 4788858"/>
                <a:gd name="connsiteX36" fmla="*/ 3301541 w 3411784"/>
                <a:gd name="connsiteY36" fmla="*/ 562893 h 4788858"/>
                <a:gd name="connsiteX37" fmla="*/ 3174541 w 3411784"/>
                <a:gd name="connsiteY37" fmla="*/ 727993 h 4788858"/>
                <a:gd name="connsiteX38" fmla="*/ 3149141 w 3411784"/>
                <a:gd name="connsiteY38" fmla="*/ 943893 h 4788858"/>
                <a:gd name="connsiteX39" fmla="*/ 2920541 w 3411784"/>
                <a:gd name="connsiteY39" fmla="*/ 1261393 h 4788858"/>
                <a:gd name="connsiteX40" fmla="*/ 2590341 w 3411784"/>
                <a:gd name="connsiteY40" fmla="*/ 1693193 h 4788858"/>
                <a:gd name="connsiteX41" fmla="*/ 2298241 w 3411784"/>
                <a:gd name="connsiteY41" fmla="*/ 2086893 h 4788858"/>
                <a:gd name="connsiteX42" fmla="*/ 2171241 w 3411784"/>
                <a:gd name="connsiteY42" fmla="*/ 2391693 h 4788858"/>
                <a:gd name="connsiteX43" fmla="*/ 2178861 w 3411784"/>
                <a:gd name="connsiteY43" fmla="*/ 2719353 h 4788858"/>
                <a:gd name="connsiteX44" fmla="*/ 2229661 w 3411784"/>
                <a:gd name="connsiteY44" fmla="*/ 3085113 h 4788858"/>
                <a:gd name="connsiteX0" fmla="*/ 2316021 w 3411784"/>
                <a:gd name="connsiteY0" fmla="*/ 3232433 h 4788858"/>
                <a:gd name="connsiteX1" fmla="*/ 2488741 w 3411784"/>
                <a:gd name="connsiteY1" fmla="*/ 3603273 h 4788858"/>
                <a:gd name="connsiteX2" fmla="*/ 2686861 w 3411784"/>
                <a:gd name="connsiteY2" fmla="*/ 3847113 h 4788858"/>
                <a:gd name="connsiteX3" fmla="*/ 2564941 w 3411784"/>
                <a:gd name="connsiteY3" fmla="*/ 4075713 h 4788858"/>
                <a:gd name="connsiteX4" fmla="*/ 2183941 w 3411784"/>
                <a:gd name="connsiteY4" fmla="*/ 4182393 h 4788858"/>
                <a:gd name="connsiteX5" fmla="*/ 1701341 w 3411784"/>
                <a:gd name="connsiteY5" fmla="*/ 4385593 h 4788858"/>
                <a:gd name="connsiteX6" fmla="*/ 1409241 w 3411784"/>
                <a:gd name="connsiteY6" fmla="*/ 4588793 h 4788858"/>
                <a:gd name="connsiteX7" fmla="*/ 1053641 w 3411784"/>
                <a:gd name="connsiteY7" fmla="*/ 4766593 h 4788858"/>
                <a:gd name="connsiteX8" fmla="*/ 786941 w 3411784"/>
                <a:gd name="connsiteY8" fmla="*/ 4779293 h 4788858"/>
                <a:gd name="connsiteX9" fmla="*/ 571041 w 3411784"/>
                <a:gd name="connsiteY9" fmla="*/ 4703093 h 4788858"/>
                <a:gd name="connsiteX10" fmla="*/ 494841 w 3411784"/>
                <a:gd name="connsiteY10" fmla="*/ 4563393 h 4788858"/>
                <a:gd name="connsiteX11" fmla="*/ 583741 w 3411784"/>
                <a:gd name="connsiteY11" fmla="*/ 4385593 h 4788858"/>
                <a:gd name="connsiteX12" fmla="*/ 634541 w 3411784"/>
                <a:gd name="connsiteY12" fmla="*/ 4195093 h 4788858"/>
                <a:gd name="connsiteX13" fmla="*/ 558341 w 3411784"/>
                <a:gd name="connsiteY13" fmla="*/ 4118893 h 4788858"/>
                <a:gd name="connsiteX14" fmla="*/ 367841 w 3411784"/>
                <a:gd name="connsiteY14" fmla="*/ 4156993 h 4788858"/>
                <a:gd name="connsiteX15" fmla="*/ 228141 w 3411784"/>
                <a:gd name="connsiteY15" fmla="*/ 4195093 h 4788858"/>
                <a:gd name="connsiteX16" fmla="*/ 101141 w 3411784"/>
                <a:gd name="connsiteY16" fmla="*/ 4080793 h 4788858"/>
                <a:gd name="connsiteX17" fmla="*/ 24941 w 3411784"/>
                <a:gd name="connsiteY17" fmla="*/ 3890293 h 4788858"/>
                <a:gd name="connsiteX18" fmla="*/ 12241 w 3411784"/>
                <a:gd name="connsiteY18" fmla="*/ 3636293 h 4788858"/>
                <a:gd name="connsiteX19" fmla="*/ 190041 w 3411784"/>
                <a:gd name="connsiteY19" fmla="*/ 3483893 h 4788858"/>
                <a:gd name="connsiteX20" fmla="*/ 558341 w 3411784"/>
                <a:gd name="connsiteY20" fmla="*/ 3420393 h 4788858"/>
                <a:gd name="connsiteX21" fmla="*/ 761541 w 3411784"/>
                <a:gd name="connsiteY21" fmla="*/ 3255293 h 4788858"/>
                <a:gd name="connsiteX22" fmla="*/ 952041 w 3411784"/>
                <a:gd name="connsiteY22" fmla="*/ 2683793 h 4788858"/>
                <a:gd name="connsiteX23" fmla="*/ 1231441 w 3411784"/>
                <a:gd name="connsiteY23" fmla="*/ 2226593 h 4788858"/>
                <a:gd name="connsiteX24" fmla="*/ 1447341 w 3411784"/>
                <a:gd name="connsiteY24" fmla="*/ 1807493 h 4788858"/>
                <a:gd name="connsiteX25" fmla="*/ 1752141 w 3411784"/>
                <a:gd name="connsiteY25" fmla="*/ 1629693 h 4788858"/>
                <a:gd name="connsiteX26" fmla="*/ 1917241 w 3411784"/>
                <a:gd name="connsiteY26" fmla="*/ 1477293 h 4788858"/>
                <a:gd name="connsiteX27" fmla="*/ 2082341 w 3411784"/>
                <a:gd name="connsiteY27" fmla="*/ 1096293 h 4788858"/>
                <a:gd name="connsiteX28" fmla="*/ 2272841 w 3411784"/>
                <a:gd name="connsiteY28" fmla="*/ 956593 h 4788858"/>
                <a:gd name="connsiteX29" fmla="*/ 2539541 w 3411784"/>
                <a:gd name="connsiteY29" fmla="*/ 778793 h 4788858"/>
                <a:gd name="connsiteX30" fmla="*/ 2780841 w 3411784"/>
                <a:gd name="connsiteY30" fmla="*/ 613693 h 4788858"/>
                <a:gd name="connsiteX31" fmla="*/ 2857041 w 3411784"/>
                <a:gd name="connsiteY31" fmla="*/ 435893 h 4788858"/>
                <a:gd name="connsiteX32" fmla="*/ 3098341 w 3411784"/>
                <a:gd name="connsiteY32" fmla="*/ 54893 h 4788858"/>
                <a:gd name="connsiteX33" fmla="*/ 3263441 w 3411784"/>
                <a:gd name="connsiteY33" fmla="*/ 16793 h 4788858"/>
                <a:gd name="connsiteX34" fmla="*/ 3390441 w 3411784"/>
                <a:gd name="connsiteY34" fmla="*/ 194593 h 4788858"/>
                <a:gd name="connsiteX35" fmla="*/ 3403141 w 3411784"/>
                <a:gd name="connsiteY35" fmla="*/ 385093 h 4788858"/>
                <a:gd name="connsiteX36" fmla="*/ 3301541 w 3411784"/>
                <a:gd name="connsiteY36" fmla="*/ 562893 h 4788858"/>
                <a:gd name="connsiteX37" fmla="*/ 3174541 w 3411784"/>
                <a:gd name="connsiteY37" fmla="*/ 727993 h 4788858"/>
                <a:gd name="connsiteX38" fmla="*/ 3149141 w 3411784"/>
                <a:gd name="connsiteY38" fmla="*/ 943893 h 4788858"/>
                <a:gd name="connsiteX39" fmla="*/ 2920541 w 3411784"/>
                <a:gd name="connsiteY39" fmla="*/ 1261393 h 4788858"/>
                <a:gd name="connsiteX40" fmla="*/ 2590341 w 3411784"/>
                <a:gd name="connsiteY40" fmla="*/ 1693193 h 4788858"/>
                <a:gd name="connsiteX41" fmla="*/ 2298241 w 3411784"/>
                <a:gd name="connsiteY41" fmla="*/ 2086893 h 4788858"/>
                <a:gd name="connsiteX42" fmla="*/ 2171241 w 3411784"/>
                <a:gd name="connsiteY42" fmla="*/ 2391693 h 4788858"/>
                <a:gd name="connsiteX43" fmla="*/ 2178861 w 3411784"/>
                <a:gd name="connsiteY43" fmla="*/ 2719353 h 4788858"/>
                <a:gd name="connsiteX44" fmla="*/ 2229661 w 3411784"/>
                <a:gd name="connsiteY44" fmla="*/ 3085113 h 4788858"/>
                <a:gd name="connsiteX0" fmla="*/ 2316021 w 3411784"/>
                <a:gd name="connsiteY0" fmla="*/ 3232433 h 4788858"/>
                <a:gd name="connsiteX1" fmla="*/ 2488741 w 3411784"/>
                <a:gd name="connsiteY1" fmla="*/ 3603273 h 4788858"/>
                <a:gd name="connsiteX2" fmla="*/ 2686861 w 3411784"/>
                <a:gd name="connsiteY2" fmla="*/ 3847113 h 4788858"/>
                <a:gd name="connsiteX3" fmla="*/ 2564941 w 3411784"/>
                <a:gd name="connsiteY3" fmla="*/ 4075713 h 4788858"/>
                <a:gd name="connsiteX4" fmla="*/ 2183941 w 3411784"/>
                <a:gd name="connsiteY4" fmla="*/ 4182393 h 4788858"/>
                <a:gd name="connsiteX5" fmla="*/ 1701341 w 3411784"/>
                <a:gd name="connsiteY5" fmla="*/ 4385593 h 4788858"/>
                <a:gd name="connsiteX6" fmla="*/ 1409241 w 3411784"/>
                <a:gd name="connsiteY6" fmla="*/ 4588793 h 4788858"/>
                <a:gd name="connsiteX7" fmla="*/ 1053641 w 3411784"/>
                <a:gd name="connsiteY7" fmla="*/ 4766593 h 4788858"/>
                <a:gd name="connsiteX8" fmla="*/ 786941 w 3411784"/>
                <a:gd name="connsiteY8" fmla="*/ 4779293 h 4788858"/>
                <a:gd name="connsiteX9" fmla="*/ 571041 w 3411784"/>
                <a:gd name="connsiteY9" fmla="*/ 4703093 h 4788858"/>
                <a:gd name="connsiteX10" fmla="*/ 494841 w 3411784"/>
                <a:gd name="connsiteY10" fmla="*/ 4563393 h 4788858"/>
                <a:gd name="connsiteX11" fmla="*/ 583741 w 3411784"/>
                <a:gd name="connsiteY11" fmla="*/ 4385593 h 4788858"/>
                <a:gd name="connsiteX12" fmla="*/ 634541 w 3411784"/>
                <a:gd name="connsiteY12" fmla="*/ 4195093 h 4788858"/>
                <a:gd name="connsiteX13" fmla="*/ 558341 w 3411784"/>
                <a:gd name="connsiteY13" fmla="*/ 4118893 h 4788858"/>
                <a:gd name="connsiteX14" fmla="*/ 367841 w 3411784"/>
                <a:gd name="connsiteY14" fmla="*/ 4156993 h 4788858"/>
                <a:gd name="connsiteX15" fmla="*/ 228141 w 3411784"/>
                <a:gd name="connsiteY15" fmla="*/ 4195093 h 4788858"/>
                <a:gd name="connsiteX16" fmla="*/ 101141 w 3411784"/>
                <a:gd name="connsiteY16" fmla="*/ 4080793 h 4788858"/>
                <a:gd name="connsiteX17" fmla="*/ 24941 w 3411784"/>
                <a:gd name="connsiteY17" fmla="*/ 3890293 h 4788858"/>
                <a:gd name="connsiteX18" fmla="*/ 12241 w 3411784"/>
                <a:gd name="connsiteY18" fmla="*/ 3636293 h 4788858"/>
                <a:gd name="connsiteX19" fmla="*/ 190041 w 3411784"/>
                <a:gd name="connsiteY19" fmla="*/ 3483893 h 4788858"/>
                <a:gd name="connsiteX20" fmla="*/ 558341 w 3411784"/>
                <a:gd name="connsiteY20" fmla="*/ 3420393 h 4788858"/>
                <a:gd name="connsiteX21" fmla="*/ 761541 w 3411784"/>
                <a:gd name="connsiteY21" fmla="*/ 3255293 h 4788858"/>
                <a:gd name="connsiteX22" fmla="*/ 952041 w 3411784"/>
                <a:gd name="connsiteY22" fmla="*/ 2683793 h 4788858"/>
                <a:gd name="connsiteX23" fmla="*/ 1231441 w 3411784"/>
                <a:gd name="connsiteY23" fmla="*/ 2226593 h 4788858"/>
                <a:gd name="connsiteX24" fmla="*/ 1447341 w 3411784"/>
                <a:gd name="connsiteY24" fmla="*/ 1807493 h 4788858"/>
                <a:gd name="connsiteX25" fmla="*/ 1752141 w 3411784"/>
                <a:gd name="connsiteY25" fmla="*/ 1629693 h 4788858"/>
                <a:gd name="connsiteX26" fmla="*/ 1917241 w 3411784"/>
                <a:gd name="connsiteY26" fmla="*/ 1477293 h 4788858"/>
                <a:gd name="connsiteX27" fmla="*/ 2082341 w 3411784"/>
                <a:gd name="connsiteY27" fmla="*/ 1096293 h 4788858"/>
                <a:gd name="connsiteX28" fmla="*/ 2272841 w 3411784"/>
                <a:gd name="connsiteY28" fmla="*/ 956593 h 4788858"/>
                <a:gd name="connsiteX29" fmla="*/ 2539541 w 3411784"/>
                <a:gd name="connsiteY29" fmla="*/ 778793 h 4788858"/>
                <a:gd name="connsiteX30" fmla="*/ 2780841 w 3411784"/>
                <a:gd name="connsiteY30" fmla="*/ 613693 h 4788858"/>
                <a:gd name="connsiteX31" fmla="*/ 2857041 w 3411784"/>
                <a:gd name="connsiteY31" fmla="*/ 435893 h 4788858"/>
                <a:gd name="connsiteX32" fmla="*/ 3098341 w 3411784"/>
                <a:gd name="connsiteY32" fmla="*/ 54893 h 4788858"/>
                <a:gd name="connsiteX33" fmla="*/ 3263441 w 3411784"/>
                <a:gd name="connsiteY33" fmla="*/ 16793 h 4788858"/>
                <a:gd name="connsiteX34" fmla="*/ 3390441 w 3411784"/>
                <a:gd name="connsiteY34" fmla="*/ 194593 h 4788858"/>
                <a:gd name="connsiteX35" fmla="*/ 3403141 w 3411784"/>
                <a:gd name="connsiteY35" fmla="*/ 385093 h 4788858"/>
                <a:gd name="connsiteX36" fmla="*/ 3301541 w 3411784"/>
                <a:gd name="connsiteY36" fmla="*/ 562893 h 4788858"/>
                <a:gd name="connsiteX37" fmla="*/ 3174541 w 3411784"/>
                <a:gd name="connsiteY37" fmla="*/ 727993 h 4788858"/>
                <a:gd name="connsiteX38" fmla="*/ 3149141 w 3411784"/>
                <a:gd name="connsiteY38" fmla="*/ 943893 h 4788858"/>
                <a:gd name="connsiteX39" fmla="*/ 2920541 w 3411784"/>
                <a:gd name="connsiteY39" fmla="*/ 1261393 h 4788858"/>
                <a:gd name="connsiteX40" fmla="*/ 2590341 w 3411784"/>
                <a:gd name="connsiteY40" fmla="*/ 1693193 h 4788858"/>
                <a:gd name="connsiteX41" fmla="*/ 2298241 w 3411784"/>
                <a:gd name="connsiteY41" fmla="*/ 2086893 h 4788858"/>
                <a:gd name="connsiteX42" fmla="*/ 2171241 w 3411784"/>
                <a:gd name="connsiteY42" fmla="*/ 2391693 h 4788858"/>
                <a:gd name="connsiteX43" fmla="*/ 2178861 w 3411784"/>
                <a:gd name="connsiteY43" fmla="*/ 2719353 h 4788858"/>
                <a:gd name="connsiteX44" fmla="*/ 2229661 w 3411784"/>
                <a:gd name="connsiteY44" fmla="*/ 3085113 h 4788858"/>
                <a:gd name="connsiteX0" fmla="*/ 2316021 w 3411784"/>
                <a:gd name="connsiteY0" fmla="*/ 3219910 h 4776335"/>
                <a:gd name="connsiteX1" fmla="*/ 2488741 w 3411784"/>
                <a:gd name="connsiteY1" fmla="*/ 3590750 h 4776335"/>
                <a:gd name="connsiteX2" fmla="*/ 2686861 w 3411784"/>
                <a:gd name="connsiteY2" fmla="*/ 3834590 h 4776335"/>
                <a:gd name="connsiteX3" fmla="*/ 2564941 w 3411784"/>
                <a:gd name="connsiteY3" fmla="*/ 4063190 h 4776335"/>
                <a:gd name="connsiteX4" fmla="*/ 2183941 w 3411784"/>
                <a:gd name="connsiteY4" fmla="*/ 4169870 h 4776335"/>
                <a:gd name="connsiteX5" fmla="*/ 1701341 w 3411784"/>
                <a:gd name="connsiteY5" fmla="*/ 4373070 h 4776335"/>
                <a:gd name="connsiteX6" fmla="*/ 1409241 w 3411784"/>
                <a:gd name="connsiteY6" fmla="*/ 4576270 h 4776335"/>
                <a:gd name="connsiteX7" fmla="*/ 1053641 w 3411784"/>
                <a:gd name="connsiteY7" fmla="*/ 4754070 h 4776335"/>
                <a:gd name="connsiteX8" fmla="*/ 786941 w 3411784"/>
                <a:gd name="connsiteY8" fmla="*/ 4766770 h 4776335"/>
                <a:gd name="connsiteX9" fmla="*/ 571041 w 3411784"/>
                <a:gd name="connsiteY9" fmla="*/ 4690570 h 4776335"/>
                <a:gd name="connsiteX10" fmla="*/ 494841 w 3411784"/>
                <a:gd name="connsiteY10" fmla="*/ 4550870 h 4776335"/>
                <a:gd name="connsiteX11" fmla="*/ 583741 w 3411784"/>
                <a:gd name="connsiteY11" fmla="*/ 4373070 h 4776335"/>
                <a:gd name="connsiteX12" fmla="*/ 634541 w 3411784"/>
                <a:gd name="connsiteY12" fmla="*/ 4182570 h 4776335"/>
                <a:gd name="connsiteX13" fmla="*/ 558341 w 3411784"/>
                <a:gd name="connsiteY13" fmla="*/ 4106370 h 4776335"/>
                <a:gd name="connsiteX14" fmla="*/ 367841 w 3411784"/>
                <a:gd name="connsiteY14" fmla="*/ 4144470 h 4776335"/>
                <a:gd name="connsiteX15" fmla="*/ 228141 w 3411784"/>
                <a:gd name="connsiteY15" fmla="*/ 4182570 h 4776335"/>
                <a:gd name="connsiteX16" fmla="*/ 101141 w 3411784"/>
                <a:gd name="connsiteY16" fmla="*/ 4068270 h 4776335"/>
                <a:gd name="connsiteX17" fmla="*/ 24941 w 3411784"/>
                <a:gd name="connsiteY17" fmla="*/ 3877770 h 4776335"/>
                <a:gd name="connsiteX18" fmla="*/ 12241 w 3411784"/>
                <a:gd name="connsiteY18" fmla="*/ 3623770 h 4776335"/>
                <a:gd name="connsiteX19" fmla="*/ 190041 w 3411784"/>
                <a:gd name="connsiteY19" fmla="*/ 3471370 h 4776335"/>
                <a:gd name="connsiteX20" fmla="*/ 558341 w 3411784"/>
                <a:gd name="connsiteY20" fmla="*/ 3407870 h 4776335"/>
                <a:gd name="connsiteX21" fmla="*/ 761541 w 3411784"/>
                <a:gd name="connsiteY21" fmla="*/ 3242770 h 4776335"/>
                <a:gd name="connsiteX22" fmla="*/ 952041 w 3411784"/>
                <a:gd name="connsiteY22" fmla="*/ 2671270 h 4776335"/>
                <a:gd name="connsiteX23" fmla="*/ 1231441 w 3411784"/>
                <a:gd name="connsiteY23" fmla="*/ 2214070 h 4776335"/>
                <a:gd name="connsiteX24" fmla="*/ 1447341 w 3411784"/>
                <a:gd name="connsiteY24" fmla="*/ 1794970 h 4776335"/>
                <a:gd name="connsiteX25" fmla="*/ 1752141 w 3411784"/>
                <a:gd name="connsiteY25" fmla="*/ 1617170 h 4776335"/>
                <a:gd name="connsiteX26" fmla="*/ 1917241 w 3411784"/>
                <a:gd name="connsiteY26" fmla="*/ 1464770 h 4776335"/>
                <a:gd name="connsiteX27" fmla="*/ 2082341 w 3411784"/>
                <a:gd name="connsiteY27" fmla="*/ 1083770 h 4776335"/>
                <a:gd name="connsiteX28" fmla="*/ 2272841 w 3411784"/>
                <a:gd name="connsiteY28" fmla="*/ 944070 h 4776335"/>
                <a:gd name="connsiteX29" fmla="*/ 2539541 w 3411784"/>
                <a:gd name="connsiteY29" fmla="*/ 766270 h 4776335"/>
                <a:gd name="connsiteX30" fmla="*/ 2780841 w 3411784"/>
                <a:gd name="connsiteY30" fmla="*/ 601170 h 4776335"/>
                <a:gd name="connsiteX31" fmla="*/ 2857041 w 3411784"/>
                <a:gd name="connsiteY31" fmla="*/ 423370 h 4776335"/>
                <a:gd name="connsiteX32" fmla="*/ 3024245 w 3411784"/>
                <a:gd name="connsiteY32" fmla="*/ 86827 h 4776335"/>
                <a:gd name="connsiteX33" fmla="*/ 3263441 w 3411784"/>
                <a:gd name="connsiteY33" fmla="*/ 4270 h 4776335"/>
                <a:gd name="connsiteX34" fmla="*/ 3390441 w 3411784"/>
                <a:gd name="connsiteY34" fmla="*/ 182070 h 4776335"/>
                <a:gd name="connsiteX35" fmla="*/ 3403141 w 3411784"/>
                <a:gd name="connsiteY35" fmla="*/ 372570 h 4776335"/>
                <a:gd name="connsiteX36" fmla="*/ 3301541 w 3411784"/>
                <a:gd name="connsiteY36" fmla="*/ 550370 h 4776335"/>
                <a:gd name="connsiteX37" fmla="*/ 3174541 w 3411784"/>
                <a:gd name="connsiteY37" fmla="*/ 715470 h 4776335"/>
                <a:gd name="connsiteX38" fmla="*/ 3149141 w 3411784"/>
                <a:gd name="connsiteY38" fmla="*/ 931370 h 4776335"/>
                <a:gd name="connsiteX39" fmla="*/ 2920541 w 3411784"/>
                <a:gd name="connsiteY39" fmla="*/ 1248870 h 4776335"/>
                <a:gd name="connsiteX40" fmla="*/ 2590341 w 3411784"/>
                <a:gd name="connsiteY40" fmla="*/ 1680670 h 4776335"/>
                <a:gd name="connsiteX41" fmla="*/ 2298241 w 3411784"/>
                <a:gd name="connsiteY41" fmla="*/ 2074370 h 4776335"/>
                <a:gd name="connsiteX42" fmla="*/ 2171241 w 3411784"/>
                <a:gd name="connsiteY42" fmla="*/ 2379170 h 4776335"/>
                <a:gd name="connsiteX43" fmla="*/ 2178861 w 3411784"/>
                <a:gd name="connsiteY43" fmla="*/ 2706830 h 4776335"/>
                <a:gd name="connsiteX44" fmla="*/ 2229661 w 3411784"/>
                <a:gd name="connsiteY44" fmla="*/ 3072590 h 4776335"/>
                <a:gd name="connsiteX0" fmla="*/ 2316021 w 3413250"/>
                <a:gd name="connsiteY0" fmla="*/ 3219908 h 4776333"/>
                <a:gd name="connsiteX1" fmla="*/ 2488741 w 3413250"/>
                <a:gd name="connsiteY1" fmla="*/ 3590748 h 4776333"/>
                <a:gd name="connsiteX2" fmla="*/ 2686861 w 3413250"/>
                <a:gd name="connsiteY2" fmla="*/ 3834588 h 4776333"/>
                <a:gd name="connsiteX3" fmla="*/ 2564941 w 3413250"/>
                <a:gd name="connsiteY3" fmla="*/ 4063188 h 4776333"/>
                <a:gd name="connsiteX4" fmla="*/ 2183941 w 3413250"/>
                <a:gd name="connsiteY4" fmla="*/ 4169868 h 4776333"/>
                <a:gd name="connsiteX5" fmla="*/ 1701341 w 3413250"/>
                <a:gd name="connsiteY5" fmla="*/ 4373068 h 4776333"/>
                <a:gd name="connsiteX6" fmla="*/ 1409241 w 3413250"/>
                <a:gd name="connsiteY6" fmla="*/ 4576268 h 4776333"/>
                <a:gd name="connsiteX7" fmla="*/ 1053641 w 3413250"/>
                <a:gd name="connsiteY7" fmla="*/ 4754068 h 4776333"/>
                <a:gd name="connsiteX8" fmla="*/ 786941 w 3413250"/>
                <a:gd name="connsiteY8" fmla="*/ 4766768 h 4776333"/>
                <a:gd name="connsiteX9" fmla="*/ 571041 w 3413250"/>
                <a:gd name="connsiteY9" fmla="*/ 4690568 h 4776333"/>
                <a:gd name="connsiteX10" fmla="*/ 494841 w 3413250"/>
                <a:gd name="connsiteY10" fmla="*/ 4550868 h 4776333"/>
                <a:gd name="connsiteX11" fmla="*/ 583741 w 3413250"/>
                <a:gd name="connsiteY11" fmla="*/ 4373068 h 4776333"/>
                <a:gd name="connsiteX12" fmla="*/ 634541 w 3413250"/>
                <a:gd name="connsiteY12" fmla="*/ 4182568 h 4776333"/>
                <a:gd name="connsiteX13" fmla="*/ 558341 w 3413250"/>
                <a:gd name="connsiteY13" fmla="*/ 4106368 h 4776333"/>
                <a:gd name="connsiteX14" fmla="*/ 367841 w 3413250"/>
                <a:gd name="connsiteY14" fmla="*/ 4144468 h 4776333"/>
                <a:gd name="connsiteX15" fmla="*/ 228141 w 3413250"/>
                <a:gd name="connsiteY15" fmla="*/ 4182568 h 4776333"/>
                <a:gd name="connsiteX16" fmla="*/ 101141 w 3413250"/>
                <a:gd name="connsiteY16" fmla="*/ 4068268 h 4776333"/>
                <a:gd name="connsiteX17" fmla="*/ 24941 w 3413250"/>
                <a:gd name="connsiteY17" fmla="*/ 3877768 h 4776333"/>
                <a:gd name="connsiteX18" fmla="*/ 12241 w 3413250"/>
                <a:gd name="connsiteY18" fmla="*/ 3623768 h 4776333"/>
                <a:gd name="connsiteX19" fmla="*/ 190041 w 3413250"/>
                <a:gd name="connsiteY19" fmla="*/ 3471368 h 4776333"/>
                <a:gd name="connsiteX20" fmla="*/ 558341 w 3413250"/>
                <a:gd name="connsiteY20" fmla="*/ 3407868 h 4776333"/>
                <a:gd name="connsiteX21" fmla="*/ 761541 w 3413250"/>
                <a:gd name="connsiteY21" fmla="*/ 3242768 h 4776333"/>
                <a:gd name="connsiteX22" fmla="*/ 952041 w 3413250"/>
                <a:gd name="connsiteY22" fmla="*/ 2671268 h 4776333"/>
                <a:gd name="connsiteX23" fmla="*/ 1231441 w 3413250"/>
                <a:gd name="connsiteY23" fmla="*/ 2214068 h 4776333"/>
                <a:gd name="connsiteX24" fmla="*/ 1447341 w 3413250"/>
                <a:gd name="connsiteY24" fmla="*/ 1794968 h 4776333"/>
                <a:gd name="connsiteX25" fmla="*/ 1752141 w 3413250"/>
                <a:gd name="connsiteY25" fmla="*/ 1617168 h 4776333"/>
                <a:gd name="connsiteX26" fmla="*/ 1917241 w 3413250"/>
                <a:gd name="connsiteY26" fmla="*/ 1464768 h 4776333"/>
                <a:gd name="connsiteX27" fmla="*/ 2082341 w 3413250"/>
                <a:gd name="connsiteY27" fmla="*/ 1083768 h 4776333"/>
                <a:gd name="connsiteX28" fmla="*/ 2272841 w 3413250"/>
                <a:gd name="connsiteY28" fmla="*/ 944068 h 4776333"/>
                <a:gd name="connsiteX29" fmla="*/ 2539541 w 3413250"/>
                <a:gd name="connsiteY29" fmla="*/ 766268 h 4776333"/>
                <a:gd name="connsiteX30" fmla="*/ 2780841 w 3413250"/>
                <a:gd name="connsiteY30" fmla="*/ 601168 h 4776333"/>
                <a:gd name="connsiteX31" fmla="*/ 2857041 w 3413250"/>
                <a:gd name="connsiteY31" fmla="*/ 423368 h 4776333"/>
                <a:gd name="connsiteX32" fmla="*/ 3024245 w 3413250"/>
                <a:gd name="connsiteY32" fmla="*/ 86825 h 4776333"/>
                <a:gd name="connsiteX33" fmla="*/ 3233803 w 3413250"/>
                <a:gd name="connsiteY33" fmla="*/ 4269 h 4776333"/>
                <a:gd name="connsiteX34" fmla="*/ 3390441 w 3413250"/>
                <a:gd name="connsiteY34" fmla="*/ 182068 h 4776333"/>
                <a:gd name="connsiteX35" fmla="*/ 3403141 w 3413250"/>
                <a:gd name="connsiteY35" fmla="*/ 372568 h 4776333"/>
                <a:gd name="connsiteX36" fmla="*/ 3301541 w 3413250"/>
                <a:gd name="connsiteY36" fmla="*/ 550368 h 4776333"/>
                <a:gd name="connsiteX37" fmla="*/ 3174541 w 3413250"/>
                <a:gd name="connsiteY37" fmla="*/ 715468 h 4776333"/>
                <a:gd name="connsiteX38" fmla="*/ 3149141 w 3413250"/>
                <a:gd name="connsiteY38" fmla="*/ 931368 h 4776333"/>
                <a:gd name="connsiteX39" fmla="*/ 2920541 w 3413250"/>
                <a:gd name="connsiteY39" fmla="*/ 1248868 h 4776333"/>
                <a:gd name="connsiteX40" fmla="*/ 2590341 w 3413250"/>
                <a:gd name="connsiteY40" fmla="*/ 1680668 h 4776333"/>
                <a:gd name="connsiteX41" fmla="*/ 2298241 w 3413250"/>
                <a:gd name="connsiteY41" fmla="*/ 2074368 h 4776333"/>
                <a:gd name="connsiteX42" fmla="*/ 2171241 w 3413250"/>
                <a:gd name="connsiteY42" fmla="*/ 2379168 h 4776333"/>
                <a:gd name="connsiteX43" fmla="*/ 2178861 w 3413250"/>
                <a:gd name="connsiteY43" fmla="*/ 2706828 h 4776333"/>
                <a:gd name="connsiteX44" fmla="*/ 2229661 w 3413250"/>
                <a:gd name="connsiteY44" fmla="*/ 3072588 h 4776333"/>
                <a:gd name="connsiteX0" fmla="*/ 2316021 w 3408041"/>
                <a:gd name="connsiteY0" fmla="*/ 3220818 h 4777243"/>
                <a:gd name="connsiteX1" fmla="*/ 2488741 w 3408041"/>
                <a:gd name="connsiteY1" fmla="*/ 3591658 h 4777243"/>
                <a:gd name="connsiteX2" fmla="*/ 2686861 w 3408041"/>
                <a:gd name="connsiteY2" fmla="*/ 3835498 h 4777243"/>
                <a:gd name="connsiteX3" fmla="*/ 2564941 w 3408041"/>
                <a:gd name="connsiteY3" fmla="*/ 4064098 h 4777243"/>
                <a:gd name="connsiteX4" fmla="*/ 2183941 w 3408041"/>
                <a:gd name="connsiteY4" fmla="*/ 4170778 h 4777243"/>
                <a:gd name="connsiteX5" fmla="*/ 1701341 w 3408041"/>
                <a:gd name="connsiteY5" fmla="*/ 4373978 h 4777243"/>
                <a:gd name="connsiteX6" fmla="*/ 1409241 w 3408041"/>
                <a:gd name="connsiteY6" fmla="*/ 4577178 h 4777243"/>
                <a:gd name="connsiteX7" fmla="*/ 1053641 w 3408041"/>
                <a:gd name="connsiteY7" fmla="*/ 4754978 h 4777243"/>
                <a:gd name="connsiteX8" fmla="*/ 786941 w 3408041"/>
                <a:gd name="connsiteY8" fmla="*/ 4767678 h 4777243"/>
                <a:gd name="connsiteX9" fmla="*/ 571041 w 3408041"/>
                <a:gd name="connsiteY9" fmla="*/ 4691478 h 4777243"/>
                <a:gd name="connsiteX10" fmla="*/ 494841 w 3408041"/>
                <a:gd name="connsiteY10" fmla="*/ 4551778 h 4777243"/>
                <a:gd name="connsiteX11" fmla="*/ 583741 w 3408041"/>
                <a:gd name="connsiteY11" fmla="*/ 4373978 h 4777243"/>
                <a:gd name="connsiteX12" fmla="*/ 634541 w 3408041"/>
                <a:gd name="connsiteY12" fmla="*/ 4183478 h 4777243"/>
                <a:gd name="connsiteX13" fmla="*/ 558341 w 3408041"/>
                <a:gd name="connsiteY13" fmla="*/ 4107278 h 4777243"/>
                <a:gd name="connsiteX14" fmla="*/ 367841 w 3408041"/>
                <a:gd name="connsiteY14" fmla="*/ 4145378 h 4777243"/>
                <a:gd name="connsiteX15" fmla="*/ 228141 w 3408041"/>
                <a:gd name="connsiteY15" fmla="*/ 4183478 h 4777243"/>
                <a:gd name="connsiteX16" fmla="*/ 101141 w 3408041"/>
                <a:gd name="connsiteY16" fmla="*/ 4069178 h 4777243"/>
                <a:gd name="connsiteX17" fmla="*/ 24941 w 3408041"/>
                <a:gd name="connsiteY17" fmla="*/ 3878678 h 4777243"/>
                <a:gd name="connsiteX18" fmla="*/ 12241 w 3408041"/>
                <a:gd name="connsiteY18" fmla="*/ 3624678 h 4777243"/>
                <a:gd name="connsiteX19" fmla="*/ 190041 w 3408041"/>
                <a:gd name="connsiteY19" fmla="*/ 3472278 h 4777243"/>
                <a:gd name="connsiteX20" fmla="*/ 558341 w 3408041"/>
                <a:gd name="connsiteY20" fmla="*/ 3408778 h 4777243"/>
                <a:gd name="connsiteX21" fmla="*/ 761541 w 3408041"/>
                <a:gd name="connsiteY21" fmla="*/ 3243678 h 4777243"/>
                <a:gd name="connsiteX22" fmla="*/ 952041 w 3408041"/>
                <a:gd name="connsiteY22" fmla="*/ 2672178 h 4777243"/>
                <a:gd name="connsiteX23" fmla="*/ 1231441 w 3408041"/>
                <a:gd name="connsiteY23" fmla="*/ 2214978 h 4777243"/>
                <a:gd name="connsiteX24" fmla="*/ 1447341 w 3408041"/>
                <a:gd name="connsiteY24" fmla="*/ 1795878 h 4777243"/>
                <a:gd name="connsiteX25" fmla="*/ 1752141 w 3408041"/>
                <a:gd name="connsiteY25" fmla="*/ 1618078 h 4777243"/>
                <a:gd name="connsiteX26" fmla="*/ 1917241 w 3408041"/>
                <a:gd name="connsiteY26" fmla="*/ 1465678 h 4777243"/>
                <a:gd name="connsiteX27" fmla="*/ 2082341 w 3408041"/>
                <a:gd name="connsiteY27" fmla="*/ 1084678 h 4777243"/>
                <a:gd name="connsiteX28" fmla="*/ 2272841 w 3408041"/>
                <a:gd name="connsiteY28" fmla="*/ 944978 h 4777243"/>
                <a:gd name="connsiteX29" fmla="*/ 2539541 w 3408041"/>
                <a:gd name="connsiteY29" fmla="*/ 767178 h 4777243"/>
                <a:gd name="connsiteX30" fmla="*/ 2780841 w 3408041"/>
                <a:gd name="connsiteY30" fmla="*/ 602078 h 4777243"/>
                <a:gd name="connsiteX31" fmla="*/ 2857041 w 3408041"/>
                <a:gd name="connsiteY31" fmla="*/ 424278 h 4777243"/>
                <a:gd name="connsiteX32" fmla="*/ 3024245 w 3408041"/>
                <a:gd name="connsiteY32" fmla="*/ 87735 h 4777243"/>
                <a:gd name="connsiteX33" fmla="*/ 3233803 w 3408041"/>
                <a:gd name="connsiteY33" fmla="*/ 5179 h 4777243"/>
                <a:gd name="connsiteX34" fmla="*/ 3375623 w 3408041"/>
                <a:gd name="connsiteY34" fmla="*/ 197797 h 4777243"/>
                <a:gd name="connsiteX35" fmla="*/ 3403141 w 3408041"/>
                <a:gd name="connsiteY35" fmla="*/ 373478 h 4777243"/>
                <a:gd name="connsiteX36" fmla="*/ 3301541 w 3408041"/>
                <a:gd name="connsiteY36" fmla="*/ 551278 h 4777243"/>
                <a:gd name="connsiteX37" fmla="*/ 3174541 w 3408041"/>
                <a:gd name="connsiteY37" fmla="*/ 716378 h 4777243"/>
                <a:gd name="connsiteX38" fmla="*/ 3149141 w 3408041"/>
                <a:gd name="connsiteY38" fmla="*/ 932278 h 4777243"/>
                <a:gd name="connsiteX39" fmla="*/ 2920541 w 3408041"/>
                <a:gd name="connsiteY39" fmla="*/ 1249778 h 4777243"/>
                <a:gd name="connsiteX40" fmla="*/ 2590341 w 3408041"/>
                <a:gd name="connsiteY40" fmla="*/ 1681578 h 4777243"/>
                <a:gd name="connsiteX41" fmla="*/ 2298241 w 3408041"/>
                <a:gd name="connsiteY41" fmla="*/ 2075278 h 4777243"/>
                <a:gd name="connsiteX42" fmla="*/ 2171241 w 3408041"/>
                <a:gd name="connsiteY42" fmla="*/ 2380078 h 4777243"/>
                <a:gd name="connsiteX43" fmla="*/ 2178861 w 3408041"/>
                <a:gd name="connsiteY43" fmla="*/ 2707738 h 4777243"/>
                <a:gd name="connsiteX44" fmla="*/ 2229661 w 3408041"/>
                <a:gd name="connsiteY44" fmla="*/ 3073498 h 4777243"/>
                <a:gd name="connsiteX0" fmla="*/ 2316021 w 3408041"/>
                <a:gd name="connsiteY0" fmla="*/ 3194932 h 4751357"/>
                <a:gd name="connsiteX1" fmla="*/ 2488741 w 3408041"/>
                <a:gd name="connsiteY1" fmla="*/ 3565772 h 4751357"/>
                <a:gd name="connsiteX2" fmla="*/ 2686861 w 3408041"/>
                <a:gd name="connsiteY2" fmla="*/ 3809612 h 4751357"/>
                <a:gd name="connsiteX3" fmla="*/ 2564941 w 3408041"/>
                <a:gd name="connsiteY3" fmla="*/ 4038212 h 4751357"/>
                <a:gd name="connsiteX4" fmla="*/ 2183941 w 3408041"/>
                <a:gd name="connsiteY4" fmla="*/ 4144892 h 4751357"/>
                <a:gd name="connsiteX5" fmla="*/ 1701341 w 3408041"/>
                <a:gd name="connsiteY5" fmla="*/ 4348092 h 4751357"/>
                <a:gd name="connsiteX6" fmla="*/ 1409241 w 3408041"/>
                <a:gd name="connsiteY6" fmla="*/ 4551292 h 4751357"/>
                <a:gd name="connsiteX7" fmla="*/ 1053641 w 3408041"/>
                <a:gd name="connsiteY7" fmla="*/ 4729092 h 4751357"/>
                <a:gd name="connsiteX8" fmla="*/ 786941 w 3408041"/>
                <a:gd name="connsiteY8" fmla="*/ 4741792 h 4751357"/>
                <a:gd name="connsiteX9" fmla="*/ 571041 w 3408041"/>
                <a:gd name="connsiteY9" fmla="*/ 4665592 h 4751357"/>
                <a:gd name="connsiteX10" fmla="*/ 494841 w 3408041"/>
                <a:gd name="connsiteY10" fmla="*/ 4525892 h 4751357"/>
                <a:gd name="connsiteX11" fmla="*/ 583741 w 3408041"/>
                <a:gd name="connsiteY11" fmla="*/ 4348092 h 4751357"/>
                <a:gd name="connsiteX12" fmla="*/ 634541 w 3408041"/>
                <a:gd name="connsiteY12" fmla="*/ 4157592 h 4751357"/>
                <a:gd name="connsiteX13" fmla="*/ 558341 w 3408041"/>
                <a:gd name="connsiteY13" fmla="*/ 4081392 h 4751357"/>
                <a:gd name="connsiteX14" fmla="*/ 367841 w 3408041"/>
                <a:gd name="connsiteY14" fmla="*/ 4119492 h 4751357"/>
                <a:gd name="connsiteX15" fmla="*/ 228141 w 3408041"/>
                <a:gd name="connsiteY15" fmla="*/ 4157592 h 4751357"/>
                <a:gd name="connsiteX16" fmla="*/ 101141 w 3408041"/>
                <a:gd name="connsiteY16" fmla="*/ 4043292 h 4751357"/>
                <a:gd name="connsiteX17" fmla="*/ 24941 w 3408041"/>
                <a:gd name="connsiteY17" fmla="*/ 3852792 h 4751357"/>
                <a:gd name="connsiteX18" fmla="*/ 12241 w 3408041"/>
                <a:gd name="connsiteY18" fmla="*/ 3598792 h 4751357"/>
                <a:gd name="connsiteX19" fmla="*/ 190041 w 3408041"/>
                <a:gd name="connsiteY19" fmla="*/ 3446392 h 4751357"/>
                <a:gd name="connsiteX20" fmla="*/ 558341 w 3408041"/>
                <a:gd name="connsiteY20" fmla="*/ 3382892 h 4751357"/>
                <a:gd name="connsiteX21" fmla="*/ 761541 w 3408041"/>
                <a:gd name="connsiteY21" fmla="*/ 3217792 h 4751357"/>
                <a:gd name="connsiteX22" fmla="*/ 952041 w 3408041"/>
                <a:gd name="connsiteY22" fmla="*/ 2646292 h 4751357"/>
                <a:gd name="connsiteX23" fmla="*/ 1231441 w 3408041"/>
                <a:gd name="connsiteY23" fmla="*/ 2189092 h 4751357"/>
                <a:gd name="connsiteX24" fmla="*/ 1447341 w 3408041"/>
                <a:gd name="connsiteY24" fmla="*/ 1769992 h 4751357"/>
                <a:gd name="connsiteX25" fmla="*/ 1752141 w 3408041"/>
                <a:gd name="connsiteY25" fmla="*/ 1592192 h 4751357"/>
                <a:gd name="connsiteX26" fmla="*/ 1917241 w 3408041"/>
                <a:gd name="connsiteY26" fmla="*/ 1439792 h 4751357"/>
                <a:gd name="connsiteX27" fmla="*/ 2082341 w 3408041"/>
                <a:gd name="connsiteY27" fmla="*/ 1058792 h 4751357"/>
                <a:gd name="connsiteX28" fmla="*/ 2272841 w 3408041"/>
                <a:gd name="connsiteY28" fmla="*/ 919092 h 4751357"/>
                <a:gd name="connsiteX29" fmla="*/ 2539541 w 3408041"/>
                <a:gd name="connsiteY29" fmla="*/ 741292 h 4751357"/>
                <a:gd name="connsiteX30" fmla="*/ 2780841 w 3408041"/>
                <a:gd name="connsiteY30" fmla="*/ 576192 h 4751357"/>
                <a:gd name="connsiteX31" fmla="*/ 2857041 w 3408041"/>
                <a:gd name="connsiteY31" fmla="*/ 398392 h 4751357"/>
                <a:gd name="connsiteX32" fmla="*/ 3024245 w 3408041"/>
                <a:gd name="connsiteY32" fmla="*/ 61849 h 4751357"/>
                <a:gd name="connsiteX33" fmla="*/ 3233803 w 3408041"/>
                <a:gd name="connsiteY33" fmla="*/ 8932 h 4751357"/>
                <a:gd name="connsiteX34" fmla="*/ 3375623 w 3408041"/>
                <a:gd name="connsiteY34" fmla="*/ 171911 h 4751357"/>
                <a:gd name="connsiteX35" fmla="*/ 3403141 w 3408041"/>
                <a:gd name="connsiteY35" fmla="*/ 347592 h 4751357"/>
                <a:gd name="connsiteX36" fmla="*/ 3301541 w 3408041"/>
                <a:gd name="connsiteY36" fmla="*/ 525392 h 4751357"/>
                <a:gd name="connsiteX37" fmla="*/ 3174541 w 3408041"/>
                <a:gd name="connsiteY37" fmla="*/ 690492 h 4751357"/>
                <a:gd name="connsiteX38" fmla="*/ 3149141 w 3408041"/>
                <a:gd name="connsiteY38" fmla="*/ 906392 h 4751357"/>
                <a:gd name="connsiteX39" fmla="*/ 2920541 w 3408041"/>
                <a:gd name="connsiteY39" fmla="*/ 1223892 h 4751357"/>
                <a:gd name="connsiteX40" fmla="*/ 2590341 w 3408041"/>
                <a:gd name="connsiteY40" fmla="*/ 1655692 h 4751357"/>
                <a:gd name="connsiteX41" fmla="*/ 2298241 w 3408041"/>
                <a:gd name="connsiteY41" fmla="*/ 2049392 h 4751357"/>
                <a:gd name="connsiteX42" fmla="*/ 2171241 w 3408041"/>
                <a:gd name="connsiteY42" fmla="*/ 2354192 h 4751357"/>
                <a:gd name="connsiteX43" fmla="*/ 2178861 w 3408041"/>
                <a:gd name="connsiteY43" fmla="*/ 2681852 h 4751357"/>
                <a:gd name="connsiteX44" fmla="*/ 2229661 w 3408041"/>
                <a:gd name="connsiteY44" fmla="*/ 3047612 h 4751357"/>
                <a:gd name="connsiteX0" fmla="*/ 2316021 w 3408041"/>
                <a:gd name="connsiteY0" fmla="*/ 3187687 h 4744112"/>
                <a:gd name="connsiteX1" fmla="*/ 2488741 w 3408041"/>
                <a:gd name="connsiteY1" fmla="*/ 3558527 h 4744112"/>
                <a:gd name="connsiteX2" fmla="*/ 2686861 w 3408041"/>
                <a:gd name="connsiteY2" fmla="*/ 3802367 h 4744112"/>
                <a:gd name="connsiteX3" fmla="*/ 2564941 w 3408041"/>
                <a:gd name="connsiteY3" fmla="*/ 4030967 h 4744112"/>
                <a:gd name="connsiteX4" fmla="*/ 2183941 w 3408041"/>
                <a:gd name="connsiteY4" fmla="*/ 4137647 h 4744112"/>
                <a:gd name="connsiteX5" fmla="*/ 1701341 w 3408041"/>
                <a:gd name="connsiteY5" fmla="*/ 4340847 h 4744112"/>
                <a:gd name="connsiteX6" fmla="*/ 1409241 w 3408041"/>
                <a:gd name="connsiteY6" fmla="*/ 4544047 h 4744112"/>
                <a:gd name="connsiteX7" fmla="*/ 1053641 w 3408041"/>
                <a:gd name="connsiteY7" fmla="*/ 4721847 h 4744112"/>
                <a:gd name="connsiteX8" fmla="*/ 786941 w 3408041"/>
                <a:gd name="connsiteY8" fmla="*/ 4734547 h 4744112"/>
                <a:gd name="connsiteX9" fmla="*/ 571041 w 3408041"/>
                <a:gd name="connsiteY9" fmla="*/ 4658347 h 4744112"/>
                <a:gd name="connsiteX10" fmla="*/ 494841 w 3408041"/>
                <a:gd name="connsiteY10" fmla="*/ 4518647 h 4744112"/>
                <a:gd name="connsiteX11" fmla="*/ 583741 w 3408041"/>
                <a:gd name="connsiteY11" fmla="*/ 4340847 h 4744112"/>
                <a:gd name="connsiteX12" fmla="*/ 634541 w 3408041"/>
                <a:gd name="connsiteY12" fmla="*/ 4150347 h 4744112"/>
                <a:gd name="connsiteX13" fmla="*/ 558341 w 3408041"/>
                <a:gd name="connsiteY13" fmla="*/ 4074147 h 4744112"/>
                <a:gd name="connsiteX14" fmla="*/ 367841 w 3408041"/>
                <a:gd name="connsiteY14" fmla="*/ 4112247 h 4744112"/>
                <a:gd name="connsiteX15" fmla="*/ 228141 w 3408041"/>
                <a:gd name="connsiteY15" fmla="*/ 4150347 h 4744112"/>
                <a:gd name="connsiteX16" fmla="*/ 101141 w 3408041"/>
                <a:gd name="connsiteY16" fmla="*/ 4036047 h 4744112"/>
                <a:gd name="connsiteX17" fmla="*/ 24941 w 3408041"/>
                <a:gd name="connsiteY17" fmla="*/ 3845547 h 4744112"/>
                <a:gd name="connsiteX18" fmla="*/ 12241 w 3408041"/>
                <a:gd name="connsiteY18" fmla="*/ 3591547 h 4744112"/>
                <a:gd name="connsiteX19" fmla="*/ 190041 w 3408041"/>
                <a:gd name="connsiteY19" fmla="*/ 3439147 h 4744112"/>
                <a:gd name="connsiteX20" fmla="*/ 558341 w 3408041"/>
                <a:gd name="connsiteY20" fmla="*/ 3375647 h 4744112"/>
                <a:gd name="connsiteX21" fmla="*/ 761541 w 3408041"/>
                <a:gd name="connsiteY21" fmla="*/ 3210547 h 4744112"/>
                <a:gd name="connsiteX22" fmla="*/ 952041 w 3408041"/>
                <a:gd name="connsiteY22" fmla="*/ 2639047 h 4744112"/>
                <a:gd name="connsiteX23" fmla="*/ 1231441 w 3408041"/>
                <a:gd name="connsiteY23" fmla="*/ 2181847 h 4744112"/>
                <a:gd name="connsiteX24" fmla="*/ 1447341 w 3408041"/>
                <a:gd name="connsiteY24" fmla="*/ 1762747 h 4744112"/>
                <a:gd name="connsiteX25" fmla="*/ 1752141 w 3408041"/>
                <a:gd name="connsiteY25" fmla="*/ 1584947 h 4744112"/>
                <a:gd name="connsiteX26" fmla="*/ 1917241 w 3408041"/>
                <a:gd name="connsiteY26" fmla="*/ 1432547 h 4744112"/>
                <a:gd name="connsiteX27" fmla="*/ 2082341 w 3408041"/>
                <a:gd name="connsiteY27" fmla="*/ 1051547 h 4744112"/>
                <a:gd name="connsiteX28" fmla="*/ 2272841 w 3408041"/>
                <a:gd name="connsiteY28" fmla="*/ 911847 h 4744112"/>
                <a:gd name="connsiteX29" fmla="*/ 2539541 w 3408041"/>
                <a:gd name="connsiteY29" fmla="*/ 734047 h 4744112"/>
                <a:gd name="connsiteX30" fmla="*/ 2780841 w 3408041"/>
                <a:gd name="connsiteY30" fmla="*/ 568947 h 4744112"/>
                <a:gd name="connsiteX31" fmla="*/ 2857041 w 3408041"/>
                <a:gd name="connsiteY31" fmla="*/ 391147 h 4744112"/>
                <a:gd name="connsiteX32" fmla="*/ 3009426 w 3408041"/>
                <a:gd name="connsiteY32" fmla="*/ 99061 h 4744112"/>
                <a:gd name="connsiteX33" fmla="*/ 3233803 w 3408041"/>
                <a:gd name="connsiteY33" fmla="*/ 1687 h 4744112"/>
                <a:gd name="connsiteX34" fmla="*/ 3375623 w 3408041"/>
                <a:gd name="connsiteY34" fmla="*/ 164666 h 4744112"/>
                <a:gd name="connsiteX35" fmla="*/ 3403141 w 3408041"/>
                <a:gd name="connsiteY35" fmla="*/ 340347 h 4744112"/>
                <a:gd name="connsiteX36" fmla="*/ 3301541 w 3408041"/>
                <a:gd name="connsiteY36" fmla="*/ 518147 h 4744112"/>
                <a:gd name="connsiteX37" fmla="*/ 3174541 w 3408041"/>
                <a:gd name="connsiteY37" fmla="*/ 683247 h 4744112"/>
                <a:gd name="connsiteX38" fmla="*/ 3149141 w 3408041"/>
                <a:gd name="connsiteY38" fmla="*/ 899147 h 4744112"/>
                <a:gd name="connsiteX39" fmla="*/ 2920541 w 3408041"/>
                <a:gd name="connsiteY39" fmla="*/ 1216647 h 4744112"/>
                <a:gd name="connsiteX40" fmla="*/ 2590341 w 3408041"/>
                <a:gd name="connsiteY40" fmla="*/ 1648447 h 4744112"/>
                <a:gd name="connsiteX41" fmla="*/ 2298241 w 3408041"/>
                <a:gd name="connsiteY41" fmla="*/ 2042147 h 4744112"/>
                <a:gd name="connsiteX42" fmla="*/ 2171241 w 3408041"/>
                <a:gd name="connsiteY42" fmla="*/ 2346947 h 4744112"/>
                <a:gd name="connsiteX43" fmla="*/ 2178861 w 3408041"/>
                <a:gd name="connsiteY43" fmla="*/ 2674607 h 4744112"/>
                <a:gd name="connsiteX44" fmla="*/ 2229661 w 3408041"/>
                <a:gd name="connsiteY44" fmla="*/ 3040367 h 4744112"/>
                <a:gd name="connsiteX0" fmla="*/ 2316021 w 3408041"/>
                <a:gd name="connsiteY0" fmla="*/ 3159320 h 4715745"/>
                <a:gd name="connsiteX1" fmla="*/ 2488741 w 3408041"/>
                <a:gd name="connsiteY1" fmla="*/ 3530160 h 4715745"/>
                <a:gd name="connsiteX2" fmla="*/ 2686861 w 3408041"/>
                <a:gd name="connsiteY2" fmla="*/ 3774000 h 4715745"/>
                <a:gd name="connsiteX3" fmla="*/ 2564941 w 3408041"/>
                <a:gd name="connsiteY3" fmla="*/ 4002600 h 4715745"/>
                <a:gd name="connsiteX4" fmla="*/ 2183941 w 3408041"/>
                <a:gd name="connsiteY4" fmla="*/ 4109280 h 4715745"/>
                <a:gd name="connsiteX5" fmla="*/ 1701341 w 3408041"/>
                <a:gd name="connsiteY5" fmla="*/ 4312480 h 4715745"/>
                <a:gd name="connsiteX6" fmla="*/ 1409241 w 3408041"/>
                <a:gd name="connsiteY6" fmla="*/ 4515680 h 4715745"/>
                <a:gd name="connsiteX7" fmla="*/ 1053641 w 3408041"/>
                <a:gd name="connsiteY7" fmla="*/ 4693480 h 4715745"/>
                <a:gd name="connsiteX8" fmla="*/ 786941 w 3408041"/>
                <a:gd name="connsiteY8" fmla="*/ 4706180 h 4715745"/>
                <a:gd name="connsiteX9" fmla="*/ 571041 w 3408041"/>
                <a:gd name="connsiteY9" fmla="*/ 4629980 h 4715745"/>
                <a:gd name="connsiteX10" fmla="*/ 494841 w 3408041"/>
                <a:gd name="connsiteY10" fmla="*/ 4490280 h 4715745"/>
                <a:gd name="connsiteX11" fmla="*/ 583741 w 3408041"/>
                <a:gd name="connsiteY11" fmla="*/ 4312480 h 4715745"/>
                <a:gd name="connsiteX12" fmla="*/ 634541 w 3408041"/>
                <a:gd name="connsiteY12" fmla="*/ 4121980 h 4715745"/>
                <a:gd name="connsiteX13" fmla="*/ 558341 w 3408041"/>
                <a:gd name="connsiteY13" fmla="*/ 4045780 h 4715745"/>
                <a:gd name="connsiteX14" fmla="*/ 367841 w 3408041"/>
                <a:gd name="connsiteY14" fmla="*/ 4083880 h 4715745"/>
                <a:gd name="connsiteX15" fmla="*/ 228141 w 3408041"/>
                <a:gd name="connsiteY15" fmla="*/ 4121980 h 4715745"/>
                <a:gd name="connsiteX16" fmla="*/ 101141 w 3408041"/>
                <a:gd name="connsiteY16" fmla="*/ 4007680 h 4715745"/>
                <a:gd name="connsiteX17" fmla="*/ 24941 w 3408041"/>
                <a:gd name="connsiteY17" fmla="*/ 3817180 h 4715745"/>
                <a:gd name="connsiteX18" fmla="*/ 12241 w 3408041"/>
                <a:gd name="connsiteY18" fmla="*/ 3563180 h 4715745"/>
                <a:gd name="connsiteX19" fmla="*/ 190041 w 3408041"/>
                <a:gd name="connsiteY19" fmla="*/ 3410780 h 4715745"/>
                <a:gd name="connsiteX20" fmla="*/ 558341 w 3408041"/>
                <a:gd name="connsiteY20" fmla="*/ 3347280 h 4715745"/>
                <a:gd name="connsiteX21" fmla="*/ 761541 w 3408041"/>
                <a:gd name="connsiteY21" fmla="*/ 3182180 h 4715745"/>
                <a:gd name="connsiteX22" fmla="*/ 952041 w 3408041"/>
                <a:gd name="connsiteY22" fmla="*/ 2610680 h 4715745"/>
                <a:gd name="connsiteX23" fmla="*/ 1231441 w 3408041"/>
                <a:gd name="connsiteY23" fmla="*/ 2153480 h 4715745"/>
                <a:gd name="connsiteX24" fmla="*/ 1447341 w 3408041"/>
                <a:gd name="connsiteY24" fmla="*/ 1734380 h 4715745"/>
                <a:gd name="connsiteX25" fmla="*/ 1752141 w 3408041"/>
                <a:gd name="connsiteY25" fmla="*/ 1556580 h 4715745"/>
                <a:gd name="connsiteX26" fmla="*/ 1917241 w 3408041"/>
                <a:gd name="connsiteY26" fmla="*/ 1404180 h 4715745"/>
                <a:gd name="connsiteX27" fmla="*/ 2082341 w 3408041"/>
                <a:gd name="connsiteY27" fmla="*/ 1023180 h 4715745"/>
                <a:gd name="connsiteX28" fmla="*/ 2272841 w 3408041"/>
                <a:gd name="connsiteY28" fmla="*/ 883480 h 4715745"/>
                <a:gd name="connsiteX29" fmla="*/ 2539541 w 3408041"/>
                <a:gd name="connsiteY29" fmla="*/ 705680 h 4715745"/>
                <a:gd name="connsiteX30" fmla="*/ 2780841 w 3408041"/>
                <a:gd name="connsiteY30" fmla="*/ 540580 h 4715745"/>
                <a:gd name="connsiteX31" fmla="*/ 2857041 w 3408041"/>
                <a:gd name="connsiteY31" fmla="*/ 362780 h 4715745"/>
                <a:gd name="connsiteX32" fmla="*/ 3009426 w 3408041"/>
                <a:gd name="connsiteY32" fmla="*/ 70694 h 4715745"/>
                <a:gd name="connsiteX33" fmla="*/ 3233803 w 3408041"/>
                <a:gd name="connsiteY33" fmla="*/ 2958 h 4715745"/>
                <a:gd name="connsiteX34" fmla="*/ 3375623 w 3408041"/>
                <a:gd name="connsiteY34" fmla="*/ 136299 h 4715745"/>
                <a:gd name="connsiteX35" fmla="*/ 3403141 w 3408041"/>
                <a:gd name="connsiteY35" fmla="*/ 311980 h 4715745"/>
                <a:gd name="connsiteX36" fmla="*/ 3301541 w 3408041"/>
                <a:gd name="connsiteY36" fmla="*/ 489780 h 4715745"/>
                <a:gd name="connsiteX37" fmla="*/ 3174541 w 3408041"/>
                <a:gd name="connsiteY37" fmla="*/ 654880 h 4715745"/>
                <a:gd name="connsiteX38" fmla="*/ 3149141 w 3408041"/>
                <a:gd name="connsiteY38" fmla="*/ 870780 h 4715745"/>
                <a:gd name="connsiteX39" fmla="*/ 2920541 w 3408041"/>
                <a:gd name="connsiteY39" fmla="*/ 1188280 h 4715745"/>
                <a:gd name="connsiteX40" fmla="*/ 2590341 w 3408041"/>
                <a:gd name="connsiteY40" fmla="*/ 1620080 h 4715745"/>
                <a:gd name="connsiteX41" fmla="*/ 2298241 w 3408041"/>
                <a:gd name="connsiteY41" fmla="*/ 2013780 h 4715745"/>
                <a:gd name="connsiteX42" fmla="*/ 2171241 w 3408041"/>
                <a:gd name="connsiteY42" fmla="*/ 2318580 h 4715745"/>
                <a:gd name="connsiteX43" fmla="*/ 2178861 w 3408041"/>
                <a:gd name="connsiteY43" fmla="*/ 2646240 h 4715745"/>
                <a:gd name="connsiteX44" fmla="*/ 2229661 w 3408041"/>
                <a:gd name="connsiteY44" fmla="*/ 3012000 h 4715745"/>
                <a:gd name="connsiteX0" fmla="*/ 2316021 w 3408041"/>
                <a:gd name="connsiteY0" fmla="*/ 3160229 h 4716654"/>
                <a:gd name="connsiteX1" fmla="*/ 2488741 w 3408041"/>
                <a:gd name="connsiteY1" fmla="*/ 3531069 h 4716654"/>
                <a:gd name="connsiteX2" fmla="*/ 2686861 w 3408041"/>
                <a:gd name="connsiteY2" fmla="*/ 3774909 h 4716654"/>
                <a:gd name="connsiteX3" fmla="*/ 2564941 w 3408041"/>
                <a:gd name="connsiteY3" fmla="*/ 4003509 h 4716654"/>
                <a:gd name="connsiteX4" fmla="*/ 2183941 w 3408041"/>
                <a:gd name="connsiteY4" fmla="*/ 4110189 h 4716654"/>
                <a:gd name="connsiteX5" fmla="*/ 1701341 w 3408041"/>
                <a:gd name="connsiteY5" fmla="*/ 4313389 h 4716654"/>
                <a:gd name="connsiteX6" fmla="*/ 1409241 w 3408041"/>
                <a:gd name="connsiteY6" fmla="*/ 4516589 h 4716654"/>
                <a:gd name="connsiteX7" fmla="*/ 1053641 w 3408041"/>
                <a:gd name="connsiteY7" fmla="*/ 4694389 h 4716654"/>
                <a:gd name="connsiteX8" fmla="*/ 786941 w 3408041"/>
                <a:gd name="connsiteY8" fmla="*/ 4707089 h 4716654"/>
                <a:gd name="connsiteX9" fmla="*/ 571041 w 3408041"/>
                <a:gd name="connsiteY9" fmla="*/ 4630889 h 4716654"/>
                <a:gd name="connsiteX10" fmla="*/ 494841 w 3408041"/>
                <a:gd name="connsiteY10" fmla="*/ 4491189 h 4716654"/>
                <a:gd name="connsiteX11" fmla="*/ 583741 w 3408041"/>
                <a:gd name="connsiteY11" fmla="*/ 4313389 h 4716654"/>
                <a:gd name="connsiteX12" fmla="*/ 634541 w 3408041"/>
                <a:gd name="connsiteY12" fmla="*/ 4122889 h 4716654"/>
                <a:gd name="connsiteX13" fmla="*/ 558341 w 3408041"/>
                <a:gd name="connsiteY13" fmla="*/ 4046689 h 4716654"/>
                <a:gd name="connsiteX14" fmla="*/ 367841 w 3408041"/>
                <a:gd name="connsiteY14" fmla="*/ 4084789 h 4716654"/>
                <a:gd name="connsiteX15" fmla="*/ 228141 w 3408041"/>
                <a:gd name="connsiteY15" fmla="*/ 4122889 h 4716654"/>
                <a:gd name="connsiteX16" fmla="*/ 101141 w 3408041"/>
                <a:gd name="connsiteY16" fmla="*/ 4008589 h 4716654"/>
                <a:gd name="connsiteX17" fmla="*/ 24941 w 3408041"/>
                <a:gd name="connsiteY17" fmla="*/ 3818089 h 4716654"/>
                <a:gd name="connsiteX18" fmla="*/ 12241 w 3408041"/>
                <a:gd name="connsiteY18" fmla="*/ 3564089 h 4716654"/>
                <a:gd name="connsiteX19" fmla="*/ 190041 w 3408041"/>
                <a:gd name="connsiteY19" fmla="*/ 3411689 h 4716654"/>
                <a:gd name="connsiteX20" fmla="*/ 558341 w 3408041"/>
                <a:gd name="connsiteY20" fmla="*/ 3348189 h 4716654"/>
                <a:gd name="connsiteX21" fmla="*/ 761541 w 3408041"/>
                <a:gd name="connsiteY21" fmla="*/ 3183089 h 4716654"/>
                <a:gd name="connsiteX22" fmla="*/ 952041 w 3408041"/>
                <a:gd name="connsiteY22" fmla="*/ 2611589 h 4716654"/>
                <a:gd name="connsiteX23" fmla="*/ 1231441 w 3408041"/>
                <a:gd name="connsiteY23" fmla="*/ 2154389 h 4716654"/>
                <a:gd name="connsiteX24" fmla="*/ 1447341 w 3408041"/>
                <a:gd name="connsiteY24" fmla="*/ 1735289 h 4716654"/>
                <a:gd name="connsiteX25" fmla="*/ 1752141 w 3408041"/>
                <a:gd name="connsiteY25" fmla="*/ 1557489 h 4716654"/>
                <a:gd name="connsiteX26" fmla="*/ 1917241 w 3408041"/>
                <a:gd name="connsiteY26" fmla="*/ 1405089 h 4716654"/>
                <a:gd name="connsiteX27" fmla="*/ 2082341 w 3408041"/>
                <a:gd name="connsiteY27" fmla="*/ 1024089 h 4716654"/>
                <a:gd name="connsiteX28" fmla="*/ 2272841 w 3408041"/>
                <a:gd name="connsiteY28" fmla="*/ 884389 h 4716654"/>
                <a:gd name="connsiteX29" fmla="*/ 2539541 w 3408041"/>
                <a:gd name="connsiteY29" fmla="*/ 706589 h 4716654"/>
                <a:gd name="connsiteX30" fmla="*/ 2780841 w 3408041"/>
                <a:gd name="connsiteY30" fmla="*/ 541489 h 4716654"/>
                <a:gd name="connsiteX31" fmla="*/ 2857041 w 3408041"/>
                <a:gd name="connsiteY31" fmla="*/ 363689 h 4716654"/>
                <a:gd name="connsiteX32" fmla="*/ 3009426 w 3408041"/>
                <a:gd name="connsiteY32" fmla="*/ 71603 h 4716654"/>
                <a:gd name="connsiteX33" fmla="*/ 3233803 w 3408041"/>
                <a:gd name="connsiteY33" fmla="*/ 3867 h 4716654"/>
                <a:gd name="connsiteX34" fmla="*/ 3375624 w 3408041"/>
                <a:gd name="connsiteY34" fmla="*/ 152027 h 4716654"/>
                <a:gd name="connsiteX35" fmla="*/ 3403141 w 3408041"/>
                <a:gd name="connsiteY35" fmla="*/ 312889 h 4716654"/>
                <a:gd name="connsiteX36" fmla="*/ 3301541 w 3408041"/>
                <a:gd name="connsiteY36" fmla="*/ 490689 h 4716654"/>
                <a:gd name="connsiteX37" fmla="*/ 3174541 w 3408041"/>
                <a:gd name="connsiteY37" fmla="*/ 655789 h 4716654"/>
                <a:gd name="connsiteX38" fmla="*/ 3149141 w 3408041"/>
                <a:gd name="connsiteY38" fmla="*/ 871689 h 4716654"/>
                <a:gd name="connsiteX39" fmla="*/ 2920541 w 3408041"/>
                <a:gd name="connsiteY39" fmla="*/ 1189189 h 4716654"/>
                <a:gd name="connsiteX40" fmla="*/ 2590341 w 3408041"/>
                <a:gd name="connsiteY40" fmla="*/ 1620989 h 4716654"/>
                <a:gd name="connsiteX41" fmla="*/ 2298241 w 3408041"/>
                <a:gd name="connsiteY41" fmla="*/ 2014689 h 4716654"/>
                <a:gd name="connsiteX42" fmla="*/ 2171241 w 3408041"/>
                <a:gd name="connsiteY42" fmla="*/ 2319489 h 4716654"/>
                <a:gd name="connsiteX43" fmla="*/ 2178861 w 3408041"/>
                <a:gd name="connsiteY43" fmla="*/ 2647149 h 4716654"/>
                <a:gd name="connsiteX44" fmla="*/ 2229661 w 3408041"/>
                <a:gd name="connsiteY44" fmla="*/ 3012909 h 4716654"/>
                <a:gd name="connsiteX0" fmla="*/ 2316021 w 3408453"/>
                <a:gd name="connsiteY0" fmla="*/ 3160229 h 4716654"/>
                <a:gd name="connsiteX1" fmla="*/ 2488741 w 3408453"/>
                <a:gd name="connsiteY1" fmla="*/ 3531069 h 4716654"/>
                <a:gd name="connsiteX2" fmla="*/ 2686861 w 3408453"/>
                <a:gd name="connsiteY2" fmla="*/ 3774909 h 4716654"/>
                <a:gd name="connsiteX3" fmla="*/ 2564941 w 3408453"/>
                <a:gd name="connsiteY3" fmla="*/ 4003509 h 4716654"/>
                <a:gd name="connsiteX4" fmla="*/ 2183941 w 3408453"/>
                <a:gd name="connsiteY4" fmla="*/ 4110189 h 4716654"/>
                <a:gd name="connsiteX5" fmla="*/ 1701341 w 3408453"/>
                <a:gd name="connsiteY5" fmla="*/ 4313389 h 4716654"/>
                <a:gd name="connsiteX6" fmla="*/ 1409241 w 3408453"/>
                <a:gd name="connsiteY6" fmla="*/ 4516589 h 4716654"/>
                <a:gd name="connsiteX7" fmla="*/ 1053641 w 3408453"/>
                <a:gd name="connsiteY7" fmla="*/ 4694389 h 4716654"/>
                <a:gd name="connsiteX8" fmla="*/ 786941 w 3408453"/>
                <a:gd name="connsiteY8" fmla="*/ 4707089 h 4716654"/>
                <a:gd name="connsiteX9" fmla="*/ 571041 w 3408453"/>
                <a:gd name="connsiteY9" fmla="*/ 4630889 h 4716654"/>
                <a:gd name="connsiteX10" fmla="*/ 494841 w 3408453"/>
                <a:gd name="connsiteY10" fmla="*/ 4491189 h 4716654"/>
                <a:gd name="connsiteX11" fmla="*/ 583741 w 3408453"/>
                <a:gd name="connsiteY11" fmla="*/ 4313389 h 4716654"/>
                <a:gd name="connsiteX12" fmla="*/ 634541 w 3408453"/>
                <a:gd name="connsiteY12" fmla="*/ 4122889 h 4716654"/>
                <a:gd name="connsiteX13" fmla="*/ 558341 w 3408453"/>
                <a:gd name="connsiteY13" fmla="*/ 4046689 h 4716654"/>
                <a:gd name="connsiteX14" fmla="*/ 367841 w 3408453"/>
                <a:gd name="connsiteY14" fmla="*/ 4084789 h 4716654"/>
                <a:gd name="connsiteX15" fmla="*/ 228141 w 3408453"/>
                <a:gd name="connsiteY15" fmla="*/ 4122889 h 4716654"/>
                <a:gd name="connsiteX16" fmla="*/ 101141 w 3408453"/>
                <a:gd name="connsiteY16" fmla="*/ 4008589 h 4716654"/>
                <a:gd name="connsiteX17" fmla="*/ 24941 w 3408453"/>
                <a:gd name="connsiteY17" fmla="*/ 3818089 h 4716654"/>
                <a:gd name="connsiteX18" fmla="*/ 12241 w 3408453"/>
                <a:gd name="connsiteY18" fmla="*/ 3564089 h 4716654"/>
                <a:gd name="connsiteX19" fmla="*/ 190041 w 3408453"/>
                <a:gd name="connsiteY19" fmla="*/ 3411689 h 4716654"/>
                <a:gd name="connsiteX20" fmla="*/ 558341 w 3408453"/>
                <a:gd name="connsiteY20" fmla="*/ 3348189 h 4716654"/>
                <a:gd name="connsiteX21" fmla="*/ 761541 w 3408453"/>
                <a:gd name="connsiteY21" fmla="*/ 3183089 h 4716654"/>
                <a:gd name="connsiteX22" fmla="*/ 952041 w 3408453"/>
                <a:gd name="connsiteY22" fmla="*/ 2611589 h 4716654"/>
                <a:gd name="connsiteX23" fmla="*/ 1231441 w 3408453"/>
                <a:gd name="connsiteY23" fmla="*/ 2154389 h 4716654"/>
                <a:gd name="connsiteX24" fmla="*/ 1447341 w 3408453"/>
                <a:gd name="connsiteY24" fmla="*/ 1735289 h 4716654"/>
                <a:gd name="connsiteX25" fmla="*/ 1752141 w 3408453"/>
                <a:gd name="connsiteY25" fmla="*/ 1557489 h 4716654"/>
                <a:gd name="connsiteX26" fmla="*/ 1917241 w 3408453"/>
                <a:gd name="connsiteY26" fmla="*/ 1405089 h 4716654"/>
                <a:gd name="connsiteX27" fmla="*/ 2082341 w 3408453"/>
                <a:gd name="connsiteY27" fmla="*/ 1024089 h 4716654"/>
                <a:gd name="connsiteX28" fmla="*/ 2272841 w 3408453"/>
                <a:gd name="connsiteY28" fmla="*/ 884389 h 4716654"/>
                <a:gd name="connsiteX29" fmla="*/ 2539541 w 3408453"/>
                <a:gd name="connsiteY29" fmla="*/ 706589 h 4716654"/>
                <a:gd name="connsiteX30" fmla="*/ 2780841 w 3408453"/>
                <a:gd name="connsiteY30" fmla="*/ 541489 h 4716654"/>
                <a:gd name="connsiteX31" fmla="*/ 2857041 w 3408453"/>
                <a:gd name="connsiteY31" fmla="*/ 363689 h 4716654"/>
                <a:gd name="connsiteX32" fmla="*/ 3009426 w 3408453"/>
                <a:gd name="connsiteY32" fmla="*/ 71603 h 4716654"/>
                <a:gd name="connsiteX33" fmla="*/ 3218984 w 3408453"/>
                <a:gd name="connsiteY33" fmla="*/ 3868 h 4716654"/>
                <a:gd name="connsiteX34" fmla="*/ 3375624 w 3408453"/>
                <a:gd name="connsiteY34" fmla="*/ 152027 h 4716654"/>
                <a:gd name="connsiteX35" fmla="*/ 3403141 w 3408453"/>
                <a:gd name="connsiteY35" fmla="*/ 312889 h 4716654"/>
                <a:gd name="connsiteX36" fmla="*/ 3301541 w 3408453"/>
                <a:gd name="connsiteY36" fmla="*/ 490689 h 4716654"/>
                <a:gd name="connsiteX37" fmla="*/ 3174541 w 3408453"/>
                <a:gd name="connsiteY37" fmla="*/ 655789 h 4716654"/>
                <a:gd name="connsiteX38" fmla="*/ 3149141 w 3408453"/>
                <a:gd name="connsiteY38" fmla="*/ 871689 h 4716654"/>
                <a:gd name="connsiteX39" fmla="*/ 2920541 w 3408453"/>
                <a:gd name="connsiteY39" fmla="*/ 1189189 h 4716654"/>
                <a:gd name="connsiteX40" fmla="*/ 2590341 w 3408453"/>
                <a:gd name="connsiteY40" fmla="*/ 1620989 h 4716654"/>
                <a:gd name="connsiteX41" fmla="*/ 2298241 w 3408453"/>
                <a:gd name="connsiteY41" fmla="*/ 2014689 h 4716654"/>
                <a:gd name="connsiteX42" fmla="*/ 2171241 w 3408453"/>
                <a:gd name="connsiteY42" fmla="*/ 2319489 h 4716654"/>
                <a:gd name="connsiteX43" fmla="*/ 2178861 w 3408453"/>
                <a:gd name="connsiteY43" fmla="*/ 2647149 h 4716654"/>
                <a:gd name="connsiteX44" fmla="*/ 2229661 w 3408453"/>
                <a:gd name="connsiteY44" fmla="*/ 3012909 h 4716654"/>
                <a:gd name="connsiteX0" fmla="*/ 2316021 w 3408455"/>
                <a:gd name="connsiteY0" fmla="*/ 3156788 h 4713213"/>
                <a:gd name="connsiteX1" fmla="*/ 2488741 w 3408455"/>
                <a:gd name="connsiteY1" fmla="*/ 3527628 h 4713213"/>
                <a:gd name="connsiteX2" fmla="*/ 2686861 w 3408455"/>
                <a:gd name="connsiteY2" fmla="*/ 3771468 h 4713213"/>
                <a:gd name="connsiteX3" fmla="*/ 2564941 w 3408455"/>
                <a:gd name="connsiteY3" fmla="*/ 4000068 h 4713213"/>
                <a:gd name="connsiteX4" fmla="*/ 2183941 w 3408455"/>
                <a:gd name="connsiteY4" fmla="*/ 4106748 h 4713213"/>
                <a:gd name="connsiteX5" fmla="*/ 1701341 w 3408455"/>
                <a:gd name="connsiteY5" fmla="*/ 4309948 h 4713213"/>
                <a:gd name="connsiteX6" fmla="*/ 1409241 w 3408455"/>
                <a:gd name="connsiteY6" fmla="*/ 4513148 h 4713213"/>
                <a:gd name="connsiteX7" fmla="*/ 1053641 w 3408455"/>
                <a:gd name="connsiteY7" fmla="*/ 4690948 h 4713213"/>
                <a:gd name="connsiteX8" fmla="*/ 786941 w 3408455"/>
                <a:gd name="connsiteY8" fmla="*/ 4703648 h 4713213"/>
                <a:gd name="connsiteX9" fmla="*/ 571041 w 3408455"/>
                <a:gd name="connsiteY9" fmla="*/ 4627448 h 4713213"/>
                <a:gd name="connsiteX10" fmla="*/ 494841 w 3408455"/>
                <a:gd name="connsiteY10" fmla="*/ 4487748 h 4713213"/>
                <a:gd name="connsiteX11" fmla="*/ 583741 w 3408455"/>
                <a:gd name="connsiteY11" fmla="*/ 4309948 h 4713213"/>
                <a:gd name="connsiteX12" fmla="*/ 634541 w 3408455"/>
                <a:gd name="connsiteY12" fmla="*/ 4119448 h 4713213"/>
                <a:gd name="connsiteX13" fmla="*/ 558341 w 3408455"/>
                <a:gd name="connsiteY13" fmla="*/ 4043248 h 4713213"/>
                <a:gd name="connsiteX14" fmla="*/ 367841 w 3408455"/>
                <a:gd name="connsiteY14" fmla="*/ 4081348 h 4713213"/>
                <a:gd name="connsiteX15" fmla="*/ 228141 w 3408455"/>
                <a:gd name="connsiteY15" fmla="*/ 4119448 h 4713213"/>
                <a:gd name="connsiteX16" fmla="*/ 101141 w 3408455"/>
                <a:gd name="connsiteY16" fmla="*/ 4005148 h 4713213"/>
                <a:gd name="connsiteX17" fmla="*/ 24941 w 3408455"/>
                <a:gd name="connsiteY17" fmla="*/ 3814648 h 4713213"/>
                <a:gd name="connsiteX18" fmla="*/ 12241 w 3408455"/>
                <a:gd name="connsiteY18" fmla="*/ 3560648 h 4713213"/>
                <a:gd name="connsiteX19" fmla="*/ 190041 w 3408455"/>
                <a:gd name="connsiteY19" fmla="*/ 3408248 h 4713213"/>
                <a:gd name="connsiteX20" fmla="*/ 558341 w 3408455"/>
                <a:gd name="connsiteY20" fmla="*/ 3344748 h 4713213"/>
                <a:gd name="connsiteX21" fmla="*/ 761541 w 3408455"/>
                <a:gd name="connsiteY21" fmla="*/ 3179648 h 4713213"/>
                <a:gd name="connsiteX22" fmla="*/ 952041 w 3408455"/>
                <a:gd name="connsiteY22" fmla="*/ 2608148 h 4713213"/>
                <a:gd name="connsiteX23" fmla="*/ 1231441 w 3408455"/>
                <a:gd name="connsiteY23" fmla="*/ 2150948 h 4713213"/>
                <a:gd name="connsiteX24" fmla="*/ 1447341 w 3408455"/>
                <a:gd name="connsiteY24" fmla="*/ 1731848 h 4713213"/>
                <a:gd name="connsiteX25" fmla="*/ 1752141 w 3408455"/>
                <a:gd name="connsiteY25" fmla="*/ 1554048 h 4713213"/>
                <a:gd name="connsiteX26" fmla="*/ 1917241 w 3408455"/>
                <a:gd name="connsiteY26" fmla="*/ 1401648 h 4713213"/>
                <a:gd name="connsiteX27" fmla="*/ 2082341 w 3408455"/>
                <a:gd name="connsiteY27" fmla="*/ 1020648 h 4713213"/>
                <a:gd name="connsiteX28" fmla="*/ 2272841 w 3408455"/>
                <a:gd name="connsiteY28" fmla="*/ 880948 h 4713213"/>
                <a:gd name="connsiteX29" fmla="*/ 2539541 w 3408455"/>
                <a:gd name="connsiteY29" fmla="*/ 703148 h 4713213"/>
                <a:gd name="connsiteX30" fmla="*/ 2780841 w 3408455"/>
                <a:gd name="connsiteY30" fmla="*/ 538048 h 4713213"/>
                <a:gd name="connsiteX31" fmla="*/ 2857041 w 3408455"/>
                <a:gd name="connsiteY31" fmla="*/ 360248 h 4713213"/>
                <a:gd name="connsiteX32" fmla="*/ 2979787 w 3408455"/>
                <a:gd name="connsiteY32" fmla="*/ 112620 h 4713213"/>
                <a:gd name="connsiteX33" fmla="*/ 3218984 w 3408455"/>
                <a:gd name="connsiteY33" fmla="*/ 427 h 4713213"/>
                <a:gd name="connsiteX34" fmla="*/ 3375624 w 3408455"/>
                <a:gd name="connsiteY34" fmla="*/ 148586 h 4713213"/>
                <a:gd name="connsiteX35" fmla="*/ 3403141 w 3408455"/>
                <a:gd name="connsiteY35" fmla="*/ 309448 h 4713213"/>
                <a:gd name="connsiteX36" fmla="*/ 3301541 w 3408455"/>
                <a:gd name="connsiteY36" fmla="*/ 487248 h 4713213"/>
                <a:gd name="connsiteX37" fmla="*/ 3174541 w 3408455"/>
                <a:gd name="connsiteY37" fmla="*/ 652348 h 4713213"/>
                <a:gd name="connsiteX38" fmla="*/ 3149141 w 3408455"/>
                <a:gd name="connsiteY38" fmla="*/ 868248 h 4713213"/>
                <a:gd name="connsiteX39" fmla="*/ 2920541 w 3408455"/>
                <a:gd name="connsiteY39" fmla="*/ 1185748 h 4713213"/>
                <a:gd name="connsiteX40" fmla="*/ 2590341 w 3408455"/>
                <a:gd name="connsiteY40" fmla="*/ 1617548 h 4713213"/>
                <a:gd name="connsiteX41" fmla="*/ 2298241 w 3408455"/>
                <a:gd name="connsiteY41" fmla="*/ 2011248 h 4713213"/>
                <a:gd name="connsiteX42" fmla="*/ 2171241 w 3408455"/>
                <a:gd name="connsiteY42" fmla="*/ 2316048 h 4713213"/>
                <a:gd name="connsiteX43" fmla="*/ 2178861 w 3408455"/>
                <a:gd name="connsiteY43" fmla="*/ 2643708 h 4713213"/>
                <a:gd name="connsiteX44" fmla="*/ 2229661 w 3408455"/>
                <a:gd name="connsiteY44" fmla="*/ 3009468 h 471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408455" h="4713213">
                  <a:moveTo>
                    <a:pt x="2316021" y="3156788"/>
                  </a:moveTo>
                  <a:cubicBezTo>
                    <a:pt x="2351158" y="3216055"/>
                    <a:pt x="2423124" y="3415021"/>
                    <a:pt x="2488741" y="3527628"/>
                  </a:cubicBezTo>
                  <a:cubicBezTo>
                    <a:pt x="2554358" y="3640235"/>
                    <a:pt x="2685591" y="3697808"/>
                    <a:pt x="2686861" y="3771468"/>
                  </a:cubicBezTo>
                  <a:cubicBezTo>
                    <a:pt x="2688131" y="3845128"/>
                    <a:pt x="2652571" y="3954348"/>
                    <a:pt x="2564941" y="4000068"/>
                  </a:cubicBezTo>
                  <a:cubicBezTo>
                    <a:pt x="2477311" y="4045788"/>
                    <a:pt x="2327874" y="4055101"/>
                    <a:pt x="2183941" y="4106748"/>
                  </a:cubicBezTo>
                  <a:cubicBezTo>
                    <a:pt x="2040008" y="4158395"/>
                    <a:pt x="1830458" y="4242215"/>
                    <a:pt x="1701341" y="4309948"/>
                  </a:cubicBezTo>
                  <a:cubicBezTo>
                    <a:pt x="1572224" y="4377681"/>
                    <a:pt x="1517191" y="4449648"/>
                    <a:pt x="1409241" y="4513148"/>
                  </a:cubicBezTo>
                  <a:cubicBezTo>
                    <a:pt x="1301291" y="4576648"/>
                    <a:pt x="1157358" y="4659198"/>
                    <a:pt x="1053641" y="4690948"/>
                  </a:cubicBezTo>
                  <a:cubicBezTo>
                    <a:pt x="949924" y="4722698"/>
                    <a:pt x="867374" y="4714231"/>
                    <a:pt x="786941" y="4703648"/>
                  </a:cubicBezTo>
                  <a:cubicBezTo>
                    <a:pt x="706508" y="4693065"/>
                    <a:pt x="619724" y="4663431"/>
                    <a:pt x="571041" y="4627448"/>
                  </a:cubicBezTo>
                  <a:cubicBezTo>
                    <a:pt x="522358" y="4591465"/>
                    <a:pt x="492724" y="4540665"/>
                    <a:pt x="494841" y="4487748"/>
                  </a:cubicBezTo>
                  <a:cubicBezTo>
                    <a:pt x="496958" y="4434831"/>
                    <a:pt x="560458" y="4371331"/>
                    <a:pt x="583741" y="4309948"/>
                  </a:cubicBezTo>
                  <a:cubicBezTo>
                    <a:pt x="607024" y="4248565"/>
                    <a:pt x="638774" y="4163898"/>
                    <a:pt x="634541" y="4119448"/>
                  </a:cubicBezTo>
                  <a:cubicBezTo>
                    <a:pt x="630308" y="4074998"/>
                    <a:pt x="602791" y="4049598"/>
                    <a:pt x="558341" y="4043248"/>
                  </a:cubicBezTo>
                  <a:cubicBezTo>
                    <a:pt x="513891" y="4036898"/>
                    <a:pt x="422874" y="4068648"/>
                    <a:pt x="367841" y="4081348"/>
                  </a:cubicBezTo>
                  <a:cubicBezTo>
                    <a:pt x="312808" y="4094048"/>
                    <a:pt x="272591" y="4132148"/>
                    <a:pt x="228141" y="4119448"/>
                  </a:cubicBezTo>
                  <a:cubicBezTo>
                    <a:pt x="183691" y="4106748"/>
                    <a:pt x="135008" y="4055948"/>
                    <a:pt x="101141" y="4005148"/>
                  </a:cubicBezTo>
                  <a:cubicBezTo>
                    <a:pt x="67274" y="3954348"/>
                    <a:pt x="39758" y="3888731"/>
                    <a:pt x="24941" y="3814648"/>
                  </a:cubicBezTo>
                  <a:cubicBezTo>
                    <a:pt x="10124" y="3740565"/>
                    <a:pt x="-15276" y="3628381"/>
                    <a:pt x="12241" y="3560648"/>
                  </a:cubicBezTo>
                  <a:cubicBezTo>
                    <a:pt x="39758" y="3492915"/>
                    <a:pt x="99024" y="3444231"/>
                    <a:pt x="190041" y="3408248"/>
                  </a:cubicBezTo>
                  <a:cubicBezTo>
                    <a:pt x="281058" y="3372265"/>
                    <a:pt x="463091" y="3382848"/>
                    <a:pt x="558341" y="3344748"/>
                  </a:cubicBezTo>
                  <a:cubicBezTo>
                    <a:pt x="653591" y="3306648"/>
                    <a:pt x="695924" y="3302415"/>
                    <a:pt x="761541" y="3179648"/>
                  </a:cubicBezTo>
                  <a:cubicBezTo>
                    <a:pt x="827158" y="3056881"/>
                    <a:pt x="873724" y="2779598"/>
                    <a:pt x="952041" y="2608148"/>
                  </a:cubicBezTo>
                  <a:cubicBezTo>
                    <a:pt x="1030358" y="2436698"/>
                    <a:pt x="1148891" y="2296998"/>
                    <a:pt x="1231441" y="2150948"/>
                  </a:cubicBezTo>
                  <a:cubicBezTo>
                    <a:pt x="1313991" y="2004898"/>
                    <a:pt x="1360558" y="1831331"/>
                    <a:pt x="1447341" y="1731848"/>
                  </a:cubicBezTo>
                  <a:cubicBezTo>
                    <a:pt x="1534124" y="1632365"/>
                    <a:pt x="1673824" y="1609081"/>
                    <a:pt x="1752141" y="1554048"/>
                  </a:cubicBezTo>
                  <a:cubicBezTo>
                    <a:pt x="1830458" y="1499015"/>
                    <a:pt x="1862208" y="1490548"/>
                    <a:pt x="1917241" y="1401648"/>
                  </a:cubicBezTo>
                  <a:cubicBezTo>
                    <a:pt x="1972274" y="1312748"/>
                    <a:pt x="2023074" y="1107431"/>
                    <a:pt x="2082341" y="1020648"/>
                  </a:cubicBezTo>
                  <a:cubicBezTo>
                    <a:pt x="2141608" y="933865"/>
                    <a:pt x="2196641" y="933865"/>
                    <a:pt x="2272841" y="880948"/>
                  </a:cubicBezTo>
                  <a:cubicBezTo>
                    <a:pt x="2349041" y="828031"/>
                    <a:pt x="2539541" y="703148"/>
                    <a:pt x="2539541" y="703148"/>
                  </a:cubicBezTo>
                  <a:cubicBezTo>
                    <a:pt x="2624208" y="645998"/>
                    <a:pt x="2727924" y="595198"/>
                    <a:pt x="2780841" y="538048"/>
                  </a:cubicBezTo>
                  <a:cubicBezTo>
                    <a:pt x="2833758" y="480898"/>
                    <a:pt x="2823883" y="431153"/>
                    <a:pt x="2857041" y="360248"/>
                  </a:cubicBezTo>
                  <a:cubicBezTo>
                    <a:pt x="2890199" y="289343"/>
                    <a:pt x="2919463" y="172590"/>
                    <a:pt x="2979787" y="112620"/>
                  </a:cubicBezTo>
                  <a:cubicBezTo>
                    <a:pt x="3040111" y="52650"/>
                    <a:pt x="3153011" y="-5567"/>
                    <a:pt x="3218984" y="427"/>
                  </a:cubicBezTo>
                  <a:cubicBezTo>
                    <a:pt x="3284957" y="6421"/>
                    <a:pt x="3344931" y="97083"/>
                    <a:pt x="3375624" y="148586"/>
                  </a:cubicBezTo>
                  <a:cubicBezTo>
                    <a:pt x="3406317" y="200089"/>
                    <a:pt x="3415488" y="253004"/>
                    <a:pt x="3403141" y="309448"/>
                  </a:cubicBezTo>
                  <a:cubicBezTo>
                    <a:pt x="3390794" y="365892"/>
                    <a:pt x="3339641" y="430098"/>
                    <a:pt x="3301541" y="487248"/>
                  </a:cubicBezTo>
                  <a:cubicBezTo>
                    <a:pt x="3263441" y="544398"/>
                    <a:pt x="3199941" y="588848"/>
                    <a:pt x="3174541" y="652348"/>
                  </a:cubicBezTo>
                  <a:cubicBezTo>
                    <a:pt x="3149141" y="715848"/>
                    <a:pt x="3191474" y="779348"/>
                    <a:pt x="3149141" y="868248"/>
                  </a:cubicBezTo>
                  <a:cubicBezTo>
                    <a:pt x="3106808" y="957148"/>
                    <a:pt x="3013674" y="1060865"/>
                    <a:pt x="2920541" y="1185748"/>
                  </a:cubicBezTo>
                  <a:cubicBezTo>
                    <a:pt x="2827408" y="1310631"/>
                    <a:pt x="2694058" y="1479965"/>
                    <a:pt x="2590341" y="1617548"/>
                  </a:cubicBezTo>
                  <a:cubicBezTo>
                    <a:pt x="2486624" y="1755131"/>
                    <a:pt x="2368091" y="1894831"/>
                    <a:pt x="2298241" y="2011248"/>
                  </a:cubicBezTo>
                  <a:cubicBezTo>
                    <a:pt x="2228391" y="2127665"/>
                    <a:pt x="2191138" y="2210638"/>
                    <a:pt x="2171241" y="2316048"/>
                  </a:cubicBezTo>
                  <a:cubicBezTo>
                    <a:pt x="2151344" y="2421458"/>
                    <a:pt x="2169124" y="2528138"/>
                    <a:pt x="2178861" y="2643708"/>
                  </a:cubicBezTo>
                  <a:cubicBezTo>
                    <a:pt x="2188598" y="2759278"/>
                    <a:pt x="2189021" y="2838865"/>
                    <a:pt x="2229661" y="3009468"/>
                  </a:cubicBezTo>
                </a:path>
              </a:pathLst>
            </a:custGeom>
            <a:noFill/>
            <a:ln w="50800" cmpd="dbl">
              <a:solidFill>
                <a:schemeClr val="accent2">
                  <a:lumMod val="75000"/>
                </a:schemeClr>
              </a:solidFill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24" name="正方形/長方形 323"/>
            <p:cNvSpPr/>
            <p:nvPr/>
          </p:nvSpPr>
          <p:spPr>
            <a:xfrm rot="19028410">
              <a:off x="11251174" y="7326077"/>
              <a:ext cx="960519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北河内サイクルライン</a:t>
              </a:r>
              <a:endPara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5" name="フリーフォーム 324"/>
            <p:cNvSpPr/>
            <p:nvPr/>
          </p:nvSpPr>
          <p:spPr>
            <a:xfrm>
              <a:off x="9740652" y="7428425"/>
              <a:ext cx="1231454" cy="431204"/>
            </a:xfrm>
            <a:custGeom>
              <a:avLst/>
              <a:gdLst>
                <a:gd name="connsiteX0" fmla="*/ 3810000 w 3810000"/>
                <a:gd name="connsiteY0" fmla="*/ 280002 h 1334102"/>
                <a:gd name="connsiteX1" fmla="*/ 3429000 w 3810000"/>
                <a:gd name="connsiteY1" fmla="*/ 38702 h 1334102"/>
                <a:gd name="connsiteX2" fmla="*/ 2984500 w 3810000"/>
                <a:gd name="connsiteY2" fmla="*/ 602 h 1334102"/>
                <a:gd name="connsiteX3" fmla="*/ 2501900 w 3810000"/>
                <a:gd name="connsiteY3" fmla="*/ 38702 h 1334102"/>
                <a:gd name="connsiteX4" fmla="*/ 2032000 w 3810000"/>
                <a:gd name="connsiteY4" fmla="*/ 191102 h 1334102"/>
                <a:gd name="connsiteX5" fmla="*/ 1625600 w 3810000"/>
                <a:gd name="connsiteY5" fmla="*/ 432402 h 1334102"/>
                <a:gd name="connsiteX6" fmla="*/ 1435100 w 3810000"/>
                <a:gd name="connsiteY6" fmla="*/ 749902 h 1334102"/>
                <a:gd name="connsiteX7" fmla="*/ 977900 w 3810000"/>
                <a:gd name="connsiteY7" fmla="*/ 915002 h 1334102"/>
                <a:gd name="connsiteX8" fmla="*/ 635000 w 3810000"/>
                <a:gd name="connsiteY8" fmla="*/ 1016602 h 1334102"/>
                <a:gd name="connsiteX9" fmla="*/ 368300 w 3810000"/>
                <a:gd name="connsiteY9" fmla="*/ 1054702 h 1334102"/>
                <a:gd name="connsiteX10" fmla="*/ 266700 w 3810000"/>
                <a:gd name="connsiteY10" fmla="*/ 1054702 h 1334102"/>
                <a:gd name="connsiteX11" fmla="*/ 0 w 3810000"/>
                <a:gd name="connsiteY11" fmla="*/ 1334102 h 133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0000" h="1334102">
                  <a:moveTo>
                    <a:pt x="3810000" y="280002"/>
                  </a:moveTo>
                  <a:cubicBezTo>
                    <a:pt x="3688291" y="182635"/>
                    <a:pt x="3566583" y="85269"/>
                    <a:pt x="3429000" y="38702"/>
                  </a:cubicBezTo>
                  <a:cubicBezTo>
                    <a:pt x="3291417" y="-7865"/>
                    <a:pt x="3139017" y="602"/>
                    <a:pt x="2984500" y="602"/>
                  </a:cubicBezTo>
                  <a:cubicBezTo>
                    <a:pt x="2829983" y="602"/>
                    <a:pt x="2660650" y="6952"/>
                    <a:pt x="2501900" y="38702"/>
                  </a:cubicBezTo>
                  <a:cubicBezTo>
                    <a:pt x="2343150" y="70452"/>
                    <a:pt x="2178050" y="125485"/>
                    <a:pt x="2032000" y="191102"/>
                  </a:cubicBezTo>
                  <a:cubicBezTo>
                    <a:pt x="1885950" y="256719"/>
                    <a:pt x="1725083" y="339269"/>
                    <a:pt x="1625600" y="432402"/>
                  </a:cubicBezTo>
                  <a:cubicBezTo>
                    <a:pt x="1526117" y="525535"/>
                    <a:pt x="1543050" y="669469"/>
                    <a:pt x="1435100" y="749902"/>
                  </a:cubicBezTo>
                  <a:cubicBezTo>
                    <a:pt x="1327150" y="830335"/>
                    <a:pt x="1111250" y="870552"/>
                    <a:pt x="977900" y="915002"/>
                  </a:cubicBezTo>
                  <a:cubicBezTo>
                    <a:pt x="844550" y="959452"/>
                    <a:pt x="736600" y="993319"/>
                    <a:pt x="635000" y="1016602"/>
                  </a:cubicBezTo>
                  <a:cubicBezTo>
                    <a:pt x="533400" y="1039885"/>
                    <a:pt x="429683" y="1048352"/>
                    <a:pt x="368300" y="1054702"/>
                  </a:cubicBezTo>
                  <a:cubicBezTo>
                    <a:pt x="306917" y="1061052"/>
                    <a:pt x="328083" y="1008135"/>
                    <a:pt x="266700" y="1054702"/>
                  </a:cubicBezTo>
                  <a:cubicBezTo>
                    <a:pt x="205317" y="1101269"/>
                    <a:pt x="102658" y="1217685"/>
                    <a:pt x="0" y="1334102"/>
                  </a:cubicBezTo>
                </a:path>
              </a:pathLst>
            </a:custGeom>
            <a:noFill/>
            <a:ln w="50800" cap="rnd">
              <a:solidFill>
                <a:schemeClr val="accent2">
                  <a:lumMod val="75000"/>
                </a:schemeClr>
              </a:solidFill>
              <a:prstDash val="sysDot"/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26" name="フリーフォーム 325"/>
            <p:cNvSpPr/>
            <p:nvPr/>
          </p:nvSpPr>
          <p:spPr>
            <a:xfrm>
              <a:off x="10171152" y="8884603"/>
              <a:ext cx="1527213" cy="400335"/>
            </a:xfrm>
            <a:custGeom>
              <a:avLst/>
              <a:gdLst>
                <a:gd name="connsiteX0" fmla="*/ 0 w 3176588"/>
                <a:gd name="connsiteY0" fmla="*/ 585788 h 585788"/>
                <a:gd name="connsiteX1" fmla="*/ 557213 w 3176588"/>
                <a:gd name="connsiteY1" fmla="*/ 552450 h 585788"/>
                <a:gd name="connsiteX2" fmla="*/ 823913 w 3176588"/>
                <a:gd name="connsiteY2" fmla="*/ 471488 h 585788"/>
                <a:gd name="connsiteX3" fmla="*/ 1223963 w 3176588"/>
                <a:gd name="connsiteY3" fmla="*/ 433388 h 585788"/>
                <a:gd name="connsiteX4" fmla="*/ 1438275 w 3176588"/>
                <a:gd name="connsiteY4" fmla="*/ 414338 h 585788"/>
                <a:gd name="connsiteX5" fmla="*/ 1624013 w 3176588"/>
                <a:gd name="connsiteY5" fmla="*/ 414338 h 585788"/>
                <a:gd name="connsiteX6" fmla="*/ 1800225 w 3176588"/>
                <a:gd name="connsiteY6" fmla="*/ 457200 h 585788"/>
                <a:gd name="connsiteX7" fmla="*/ 2038350 w 3176588"/>
                <a:gd name="connsiteY7" fmla="*/ 390525 h 585788"/>
                <a:gd name="connsiteX8" fmla="*/ 2328863 w 3176588"/>
                <a:gd name="connsiteY8" fmla="*/ 314325 h 585788"/>
                <a:gd name="connsiteX9" fmla="*/ 2647950 w 3176588"/>
                <a:gd name="connsiteY9" fmla="*/ 228600 h 585788"/>
                <a:gd name="connsiteX10" fmla="*/ 2857500 w 3176588"/>
                <a:gd name="connsiteY10" fmla="*/ 128588 h 585788"/>
                <a:gd name="connsiteX11" fmla="*/ 3176588 w 3176588"/>
                <a:gd name="connsiteY11" fmla="*/ 0 h 585788"/>
                <a:gd name="connsiteX0" fmla="*/ 0 w 5919788"/>
                <a:gd name="connsiteY0" fmla="*/ 1714501 h 1714501"/>
                <a:gd name="connsiteX1" fmla="*/ 557213 w 5919788"/>
                <a:gd name="connsiteY1" fmla="*/ 1681163 h 1714501"/>
                <a:gd name="connsiteX2" fmla="*/ 823913 w 5919788"/>
                <a:gd name="connsiteY2" fmla="*/ 1600201 h 1714501"/>
                <a:gd name="connsiteX3" fmla="*/ 1223963 w 5919788"/>
                <a:gd name="connsiteY3" fmla="*/ 1562101 h 1714501"/>
                <a:gd name="connsiteX4" fmla="*/ 1438275 w 5919788"/>
                <a:gd name="connsiteY4" fmla="*/ 1543051 h 1714501"/>
                <a:gd name="connsiteX5" fmla="*/ 1624013 w 5919788"/>
                <a:gd name="connsiteY5" fmla="*/ 1543051 h 1714501"/>
                <a:gd name="connsiteX6" fmla="*/ 1800225 w 5919788"/>
                <a:gd name="connsiteY6" fmla="*/ 1585913 h 1714501"/>
                <a:gd name="connsiteX7" fmla="*/ 2038350 w 5919788"/>
                <a:gd name="connsiteY7" fmla="*/ 1519238 h 1714501"/>
                <a:gd name="connsiteX8" fmla="*/ 2328863 w 5919788"/>
                <a:gd name="connsiteY8" fmla="*/ 1443038 h 1714501"/>
                <a:gd name="connsiteX9" fmla="*/ 2647950 w 5919788"/>
                <a:gd name="connsiteY9" fmla="*/ 1357313 h 1714501"/>
                <a:gd name="connsiteX10" fmla="*/ 2857500 w 5919788"/>
                <a:gd name="connsiteY10" fmla="*/ 1257301 h 1714501"/>
                <a:gd name="connsiteX11" fmla="*/ 5919788 w 5919788"/>
                <a:gd name="connsiteY11" fmla="*/ 0 h 1714501"/>
                <a:gd name="connsiteX0" fmla="*/ 0 w 5919788"/>
                <a:gd name="connsiteY0" fmla="*/ 1714501 h 1714501"/>
                <a:gd name="connsiteX1" fmla="*/ 557213 w 5919788"/>
                <a:gd name="connsiteY1" fmla="*/ 1681163 h 1714501"/>
                <a:gd name="connsiteX2" fmla="*/ 823913 w 5919788"/>
                <a:gd name="connsiteY2" fmla="*/ 1600201 h 1714501"/>
                <a:gd name="connsiteX3" fmla="*/ 1223963 w 5919788"/>
                <a:gd name="connsiteY3" fmla="*/ 1562101 h 1714501"/>
                <a:gd name="connsiteX4" fmla="*/ 1438275 w 5919788"/>
                <a:gd name="connsiteY4" fmla="*/ 1543051 h 1714501"/>
                <a:gd name="connsiteX5" fmla="*/ 1624013 w 5919788"/>
                <a:gd name="connsiteY5" fmla="*/ 1543051 h 1714501"/>
                <a:gd name="connsiteX6" fmla="*/ 1800225 w 5919788"/>
                <a:gd name="connsiteY6" fmla="*/ 1585913 h 1714501"/>
                <a:gd name="connsiteX7" fmla="*/ 2038350 w 5919788"/>
                <a:gd name="connsiteY7" fmla="*/ 1519238 h 1714501"/>
                <a:gd name="connsiteX8" fmla="*/ 2328863 w 5919788"/>
                <a:gd name="connsiteY8" fmla="*/ 1443038 h 1714501"/>
                <a:gd name="connsiteX9" fmla="*/ 2647950 w 5919788"/>
                <a:gd name="connsiteY9" fmla="*/ 1357313 h 1714501"/>
                <a:gd name="connsiteX10" fmla="*/ 2857500 w 5919788"/>
                <a:gd name="connsiteY10" fmla="*/ 1257301 h 1714501"/>
                <a:gd name="connsiteX11" fmla="*/ 5568805 w 5919788"/>
                <a:gd name="connsiteY11" fmla="*/ 194812 h 1714501"/>
                <a:gd name="connsiteX12" fmla="*/ 5919788 w 5919788"/>
                <a:gd name="connsiteY12" fmla="*/ 0 h 1714501"/>
                <a:gd name="connsiteX0" fmla="*/ 0 w 5919788"/>
                <a:gd name="connsiteY0" fmla="*/ 1714501 h 1714501"/>
                <a:gd name="connsiteX1" fmla="*/ 557213 w 5919788"/>
                <a:gd name="connsiteY1" fmla="*/ 1681163 h 1714501"/>
                <a:gd name="connsiteX2" fmla="*/ 823913 w 5919788"/>
                <a:gd name="connsiteY2" fmla="*/ 1600201 h 1714501"/>
                <a:gd name="connsiteX3" fmla="*/ 1223963 w 5919788"/>
                <a:gd name="connsiteY3" fmla="*/ 1562101 h 1714501"/>
                <a:gd name="connsiteX4" fmla="*/ 1438275 w 5919788"/>
                <a:gd name="connsiteY4" fmla="*/ 1543051 h 1714501"/>
                <a:gd name="connsiteX5" fmla="*/ 1624013 w 5919788"/>
                <a:gd name="connsiteY5" fmla="*/ 1543051 h 1714501"/>
                <a:gd name="connsiteX6" fmla="*/ 1800225 w 5919788"/>
                <a:gd name="connsiteY6" fmla="*/ 1585913 h 1714501"/>
                <a:gd name="connsiteX7" fmla="*/ 2038350 w 5919788"/>
                <a:gd name="connsiteY7" fmla="*/ 1519238 h 1714501"/>
                <a:gd name="connsiteX8" fmla="*/ 2328863 w 5919788"/>
                <a:gd name="connsiteY8" fmla="*/ 1443038 h 1714501"/>
                <a:gd name="connsiteX9" fmla="*/ 2647950 w 5919788"/>
                <a:gd name="connsiteY9" fmla="*/ 1357313 h 1714501"/>
                <a:gd name="connsiteX10" fmla="*/ 2857500 w 5919788"/>
                <a:gd name="connsiteY10" fmla="*/ 1257301 h 1714501"/>
                <a:gd name="connsiteX11" fmla="*/ 4282930 w 5919788"/>
                <a:gd name="connsiteY11" fmla="*/ 785362 h 1714501"/>
                <a:gd name="connsiteX12" fmla="*/ 5568805 w 5919788"/>
                <a:gd name="connsiteY12" fmla="*/ 194812 h 1714501"/>
                <a:gd name="connsiteX13" fmla="*/ 5919788 w 5919788"/>
                <a:gd name="connsiteY13" fmla="*/ 0 h 1714501"/>
                <a:gd name="connsiteX0" fmla="*/ 0 w 5919788"/>
                <a:gd name="connsiteY0" fmla="*/ 1714501 h 1714501"/>
                <a:gd name="connsiteX1" fmla="*/ 557213 w 5919788"/>
                <a:gd name="connsiteY1" fmla="*/ 1681163 h 1714501"/>
                <a:gd name="connsiteX2" fmla="*/ 823913 w 5919788"/>
                <a:gd name="connsiteY2" fmla="*/ 1600201 h 1714501"/>
                <a:gd name="connsiteX3" fmla="*/ 1223963 w 5919788"/>
                <a:gd name="connsiteY3" fmla="*/ 1562101 h 1714501"/>
                <a:gd name="connsiteX4" fmla="*/ 1438275 w 5919788"/>
                <a:gd name="connsiteY4" fmla="*/ 1543051 h 1714501"/>
                <a:gd name="connsiteX5" fmla="*/ 1624013 w 5919788"/>
                <a:gd name="connsiteY5" fmla="*/ 1543051 h 1714501"/>
                <a:gd name="connsiteX6" fmla="*/ 1800225 w 5919788"/>
                <a:gd name="connsiteY6" fmla="*/ 1585913 h 1714501"/>
                <a:gd name="connsiteX7" fmla="*/ 2038350 w 5919788"/>
                <a:gd name="connsiteY7" fmla="*/ 1519238 h 1714501"/>
                <a:gd name="connsiteX8" fmla="*/ 2328863 w 5919788"/>
                <a:gd name="connsiteY8" fmla="*/ 1443038 h 1714501"/>
                <a:gd name="connsiteX9" fmla="*/ 2647950 w 5919788"/>
                <a:gd name="connsiteY9" fmla="*/ 1357313 h 1714501"/>
                <a:gd name="connsiteX10" fmla="*/ 2857500 w 5919788"/>
                <a:gd name="connsiteY10" fmla="*/ 1257301 h 1714501"/>
                <a:gd name="connsiteX11" fmla="*/ 3416155 w 5919788"/>
                <a:gd name="connsiteY11" fmla="*/ 1028250 h 1714501"/>
                <a:gd name="connsiteX12" fmla="*/ 4282930 w 5919788"/>
                <a:gd name="connsiteY12" fmla="*/ 785362 h 1714501"/>
                <a:gd name="connsiteX13" fmla="*/ 5568805 w 5919788"/>
                <a:gd name="connsiteY13" fmla="*/ 194812 h 1714501"/>
                <a:gd name="connsiteX14" fmla="*/ 5919788 w 5919788"/>
                <a:gd name="connsiteY14" fmla="*/ 0 h 1714501"/>
                <a:gd name="connsiteX0" fmla="*/ 0 w 5919788"/>
                <a:gd name="connsiteY0" fmla="*/ 1714501 h 1714501"/>
                <a:gd name="connsiteX1" fmla="*/ 557213 w 5919788"/>
                <a:gd name="connsiteY1" fmla="*/ 1681163 h 1714501"/>
                <a:gd name="connsiteX2" fmla="*/ 823913 w 5919788"/>
                <a:gd name="connsiteY2" fmla="*/ 1600201 h 1714501"/>
                <a:gd name="connsiteX3" fmla="*/ 1223963 w 5919788"/>
                <a:gd name="connsiteY3" fmla="*/ 1562101 h 1714501"/>
                <a:gd name="connsiteX4" fmla="*/ 1438275 w 5919788"/>
                <a:gd name="connsiteY4" fmla="*/ 1543051 h 1714501"/>
                <a:gd name="connsiteX5" fmla="*/ 1624013 w 5919788"/>
                <a:gd name="connsiteY5" fmla="*/ 1543051 h 1714501"/>
                <a:gd name="connsiteX6" fmla="*/ 1800225 w 5919788"/>
                <a:gd name="connsiteY6" fmla="*/ 1585913 h 1714501"/>
                <a:gd name="connsiteX7" fmla="*/ 2038350 w 5919788"/>
                <a:gd name="connsiteY7" fmla="*/ 1519238 h 1714501"/>
                <a:gd name="connsiteX8" fmla="*/ 2328863 w 5919788"/>
                <a:gd name="connsiteY8" fmla="*/ 1443038 h 1714501"/>
                <a:gd name="connsiteX9" fmla="*/ 2647950 w 5919788"/>
                <a:gd name="connsiteY9" fmla="*/ 1357313 h 1714501"/>
                <a:gd name="connsiteX10" fmla="*/ 2995612 w 5919788"/>
                <a:gd name="connsiteY10" fmla="*/ 1185863 h 1714501"/>
                <a:gd name="connsiteX11" fmla="*/ 3416155 w 5919788"/>
                <a:gd name="connsiteY11" fmla="*/ 1028250 h 1714501"/>
                <a:gd name="connsiteX12" fmla="*/ 4282930 w 5919788"/>
                <a:gd name="connsiteY12" fmla="*/ 785362 h 1714501"/>
                <a:gd name="connsiteX13" fmla="*/ 5568805 w 5919788"/>
                <a:gd name="connsiteY13" fmla="*/ 194812 h 1714501"/>
                <a:gd name="connsiteX14" fmla="*/ 5919788 w 5919788"/>
                <a:gd name="connsiteY14" fmla="*/ 0 h 1714501"/>
                <a:gd name="connsiteX0" fmla="*/ 0 w 5919788"/>
                <a:gd name="connsiteY0" fmla="*/ 1714501 h 1714501"/>
                <a:gd name="connsiteX1" fmla="*/ 557213 w 5919788"/>
                <a:gd name="connsiteY1" fmla="*/ 1681163 h 1714501"/>
                <a:gd name="connsiteX2" fmla="*/ 823913 w 5919788"/>
                <a:gd name="connsiteY2" fmla="*/ 1600201 h 1714501"/>
                <a:gd name="connsiteX3" fmla="*/ 1223963 w 5919788"/>
                <a:gd name="connsiteY3" fmla="*/ 1562101 h 1714501"/>
                <a:gd name="connsiteX4" fmla="*/ 1438275 w 5919788"/>
                <a:gd name="connsiteY4" fmla="*/ 1543051 h 1714501"/>
                <a:gd name="connsiteX5" fmla="*/ 1624013 w 5919788"/>
                <a:gd name="connsiteY5" fmla="*/ 1543051 h 1714501"/>
                <a:gd name="connsiteX6" fmla="*/ 1800225 w 5919788"/>
                <a:gd name="connsiteY6" fmla="*/ 1585913 h 1714501"/>
                <a:gd name="connsiteX7" fmla="*/ 2038350 w 5919788"/>
                <a:gd name="connsiteY7" fmla="*/ 1519238 h 1714501"/>
                <a:gd name="connsiteX8" fmla="*/ 2328863 w 5919788"/>
                <a:gd name="connsiteY8" fmla="*/ 1443038 h 1714501"/>
                <a:gd name="connsiteX9" fmla="*/ 2647950 w 5919788"/>
                <a:gd name="connsiteY9" fmla="*/ 1357313 h 1714501"/>
                <a:gd name="connsiteX10" fmla="*/ 2995612 w 5919788"/>
                <a:gd name="connsiteY10" fmla="*/ 1185863 h 1714501"/>
                <a:gd name="connsiteX11" fmla="*/ 3416155 w 5919788"/>
                <a:gd name="connsiteY11" fmla="*/ 1028250 h 1714501"/>
                <a:gd name="connsiteX12" fmla="*/ 4902055 w 5919788"/>
                <a:gd name="connsiteY12" fmla="*/ 556762 h 1714501"/>
                <a:gd name="connsiteX13" fmla="*/ 5568805 w 5919788"/>
                <a:gd name="connsiteY13" fmla="*/ 194812 h 1714501"/>
                <a:gd name="connsiteX14" fmla="*/ 5919788 w 5919788"/>
                <a:gd name="connsiteY14" fmla="*/ 0 h 1714501"/>
                <a:gd name="connsiteX0" fmla="*/ 0 w 5919788"/>
                <a:gd name="connsiteY0" fmla="*/ 1714501 h 1714501"/>
                <a:gd name="connsiteX1" fmla="*/ 557213 w 5919788"/>
                <a:gd name="connsiteY1" fmla="*/ 1681163 h 1714501"/>
                <a:gd name="connsiteX2" fmla="*/ 823913 w 5919788"/>
                <a:gd name="connsiteY2" fmla="*/ 1600201 h 1714501"/>
                <a:gd name="connsiteX3" fmla="*/ 1223963 w 5919788"/>
                <a:gd name="connsiteY3" fmla="*/ 1562101 h 1714501"/>
                <a:gd name="connsiteX4" fmla="*/ 1438275 w 5919788"/>
                <a:gd name="connsiteY4" fmla="*/ 1543051 h 1714501"/>
                <a:gd name="connsiteX5" fmla="*/ 1624013 w 5919788"/>
                <a:gd name="connsiteY5" fmla="*/ 1543051 h 1714501"/>
                <a:gd name="connsiteX6" fmla="*/ 1800225 w 5919788"/>
                <a:gd name="connsiteY6" fmla="*/ 1585913 h 1714501"/>
                <a:gd name="connsiteX7" fmla="*/ 2038350 w 5919788"/>
                <a:gd name="connsiteY7" fmla="*/ 1519238 h 1714501"/>
                <a:gd name="connsiteX8" fmla="*/ 2328863 w 5919788"/>
                <a:gd name="connsiteY8" fmla="*/ 1443038 h 1714501"/>
                <a:gd name="connsiteX9" fmla="*/ 2647950 w 5919788"/>
                <a:gd name="connsiteY9" fmla="*/ 1357313 h 1714501"/>
                <a:gd name="connsiteX10" fmla="*/ 2995612 w 5919788"/>
                <a:gd name="connsiteY10" fmla="*/ 1185863 h 1714501"/>
                <a:gd name="connsiteX11" fmla="*/ 3416155 w 5919788"/>
                <a:gd name="connsiteY11" fmla="*/ 1028250 h 1714501"/>
                <a:gd name="connsiteX12" fmla="*/ 4097192 w 5919788"/>
                <a:gd name="connsiteY12" fmla="*/ 909187 h 1714501"/>
                <a:gd name="connsiteX13" fmla="*/ 4902055 w 5919788"/>
                <a:gd name="connsiteY13" fmla="*/ 556762 h 1714501"/>
                <a:gd name="connsiteX14" fmla="*/ 5568805 w 5919788"/>
                <a:gd name="connsiteY14" fmla="*/ 194812 h 1714501"/>
                <a:gd name="connsiteX15" fmla="*/ 5919788 w 5919788"/>
                <a:gd name="connsiteY15" fmla="*/ 0 h 1714501"/>
                <a:gd name="connsiteX0" fmla="*/ 0 w 5929313"/>
                <a:gd name="connsiteY0" fmla="*/ 1771651 h 1771651"/>
                <a:gd name="connsiteX1" fmla="*/ 557213 w 5929313"/>
                <a:gd name="connsiteY1" fmla="*/ 1738313 h 1771651"/>
                <a:gd name="connsiteX2" fmla="*/ 823913 w 5929313"/>
                <a:gd name="connsiteY2" fmla="*/ 1657351 h 1771651"/>
                <a:gd name="connsiteX3" fmla="*/ 1223963 w 5929313"/>
                <a:gd name="connsiteY3" fmla="*/ 1619251 h 1771651"/>
                <a:gd name="connsiteX4" fmla="*/ 1438275 w 5929313"/>
                <a:gd name="connsiteY4" fmla="*/ 1600201 h 1771651"/>
                <a:gd name="connsiteX5" fmla="*/ 1624013 w 5929313"/>
                <a:gd name="connsiteY5" fmla="*/ 1600201 h 1771651"/>
                <a:gd name="connsiteX6" fmla="*/ 1800225 w 5929313"/>
                <a:gd name="connsiteY6" fmla="*/ 1643063 h 1771651"/>
                <a:gd name="connsiteX7" fmla="*/ 2038350 w 5929313"/>
                <a:gd name="connsiteY7" fmla="*/ 1576388 h 1771651"/>
                <a:gd name="connsiteX8" fmla="*/ 2328863 w 5929313"/>
                <a:gd name="connsiteY8" fmla="*/ 1500188 h 1771651"/>
                <a:gd name="connsiteX9" fmla="*/ 2647950 w 5929313"/>
                <a:gd name="connsiteY9" fmla="*/ 1414463 h 1771651"/>
                <a:gd name="connsiteX10" fmla="*/ 2995612 w 5929313"/>
                <a:gd name="connsiteY10" fmla="*/ 1243013 h 1771651"/>
                <a:gd name="connsiteX11" fmla="*/ 3416155 w 5929313"/>
                <a:gd name="connsiteY11" fmla="*/ 1085400 h 1771651"/>
                <a:gd name="connsiteX12" fmla="*/ 4097192 w 5929313"/>
                <a:gd name="connsiteY12" fmla="*/ 966337 h 1771651"/>
                <a:gd name="connsiteX13" fmla="*/ 4902055 w 5929313"/>
                <a:gd name="connsiteY13" fmla="*/ 613912 h 1771651"/>
                <a:gd name="connsiteX14" fmla="*/ 5568805 w 5929313"/>
                <a:gd name="connsiteY14" fmla="*/ 251962 h 1771651"/>
                <a:gd name="connsiteX15" fmla="*/ 5929313 w 5929313"/>
                <a:gd name="connsiteY15" fmla="*/ 0 h 1771651"/>
                <a:gd name="connsiteX0" fmla="*/ 0 w 9485916"/>
                <a:gd name="connsiteY0" fmla="*/ 5268979 h 5268979"/>
                <a:gd name="connsiteX1" fmla="*/ 557213 w 9485916"/>
                <a:gd name="connsiteY1" fmla="*/ 5235641 h 5268979"/>
                <a:gd name="connsiteX2" fmla="*/ 823913 w 9485916"/>
                <a:gd name="connsiteY2" fmla="*/ 5154679 h 5268979"/>
                <a:gd name="connsiteX3" fmla="*/ 1223963 w 9485916"/>
                <a:gd name="connsiteY3" fmla="*/ 5116579 h 5268979"/>
                <a:gd name="connsiteX4" fmla="*/ 1438275 w 9485916"/>
                <a:gd name="connsiteY4" fmla="*/ 5097529 h 5268979"/>
                <a:gd name="connsiteX5" fmla="*/ 1624013 w 9485916"/>
                <a:gd name="connsiteY5" fmla="*/ 5097529 h 5268979"/>
                <a:gd name="connsiteX6" fmla="*/ 1800225 w 9485916"/>
                <a:gd name="connsiteY6" fmla="*/ 5140391 h 5268979"/>
                <a:gd name="connsiteX7" fmla="*/ 2038350 w 9485916"/>
                <a:gd name="connsiteY7" fmla="*/ 5073716 h 5268979"/>
                <a:gd name="connsiteX8" fmla="*/ 2328863 w 9485916"/>
                <a:gd name="connsiteY8" fmla="*/ 4997516 h 5268979"/>
                <a:gd name="connsiteX9" fmla="*/ 2647950 w 9485916"/>
                <a:gd name="connsiteY9" fmla="*/ 4911791 h 5268979"/>
                <a:gd name="connsiteX10" fmla="*/ 2995612 w 9485916"/>
                <a:gd name="connsiteY10" fmla="*/ 4740341 h 5268979"/>
                <a:gd name="connsiteX11" fmla="*/ 3416155 w 9485916"/>
                <a:gd name="connsiteY11" fmla="*/ 4582728 h 5268979"/>
                <a:gd name="connsiteX12" fmla="*/ 4097192 w 9485916"/>
                <a:gd name="connsiteY12" fmla="*/ 4463665 h 5268979"/>
                <a:gd name="connsiteX13" fmla="*/ 4902055 w 9485916"/>
                <a:gd name="connsiteY13" fmla="*/ 4111240 h 5268979"/>
                <a:gd name="connsiteX14" fmla="*/ 5568805 w 9485916"/>
                <a:gd name="connsiteY14" fmla="*/ 3749290 h 5268979"/>
                <a:gd name="connsiteX15" fmla="*/ 9485916 w 9485916"/>
                <a:gd name="connsiteY15" fmla="*/ 0 h 5268979"/>
                <a:gd name="connsiteX0" fmla="*/ 0 w 9485916"/>
                <a:gd name="connsiteY0" fmla="*/ 5268979 h 5268979"/>
                <a:gd name="connsiteX1" fmla="*/ 557213 w 9485916"/>
                <a:gd name="connsiteY1" fmla="*/ 5235641 h 5268979"/>
                <a:gd name="connsiteX2" fmla="*/ 823913 w 9485916"/>
                <a:gd name="connsiteY2" fmla="*/ 5154679 h 5268979"/>
                <a:gd name="connsiteX3" fmla="*/ 1223963 w 9485916"/>
                <a:gd name="connsiteY3" fmla="*/ 5116579 h 5268979"/>
                <a:gd name="connsiteX4" fmla="*/ 1438275 w 9485916"/>
                <a:gd name="connsiteY4" fmla="*/ 5097529 h 5268979"/>
                <a:gd name="connsiteX5" fmla="*/ 1624013 w 9485916"/>
                <a:gd name="connsiteY5" fmla="*/ 5097529 h 5268979"/>
                <a:gd name="connsiteX6" fmla="*/ 1800225 w 9485916"/>
                <a:gd name="connsiteY6" fmla="*/ 5140391 h 5268979"/>
                <a:gd name="connsiteX7" fmla="*/ 2038350 w 9485916"/>
                <a:gd name="connsiteY7" fmla="*/ 5073716 h 5268979"/>
                <a:gd name="connsiteX8" fmla="*/ 2328863 w 9485916"/>
                <a:gd name="connsiteY8" fmla="*/ 4997516 h 5268979"/>
                <a:gd name="connsiteX9" fmla="*/ 2647950 w 9485916"/>
                <a:gd name="connsiteY9" fmla="*/ 4911791 h 5268979"/>
                <a:gd name="connsiteX10" fmla="*/ 2995612 w 9485916"/>
                <a:gd name="connsiteY10" fmla="*/ 4740341 h 5268979"/>
                <a:gd name="connsiteX11" fmla="*/ 3416155 w 9485916"/>
                <a:gd name="connsiteY11" fmla="*/ 4582728 h 5268979"/>
                <a:gd name="connsiteX12" fmla="*/ 4097192 w 9485916"/>
                <a:gd name="connsiteY12" fmla="*/ 4463665 h 5268979"/>
                <a:gd name="connsiteX13" fmla="*/ 4902055 w 9485916"/>
                <a:gd name="connsiteY13" fmla="*/ 4111240 h 5268979"/>
                <a:gd name="connsiteX14" fmla="*/ 5568805 w 9485916"/>
                <a:gd name="connsiteY14" fmla="*/ 3749290 h 5268979"/>
                <a:gd name="connsiteX15" fmla="*/ 6326206 w 9485916"/>
                <a:gd name="connsiteY15" fmla="*/ 3014653 h 5268979"/>
                <a:gd name="connsiteX16" fmla="*/ 9485916 w 9485916"/>
                <a:gd name="connsiteY16" fmla="*/ 0 h 5268979"/>
                <a:gd name="connsiteX0" fmla="*/ 0 w 9485916"/>
                <a:gd name="connsiteY0" fmla="*/ 5268979 h 5268979"/>
                <a:gd name="connsiteX1" fmla="*/ 557213 w 9485916"/>
                <a:gd name="connsiteY1" fmla="*/ 5235641 h 5268979"/>
                <a:gd name="connsiteX2" fmla="*/ 823913 w 9485916"/>
                <a:gd name="connsiteY2" fmla="*/ 5154679 h 5268979"/>
                <a:gd name="connsiteX3" fmla="*/ 1223963 w 9485916"/>
                <a:gd name="connsiteY3" fmla="*/ 5116579 h 5268979"/>
                <a:gd name="connsiteX4" fmla="*/ 1438275 w 9485916"/>
                <a:gd name="connsiteY4" fmla="*/ 5097529 h 5268979"/>
                <a:gd name="connsiteX5" fmla="*/ 1624013 w 9485916"/>
                <a:gd name="connsiteY5" fmla="*/ 5097529 h 5268979"/>
                <a:gd name="connsiteX6" fmla="*/ 1800225 w 9485916"/>
                <a:gd name="connsiteY6" fmla="*/ 5140391 h 5268979"/>
                <a:gd name="connsiteX7" fmla="*/ 2038350 w 9485916"/>
                <a:gd name="connsiteY7" fmla="*/ 5073716 h 5268979"/>
                <a:gd name="connsiteX8" fmla="*/ 2328863 w 9485916"/>
                <a:gd name="connsiteY8" fmla="*/ 4997516 h 5268979"/>
                <a:gd name="connsiteX9" fmla="*/ 2647950 w 9485916"/>
                <a:gd name="connsiteY9" fmla="*/ 4911791 h 5268979"/>
                <a:gd name="connsiteX10" fmla="*/ 2995612 w 9485916"/>
                <a:gd name="connsiteY10" fmla="*/ 4740341 h 5268979"/>
                <a:gd name="connsiteX11" fmla="*/ 3416155 w 9485916"/>
                <a:gd name="connsiteY11" fmla="*/ 4582728 h 5268979"/>
                <a:gd name="connsiteX12" fmla="*/ 4097192 w 9485916"/>
                <a:gd name="connsiteY12" fmla="*/ 4463665 h 5268979"/>
                <a:gd name="connsiteX13" fmla="*/ 4902055 w 9485916"/>
                <a:gd name="connsiteY13" fmla="*/ 4111240 h 5268979"/>
                <a:gd name="connsiteX14" fmla="*/ 5568805 w 9485916"/>
                <a:gd name="connsiteY14" fmla="*/ 3749290 h 5268979"/>
                <a:gd name="connsiteX15" fmla="*/ 6326206 w 9485916"/>
                <a:gd name="connsiteY15" fmla="*/ 3014653 h 5268979"/>
                <a:gd name="connsiteX16" fmla="*/ 6978250 w 9485916"/>
                <a:gd name="connsiteY16" fmla="*/ 2165020 h 5268979"/>
                <a:gd name="connsiteX17" fmla="*/ 9485916 w 9485916"/>
                <a:gd name="connsiteY17" fmla="*/ 0 h 5268979"/>
                <a:gd name="connsiteX0" fmla="*/ 0 w 9485916"/>
                <a:gd name="connsiteY0" fmla="*/ 5268979 h 5268979"/>
                <a:gd name="connsiteX1" fmla="*/ 557213 w 9485916"/>
                <a:gd name="connsiteY1" fmla="*/ 5235641 h 5268979"/>
                <a:gd name="connsiteX2" fmla="*/ 823913 w 9485916"/>
                <a:gd name="connsiteY2" fmla="*/ 5154679 h 5268979"/>
                <a:gd name="connsiteX3" fmla="*/ 1223963 w 9485916"/>
                <a:gd name="connsiteY3" fmla="*/ 5116579 h 5268979"/>
                <a:gd name="connsiteX4" fmla="*/ 1438275 w 9485916"/>
                <a:gd name="connsiteY4" fmla="*/ 5097529 h 5268979"/>
                <a:gd name="connsiteX5" fmla="*/ 1624013 w 9485916"/>
                <a:gd name="connsiteY5" fmla="*/ 5097529 h 5268979"/>
                <a:gd name="connsiteX6" fmla="*/ 1800225 w 9485916"/>
                <a:gd name="connsiteY6" fmla="*/ 5140391 h 5268979"/>
                <a:gd name="connsiteX7" fmla="*/ 2038350 w 9485916"/>
                <a:gd name="connsiteY7" fmla="*/ 5073716 h 5268979"/>
                <a:gd name="connsiteX8" fmla="*/ 2328863 w 9485916"/>
                <a:gd name="connsiteY8" fmla="*/ 4997516 h 5268979"/>
                <a:gd name="connsiteX9" fmla="*/ 2647950 w 9485916"/>
                <a:gd name="connsiteY9" fmla="*/ 4911791 h 5268979"/>
                <a:gd name="connsiteX10" fmla="*/ 2995612 w 9485916"/>
                <a:gd name="connsiteY10" fmla="*/ 4740341 h 5268979"/>
                <a:gd name="connsiteX11" fmla="*/ 3416155 w 9485916"/>
                <a:gd name="connsiteY11" fmla="*/ 4582728 h 5268979"/>
                <a:gd name="connsiteX12" fmla="*/ 4097192 w 9485916"/>
                <a:gd name="connsiteY12" fmla="*/ 4463665 h 5268979"/>
                <a:gd name="connsiteX13" fmla="*/ 4902055 w 9485916"/>
                <a:gd name="connsiteY13" fmla="*/ 4111240 h 5268979"/>
                <a:gd name="connsiteX14" fmla="*/ 5568805 w 9485916"/>
                <a:gd name="connsiteY14" fmla="*/ 3749290 h 5268979"/>
                <a:gd name="connsiteX15" fmla="*/ 6326206 w 9485916"/>
                <a:gd name="connsiteY15" fmla="*/ 3014653 h 5268979"/>
                <a:gd name="connsiteX16" fmla="*/ 6978250 w 9485916"/>
                <a:gd name="connsiteY16" fmla="*/ 2165020 h 5268979"/>
                <a:gd name="connsiteX17" fmla="*/ 6958491 w 9485916"/>
                <a:gd name="connsiteY17" fmla="*/ 1354905 h 5268979"/>
                <a:gd name="connsiteX18" fmla="*/ 9485916 w 9485916"/>
                <a:gd name="connsiteY18" fmla="*/ 0 h 5268979"/>
                <a:gd name="connsiteX0" fmla="*/ 0 w 7351954"/>
                <a:gd name="connsiteY0" fmla="*/ 6256925 h 6256925"/>
                <a:gd name="connsiteX1" fmla="*/ 557213 w 7351954"/>
                <a:gd name="connsiteY1" fmla="*/ 6223587 h 6256925"/>
                <a:gd name="connsiteX2" fmla="*/ 823913 w 7351954"/>
                <a:gd name="connsiteY2" fmla="*/ 6142625 h 6256925"/>
                <a:gd name="connsiteX3" fmla="*/ 1223963 w 7351954"/>
                <a:gd name="connsiteY3" fmla="*/ 6104525 h 6256925"/>
                <a:gd name="connsiteX4" fmla="*/ 1438275 w 7351954"/>
                <a:gd name="connsiteY4" fmla="*/ 6085475 h 6256925"/>
                <a:gd name="connsiteX5" fmla="*/ 1624013 w 7351954"/>
                <a:gd name="connsiteY5" fmla="*/ 6085475 h 6256925"/>
                <a:gd name="connsiteX6" fmla="*/ 1800225 w 7351954"/>
                <a:gd name="connsiteY6" fmla="*/ 6128337 h 6256925"/>
                <a:gd name="connsiteX7" fmla="*/ 2038350 w 7351954"/>
                <a:gd name="connsiteY7" fmla="*/ 6061662 h 6256925"/>
                <a:gd name="connsiteX8" fmla="*/ 2328863 w 7351954"/>
                <a:gd name="connsiteY8" fmla="*/ 5985462 h 6256925"/>
                <a:gd name="connsiteX9" fmla="*/ 2647950 w 7351954"/>
                <a:gd name="connsiteY9" fmla="*/ 5899737 h 6256925"/>
                <a:gd name="connsiteX10" fmla="*/ 2995612 w 7351954"/>
                <a:gd name="connsiteY10" fmla="*/ 5728287 h 6256925"/>
                <a:gd name="connsiteX11" fmla="*/ 3416155 w 7351954"/>
                <a:gd name="connsiteY11" fmla="*/ 5570674 h 6256925"/>
                <a:gd name="connsiteX12" fmla="*/ 4097192 w 7351954"/>
                <a:gd name="connsiteY12" fmla="*/ 5451611 h 6256925"/>
                <a:gd name="connsiteX13" fmla="*/ 4902055 w 7351954"/>
                <a:gd name="connsiteY13" fmla="*/ 5099186 h 6256925"/>
                <a:gd name="connsiteX14" fmla="*/ 5568805 w 7351954"/>
                <a:gd name="connsiteY14" fmla="*/ 4737236 h 6256925"/>
                <a:gd name="connsiteX15" fmla="*/ 6326206 w 7351954"/>
                <a:gd name="connsiteY15" fmla="*/ 4002599 h 6256925"/>
                <a:gd name="connsiteX16" fmla="*/ 6978250 w 7351954"/>
                <a:gd name="connsiteY16" fmla="*/ 3152966 h 6256925"/>
                <a:gd name="connsiteX17" fmla="*/ 6958491 w 7351954"/>
                <a:gd name="connsiteY17" fmla="*/ 2342851 h 6256925"/>
                <a:gd name="connsiteX18" fmla="*/ 7351954 w 7351954"/>
                <a:gd name="connsiteY18" fmla="*/ 0 h 6256925"/>
                <a:gd name="connsiteX0" fmla="*/ 0 w 7351954"/>
                <a:gd name="connsiteY0" fmla="*/ 6256925 h 6256925"/>
                <a:gd name="connsiteX1" fmla="*/ 557213 w 7351954"/>
                <a:gd name="connsiteY1" fmla="*/ 6223587 h 6256925"/>
                <a:gd name="connsiteX2" fmla="*/ 823913 w 7351954"/>
                <a:gd name="connsiteY2" fmla="*/ 6142625 h 6256925"/>
                <a:gd name="connsiteX3" fmla="*/ 1223963 w 7351954"/>
                <a:gd name="connsiteY3" fmla="*/ 6104525 h 6256925"/>
                <a:gd name="connsiteX4" fmla="*/ 1438275 w 7351954"/>
                <a:gd name="connsiteY4" fmla="*/ 6085475 h 6256925"/>
                <a:gd name="connsiteX5" fmla="*/ 1624013 w 7351954"/>
                <a:gd name="connsiteY5" fmla="*/ 6085475 h 6256925"/>
                <a:gd name="connsiteX6" fmla="*/ 1800225 w 7351954"/>
                <a:gd name="connsiteY6" fmla="*/ 6128337 h 6256925"/>
                <a:gd name="connsiteX7" fmla="*/ 2038350 w 7351954"/>
                <a:gd name="connsiteY7" fmla="*/ 6061662 h 6256925"/>
                <a:gd name="connsiteX8" fmla="*/ 2328863 w 7351954"/>
                <a:gd name="connsiteY8" fmla="*/ 5985462 h 6256925"/>
                <a:gd name="connsiteX9" fmla="*/ 2647950 w 7351954"/>
                <a:gd name="connsiteY9" fmla="*/ 5899737 h 6256925"/>
                <a:gd name="connsiteX10" fmla="*/ 2995612 w 7351954"/>
                <a:gd name="connsiteY10" fmla="*/ 5728287 h 6256925"/>
                <a:gd name="connsiteX11" fmla="*/ 3416155 w 7351954"/>
                <a:gd name="connsiteY11" fmla="*/ 5570674 h 6256925"/>
                <a:gd name="connsiteX12" fmla="*/ 4097192 w 7351954"/>
                <a:gd name="connsiteY12" fmla="*/ 5451611 h 6256925"/>
                <a:gd name="connsiteX13" fmla="*/ 4902055 w 7351954"/>
                <a:gd name="connsiteY13" fmla="*/ 5099186 h 6256925"/>
                <a:gd name="connsiteX14" fmla="*/ 5568805 w 7351954"/>
                <a:gd name="connsiteY14" fmla="*/ 4737236 h 6256925"/>
                <a:gd name="connsiteX15" fmla="*/ 6326206 w 7351954"/>
                <a:gd name="connsiteY15" fmla="*/ 4002599 h 6256925"/>
                <a:gd name="connsiteX16" fmla="*/ 6978250 w 7351954"/>
                <a:gd name="connsiteY16" fmla="*/ 3152966 h 6256925"/>
                <a:gd name="connsiteX17" fmla="*/ 7057286 w 7351954"/>
                <a:gd name="connsiteY17" fmla="*/ 2165020 h 6256925"/>
                <a:gd name="connsiteX18" fmla="*/ 7351954 w 7351954"/>
                <a:gd name="connsiteY18" fmla="*/ 0 h 6256925"/>
                <a:gd name="connsiteX0" fmla="*/ 0 w 7351954"/>
                <a:gd name="connsiteY0" fmla="*/ 6256925 h 6256925"/>
                <a:gd name="connsiteX1" fmla="*/ 557213 w 7351954"/>
                <a:gd name="connsiteY1" fmla="*/ 6223587 h 6256925"/>
                <a:gd name="connsiteX2" fmla="*/ 823913 w 7351954"/>
                <a:gd name="connsiteY2" fmla="*/ 6142625 h 6256925"/>
                <a:gd name="connsiteX3" fmla="*/ 1223963 w 7351954"/>
                <a:gd name="connsiteY3" fmla="*/ 6104525 h 6256925"/>
                <a:gd name="connsiteX4" fmla="*/ 1438275 w 7351954"/>
                <a:gd name="connsiteY4" fmla="*/ 6085475 h 6256925"/>
                <a:gd name="connsiteX5" fmla="*/ 1624013 w 7351954"/>
                <a:gd name="connsiteY5" fmla="*/ 6085475 h 6256925"/>
                <a:gd name="connsiteX6" fmla="*/ 1800225 w 7351954"/>
                <a:gd name="connsiteY6" fmla="*/ 6128337 h 6256925"/>
                <a:gd name="connsiteX7" fmla="*/ 2038350 w 7351954"/>
                <a:gd name="connsiteY7" fmla="*/ 6061662 h 6256925"/>
                <a:gd name="connsiteX8" fmla="*/ 2328863 w 7351954"/>
                <a:gd name="connsiteY8" fmla="*/ 5985462 h 6256925"/>
                <a:gd name="connsiteX9" fmla="*/ 2647950 w 7351954"/>
                <a:gd name="connsiteY9" fmla="*/ 5899737 h 6256925"/>
                <a:gd name="connsiteX10" fmla="*/ 2995612 w 7351954"/>
                <a:gd name="connsiteY10" fmla="*/ 5728287 h 6256925"/>
                <a:gd name="connsiteX11" fmla="*/ 3416155 w 7351954"/>
                <a:gd name="connsiteY11" fmla="*/ 5570674 h 6256925"/>
                <a:gd name="connsiteX12" fmla="*/ 4097192 w 7351954"/>
                <a:gd name="connsiteY12" fmla="*/ 5451611 h 6256925"/>
                <a:gd name="connsiteX13" fmla="*/ 4902055 w 7351954"/>
                <a:gd name="connsiteY13" fmla="*/ 5099186 h 6256925"/>
                <a:gd name="connsiteX14" fmla="*/ 5568805 w 7351954"/>
                <a:gd name="connsiteY14" fmla="*/ 4737236 h 6256925"/>
                <a:gd name="connsiteX15" fmla="*/ 6326206 w 7351954"/>
                <a:gd name="connsiteY15" fmla="*/ 4002599 h 6256925"/>
                <a:gd name="connsiteX16" fmla="*/ 6978250 w 7351954"/>
                <a:gd name="connsiteY16" fmla="*/ 3152966 h 6256925"/>
                <a:gd name="connsiteX17" fmla="*/ 7057286 w 7351954"/>
                <a:gd name="connsiteY17" fmla="*/ 2165020 h 6256925"/>
                <a:gd name="connsiteX18" fmla="*/ 7351954 w 7351954"/>
                <a:gd name="connsiteY18" fmla="*/ 0 h 6256925"/>
                <a:gd name="connsiteX0" fmla="*/ 0 w 7351954"/>
                <a:gd name="connsiteY0" fmla="*/ 6256925 h 6256925"/>
                <a:gd name="connsiteX1" fmla="*/ 557213 w 7351954"/>
                <a:gd name="connsiteY1" fmla="*/ 6223587 h 6256925"/>
                <a:gd name="connsiteX2" fmla="*/ 823913 w 7351954"/>
                <a:gd name="connsiteY2" fmla="*/ 6142625 h 6256925"/>
                <a:gd name="connsiteX3" fmla="*/ 1223963 w 7351954"/>
                <a:gd name="connsiteY3" fmla="*/ 6104525 h 6256925"/>
                <a:gd name="connsiteX4" fmla="*/ 1438275 w 7351954"/>
                <a:gd name="connsiteY4" fmla="*/ 6085475 h 6256925"/>
                <a:gd name="connsiteX5" fmla="*/ 1624013 w 7351954"/>
                <a:gd name="connsiteY5" fmla="*/ 6085475 h 6256925"/>
                <a:gd name="connsiteX6" fmla="*/ 1800225 w 7351954"/>
                <a:gd name="connsiteY6" fmla="*/ 6128337 h 6256925"/>
                <a:gd name="connsiteX7" fmla="*/ 2038350 w 7351954"/>
                <a:gd name="connsiteY7" fmla="*/ 6061662 h 6256925"/>
                <a:gd name="connsiteX8" fmla="*/ 2328863 w 7351954"/>
                <a:gd name="connsiteY8" fmla="*/ 5985462 h 6256925"/>
                <a:gd name="connsiteX9" fmla="*/ 2647950 w 7351954"/>
                <a:gd name="connsiteY9" fmla="*/ 5899737 h 6256925"/>
                <a:gd name="connsiteX10" fmla="*/ 2995612 w 7351954"/>
                <a:gd name="connsiteY10" fmla="*/ 5728287 h 6256925"/>
                <a:gd name="connsiteX11" fmla="*/ 3416155 w 7351954"/>
                <a:gd name="connsiteY11" fmla="*/ 5570674 h 6256925"/>
                <a:gd name="connsiteX12" fmla="*/ 4097192 w 7351954"/>
                <a:gd name="connsiteY12" fmla="*/ 5451611 h 6256925"/>
                <a:gd name="connsiteX13" fmla="*/ 4902055 w 7351954"/>
                <a:gd name="connsiteY13" fmla="*/ 5099186 h 6256925"/>
                <a:gd name="connsiteX14" fmla="*/ 5568805 w 7351954"/>
                <a:gd name="connsiteY14" fmla="*/ 4737236 h 6256925"/>
                <a:gd name="connsiteX15" fmla="*/ 6326206 w 7351954"/>
                <a:gd name="connsiteY15" fmla="*/ 4002599 h 6256925"/>
                <a:gd name="connsiteX16" fmla="*/ 6978250 w 7351954"/>
                <a:gd name="connsiteY16" fmla="*/ 3152966 h 6256925"/>
                <a:gd name="connsiteX17" fmla="*/ 7057286 w 7351954"/>
                <a:gd name="connsiteY17" fmla="*/ 2165020 h 6256925"/>
                <a:gd name="connsiteX18" fmla="*/ 7351954 w 7351954"/>
                <a:gd name="connsiteY18" fmla="*/ 0 h 6256925"/>
                <a:gd name="connsiteX0" fmla="*/ 0 w 7351954"/>
                <a:gd name="connsiteY0" fmla="*/ 6256925 h 6256925"/>
                <a:gd name="connsiteX1" fmla="*/ 557213 w 7351954"/>
                <a:gd name="connsiteY1" fmla="*/ 6223587 h 6256925"/>
                <a:gd name="connsiteX2" fmla="*/ 823913 w 7351954"/>
                <a:gd name="connsiteY2" fmla="*/ 6142625 h 6256925"/>
                <a:gd name="connsiteX3" fmla="*/ 1223963 w 7351954"/>
                <a:gd name="connsiteY3" fmla="*/ 6104525 h 6256925"/>
                <a:gd name="connsiteX4" fmla="*/ 1438275 w 7351954"/>
                <a:gd name="connsiteY4" fmla="*/ 6085475 h 6256925"/>
                <a:gd name="connsiteX5" fmla="*/ 1624013 w 7351954"/>
                <a:gd name="connsiteY5" fmla="*/ 6085475 h 6256925"/>
                <a:gd name="connsiteX6" fmla="*/ 1800225 w 7351954"/>
                <a:gd name="connsiteY6" fmla="*/ 6128337 h 6256925"/>
                <a:gd name="connsiteX7" fmla="*/ 2038350 w 7351954"/>
                <a:gd name="connsiteY7" fmla="*/ 6061662 h 6256925"/>
                <a:gd name="connsiteX8" fmla="*/ 2328863 w 7351954"/>
                <a:gd name="connsiteY8" fmla="*/ 5985462 h 6256925"/>
                <a:gd name="connsiteX9" fmla="*/ 2647950 w 7351954"/>
                <a:gd name="connsiteY9" fmla="*/ 5899737 h 6256925"/>
                <a:gd name="connsiteX10" fmla="*/ 2995612 w 7351954"/>
                <a:gd name="connsiteY10" fmla="*/ 5728287 h 6256925"/>
                <a:gd name="connsiteX11" fmla="*/ 3416155 w 7351954"/>
                <a:gd name="connsiteY11" fmla="*/ 5570674 h 6256925"/>
                <a:gd name="connsiteX12" fmla="*/ 4097192 w 7351954"/>
                <a:gd name="connsiteY12" fmla="*/ 5451611 h 6256925"/>
                <a:gd name="connsiteX13" fmla="*/ 4902055 w 7351954"/>
                <a:gd name="connsiteY13" fmla="*/ 5099186 h 6256925"/>
                <a:gd name="connsiteX14" fmla="*/ 5568805 w 7351954"/>
                <a:gd name="connsiteY14" fmla="*/ 4737236 h 6256925"/>
                <a:gd name="connsiteX15" fmla="*/ 6326206 w 7351954"/>
                <a:gd name="connsiteY15" fmla="*/ 4002599 h 6256925"/>
                <a:gd name="connsiteX16" fmla="*/ 6978250 w 7351954"/>
                <a:gd name="connsiteY16" fmla="*/ 3152966 h 6256925"/>
                <a:gd name="connsiteX17" fmla="*/ 7057286 w 7351954"/>
                <a:gd name="connsiteY17" fmla="*/ 2165020 h 6256925"/>
                <a:gd name="connsiteX18" fmla="*/ 7351954 w 7351954"/>
                <a:gd name="connsiteY18" fmla="*/ 0 h 6256925"/>
                <a:gd name="connsiteX0" fmla="*/ 0 w 7092204"/>
                <a:gd name="connsiteY0" fmla="*/ 6316202 h 6316202"/>
                <a:gd name="connsiteX1" fmla="*/ 557213 w 7092204"/>
                <a:gd name="connsiteY1" fmla="*/ 6282864 h 6316202"/>
                <a:gd name="connsiteX2" fmla="*/ 823913 w 7092204"/>
                <a:gd name="connsiteY2" fmla="*/ 6201902 h 6316202"/>
                <a:gd name="connsiteX3" fmla="*/ 1223963 w 7092204"/>
                <a:gd name="connsiteY3" fmla="*/ 6163802 h 6316202"/>
                <a:gd name="connsiteX4" fmla="*/ 1438275 w 7092204"/>
                <a:gd name="connsiteY4" fmla="*/ 6144752 h 6316202"/>
                <a:gd name="connsiteX5" fmla="*/ 1624013 w 7092204"/>
                <a:gd name="connsiteY5" fmla="*/ 6144752 h 6316202"/>
                <a:gd name="connsiteX6" fmla="*/ 1800225 w 7092204"/>
                <a:gd name="connsiteY6" fmla="*/ 6187614 h 6316202"/>
                <a:gd name="connsiteX7" fmla="*/ 2038350 w 7092204"/>
                <a:gd name="connsiteY7" fmla="*/ 6120939 h 6316202"/>
                <a:gd name="connsiteX8" fmla="*/ 2328863 w 7092204"/>
                <a:gd name="connsiteY8" fmla="*/ 6044739 h 6316202"/>
                <a:gd name="connsiteX9" fmla="*/ 2647950 w 7092204"/>
                <a:gd name="connsiteY9" fmla="*/ 5959014 h 6316202"/>
                <a:gd name="connsiteX10" fmla="*/ 2995612 w 7092204"/>
                <a:gd name="connsiteY10" fmla="*/ 5787564 h 6316202"/>
                <a:gd name="connsiteX11" fmla="*/ 3416155 w 7092204"/>
                <a:gd name="connsiteY11" fmla="*/ 5629951 h 6316202"/>
                <a:gd name="connsiteX12" fmla="*/ 4097192 w 7092204"/>
                <a:gd name="connsiteY12" fmla="*/ 5510888 h 6316202"/>
                <a:gd name="connsiteX13" fmla="*/ 4902055 w 7092204"/>
                <a:gd name="connsiteY13" fmla="*/ 5158463 h 6316202"/>
                <a:gd name="connsiteX14" fmla="*/ 5568805 w 7092204"/>
                <a:gd name="connsiteY14" fmla="*/ 4796513 h 6316202"/>
                <a:gd name="connsiteX15" fmla="*/ 6326206 w 7092204"/>
                <a:gd name="connsiteY15" fmla="*/ 4061876 h 6316202"/>
                <a:gd name="connsiteX16" fmla="*/ 6978250 w 7092204"/>
                <a:gd name="connsiteY16" fmla="*/ 3212243 h 6316202"/>
                <a:gd name="connsiteX17" fmla="*/ 7057286 w 7092204"/>
                <a:gd name="connsiteY17" fmla="*/ 2224297 h 6316202"/>
                <a:gd name="connsiteX18" fmla="*/ 7075329 w 7092204"/>
                <a:gd name="connsiteY18" fmla="*/ 0 h 6316202"/>
                <a:gd name="connsiteX0" fmla="*/ 0 w 7136321"/>
                <a:gd name="connsiteY0" fmla="*/ 6316202 h 6316202"/>
                <a:gd name="connsiteX1" fmla="*/ 557213 w 7136321"/>
                <a:gd name="connsiteY1" fmla="*/ 6282864 h 6316202"/>
                <a:gd name="connsiteX2" fmla="*/ 823913 w 7136321"/>
                <a:gd name="connsiteY2" fmla="*/ 6201902 h 6316202"/>
                <a:gd name="connsiteX3" fmla="*/ 1223963 w 7136321"/>
                <a:gd name="connsiteY3" fmla="*/ 6163802 h 6316202"/>
                <a:gd name="connsiteX4" fmla="*/ 1438275 w 7136321"/>
                <a:gd name="connsiteY4" fmla="*/ 6144752 h 6316202"/>
                <a:gd name="connsiteX5" fmla="*/ 1624013 w 7136321"/>
                <a:gd name="connsiteY5" fmla="*/ 6144752 h 6316202"/>
                <a:gd name="connsiteX6" fmla="*/ 1800225 w 7136321"/>
                <a:gd name="connsiteY6" fmla="*/ 6187614 h 6316202"/>
                <a:gd name="connsiteX7" fmla="*/ 2038350 w 7136321"/>
                <a:gd name="connsiteY7" fmla="*/ 6120939 h 6316202"/>
                <a:gd name="connsiteX8" fmla="*/ 2328863 w 7136321"/>
                <a:gd name="connsiteY8" fmla="*/ 6044739 h 6316202"/>
                <a:gd name="connsiteX9" fmla="*/ 2647950 w 7136321"/>
                <a:gd name="connsiteY9" fmla="*/ 5959014 h 6316202"/>
                <a:gd name="connsiteX10" fmla="*/ 2995612 w 7136321"/>
                <a:gd name="connsiteY10" fmla="*/ 5787564 h 6316202"/>
                <a:gd name="connsiteX11" fmla="*/ 3416155 w 7136321"/>
                <a:gd name="connsiteY11" fmla="*/ 5629951 h 6316202"/>
                <a:gd name="connsiteX12" fmla="*/ 4097192 w 7136321"/>
                <a:gd name="connsiteY12" fmla="*/ 5510888 h 6316202"/>
                <a:gd name="connsiteX13" fmla="*/ 4902055 w 7136321"/>
                <a:gd name="connsiteY13" fmla="*/ 5158463 h 6316202"/>
                <a:gd name="connsiteX14" fmla="*/ 5568805 w 7136321"/>
                <a:gd name="connsiteY14" fmla="*/ 4796513 h 6316202"/>
                <a:gd name="connsiteX15" fmla="*/ 6326206 w 7136321"/>
                <a:gd name="connsiteY15" fmla="*/ 4061876 h 6316202"/>
                <a:gd name="connsiteX16" fmla="*/ 6978250 w 7136321"/>
                <a:gd name="connsiteY16" fmla="*/ 3212243 h 6316202"/>
                <a:gd name="connsiteX17" fmla="*/ 7057286 w 7136321"/>
                <a:gd name="connsiteY17" fmla="*/ 2224297 h 6316202"/>
                <a:gd name="connsiteX18" fmla="*/ 7136321 w 7136321"/>
                <a:gd name="connsiteY18" fmla="*/ 1137557 h 6316202"/>
                <a:gd name="connsiteX19" fmla="*/ 7075329 w 7136321"/>
                <a:gd name="connsiteY19" fmla="*/ 0 h 6316202"/>
                <a:gd name="connsiteX0" fmla="*/ 0 w 7166040"/>
                <a:gd name="connsiteY0" fmla="*/ 6316202 h 6316202"/>
                <a:gd name="connsiteX1" fmla="*/ 557213 w 7166040"/>
                <a:gd name="connsiteY1" fmla="*/ 6282864 h 6316202"/>
                <a:gd name="connsiteX2" fmla="*/ 823913 w 7166040"/>
                <a:gd name="connsiteY2" fmla="*/ 6201902 h 6316202"/>
                <a:gd name="connsiteX3" fmla="*/ 1223963 w 7166040"/>
                <a:gd name="connsiteY3" fmla="*/ 6163802 h 6316202"/>
                <a:gd name="connsiteX4" fmla="*/ 1438275 w 7166040"/>
                <a:gd name="connsiteY4" fmla="*/ 6144752 h 6316202"/>
                <a:gd name="connsiteX5" fmla="*/ 1624013 w 7166040"/>
                <a:gd name="connsiteY5" fmla="*/ 6144752 h 6316202"/>
                <a:gd name="connsiteX6" fmla="*/ 1800225 w 7166040"/>
                <a:gd name="connsiteY6" fmla="*/ 6187614 h 6316202"/>
                <a:gd name="connsiteX7" fmla="*/ 2038350 w 7166040"/>
                <a:gd name="connsiteY7" fmla="*/ 6120939 h 6316202"/>
                <a:gd name="connsiteX8" fmla="*/ 2328863 w 7166040"/>
                <a:gd name="connsiteY8" fmla="*/ 6044739 h 6316202"/>
                <a:gd name="connsiteX9" fmla="*/ 2647950 w 7166040"/>
                <a:gd name="connsiteY9" fmla="*/ 5959014 h 6316202"/>
                <a:gd name="connsiteX10" fmla="*/ 2995612 w 7166040"/>
                <a:gd name="connsiteY10" fmla="*/ 5787564 h 6316202"/>
                <a:gd name="connsiteX11" fmla="*/ 3416155 w 7166040"/>
                <a:gd name="connsiteY11" fmla="*/ 5629951 h 6316202"/>
                <a:gd name="connsiteX12" fmla="*/ 4097192 w 7166040"/>
                <a:gd name="connsiteY12" fmla="*/ 5510888 h 6316202"/>
                <a:gd name="connsiteX13" fmla="*/ 4902055 w 7166040"/>
                <a:gd name="connsiteY13" fmla="*/ 5158463 h 6316202"/>
                <a:gd name="connsiteX14" fmla="*/ 5568805 w 7166040"/>
                <a:gd name="connsiteY14" fmla="*/ 4796513 h 6316202"/>
                <a:gd name="connsiteX15" fmla="*/ 6326206 w 7166040"/>
                <a:gd name="connsiteY15" fmla="*/ 4061876 h 6316202"/>
                <a:gd name="connsiteX16" fmla="*/ 6978250 w 7166040"/>
                <a:gd name="connsiteY16" fmla="*/ 3212243 h 6316202"/>
                <a:gd name="connsiteX17" fmla="*/ 7156081 w 7166040"/>
                <a:gd name="connsiteY17" fmla="*/ 1967431 h 6316202"/>
                <a:gd name="connsiteX18" fmla="*/ 7136321 w 7166040"/>
                <a:gd name="connsiteY18" fmla="*/ 1137557 h 6316202"/>
                <a:gd name="connsiteX19" fmla="*/ 7075329 w 7166040"/>
                <a:gd name="connsiteY19" fmla="*/ 0 h 6316202"/>
                <a:gd name="connsiteX0" fmla="*/ 0 w 7166040"/>
                <a:gd name="connsiteY0" fmla="*/ 6908969 h 6908969"/>
                <a:gd name="connsiteX1" fmla="*/ 557213 w 7166040"/>
                <a:gd name="connsiteY1" fmla="*/ 6875631 h 6908969"/>
                <a:gd name="connsiteX2" fmla="*/ 823913 w 7166040"/>
                <a:gd name="connsiteY2" fmla="*/ 6794669 h 6908969"/>
                <a:gd name="connsiteX3" fmla="*/ 1223963 w 7166040"/>
                <a:gd name="connsiteY3" fmla="*/ 6756569 h 6908969"/>
                <a:gd name="connsiteX4" fmla="*/ 1438275 w 7166040"/>
                <a:gd name="connsiteY4" fmla="*/ 6737519 h 6908969"/>
                <a:gd name="connsiteX5" fmla="*/ 1624013 w 7166040"/>
                <a:gd name="connsiteY5" fmla="*/ 6737519 h 6908969"/>
                <a:gd name="connsiteX6" fmla="*/ 1800225 w 7166040"/>
                <a:gd name="connsiteY6" fmla="*/ 6780381 h 6908969"/>
                <a:gd name="connsiteX7" fmla="*/ 2038350 w 7166040"/>
                <a:gd name="connsiteY7" fmla="*/ 6713706 h 6908969"/>
                <a:gd name="connsiteX8" fmla="*/ 2328863 w 7166040"/>
                <a:gd name="connsiteY8" fmla="*/ 6637506 h 6908969"/>
                <a:gd name="connsiteX9" fmla="*/ 2647950 w 7166040"/>
                <a:gd name="connsiteY9" fmla="*/ 6551781 h 6908969"/>
                <a:gd name="connsiteX10" fmla="*/ 2995612 w 7166040"/>
                <a:gd name="connsiteY10" fmla="*/ 6380331 h 6908969"/>
                <a:gd name="connsiteX11" fmla="*/ 3416155 w 7166040"/>
                <a:gd name="connsiteY11" fmla="*/ 6222718 h 6908969"/>
                <a:gd name="connsiteX12" fmla="*/ 4097192 w 7166040"/>
                <a:gd name="connsiteY12" fmla="*/ 6103655 h 6908969"/>
                <a:gd name="connsiteX13" fmla="*/ 4902055 w 7166040"/>
                <a:gd name="connsiteY13" fmla="*/ 5751230 h 6908969"/>
                <a:gd name="connsiteX14" fmla="*/ 5568805 w 7166040"/>
                <a:gd name="connsiteY14" fmla="*/ 5389280 h 6908969"/>
                <a:gd name="connsiteX15" fmla="*/ 6326206 w 7166040"/>
                <a:gd name="connsiteY15" fmla="*/ 4654643 h 6908969"/>
                <a:gd name="connsiteX16" fmla="*/ 6978250 w 7166040"/>
                <a:gd name="connsiteY16" fmla="*/ 3805010 h 6908969"/>
                <a:gd name="connsiteX17" fmla="*/ 7156081 w 7166040"/>
                <a:gd name="connsiteY17" fmla="*/ 2560198 h 6908969"/>
                <a:gd name="connsiteX18" fmla="*/ 7136321 w 7166040"/>
                <a:gd name="connsiteY18" fmla="*/ 1730324 h 6908969"/>
                <a:gd name="connsiteX19" fmla="*/ 7075330 w 7166040"/>
                <a:gd name="connsiteY19" fmla="*/ 0 h 6908969"/>
                <a:gd name="connsiteX0" fmla="*/ 0 w 7166040"/>
                <a:gd name="connsiteY0" fmla="*/ 6908969 h 6908969"/>
                <a:gd name="connsiteX1" fmla="*/ 557213 w 7166040"/>
                <a:gd name="connsiteY1" fmla="*/ 6875631 h 6908969"/>
                <a:gd name="connsiteX2" fmla="*/ 823913 w 7166040"/>
                <a:gd name="connsiteY2" fmla="*/ 6794669 h 6908969"/>
                <a:gd name="connsiteX3" fmla="*/ 1223963 w 7166040"/>
                <a:gd name="connsiteY3" fmla="*/ 6756569 h 6908969"/>
                <a:gd name="connsiteX4" fmla="*/ 1438275 w 7166040"/>
                <a:gd name="connsiteY4" fmla="*/ 6737519 h 6908969"/>
                <a:gd name="connsiteX5" fmla="*/ 1624013 w 7166040"/>
                <a:gd name="connsiteY5" fmla="*/ 6737519 h 6908969"/>
                <a:gd name="connsiteX6" fmla="*/ 1800225 w 7166040"/>
                <a:gd name="connsiteY6" fmla="*/ 6780381 h 6908969"/>
                <a:gd name="connsiteX7" fmla="*/ 2038350 w 7166040"/>
                <a:gd name="connsiteY7" fmla="*/ 6713706 h 6908969"/>
                <a:gd name="connsiteX8" fmla="*/ 2328863 w 7166040"/>
                <a:gd name="connsiteY8" fmla="*/ 6637506 h 6908969"/>
                <a:gd name="connsiteX9" fmla="*/ 2647950 w 7166040"/>
                <a:gd name="connsiteY9" fmla="*/ 6551781 h 6908969"/>
                <a:gd name="connsiteX10" fmla="*/ 2995612 w 7166040"/>
                <a:gd name="connsiteY10" fmla="*/ 6380331 h 6908969"/>
                <a:gd name="connsiteX11" fmla="*/ 4097192 w 7166040"/>
                <a:gd name="connsiteY11" fmla="*/ 6103655 h 6908969"/>
                <a:gd name="connsiteX12" fmla="*/ 4902055 w 7166040"/>
                <a:gd name="connsiteY12" fmla="*/ 5751230 h 6908969"/>
                <a:gd name="connsiteX13" fmla="*/ 5568805 w 7166040"/>
                <a:gd name="connsiteY13" fmla="*/ 5389280 h 6908969"/>
                <a:gd name="connsiteX14" fmla="*/ 6326206 w 7166040"/>
                <a:gd name="connsiteY14" fmla="*/ 4654643 h 6908969"/>
                <a:gd name="connsiteX15" fmla="*/ 6978250 w 7166040"/>
                <a:gd name="connsiteY15" fmla="*/ 3805010 h 6908969"/>
                <a:gd name="connsiteX16" fmla="*/ 7156081 w 7166040"/>
                <a:gd name="connsiteY16" fmla="*/ 2560198 h 6908969"/>
                <a:gd name="connsiteX17" fmla="*/ 7136321 w 7166040"/>
                <a:gd name="connsiteY17" fmla="*/ 1730324 h 6908969"/>
                <a:gd name="connsiteX18" fmla="*/ 7075330 w 7166040"/>
                <a:gd name="connsiteY18" fmla="*/ 0 h 6908969"/>
                <a:gd name="connsiteX0" fmla="*/ 0 w 7166040"/>
                <a:gd name="connsiteY0" fmla="*/ 6908969 h 6908969"/>
                <a:gd name="connsiteX1" fmla="*/ 557213 w 7166040"/>
                <a:gd name="connsiteY1" fmla="*/ 6875631 h 6908969"/>
                <a:gd name="connsiteX2" fmla="*/ 823913 w 7166040"/>
                <a:gd name="connsiteY2" fmla="*/ 6794669 h 6908969"/>
                <a:gd name="connsiteX3" fmla="*/ 1223963 w 7166040"/>
                <a:gd name="connsiteY3" fmla="*/ 6756569 h 6908969"/>
                <a:gd name="connsiteX4" fmla="*/ 1438275 w 7166040"/>
                <a:gd name="connsiteY4" fmla="*/ 6737519 h 6908969"/>
                <a:gd name="connsiteX5" fmla="*/ 1624013 w 7166040"/>
                <a:gd name="connsiteY5" fmla="*/ 6737519 h 6908969"/>
                <a:gd name="connsiteX6" fmla="*/ 1800225 w 7166040"/>
                <a:gd name="connsiteY6" fmla="*/ 6780381 h 6908969"/>
                <a:gd name="connsiteX7" fmla="*/ 2038350 w 7166040"/>
                <a:gd name="connsiteY7" fmla="*/ 6713706 h 6908969"/>
                <a:gd name="connsiteX8" fmla="*/ 2328863 w 7166040"/>
                <a:gd name="connsiteY8" fmla="*/ 6637506 h 6908969"/>
                <a:gd name="connsiteX9" fmla="*/ 2647950 w 7166040"/>
                <a:gd name="connsiteY9" fmla="*/ 6551781 h 6908969"/>
                <a:gd name="connsiteX10" fmla="*/ 3371031 w 7166040"/>
                <a:gd name="connsiteY10" fmla="*/ 6380331 h 6908969"/>
                <a:gd name="connsiteX11" fmla="*/ 4097192 w 7166040"/>
                <a:gd name="connsiteY11" fmla="*/ 6103655 h 6908969"/>
                <a:gd name="connsiteX12" fmla="*/ 4902055 w 7166040"/>
                <a:gd name="connsiteY12" fmla="*/ 5751230 h 6908969"/>
                <a:gd name="connsiteX13" fmla="*/ 5568805 w 7166040"/>
                <a:gd name="connsiteY13" fmla="*/ 5389280 h 6908969"/>
                <a:gd name="connsiteX14" fmla="*/ 6326206 w 7166040"/>
                <a:gd name="connsiteY14" fmla="*/ 4654643 h 6908969"/>
                <a:gd name="connsiteX15" fmla="*/ 6978250 w 7166040"/>
                <a:gd name="connsiteY15" fmla="*/ 3805010 h 6908969"/>
                <a:gd name="connsiteX16" fmla="*/ 7156081 w 7166040"/>
                <a:gd name="connsiteY16" fmla="*/ 2560198 h 6908969"/>
                <a:gd name="connsiteX17" fmla="*/ 7136321 w 7166040"/>
                <a:gd name="connsiteY17" fmla="*/ 1730324 h 6908969"/>
                <a:gd name="connsiteX18" fmla="*/ 7075330 w 7166040"/>
                <a:gd name="connsiteY18" fmla="*/ 0 h 6908969"/>
                <a:gd name="connsiteX0" fmla="*/ 0 w 7166040"/>
                <a:gd name="connsiteY0" fmla="*/ 6908969 h 6908969"/>
                <a:gd name="connsiteX1" fmla="*/ 557213 w 7166040"/>
                <a:gd name="connsiteY1" fmla="*/ 6875631 h 6908969"/>
                <a:gd name="connsiteX2" fmla="*/ 823913 w 7166040"/>
                <a:gd name="connsiteY2" fmla="*/ 6794669 h 6908969"/>
                <a:gd name="connsiteX3" fmla="*/ 1223963 w 7166040"/>
                <a:gd name="connsiteY3" fmla="*/ 6756569 h 6908969"/>
                <a:gd name="connsiteX4" fmla="*/ 1438275 w 7166040"/>
                <a:gd name="connsiteY4" fmla="*/ 6737519 h 6908969"/>
                <a:gd name="connsiteX5" fmla="*/ 1624013 w 7166040"/>
                <a:gd name="connsiteY5" fmla="*/ 6737519 h 6908969"/>
                <a:gd name="connsiteX6" fmla="*/ 2038350 w 7166040"/>
                <a:gd name="connsiteY6" fmla="*/ 6713706 h 6908969"/>
                <a:gd name="connsiteX7" fmla="*/ 2328863 w 7166040"/>
                <a:gd name="connsiteY7" fmla="*/ 6637506 h 6908969"/>
                <a:gd name="connsiteX8" fmla="*/ 2647950 w 7166040"/>
                <a:gd name="connsiteY8" fmla="*/ 6551781 h 6908969"/>
                <a:gd name="connsiteX9" fmla="*/ 3371031 w 7166040"/>
                <a:gd name="connsiteY9" fmla="*/ 6380331 h 6908969"/>
                <a:gd name="connsiteX10" fmla="*/ 4097192 w 7166040"/>
                <a:gd name="connsiteY10" fmla="*/ 6103655 h 6908969"/>
                <a:gd name="connsiteX11" fmla="*/ 4902055 w 7166040"/>
                <a:gd name="connsiteY11" fmla="*/ 5751230 h 6908969"/>
                <a:gd name="connsiteX12" fmla="*/ 5568805 w 7166040"/>
                <a:gd name="connsiteY12" fmla="*/ 5389280 h 6908969"/>
                <a:gd name="connsiteX13" fmla="*/ 6326206 w 7166040"/>
                <a:gd name="connsiteY13" fmla="*/ 4654643 h 6908969"/>
                <a:gd name="connsiteX14" fmla="*/ 6978250 w 7166040"/>
                <a:gd name="connsiteY14" fmla="*/ 3805010 h 6908969"/>
                <a:gd name="connsiteX15" fmla="*/ 7156081 w 7166040"/>
                <a:gd name="connsiteY15" fmla="*/ 2560198 h 6908969"/>
                <a:gd name="connsiteX16" fmla="*/ 7136321 w 7166040"/>
                <a:gd name="connsiteY16" fmla="*/ 1730324 h 6908969"/>
                <a:gd name="connsiteX17" fmla="*/ 7075330 w 7166040"/>
                <a:gd name="connsiteY17" fmla="*/ 0 h 6908969"/>
                <a:gd name="connsiteX0" fmla="*/ 0 w 7166040"/>
                <a:gd name="connsiteY0" fmla="*/ 6908969 h 6908969"/>
                <a:gd name="connsiteX1" fmla="*/ 557213 w 7166040"/>
                <a:gd name="connsiteY1" fmla="*/ 6875631 h 6908969"/>
                <a:gd name="connsiteX2" fmla="*/ 823913 w 7166040"/>
                <a:gd name="connsiteY2" fmla="*/ 6794669 h 6908969"/>
                <a:gd name="connsiteX3" fmla="*/ 1223963 w 7166040"/>
                <a:gd name="connsiteY3" fmla="*/ 6756569 h 6908969"/>
                <a:gd name="connsiteX4" fmla="*/ 1624013 w 7166040"/>
                <a:gd name="connsiteY4" fmla="*/ 6737519 h 6908969"/>
                <a:gd name="connsiteX5" fmla="*/ 2038350 w 7166040"/>
                <a:gd name="connsiteY5" fmla="*/ 6713706 h 6908969"/>
                <a:gd name="connsiteX6" fmla="*/ 2328863 w 7166040"/>
                <a:gd name="connsiteY6" fmla="*/ 6637506 h 6908969"/>
                <a:gd name="connsiteX7" fmla="*/ 2647950 w 7166040"/>
                <a:gd name="connsiteY7" fmla="*/ 6551781 h 6908969"/>
                <a:gd name="connsiteX8" fmla="*/ 3371031 w 7166040"/>
                <a:gd name="connsiteY8" fmla="*/ 6380331 h 6908969"/>
                <a:gd name="connsiteX9" fmla="*/ 4097192 w 7166040"/>
                <a:gd name="connsiteY9" fmla="*/ 6103655 h 6908969"/>
                <a:gd name="connsiteX10" fmla="*/ 4902055 w 7166040"/>
                <a:gd name="connsiteY10" fmla="*/ 5751230 h 6908969"/>
                <a:gd name="connsiteX11" fmla="*/ 5568805 w 7166040"/>
                <a:gd name="connsiteY11" fmla="*/ 5389280 h 6908969"/>
                <a:gd name="connsiteX12" fmla="*/ 6326206 w 7166040"/>
                <a:gd name="connsiteY12" fmla="*/ 4654643 h 6908969"/>
                <a:gd name="connsiteX13" fmla="*/ 6978250 w 7166040"/>
                <a:gd name="connsiteY13" fmla="*/ 3805010 h 6908969"/>
                <a:gd name="connsiteX14" fmla="*/ 7156081 w 7166040"/>
                <a:gd name="connsiteY14" fmla="*/ 2560198 h 6908969"/>
                <a:gd name="connsiteX15" fmla="*/ 7136321 w 7166040"/>
                <a:gd name="connsiteY15" fmla="*/ 1730324 h 6908969"/>
                <a:gd name="connsiteX16" fmla="*/ 7075330 w 7166040"/>
                <a:gd name="connsiteY16" fmla="*/ 0 h 6908969"/>
                <a:gd name="connsiteX0" fmla="*/ 0 w 7166040"/>
                <a:gd name="connsiteY0" fmla="*/ 6908969 h 6908969"/>
                <a:gd name="connsiteX1" fmla="*/ 557213 w 7166040"/>
                <a:gd name="connsiteY1" fmla="*/ 6875631 h 6908969"/>
                <a:gd name="connsiteX2" fmla="*/ 1223963 w 7166040"/>
                <a:gd name="connsiteY2" fmla="*/ 6756569 h 6908969"/>
                <a:gd name="connsiteX3" fmla="*/ 1624013 w 7166040"/>
                <a:gd name="connsiteY3" fmla="*/ 6737519 h 6908969"/>
                <a:gd name="connsiteX4" fmla="*/ 2038350 w 7166040"/>
                <a:gd name="connsiteY4" fmla="*/ 6713706 h 6908969"/>
                <a:gd name="connsiteX5" fmla="*/ 2328863 w 7166040"/>
                <a:gd name="connsiteY5" fmla="*/ 6637506 h 6908969"/>
                <a:gd name="connsiteX6" fmla="*/ 2647950 w 7166040"/>
                <a:gd name="connsiteY6" fmla="*/ 6551781 h 6908969"/>
                <a:gd name="connsiteX7" fmla="*/ 3371031 w 7166040"/>
                <a:gd name="connsiteY7" fmla="*/ 6380331 h 6908969"/>
                <a:gd name="connsiteX8" fmla="*/ 4097192 w 7166040"/>
                <a:gd name="connsiteY8" fmla="*/ 6103655 h 6908969"/>
                <a:gd name="connsiteX9" fmla="*/ 4902055 w 7166040"/>
                <a:gd name="connsiteY9" fmla="*/ 5751230 h 6908969"/>
                <a:gd name="connsiteX10" fmla="*/ 5568805 w 7166040"/>
                <a:gd name="connsiteY10" fmla="*/ 5389280 h 6908969"/>
                <a:gd name="connsiteX11" fmla="*/ 6326206 w 7166040"/>
                <a:gd name="connsiteY11" fmla="*/ 4654643 h 6908969"/>
                <a:gd name="connsiteX12" fmla="*/ 6978250 w 7166040"/>
                <a:gd name="connsiteY12" fmla="*/ 3805010 h 6908969"/>
                <a:gd name="connsiteX13" fmla="*/ 7156081 w 7166040"/>
                <a:gd name="connsiteY13" fmla="*/ 2560198 h 6908969"/>
                <a:gd name="connsiteX14" fmla="*/ 7136321 w 7166040"/>
                <a:gd name="connsiteY14" fmla="*/ 1730324 h 6908969"/>
                <a:gd name="connsiteX15" fmla="*/ 7075330 w 7166040"/>
                <a:gd name="connsiteY15" fmla="*/ 0 h 6908969"/>
                <a:gd name="connsiteX0" fmla="*/ 0 w 7166040"/>
                <a:gd name="connsiteY0" fmla="*/ 6908969 h 6908969"/>
                <a:gd name="connsiteX1" fmla="*/ 557213 w 7166040"/>
                <a:gd name="connsiteY1" fmla="*/ 6875631 h 6908969"/>
                <a:gd name="connsiteX2" fmla="*/ 1223963 w 7166040"/>
                <a:gd name="connsiteY2" fmla="*/ 6756569 h 6908969"/>
                <a:gd name="connsiteX3" fmla="*/ 1624013 w 7166040"/>
                <a:gd name="connsiteY3" fmla="*/ 6737519 h 6908969"/>
                <a:gd name="connsiteX4" fmla="*/ 2038350 w 7166040"/>
                <a:gd name="connsiteY4" fmla="*/ 6713706 h 6908969"/>
                <a:gd name="connsiteX5" fmla="*/ 2328863 w 7166040"/>
                <a:gd name="connsiteY5" fmla="*/ 6637506 h 6908969"/>
                <a:gd name="connsiteX6" fmla="*/ 2944334 w 7166040"/>
                <a:gd name="connsiteY6" fmla="*/ 6532022 h 6908969"/>
                <a:gd name="connsiteX7" fmla="*/ 3371031 w 7166040"/>
                <a:gd name="connsiteY7" fmla="*/ 6380331 h 6908969"/>
                <a:gd name="connsiteX8" fmla="*/ 4097192 w 7166040"/>
                <a:gd name="connsiteY8" fmla="*/ 6103655 h 6908969"/>
                <a:gd name="connsiteX9" fmla="*/ 4902055 w 7166040"/>
                <a:gd name="connsiteY9" fmla="*/ 5751230 h 6908969"/>
                <a:gd name="connsiteX10" fmla="*/ 5568805 w 7166040"/>
                <a:gd name="connsiteY10" fmla="*/ 5389280 h 6908969"/>
                <a:gd name="connsiteX11" fmla="*/ 6326206 w 7166040"/>
                <a:gd name="connsiteY11" fmla="*/ 4654643 h 6908969"/>
                <a:gd name="connsiteX12" fmla="*/ 6978250 w 7166040"/>
                <a:gd name="connsiteY12" fmla="*/ 3805010 h 6908969"/>
                <a:gd name="connsiteX13" fmla="*/ 7156081 w 7166040"/>
                <a:gd name="connsiteY13" fmla="*/ 2560198 h 6908969"/>
                <a:gd name="connsiteX14" fmla="*/ 7136321 w 7166040"/>
                <a:gd name="connsiteY14" fmla="*/ 1730324 h 6908969"/>
                <a:gd name="connsiteX15" fmla="*/ 7075330 w 7166040"/>
                <a:gd name="connsiteY15" fmla="*/ 0 h 6908969"/>
                <a:gd name="connsiteX0" fmla="*/ 0 w 7166040"/>
                <a:gd name="connsiteY0" fmla="*/ 6908969 h 6908969"/>
                <a:gd name="connsiteX1" fmla="*/ 557213 w 7166040"/>
                <a:gd name="connsiteY1" fmla="*/ 6875631 h 6908969"/>
                <a:gd name="connsiteX2" fmla="*/ 1223963 w 7166040"/>
                <a:gd name="connsiteY2" fmla="*/ 6756569 h 6908969"/>
                <a:gd name="connsiteX3" fmla="*/ 1624013 w 7166040"/>
                <a:gd name="connsiteY3" fmla="*/ 6737519 h 6908969"/>
                <a:gd name="connsiteX4" fmla="*/ 2038350 w 7166040"/>
                <a:gd name="connsiteY4" fmla="*/ 6713706 h 6908969"/>
                <a:gd name="connsiteX5" fmla="*/ 2427657 w 7166040"/>
                <a:gd name="connsiteY5" fmla="*/ 6637506 h 6908969"/>
                <a:gd name="connsiteX6" fmla="*/ 2944334 w 7166040"/>
                <a:gd name="connsiteY6" fmla="*/ 6532022 h 6908969"/>
                <a:gd name="connsiteX7" fmla="*/ 3371031 w 7166040"/>
                <a:gd name="connsiteY7" fmla="*/ 6380331 h 6908969"/>
                <a:gd name="connsiteX8" fmla="*/ 4097192 w 7166040"/>
                <a:gd name="connsiteY8" fmla="*/ 6103655 h 6908969"/>
                <a:gd name="connsiteX9" fmla="*/ 4902055 w 7166040"/>
                <a:gd name="connsiteY9" fmla="*/ 5751230 h 6908969"/>
                <a:gd name="connsiteX10" fmla="*/ 5568805 w 7166040"/>
                <a:gd name="connsiteY10" fmla="*/ 5389280 h 6908969"/>
                <a:gd name="connsiteX11" fmla="*/ 6326206 w 7166040"/>
                <a:gd name="connsiteY11" fmla="*/ 4654643 h 6908969"/>
                <a:gd name="connsiteX12" fmla="*/ 6978250 w 7166040"/>
                <a:gd name="connsiteY12" fmla="*/ 3805010 h 6908969"/>
                <a:gd name="connsiteX13" fmla="*/ 7156081 w 7166040"/>
                <a:gd name="connsiteY13" fmla="*/ 2560198 h 6908969"/>
                <a:gd name="connsiteX14" fmla="*/ 7136321 w 7166040"/>
                <a:gd name="connsiteY14" fmla="*/ 1730324 h 6908969"/>
                <a:gd name="connsiteX15" fmla="*/ 7075330 w 7166040"/>
                <a:gd name="connsiteY15" fmla="*/ 0 h 6908969"/>
                <a:gd name="connsiteX0" fmla="*/ 0 w 7166040"/>
                <a:gd name="connsiteY0" fmla="*/ 6908969 h 6908969"/>
                <a:gd name="connsiteX1" fmla="*/ 557213 w 7166040"/>
                <a:gd name="connsiteY1" fmla="*/ 6875631 h 6908969"/>
                <a:gd name="connsiteX2" fmla="*/ 1223963 w 7166040"/>
                <a:gd name="connsiteY2" fmla="*/ 6756569 h 6908969"/>
                <a:gd name="connsiteX3" fmla="*/ 1624013 w 7166040"/>
                <a:gd name="connsiteY3" fmla="*/ 6737519 h 6908969"/>
                <a:gd name="connsiteX4" fmla="*/ 2427657 w 7166040"/>
                <a:gd name="connsiteY4" fmla="*/ 6637506 h 6908969"/>
                <a:gd name="connsiteX5" fmla="*/ 2944334 w 7166040"/>
                <a:gd name="connsiteY5" fmla="*/ 6532022 h 6908969"/>
                <a:gd name="connsiteX6" fmla="*/ 3371031 w 7166040"/>
                <a:gd name="connsiteY6" fmla="*/ 6380331 h 6908969"/>
                <a:gd name="connsiteX7" fmla="*/ 4097192 w 7166040"/>
                <a:gd name="connsiteY7" fmla="*/ 6103655 h 6908969"/>
                <a:gd name="connsiteX8" fmla="*/ 4902055 w 7166040"/>
                <a:gd name="connsiteY8" fmla="*/ 5751230 h 6908969"/>
                <a:gd name="connsiteX9" fmla="*/ 5568805 w 7166040"/>
                <a:gd name="connsiteY9" fmla="*/ 5389280 h 6908969"/>
                <a:gd name="connsiteX10" fmla="*/ 6326206 w 7166040"/>
                <a:gd name="connsiteY10" fmla="*/ 4654643 h 6908969"/>
                <a:gd name="connsiteX11" fmla="*/ 6978250 w 7166040"/>
                <a:gd name="connsiteY11" fmla="*/ 3805010 h 6908969"/>
                <a:gd name="connsiteX12" fmla="*/ 7156081 w 7166040"/>
                <a:gd name="connsiteY12" fmla="*/ 2560198 h 6908969"/>
                <a:gd name="connsiteX13" fmla="*/ 7136321 w 7166040"/>
                <a:gd name="connsiteY13" fmla="*/ 1730324 h 6908969"/>
                <a:gd name="connsiteX14" fmla="*/ 7075330 w 7166040"/>
                <a:gd name="connsiteY14" fmla="*/ 0 h 6908969"/>
                <a:gd name="connsiteX0" fmla="*/ 0 w 7166040"/>
                <a:gd name="connsiteY0" fmla="*/ 6908969 h 6908969"/>
                <a:gd name="connsiteX1" fmla="*/ 557213 w 7166040"/>
                <a:gd name="connsiteY1" fmla="*/ 6875631 h 6908969"/>
                <a:gd name="connsiteX2" fmla="*/ 1624013 w 7166040"/>
                <a:gd name="connsiteY2" fmla="*/ 6737519 h 6908969"/>
                <a:gd name="connsiteX3" fmla="*/ 2427657 w 7166040"/>
                <a:gd name="connsiteY3" fmla="*/ 6637506 h 6908969"/>
                <a:gd name="connsiteX4" fmla="*/ 2944334 w 7166040"/>
                <a:gd name="connsiteY4" fmla="*/ 6532022 h 6908969"/>
                <a:gd name="connsiteX5" fmla="*/ 3371031 w 7166040"/>
                <a:gd name="connsiteY5" fmla="*/ 6380331 h 6908969"/>
                <a:gd name="connsiteX6" fmla="*/ 4097192 w 7166040"/>
                <a:gd name="connsiteY6" fmla="*/ 6103655 h 6908969"/>
                <a:gd name="connsiteX7" fmla="*/ 4902055 w 7166040"/>
                <a:gd name="connsiteY7" fmla="*/ 5751230 h 6908969"/>
                <a:gd name="connsiteX8" fmla="*/ 5568805 w 7166040"/>
                <a:gd name="connsiteY8" fmla="*/ 5389280 h 6908969"/>
                <a:gd name="connsiteX9" fmla="*/ 6326206 w 7166040"/>
                <a:gd name="connsiteY9" fmla="*/ 4654643 h 6908969"/>
                <a:gd name="connsiteX10" fmla="*/ 6978250 w 7166040"/>
                <a:gd name="connsiteY10" fmla="*/ 3805010 h 6908969"/>
                <a:gd name="connsiteX11" fmla="*/ 7156081 w 7166040"/>
                <a:gd name="connsiteY11" fmla="*/ 2560198 h 6908969"/>
                <a:gd name="connsiteX12" fmla="*/ 7136321 w 7166040"/>
                <a:gd name="connsiteY12" fmla="*/ 1730324 h 6908969"/>
                <a:gd name="connsiteX13" fmla="*/ 7075330 w 7166040"/>
                <a:gd name="connsiteY13" fmla="*/ 0 h 6908969"/>
                <a:gd name="connsiteX0" fmla="*/ 0 w 7195597"/>
                <a:gd name="connsiteY0" fmla="*/ 6908969 h 6908969"/>
                <a:gd name="connsiteX1" fmla="*/ 557213 w 7195597"/>
                <a:gd name="connsiteY1" fmla="*/ 6875631 h 6908969"/>
                <a:gd name="connsiteX2" fmla="*/ 1624013 w 7195597"/>
                <a:gd name="connsiteY2" fmla="*/ 6737519 h 6908969"/>
                <a:gd name="connsiteX3" fmla="*/ 2427657 w 7195597"/>
                <a:gd name="connsiteY3" fmla="*/ 6637506 h 6908969"/>
                <a:gd name="connsiteX4" fmla="*/ 2944334 w 7195597"/>
                <a:gd name="connsiteY4" fmla="*/ 6532022 h 6908969"/>
                <a:gd name="connsiteX5" fmla="*/ 3371031 w 7195597"/>
                <a:gd name="connsiteY5" fmla="*/ 6380331 h 6908969"/>
                <a:gd name="connsiteX6" fmla="*/ 4097192 w 7195597"/>
                <a:gd name="connsiteY6" fmla="*/ 6103655 h 6908969"/>
                <a:gd name="connsiteX7" fmla="*/ 4902055 w 7195597"/>
                <a:gd name="connsiteY7" fmla="*/ 5751230 h 6908969"/>
                <a:gd name="connsiteX8" fmla="*/ 5568805 w 7195597"/>
                <a:gd name="connsiteY8" fmla="*/ 5389280 h 6908969"/>
                <a:gd name="connsiteX9" fmla="*/ 6326206 w 7195597"/>
                <a:gd name="connsiteY9" fmla="*/ 4654643 h 6908969"/>
                <a:gd name="connsiteX10" fmla="*/ 6978250 w 7195597"/>
                <a:gd name="connsiteY10" fmla="*/ 3805010 h 6908969"/>
                <a:gd name="connsiteX11" fmla="*/ 7156081 w 7195597"/>
                <a:gd name="connsiteY11" fmla="*/ 2560198 h 6908969"/>
                <a:gd name="connsiteX12" fmla="*/ 7195597 w 7195597"/>
                <a:gd name="connsiteY12" fmla="*/ 1275869 h 6908969"/>
                <a:gd name="connsiteX13" fmla="*/ 7075330 w 7195597"/>
                <a:gd name="connsiteY13" fmla="*/ 0 h 6908969"/>
                <a:gd name="connsiteX0" fmla="*/ 0 w 7202569"/>
                <a:gd name="connsiteY0" fmla="*/ 6908969 h 6908969"/>
                <a:gd name="connsiteX1" fmla="*/ 557213 w 7202569"/>
                <a:gd name="connsiteY1" fmla="*/ 6875631 h 6908969"/>
                <a:gd name="connsiteX2" fmla="*/ 1624013 w 7202569"/>
                <a:gd name="connsiteY2" fmla="*/ 6737519 h 6908969"/>
                <a:gd name="connsiteX3" fmla="*/ 2427657 w 7202569"/>
                <a:gd name="connsiteY3" fmla="*/ 6637506 h 6908969"/>
                <a:gd name="connsiteX4" fmla="*/ 2944334 w 7202569"/>
                <a:gd name="connsiteY4" fmla="*/ 6532022 h 6908969"/>
                <a:gd name="connsiteX5" fmla="*/ 3371031 w 7202569"/>
                <a:gd name="connsiteY5" fmla="*/ 6380331 h 6908969"/>
                <a:gd name="connsiteX6" fmla="*/ 4097192 w 7202569"/>
                <a:gd name="connsiteY6" fmla="*/ 6103655 h 6908969"/>
                <a:gd name="connsiteX7" fmla="*/ 4902055 w 7202569"/>
                <a:gd name="connsiteY7" fmla="*/ 5751230 h 6908969"/>
                <a:gd name="connsiteX8" fmla="*/ 5568805 w 7202569"/>
                <a:gd name="connsiteY8" fmla="*/ 5389280 h 6908969"/>
                <a:gd name="connsiteX9" fmla="*/ 6326206 w 7202569"/>
                <a:gd name="connsiteY9" fmla="*/ 4654643 h 6908969"/>
                <a:gd name="connsiteX10" fmla="*/ 6978250 w 7202569"/>
                <a:gd name="connsiteY10" fmla="*/ 3805010 h 6908969"/>
                <a:gd name="connsiteX11" fmla="*/ 7195599 w 7202569"/>
                <a:gd name="connsiteY11" fmla="*/ 2540439 h 6908969"/>
                <a:gd name="connsiteX12" fmla="*/ 7195597 w 7202569"/>
                <a:gd name="connsiteY12" fmla="*/ 1275869 h 6908969"/>
                <a:gd name="connsiteX13" fmla="*/ 7075330 w 7202569"/>
                <a:gd name="connsiteY13" fmla="*/ 0 h 6908969"/>
                <a:gd name="connsiteX0" fmla="*/ 0 w 7202569"/>
                <a:gd name="connsiteY0" fmla="*/ 6908969 h 6908969"/>
                <a:gd name="connsiteX1" fmla="*/ 557213 w 7202569"/>
                <a:gd name="connsiteY1" fmla="*/ 6875631 h 6908969"/>
                <a:gd name="connsiteX2" fmla="*/ 1624013 w 7202569"/>
                <a:gd name="connsiteY2" fmla="*/ 6737519 h 6908969"/>
                <a:gd name="connsiteX3" fmla="*/ 2427657 w 7202569"/>
                <a:gd name="connsiteY3" fmla="*/ 6637506 h 6908969"/>
                <a:gd name="connsiteX4" fmla="*/ 2944334 w 7202569"/>
                <a:gd name="connsiteY4" fmla="*/ 6532022 h 6908969"/>
                <a:gd name="connsiteX5" fmla="*/ 3371031 w 7202569"/>
                <a:gd name="connsiteY5" fmla="*/ 6380331 h 6908969"/>
                <a:gd name="connsiteX6" fmla="*/ 4097192 w 7202569"/>
                <a:gd name="connsiteY6" fmla="*/ 6103655 h 6908969"/>
                <a:gd name="connsiteX7" fmla="*/ 4902055 w 7202569"/>
                <a:gd name="connsiteY7" fmla="*/ 5751230 h 6908969"/>
                <a:gd name="connsiteX8" fmla="*/ 6326206 w 7202569"/>
                <a:gd name="connsiteY8" fmla="*/ 4654643 h 6908969"/>
                <a:gd name="connsiteX9" fmla="*/ 6978250 w 7202569"/>
                <a:gd name="connsiteY9" fmla="*/ 3805010 h 6908969"/>
                <a:gd name="connsiteX10" fmla="*/ 7195599 w 7202569"/>
                <a:gd name="connsiteY10" fmla="*/ 2540439 h 6908969"/>
                <a:gd name="connsiteX11" fmla="*/ 7195597 w 7202569"/>
                <a:gd name="connsiteY11" fmla="*/ 1275869 h 6908969"/>
                <a:gd name="connsiteX12" fmla="*/ 7075330 w 7202569"/>
                <a:gd name="connsiteY12" fmla="*/ 0 h 6908969"/>
                <a:gd name="connsiteX0" fmla="*/ 0 w 7202569"/>
                <a:gd name="connsiteY0" fmla="*/ 6908969 h 6908969"/>
                <a:gd name="connsiteX1" fmla="*/ 557213 w 7202569"/>
                <a:gd name="connsiteY1" fmla="*/ 6875631 h 6908969"/>
                <a:gd name="connsiteX2" fmla="*/ 1624013 w 7202569"/>
                <a:gd name="connsiteY2" fmla="*/ 6737519 h 6908969"/>
                <a:gd name="connsiteX3" fmla="*/ 2427657 w 7202569"/>
                <a:gd name="connsiteY3" fmla="*/ 6637506 h 6908969"/>
                <a:gd name="connsiteX4" fmla="*/ 2944334 w 7202569"/>
                <a:gd name="connsiteY4" fmla="*/ 6532022 h 6908969"/>
                <a:gd name="connsiteX5" fmla="*/ 3371031 w 7202569"/>
                <a:gd name="connsiteY5" fmla="*/ 6380331 h 6908969"/>
                <a:gd name="connsiteX6" fmla="*/ 4097192 w 7202569"/>
                <a:gd name="connsiteY6" fmla="*/ 6103655 h 6908969"/>
                <a:gd name="connsiteX7" fmla="*/ 4902055 w 7202569"/>
                <a:gd name="connsiteY7" fmla="*/ 5751230 h 6908969"/>
                <a:gd name="connsiteX8" fmla="*/ 6978250 w 7202569"/>
                <a:gd name="connsiteY8" fmla="*/ 3805010 h 6908969"/>
                <a:gd name="connsiteX9" fmla="*/ 7195599 w 7202569"/>
                <a:gd name="connsiteY9" fmla="*/ 2540439 h 6908969"/>
                <a:gd name="connsiteX10" fmla="*/ 7195597 w 7202569"/>
                <a:gd name="connsiteY10" fmla="*/ 1275869 h 6908969"/>
                <a:gd name="connsiteX11" fmla="*/ 7075330 w 7202569"/>
                <a:gd name="connsiteY11" fmla="*/ 0 h 6908969"/>
                <a:gd name="connsiteX0" fmla="*/ 0 w 7202569"/>
                <a:gd name="connsiteY0" fmla="*/ 5633100 h 5633100"/>
                <a:gd name="connsiteX1" fmla="*/ 557213 w 7202569"/>
                <a:gd name="connsiteY1" fmla="*/ 5599762 h 5633100"/>
                <a:gd name="connsiteX2" fmla="*/ 1624013 w 7202569"/>
                <a:gd name="connsiteY2" fmla="*/ 5461650 h 5633100"/>
                <a:gd name="connsiteX3" fmla="*/ 2427657 w 7202569"/>
                <a:gd name="connsiteY3" fmla="*/ 5361637 h 5633100"/>
                <a:gd name="connsiteX4" fmla="*/ 2944334 w 7202569"/>
                <a:gd name="connsiteY4" fmla="*/ 5256153 h 5633100"/>
                <a:gd name="connsiteX5" fmla="*/ 3371031 w 7202569"/>
                <a:gd name="connsiteY5" fmla="*/ 5104462 h 5633100"/>
                <a:gd name="connsiteX6" fmla="*/ 4097192 w 7202569"/>
                <a:gd name="connsiteY6" fmla="*/ 4827786 h 5633100"/>
                <a:gd name="connsiteX7" fmla="*/ 4902055 w 7202569"/>
                <a:gd name="connsiteY7" fmla="*/ 4475361 h 5633100"/>
                <a:gd name="connsiteX8" fmla="*/ 6978250 w 7202569"/>
                <a:gd name="connsiteY8" fmla="*/ 2529141 h 5633100"/>
                <a:gd name="connsiteX9" fmla="*/ 7195599 w 7202569"/>
                <a:gd name="connsiteY9" fmla="*/ 1264570 h 5633100"/>
                <a:gd name="connsiteX10" fmla="*/ 7195597 w 7202569"/>
                <a:gd name="connsiteY10" fmla="*/ 0 h 5633100"/>
                <a:gd name="connsiteX0" fmla="*/ 0 w 7202569"/>
                <a:gd name="connsiteY0" fmla="*/ 4368529 h 4368529"/>
                <a:gd name="connsiteX1" fmla="*/ 557213 w 7202569"/>
                <a:gd name="connsiteY1" fmla="*/ 4335191 h 4368529"/>
                <a:gd name="connsiteX2" fmla="*/ 1624013 w 7202569"/>
                <a:gd name="connsiteY2" fmla="*/ 4197079 h 4368529"/>
                <a:gd name="connsiteX3" fmla="*/ 2427657 w 7202569"/>
                <a:gd name="connsiteY3" fmla="*/ 4097066 h 4368529"/>
                <a:gd name="connsiteX4" fmla="*/ 2944334 w 7202569"/>
                <a:gd name="connsiteY4" fmla="*/ 3991582 h 4368529"/>
                <a:gd name="connsiteX5" fmla="*/ 3371031 w 7202569"/>
                <a:gd name="connsiteY5" fmla="*/ 3839891 h 4368529"/>
                <a:gd name="connsiteX6" fmla="*/ 4097192 w 7202569"/>
                <a:gd name="connsiteY6" fmla="*/ 3563215 h 4368529"/>
                <a:gd name="connsiteX7" fmla="*/ 4902055 w 7202569"/>
                <a:gd name="connsiteY7" fmla="*/ 3210790 h 4368529"/>
                <a:gd name="connsiteX8" fmla="*/ 6978250 w 7202569"/>
                <a:gd name="connsiteY8" fmla="*/ 1264570 h 4368529"/>
                <a:gd name="connsiteX9" fmla="*/ 7195599 w 7202569"/>
                <a:gd name="connsiteY9" fmla="*/ -1 h 4368529"/>
                <a:gd name="connsiteX0" fmla="*/ 0 w 6978249"/>
                <a:gd name="connsiteY0" fmla="*/ 3103959 h 3103959"/>
                <a:gd name="connsiteX1" fmla="*/ 557213 w 6978249"/>
                <a:gd name="connsiteY1" fmla="*/ 3070621 h 3103959"/>
                <a:gd name="connsiteX2" fmla="*/ 1624013 w 6978249"/>
                <a:gd name="connsiteY2" fmla="*/ 2932509 h 3103959"/>
                <a:gd name="connsiteX3" fmla="*/ 2427657 w 6978249"/>
                <a:gd name="connsiteY3" fmla="*/ 2832496 h 3103959"/>
                <a:gd name="connsiteX4" fmla="*/ 2944334 w 6978249"/>
                <a:gd name="connsiteY4" fmla="*/ 2727012 h 3103959"/>
                <a:gd name="connsiteX5" fmla="*/ 3371031 w 6978249"/>
                <a:gd name="connsiteY5" fmla="*/ 2575321 h 3103959"/>
                <a:gd name="connsiteX6" fmla="*/ 4097192 w 6978249"/>
                <a:gd name="connsiteY6" fmla="*/ 2298645 h 3103959"/>
                <a:gd name="connsiteX7" fmla="*/ 4902055 w 6978249"/>
                <a:gd name="connsiteY7" fmla="*/ 1946220 h 3103959"/>
                <a:gd name="connsiteX8" fmla="*/ 6978250 w 6978249"/>
                <a:gd name="connsiteY8" fmla="*/ 0 h 3103959"/>
                <a:gd name="connsiteX0" fmla="*/ 0 w 4902055"/>
                <a:gd name="connsiteY0" fmla="*/ 1157739 h 1157739"/>
                <a:gd name="connsiteX1" fmla="*/ 557213 w 4902055"/>
                <a:gd name="connsiteY1" fmla="*/ 1124401 h 1157739"/>
                <a:gd name="connsiteX2" fmla="*/ 1624013 w 4902055"/>
                <a:gd name="connsiteY2" fmla="*/ 986289 h 1157739"/>
                <a:gd name="connsiteX3" fmla="*/ 2427657 w 4902055"/>
                <a:gd name="connsiteY3" fmla="*/ 886276 h 1157739"/>
                <a:gd name="connsiteX4" fmla="*/ 2944334 w 4902055"/>
                <a:gd name="connsiteY4" fmla="*/ 780792 h 1157739"/>
                <a:gd name="connsiteX5" fmla="*/ 3371031 w 4902055"/>
                <a:gd name="connsiteY5" fmla="*/ 629101 h 1157739"/>
                <a:gd name="connsiteX6" fmla="*/ 4097192 w 4902055"/>
                <a:gd name="connsiteY6" fmla="*/ 352425 h 1157739"/>
                <a:gd name="connsiteX7" fmla="*/ 4902055 w 4902055"/>
                <a:gd name="connsiteY7" fmla="*/ 0 h 1157739"/>
                <a:gd name="connsiteX0" fmla="*/ 0 w 4902055"/>
                <a:gd name="connsiteY0" fmla="*/ 1157739 h 1157739"/>
                <a:gd name="connsiteX1" fmla="*/ 557213 w 4902055"/>
                <a:gd name="connsiteY1" fmla="*/ 1124401 h 1157739"/>
                <a:gd name="connsiteX2" fmla="*/ 1624013 w 4902055"/>
                <a:gd name="connsiteY2" fmla="*/ 986289 h 1157739"/>
                <a:gd name="connsiteX3" fmla="*/ 2427657 w 4902055"/>
                <a:gd name="connsiteY3" fmla="*/ 886276 h 1157739"/>
                <a:gd name="connsiteX4" fmla="*/ 2936923 w 4902055"/>
                <a:gd name="connsiteY4" fmla="*/ 684468 h 1157739"/>
                <a:gd name="connsiteX5" fmla="*/ 3371031 w 4902055"/>
                <a:gd name="connsiteY5" fmla="*/ 629101 h 1157739"/>
                <a:gd name="connsiteX6" fmla="*/ 4097192 w 4902055"/>
                <a:gd name="connsiteY6" fmla="*/ 352425 h 1157739"/>
                <a:gd name="connsiteX7" fmla="*/ 4902055 w 4902055"/>
                <a:gd name="connsiteY7" fmla="*/ 0 h 1157739"/>
                <a:gd name="connsiteX0" fmla="*/ 0 w 4902055"/>
                <a:gd name="connsiteY0" fmla="*/ 1157739 h 1157739"/>
                <a:gd name="connsiteX1" fmla="*/ 557213 w 4902055"/>
                <a:gd name="connsiteY1" fmla="*/ 1124401 h 1157739"/>
                <a:gd name="connsiteX2" fmla="*/ 1624013 w 4902055"/>
                <a:gd name="connsiteY2" fmla="*/ 986289 h 1157739"/>
                <a:gd name="connsiteX3" fmla="*/ 2368380 w 4902055"/>
                <a:gd name="connsiteY3" fmla="*/ 767723 h 1157739"/>
                <a:gd name="connsiteX4" fmla="*/ 2936923 w 4902055"/>
                <a:gd name="connsiteY4" fmla="*/ 684468 h 1157739"/>
                <a:gd name="connsiteX5" fmla="*/ 3371031 w 4902055"/>
                <a:gd name="connsiteY5" fmla="*/ 629101 h 1157739"/>
                <a:gd name="connsiteX6" fmla="*/ 4097192 w 4902055"/>
                <a:gd name="connsiteY6" fmla="*/ 352425 h 1157739"/>
                <a:gd name="connsiteX7" fmla="*/ 4902055 w 4902055"/>
                <a:gd name="connsiteY7" fmla="*/ 0 h 1157739"/>
                <a:gd name="connsiteX0" fmla="*/ 0 w 4902055"/>
                <a:gd name="connsiteY0" fmla="*/ 1157739 h 1157739"/>
                <a:gd name="connsiteX1" fmla="*/ 557213 w 4902055"/>
                <a:gd name="connsiteY1" fmla="*/ 1124401 h 1157739"/>
                <a:gd name="connsiteX2" fmla="*/ 1624013 w 4902055"/>
                <a:gd name="connsiteY2" fmla="*/ 986289 h 1157739"/>
                <a:gd name="connsiteX3" fmla="*/ 2368380 w 4902055"/>
                <a:gd name="connsiteY3" fmla="*/ 767723 h 1157739"/>
                <a:gd name="connsiteX4" fmla="*/ 2936923 w 4902055"/>
                <a:gd name="connsiteY4" fmla="*/ 684468 h 1157739"/>
                <a:gd name="connsiteX5" fmla="*/ 3504403 w 4902055"/>
                <a:gd name="connsiteY5" fmla="*/ 480909 h 1157739"/>
                <a:gd name="connsiteX6" fmla="*/ 4097192 w 4902055"/>
                <a:gd name="connsiteY6" fmla="*/ 352425 h 1157739"/>
                <a:gd name="connsiteX7" fmla="*/ 4902055 w 4902055"/>
                <a:gd name="connsiteY7" fmla="*/ 0 h 1157739"/>
                <a:gd name="connsiteX0" fmla="*/ 0 w 4902055"/>
                <a:gd name="connsiteY0" fmla="*/ 1157739 h 1157739"/>
                <a:gd name="connsiteX1" fmla="*/ 557213 w 4902055"/>
                <a:gd name="connsiteY1" fmla="*/ 1124401 h 1157739"/>
                <a:gd name="connsiteX2" fmla="*/ 1624013 w 4902055"/>
                <a:gd name="connsiteY2" fmla="*/ 986289 h 1157739"/>
                <a:gd name="connsiteX3" fmla="*/ 2368380 w 4902055"/>
                <a:gd name="connsiteY3" fmla="*/ 767723 h 1157739"/>
                <a:gd name="connsiteX4" fmla="*/ 2936923 w 4902055"/>
                <a:gd name="connsiteY4" fmla="*/ 684468 h 1157739"/>
                <a:gd name="connsiteX5" fmla="*/ 3504403 w 4902055"/>
                <a:gd name="connsiteY5" fmla="*/ 480909 h 1157739"/>
                <a:gd name="connsiteX6" fmla="*/ 4563997 w 4902055"/>
                <a:gd name="connsiteY6" fmla="*/ 56041 h 1157739"/>
                <a:gd name="connsiteX7" fmla="*/ 4902055 w 4902055"/>
                <a:gd name="connsiteY7" fmla="*/ 0 h 1157739"/>
                <a:gd name="connsiteX0" fmla="*/ 0 w 4563997"/>
                <a:gd name="connsiteY0" fmla="*/ 1101698 h 1101698"/>
                <a:gd name="connsiteX1" fmla="*/ 557213 w 4563997"/>
                <a:gd name="connsiteY1" fmla="*/ 1068360 h 1101698"/>
                <a:gd name="connsiteX2" fmla="*/ 1624013 w 4563997"/>
                <a:gd name="connsiteY2" fmla="*/ 930248 h 1101698"/>
                <a:gd name="connsiteX3" fmla="*/ 2368380 w 4563997"/>
                <a:gd name="connsiteY3" fmla="*/ 711682 h 1101698"/>
                <a:gd name="connsiteX4" fmla="*/ 2936923 w 4563997"/>
                <a:gd name="connsiteY4" fmla="*/ 628427 h 1101698"/>
                <a:gd name="connsiteX5" fmla="*/ 3504403 w 4563997"/>
                <a:gd name="connsiteY5" fmla="*/ 424868 h 1101698"/>
                <a:gd name="connsiteX6" fmla="*/ 4563997 w 4563997"/>
                <a:gd name="connsiteY6" fmla="*/ 0 h 1101698"/>
                <a:gd name="connsiteX0" fmla="*/ 0 w 4608455"/>
                <a:gd name="connsiteY0" fmla="*/ 1123928 h 1123928"/>
                <a:gd name="connsiteX1" fmla="*/ 557213 w 4608455"/>
                <a:gd name="connsiteY1" fmla="*/ 1090590 h 1123928"/>
                <a:gd name="connsiteX2" fmla="*/ 1624013 w 4608455"/>
                <a:gd name="connsiteY2" fmla="*/ 952478 h 1123928"/>
                <a:gd name="connsiteX3" fmla="*/ 2368380 w 4608455"/>
                <a:gd name="connsiteY3" fmla="*/ 733912 h 1123928"/>
                <a:gd name="connsiteX4" fmla="*/ 2936923 w 4608455"/>
                <a:gd name="connsiteY4" fmla="*/ 650657 h 1123928"/>
                <a:gd name="connsiteX5" fmla="*/ 3504403 w 4608455"/>
                <a:gd name="connsiteY5" fmla="*/ 447098 h 1123928"/>
                <a:gd name="connsiteX6" fmla="*/ 4608455 w 4608455"/>
                <a:gd name="connsiteY6" fmla="*/ 0 h 1123928"/>
                <a:gd name="connsiteX0" fmla="*/ 0 w 4608455"/>
                <a:gd name="connsiteY0" fmla="*/ 1123928 h 1123928"/>
                <a:gd name="connsiteX1" fmla="*/ 557213 w 4608455"/>
                <a:gd name="connsiteY1" fmla="*/ 1090590 h 1123928"/>
                <a:gd name="connsiteX2" fmla="*/ 1624013 w 4608455"/>
                <a:gd name="connsiteY2" fmla="*/ 952478 h 1123928"/>
                <a:gd name="connsiteX3" fmla="*/ 2368380 w 4608455"/>
                <a:gd name="connsiteY3" fmla="*/ 733912 h 1123928"/>
                <a:gd name="connsiteX4" fmla="*/ 2936923 w 4608455"/>
                <a:gd name="connsiteY4" fmla="*/ 650657 h 1123928"/>
                <a:gd name="connsiteX5" fmla="*/ 3815606 w 4608455"/>
                <a:gd name="connsiteY5" fmla="*/ 328544 h 1123928"/>
                <a:gd name="connsiteX6" fmla="*/ 4608455 w 4608455"/>
                <a:gd name="connsiteY6" fmla="*/ 0 h 1123928"/>
                <a:gd name="connsiteX0" fmla="*/ 0 w 4608455"/>
                <a:gd name="connsiteY0" fmla="*/ 1123928 h 1123928"/>
                <a:gd name="connsiteX1" fmla="*/ 557213 w 4608455"/>
                <a:gd name="connsiteY1" fmla="*/ 1090590 h 1123928"/>
                <a:gd name="connsiteX2" fmla="*/ 1624013 w 4608455"/>
                <a:gd name="connsiteY2" fmla="*/ 952478 h 1123928"/>
                <a:gd name="connsiteX3" fmla="*/ 2368380 w 4608455"/>
                <a:gd name="connsiteY3" fmla="*/ 733912 h 1123928"/>
                <a:gd name="connsiteX4" fmla="*/ 3159211 w 4608455"/>
                <a:gd name="connsiteY4" fmla="*/ 532103 h 1123928"/>
                <a:gd name="connsiteX5" fmla="*/ 3815606 w 4608455"/>
                <a:gd name="connsiteY5" fmla="*/ 328544 h 1123928"/>
                <a:gd name="connsiteX6" fmla="*/ 4608455 w 4608455"/>
                <a:gd name="connsiteY6" fmla="*/ 0 h 1123928"/>
                <a:gd name="connsiteX0" fmla="*/ 0 w 4608455"/>
                <a:gd name="connsiteY0" fmla="*/ 1123928 h 1123928"/>
                <a:gd name="connsiteX1" fmla="*/ 557213 w 4608455"/>
                <a:gd name="connsiteY1" fmla="*/ 1090590 h 1123928"/>
                <a:gd name="connsiteX2" fmla="*/ 1624013 w 4608455"/>
                <a:gd name="connsiteY2" fmla="*/ 952478 h 1123928"/>
                <a:gd name="connsiteX3" fmla="*/ 2346152 w 4608455"/>
                <a:gd name="connsiteY3" fmla="*/ 778369 h 1123928"/>
                <a:gd name="connsiteX4" fmla="*/ 3159211 w 4608455"/>
                <a:gd name="connsiteY4" fmla="*/ 532103 h 1123928"/>
                <a:gd name="connsiteX5" fmla="*/ 3815606 w 4608455"/>
                <a:gd name="connsiteY5" fmla="*/ 328544 h 1123928"/>
                <a:gd name="connsiteX6" fmla="*/ 4608455 w 4608455"/>
                <a:gd name="connsiteY6" fmla="*/ 0 h 1123928"/>
                <a:gd name="connsiteX0" fmla="*/ 0 w 4608455"/>
                <a:gd name="connsiteY0" fmla="*/ 1123928 h 1123928"/>
                <a:gd name="connsiteX1" fmla="*/ 838778 w 4608455"/>
                <a:gd name="connsiteY1" fmla="*/ 1068362 h 1123928"/>
                <a:gd name="connsiteX2" fmla="*/ 1624013 w 4608455"/>
                <a:gd name="connsiteY2" fmla="*/ 952478 h 1123928"/>
                <a:gd name="connsiteX3" fmla="*/ 2346152 w 4608455"/>
                <a:gd name="connsiteY3" fmla="*/ 778369 h 1123928"/>
                <a:gd name="connsiteX4" fmla="*/ 3159211 w 4608455"/>
                <a:gd name="connsiteY4" fmla="*/ 532103 h 1123928"/>
                <a:gd name="connsiteX5" fmla="*/ 3815606 w 4608455"/>
                <a:gd name="connsiteY5" fmla="*/ 328544 h 1123928"/>
                <a:gd name="connsiteX6" fmla="*/ 4608455 w 4608455"/>
                <a:gd name="connsiteY6" fmla="*/ 0 h 1123928"/>
                <a:gd name="connsiteX0" fmla="*/ 0 w 4608455"/>
                <a:gd name="connsiteY0" fmla="*/ 1123928 h 1123928"/>
                <a:gd name="connsiteX1" fmla="*/ 838778 w 4608455"/>
                <a:gd name="connsiteY1" fmla="*/ 1068362 h 1123928"/>
                <a:gd name="connsiteX2" fmla="*/ 1624012 w 4608455"/>
                <a:gd name="connsiteY2" fmla="*/ 945069 h 1123928"/>
                <a:gd name="connsiteX3" fmla="*/ 2346152 w 4608455"/>
                <a:gd name="connsiteY3" fmla="*/ 778369 h 1123928"/>
                <a:gd name="connsiteX4" fmla="*/ 3159211 w 4608455"/>
                <a:gd name="connsiteY4" fmla="*/ 532103 h 1123928"/>
                <a:gd name="connsiteX5" fmla="*/ 3815606 w 4608455"/>
                <a:gd name="connsiteY5" fmla="*/ 328544 h 1123928"/>
                <a:gd name="connsiteX6" fmla="*/ 4608455 w 4608455"/>
                <a:gd name="connsiteY6" fmla="*/ 0 h 1123928"/>
                <a:gd name="connsiteX0" fmla="*/ 0 w 4608455"/>
                <a:gd name="connsiteY0" fmla="*/ 1123928 h 1123928"/>
                <a:gd name="connsiteX1" fmla="*/ 838778 w 4608455"/>
                <a:gd name="connsiteY1" fmla="*/ 1068362 h 1123928"/>
                <a:gd name="connsiteX2" fmla="*/ 1624012 w 4608455"/>
                <a:gd name="connsiteY2" fmla="*/ 945069 h 1123928"/>
                <a:gd name="connsiteX3" fmla="*/ 2346152 w 4608455"/>
                <a:gd name="connsiteY3" fmla="*/ 778369 h 1123928"/>
                <a:gd name="connsiteX4" fmla="*/ 3062885 w 4608455"/>
                <a:gd name="connsiteY4" fmla="*/ 583971 h 1123928"/>
                <a:gd name="connsiteX5" fmla="*/ 3815606 w 4608455"/>
                <a:gd name="connsiteY5" fmla="*/ 328544 h 1123928"/>
                <a:gd name="connsiteX6" fmla="*/ 4608455 w 4608455"/>
                <a:gd name="connsiteY6" fmla="*/ 0 h 1123928"/>
                <a:gd name="connsiteX0" fmla="*/ 0 w 4608455"/>
                <a:gd name="connsiteY0" fmla="*/ 1131337 h 1131337"/>
                <a:gd name="connsiteX1" fmla="*/ 838778 w 4608455"/>
                <a:gd name="connsiteY1" fmla="*/ 1075771 h 1131337"/>
                <a:gd name="connsiteX2" fmla="*/ 1624012 w 4608455"/>
                <a:gd name="connsiteY2" fmla="*/ 952478 h 1131337"/>
                <a:gd name="connsiteX3" fmla="*/ 2346152 w 4608455"/>
                <a:gd name="connsiteY3" fmla="*/ 785778 h 1131337"/>
                <a:gd name="connsiteX4" fmla="*/ 3062885 w 4608455"/>
                <a:gd name="connsiteY4" fmla="*/ 591380 h 1131337"/>
                <a:gd name="connsiteX5" fmla="*/ 3815606 w 4608455"/>
                <a:gd name="connsiteY5" fmla="*/ 335953 h 1131337"/>
                <a:gd name="connsiteX6" fmla="*/ 4608455 w 4608455"/>
                <a:gd name="connsiteY6" fmla="*/ 0 h 1131337"/>
                <a:gd name="connsiteX0" fmla="*/ 0 w 4496284"/>
                <a:gd name="connsiteY0" fmla="*/ 1218296 h 1218296"/>
                <a:gd name="connsiteX1" fmla="*/ 726607 w 4496284"/>
                <a:gd name="connsiteY1" fmla="*/ 1075771 h 1218296"/>
                <a:gd name="connsiteX2" fmla="*/ 1511841 w 4496284"/>
                <a:gd name="connsiteY2" fmla="*/ 952478 h 1218296"/>
                <a:gd name="connsiteX3" fmla="*/ 2233981 w 4496284"/>
                <a:gd name="connsiteY3" fmla="*/ 785778 h 1218296"/>
                <a:gd name="connsiteX4" fmla="*/ 2950714 w 4496284"/>
                <a:gd name="connsiteY4" fmla="*/ 591380 h 1218296"/>
                <a:gd name="connsiteX5" fmla="*/ 3703435 w 4496284"/>
                <a:gd name="connsiteY5" fmla="*/ 335953 h 1218296"/>
                <a:gd name="connsiteX6" fmla="*/ 4496284 w 4496284"/>
                <a:gd name="connsiteY6" fmla="*/ 0 h 121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6284" h="1218296">
                  <a:moveTo>
                    <a:pt x="0" y="1218296"/>
                  </a:moveTo>
                  <a:lnTo>
                    <a:pt x="726607" y="1075771"/>
                  </a:lnTo>
                  <a:lnTo>
                    <a:pt x="1511841" y="952478"/>
                  </a:lnTo>
                  <a:lnTo>
                    <a:pt x="2233981" y="785778"/>
                  </a:lnTo>
                  <a:lnTo>
                    <a:pt x="2950714" y="591380"/>
                  </a:lnTo>
                  <a:lnTo>
                    <a:pt x="3703435" y="335953"/>
                  </a:lnTo>
                  <a:cubicBezTo>
                    <a:pt x="3944975" y="261265"/>
                    <a:pt x="4263342" y="80152"/>
                    <a:pt x="4496284" y="0"/>
                  </a:cubicBezTo>
                </a:path>
              </a:pathLst>
            </a:custGeom>
            <a:noFill/>
            <a:ln w="50800" cmpd="dbl">
              <a:solidFill>
                <a:schemeClr val="accent2">
                  <a:lumMod val="75000"/>
                </a:schemeClr>
              </a:solidFill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28" name="正方形/長方形 327"/>
            <p:cNvSpPr/>
            <p:nvPr/>
          </p:nvSpPr>
          <p:spPr>
            <a:xfrm rot="20645777">
              <a:off x="10416366" y="9128898"/>
              <a:ext cx="149602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8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（紀</a:t>
              </a:r>
              <a:r>
                <a:rPr kumimoji="1" lang="ja-JP" altLang="en-US" sz="8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の川</a:t>
              </a:r>
              <a:r>
                <a:rPr kumimoji="1" lang="ja-JP" altLang="en-US" sz="8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サイクリングロード）</a:t>
              </a:r>
              <a:endParaRPr kumimoji="1" lang="en-US" altLang="ja-JP" sz="8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9" name="フリーフォーム 328"/>
            <p:cNvSpPr/>
            <p:nvPr/>
          </p:nvSpPr>
          <p:spPr>
            <a:xfrm>
              <a:off x="12217136" y="6287179"/>
              <a:ext cx="269022" cy="302380"/>
            </a:xfrm>
            <a:custGeom>
              <a:avLst/>
              <a:gdLst>
                <a:gd name="connsiteX0" fmla="*/ 495376 w 1651076"/>
                <a:gd name="connsiteY0" fmla="*/ 0 h 1769713"/>
                <a:gd name="connsiteX1" fmla="*/ 381076 w 1651076"/>
                <a:gd name="connsiteY1" fmla="*/ 152400 h 1769713"/>
                <a:gd name="connsiteX2" fmla="*/ 342976 w 1651076"/>
                <a:gd name="connsiteY2" fmla="*/ 368300 h 1769713"/>
                <a:gd name="connsiteX3" fmla="*/ 381076 w 1651076"/>
                <a:gd name="connsiteY3" fmla="*/ 558800 h 1769713"/>
                <a:gd name="connsiteX4" fmla="*/ 304876 w 1651076"/>
                <a:gd name="connsiteY4" fmla="*/ 762000 h 1769713"/>
                <a:gd name="connsiteX5" fmla="*/ 215976 w 1651076"/>
                <a:gd name="connsiteY5" fmla="*/ 952500 h 1769713"/>
                <a:gd name="connsiteX6" fmla="*/ 88976 w 1651076"/>
                <a:gd name="connsiteY6" fmla="*/ 1168400 h 1769713"/>
                <a:gd name="connsiteX7" fmla="*/ 76 w 1651076"/>
                <a:gd name="connsiteY7" fmla="*/ 1460500 h 1769713"/>
                <a:gd name="connsiteX8" fmla="*/ 76276 w 1651076"/>
                <a:gd name="connsiteY8" fmla="*/ 1587500 h 1769713"/>
                <a:gd name="connsiteX9" fmla="*/ 215976 w 1651076"/>
                <a:gd name="connsiteY9" fmla="*/ 1752600 h 1769713"/>
                <a:gd name="connsiteX10" fmla="*/ 406476 w 1651076"/>
                <a:gd name="connsiteY10" fmla="*/ 1727200 h 1769713"/>
                <a:gd name="connsiteX11" fmla="*/ 508076 w 1651076"/>
                <a:gd name="connsiteY11" fmla="*/ 1422400 h 1769713"/>
                <a:gd name="connsiteX12" fmla="*/ 584276 w 1651076"/>
                <a:gd name="connsiteY12" fmla="*/ 1219200 h 1769713"/>
                <a:gd name="connsiteX13" fmla="*/ 660476 w 1651076"/>
                <a:gd name="connsiteY13" fmla="*/ 952500 h 1769713"/>
                <a:gd name="connsiteX14" fmla="*/ 711276 w 1651076"/>
                <a:gd name="connsiteY14" fmla="*/ 812800 h 1769713"/>
                <a:gd name="connsiteX15" fmla="*/ 812876 w 1651076"/>
                <a:gd name="connsiteY15" fmla="*/ 723900 h 1769713"/>
                <a:gd name="connsiteX16" fmla="*/ 977976 w 1651076"/>
                <a:gd name="connsiteY16" fmla="*/ 711200 h 1769713"/>
                <a:gd name="connsiteX17" fmla="*/ 1193876 w 1651076"/>
                <a:gd name="connsiteY17" fmla="*/ 660400 h 1769713"/>
                <a:gd name="connsiteX18" fmla="*/ 1447876 w 1651076"/>
                <a:gd name="connsiteY18" fmla="*/ 508000 h 1769713"/>
                <a:gd name="connsiteX19" fmla="*/ 1511376 w 1651076"/>
                <a:gd name="connsiteY19" fmla="*/ 342900 h 1769713"/>
                <a:gd name="connsiteX20" fmla="*/ 1651076 w 1651076"/>
                <a:gd name="connsiteY20" fmla="*/ 12700 h 1769713"/>
                <a:gd name="connsiteX0" fmla="*/ 495376 w 1692687"/>
                <a:gd name="connsiteY0" fmla="*/ 38100 h 1807813"/>
                <a:gd name="connsiteX1" fmla="*/ 381076 w 1692687"/>
                <a:gd name="connsiteY1" fmla="*/ 190500 h 1807813"/>
                <a:gd name="connsiteX2" fmla="*/ 342976 w 1692687"/>
                <a:gd name="connsiteY2" fmla="*/ 406400 h 1807813"/>
                <a:gd name="connsiteX3" fmla="*/ 381076 w 1692687"/>
                <a:gd name="connsiteY3" fmla="*/ 596900 h 1807813"/>
                <a:gd name="connsiteX4" fmla="*/ 304876 w 1692687"/>
                <a:gd name="connsiteY4" fmla="*/ 800100 h 1807813"/>
                <a:gd name="connsiteX5" fmla="*/ 215976 w 1692687"/>
                <a:gd name="connsiteY5" fmla="*/ 990600 h 1807813"/>
                <a:gd name="connsiteX6" fmla="*/ 88976 w 1692687"/>
                <a:gd name="connsiteY6" fmla="*/ 1206500 h 1807813"/>
                <a:gd name="connsiteX7" fmla="*/ 76 w 1692687"/>
                <a:gd name="connsiteY7" fmla="*/ 1498600 h 1807813"/>
                <a:gd name="connsiteX8" fmla="*/ 76276 w 1692687"/>
                <a:gd name="connsiteY8" fmla="*/ 1625600 h 1807813"/>
                <a:gd name="connsiteX9" fmla="*/ 215976 w 1692687"/>
                <a:gd name="connsiteY9" fmla="*/ 1790700 h 1807813"/>
                <a:gd name="connsiteX10" fmla="*/ 406476 w 1692687"/>
                <a:gd name="connsiteY10" fmla="*/ 1765300 h 1807813"/>
                <a:gd name="connsiteX11" fmla="*/ 508076 w 1692687"/>
                <a:gd name="connsiteY11" fmla="*/ 1460500 h 1807813"/>
                <a:gd name="connsiteX12" fmla="*/ 584276 w 1692687"/>
                <a:gd name="connsiteY12" fmla="*/ 1257300 h 1807813"/>
                <a:gd name="connsiteX13" fmla="*/ 660476 w 1692687"/>
                <a:gd name="connsiteY13" fmla="*/ 990600 h 1807813"/>
                <a:gd name="connsiteX14" fmla="*/ 711276 w 1692687"/>
                <a:gd name="connsiteY14" fmla="*/ 850900 h 1807813"/>
                <a:gd name="connsiteX15" fmla="*/ 812876 w 1692687"/>
                <a:gd name="connsiteY15" fmla="*/ 762000 h 1807813"/>
                <a:gd name="connsiteX16" fmla="*/ 977976 w 1692687"/>
                <a:gd name="connsiteY16" fmla="*/ 749300 h 1807813"/>
                <a:gd name="connsiteX17" fmla="*/ 1193876 w 1692687"/>
                <a:gd name="connsiteY17" fmla="*/ 698500 h 1807813"/>
                <a:gd name="connsiteX18" fmla="*/ 1447876 w 1692687"/>
                <a:gd name="connsiteY18" fmla="*/ 546100 h 1807813"/>
                <a:gd name="connsiteX19" fmla="*/ 1511376 w 1692687"/>
                <a:gd name="connsiteY19" fmla="*/ 381000 h 1807813"/>
                <a:gd name="connsiteX20" fmla="*/ 1692687 w 1692687"/>
                <a:gd name="connsiteY20" fmla="*/ 0 h 1807813"/>
                <a:gd name="connsiteX0" fmla="*/ 495376 w 1692687"/>
                <a:gd name="connsiteY0" fmla="*/ 38100 h 1807813"/>
                <a:gd name="connsiteX1" fmla="*/ 381076 w 1692687"/>
                <a:gd name="connsiteY1" fmla="*/ 190500 h 1807813"/>
                <a:gd name="connsiteX2" fmla="*/ 342976 w 1692687"/>
                <a:gd name="connsiteY2" fmla="*/ 406400 h 1807813"/>
                <a:gd name="connsiteX3" fmla="*/ 381076 w 1692687"/>
                <a:gd name="connsiteY3" fmla="*/ 596900 h 1807813"/>
                <a:gd name="connsiteX4" fmla="*/ 304876 w 1692687"/>
                <a:gd name="connsiteY4" fmla="*/ 800100 h 1807813"/>
                <a:gd name="connsiteX5" fmla="*/ 215976 w 1692687"/>
                <a:gd name="connsiteY5" fmla="*/ 990600 h 1807813"/>
                <a:gd name="connsiteX6" fmla="*/ 88976 w 1692687"/>
                <a:gd name="connsiteY6" fmla="*/ 1206500 h 1807813"/>
                <a:gd name="connsiteX7" fmla="*/ 76 w 1692687"/>
                <a:gd name="connsiteY7" fmla="*/ 1498600 h 1807813"/>
                <a:gd name="connsiteX8" fmla="*/ 76276 w 1692687"/>
                <a:gd name="connsiteY8" fmla="*/ 1625600 h 1807813"/>
                <a:gd name="connsiteX9" fmla="*/ 215976 w 1692687"/>
                <a:gd name="connsiteY9" fmla="*/ 1790700 h 1807813"/>
                <a:gd name="connsiteX10" fmla="*/ 406476 w 1692687"/>
                <a:gd name="connsiteY10" fmla="*/ 1765300 h 1807813"/>
                <a:gd name="connsiteX11" fmla="*/ 508076 w 1692687"/>
                <a:gd name="connsiteY11" fmla="*/ 1460500 h 1807813"/>
                <a:gd name="connsiteX12" fmla="*/ 584276 w 1692687"/>
                <a:gd name="connsiteY12" fmla="*/ 1257300 h 1807813"/>
                <a:gd name="connsiteX13" fmla="*/ 660476 w 1692687"/>
                <a:gd name="connsiteY13" fmla="*/ 990600 h 1807813"/>
                <a:gd name="connsiteX14" fmla="*/ 711276 w 1692687"/>
                <a:gd name="connsiteY14" fmla="*/ 850900 h 1807813"/>
                <a:gd name="connsiteX15" fmla="*/ 812876 w 1692687"/>
                <a:gd name="connsiteY15" fmla="*/ 762000 h 1807813"/>
                <a:gd name="connsiteX16" fmla="*/ 977976 w 1692687"/>
                <a:gd name="connsiteY16" fmla="*/ 698500 h 1807813"/>
                <a:gd name="connsiteX17" fmla="*/ 1193876 w 1692687"/>
                <a:gd name="connsiteY17" fmla="*/ 698500 h 1807813"/>
                <a:gd name="connsiteX18" fmla="*/ 1447876 w 1692687"/>
                <a:gd name="connsiteY18" fmla="*/ 546100 h 1807813"/>
                <a:gd name="connsiteX19" fmla="*/ 1511376 w 1692687"/>
                <a:gd name="connsiteY19" fmla="*/ 381000 h 1807813"/>
                <a:gd name="connsiteX20" fmla="*/ 1692687 w 1692687"/>
                <a:gd name="connsiteY20" fmla="*/ 0 h 1807813"/>
                <a:gd name="connsiteX0" fmla="*/ 495376 w 1692687"/>
                <a:gd name="connsiteY0" fmla="*/ 38100 h 1807813"/>
                <a:gd name="connsiteX1" fmla="*/ 381076 w 1692687"/>
                <a:gd name="connsiteY1" fmla="*/ 190500 h 1807813"/>
                <a:gd name="connsiteX2" fmla="*/ 342976 w 1692687"/>
                <a:gd name="connsiteY2" fmla="*/ 406400 h 1807813"/>
                <a:gd name="connsiteX3" fmla="*/ 381076 w 1692687"/>
                <a:gd name="connsiteY3" fmla="*/ 596900 h 1807813"/>
                <a:gd name="connsiteX4" fmla="*/ 304876 w 1692687"/>
                <a:gd name="connsiteY4" fmla="*/ 800100 h 1807813"/>
                <a:gd name="connsiteX5" fmla="*/ 215976 w 1692687"/>
                <a:gd name="connsiteY5" fmla="*/ 990600 h 1807813"/>
                <a:gd name="connsiteX6" fmla="*/ 88976 w 1692687"/>
                <a:gd name="connsiteY6" fmla="*/ 1206500 h 1807813"/>
                <a:gd name="connsiteX7" fmla="*/ 76 w 1692687"/>
                <a:gd name="connsiteY7" fmla="*/ 1498600 h 1807813"/>
                <a:gd name="connsiteX8" fmla="*/ 76276 w 1692687"/>
                <a:gd name="connsiteY8" fmla="*/ 1625600 h 1807813"/>
                <a:gd name="connsiteX9" fmla="*/ 215976 w 1692687"/>
                <a:gd name="connsiteY9" fmla="*/ 1790700 h 1807813"/>
                <a:gd name="connsiteX10" fmla="*/ 406476 w 1692687"/>
                <a:gd name="connsiteY10" fmla="*/ 1765300 h 1807813"/>
                <a:gd name="connsiteX11" fmla="*/ 508076 w 1692687"/>
                <a:gd name="connsiteY11" fmla="*/ 1460500 h 1807813"/>
                <a:gd name="connsiteX12" fmla="*/ 584276 w 1692687"/>
                <a:gd name="connsiteY12" fmla="*/ 1257300 h 1807813"/>
                <a:gd name="connsiteX13" fmla="*/ 660476 w 1692687"/>
                <a:gd name="connsiteY13" fmla="*/ 990600 h 1807813"/>
                <a:gd name="connsiteX14" fmla="*/ 711276 w 1692687"/>
                <a:gd name="connsiteY14" fmla="*/ 850900 h 1807813"/>
                <a:gd name="connsiteX15" fmla="*/ 812876 w 1692687"/>
                <a:gd name="connsiteY15" fmla="*/ 762000 h 1807813"/>
                <a:gd name="connsiteX16" fmla="*/ 977976 w 1692687"/>
                <a:gd name="connsiteY16" fmla="*/ 698500 h 1807813"/>
                <a:gd name="connsiteX17" fmla="*/ 1207747 w 1692687"/>
                <a:gd name="connsiteY17" fmla="*/ 673100 h 1807813"/>
                <a:gd name="connsiteX18" fmla="*/ 1447876 w 1692687"/>
                <a:gd name="connsiteY18" fmla="*/ 546100 h 1807813"/>
                <a:gd name="connsiteX19" fmla="*/ 1511376 w 1692687"/>
                <a:gd name="connsiteY19" fmla="*/ 381000 h 1807813"/>
                <a:gd name="connsiteX20" fmla="*/ 1692687 w 1692687"/>
                <a:gd name="connsiteY20" fmla="*/ 0 h 1807813"/>
                <a:gd name="connsiteX0" fmla="*/ 495376 w 1511376"/>
                <a:gd name="connsiteY0" fmla="*/ 0 h 1769713"/>
                <a:gd name="connsiteX1" fmla="*/ 381076 w 1511376"/>
                <a:gd name="connsiteY1" fmla="*/ 152400 h 1769713"/>
                <a:gd name="connsiteX2" fmla="*/ 342976 w 1511376"/>
                <a:gd name="connsiteY2" fmla="*/ 368300 h 1769713"/>
                <a:gd name="connsiteX3" fmla="*/ 381076 w 1511376"/>
                <a:gd name="connsiteY3" fmla="*/ 558800 h 1769713"/>
                <a:gd name="connsiteX4" fmla="*/ 304876 w 1511376"/>
                <a:gd name="connsiteY4" fmla="*/ 762000 h 1769713"/>
                <a:gd name="connsiteX5" fmla="*/ 215976 w 1511376"/>
                <a:gd name="connsiteY5" fmla="*/ 952500 h 1769713"/>
                <a:gd name="connsiteX6" fmla="*/ 88976 w 1511376"/>
                <a:gd name="connsiteY6" fmla="*/ 1168400 h 1769713"/>
                <a:gd name="connsiteX7" fmla="*/ 76 w 1511376"/>
                <a:gd name="connsiteY7" fmla="*/ 1460500 h 1769713"/>
                <a:gd name="connsiteX8" fmla="*/ 76276 w 1511376"/>
                <a:gd name="connsiteY8" fmla="*/ 1587500 h 1769713"/>
                <a:gd name="connsiteX9" fmla="*/ 215976 w 1511376"/>
                <a:gd name="connsiteY9" fmla="*/ 1752600 h 1769713"/>
                <a:gd name="connsiteX10" fmla="*/ 406476 w 1511376"/>
                <a:gd name="connsiteY10" fmla="*/ 1727200 h 1769713"/>
                <a:gd name="connsiteX11" fmla="*/ 508076 w 1511376"/>
                <a:gd name="connsiteY11" fmla="*/ 1422400 h 1769713"/>
                <a:gd name="connsiteX12" fmla="*/ 584276 w 1511376"/>
                <a:gd name="connsiteY12" fmla="*/ 1219200 h 1769713"/>
                <a:gd name="connsiteX13" fmla="*/ 660476 w 1511376"/>
                <a:gd name="connsiteY13" fmla="*/ 952500 h 1769713"/>
                <a:gd name="connsiteX14" fmla="*/ 711276 w 1511376"/>
                <a:gd name="connsiteY14" fmla="*/ 812800 h 1769713"/>
                <a:gd name="connsiteX15" fmla="*/ 812876 w 1511376"/>
                <a:gd name="connsiteY15" fmla="*/ 723900 h 1769713"/>
                <a:gd name="connsiteX16" fmla="*/ 977976 w 1511376"/>
                <a:gd name="connsiteY16" fmla="*/ 660400 h 1769713"/>
                <a:gd name="connsiteX17" fmla="*/ 1207747 w 1511376"/>
                <a:gd name="connsiteY17" fmla="*/ 635000 h 1769713"/>
                <a:gd name="connsiteX18" fmla="*/ 1447876 w 1511376"/>
                <a:gd name="connsiteY18" fmla="*/ 508000 h 1769713"/>
                <a:gd name="connsiteX19" fmla="*/ 1511376 w 1511376"/>
                <a:gd name="connsiteY19" fmla="*/ 342900 h 1769713"/>
                <a:gd name="connsiteX0" fmla="*/ 381076 w 1511376"/>
                <a:gd name="connsiteY0" fmla="*/ 0 h 1617313"/>
                <a:gd name="connsiteX1" fmla="*/ 342976 w 1511376"/>
                <a:gd name="connsiteY1" fmla="*/ 215900 h 1617313"/>
                <a:gd name="connsiteX2" fmla="*/ 381076 w 1511376"/>
                <a:gd name="connsiteY2" fmla="*/ 406400 h 1617313"/>
                <a:gd name="connsiteX3" fmla="*/ 304876 w 1511376"/>
                <a:gd name="connsiteY3" fmla="*/ 609600 h 1617313"/>
                <a:gd name="connsiteX4" fmla="*/ 215976 w 1511376"/>
                <a:gd name="connsiteY4" fmla="*/ 800100 h 1617313"/>
                <a:gd name="connsiteX5" fmla="*/ 88976 w 1511376"/>
                <a:gd name="connsiteY5" fmla="*/ 1016000 h 1617313"/>
                <a:gd name="connsiteX6" fmla="*/ 76 w 1511376"/>
                <a:gd name="connsiteY6" fmla="*/ 1308100 h 1617313"/>
                <a:gd name="connsiteX7" fmla="*/ 76276 w 1511376"/>
                <a:gd name="connsiteY7" fmla="*/ 1435100 h 1617313"/>
                <a:gd name="connsiteX8" fmla="*/ 215976 w 1511376"/>
                <a:gd name="connsiteY8" fmla="*/ 1600200 h 1617313"/>
                <a:gd name="connsiteX9" fmla="*/ 406476 w 1511376"/>
                <a:gd name="connsiteY9" fmla="*/ 1574800 h 1617313"/>
                <a:gd name="connsiteX10" fmla="*/ 508076 w 1511376"/>
                <a:gd name="connsiteY10" fmla="*/ 1270000 h 1617313"/>
                <a:gd name="connsiteX11" fmla="*/ 584276 w 1511376"/>
                <a:gd name="connsiteY11" fmla="*/ 1066800 h 1617313"/>
                <a:gd name="connsiteX12" fmla="*/ 660476 w 1511376"/>
                <a:gd name="connsiteY12" fmla="*/ 800100 h 1617313"/>
                <a:gd name="connsiteX13" fmla="*/ 711276 w 1511376"/>
                <a:gd name="connsiteY13" fmla="*/ 660400 h 1617313"/>
                <a:gd name="connsiteX14" fmla="*/ 812876 w 1511376"/>
                <a:gd name="connsiteY14" fmla="*/ 571500 h 1617313"/>
                <a:gd name="connsiteX15" fmla="*/ 977976 w 1511376"/>
                <a:gd name="connsiteY15" fmla="*/ 508000 h 1617313"/>
                <a:gd name="connsiteX16" fmla="*/ 1207747 w 1511376"/>
                <a:gd name="connsiteY16" fmla="*/ 482600 h 1617313"/>
                <a:gd name="connsiteX17" fmla="*/ 1447876 w 1511376"/>
                <a:gd name="connsiteY17" fmla="*/ 355600 h 1617313"/>
                <a:gd name="connsiteX18" fmla="*/ 1511376 w 1511376"/>
                <a:gd name="connsiteY18" fmla="*/ 190500 h 1617313"/>
                <a:gd name="connsiteX0" fmla="*/ 342976 w 1511376"/>
                <a:gd name="connsiteY0" fmla="*/ 25400 h 1426813"/>
                <a:gd name="connsiteX1" fmla="*/ 381076 w 1511376"/>
                <a:gd name="connsiteY1" fmla="*/ 215900 h 1426813"/>
                <a:gd name="connsiteX2" fmla="*/ 304876 w 1511376"/>
                <a:gd name="connsiteY2" fmla="*/ 419100 h 1426813"/>
                <a:gd name="connsiteX3" fmla="*/ 215976 w 1511376"/>
                <a:gd name="connsiteY3" fmla="*/ 609600 h 1426813"/>
                <a:gd name="connsiteX4" fmla="*/ 88976 w 1511376"/>
                <a:gd name="connsiteY4" fmla="*/ 825500 h 1426813"/>
                <a:gd name="connsiteX5" fmla="*/ 76 w 1511376"/>
                <a:gd name="connsiteY5" fmla="*/ 1117600 h 1426813"/>
                <a:gd name="connsiteX6" fmla="*/ 76276 w 1511376"/>
                <a:gd name="connsiteY6" fmla="*/ 1244600 h 1426813"/>
                <a:gd name="connsiteX7" fmla="*/ 215976 w 1511376"/>
                <a:gd name="connsiteY7" fmla="*/ 1409700 h 1426813"/>
                <a:gd name="connsiteX8" fmla="*/ 406476 w 1511376"/>
                <a:gd name="connsiteY8" fmla="*/ 1384300 h 1426813"/>
                <a:gd name="connsiteX9" fmla="*/ 508076 w 1511376"/>
                <a:gd name="connsiteY9" fmla="*/ 1079500 h 1426813"/>
                <a:gd name="connsiteX10" fmla="*/ 584276 w 1511376"/>
                <a:gd name="connsiteY10" fmla="*/ 876300 h 1426813"/>
                <a:gd name="connsiteX11" fmla="*/ 660476 w 1511376"/>
                <a:gd name="connsiteY11" fmla="*/ 609600 h 1426813"/>
                <a:gd name="connsiteX12" fmla="*/ 711276 w 1511376"/>
                <a:gd name="connsiteY12" fmla="*/ 469900 h 1426813"/>
                <a:gd name="connsiteX13" fmla="*/ 812876 w 1511376"/>
                <a:gd name="connsiteY13" fmla="*/ 381000 h 1426813"/>
                <a:gd name="connsiteX14" fmla="*/ 977976 w 1511376"/>
                <a:gd name="connsiteY14" fmla="*/ 317500 h 1426813"/>
                <a:gd name="connsiteX15" fmla="*/ 1207747 w 1511376"/>
                <a:gd name="connsiteY15" fmla="*/ 292100 h 1426813"/>
                <a:gd name="connsiteX16" fmla="*/ 1447876 w 1511376"/>
                <a:gd name="connsiteY16" fmla="*/ 165100 h 1426813"/>
                <a:gd name="connsiteX17" fmla="*/ 1511376 w 1511376"/>
                <a:gd name="connsiteY17" fmla="*/ 0 h 1426813"/>
                <a:gd name="connsiteX0" fmla="*/ 342976 w 1447876"/>
                <a:gd name="connsiteY0" fmla="*/ 0 h 1401413"/>
                <a:gd name="connsiteX1" fmla="*/ 381076 w 1447876"/>
                <a:gd name="connsiteY1" fmla="*/ 190500 h 1401413"/>
                <a:gd name="connsiteX2" fmla="*/ 304876 w 1447876"/>
                <a:gd name="connsiteY2" fmla="*/ 393700 h 1401413"/>
                <a:gd name="connsiteX3" fmla="*/ 215976 w 1447876"/>
                <a:gd name="connsiteY3" fmla="*/ 584200 h 1401413"/>
                <a:gd name="connsiteX4" fmla="*/ 88976 w 1447876"/>
                <a:gd name="connsiteY4" fmla="*/ 800100 h 1401413"/>
                <a:gd name="connsiteX5" fmla="*/ 76 w 1447876"/>
                <a:gd name="connsiteY5" fmla="*/ 1092200 h 1401413"/>
                <a:gd name="connsiteX6" fmla="*/ 76276 w 1447876"/>
                <a:gd name="connsiteY6" fmla="*/ 1219200 h 1401413"/>
                <a:gd name="connsiteX7" fmla="*/ 215976 w 1447876"/>
                <a:gd name="connsiteY7" fmla="*/ 1384300 h 1401413"/>
                <a:gd name="connsiteX8" fmla="*/ 406476 w 1447876"/>
                <a:gd name="connsiteY8" fmla="*/ 1358900 h 1401413"/>
                <a:gd name="connsiteX9" fmla="*/ 508076 w 1447876"/>
                <a:gd name="connsiteY9" fmla="*/ 1054100 h 1401413"/>
                <a:gd name="connsiteX10" fmla="*/ 584276 w 1447876"/>
                <a:gd name="connsiteY10" fmla="*/ 850900 h 1401413"/>
                <a:gd name="connsiteX11" fmla="*/ 660476 w 1447876"/>
                <a:gd name="connsiteY11" fmla="*/ 584200 h 1401413"/>
                <a:gd name="connsiteX12" fmla="*/ 711276 w 1447876"/>
                <a:gd name="connsiteY12" fmla="*/ 444500 h 1401413"/>
                <a:gd name="connsiteX13" fmla="*/ 812876 w 1447876"/>
                <a:gd name="connsiteY13" fmla="*/ 355600 h 1401413"/>
                <a:gd name="connsiteX14" fmla="*/ 977976 w 1447876"/>
                <a:gd name="connsiteY14" fmla="*/ 292100 h 1401413"/>
                <a:gd name="connsiteX15" fmla="*/ 1207747 w 1447876"/>
                <a:gd name="connsiteY15" fmla="*/ 266700 h 1401413"/>
                <a:gd name="connsiteX16" fmla="*/ 1447876 w 1447876"/>
                <a:gd name="connsiteY16" fmla="*/ 139700 h 1401413"/>
                <a:gd name="connsiteX0" fmla="*/ 342976 w 1207747"/>
                <a:gd name="connsiteY0" fmla="*/ 0 h 1401413"/>
                <a:gd name="connsiteX1" fmla="*/ 381076 w 1207747"/>
                <a:gd name="connsiteY1" fmla="*/ 190500 h 1401413"/>
                <a:gd name="connsiteX2" fmla="*/ 304876 w 1207747"/>
                <a:gd name="connsiteY2" fmla="*/ 393700 h 1401413"/>
                <a:gd name="connsiteX3" fmla="*/ 215976 w 1207747"/>
                <a:gd name="connsiteY3" fmla="*/ 584200 h 1401413"/>
                <a:gd name="connsiteX4" fmla="*/ 88976 w 1207747"/>
                <a:gd name="connsiteY4" fmla="*/ 800100 h 1401413"/>
                <a:gd name="connsiteX5" fmla="*/ 76 w 1207747"/>
                <a:gd name="connsiteY5" fmla="*/ 1092200 h 1401413"/>
                <a:gd name="connsiteX6" fmla="*/ 76276 w 1207747"/>
                <a:gd name="connsiteY6" fmla="*/ 1219200 h 1401413"/>
                <a:gd name="connsiteX7" fmla="*/ 215976 w 1207747"/>
                <a:gd name="connsiteY7" fmla="*/ 1384300 h 1401413"/>
                <a:gd name="connsiteX8" fmla="*/ 406476 w 1207747"/>
                <a:gd name="connsiteY8" fmla="*/ 1358900 h 1401413"/>
                <a:gd name="connsiteX9" fmla="*/ 508076 w 1207747"/>
                <a:gd name="connsiteY9" fmla="*/ 1054100 h 1401413"/>
                <a:gd name="connsiteX10" fmla="*/ 584276 w 1207747"/>
                <a:gd name="connsiteY10" fmla="*/ 850900 h 1401413"/>
                <a:gd name="connsiteX11" fmla="*/ 660476 w 1207747"/>
                <a:gd name="connsiteY11" fmla="*/ 584200 h 1401413"/>
                <a:gd name="connsiteX12" fmla="*/ 711276 w 1207747"/>
                <a:gd name="connsiteY12" fmla="*/ 444500 h 1401413"/>
                <a:gd name="connsiteX13" fmla="*/ 812876 w 1207747"/>
                <a:gd name="connsiteY13" fmla="*/ 355600 h 1401413"/>
                <a:gd name="connsiteX14" fmla="*/ 977976 w 1207747"/>
                <a:gd name="connsiteY14" fmla="*/ 292100 h 1401413"/>
                <a:gd name="connsiteX15" fmla="*/ 1207747 w 1207747"/>
                <a:gd name="connsiteY15" fmla="*/ 266700 h 1401413"/>
                <a:gd name="connsiteX0" fmla="*/ 342976 w 977976"/>
                <a:gd name="connsiteY0" fmla="*/ 0 h 1401413"/>
                <a:gd name="connsiteX1" fmla="*/ 381076 w 977976"/>
                <a:gd name="connsiteY1" fmla="*/ 190500 h 1401413"/>
                <a:gd name="connsiteX2" fmla="*/ 304876 w 977976"/>
                <a:gd name="connsiteY2" fmla="*/ 393700 h 1401413"/>
                <a:gd name="connsiteX3" fmla="*/ 215976 w 977976"/>
                <a:gd name="connsiteY3" fmla="*/ 584200 h 1401413"/>
                <a:gd name="connsiteX4" fmla="*/ 88976 w 977976"/>
                <a:gd name="connsiteY4" fmla="*/ 800100 h 1401413"/>
                <a:gd name="connsiteX5" fmla="*/ 76 w 977976"/>
                <a:gd name="connsiteY5" fmla="*/ 1092200 h 1401413"/>
                <a:gd name="connsiteX6" fmla="*/ 76276 w 977976"/>
                <a:gd name="connsiteY6" fmla="*/ 1219200 h 1401413"/>
                <a:gd name="connsiteX7" fmla="*/ 215976 w 977976"/>
                <a:gd name="connsiteY7" fmla="*/ 1384300 h 1401413"/>
                <a:gd name="connsiteX8" fmla="*/ 406476 w 977976"/>
                <a:gd name="connsiteY8" fmla="*/ 1358900 h 1401413"/>
                <a:gd name="connsiteX9" fmla="*/ 508076 w 977976"/>
                <a:gd name="connsiteY9" fmla="*/ 1054100 h 1401413"/>
                <a:gd name="connsiteX10" fmla="*/ 584276 w 977976"/>
                <a:gd name="connsiteY10" fmla="*/ 850900 h 1401413"/>
                <a:gd name="connsiteX11" fmla="*/ 660476 w 977976"/>
                <a:gd name="connsiteY11" fmla="*/ 584200 h 1401413"/>
                <a:gd name="connsiteX12" fmla="*/ 711276 w 977976"/>
                <a:gd name="connsiteY12" fmla="*/ 444500 h 1401413"/>
                <a:gd name="connsiteX13" fmla="*/ 812876 w 977976"/>
                <a:gd name="connsiteY13" fmla="*/ 355600 h 1401413"/>
                <a:gd name="connsiteX14" fmla="*/ 977976 w 977976"/>
                <a:gd name="connsiteY14" fmla="*/ 292100 h 1401413"/>
                <a:gd name="connsiteX0" fmla="*/ 342976 w 812876"/>
                <a:gd name="connsiteY0" fmla="*/ 0 h 1401413"/>
                <a:gd name="connsiteX1" fmla="*/ 381076 w 812876"/>
                <a:gd name="connsiteY1" fmla="*/ 190500 h 1401413"/>
                <a:gd name="connsiteX2" fmla="*/ 304876 w 812876"/>
                <a:gd name="connsiteY2" fmla="*/ 393700 h 1401413"/>
                <a:gd name="connsiteX3" fmla="*/ 215976 w 812876"/>
                <a:gd name="connsiteY3" fmla="*/ 584200 h 1401413"/>
                <a:gd name="connsiteX4" fmla="*/ 88976 w 812876"/>
                <a:gd name="connsiteY4" fmla="*/ 800100 h 1401413"/>
                <a:gd name="connsiteX5" fmla="*/ 76 w 812876"/>
                <a:gd name="connsiteY5" fmla="*/ 1092200 h 1401413"/>
                <a:gd name="connsiteX6" fmla="*/ 76276 w 812876"/>
                <a:gd name="connsiteY6" fmla="*/ 1219200 h 1401413"/>
                <a:gd name="connsiteX7" fmla="*/ 215976 w 812876"/>
                <a:gd name="connsiteY7" fmla="*/ 1384300 h 1401413"/>
                <a:gd name="connsiteX8" fmla="*/ 406476 w 812876"/>
                <a:gd name="connsiteY8" fmla="*/ 1358900 h 1401413"/>
                <a:gd name="connsiteX9" fmla="*/ 508076 w 812876"/>
                <a:gd name="connsiteY9" fmla="*/ 1054100 h 1401413"/>
                <a:gd name="connsiteX10" fmla="*/ 584276 w 812876"/>
                <a:gd name="connsiteY10" fmla="*/ 850900 h 1401413"/>
                <a:gd name="connsiteX11" fmla="*/ 660476 w 812876"/>
                <a:gd name="connsiteY11" fmla="*/ 584200 h 1401413"/>
                <a:gd name="connsiteX12" fmla="*/ 711276 w 812876"/>
                <a:gd name="connsiteY12" fmla="*/ 444500 h 1401413"/>
                <a:gd name="connsiteX13" fmla="*/ 812876 w 812876"/>
                <a:gd name="connsiteY13" fmla="*/ 355600 h 1401413"/>
                <a:gd name="connsiteX0" fmla="*/ 342976 w 711276"/>
                <a:gd name="connsiteY0" fmla="*/ 0 h 1401413"/>
                <a:gd name="connsiteX1" fmla="*/ 381076 w 711276"/>
                <a:gd name="connsiteY1" fmla="*/ 190500 h 1401413"/>
                <a:gd name="connsiteX2" fmla="*/ 304876 w 711276"/>
                <a:gd name="connsiteY2" fmla="*/ 393700 h 1401413"/>
                <a:gd name="connsiteX3" fmla="*/ 215976 w 711276"/>
                <a:gd name="connsiteY3" fmla="*/ 584200 h 1401413"/>
                <a:gd name="connsiteX4" fmla="*/ 88976 w 711276"/>
                <a:gd name="connsiteY4" fmla="*/ 800100 h 1401413"/>
                <a:gd name="connsiteX5" fmla="*/ 76 w 711276"/>
                <a:gd name="connsiteY5" fmla="*/ 1092200 h 1401413"/>
                <a:gd name="connsiteX6" fmla="*/ 76276 w 711276"/>
                <a:gd name="connsiteY6" fmla="*/ 1219200 h 1401413"/>
                <a:gd name="connsiteX7" fmla="*/ 215976 w 711276"/>
                <a:gd name="connsiteY7" fmla="*/ 1384300 h 1401413"/>
                <a:gd name="connsiteX8" fmla="*/ 406476 w 711276"/>
                <a:gd name="connsiteY8" fmla="*/ 1358900 h 1401413"/>
                <a:gd name="connsiteX9" fmla="*/ 508076 w 711276"/>
                <a:gd name="connsiteY9" fmla="*/ 1054100 h 1401413"/>
                <a:gd name="connsiteX10" fmla="*/ 584276 w 711276"/>
                <a:gd name="connsiteY10" fmla="*/ 850900 h 1401413"/>
                <a:gd name="connsiteX11" fmla="*/ 660476 w 711276"/>
                <a:gd name="connsiteY11" fmla="*/ 584200 h 1401413"/>
                <a:gd name="connsiteX12" fmla="*/ 711276 w 711276"/>
                <a:gd name="connsiteY12" fmla="*/ 444500 h 1401413"/>
                <a:gd name="connsiteX0" fmla="*/ 342976 w 660476"/>
                <a:gd name="connsiteY0" fmla="*/ 0 h 1401413"/>
                <a:gd name="connsiteX1" fmla="*/ 381076 w 660476"/>
                <a:gd name="connsiteY1" fmla="*/ 190500 h 1401413"/>
                <a:gd name="connsiteX2" fmla="*/ 304876 w 660476"/>
                <a:gd name="connsiteY2" fmla="*/ 393700 h 1401413"/>
                <a:gd name="connsiteX3" fmla="*/ 215976 w 660476"/>
                <a:gd name="connsiteY3" fmla="*/ 584200 h 1401413"/>
                <a:gd name="connsiteX4" fmla="*/ 88976 w 660476"/>
                <a:gd name="connsiteY4" fmla="*/ 800100 h 1401413"/>
                <a:gd name="connsiteX5" fmla="*/ 76 w 660476"/>
                <a:gd name="connsiteY5" fmla="*/ 1092200 h 1401413"/>
                <a:gd name="connsiteX6" fmla="*/ 76276 w 660476"/>
                <a:gd name="connsiteY6" fmla="*/ 1219200 h 1401413"/>
                <a:gd name="connsiteX7" fmla="*/ 215976 w 660476"/>
                <a:gd name="connsiteY7" fmla="*/ 1384300 h 1401413"/>
                <a:gd name="connsiteX8" fmla="*/ 406476 w 660476"/>
                <a:gd name="connsiteY8" fmla="*/ 1358900 h 1401413"/>
                <a:gd name="connsiteX9" fmla="*/ 508076 w 660476"/>
                <a:gd name="connsiteY9" fmla="*/ 1054100 h 1401413"/>
                <a:gd name="connsiteX10" fmla="*/ 584276 w 660476"/>
                <a:gd name="connsiteY10" fmla="*/ 850900 h 1401413"/>
                <a:gd name="connsiteX11" fmla="*/ 660476 w 660476"/>
                <a:gd name="connsiteY11" fmla="*/ 584200 h 1401413"/>
                <a:gd name="connsiteX0" fmla="*/ 342976 w 584276"/>
                <a:gd name="connsiteY0" fmla="*/ 0 h 1401413"/>
                <a:gd name="connsiteX1" fmla="*/ 381076 w 584276"/>
                <a:gd name="connsiteY1" fmla="*/ 190500 h 1401413"/>
                <a:gd name="connsiteX2" fmla="*/ 304876 w 584276"/>
                <a:gd name="connsiteY2" fmla="*/ 393700 h 1401413"/>
                <a:gd name="connsiteX3" fmla="*/ 215976 w 584276"/>
                <a:gd name="connsiteY3" fmla="*/ 584200 h 1401413"/>
                <a:gd name="connsiteX4" fmla="*/ 88976 w 584276"/>
                <a:gd name="connsiteY4" fmla="*/ 800100 h 1401413"/>
                <a:gd name="connsiteX5" fmla="*/ 76 w 584276"/>
                <a:gd name="connsiteY5" fmla="*/ 1092200 h 1401413"/>
                <a:gd name="connsiteX6" fmla="*/ 76276 w 584276"/>
                <a:gd name="connsiteY6" fmla="*/ 1219200 h 1401413"/>
                <a:gd name="connsiteX7" fmla="*/ 215976 w 584276"/>
                <a:gd name="connsiteY7" fmla="*/ 1384300 h 1401413"/>
                <a:gd name="connsiteX8" fmla="*/ 406476 w 584276"/>
                <a:gd name="connsiteY8" fmla="*/ 1358900 h 1401413"/>
                <a:gd name="connsiteX9" fmla="*/ 508076 w 584276"/>
                <a:gd name="connsiteY9" fmla="*/ 1054100 h 1401413"/>
                <a:gd name="connsiteX10" fmla="*/ 584276 w 584276"/>
                <a:gd name="connsiteY10" fmla="*/ 850900 h 1401413"/>
                <a:gd name="connsiteX0" fmla="*/ 381076 w 584276"/>
                <a:gd name="connsiteY0" fmla="*/ 0 h 1210913"/>
                <a:gd name="connsiteX1" fmla="*/ 304876 w 584276"/>
                <a:gd name="connsiteY1" fmla="*/ 203200 h 1210913"/>
                <a:gd name="connsiteX2" fmla="*/ 215976 w 584276"/>
                <a:gd name="connsiteY2" fmla="*/ 393700 h 1210913"/>
                <a:gd name="connsiteX3" fmla="*/ 88976 w 584276"/>
                <a:gd name="connsiteY3" fmla="*/ 609600 h 1210913"/>
                <a:gd name="connsiteX4" fmla="*/ 76 w 584276"/>
                <a:gd name="connsiteY4" fmla="*/ 901700 h 1210913"/>
                <a:gd name="connsiteX5" fmla="*/ 76276 w 584276"/>
                <a:gd name="connsiteY5" fmla="*/ 1028700 h 1210913"/>
                <a:gd name="connsiteX6" fmla="*/ 215976 w 584276"/>
                <a:gd name="connsiteY6" fmla="*/ 1193800 h 1210913"/>
                <a:gd name="connsiteX7" fmla="*/ 406476 w 584276"/>
                <a:gd name="connsiteY7" fmla="*/ 1168400 h 1210913"/>
                <a:gd name="connsiteX8" fmla="*/ 508076 w 584276"/>
                <a:gd name="connsiteY8" fmla="*/ 863600 h 1210913"/>
                <a:gd name="connsiteX9" fmla="*/ 584276 w 584276"/>
                <a:gd name="connsiteY9" fmla="*/ 660400 h 1210913"/>
                <a:gd name="connsiteX0" fmla="*/ 304876 w 584276"/>
                <a:gd name="connsiteY0" fmla="*/ 0 h 1007713"/>
                <a:gd name="connsiteX1" fmla="*/ 215976 w 584276"/>
                <a:gd name="connsiteY1" fmla="*/ 190500 h 1007713"/>
                <a:gd name="connsiteX2" fmla="*/ 88976 w 584276"/>
                <a:gd name="connsiteY2" fmla="*/ 406400 h 1007713"/>
                <a:gd name="connsiteX3" fmla="*/ 76 w 584276"/>
                <a:gd name="connsiteY3" fmla="*/ 698500 h 1007713"/>
                <a:gd name="connsiteX4" fmla="*/ 76276 w 584276"/>
                <a:gd name="connsiteY4" fmla="*/ 825500 h 1007713"/>
                <a:gd name="connsiteX5" fmla="*/ 215976 w 584276"/>
                <a:gd name="connsiteY5" fmla="*/ 990600 h 1007713"/>
                <a:gd name="connsiteX6" fmla="*/ 406476 w 584276"/>
                <a:gd name="connsiteY6" fmla="*/ 965200 h 1007713"/>
                <a:gd name="connsiteX7" fmla="*/ 508076 w 584276"/>
                <a:gd name="connsiteY7" fmla="*/ 660400 h 1007713"/>
                <a:gd name="connsiteX8" fmla="*/ 584276 w 584276"/>
                <a:gd name="connsiteY8" fmla="*/ 457200 h 1007713"/>
                <a:gd name="connsiteX0" fmla="*/ 215976 w 584276"/>
                <a:gd name="connsiteY0" fmla="*/ 0 h 817213"/>
                <a:gd name="connsiteX1" fmla="*/ 88976 w 584276"/>
                <a:gd name="connsiteY1" fmla="*/ 215900 h 817213"/>
                <a:gd name="connsiteX2" fmla="*/ 76 w 584276"/>
                <a:gd name="connsiteY2" fmla="*/ 508000 h 817213"/>
                <a:gd name="connsiteX3" fmla="*/ 76276 w 584276"/>
                <a:gd name="connsiteY3" fmla="*/ 635000 h 817213"/>
                <a:gd name="connsiteX4" fmla="*/ 215976 w 584276"/>
                <a:gd name="connsiteY4" fmla="*/ 800100 h 817213"/>
                <a:gd name="connsiteX5" fmla="*/ 406476 w 584276"/>
                <a:gd name="connsiteY5" fmla="*/ 774700 h 817213"/>
                <a:gd name="connsiteX6" fmla="*/ 508076 w 584276"/>
                <a:gd name="connsiteY6" fmla="*/ 469900 h 817213"/>
                <a:gd name="connsiteX7" fmla="*/ 584276 w 584276"/>
                <a:gd name="connsiteY7" fmla="*/ 266700 h 817213"/>
                <a:gd name="connsiteX0" fmla="*/ 88976 w 584276"/>
                <a:gd name="connsiteY0" fmla="*/ 0 h 601313"/>
                <a:gd name="connsiteX1" fmla="*/ 76 w 584276"/>
                <a:gd name="connsiteY1" fmla="*/ 292100 h 601313"/>
                <a:gd name="connsiteX2" fmla="*/ 76276 w 584276"/>
                <a:gd name="connsiteY2" fmla="*/ 419100 h 601313"/>
                <a:gd name="connsiteX3" fmla="*/ 215976 w 584276"/>
                <a:gd name="connsiteY3" fmla="*/ 584200 h 601313"/>
                <a:gd name="connsiteX4" fmla="*/ 406476 w 584276"/>
                <a:gd name="connsiteY4" fmla="*/ 558800 h 601313"/>
                <a:gd name="connsiteX5" fmla="*/ 508076 w 584276"/>
                <a:gd name="connsiteY5" fmla="*/ 254000 h 601313"/>
                <a:gd name="connsiteX6" fmla="*/ 584276 w 584276"/>
                <a:gd name="connsiteY6" fmla="*/ 50800 h 60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4276" h="601313">
                  <a:moveTo>
                    <a:pt x="88976" y="0"/>
                  </a:moveTo>
                  <a:cubicBezTo>
                    <a:pt x="52993" y="84667"/>
                    <a:pt x="2193" y="222250"/>
                    <a:pt x="76" y="292100"/>
                  </a:cubicBezTo>
                  <a:cubicBezTo>
                    <a:pt x="-2041" y="361950"/>
                    <a:pt x="40293" y="370417"/>
                    <a:pt x="76276" y="419100"/>
                  </a:cubicBezTo>
                  <a:cubicBezTo>
                    <a:pt x="112259" y="467783"/>
                    <a:pt x="160943" y="560917"/>
                    <a:pt x="215976" y="584200"/>
                  </a:cubicBezTo>
                  <a:cubicBezTo>
                    <a:pt x="271009" y="607483"/>
                    <a:pt x="357793" y="613833"/>
                    <a:pt x="406476" y="558800"/>
                  </a:cubicBezTo>
                  <a:cubicBezTo>
                    <a:pt x="455159" y="503767"/>
                    <a:pt x="478443" y="338667"/>
                    <a:pt x="508076" y="254000"/>
                  </a:cubicBezTo>
                  <a:cubicBezTo>
                    <a:pt x="537709" y="169333"/>
                    <a:pt x="558876" y="129117"/>
                    <a:pt x="584276" y="50800"/>
                  </a:cubicBezTo>
                </a:path>
              </a:pathLst>
            </a:custGeom>
            <a:noFill/>
            <a:ln w="50800" cmpd="dbl">
              <a:solidFill>
                <a:schemeClr val="accent2">
                  <a:lumMod val="75000"/>
                </a:schemeClr>
              </a:solidFill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32" name="フリーフォーム 331"/>
            <p:cNvSpPr>
              <a:spLocks noChangeAspect="1"/>
            </p:cNvSpPr>
            <p:nvPr/>
          </p:nvSpPr>
          <p:spPr>
            <a:xfrm>
              <a:off x="10830658" y="7554549"/>
              <a:ext cx="351838" cy="252507"/>
            </a:xfrm>
            <a:custGeom>
              <a:avLst/>
              <a:gdLst>
                <a:gd name="connsiteX0" fmla="*/ 2628900 w 2628900"/>
                <a:gd name="connsiteY0" fmla="*/ 0 h 2305050"/>
                <a:gd name="connsiteX1" fmla="*/ 2209800 w 2628900"/>
                <a:gd name="connsiteY1" fmla="*/ 438150 h 2305050"/>
                <a:gd name="connsiteX2" fmla="*/ 2038350 w 2628900"/>
                <a:gd name="connsiteY2" fmla="*/ 781050 h 2305050"/>
                <a:gd name="connsiteX3" fmla="*/ 1828800 w 2628900"/>
                <a:gd name="connsiteY3" fmla="*/ 1066800 h 2305050"/>
                <a:gd name="connsiteX4" fmla="*/ 1619250 w 2628900"/>
                <a:gd name="connsiteY4" fmla="*/ 1276350 h 2305050"/>
                <a:gd name="connsiteX5" fmla="*/ 1390650 w 2628900"/>
                <a:gd name="connsiteY5" fmla="*/ 1485900 h 2305050"/>
                <a:gd name="connsiteX6" fmla="*/ 1219200 w 2628900"/>
                <a:gd name="connsiteY6" fmla="*/ 1657350 h 2305050"/>
                <a:gd name="connsiteX7" fmla="*/ 895350 w 2628900"/>
                <a:gd name="connsiteY7" fmla="*/ 1828800 h 2305050"/>
                <a:gd name="connsiteX8" fmla="*/ 609600 w 2628900"/>
                <a:gd name="connsiteY8" fmla="*/ 2000250 h 2305050"/>
                <a:gd name="connsiteX9" fmla="*/ 285750 w 2628900"/>
                <a:gd name="connsiteY9" fmla="*/ 2152650 h 2305050"/>
                <a:gd name="connsiteX10" fmla="*/ 0 w 2628900"/>
                <a:gd name="connsiteY10" fmla="*/ 2305050 h 2305050"/>
                <a:gd name="connsiteX0" fmla="*/ 2584450 w 2584450"/>
                <a:gd name="connsiteY0" fmla="*/ 0 h 2311400"/>
                <a:gd name="connsiteX1" fmla="*/ 2209800 w 2584450"/>
                <a:gd name="connsiteY1" fmla="*/ 444500 h 2311400"/>
                <a:gd name="connsiteX2" fmla="*/ 2038350 w 2584450"/>
                <a:gd name="connsiteY2" fmla="*/ 787400 h 2311400"/>
                <a:gd name="connsiteX3" fmla="*/ 1828800 w 2584450"/>
                <a:gd name="connsiteY3" fmla="*/ 1073150 h 2311400"/>
                <a:gd name="connsiteX4" fmla="*/ 1619250 w 2584450"/>
                <a:gd name="connsiteY4" fmla="*/ 1282700 h 2311400"/>
                <a:gd name="connsiteX5" fmla="*/ 1390650 w 2584450"/>
                <a:gd name="connsiteY5" fmla="*/ 1492250 h 2311400"/>
                <a:gd name="connsiteX6" fmla="*/ 1219200 w 2584450"/>
                <a:gd name="connsiteY6" fmla="*/ 1663700 h 2311400"/>
                <a:gd name="connsiteX7" fmla="*/ 895350 w 2584450"/>
                <a:gd name="connsiteY7" fmla="*/ 1835150 h 2311400"/>
                <a:gd name="connsiteX8" fmla="*/ 609600 w 2584450"/>
                <a:gd name="connsiteY8" fmla="*/ 2006600 h 2311400"/>
                <a:gd name="connsiteX9" fmla="*/ 285750 w 2584450"/>
                <a:gd name="connsiteY9" fmla="*/ 2159000 h 2311400"/>
                <a:gd name="connsiteX10" fmla="*/ 0 w 2584450"/>
                <a:gd name="connsiteY10" fmla="*/ 2311400 h 2311400"/>
                <a:gd name="connsiteX0" fmla="*/ 2870200 w 2870200"/>
                <a:gd name="connsiteY0" fmla="*/ 0 h 2438400"/>
                <a:gd name="connsiteX1" fmla="*/ 2495550 w 2870200"/>
                <a:gd name="connsiteY1" fmla="*/ 444500 h 2438400"/>
                <a:gd name="connsiteX2" fmla="*/ 2324100 w 2870200"/>
                <a:gd name="connsiteY2" fmla="*/ 787400 h 2438400"/>
                <a:gd name="connsiteX3" fmla="*/ 2114550 w 2870200"/>
                <a:gd name="connsiteY3" fmla="*/ 1073150 h 2438400"/>
                <a:gd name="connsiteX4" fmla="*/ 1905000 w 2870200"/>
                <a:gd name="connsiteY4" fmla="*/ 1282700 h 2438400"/>
                <a:gd name="connsiteX5" fmla="*/ 1676400 w 2870200"/>
                <a:gd name="connsiteY5" fmla="*/ 1492250 h 2438400"/>
                <a:gd name="connsiteX6" fmla="*/ 1504950 w 2870200"/>
                <a:gd name="connsiteY6" fmla="*/ 1663700 h 2438400"/>
                <a:gd name="connsiteX7" fmla="*/ 1181100 w 2870200"/>
                <a:gd name="connsiteY7" fmla="*/ 1835150 h 2438400"/>
                <a:gd name="connsiteX8" fmla="*/ 895350 w 2870200"/>
                <a:gd name="connsiteY8" fmla="*/ 2006600 h 2438400"/>
                <a:gd name="connsiteX9" fmla="*/ 571500 w 2870200"/>
                <a:gd name="connsiteY9" fmla="*/ 2159000 h 2438400"/>
                <a:gd name="connsiteX10" fmla="*/ 0 w 2870200"/>
                <a:gd name="connsiteY10" fmla="*/ 2438400 h 2438400"/>
                <a:gd name="connsiteX0" fmla="*/ 2870200 w 2870200"/>
                <a:gd name="connsiteY0" fmla="*/ 0 h 2438400"/>
                <a:gd name="connsiteX1" fmla="*/ 2495550 w 2870200"/>
                <a:gd name="connsiteY1" fmla="*/ 444500 h 2438400"/>
                <a:gd name="connsiteX2" fmla="*/ 2324100 w 2870200"/>
                <a:gd name="connsiteY2" fmla="*/ 787400 h 2438400"/>
                <a:gd name="connsiteX3" fmla="*/ 2114550 w 2870200"/>
                <a:gd name="connsiteY3" fmla="*/ 1073150 h 2438400"/>
                <a:gd name="connsiteX4" fmla="*/ 1905000 w 2870200"/>
                <a:gd name="connsiteY4" fmla="*/ 1282700 h 2438400"/>
                <a:gd name="connsiteX5" fmla="*/ 1676400 w 2870200"/>
                <a:gd name="connsiteY5" fmla="*/ 1492250 h 2438400"/>
                <a:gd name="connsiteX6" fmla="*/ 1504950 w 2870200"/>
                <a:gd name="connsiteY6" fmla="*/ 1663700 h 2438400"/>
                <a:gd name="connsiteX7" fmla="*/ 1181100 w 2870200"/>
                <a:gd name="connsiteY7" fmla="*/ 1835150 h 2438400"/>
                <a:gd name="connsiteX8" fmla="*/ 895350 w 2870200"/>
                <a:gd name="connsiteY8" fmla="*/ 2006600 h 2438400"/>
                <a:gd name="connsiteX9" fmla="*/ 571500 w 2870200"/>
                <a:gd name="connsiteY9" fmla="*/ 2159000 h 2438400"/>
                <a:gd name="connsiteX10" fmla="*/ 266700 w 2870200"/>
                <a:gd name="connsiteY10" fmla="*/ 2317750 h 2438400"/>
                <a:gd name="connsiteX11" fmla="*/ 0 w 2870200"/>
                <a:gd name="connsiteY11" fmla="*/ 2438400 h 2438400"/>
                <a:gd name="connsiteX0" fmla="*/ 2940050 w 2940050"/>
                <a:gd name="connsiteY0" fmla="*/ 0 h 2660650"/>
                <a:gd name="connsiteX1" fmla="*/ 2565400 w 2940050"/>
                <a:gd name="connsiteY1" fmla="*/ 444500 h 2660650"/>
                <a:gd name="connsiteX2" fmla="*/ 2393950 w 2940050"/>
                <a:gd name="connsiteY2" fmla="*/ 787400 h 2660650"/>
                <a:gd name="connsiteX3" fmla="*/ 2184400 w 2940050"/>
                <a:gd name="connsiteY3" fmla="*/ 1073150 h 2660650"/>
                <a:gd name="connsiteX4" fmla="*/ 1974850 w 2940050"/>
                <a:gd name="connsiteY4" fmla="*/ 1282700 h 2660650"/>
                <a:gd name="connsiteX5" fmla="*/ 1746250 w 2940050"/>
                <a:gd name="connsiteY5" fmla="*/ 1492250 h 2660650"/>
                <a:gd name="connsiteX6" fmla="*/ 1574800 w 2940050"/>
                <a:gd name="connsiteY6" fmla="*/ 1663700 h 2660650"/>
                <a:gd name="connsiteX7" fmla="*/ 1250950 w 2940050"/>
                <a:gd name="connsiteY7" fmla="*/ 1835150 h 2660650"/>
                <a:gd name="connsiteX8" fmla="*/ 965200 w 2940050"/>
                <a:gd name="connsiteY8" fmla="*/ 2006600 h 2660650"/>
                <a:gd name="connsiteX9" fmla="*/ 641350 w 2940050"/>
                <a:gd name="connsiteY9" fmla="*/ 2159000 h 2660650"/>
                <a:gd name="connsiteX10" fmla="*/ 336550 w 2940050"/>
                <a:gd name="connsiteY10" fmla="*/ 2317750 h 2660650"/>
                <a:gd name="connsiteX11" fmla="*/ 0 w 2940050"/>
                <a:gd name="connsiteY11" fmla="*/ 2660650 h 2660650"/>
                <a:gd name="connsiteX0" fmla="*/ 2940050 w 2940050"/>
                <a:gd name="connsiteY0" fmla="*/ 0 h 2660650"/>
                <a:gd name="connsiteX1" fmla="*/ 2565400 w 2940050"/>
                <a:gd name="connsiteY1" fmla="*/ 444500 h 2660650"/>
                <a:gd name="connsiteX2" fmla="*/ 2393950 w 2940050"/>
                <a:gd name="connsiteY2" fmla="*/ 787400 h 2660650"/>
                <a:gd name="connsiteX3" fmla="*/ 2184400 w 2940050"/>
                <a:gd name="connsiteY3" fmla="*/ 1073150 h 2660650"/>
                <a:gd name="connsiteX4" fmla="*/ 1974850 w 2940050"/>
                <a:gd name="connsiteY4" fmla="*/ 1282700 h 2660650"/>
                <a:gd name="connsiteX5" fmla="*/ 1746250 w 2940050"/>
                <a:gd name="connsiteY5" fmla="*/ 1492250 h 2660650"/>
                <a:gd name="connsiteX6" fmla="*/ 1574800 w 2940050"/>
                <a:gd name="connsiteY6" fmla="*/ 1663700 h 2660650"/>
                <a:gd name="connsiteX7" fmla="*/ 1250950 w 2940050"/>
                <a:gd name="connsiteY7" fmla="*/ 1835150 h 2660650"/>
                <a:gd name="connsiteX8" fmla="*/ 965200 w 2940050"/>
                <a:gd name="connsiteY8" fmla="*/ 2006600 h 2660650"/>
                <a:gd name="connsiteX9" fmla="*/ 641350 w 2940050"/>
                <a:gd name="connsiteY9" fmla="*/ 2159000 h 2660650"/>
                <a:gd name="connsiteX10" fmla="*/ 336550 w 2940050"/>
                <a:gd name="connsiteY10" fmla="*/ 2317750 h 2660650"/>
                <a:gd name="connsiteX11" fmla="*/ 31750 w 2940050"/>
                <a:gd name="connsiteY11" fmla="*/ 2451100 h 2660650"/>
                <a:gd name="connsiteX12" fmla="*/ 0 w 2940050"/>
                <a:gd name="connsiteY12" fmla="*/ 2660650 h 2660650"/>
                <a:gd name="connsiteX0" fmla="*/ 2990850 w 2990850"/>
                <a:gd name="connsiteY0" fmla="*/ 0 h 2660650"/>
                <a:gd name="connsiteX1" fmla="*/ 2616200 w 2990850"/>
                <a:gd name="connsiteY1" fmla="*/ 444500 h 2660650"/>
                <a:gd name="connsiteX2" fmla="*/ 2444750 w 2990850"/>
                <a:gd name="connsiteY2" fmla="*/ 787400 h 2660650"/>
                <a:gd name="connsiteX3" fmla="*/ 2235200 w 2990850"/>
                <a:gd name="connsiteY3" fmla="*/ 1073150 h 2660650"/>
                <a:gd name="connsiteX4" fmla="*/ 2025650 w 2990850"/>
                <a:gd name="connsiteY4" fmla="*/ 1282700 h 2660650"/>
                <a:gd name="connsiteX5" fmla="*/ 1797050 w 2990850"/>
                <a:gd name="connsiteY5" fmla="*/ 1492250 h 2660650"/>
                <a:gd name="connsiteX6" fmla="*/ 1625600 w 2990850"/>
                <a:gd name="connsiteY6" fmla="*/ 1663700 h 2660650"/>
                <a:gd name="connsiteX7" fmla="*/ 1301750 w 2990850"/>
                <a:gd name="connsiteY7" fmla="*/ 1835150 h 2660650"/>
                <a:gd name="connsiteX8" fmla="*/ 1016000 w 2990850"/>
                <a:gd name="connsiteY8" fmla="*/ 2006600 h 2660650"/>
                <a:gd name="connsiteX9" fmla="*/ 692150 w 2990850"/>
                <a:gd name="connsiteY9" fmla="*/ 2159000 h 2660650"/>
                <a:gd name="connsiteX10" fmla="*/ 387350 w 2990850"/>
                <a:gd name="connsiteY10" fmla="*/ 2317750 h 2660650"/>
                <a:gd name="connsiteX11" fmla="*/ 82550 w 2990850"/>
                <a:gd name="connsiteY11" fmla="*/ 2451100 h 2660650"/>
                <a:gd name="connsiteX12" fmla="*/ 0 w 2990850"/>
                <a:gd name="connsiteY12" fmla="*/ 2565400 h 2660650"/>
                <a:gd name="connsiteX13" fmla="*/ 50800 w 2990850"/>
                <a:gd name="connsiteY13" fmla="*/ 2660650 h 2660650"/>
                <a:gd name="connsiteX0" fmla="*/ 2990850 w 2990850"/>
                <a:gd name="connsiteY0" fmla="*/ 0 h 2914650"/>
                <a:gd name="connsiteX1" fmla="*/ 2616200 w 2990850"/>
                <a:gd name="connsiteY1" fmla="*/ 444500 h 2914650"/>
                <a:gd name="connsiteX2" fmla="*/ 2444750 w 2990850"/>
                <a:gd name="connsiteY2" fmla="*/ 787400 h 2914650"/>
                <a:gd name="connsiteX3" fmla="*/ 2235200 w 2990850"/>
                <a:gd name="connsiteY3" fmla="*/ 1073150 h 2914650"/>
                <a:gd name="connsiteX4" fmla="*/ 2025650 w 2990850"/>
                <a:gd name="connsiteY4" fmla="*/ 1282700 h 2914650"/>
                <a:gd name="connsiteX5" fmla="*/ 1797050 w 2990850"/>
                <a:gd name="connsiteY5" fmla="*/ 1492250 h 2914650"/>
                <a:gd name="connsiteX6" fmla="*/ 1625600 w 2990850"/>
                <a:gd name="connsiteY6" fmla="*/ 1663700 h 2914650"/>
                <a:gd name="connsiteX7" fmla="*/ 1301750 w 2990850"/>
                <a:gd name="connsiteY7" fmla="*/ 1835150 h 2914650"/>
                <a:gd name="connsiteX8" fmla="*/ 1016000 w 2990850"/>
                <a:gd name="connsiteY8" fmla="*/ 2006600 h 2914650"/>
                <a:gd name="connsiteX9" fmla="*/ 692150 w 2990850"/>
                <a:gd name="connsiteY9" fmla="*/ 2159000 h 2914650"/>
                <a:gd name="connsiteX10" fmla="*/ 387350 w 2990850"/>
                <a:gd name="connsiteY10" fmla="*/ 2317750 h 2914650"/>
                <a:gd name="connsiteX11" fmla="*/ 82550 w 2990850"/>
                <a:gd name="connsiteY11" fmla="*/ 2451100 h 2914650"/>
                <a:gd name="connsiteX12" fmla="*/ 0 w 2990850"/>
                <a:gd name="connsiteY12" fmla="*/ 2565400 h 2914650"/>
                <a:gd name="connsiteX13" fmla="*/ 374650 w 2990850"/>
                <a:gd name="connsiteY13" fmla="*/ 2914650 h 2914650"/>
                <a:gd name="connsiteX0" fmla="*/ 2990850 w 2990850"/>
                <a:gd name="connsiteY0" fmla="*/ 0 h 2914650"/>
                <a:gd name="connsiteX1" fmla="*/ 2616200 w 2990850"/>
                <a:gd name="connsiteY1" fmla="*/ 444500 h 2914650"/>
                <a:gd name="connsiteX2" fmla="*/ 2444750 w 2990850"/>
                <a:gd name="connsiteY2" fmla="*/ 787400 h 2914650"/>
                <a:gd name="connsiteX3" fmla="*/ 2235200 w 2990850"/>
                <a:gd name="connsiteY3" fmla="*/ 1073150 h 2914650"/>
                <a:gd name="connsiteX4" fmla="*/ 2025650 w 2990850"/>
                <a:gd name="connsiteY4" fmla="*/ 1282700 h 2914650"/>
                <a:gd name="connsiteX5" fmla="*/ 1797050 w 2990850"/>
                <a:gd name="connsiteY5" fmla="*/ 1492250 h 2914650"/>
                <a:gd name="connsiteX6" fmla="*/ 1625600 w 2990850"/>
                <a:gd name="connsiteY6" fmla="*/ 1663700 h 2914650"/>
                <a:gd name="connsiteX7" fmla="*/ 1301750 w 2990850"/>
                <a:gd name="connsiteY7" fmla="*/ 1835150 h 2914650"/>
                <a:gd name="connsiteX8" fmla="*/ 1016000 w 2990850"/>
                <a:gd name="connsiteY8" fmla="*/ 2006600 h 2914650"/>
                <a:gd name="connsiteX9" fmla="*/ 692150 w 2990850"/>
                <a:gd name="connsiteY9" fmla="*/ 2159000 h 2914650"/>
                <a:gd name="connsiteX10" fmla="*/ 387350 w 2990850"/>
                <a:gd name="connsiteY10" fmla="*/ 2317750 h 2914650"/>
                <a:gd name="connsiteX11" fmla="*/ 82550 w 2990850"/>
                <a:gd name="connsiteY11" fmla="*/ 2451100 h 2914650"/>
                <a:gd name="connsiteX12" fmla="*/ 0 w 2990850"/>
                <a:gd name="connsiteY12" fmla="*/ 2565400 h 2914650"/>
                <a:gd name="connsiteX13" fmla="*/ 114300 w 2990850"/>
                <a:gd name="connsiteY13" fmla="*/ 2743200 h 2914650"/>
                <a:gd name="connsiteX14" fmla="*/ 374650 w 2990850"/>
                <a:gd name="connsiteY14" fmla="*/ 2914650 h 2914650"/>
                <a:gd name="connsiteX0" fmla="*/ 2990850 w 2990850"/>
                <a:gd name="connsiteY0" fmla="*/ 0 h 2914650"/>
                <a:gd name="connsiteX1" fmla="*/ 2616200 w 2990850"/>
                <a:gd name="connsiteY1" fmla="*/ 444500 h 2914650"/>
                <a:gd name="connsiteX2" fmla="*/ 2444750 w 2990850"/>
                <a:gd name="connsiteY2" fmla="*/ 787400 h 2914650"/>
                <a:gd name="connsiteX3" fmla="*/ 2235200 w 2990850"/>
                <a:gd name="connsiteY3" fmla="*/ 1073150 h 2914650"/>
                <a:gd name="connsiteX4" fmla="*/ 2025650 w 2990850"/>
                <a:gd name="connsiteY4" fmla="*/ 1282700 h 2914650"/>
                <a:gd name="connsiteX5" fmla="*/ 1797050 w 2990850"/>
                <a:gd name="connsiteY5" fmla="*/ 1492250 h 2914650"/>
                <a:gd name="connsiteX6" fmla="*/ 1625600 w 2990850"/>
                <a:gd name="connsiteY6" fmla="*/ 1663700 h 2914650"/>
                <a:gd name="connsiteX7" fmla="*/ 1301750 w 2990850"/>
                <a:gd name="connsiteY7" fmla="*/ 1835150 h 2914650"/>
                <a:gd name="connsiteX8" fmla="*/ 1016000 w 2990850"/>
                <a:gd name="connsiteY8" fmla="*/ 2006600 h 2914650"/>
                <a:gd name="connsiteX9" fmla="*/ 692150 w 2990850"/>
                <a:gd name="connsiteY9" fmla="*/ 2159000 h 2914650"/>
                <a:gd name="connsiteX10" fmla="*/ 387350 w 2990850"/>
                <a:gd name="connsiteY10" fmla="*/ 2317750 h 2914650"/>
                <a:gd name="connsiteX11" fmla="*/ 82550 w 2990850"/>
                <a:gd name="connsiteY11" fmla="*/ 2451100 h 2914650"/>
                <a:gd name="connsiteX12" fmla="*/ 0 w 2990850"/>
                <a:gd name="connsiteY12" fmla="*/ 2565400 h 2914650"/>
                <a:gd name="connsiteX13" fmla="*/ 114300 w 2990850"/>
                <a:gd name="connsiteY13" fmla="*/ 2743200 h 2914650"/>
                <a:gd name="connsiteX14" fmla="*/ 374650 w 2990850"/>
                <a:gd name="connsiteY14" fmla="*/ 2914650 h 2914650"/>
                <a:gd name="connsiteX0" fmla="*/ 2990850 w 2990850"/>
                <a:gd name="connsiteY0" fmla="*/ 0 h 3168650"/>
                <a:gd name="connsiteX1" fmla="*/ 2616200 w 2990850"/>
                <a:gd name="connsiteY1" fmla="*/ 444500 h 3168650"/>
                <a:gd name="connsiteX2" fmla="*/ 2444750 w 2990850"/>
                <a:gd name="connsiteY2" fmla="*/ 787400 h 3168650"/>
                <a:gd name="connsiteX3" fmla="*/ 2235200 w 2990850"/>
                <a:gd name="connsiteY3" fmla="*/ 1073150 h 3168650"/>
                <a:gd name="connsiteX4" fmla="*/ 2025650 w 2990850"/>
                <a:gd name="connsiteY4" fmla="*/ 1282700 h 3168650"/>
                <a:gd name="connsiteX5" fmla="*/ 1797050 w 2990850"/>
                <a:gd name="connsiteY5" fmla="*/ 1492250 h 3168650"/>
                <a:gd name="connsiteX6" fmla="*/ 1625600 w 2990850"/>
                <a:gd name="connsiteY6" fmla="*/ 1663700 h 3168650"/>
                <a:gd name="connsiteX7" fmla="*/ 1301750 w 2990850"/>
                <a:gd name="connsiteY7" fmla="*/ 1835150 h 3168650"/>
                <a:gd name="connsiteX8" fmla="*/ 1016000 w 2990850"/>
                <a:gd name="connsiteY8" fmla="*/ 2006600 h 3168650"/>
                <a:gd name="connsiteX9" fmla="*/ 692150 w 2990850"/>
                <a:gd name="connsiteY9" fmla="*/ 2159000 h 3168650"/>
                <a:gd name="connsiteX10" fmla="*/ 387350 w 2990850"/>
                <a:gd name="connsiteY10" fmla="*/ 2317750 h 3168650"/>
                <a:gd name="connsiteX11" fmla="*/ 82550 w 2990850"/>
                <a:gd name="connsiteY11" fmla="*/ 2451100 h 3168650"/>
                <a:gd name="connsiteX12" fmla="*/ 0 w 2990850"/>
                <a:gd name="connsiteY12" fmla="*/ 2565400 h 3168650"/>
                <a:gd name="connsiteX13" fmla="*/ 114300 w 2990850"/>
                <a:gd name="connsiteY13" fmla="*/ 2743200 h 3168650"/>
                <a:gd name="connsiteX14" fmla="*/ 800100 w 2990850"/>
                <a:gd name="connsiteY14" fmla="*/ 3168650 h 3168650"/>
                <a:gd name="connsiteX0" fmla="*/ 2990850 w 2990850"/>
                <a:gd name="connsiteY0" fmla="*/ 0 h 3651250"/>
                <a:gd name="connsiteX1" fmla="*/ 2616200 w 2990850"/>
                <a:gd name="connsiteY1" fmla="*/ 444500 h 3651250"/>
                <a:gd name="connsiteX2" fmla="*/ 2444750 w 2990850"/>
                <a:gd name="connsiteY2" fmla="*/ 787400 h 3651250"/>
                <a:gd name="connsiteX3" fmla="*/ 2235200 w 2990850"/>
                <a:gd name="connsiteY3" fmla="*/ 1073150 h 3651250"/>
                <a:gd name="connsiteX4" fmla="*/ 2025650 w 2990850"/>
                <a:gd name="connsiteY4" fmla="*/ 1282700 h 3651250"/>
                <a:gd name="connsiteX5" fmla="*/ 1797050 w 2990850"/>
                <a:gd name="connsiteY5" fmla="*/ 1492250 h 3651250"/>
                <a:gd name="connsiteX6" fmla="*/ 1625600 w 2990850"/>
                <a:gd name="connsiteY6" fmla="*/ 1663700 h 3651250"/>
                <a:gd name="connsiteX7" fmla="*/ 1301750 w 2990850"/>
                <a:gd name="connsiteY7" fmla="*/ 1835150 h 3651250"/>
                <a:gd name="connsiteX8" fmla="*/ 1016000 w 2990850"/>
                <a:gd name="connsiteY8" fmla="*/ 2006600 h 3651250"/>
                <a:gd name="connsiteX9" fmla="*/ 692150 w 2990850"/>
                <a:gd name="connsiteY9" fmla="*/ 2159000 h 3651250"/>
                <a:gd name="connsiteX10" fmla="*/ 387350 w 2990850"/>
                <a:gd name="connsiteY10" fmla="*/ 2317750 h 3651250"/>
                <a:gd name="connsiteX11" fmla="*/ 82550 w 2990850"/>
                <a:gd name="connsiteY11" fmla="*/ 2451100 h 3651250"/>
                <a:gd name="connsiteX12" fmla="*/ 0 w 2990850"/>
                <a:gd name="connsiteY12" fmla="*/ 2565400 h 3651250"/>
                <a:gd name="connsiteX13" fmla="*/ 114300 w 2990850"/>
                <a:gd name="connsiteY13" fmla="*/ 2743200 h 3651250"/>
                <a:gd name="connsiteX14" fmla="*/ 698500 w 2990850"/>
                <a:gd name="connsiteY14" fmla="*/ 3651250 h 3651250"/>
                <a:gd name="connsiteX0" fmla="*/ 2990850 w 2990850"/>
                <a:gd name="connsiteY0" fmla="*/ 0 h 3651250"/>
                <a:gd name="connsiteX1" fmla="*/ 2616200 w 2990850"/>
                <a:gd name="connsiteY1" fmla="*/ 444500 h 3651250"/>
                <a:gd name="connsiteX2" fmla="*/ 2444750 w 2990850"/>
                <a:gd name="connsiteY2" fmla="*/ 787400 h 3651250"/>
                <a:gd name="connsiteX3" fmla="*/ 2235200 w 2990850"/>
                <a:gd name="connsiteY3" fmla="*/ 1073150 h 3651250"/>
                <a:gd name="connsiteX4" fmla="*/ 2025650 w 2990850"/>
                <a:gd name="connsiteY4" fmla="*/ 1282700 h 3651250"/>
                <a:gd name="connsiteX5" fmla="*/ 1797050 w 2990850"/>
                <a:gd name="connsiteY5" fmla="*/ 1492250 h 3651250"/>
                <a:gd name="connsiteX6" fmla="*/ 1625600 w 2990850"/>
                <a:gd name="connsiteY6" fmla="*/ 1663700 h 3651250"/>
                <a:gd name="connsiteX7" fmla="*/ 1301750 w 2990850"/>
                <a:gd name="connsiteY7" fmla="*/ 1835150 h 3651250"/>
                <a:gd name="connsiteX8" fmla="*/ 1016000 w 2990850"/>
                <a:gd name="connsiteY8" fmla="*/ 2006600 h 3651250"/>
                <a:gd name="connsiteX9" fmla="*/ 692150 w 2990850"/>
                <a:gd name="connsiteY9" fmla="*/ 2159000 h 3651250"/>
                <a:gd name="connsiteX10" fmla="*/ 387350 w 2990850"/>
                <a:gd name="connsiteY10" fmla="*/ 2317750 h 3651250"/>
                <a:gd name="connsiteX11" fmla="*/ 82550 w 2990850"/>
                <a:gd name="connsiteY11" fmla="*/ 2451100 h 3651250"/>
                <a:gd name="connsiteX12" fmla="*/ 0 w 2990850"/>
                <a:gd name="connsiteY12" fmla="*/ 2565400 h 3651250"/>
                <a:gd name="connsiteX13" fmla="*/ 114300 w 2990850"/>
                <a:gd name="connsiteY13" fmla="*/ 2743200 h 3651250"/>
                <a:gd name="connsiteX14" fmla="*/ 774700 w 2990850"/>
                <a:gd name="connsiteY14" fmla="*/ 3155950 h 3651250"/>
                <a:gd name="connsiteX15" fmla="*/ 698500 w 2990850"/>
                <a:gd name="connsiteY15" fmla="*/ 3651250 h 3651250"/>
                <a:gd name="connsiteX0" fmla="*/ 2990850 w 2990850"/>
                <a:gd name="connsiteY0" fmla="*/ 0 h 3375025"/>
                <a:gd name="connsiteX1" fmla="*/ 2616200 w 2990850"/>
                <a:gd name="connsiteY1" fmla="*/ 444500 h 3375025"/>
                <a:gd name="connsiteX2" fmla="*/ 2444750 w 2990850"/>
                <a:gd name="connsiteY2" fmla="*/ 787400 h 3375025"/>
                <a:gd name="connsiteX3" fmla="*/ 2235200 w 2990850"/>
                <a:gd name="connsiteY3" fmla="*/ 1073150 h 3375025"/>
                <a:gd name="connsiteX4" fmla="*/ 2025650 w 2990850"/>
                <a:gd name="connsiteY4" fmla="*/ 1282700 h 3375025"/>
                <a:gd name="connsiteX5" fmla="*/ 1797050 w 2990850"/>
                <a:gd name="connsiteY5" fmla="*/ 1492250 h 3375025"/>
                <a:gd name="connsiteX6" fmla="*/ 1625600 w 2990850"/>
                <a:gd name="connsiteY6" fmla="*/ 1663700 h 3375025"/>
                <a:gd name="connsiteX7" fmla="*/ 1301750 w 2990850"/>
                <a:gd name="connsiteY7" fmla="*/ 1835150 h 3375025"/>
                <a:gd name="connsiteX8" fmla="*/ 1016000 w 2990850"/>
                <a:gd name="connsiteY8" fmla="*/ 2006600 h 3375025"/>
                <a:gd name="connsiteX9" fmla="*/ 692150 w 2990850"/>
                <a:gd name="connsiteY9" fmla="*/ 2159000 h 3375025"/>
                <a:gd name="connsiteX10" fmla="*/ 387350 w 2990850"/>
                <a:gd name="connsiteY10" fmla="*/ 2317750 h 3375025"/>
                <a:gd name="connsiteX11" fmla="*/ 82550 w 2990850"/>
                <a:gd name="connsiteY11" fmla="*/ 2451100 h 3375025"/>
                <a:gd name="connsiteX12" fmla="*/ 0 w 2990850"/>
                <a:gd name="connsiteY12" fmla="*/ 2565400 h 3375025"/>
                <a:gd name="connsiteX13" fmla="*/ 114300 w 2990850"/>
                <a:gd name="connsiteY13" fmla="*/ 2743200 h 3375025"/>
                <a:gd name="connsiteX14" fmla="*/ 774700 w 2990850"/>
                <a:gd name="connsiteY14" fmla="*/ 3155950 h 3375025"/>
                <a:gd name="connsiteX15" fmla="*/ 841375 w 2990850"/>
                <a:gd name="connsiteY15" fmla="*/ 3375025 h 3375025"/>
                <a:gd name="connsiteX0" fmla="*/ 2990850 w 2990850"/>
                <a:gd name="connsiteY0" fmla="*/ 0 h 3375025"/>
                <a:gd name="connsiteX1" fmla="*/ 2616200 w 2990850"/>
                <a:gd name="connsiteY1" fmla="*/ 444500 h 3375025"/>
                <a:gd name="connsiteX2" fmla="*/ 2444750 w 2990850"/>
                <a:gd name="connsiteY2" fmla="*/ 787400 h 3375025"/>
                <a:gd name="connsiteX3" fmla="*/ 2235200 w 2990850"/>
                <a:gd name="connsiteY3" fmla="*/ 1073150 h 3375025"/>
                <a:gd name="connsiteX4" fmla="*/ 2025650 w 2990850"/>
                <a:gd name="connsiteY4" fmla="*/ 1282700 h 3375025"/>
                <a:gd name="connsiteX5" fmla="*/ 1797050 w 2990850"/>
                <a:gd name="connsiteY5" fmla="*/ 1492250 h 3375025"/>
                <a:gd name="connsiteX6" fmla="*/ 1625600 w 2990850"/>
                <a:gd name="connsiteY6" fmla="*/ 1663700 h 3375025"/>
                <a:gd name="connsiteX7" fmla="*/ 1301750 w 2990850"/>
                <a:gd name="connsiteY7" fmla="*/ 1835150 h 3375025"/>
                <a:gd name="connsiteX8" fmla="*/ 1016000 w 2990850"/>
                <a:gd name="connsiteY8" fmla="*/ 2006600 h 3375025"/>
                <a:gd name="connsiteX9" fmla="*/ 692150 w 2990850"/>
                <a:gd name="connsiteY9" fmla="*/ 2159000 h 3375025"/>
                <a:gd name="connsiteX10" fmla="*/ 387350 w 2990850"/>
                <a:gd name="connsiteY10" fmla="*/ 2317750 h 3375025"/>
                <a:gd name="connsiteX11" fmla="*/ 82550 w 2990850"/>
                <a:gd name="connsiteY11" fmla="*/ 2451100 h 3375025"/>
                <a:gd name="connsiteX12" fmla="*/ 0 w 2990850"/>
                <a:gd name="connsiteY12" fmla="*/ 2565400 h 3375025"/>
                <a:gd name="connsiteX13" fmla="*/ 114300 w 2990850"/>
                <a:gd name="connsiteY13" fmla="*/ 2743200 h 3375025"/>
                <a:gd name="connsiteX14" fmla="*/ 879475 w 2990850"/>
                <a:gd name="connsiteY14" fmla="*/ 3165475 h 3375025"/>
                <a:gd name="connsiteX15" fmla="*/ 841375 w 2990850"/>
                <a:gd name="connsiteY15" fmla="*/ 3375025 h 3375025"/>
                <a:gd name="connsiteX0" fmla="*/ 2990850 w 2990850"/>
                <a:gd name="connsiteY0" fmla="*/ 0 h 3270250"/>
                <a:gd name="connsiteX1" fmla="*/ 2616200 w 2990850"/>
                <a:gd name="connsiteY1" fmla="*/ 444500 h 3270250"/>
                <a:gd name="connsiteX2" fmla="*/ 2444750 w 2990850"/>
                <a:gd name="connsiteY2" fmla="*/ 787400 h 3270250"/>
                <a:gd name="connsiteX3" fmla="*/ 2235200 w 2990850"/>
                <a:gd name="connsiteY3" fmla="*/ 1073150 h 3270250"/>
                <a:gd name="connsiteX4" fmla="*/ 2025650 w 2990850"/>
                <a:gd name="connsiteY4" fmla="*/ 1282700 h 3270250"/>
                <a:gd name="connsiteX5" fmla="*/ 1797050 w 2990850"/>
                <a:gd name="connsiteY5" fmla="*/ 1492250 h 3270250"/>
                <a:gd name="connsiteX6" fmla="*/ 1625600 w 2990850"/>
                <a:gd name="connsiteY6" fmla="*/ 1663700 h 3270250"/>
                <a:gd name="connsiteX7" fmla="*/ 1301750 w 2990850"/>
                <a:gd name="connsiteY7" fmla="*/ 1835150 h 3270250"/>
                <a:gd name="connsiteX8" fmla="*/ 1016000 w 2990850"/>
                <a:gd name="connsiteY8" fmla="*/ 2006600 h 3270250"/>
                <a:gd name="connsiteX9" fmla="*/ 692150 w 2990850"/>
                <a:gd name="connsiteY9" fmla="*/ 2159000 h 3270250"/>
                <a:gd name="connsiteX10" fmla="*/ 387350 w 2990850"/>
                <a:gd name="connsiteY10" fmla="*/ 2317750 h 3270250"/>
                <a:gd name="connsiteX11" fmla="*/ 82550 w 2990850"/>
                <a:gd name="connsiteY11" fmla="*/ 2451100 h 3270250"/>
                <a:gd name="connsiteX12" fmla="*/ 0 w 2990850"/>
                <a:gd name="connsiteY12" fmla="*/ 2565400 h 3270250"/>
                <a:gd name="connsiteX13" fmla="*/ 114300 w 2990850"/>
                <a:gd name="connsiteY13" fmla="*/ 2743200 h 3270250"/>
                <a:gd name="connsiteX14" fmla="*/ 879475 w 2990850"/>
                <a:gd name="connsiteY14" fmla="*/ 3165475 h 3270250"/>
                <a:gd name="connsiteX15" fmla="*/ 889000 w 2990850"/>
                <a:gd name="connsiteY15" fmla="*/ 3270250 h 3270250"/>
                <a:gd name="connsiteX0" fmla="*/ 2990850 w 2990850"/>
                <a:gd name="connsiteY0" fmla="*/ 0 h 3270250"/>
                <a:gd name="connsiteX1" fmla="*/ 2616200 w 2990850"/>
                <a:gd name="connsiteY1" fmla="*/ 444500 h 3270250"/>
                <a:gd name="connsiteX2" fmla="*/ 2444750 w 2990850"/>
                <a:gd name="connsiteY2" fmla="*/ 787400 h 3270250"/>
                <a:gd name="connsiteX3" fmla="*/ 2235200 w 2990850"/>
                <a:gd name="connsiteY3" fmla="*/ 1073150 h 3270250"/>
                <a:gd name="connsiteX4" fmla="*/ 2025650 w 2990850"/>
                <a:gd name="connsiteY4" fmla="*/ 1282700 h 3270250"/>
                <a:gd name="connsiteX5" fmla="*/ 1797050 w 2990850"/>
                <a:gd name="connsiteY5" fmla="*/ 1492250 h 3270250"/>
                <a:gd name="connsiteX6" fmla="*/ 1625600 w 2990850"/>
                <a:gd name="connsiteY6" fmla="*/ 1663700 h 3270250"/>
                <a:gd name="connsiteX7" fmla="*/ 1301750 w 2990850"/>
                <a:gd name="connsiteY7" fmla="*/ 1835150 h 3270250"/>
                <a:gd name="connsiteX8" fmla="*/ 1016000 w 2990850"/>
                <a:gd name="connsiteY8" fmla="*/ 2006600 h 3270250"/>
                <a:gd name="connsiteX9" fmla="*/ 692150 w 2990850"/>
                <a:gd name="connsiteY9" fmla="*/ 2159000 h 3270250"/>
                <a:gd name="connsiteX10" fmla="*/ 387350 w 2990850"/>
                <a:gd name="connsiteY10" fmla="*/ 2317750 h 3270250"/>
                <a:gd name="connsiteX11" fmla="*/ 82550 w 2990850"/>
                <a:gd name="connsiteY11" fmla="*/ 2451100 h 3270250"/>
                <a:gd name="connsiteX12" fmla="*/ 0 w 2990850"/>
                <a:gd name="connsiteY12" fmla="*/ 2565400 h 3270250"/>
                <a:gd name="connsiteX13" fmla="*/ 114300 w 2990850"/>
                <a:gd name="connsiteY13" fmla="*/ 2743200 h 3270250"/>
                <a:gd name="connsiteX14" fmla="*/ 889000 w 2990850"/>
                <a:gd name="connsiteY14" fmla="*/ 3136900 h 3270250"/>
                <a:gd name="connsiteX15" fmla="*/ 889000 w 2990850"/>
                <a:gd name="connsiteY15" fmla="*/ 3270250 h 3270250"/>
                <a:gd name="connsiteX0" fmla="*/ 2990850 w 2990850"/>
                <a:gd name="connsiteY0" fmla="*/ 0 h 3270250"/>
                <a:gd name="connsiteX1" fmla="*/ 2616200 w 2990850"/>
                <a:gd name="connsiteY1" fmla="*/ 444500 h 3270250"/>
                <a:gd name="connsiteX2" fmla="*/ 2444750 w 2990850"/>
                <a:gd name="connsiteY2" fmla="*/ 787400 h 3270250"/>
                <a:gd name="connsiteX3" fmla="*/ 2235200 w 2990850"/>
                <a:gd name="connsiteY3" fmla="*/ 1073150 h 3270250"/>
                <a:gd name="connsiteX4" fmla="*/ 2025650 w 2990850"/>
                <a:gd name="connsiteY4" fmla="*/ 1282700 h 3270250"/>
                <a:gd name="connsiteX5" fmla="*/ 1797050 w 2990850"/>
                <a:gd name="connsiteY5" fmla="*/ 1492250 h 3270250"/>
                <a:gd name="connsiteX6" fmla="*/ 1625600 w 2990850"/>
                <a:gd name="connsiteY6" fmla="*/ 1663700 h 3270250"/>
                <a:gd name="connsiteX7" fmla="*/ 1301750 w 2990850"/>
                <a:gd name="connsiteY7" fmla="*/ 1835150 h 3270250"/>
                <a:gd name="connsiteX8" fmla="*/ 1016000 w 2990850"/>
                <a:gd name="connsiteY8" fmla="*/ 2006600 h 3270250"/>
                <a:gd name="connsiteX9" fmla="*/ 692150 w 2990850"/>
                <a:gd name="connsiteY9" fmla="*/ 2159000 h 3270250"/>
                <a:gd name="connsiteX10" fmla="*/ 387350 w 2990850"/>
                <a:gd name="connsiteY10" fmla="*/ 2317750 h 3270250"/>
                <a:gd name="connsiteX11" fmla="*/ 82550 w 2990850"/>
                <a:gd name="connsiteY11" fmla="*/ 2451100 h 3270250"/>
                <a:gd name="connsiteX12" fmla="*/ 0 w 2990850"/>
                <a:gd name="connsiteY12" fmla="*/ 2565400 h 3270250"/>
                <a:gd name="connsiteX13" fmla="*/ 114300 w 2990850"/>
                <a:gd name="connsiteY13" fmla="*/ 2743200 h 3270250"/>
                <a:gd name="connsiteX14" fmla="*/ 936625 w 2990850"/>
                <a:gd name="connsiteY14" fmla="*/ 3136900 h 3270250"/>
                <a:gd name="connsiteX15" fmla="*/ 889000 w 2990850"/>
                <a:gd name="connsiteY15" fmla="*/ 3270250 h 3270250"/>
                <a:gd name="connsiteX0" fmla="*/ 2990850 w 2990850"/>
                <a:gd name="connsiteY0" fmla="*/ 0 h 3270250"/>
                <a:gd name="connsiteX1" fmla="*/ 2616200 w 2990850"/>
                <a:gd name="connsiteY1" fmla="*/ 444500 h 3270250"/>
                <a:gd name="connsiteX2" fmla="*/ 2444750 w 2990850"/>
                <a:gd name="connsiteY2" fmla="*/ 787400 h 3270250"/>
                <a:gd name="connsiteX3" fmla="*/ 2235200 w 2990850"/>
                <a:gd name="connsiteY3" fmla="*/ 1073150 h 3270250"/>
                <a:gd name="connsiteX4" fmla="*/ 2025650 w 2990850"/>
                <a:gd name="connsiteY4" fmla="*/ 1282700 h 3270250"/>
                <a:gd name="connsiteX5" fmla="*/ 1797050 w 2990850"/>
                <a:gd name="connsiteY5" fmla="*/ 1492250 h 3270250"/>
                <a:gd name="connsiteX6" fmla="*/ 1625600 w 2990850"/>
                <a:gd name="connsiteY6" fmla="*/ 1663700 h 3270250"/>
                <a:gd name="connsiteX7" fmla="*/ 1301750 w 2990850"/>
                <a:gd name="connsiteY7" fmla="*/ 1835150 h 3270250"/>
                <a:gd name="connsiteX8" fmla="*/ 1016000 w 2990850"/>
                <a:gd name="connsiteY8" fmla="*/ 2006600 h 3270250"/>
                <a:gd name="connsiteX9" fmla="*/ 692150 w 2990850"/>
                <a:gd name="connsiteY9" fmla="*/ 2159000 h 3270250"/>
                <a:gd name="connsiteX10" fmla="*/ 387350 w 2990850"/>
                <a:gd name="connsiteY10" fmla="*/ 2317750 h 3270250"/>
                <a:gd name="connsiteX11" fmla="*/ 82550 w 2990850"/>
                <a:gd name="connsiteY11" fmla="*/ 2451100 h 3270250"/>
                <a:gd name="connsiteX12" fmla="*/ 0 w 2990850"/>
                <a:gd name="connsiteY12" fmla="*/ 2565400 h 3270250"/>
                <a:gd name="connsiteX13" fmla="*/ 114300 w 2990850"/>
                <a:gd name="connsiteY13" fmla="*/ 2743200 h 3270250"/>
                <a:gd name="connsiteX14" fmla="*/ 638175 w 2990850"/>
                <a:gd name="connsiteY14" fmla="*/ 3009901 h 3270250"/>
                <a:gd name="connsiteX15" fmla="*/ 936625 w 2990850"/>
                <a:gd name="connsiteY15" fmla="*/ 3136900 h 3270250"/>
                <a:gd name="connsiteX16" fmla="*/ 889000 w 2990850"/>
                <a:gd name="connsiteY16" fmla="*/ 3270250 h 3270250"/>
                <a:gd name="connsiteX0" fmla="*/ 2990850 w 2990850"/>
                <a:gd name="connsiteY0" fmla="*/ 0 h 3298825"/>
                <a:gd name="connsiteX1" fmla="*/ 2616200 w 2990850"/>
                <a:gd name="connsiteY1" fmla="*/ 444500 h 3298825"/>
                <a:gd name="connsiteX2" fmla="*/ 2444750 w 2990850"/>
                <a:gd name="connsiteY2" fmla="*/ 787400 h 3298825"/>
                <a:gd name="connsiteX3" fmla="*/ 2235200 w 2990850"/>
                <a:gd name="connsiteY3" fmla="*/ 1073150 h 3298825"/>
                <a:gd name="connsiteX4" fmla="*/ 2025650 w 2990850"/>
                <a:gd name="connsiteY4" fmla="*/ 1282700 h 3298825"/>
                <a:gd name="connsiteX5" fmla="*/ 1797050 w 2990850"/>
                <a:gd name="connsiteY5" fmla="*/ 1492250 h 3298825"/>
                <a:gd name="connsiteX6" fmla="*/ 1625600 w 2990850"/>
                <a:gd name="connsiteY6" fmla="*/ 1663700 h 3298825"/>
                <a:gd name="connsiteX7" fmla="*/ 1301750 w 2990850"/>
                <a:gd name="connsiteY7" fmla="*/ 1835150 h 3298825"/>
                <a:gd name="connsiteX8" fmla="*/ 1016000 w 2990850"/>
                <a:gd name="connsiteY8" fmla="*/ 2006600 h 3298825"/>
                <a:gd name="connsiteX9" fmla="*/ 692150 w 2990850"/>
                <a:gd name="connsiteY9" fmla="*/ 2159000 h 3298825"/>
                <a:gd name="connsiteX10" fmla="*/ 387350 w 2990850"/>
                <a:gd name="connsiteY10" fmla="*/ 2317750 h 3298825"/>
                <a:gd name="connsiteX11" fmla="*/ 82550 w 2990850"/>
                <a:gd name="connsiteY11" fmla="*/ 2451100 h 3298825"/>
                <a:gd name="connsiteX12" fmla="*/ 0 w 2990850"/>
                <a:gd name="connsiteY12" fmla="*/ 2565400 h 3298825"/>
                <a:gd name="connsiteX13" fmla="*/ 114300 w 2990850"/>
                <a:gd name="connsiteY13" fmla="*/ 2743200 h 3298825"/>
                <a:gd name="connsiteX14" fmla="*/ 638175 w 2990850"/>
                <a:gd name="connsiteY14" fmla="*/ 3009901 h 3298825"/>
                <a:gd name="connsiteX15" fmla="*/ 936625 w 2990850"/>
                <a:gd name="connsiteY15" fmla="*/ 3136900 h 3298825"/>
                <a:gd name="connsiteX16" fmla="*/ 898525 w 2990850"/>
                <a:gd name="connsiteY16" fmla="*/ 3298825 h 3298825"/>
                <a:gd name="connsiteX0" fmla="*/ 2806563 w 2806563"/>
                <a:gd name="connsiteY0" fmla="*/ 0 h 3109398"/>
                <a:gd name="connsiteX1" fmla="*/ 2616200 w 2806563"/>
                <a:gd name="connsiteY1" fmla="*/ 255073 h 3109398"/>
                <a:gd name="connsiteX2" fmla="*/ 2444750 w 2806563"/>
                <a:gd name="connsiteY2" fmla="*/ 597973 h 3109398"/>
                <a:gd name="connsiteX3" fmla="*/ 2235200 w 2806563"/>
                <a:gd name="connsiteY3" fmla="*/ 883723 h 3109398"/>
                <a:gd name="connsiteX4" fmla="*/ 2025650 w 2806563"/>
                <a:gd name="connsiteY4" fmla="*/ 1093273 h 3109398"/>
                <a:gd name="connsiteX5" fmla="*/ 1797050 w 2806563"/>
                <a:gd name="connsiteY5" fmla="*/ 1302823 h 3109398"/>
                <a:gd name="connsiteX6" fmla="*/ 1625600 w 2806563"/>
                <a:gd name="connsiteY6" fmla="*/ 1474273 h 3109398"/>
                <a:gd name="connsiteX7" fmla="*/ 1301750 w 2806563"/>
                <a:gd name="connsiteY7" fmla="*/ 1645723 h 3109398"/>
                <a:gd name="connsiteX8" fmla="*/ 1016000 w 2806563"/>
                <a:gd name="connsiteY8" fmla="*/ 1817173 h 3109398"/>
                <a:gd name="connsiteX9" fmla="*/ 692150 w 2806563"/>
                <a:gd name="connsiteY9" fmla="*/ 1969573 h 3109398"/>
                <a:gd name="connsiteX10" fmla="*/ 387350 w 2806563"/>
                <a:gd name="connsiteY10" fmla="*/ 2128323 h 3109398"/>
                <a:gd name="connsiteX11" fmla="*/ 82550 w 2806563"/>
                <a:gd name="connsiteY11" fmla="*/ 2261673 h 3109398"/>
                <a:gd name="connsiteX12" fmla="*/ 0 w 2806563"/>
                <a:gd name="connsiteY12" fmla="*/ 2375973 h 3109398"/>
                <a:gd name="connsiteX13" fmla="*/ 114300 w 2806563"/>
                <a:gd name="connsiteY13" fmla="*/ 2553773 h 3109398"/>
                <a:gd name="connsiteX14" fmla="*/ 638175 w 2806563"/>
                <a:gd name="connsiteY14" fmla="*/ 2820474 h 3109398"/>
                <a:gd name="connsiteX15" fmla="*/ 936625 w 2806563"/>
                <a:gd name="connsiteY15" fmla="*/ 2947473 h 3109398"/>
                <a:gd name="connsiteX16" fmla="*/ 898525 w 2806563"/>
                <a:gd name="connsiteY16" fmla="*/ 3109398 h 3109398"/>
                <a:gd name="connsiteX0" fmla="*/ 2806563 w 2806563"/>
                <a:gd name="connsiteY0" fmla="*/ 0 h 3109398"/>
                <a:gd name="connsiteX1" fmla="*/ 2576710 w 2806563"/>
                <a:gd name="connsiteY1" fmla="*/ 390378 h 3109398"/>
                <a:gd name="connsiteX2" fmla="*/ 2444750 w 2806563"/>
                <a:gd name="connsiteY2" fmla="*/ 597973 h 3109398"/>
                <a:gd name="connsiteX3" fmla="*/ 2235200 w 2806563"/>
                <a:gd name="connsiteY3" fmla="*/ 883723 h 3109398"/>
                <a:gd name="connsiteX4" fmla="*/ 2025650 w 2806563"/>
                <a:gd name="connsiteY4" fmla="*/ 1093273 h 3109398"/>
                <a:gd name="connsiteX5" fmla="*/ 1797050 w 2806563"/>
                <a:gd name="connsiteY5" fmla="*/ 1302823 h 3109398"/>
                <a:gd name="connsiteX6" fmla="*/ 1625600 w 2806563"/>
                <a:gd name="connsiteY6" fmla="*/ 1474273 h 3109398"/>
                <a:gd name="connsiteX7" fmla="*/ 1301750 w 2806563"/>
                <a:gd name="connsiteY7" fmla="*/ 1645723 h 3109398"/>
                <a:gd name="connsiteX8" fmla="*/ 1016000 w 2806563"/>
                <a:gd name="connsiteY8" fmla="*/ 1817173 h 3109398"/>
                <a:gd name="connsiteX9" fmla="*/ 692150 w 2806563"/>
                <a:gd name="connsiteY9" fmla="*/ 1969573 h 3109398"/>
                <a:gd name="connsiteX10" fmla="*/ 387350 w 2806563"/>
                <a:gd name="connsiteY10" fmla="*/ 2128323 h 3109398"/>
                <a:gd name="connsiteX11" fmla="*/ 82550 w 2806563"/>
                <a:gd name="connsiteY11" fmla="*/ 2261673 h 3109398"/>
                <a:gd name="connsiteX12" fmla="*/ 0 w 2806563"/>
                <a:gd name="connsiteY12" fmla="*/ 2375973 h 3109398"/>
                <a:gd name="connsiteX13" fmla="*/ 114300 w 2806563"/>
                <a:gd name="connsiteY13" fmla="*/ 2553773 h 3109398"/>
                <a:gd name="connsiteX14" fmla="*/ 638175 w 2806563"/>
                <a:gd name="connsiteY14" fmla="*/ 2820474 h 3109398"/>
                <a:gd name="connsiteX15" fmla="*/ 936625 w 2806563"/>
                <a:gd name="connsiteY15" fmla="*/ 2947473 h 3109398"/>
                <a:gd name="connsiteX16" fmla="*/ 898525 w 2806563"/>
                <a:gd name="connsiteY16" fmla="*/ 3109398 h 3109398"/>
                <a:gd name="connsiteX0" fmla="*/ 2832890 w 2832890"/>
                <a:gd name="connsiteY0" fmla="*/ 0 h 3109398"/>
                <a:gd name="connsiteX1" fmla="*/ 2576710 w 2832890"/>
                <a:gd name="connsiteY1" fmla="*/ 390378 h 3109398"/>
                <a:gd name="connsiteX2" fmla="*/ 2444750 w 2832890"/>
                <a:gd name="connsiteY2" fmla="*/ 597973 h 3109398"/>
                <a:gd name="connsiteX3" fmla="*/ 2235200 w 2832890"/>
                <a:gd name="connsiteY3" fmla="*/ 883723 h 3109398"/>
                <a:gd name="connsiteX4" fmla="*/ 2025650 w 2832890"/>
                <a:gd name="connsiteY4" fmla="*/ 1093273 h 3109398"/>
                <a:gd name="connsiteX5" fmla="*/ 1797050 w 2832890"/>
                <a:gd name="connsiteY5" fmla="*/ 1302823 h 3109398"/>
                <a:gd name="connsiteX6" fmla="*/ 1625600 w 2832890"/>
                <a:gd name="connsiteY6" fmla="*/ 1474273 h 3109398"/>
                <a:gd name="connsiteX7" fmla="*/ 1301750 w 2832890"/>
                <a:gd name="connsiteY7" fmla="*/ 1645723 h 3109398"/>
                <a:gd name="connsiteX8" fmla="*/ 1016000 w 2832890"/>
                <a:gd name="connsiteY8" fmla="*/ 1817173 h 3109398"/>
                <a:gd name="connsiteX9" fmla="*/ 692150 w 2832890"/>
                <a:gd name="connsiteY9" fmla="*/ 1969573 h 3109398"/>
                <a:gd name="connsiteX10" fmla="*/ 387350 w 2832890"/>
                <a:gd name="connsiteY10" fmla="*/ 2128323 h 3109398"/>
                <a:gd name="connsiteX11" fmla="*/ 82550 w 2832890"/>
                <a:gd name="connsiteY11" fmla="*/ 2261673 h 3109398"/>
                <a:gd name="connsiteX12" fmla="*/ 0 w 2832890"/>
                <a:gd name="connsiteY12" fmla="*/ 2375973 h 3109398"/>
                <a:gd name="connsiteX13" fmla="*/ 114300 w 2832890"/>
                <a:gd name="connsiteY13" fmla="*/ 2553773 h 3109398"/>
                <a:gd name="connsiteX14" fmla="*/ 638175 w 2832890"/>
                <a:gd name="connsiteY14" fmla="*/ 2820474 h 3109398"/>
                <a:gd name="connsiteX15" fmla="*/ 936625 w 2832890"/>
                <a:gd name="connsiteY15" fmla="*/ 2947473 h 3109398"/>
                <a:gd name="connsiteX16" fmla="*/ 898525 w 2832890"/>
                <a:gd name="connsiteY16" fmla="*/ 3109398 h 3109398"/>
                <a:gd name="connsiteX0" fmla="*/ 2832890 w 2832890"/>
                <a:gd name="connsiteY0" fmla="*/ 0 h 3028215"/>
                <a:gd name="connsiteX1" fmla="*/ 2576710 w 2832890"/>
                <a:gd name="connsiteY1" fmla="*/ 309195 h 3028215"/>
                <a:gd name="connsiteX2" fmla="*/ 2444750 w 2832890"/>
                <a:gd name="connsiteY2" fmla="*/ 516790 h 3028215"/>
                <a:gd name="connsiteX3" fmla="*/ 2235200 w 2832890"/>
                <a:gd name="connsiteY3" fmla="*/ 802540 h 3028215"/>
                <a:gd name="connsiteX4" fmla="*/ 2025650 w 2832890"/>
                <a:gd name="connsiteY4" fmla="*/ 1012090 h 3028215"/>
                <a:gd name="connsiteX5" fmla="*/ 1797050 w 2832890"/>
                <a:gd name="connsiteY5" fmla="*/ 1221640 h 3028215"/>
                <a:gd name="connsiteX6" fmla="*/ 1625600 w 2832890"/>
                <a:gd name="connsiteY6" fmla="*/ 1393090 h 3028215"/>
                <a:gd name="connsiteX7" fmla="*/ 1301750 w 2832890"/>
                <a:gd name="connsiteY7" fmla="*/ 1564540 h 3028215"/>
                <a:gd name="connsiteX8" fmla="*/ 1016000 w 2832890"/>
                <a:gd name="connsiteY8" fmla="*/ 1735990 h 3028215"/>
                <a:gd name="connsiteX9" fmla="*/ 692150 w 2832890"/>
                <a:gd name="connsiteY9" fmla="*/ 1888390 h 3028215"/>
                <a:gd name="connsiteX10" fmla="*/ 387350 w 2832890"/>
                <a:gd name="connsiteY10" fmla="*/ 2047140 h 3028215"/>
                <a:gd name="connsiteX11" fmla="*/ 82550 w 2832890"/>
                <a:gd name="connsiteY11" fmla="*/ 2180490 h 3028215"/>
                <a:gd name="connsiteX12" fmla="*/ 0 w 2832890"/>
                <a:gd name="connsiteY12" fmla="*/ 2294790 h 3028215"/>
                <a:gd name="connsiteX13" fmla="*/ 114300 w 2832890"/>
                <a:gd name="connsiteY13" fmla="*/ 2472590 h 3028215"/>
                <a:gd name="connsiteX14" fmla="*/ 638175 w 2832890"/>
                <a:gd name="connsiteY14" fmla="*/ 2739291 h 3028215"/>
                <a:gd name="connsiteX15" fmla="*/ 936625 w 2832890"/>
                <a:gd name="connsiteY15" fmla="*/ 2866290 h 3028215"/>
                <a:gd name="connsiteX16" fmla="*/ 898525 w 2832890"/>
                <a:gd name="connsiteY16" fmla="*/ 3028215 h 3028215"/>
                <a:gd name="connsiteX0" fmla="*/ 2977687 w 2977687"/>
                <a:gd name="connsiteY0" fmla="*/ 0 h 3393539"/>
                <a:gd name="connsiteX1" fmla="*/ 2576710 w 2977687"/>
                <a:gd name="connsiteY1" fmla="*/ 674519 h 3393539"/>
                <a:gd name="connsiteX2" fmla="*/ 2444750 w 2977687"/>
                <a:gd name="connsiteY2" fmla="*/ 882114 h 3393539"/>
                <a:gd name="connsiteX3" fmla="*/ 2235200 w 2977687"/>
                <a:gd name="connsiteY3" fmla="*/ 1167864 h 3393539"/>
                <a:gd name="connsiteX4" fmla="*/ 2025650 w 2977687"/>
                <a:gd name="connsiteY4" fmla="*/ 1377414 h 3393539"/>
                <a:gd name="connsiteX5" fmla="*/ 1797050 w 2977687"/>
                <a:gd name="connsiteY5" fmla="*/ 1586964 h 3393539"/>
                <a:gd name="connsiteX6" fmla="*/ 1625600 w 2977687"/>
                <a:gd name="connsiteY6" fmla="*/ 1758414 h 3393539"/>
                <a:gd name="connsiteX7" fmla="*/ 1301750 w 2977687"/>
                <a:gd name="connsiteY7" fmla="*/ 1929864 h 3393539"/>
                <a:gd name="connsiteX8" fmla="*/ 1016000 w 2977687"/>
                <a:gd name="connsiteY8" fmla="*/ 2101314 h 3393539"/>
                <a:gd name="connsiteX9" fmla="*/ 692150 w 2977687"/>
                <a:gd name="connsiteY9" fmla="*/ 2253714 h 3393539"/>
                <a:gd name="connsiteX10" fmla="*/ 387350 w 2977687"/>
                <a:gd name="connsiteY10" fmla="*/ 2412464 h 3393539"/>
                <a:gd name="connsiteX11" fmla="*/ 82550 w 2977687"/>
                <a:gd name="connsiteY11" fmla="*/ 2545814 h 3393539"/>
                <a:gd name="connsiteX12" fmla="*/ 0 w 2977687"/>
                <a:gd name="connsiteY12" fmla="*/ 2660114 h 3393539"/>
                <a:gd name="connsiteX13" fmla="*/ 114300 w 2977687"/>
                <a:gd name="connsiteY13" fmla="*/ 2837914 h 3393539"/>
                <a:gd name="connsiteX14" fmla="*/ 638175 w 2977687"/>
                <a:gd name="connsiteY14" fmla="*/ 3104615 h 3393539"/>
                <a:gd name="connsiteX15" fmla="*/ 936625 w 2977687"/>
                <a:gd name="connsiteY15" fmla="*/ 3231614 h 3393539"/>
                <a:gd name="connsiteX16" fmla="*/ 898525 w 2977687"/>
                <a:gd name="connsiteY16" fmla="*/ 3393539 h 3393539"/>
                <a:gd name="connsiteX0" fmla="*/ 3004014 w 3004014"/>
                <a:gd name="connsiteY0" fmla="*/ 0 h 3393539"/>
                <a:gd name="connsiteX1" fmla="*/ 2576710 w 3004014"/>
                <a:gd name="connsiteY1" fmla="*/ 674519 h 3393539"/>
                <a:gd name="connsiteX2" fmla="*/ 2444750 w 3004014"/>
                <a:gd name="connsiteY2" fmla="*/ 882114 h 3393539"/>
                <a:gd name="connsiteX3" fmla="*/ 2235200 w 3004014"/>
                <a:gd name="connsiteY3" fmla="*/ 1167864 h 3393539"/>
                <a:gd name="connsiteX4" fmla="*/ 2025650 w 3004014"/>
                <a:gd name="connsiteY4" fmla="*/ 1377414 h 3393539"/>
                <a:gd name="connsiteX5" fmla="*/ 1797050 w 3004014"/>
                <a:gd name="connsiteY5" fmla="*/ 1586964 h 3393539"/>
                <a:gd name="connsiteX6" fmla="*/ 1625600 w 3004014"/>
                <a:gd name="connsiteY6" fmla="*/ 1758414 h 3393539"/>
                <a:gd name="connsiteX7" fmla="*/ 1301750 w 3004014"/>
                <a:gd name="connsiteY7" fmla="*/ 1929864 h 3393539"/>
                <a:gd name="connsiteX8" fmla="*/ 1016000 w 3004014"/>
                <a:gd name="connsiteY8" fmla="*/ 2101314 h 3393539"/>
                <a:gd name="connsiteX9" fmla="*/ 692150 w 3004014"/>
                <a:gd name="connsiteY9" fmla="*/ 2253714 h 3393539"/>
                <a:gd name="connsiteX10" fmla="*/ 387350 w 3004014"/>
                <a:gd name="connsiteY10" fmla="*/ 2412464 h 3393539"/>
                <a:gd name="connsiteX11" fmla="*/ 82550 w 3004014"/>
                <a:gd name="connsiteY11" fmla="*/ 2545814 h 3393539"/>
                <a:gd name="connsiteX12" fmla="*/ 0 w 3004014"/>
                <a:gd name="connsiteY12" fmla="*/ 2660114 h 3393539"/>
                <a:gd name="connsiteX13" fmla="*/ 114300 w 3004014"/>
                <a:gd name="connsiteY13" fmla="*/ 2837914 h 3393539"/>
                <a:gd name="connsiteX14" fmla="*/ 638175 w 3004014"/>
                <a:gd name="connsiteY14" fmla="*/ 3104615 h 3393539"/>
                <a:gd name="connsiteX15" fmla="*/ 936625 w 3004014"/>
                <a:gd name="connsiteY15" fmla="*/ 3231614 h 3393539"/>
                <a:gd name="connsiteX16" fmla="*/ 898525 w 3004014"/>
                <a:gd name="connsiteY16" fmla="*/ 3393539 h 3393539"/>
                <a:gd name="connsiteX0" fmla="*/ 3069831 w 3069831"/>
                <a:gd name="connsiteY0" fmla="*/ 0 h 3677680"/>
                <a:gd name="connsiteX1" fmla="*/ 2576710 w 3069831"/>
                <a:gd name="connsiteY1" fmla="*/ 958660 h 3677680"/>
                <a:gd name="connsiteX2" fmla="*/ 2444750 w 3069831"/>
                <a:gd name="connsiteY2" fmla="*/ 1166255 h 3677680"/>
                <a:gd name="connsiteX3" fmla="*/ 2235200 w 3069831"/>
                <a:gd name="connsiteY3" fmla="*/ 1452005 h 3677680"/>
                <a:gd name="connsiteX4" fmla="*/ 2025650 w 3069831"/>
                <a:gd name="connsiteY4" fmla="*/ 1661555 h 3677680"/>
                <a:gd name="connsiteX5" fmla="*/ 1797050 w 3069831"/>
                <a:gd name="connsiteY5" fmla="*/ 1871105 h 3677680"/>
                <a:gd name="connsiteX6" fmla="*/ 1625600 w 3069831"/>
                <a:gd name="connsiteY6" fmla="*/ 2042555 h 3677680"/>
                <a:gd name="connsiteX7" fmla="*/ 1301750 w 3069831"/>
                <a:gd name="connsiteY7" fmla="*/ 2214005 h 3677680"/>
                <a:gd name="connsiteX8" fmla="*/ 1016000 w 3069831"/>
                <a:gd name="connsiteY8" fmla="*/ 2385455 h 3677680"/>
                <a:gd name="connsiteX9" fmla="*/ 692150 w 3069831"/>
                <a:gd name="connsiteY9" fmla="*/ 2537855 h 3677680"/>
                <a:gd name="connsiteX10" fmla="*/ 387350 w 3069831"/>
                <a:gd name="connsiteY10" fmla="*/ 2696605 h 3677680"/>
                <a:gd name="connsiteX11" fmla="*/ 82550 w 3069831"/>
                <a:gd name="connsiteY11" fmla="*/ 2829955 h 3677680"/>
                <a:gd name="connsiteX12" fmla="*/ 0 w 3069831"/>
                <a:gd name="connsiteY12" fmla="*/ 2944255 h 3677680"/>
                <a:gd name="connsiteX13" fmla="*/ 114300 w 3069831"/>
                <a:gd name="connsiteY13" fmla="*/ 3122055 h 3677680"/>
                <a:gd name="connsiteX14" fmla="*/ 638175 w 3069831"/>
                <a:gd name="connsiteY14" fmla="*/ 3388756 h 3677680"/>
                <a:gd name="connsiteX15" fmla="*/ 936625 w 3069831"/>
                <a:gd name="connsiteY15" fmla="*/ 3515755 h 3677680"/>
                <a:gd name="connsiteX16" fmla="*/ 898525 w 3069831"/>
                <a:gd name="connsiteY16" fmla="*/ 3677680 h 3677680"/>
                <a:gd name="connsiteX0" fmla="*/ 3333099 w 3333099"/>
                <a:gd name="connsiteY0" fmla="*/ 0 h 3975351"/>
                <a:gd name="connsiteX1" fmla="*/ 2576710 w 3333099"/>
                <a:gd name="connsiteY1" fmla="*/ 1256331 h 3975351"/>
                <a:gd name="connsiteX2" fmla="*/ 2444750 w 3333099"/>
                <a:gd name="connsiteY2" fmla="*/ 1463926 h 3975351"/>
                <a:gd name="connsiteX3" fmla="*/ 2235200 w 3333099"/>
                <a:gd name="connsiteY3" fmla="*/ 1749676 h 3975351"/>
                <a:gd name="connsiteX4" fmla="*/ 2025650 w 3333099"/>
                <a:gd name="connsiteY4" fmla="*/ 1959226 h 3975351"/>
                <a:gd name="connsiteX5" fmla="*/ 1797050 w 3333099"/>
                <a:gd name="connsiteY5" fmla="*/ 2168776 h 3975351"/>
                <a:gd name="connsiteX6" fmla="*/ 1625600 w 3333099"/>
                <a:gd name="connsiteY6" fmla="*/ 2340226 h 3975351"/>
                <a:gd name="connsiteX7" fmla="*/ 1301750 w 3333099"/>
                <a:gd name="connsiteY7" fmla="*/ 2511676 h 3975351"/>
                <a:gd name="connsiteX8" fmla="*/ 1016000 w 3333099"/>
                <a:gd name="connsiteY8" fmla="*/ 2683126 h 3975351"/>
                <a:gd name="connsiteX9" fmla="*/ 692150 w 3333099"/>
                <a:gd name="connsiteY9" fmla="*/ 2835526 h 3975351"/>
                <a:gd name="connsiteX10" fmla="*/ 387350 w 3333099"/>
                <a:gd name="connsiteY10" fmla="*/ 2994276 h 3975351"/>
                <a:gd name="connsiteX11" fmla="*/ 82550 w 3333099"/>
                <a:gd name="connsiteY11" fmla="*/ 3127626 h 3975351"/>
                <a:gd name="connsiteX12" fmla="*/ 0 w 3333099"/>
                <a:gd name="connsiteY12" fmla="*/ 3241926 h 3975351"/>
                <a:gd name="connsiteX13" fmla="*/ 114300 w 3333099"/>
                <a:gd name="connsiteY13" fmla="*/ 3419726 h 3975351"/>
                <a:gd name="connsiteX14" fmla="*/ 638175 w 3333099"/>
                <a:gd name="connsiteY14" fmla="*/ 3686427 h 3975351"/>
                <a:gd name="connsiteX15" fmla="*/ 936625 w 3333099"/>
                <a:gd name="connsiteY15" fmla="*/ 3813426 h 3975351"/>
                <a:gd name="connsiteX16" fmla="*/ 898525 w 3333099"/>
                <a:gd name="connsiteY16" fmla="*/ 3975351 h 3975351"/>
                <a:gd name="connsiteX0" fmla="*/ 3333099 w 3333099"/>
                <a:gd name="connsiteY0" fmla="*/ 0 h 3975351"/>
                <a:gd name="connsiteX1" fmla="*/ 2909109 w 3333099"/>
                <a:gd name="connsiteY1" fmla="*/ 589341 h 3975351"/>
                <a:gd name="connsiteX2" fmla="*/ 2576710 w 3333099"/>
                <a:gd name="connsiteY2" fmla="*/ 1256331 h 3975351"/>
                <a:gd name="connsiteX3" fmla="*/ 2444750 w 3333099"/>
                <a:gd name="connsiteY3" fmla="*/ 1463926 h 3975351"/>
                <a:gd name="connsiteX4" fmla="*/ 2235200 w 3333099"/>
                <a:gd name="connsiteY4" fmla="*/ 1749676 h 3975351"/>
                <a:gd name="connsiteX5" fmla="*/ 2025650 w 3333099"/>
                <a:gd name="connsiteY5" fmla="*/ 1959226 h 3975351"/>
                <a:gd name="connsiteX6" fmla="*/ 1797050 w 3333099"/>
                <a:gd name="connsiteY6" fmla="*/ 2168776 h 3975351"/>
                <a:gd name="connsiteX7" fmla="*/ 1625600 w 3333099"/>
                <a:gd name="connsiteY7" fmla="*/ 2340226 h 3975351"/>
                <a:gd name="connsiteX8" fmla="*/ 1301750 w 3333099"/>
                <a:gd name="connsiteY8" fmla="*/ 2511676 h 3975351"/>
                <a:gd name="connsiteX9" fmla="*/ 1016000 w 3333099"/>
                <a:gd name="connsiteY9" fmla="*/ 2683126 h 3975351"/>
                <a:gd name="connsiteX10" fmla="*/ 692150 w 3333099"/>
                <a:gd name="connsiteY10" fmla="*/ 2835526 h 3975351"/>
                <a:gd name="connsiteX11" fmla="*/ 387350 w 3333099"/>
                <a:gd name="connsiteY11" fmla="*/ 2994276 h 3975351"/>
                <a:gd name="connsiteX12" fmla="*/ 82550 w 3333099"/>
                <a:gd name="connsiteY12" fmla="*/ 3127626 h 3975351"/>
                <a:gd name="connsiteX13" fmla="*/ 0 w 3333099"/>
                <a:gd name="connsiteY13" fmla="*/ 3241926 h 3975351"/>
                <a:gd name="connsiteX14" fmla="*/ 114300 w 3333099"/>
                <a:gd name="connsiteY14" fmla="*/ 3419726 h 3975351"/>
                <a:gd name="connsiteX15" fmla="*/ 638175 w 3333099"/>
                <a:gd name="connsiteY15" fmla="*/ 3686427 h 3975351"/>
                <a:gd name="connsiteX16" fmla="*/ 936625 w 3333099"/>
                <a:gd name="connsiteY16" fmla="*/ 3813426 h 3975351"/>
                <a:gd name="connsiteX17" fmla="*/ 898525 w 3333099"/>
                <a:gd name="connsiteY17" fmla="*/ 3975351 h 3975351"/>
                <a:gd name="connsiteX0" fmla="*/ 3333099 w 3333099"/>
                <a:gd name="connsiteY0" fmla="*/ 0 h 4032179"/>
                <a:gd name="connsiteX1" fmla="*/ 2909109 w 3333099"/>
                <a:gd name="connsiteY1" fmla="*/ 589341 h 4032179"/>
                <a:gd name="connsiteX2" fmla="*/ 2576710 w 3333099"/>
                <a:gd name="connsiteY2" fmla="*/ 1256331 h 4032179"/>
                <a:gd name="connsiteX3" fmla="*/ 2444750 w 3333099"/>
                <a:gd name="connsiteY3" fmla="*/ 1463926 h 4032179"/>
                <a:gd name="connsiteX4" fmla="*/ 2235200 w 3333099"/>
                <a:gd name="connsiteY4" fmla="*/ 1749676 h 4032179"/>
                <a:gd name="connsiteX5" fmla="*/ 2025650 w 3333099"/>
                <a:gd name="connsiteY5" fmla="*/ 1959226 h 4032179"/>
                <a:gd name="connsiteX6" fmla="*/ 1797050 w 3333099"/>
                <a:gd name="connsiteY6" fmla="*/ 2168776 h 4032179"/>
                <a:gd name="connsiteX7" fmla="*/ 1625600 w 3333099"/>
                <a:gd name="connsiteY7" fmla="*/ 2340226 h 4032179"/>
                <a:gd name="connsiteX8" fmla="*/ 1301750 w 3333099"/>
                <a:gd name="connsiteY8" fmla="*/ 2511676 h 4032179"/>
                <a:gd name="connsiteX9" fmla="*/ 1016000 w 3333099"/>
                <a:gd name="connsiteY9" fmla="*/ 2683126 h 4032179"/>
                <a:gd name="connsiteX10" fmla="*/ 692150 w 3333099"/>
                <a:gd name="connsiteY10" fmla="*/ 2835526 h 4032179"/>
                <a:gd name="connsiteX11" fmla="*/ 387350 w 3333099"/>
                <a:gd name="connsiteY11" fmla="*/ 2994276 h 4032179"/>
                <a:gd name="connsiteX12" fmla="*/ 82550 w 3333099"/>
                <a:gd name="connsiteY12" fmla="*/ 3127626 h 4032179"/>
                <a:gd name="connsiteX13" fmla="*/ 0 w 3333099"/>
                <a:gd name="connsiteY13" fmla="*/ 3241926 h 4032179"/>
                <a:gd name="connsiteX14" fmla="*/ 114300 w 3333099"/>
                <a:gd name="connsiteY14" fmla="*/ 3419726 h 4032179"/>
                <a:gd name="connsiteX15" fmla="*/ 638175 w 3333099"/>
                <a:gd name="connsiteY15" fmla="*/ 3686427 h 4032179"/>
                <a:gd name="connsiteX16" fmla="*/ 936625 w 3333099"/>
                <a:gd name="connsiteY16" fmla="*/ 3813426 h 4032179"/>
                <a:gd name="connsiteX17" fmla="*/ 938015 w 3333099"/>
                <a:gd name="connsiteY17" fmla="*/ 4032179 h 4032179"/>
                <a:gd name="connsiteX0" fmla="*/ 3333099 w 3333099"/>
                <a:gd name="connsiteY0" fmla="*/ 0 h 4032179"/>
                <a:gd name="connsiteX1" fmla="*/ 2909109 w 3333099"/>
                <a:gd name="connsiteY1" fmla="*/ 589341 h 4032179"/>
                <a:gd name="connsiteX2" fmla="*/ 2576710 w 3333099"/>
                <a:gd name="connsiteY2" fmla="*/ 1256331 h 4032179"/>
                <a:gd name="connsiteX3" fmla="*/ 2444750 w 3333099"/>
                <a:gd name="connsiteY3" fmla="*/ 1463926 h 4032179"/>
                <a:gd name="connsiteX4" fmla="*/ 2235200 w 3333099"/>
                <a:gd name="connsiteY4" fmla="*/ 1749676 h 4032179"/>
                <a:gd name="connsiteX5" fmla="*/ 2025650 w 3333099"/>
                <a:gd name="connsiteY5" fmla="*/ 1959226 h 4032179"/>
                <a:gd name="connsiteX6" fmla="*/ 1797050 w 3333099"/>
                <a:gd name="connsiteY6" fmla="*/ 2168776 h 4032179"/>
                <a:gd name="connsiteX7" fmla="*/ 1625600 w 3333099"/>
                <a:gd name="connsiteY7" fmla="*/ 2340226 h 4032179"/>
                <a:gd name="connsiteX8" fmla="*/ 1301750 w 3333099"/>
                <a:gd name="connsiteY8" fmla="*/ 2511676 h 4032179"/>
                <a:gd name="connsiteX9" fmla="*/ 1016000 w 3333099"/>
                <a:gd name="connsiteY9" fmla="*/ 2683126 h 4032179"/>
                <a:gd name="connsiteX10" fmla="*/ 692150 w 3333099"/>
                <a:gd name="connsiteY10" fmla="*/ 2835526 h 4032179"/>
                <a:gd name="connsiteX11" fmla="*/ 387350 w 3333099"/>
                <a:gd name="connsiteY11" fmla="*/ 2994276 h 4032179"/>
                <a:gd name="connsiteX12" fmla="*/ 82550 w 3333099"/>
                <a:gd name="connsiteY12" fmla="*/ 3127626 h 4032179"/>
                <a:gd name="connsiteX13" fmla="*/ 0 w 3333099"/>
                <a:gd name="connsiteY13" fmla="*/ 3241926 h 4032179"/>
                <a:gd name="connsiteX14" fmla="*/ 114300 w 3333099"/>
                <a:gd name="connsiteY14" fmla="*/ 3419726 h 4032179"/>
                <a:gd name="connsiteX15" fmla="*/ 638175 w 3333099"/>
                <a:gd name="connsiteY15" fmla="*/ 3686427 h 4032179"/>
                <a:gd name="connsiteX16" fmla="*/ 889237 w 3333099"/>
                <a:gd name="connsiteY16" fmla="*/ 3813426 h 4032179"/>
                <a:gd name="connsiteX17" fmla="*/ 938015 w 3333099"/>
                <a:gd name="connsiteY17" fmla="*/ 4032179 h 4032179"/>
                <a:gd name="connsiteX0" fmla="*/ 3333099 w 3333099"/>
                <a:gd name="connsiteY0" fmla="*/ 0 h 4032179"/>
                <a:gd name="connsiteX1" fmla="*/ 2909109 w 3333099"/>
                <a:gd name="connsiteY1" fmla="*/ 589341 h 4032179"/>
                <a:gd name="connsiteX2" fmla="*/ 2576710 w 3333099"/>
                <a:gd name="connsiteY2" fmla="*/ 1256331 h 4032179"/>
                <a:gd name="connsiteX3" fmla="*/ 2444750 w 3333099"/>
                <a:gd name="connsiteY3" fmla="*/ 1463926 h 4032179"/>
                <a:gd name="connsiteX4" fmla="*/ 2235200 w 3333099"/>
                <a:gd name="connsiteY4" fmla="*/ 1749676 h 4032179"/>
                <a:gd name="connsiteX5" fmla="*/ 2025650 w 3333099"/>
                <a:gd name="connsiteY5" fmla="*/ 1959226 h 4032179"/>
                <a:gd name="connsiteX6" fmla="*/ 1797050 w 3333099"/>
                <a:gd name="connsiteY6" fmla="*/ 2168776 h 4032179"/>
                <a:gd name="connsiteX7" fmla="*/ 1625600 w 3333099"/>
                <a:gd name="connsiteY7" fmla="*/ 2340226 h 4032179"/>
                <a:gd name="connsiteX8" fmla="*/ 1301750 w 3333099"/>
                <a:gd name="connsiteY8" fmla="*/ 2511676 h 4032179"/>
                <a:gd name="connsiteX9" fmla="*/ 1016000 w 3333099"/>
                <a:gd name="connsiteY9" fmla="*/ 2683126 h 4032179"/>
                <a:gd name="connsiteX10" fmla="*/ 692150 w 3333099"/>
                <a:gd name="connsiteY10" fmla="*/ 2835526 h 4032179"/>
                <a:gd name="connsiteX11" fmla="*/ 387350 w 3333099"/>
                <a:gd name="connsiteY11" fmla="*/ 2994276 h 4032179"/>
                <a:gd name="connsiteX12" fmla="*/ 82550 w 3333099"/>
                <a:gd name="connsiteY12" fmla="*/ 3127626 h 4032179"/>
                <a:gd name="connsiteX13" fmla="*/ 0 w 3333099"/>
                <a:gd name="connsiteY13" fmla="*/ 3241926 h 4032179"/>
                <a:gd name="connsiteX14" fmla="*/ 114300 w 3333099"/>
                <a:gd name="connsiteY14" fmla="*/ 3419726 h 4032179"/>
                <a:gd name="connsiteX15" fmla="*/ 638175 w 3333099"/>
                <a:gd name="connsiteY15" fmla="*/ 3686427 h 4032179"/>
                <a:gd name="connsiteX16" fmla="*/ 808763 w 3333099"/>
                <a:gd name="connsiteY16" fmla="*/ 3824738 h 4032179"/>
                <a:gd name="connsiteX17" fmla="*/ 938015 w 3333099"/>
                <a:gd name="connsiteY17" fmla="*/ 4032179 h 4032179"/>
                <a:gd name="connsiteX0" fmla="*/ 3333099 w 3333099"/>
                <a:gd name="connsiteY0" fmla="*/ 0 h 4009556"/>
                <a:gd name="connsiteX1" fmla="*/ 2909109 w 3333099"/>
                <a:gd name="connsiteY1" fmla="*/ 589341 h 4009556"/>
                <a:gd name="connsiteX2" fmla="*/ 2576710 w 3333099"/>
                <a:gd name="connsiteY2" fmla="*/ 1256331 h 4009556"/>
                <a:gd name="connsiteX3" fmla="*/ 2444750 w 3333099"/>
                <a:gd name="connsiteY3" fmla="*/ 1463926 h 4009556"/>
                <a:gd name="connsiteX4" fmla="*/ 2235200 w 3333099"/>
                <a:gd name="connsiteY4" fmla="*/ 1749676 h 4009556"/>
                <a:gd name="connsiteX5" fmla="*/ 2025650 w 3333099"/>
                <a:gd name="connsiteY5" fmla="*/ 1959226 h 4009556"/>
                <a:gd name="connsiteX6" fmla="*/ 1797050 w 3333099"/>
                <a:gd name="connsiteY6" fmla="*/ 2168776 h 4009556"/>
                <a:gd name="connsiteX7" fmla="*/ 1625600 w 3333099"/>
                <a:gd name="connsiteY7" fmla="*/ 2340226 h 4009556"/>
                <a:gd name="connsiteX8" fmla="*/ 1301750 w 3333099"/>
                <a:gd name="connsiteY8" fmla="*/ 2511676 h 4009556"/>
                <a:gd name="connsiteX9" fmla="*/ 1016000 w 3333099"/>
                <a:gd name="connsiteY9" fmla="*/ 2683126 h 4009556"/>
                <a:gd name="connsiteX10" fmla="*/ 692150 w 3333099"/>
                <a:gd name="connsiteY10" fmla="*/ 2835526 h 4009556"/>
                <a:gd name="connsiteX11" fmla="*/ 387350 w 3333099"/>
                <a:gd name="connsiteY11" fmla="*/ 2994276 h 4009556"/>
                <a:gd name="connsiteX12" fmla="*/ 82550 w 3333099"/>
                <a:gd name="connsiteY12" fmla="*/ 3127626 h 4009556"/>
                <a:gd name="connsiteX13" fmla="*/ 0 w 3333099"/>
                <a:gd name="connsiteY13" fmla="*/ 3241926 h 4009556"/>
                <a:gd name="connsiteX14" fmla="*/ 114300 w 3333099"/>
                <a:gd name="connsiteY14" fmla="*/ 3419726 h 4009556"/>
                <a:gd name="connsiteX15" fmla="*/ 638175 w 3333099"/>
                <a:gd name="connsiteY15" fmla="*/ 3686427 h 4009556"/>
                <a:gd name="connsiteX16" fmla="*/ 808763 w 3333099"/>
                <a:gd name="connsiteY16" fmla="*/ 3824738 h 4009556"/>
                <a:gd name="connsiteX17" fmla="*/ 867599 w 3333099"/>
                <a:gd name="connsiteY17" fmla="*/ 4009556 h 4009556"/>
                <a:gd name="connsiteX0" fmla="*/ 3333099 w 3333099"/>
                <a:gd name="connsiteY0" fmla="*/ 0 h 4009556"/>
                <a:gd name="connsiteX1" fmla="*/ 2909109 w 3333099"/>
                <a:gd name="connsiteY1" fmla="*/ 589341 h 4009556"/>
                <a:gd name="connsiteX2" fmla="*/ 2576710 w 3333099"/>
                <a:gd name="connsiteY2" fmla="*/ 1256331 h 4009556"/>
                <a:gd name="connsiteX3" fmla="*/ 2444750 w 3333099"/>
                <a:gd name="connsiteY3" fmla="*/ 1463926 h 4009556"/>
                <a:gd name="connsiteX4" fmla="*/ 2235200 w 3333099"/>
                <a:gd name="connsiteY4" fmla="*/ 1749676 h 4009556"/>
                <a:gd name="connsiteX5" fmla="*/ 2025650 w 3333099"/>
                <a:gd name="connsiteY5" fmla="*/ 1959226 h 4009556"/>
                <a:gd name="connsiteX6" fmla="*/ 1797050 w 3333099"/>
                <a:gd name="connsiteY6" fmla="*/ 2168776 h 4009556"/>
                <a:gd name="connsiteX7" fmla="*/ 1625600 w 3333099"/>
                <a:gd name="connsiteY7" fmla="*/ 2340226 h 4009556"/>
                <a:gd name="connsiteX8" fmla="*/ 1301750 w 3333099"/>
                <a:gd name="connsiteY8" fmla="*/ 2511676 h 4009556"/>
                <a:gd name="connsiteX9" fmla="*/ 1016000 w 3333099"/>
                <a:gd name="connsiteY9" fmla="*/ 2683126 h 4009556"/>
                <a:gd name="connsiteX10" fmla="*/ 692150 w 3333099"/>
                <a:gd name="connsiteY10" fmla="*/ 2835526 h 4009556"/>
                <a:gd name="connsiteX11" fmla="*/ 387350 w 3333099"/>
                <a:gd name="connsiteY11" fmla="*/ 2994276 h 4009556"/>
                <a:gd name="connsiteX12" fmla="*/ 82550 w 3333099"/>
                <a:gd name="connsiteY12" fmla="*/ 3127626 h 4009556"/>
                <a:gd name="connsiteX13" fmla="*/ 0 w 3333099"/>
                <a:gd name="connsiteY13" fmla="*/ 3241926 h 4009556"/>
                <a:gd name="connsiteX14" fmla="*/ 114300 w 3333099"/>
                <a:gd name="connsiteY14" fmla="*/ 3419726 h 4009556"/>
                <a:gd name="connsiteX15" fmla="*/ 547642 w 3333099"/>
                <a:gd name="connsiteY15" fmla="*/ 3641181 h 4009556"/>
                <a:gd name="connsiteX16" fmla="*/ 808763 w 3333099"/>
                <a:gd name="connsiteY16" fmla="*/ 3824738 h 4009556"/>
                <a:gd name="connsiteX17" fmla="*/ 867599 w 3333099"/>
                <a:gd name="connsiteY17" fmla="*/ 4009556 h 4009556"/>
                <a:gd name="connsiteX0" fmla="*/ 3333099 w 3333099"/>
                <a:gd name="connsiteY0" fmla="*/ 0 h 4009556"/>
                <a:gd name="connsiteX1" fmla="*/ 2909109 w 3333099"/>
                <a:gd name="connsiteY1" fmla="*/ 589341 h 4009556"/>
                <a:gd name="connsiteX2" fmla="*/ 2576710 w 3333099"/>
                <a:gd name="connsiteY2" fmla="*/ 1256331 h 4009556"/>
                <a:gd name="connsiteX3" fmla="*/ 2444750 w 3333099"/>
                <a:gd name="connsiteY3" fmla="*/ 1463926 h 4009556"/>
                <a:gd name="connsiteX4" fmla="*/ 2235200 w 3333099"/>
                <a:gd name="connsiteY4" fmla="*/ 1749676 h 4009556"/>
                <a:gd name="connsiteX5" fmla="*/ 2025650 w 3333099"/>
                <a:gd name="connsiteY5" fmla="*/ 1959226 h 4009556"/>
                <a:gd name="connsiteX6" fmla="*/ 1797050 w 3333099"/>
                <a:gd name="connsiteY6" fmla="*/ 2168776 h 4009556"/>
                <a:gd name="connsiteX7" fmla="*/ 1625600 w 3333099"/>
                <a:gd name="connsiteY7" fmla="*/ 2340226 h 4009556"/>
                <a:gd name="connsiteX8" fmla="*/ 1301750 w 3333099"/>
                <a:gd name="connsiteY8" fmla="*/ 2511676 h 4009556"/>
                <a:gd name="connsiteX9" fmla="*/ 1016000 w 3333099"/>
                <a:gd name="connsiteY9" fmla="*/ 2683126 h 4009556"/>
                <a:gd name="connsiteX10" fmla="*/ 692150 w 3333099"/>
                <a:gd name="connsiteY10" fmla="*/ 2835526 h 4009556"/>
                <a:gd name="connsiteX11" fmla="*/ 387350 w 3333099"/>
                <a:gd name="connsiteY11" fmla="*/ 2994276 h 4009556"/>
                <a:gd name="connsiteX12" fmla="*/ 82550 w 3333099"/>
                <a:gd name="connsiteY12" fmla="*/ 3127626 h 4009556"/>
                <a:gd name="connsiteX13" fmla="*/ 0 w 3333099"/>
                <a:gd name="connsiteY13" fmla="*/ 3241926 h 4009556"/>
                <a:gd name="connsiteX14" fmla="*/ 114300 w 3333099"/>
                <a:gd name="connsiteY14" fmla="*/ 3419726 h 4009556"/>
                <a:gd name="connsiteX15" fmla="*/ 547642 w 3333099"/>
                <a:gd name="connsiteY15" fmla="*/ 3641181 h 4009556"/>
                <a:gd name="connsiteX16" fmla="*/ 758466 w 3333099"/>
                <a:gd name="connsiteY16" fmla="*/ 3768180 h 4009556"/>
                <a:gd name="connsiteX17" fmla="*/ 867599 w 3333099"/>
                <a:gd name="connsiteY17" fmla="*/ 4009556 h 4009556"/>
                <a:gd name="connsiteX0" fmla="*/ 3333099 w 3333099"/>
                <a:gd name="connsiteY0" fmla="*/ 0 h 4009556"/>
                <a:gd name="connsiteX1" fmla="*/ 2909109 w 3333099"/>
                <a:gd name="connsiteY1" fmla="*/ 589341 h 4009556"/>
                <a:gd name="connsiteX2" fmla="*/ 2576710 w 3333099"/>
                <a:gd name="connsiteY2" fmla="*/ 1256331 h 4009556"/>
                <a:gd name="connsiteX3" fmla="*/ 2444750 w 3333099"/>
                <a:gd name="connsiteY3" fmla="*/ 1463926 h 4009556"/>
                <a:gd name="connsiteX4" fmla="*/ 2235200 w 3333099"/>
                <a:gd name="connsiteY4" fmla="*/ 1749676 h 4009556"/>
                <a:gd name="connsiteX5" fmla="*/ 2025650 w 3333099"/>
                <a:gd name="connsiteY5" fmla="*/ 1959226 h 4009556"/>
                <a:gd name="connsiteX6" fmla="*/ 1797050 w 3333099"/>
                <a:gd name="connsiteY6" fmla="*/ 2168776 h 4009556"/>
                <a:gd name="connsiteX7" fmla="*/ 1625600 w 3333099"/>
                <a:gd name="connsiteY7" fmla="*/ 2340226 h 4009556"/>
                <a:gd name="connsiteX8" fmla="*/ 1301750 w 3333099"/>
                <a:gd name="connsiteY8" fmla="*/ 2511676 h 4009556"/>
                <a:gd name="connsiteX9" fmla="*/ 1016000 w 3333099"/>
                <a:gd name="connsiteY9" fmla="*/ 2683126 h 4009556"/>
                <a:gd name="connsiteX10" fmla="*/ 692150 w 3333099"/>
                <a:gd name="connsiteY10" fmla="*/ 2835526 h 4009556"/>
                <a:gd name="connsiteX11" fmla="*/ 387350 w 3333099"/>
                <a:gd name="connsiteY11" fmla="*/ 2994276 h 4009556"/>
                <a:gd name="connsiteX12" fmla="*/ 82550 w 3333099"/>
                <a:gd name="connsiteY12" fmla="*/ 3127626 h 4009556"/>
                <a:gd name="connsiteX13" fmla="*/ 0 w 3333099"/>
                <a:gd name="connsiteY13" fmla="*/ 3241926 h 4009556"/>
                <a:gd name="connsiteX14" fmla="*/ 114300 w 3333099"/>
                <a:gd name="connsiteY14" fmla="*/ 3419726 h 4009556"/>
                <a:gd name="connsiteX15" fmla="*/ 497345 w 3333099"/>
                <a:gd name="connsiteY15" fmla="*/ 3618558 h 4009556"/>
                <a:gd name="connsiteX16" fmla="*/ 758466 w 3333099"/>
                <a:gd name="connsiteY16" fmla="*/ 3768180 h 4009556"/>
                <a:gd name="connsiteX17" fmla="*/ 867599 w 3333099"/>
                <a:gd name="connsiteY17" fmla="*/ 4009556 h 4009556"/>
                <a:gd name="connsiteX0" fmla="*/ 3333099 w 3333099"/>
                <a:gd name="connsiteY0" fmla="*/ 0 h 4009556"/>
                <a:gd name="connsiteX1" fmla="*/ 2909109 w 3333099"/>
                <a:gd name="connsiteY1" fmla="*/ 589341 h 4009556"/>
                <a:gd name="connsiteX2" fmla="*/ 2576710 w 3333099"/>
                <a:gd name="connsiteY2" fmla="*/ 1256331 h 4009556"/>
                <a:gd name="connsiteX3" fmla="*/ 2444750 w 3333099"/>
                <a:gd name="connsiteY3" fmla="*/ 1463926 h 4009556"/>
                <a:gd name="connsiteX4" fmla="*/ 2235200 w 3333099"/>
                <a:gd name="connsiteY4" fmla="*/ 1749676 h 4009556"/>
                <a:gd name="connsiteX5" fmla="*/ 2025650 w 3333099"/>
                <a:gd name="connsiteY5" fmla="*/ 1959226 h 4009556"/>
                <a:gd name="connsiteX6" fmla="*/ 1797050 w 3333099"/>
                <a:gd name="connsiteY6" fmla="*/ 2168776 h 4009556"/>
                <a:gd name="connsiteX7" fmla="*/ 1625600 w 3333099"/>
                <a:gd name="connsiteY7" fmla="*/ 2340226 h 4009556"/>
                <a:gd name="connsiteX8" fmla="*/ 1301750 w 3333099"/>
                <a:gd name="connsiteY8" fmla="*/ 2511676 h 4009556"/>
                <a:gd name="connsiteX9" fmla="*/ 1016000 w 3333099"/>
                <a:gd name="connsiteY9" fmla="*/ 2683126 h 4009556"/>
                <a:gd name="connsiteX10" fmla="*/ 692150 w 3333099"/>
                <a:gd name="connsiteY10" fmla="*/ 2835526 h 4009556"/>
                <a:gd name="connsiteX11" fmla="*/ 387350 w 3333099"/>
                <a:gd name="connsiteY11" fmla="*/ 2994276 h 4009556"/>
                <a:gd name="connsiteX12" fmla="*/ 82550 w 3333099"/>
                <a:gd name="connsiteY12" fmla="*/ 3127626 h 4009556"/>
                <a:gd name="connsiteX13" fmla="*/ 0 w 3333099"/>
                <a:gd name="connsiteY13" fmla="*/ 3241926 h 4009556"/>
                <a:gd name="connsiteX14" fmla="*/ 114300 w 3333099"/>
                <a:gd name="connsiteY14" fmla="*/ 3453662 h 4009556"/>
                <a:gd name="connsiteX15" fmla="*/ 497345 w 3333099"/>
                <a:gd name="connsiteY15" fmla="*/ 3618558 h 4009556"/>
                <a:gd name="connsiteX16" fmla="*/ 758466 w 3333099"/>
                <a:gd name="connsiteY16" fmla="*/ 3768180 h 4009556"/>
                <a:gd name="connsiteX17" fmla="*/ 867599 w 3333099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507404 w 3343158"/>
                <a:gd name="connsiteY15" fmla="*/ 3618558 h 4009556"/>
                <a:gd name="connsiteX16" fmla="*/ 768525 w 3343158"/>
                <a:gd name="connsiteY16" fmla="*/ 3768180 h 4009556"/>
                <a:gd name="connsiteX17" fmla="*/ 877658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768525 w 3343158"/>
                <a:gd name="connsiteY16" fmla="*/ 3768180 h 4009556"/>
                <a:gd name="connsiteX17" fmla="*/ 877658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738347 w 3343158"/>
                <a:gd name="connsiteY16" fmla="*/ 3745557 h 4009556"/>
                <a:gd name="connsiteX17" fmla="*/ 877658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738347 w 3343158"/>
                <a:gd name="connsiteY16" fmla="*/ 3745557 h 4009556"/>
                <a:gd name="connsiteX17" fmla="*/ 817303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708169 w 3343158"/>
                <a:gd name="connsiteY16" fmla="*/ 3734245 h 4009556"/>
                <a:gd name="connsiteX17" fmla="*/ 817303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708169 w 3343158"/>
                <a:gd name="connsiteY16" fmla="*/ 3734245 h 4009556"/>
                <a:gd name="connsiteX17" fmla="*/ 817303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657873 w 3343158"/>
                <a:gd name="connsiteY16" fmla="*/ 3677687 h 4009556"/>
                <a:gd name="connsiteX17" fmla="*/ 817303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366574 w 3343158"/>
                <a:gd name="connsiteY15" fmla="*/ 3584623 h 4009556"/>
                <a:gd name="connsiteX16" fmla="*/ 657873 w 3343158"/>
                <a:gd name="connsiteY16" fmla="*/ 3677687 h 4009556"/>
                <a:gd name="connsiteX17" fmla="*/ 817303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366574 w 3343158"/>
                <a:gd name="connsiteY15" fmla="*/ 3584623 h 4009556"/>
                <a:gd name="connsiteX16" fmla="*/ 587458 w 3343158"/>
                <a:gd name="connsiteY16" fmla="*/ 3677687 h 4009556"/>
                <a:gd name="connsiteX17" fmla="*/ 817303 w 3343158"/>
                <a:gd name="connsiteY17" fmla="*/ 4009556 h 4009556"/>
                <a:gd name="connsiteX0" fmla="*/ 3343158 w 3343158"/>
                <a:gd name="connsiteY0" fmla="*/ 0 h 3986933"/>
                <a:gd name="connsiteX1" fmla="*/ 2919168 w 3343158"/>
                <a:gd name="connsiteY1" fmla="*/ 589341 h 3986933"/>
                <a:gd name="connsiteX2" fmla="*/ 2586769 w 3343158"/>
                <a:gd name="connsiteY2" fmla="*/ 1256331 h 3986933"/>
                <a:gd name="connsiteX3" fmla="*/ 2454809 w 3343158"/>
                <a:gd name="connsiteY3" fmla="*/ 1463926 h 3986933"/>
                <a:gd name="connsiteX4" fmla="*/ 2245259 w 3343158"/>
                <a:gd name="connsiteY4" fmla="*/ 1749676 h 3986933"/>
                <a:gd name="connsiteX5" fmla="*/ 2035709 w 3343158"/>
                <a:gd name="connsiteY5" fmla="*/ 1959226 h 3986933"/>
                <a:gd name="connsiteX6" fmla="*/ 1807109 w 3343158"/>
                <a:gd name="connsiteY6" fmla="*/ 2168776 h 3986933"/>
                <a:gd name="connsiteX7" fmla="*/ 1635659 w 3343158"/>
                <a:gd name="connsiteY7" fmla="*/ 2340226 h 3986933"/>
                <a:gd name="connsiteX8" fmla="*/ 1311809 w 3343158"/>
                <a:gd name="connsiteY8" fmla="*/ 2511676 h 3986933"/>
                <a:gd name="connsiteX9" fmla="*/ 1026059 w 3343158"/>
                <a:gd name="connsiteY9" fmla="*/ 2683126 h 3986933"/>
                <a:gd name="connsiteX10" fmla="*/ 702209 w 3343158"/>
                <a:gd name="connsiteY10" fmla="*/ 2835526 h 3986933"/>
                <a:gd name="connsiteX11" fmla="*/ 397409 w 3343158"/>
                <a:gd name="connsiteY11" fmla="*/ 2994276 h 3986933"/>
                <a:gd name="connsiteX12" fmla="*/ 92609 w 3343158"/>
                <a:gd name="connsiteY12" fmla="*/ 3127626 h 3986933"/>
                <a:gd name="connsiteX13" fmla="*/ 0 w 3343158"/>
                <a:gd name="connsiteY13" fmla="*/ 3298484 h 3986933"/>
                <a:gd name="connsiteX14" fmla="*/ 124359 w 3343158"/>
                <a:gd name="connsiteY14" fmla="*/ 3453662 h 3986933"/>
                <a:gd name="connsiteX15" fmla="*/ 366574 w 3343158"/>
                <a:gd name="connsiteY15" fmla="*/ 3584623 h 3986933"/>
                <a:gd name="connsiteX16" fmla="*/ 587458 w 3343158"/>
                <a:gd name="connsiteY16" fmla="*/ 3677687 h 3986933"/>
                <a:gd name="connsiteX17" fmla="*/ 666413 w 3343158"/>
                <a:gd name="connsiteY17" fmla="*/ 3986933 h 3986933"/>
                <a:gd name="connsiteX0" fmla="*/ 3343158 w 3343158"/>
                <a:gd name="connsiteY0" fmla="*/ 0 h 3986933"/>
                <a:gd name="connsiteX1" fmla="*/ 2919168 w 3343158"/>
                <a:gd name="connsiteY1" fmla="*/ 589341 h 3986933"/>
                <a:gd name="connsiteX2" fmla="*/ 2586769 w 3343158"/>
                <a:gd name="connsiteY2" fmla="*/ 1256331 h 3986933"/>
                <a:gd name="connsiteX3" fmla="*/ 2454809 w 3343158"/>
                <a:gd name="connsiteY3" fmla="*/ 1463926 h 3986933"/>
                <a:gd name="connsiteX4" fmla="*/ 2245259 w 3343158"/>
                <a:gd name="connsiteY4" fmla="*/ 1749676 h 3986933"/>
                <a:gd name="connsiteX5" fmla="*/ 2035709 w 3343158"/>
                <a:gd name="connsiteY5" fmla="*/ 1959226 h 3986933"/>
                <a:gd name="connsiteX6" fmla="*/ 1807109 w 3343158"/>
                <a:gd name="connsiteY6" fmla="*/ 2168776 h 3986933"/>
                <a:gd name="connsiteX7" fmla="*/ 1635659 w 3343158"/>
                <a:gd name="connsiteY7" fmla="*/ 2340226 h 3986933"/>
                <a:gd name="connsiteX8" fmla="*/ 1311809 w 3343158"/>
                <a:gd name="connsiteY8" fmla="*/ 2511676 h 3986933"/>
                <a:gd name="connsiteX9" fmla="*/ 1026059 w 3343158"/>
                <a:gd name="connsiteY9" fmla="*/ 2683126 h 3986933"/>
                <a:gd name="connsiteX10" fmla="*/ 702209 w 3343158"/>
                <a:gd name="connsiteY10" fmla="*/ 2835526 h 3986933"/>
                <a:gd name="connsiteX11" fmla="*/ 397409 w 3343158"/>
                <a:gd name="connsiteY11" fmla="*/ 2994276 h 3986933"/>
                <a:gd name="connsiteX12" fmla="*/ 92609 w 3343158"/>
                <a:gd name="connsiteY12" fmla="*/ 3127626 h 3986933"/>
                <a:gd name="connsiteX13" fmla="*/ 0 w 3343158"/>
                <a:gd name="connsiteY13" fmla="*/ 3298484 h 3986933"/>
                <a:gd name="connsiteX14" fmla="*/ 124359 w 3343158"/>
                <a:gd name="connsiteY14" fmla="*/ 3453662 h 3986933"/>
                <a:gd name="connsiteX15" fmla="*/ 366574 w 3343158"/>
                <a:gd name="connsiteY15" fmla="*/ 3584623 h 3986933"/>
                <a:gd name="connsiteX16" fmla="*/ 587458 w 3343158"/>
                <a:gd name="connsiteY16" fmla="*/ 3677687 h 3986933"/>
                <a:gd name="connsiteX17" fmla="*/ 616116 w 3343158"/>
                <a:gd name="connsiteY17" fmla="*/ 3986933 h 3986933"/>
                <a:gd name="connsiteX0" fmla="*/ 3343158 w 3343158"/>
                <a:gd name="connsiteY0" fmla="*/ 0 h 3986933"/>
                <a:gd name="connsiteX1" fmla="*/ 2919168 w 3343158"/>
                <a:gd name="connsiteY1" fmla="*/ 589341 h 3986933"/>
                <a:gd name="connsiteX2" fmla="*/ 2586769 w 3343158"/>
                <a:gd name="connsiteY2" fmla="*/ 1256331 h 3986933"/>
                <a:gd name="connsiteX3" fmla="*/ 2454809 w 3343158"/>
                <a:gd name="connsiteY3" fmla="*/ 1463926 h 3986933"/>
                <a:gd name="connsiteX4" fmla="*/ 2245259 w 3343158"/>
                <a:gd name="connsiteY4" fmla="*/ 1749676 h 3986933"/>
                <a:gd name="connsiteX5" fmla="*/ 2035709 w 3343158"/>
                <a:gd name="connsiteY5" fmla="*/ 1959226 h 3986933"/>
                <a:gd name="connsiteX6" fmla="*/ 1807109 w 3343158"/>
                <a:gd name="connsiteY6" fmla="*/ 2168776 h 3986933"/>
                <a:gd name="connsiteX7" fmla="*/ 1635659 w 3343158"/>
                <a:gd name="connsiteY7" fmla="*/ 2340226 h 3986933"/>
                <a:gd name="connsiteX8" fmla="*/ 1311809 w 3343158"/>
                <a:gd name="connsiteY8" fmla="*/ 2511676 h 3986933"/>
                <a:gd name="connsiteX9" fmla="*/ 1026059 w 3343158"/>
                <a:gd name="connsiteY9" fmla="*/ 2683126 h 3986933"/>
                <a:gd name="connsiteX10" fmla="*/ 702209 w 3343158"/>
                <a:gd name="connsiteY10" fmla="*/ 2835526 h 3986933"/>
                <a:gd name="connsiteX11" fmla="*/ 397409 w 3343158"/>
                <a:gd name="connsiteY11" fmla="*/ 2994276 h 3986933"/>
                <a:gd name="connsiteX12" fmla="*/ 92609 w 3343158"/>
                <a:gd name="connsiteY12" fmla="*/ 3127626 h 3986933"/>
                <a:gd name="connsiteX13" fmla="*/ 0 w 3343158"/>
                <a:gd name="connsiteY13" fmla="*/ 3298484 h 3986933"/>
                <a:gd name="connsiteX14" fmla="*/ 124359 w 3343158"/>
                <a:gd name="connsiteY14" fmla="*/ 3453662 h 3986933"/>
                <a:gd name="connsiteX15" fmla="*/ 366574 w 3343158"/>
                <a:gd name="connsiteY15" fmla="*/ 3584623 h 3986933"/>
                <a:gd name="connsiteX16" fmla="*/ 537161 w 3343158"/>
                <a:gd name="connsiteY16" fmla="*/ 3677687 h 3986933"/>
                <a:gd name="connsiteX17" fmla="*/ 616116 w 3343158"/>
                <a:gd name="connsiteY17" fmla="*/ 3986933 h 3986933"/>
                <a:gd name="connsiteX0" fmla="*/ 3343158 w 3343158"/>
                <a:gd name="connsiteY0" fmla="*/ 0 h 3986933"/>
                <a:gd name="connsiteX1" fmla="*/ 2919168 w 3343158"/>
                <a:gd name="connsiteY1" fmla="*/ 589341 h 3986933"/>
                <a:gd name="connsiteX2" fmla="*/ 2586769 w 3343158"/>
                <a:gd name="connsiteY2" fmla="*/ 1256331 h 3986933"/>
                <a:gd name="connsiteX3" fmla="*/ 2454809 w 3343158"/>
                <a:gd name="connsiteY3" fmla="*/ 1463926 h 3986933"/>
                <a:gd name="connsiteX4" fmla="*/ 2245259 w 3343158"/>
                <a:gd name="connsiteY4" fmla="*/ 1749676 h 3986933"/>
                <a:gd name="connsiteX5" fmla="*/ 2035709 w 3343158"/>
                <a:gd name="connsiteY5" fmla="*/ 1959226 h 3986933"/>
                <a:gd name="connsiteX6" fmla="*/ 1807109 w 3343158"/>
                <a:gd name="connsiteY6" fmla="*/ 2168776 h 3986933"/>
                <a:gd name="connsiteX7" fmla="*/ 1635659 w 3343158"/>
                <a:gd name="connsiteY7" fmla="*/ 2340226 h 3986933"/>
                <a:gd name="connsiteX8" fmla="*/ 1311809 w 3343158"/>
                <a:gd name="connsiteY8" fmla="*/ 2511676 h 3986933"/>
                <a:gd name="connsiteX9" fmla="*/ 1026059 w 3343158"/>
                <a:gd name="connsiteY9" fmla="*/ 2683126 h 3986933"/>
                <a:gd name="connsiteX10" fmla="*/ 702209 w 3343158"/>
                <a:gd name="connsiteY10" fmla="*/ 2835526 h 3986933"/>
                <a:gd name="connsiteX11" fmla="*/ 397409 w 3343158"/>
                <a:gd name="connsiteY11" fmla="*/ 2994276 h 3986933"/>
                <a:gd name="connsiteX12" fmla="*/ 92609 w 3343158"/>
                <a:gd name="connsiteY12" fmla="*/ 3127626 h 3986933"/>
                <a:gd name="connsiteX13" fmla="*/ 0 w 3343158"/>
                <a:gd name="connsiteY13" fmla="*/ 3298484 h 3986933"/>
                <a:gd name="connsiteX14" fmla="*/ 124359 w 3343158"/>
                <a:gd name="connsiteY14" fmla="*/ 3453662 h 3986933"/>
                <a:gd name="connsiteX15" fmla="*/ 326336 w 3343158"/>
                <a:gd name="connsiteY15" fmla="*/ 3573311 h 3986933"/>
                <a:gd name="connsiteX16" fmla="*/ 537161 w 3343158"/>
                <a:gd name="connsiteY16" fmla="*/ 3677687 h 3986933"/>
                <a:gd name="connsiteX17" fmla="*/ 616116 w 3343158"/>
                <a:gd name="connsiteY17" fmla="*/ 3986933 h 3986933"/>
                <a:gd name="connsiteX0" fmla="*/ 3343158 w 3343158"/>
                <a:gd name="connsiteY0" fmla="*/ 0 h 3986933"/>
                <a:gd name="connsiteX1" fmla="*/ 2919168 w 3343158"/>
                <a:gd name="connsiteY1" fmla="*/ 589341 h 3986933"/>
                <a:gd name="connsiteX2" fmla="*/ 2586769 w 3343158"/>
                <a:gd name="connsiteY2" fmla="*/ 1256331 h 3986933"/>
                <a:gd name="connsiteX3" fmla="*/ 2454809 w 3343158"/>
                <a:gd name="connsiteY3" fmla="*/ 1463926 h 3986933"/>
                <a:gd name="connsiteX4" fmla="*/ 2245259 w 3343158"/>
                <a:gd name="connsiteY4" fmla="*/ 1749676 h 3986933"/>
                <a:gd name="connsiteX5" fmla="*/ 2035709 w 3343158"/>
                <a:gd name="connsiteY5" fmla="*/ 1959226 h 3986933"/>
                <a:gd name="connsiteX6" fmla="*/ 1807109 w 3343158"/>
                <a:gd name="connsiteY6" fmla="*/ 2168776 h 3986933"/>
                <a:gd name="connsiteX7" fmla="*/ 1635659 w 3343158"/>
                <a:gd name="connsiteY7" fmla="*/ 2340226 h 3986933"/>
                <a:gd name="connsiteX8" fmla="*/ 1311809 w 3343158"/>
                <a:gd name="connsiteY8" fmla="*/ 2511676 h 3986933"/>
                <a:gd name="connsiteX9" fmla="*/ 1026059 w 3343158"/>
                <a:gd name="connsiteY9" fmla="*/ 2683126 h 3986933"/>
                <a:gd name="connsiteX10" fmla="*/ 702209 w 3343158"/>
                <a:gd name="connsiteY10" fmla="*/ 2835526 h 3986933"/>
                <a:gd name="connsiteX11" fmla="*/ 397409 w 3343158"/>
                <a:gd name="connsiteY11" fmla="*/ 2994276 h 3986933"/>
                <a:gd name="connsiteX12" fmla="*/ 92609 w 3343158"/>
                <a:gd name="connsiteY12" fmla="*/ 3127626 h 3986933"/>
                <a:gd name="connsiteX13" fmla="*/ 0 w 3343158"/>
                <a:gd name="connsiteY13" fmla="*/ 3298484 h 3986933"/>
                <a:gd name="connsiteX14" fmla="*/ 124359 w 3343158"/>
                <a:gd name="connsiteY14" fmla="*/ 3453662 h 3986933"/>
                <a:gd name="connsiteX15" fmla="*/ 326336 w 3343158"/>
                <a:gd name="connsiteY15" fmla="*/ 3573311 h 3986933"/>
                <a:gd name="connsiteX16" fmla="*/ 496924 w 3343158"/>
                <a:gd name="connsiteY16" fmla="*/ 3666376 h 3986933"/>
                <a:gd name="connsiteX17" fmla="*/ 616116 w 3343158"/>
                <a:gd name="connsiteY17" fmla="*/ 3986933 h 3986933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326336 w 3343158"/>
                <a:gd name="connsiteY15" fmla="*/ 3573311 h 4009556"/>
                <a:gd name="connsiteX16" fmla="*/ 496924 w 3343158"/>
                <a:gd name="connsiteY16" fmla="*/ 3666376 h 4009556"/>
                <a:gd name="connsiteX17" fmla="*/ 575879 w 3343158"/>
                <a:gd name="connsiteY17" fmla="*/ 4009556 h 4009556"/>
                <a:gd name="connsiteX0" fmla="*/ 3343158 w 3343158"/>
                <a:gd name="connsiteY0" fmla="*/ 0 h 3967137"/>
                <a:gd name="connsiteX1" fmla="*/ 2919168 w 3343158"/>
                <a:gd name="connsiteY1" fmla="*/ 589341 h 3967137"/>
                <a:gd name="connsiteX2" fmla="*/ 2586769 w 3343158"/>
                <a:gd name="connsiteY2" fmla="*/ 1256331 h 3967137"/>
                <a:gd name="connsiteX3" fmla="*/ 2454809 w 3343158"/>
                <a:gd name="connsiteY3" fmla="*/ 1463926 h 3967137"/>
                <a:gd name="connsiteX4" fmla="*/ 2245259 w 3343158"/>
                <a:gd name="connsiteY4" fmla="*/ 1749676 h 3967137"/>
                <a:gd name="connsiteX5" fmla="*/ 2035709 w 3343158"/>
                <a:gd name="connsiteY5" fmla="*/ 1959226 h 3967137"/>
                <a:gd name="connsiteX6" fmla="*/ 1807109 w 3343158"/>
                <a:gd name="connsiteY6" fmla="*/ 2168776 h 3967137"/>
                <a:gd name="connsiteX7" fmla="*/ 1635659 w 3343158"/>
                <a:gd name="connsiteY7" fmla="*/ 2340226 h 3967137"/>
                <a:gd name="connsiteX8" fmla="*/ 1311809 w 3343158"/>
                <a:gd name="connsiteY8" fmla="*/ 2511676 h 3967137"/>
                <a:gd name="connsiteX9" fmla="*/ 1026059 w 3343158"/>
                <a:gd name="connsiteY9" fmla="*/ 2683126 h 3967137"/>
                <a:gd name="connsiteX10" fmla="*/ 702209 w 3343158"/>
                <a:gd name="connsiteY10" fmla="*/ 2835526 h 3967137"/>
                <a:gd name="connsiteX11" fmla="*/ 397409 w 3343158"/>
                <a:gd name="connsiteY11" fmla="*/ 2994276 h 3967137"/>
                <a:gd name="connsiteX12" fmla="*/ 92609 w 3343158"/>
                <a:gd name="connsiteY12" fmla="*/ 3127626 h 3967137"/>
                <a:gd name="connsiteX13" fmla="*/ 0 w 3343158"/>
                <a:gd name="connsiteY13" fmla="*/ 3298484 h 3967137"/>
                <a:gd name="connsiteX14" fmla="*/ 124359 w 3343158"/>
                <a:gd name="connsiteY14" fmla="*/ 3453662 h 3967137"/>
                <a:gd name="connsiteX15" fmla="*/ 326336 w 3343158"/>
                <a:gd name="connsiteY15" fmla="*/ 3573311 h 3967137"/>
                <a:gd name="connsiteX16" fmla="*/ 496924 w 3343158"/>
                <a:gd name="connsiteY16" fmla="*/ 3666376 h 3967137"/>
                <a:gd name="connsiteX17" fmla="*/ 538156 w 3343158"/>
                <a:gd name="connsiteY17" fmla="*/ 3967137 h 3967137"/>
                <a:gd name="connsiteX0" fmla="*/ 3343158 w 3343158"/>
                <a:gd name="connsiteY0" fmla="*/ 0 h 3967137"/>
                <a:gd name="connsiteX1" fmla="*/ 2919168 w 3343158"/>
                <a:gd name="connsiteY1" fmla="*/ 589341 h 3967137"/>
                <a:gd name="connsiteX2" fmla="*/ 2586769 w 3343158"/>
                <a:gd name="connsiteY2" fmla="*/ 1256331 h 3967137"/>
                <a:gd name="connsiteX3" fmla="*/ 2454809 w 3343158"/>
                <a:gd name="connsiteY3" fmla="*/ 1463926 h 3967137"/>
                <a:gd name="connsiteX4" fmla="*/ 2245259 w 3343158"/>
                <a:gd name="connsiteY4" fmla="*/ 1749676 h 3967137"/>
                <a:gd name="connsiteX5" fmla="*/ 2035709 w 3343158"/>
                <a:gd name="connsiteY5" fmla="*/ 1959226 h 3967137"/>
                <a:gd name="connsiteX6" fmla="*/ 1807109 w 3343158"/>
                <a:gd name="connsiteY6" fmla="*/ 2168776 h 3967137"/>
                <a:gd name="connsiteX7" fmla="*/ 1635659 w 3343158"/>
                <a:gd name="connsiteY7" fmla="*/ 2340226 h 3967137"/>
                <a:gd name="connsiteX8" fmla="*/ 1311809 w 3343158"/>
                <a:gd name="connsiteY8" fmla="*/ 2511676 h 3967137"/>
                <a:gd name="connsiteX9" fmla="*/ 1026059 w 3343158"/>
                <a:gd name="connsiteY9" fmla="*/ 2683126 h 3967137"/>
                <a:gd name="connsiteX10" fmla="*/ 702209 w 3343158"/>
                <a:gd name="connsiteY10" fmla="*/ 2835526 h 3967137"/>
                <a:gd name="connsiteX11" fmla="*/ 397409 w 3343158"/>
                <a:gd name="connsiteY11" fmla="*/ 2994276 h 3967137"/>
                <a:gd name="connsiteX12" fmla="*/ 92609 w 3343158"/>
                <a:gd name="connsiteY12" fmla="*/ 3127626 h 3967137"/>
                <a:gd name="connsiteX13" fmla="*/ 0 w 3343158"/>
                <a:gd name="connsiteY13" fmla="*/ 3298484 h 3967137"/>
                <a:gd name="connsiteX14" fmla="*/ 124359 w 3343158"/>
                <a:gd name="connsiteY14" fmla="*/ 3453662 h 3967137"/>
                <a:gd name="connsiteX15" fmla="*/ 326336 w 3343158"/>
                <a:gd name="connsiteY15" fmla="*/ 3573311 h 3967137"/>
                <a:gd name="connsiteX16" fmla="*/ 471775 w 3343158"/>
                <a:gd name="connsiteY16" fmla="*/ 3680516 h 3967137"/>
                <a:gd name="connsiteX17" fmla="*/ 538156 w 3343158"/>
                <a:gd name="connsiteY17" fmla="*/ 3967137 h 3967137"/>
                <a:gd name="connsiteX0" fmla="*/ 3452779 w 3452779"/>
                <a:gd name="connsiteY0" fmla="*/ 0 h 3967137"/>
                <a:gd name="connsiteX1" fmla="*/ 3028789 w 3452779"/>
                <a:gd name="connsiteY1" fmla="*/ 589341 h 3967137"/>
                <a:gd name="connsiteX2" fmla="*/ 2696390 w 3452779"/>
                <a:gd name="connsiteY2" fmla="*/ 1256331 h 3967137"/>
                <a:gd name="connsiteX3" fmla="*/ 2564430 w 3452779"/>
                <a:gd name="connsiteY3" fmla="*/ 1463926 h 3967137"/>
                <a:gd name="connsiteX4" fmla="*/ 2354880 w 3452779"/>
                <a:gd name="connsiteY4" fmla="*/ 1749676 h 3967137"/>
                <a:gd name="connsiteX5" fmla="*/ 2145330 w 3452779"/>
                <a:gd name="connsiteY5" fmla="*/ 1959226 h 3967137"/>
                <a:gd name="connsiteX6" fmla="*/ 1916730 w 3452779"/>
                <a:gd name="connsiteY6" fmla="*/ 2168776 h 3967137"/>
                <a:gd name="connsiteX7" fmla="*/ 1745280 w 3452779"/>
                <a:gd name="connsiteY7" fmla="*/ 2340226 h 3967137"/>
                <a:gd name="connsiteX8" fmla="*/ 1421430 w 3452779"/>
                <a:gd name="connsiteY8" fmla="*/ 2511676 h 3967137"/>
                <a:gd name="connsiteX9" fmla="*/ 1135680 w 3452779"/>
                <a:gd name="connsiteY9" fmla="*/ 2683126 h 3967137"/>
                <a:gd name="connsiteX10" fmla="*/ 811830 w 3452779"/>
                <a:gd name="connsiteY10" fmla="*/ 2835526 h 3967137"/>
                <a:gd name="connsiteX11" fmla="*/ 507030 w 3452779"/>
                <a:gd name="connsiteY11" fmla="*/ 2994276 h 3967137"/>
                <a:gd name="connsiteX12" fmla="*/ 202230 w 3452779"/>
                <a:gd name="connsiteY12" fmla="*/ 3127626 h 3967137"/>
                <a:gd name="connsiteX13" fmla="*/ 0 w 3452779"/>
                <a:gd name="connsiteY13" fmla="*/ 3298484 h 3967137"/>
                <a:gd name="connsiteX14" fmla="*/ 233980 w 3452779"/>
                <a:gd name="connsiteY14" fmla="*/ 3453662 h 3967137"/>
                <a:gd name="connsiteX15" fmla="*/ 435957 w 3452779"/>
                <a:gd name="connsiteY15" fmla="*/ 3573311 h 3967137"/>
                <a:gd name="connsiteX16" fmla="*/ 581396 w 3452779"/>
                <a:gd name="connsiteY16" fmla="*/ 3680516 h 3967137"/>
                <a:gd name="connsiteX17" fmla="*/ 647777 w 3452779"/>
                <a:gd name="connsiteY17" fmla="*/ 3967137 h 3967137"/>
                <a:gd name="connsiteX0" fmla="*/ 3571829 w 3571829"/>
                <a:gd name="connsiteY0" fmla="*/ 0 h 3967137"/>
                <a:gd name="connsiteX1" fmla="*/ 3147839 w 3571829"/>
                <a:gd name="connsiteY1" fmla="*/ 589341 h 3967137"/>
                <a:gd name="connsiteX2" fmla="*/ 2815440 w 3571829"/>
                <a:gd name="connsiteY2" fmla="*/ 1256331 h 3967137"/>
                <a:gd name="connsiteX3" fmla="*/ 2683480 w 3571829"/>
                <a:gd name="connsiteY3" fmla="*/ 1463926 h 3967137"/>
                <a:gd name="connsiteX4" fmla="*/ 2473930 w 3571829"/>
                <a:gd name="connsiteY4" fmla="*/ 1749676 h 3967137"/>
                <a:gd name="connsiteX5" fmla="*/ 2264380 w 3571829"/>
                <a:gd name="connsiteY5" fmla="*/ 1959226 h 3967137"/>
                <a:gd name="connsiteX6" fmla="*/ 2035780 w 3571829"/>
                <a:gd name="connsiteY6" fmla="*/ 2168776 h 3967137"/>
                <a:gd name="connsiteX7" fmla="*/ 1864330 w 3571829"/>
                <a:gd name="connsiteY7" fmla="*/ 2340226 h 3967137"/>
                <a:gd name="connsiteX8" fmla="*/ 1540480 w 3571829"/>
                <a:gd name="connsiteY8" fmla="*/ 2511676 h 3967137"/>
                <a:gd name="connsiteX9" fmla="*/ 1254730 w 3571829"/>
                <a:gd name="connsiteY9" fmla="*/ 2683126 h 3967137"/>
                <a:gd name="connsiteX10" fmla="*/ 930880 w 3571829"/>
                <a:gd name="connsiteY10" fmla="*/ 2835526 h 3967137"/>
                <a:gd name="connsiteX11" fmla="*/ 626080 w 3571829"/>
                <a:gd name="connsiteY11" fmla="*/ 2994276 h 3967137"/>
                <a:gd name="connsiteX12" fmla="*/ 321280 w 3571829"/>
                <a:gd name="connsiteY12" fmla="*/ 3127626 h 3967137"/>
                <a:gd name="connsiteX13" fmla="*/ 119050 w 3571829"/>
                <a:gd name="connsiteY13" fmla="*/ 3298484 h 3967137"/>
                <a:gd name="connsiteX14" fmla="*/ 14202 w 3571829"/>
                <a:gd name="connsiteY14" fmla="*/ 3431250 h 3967137"/>
                <a:gd name="connsiteX15" fmla="*/ 555007 w 3571829"/>
                <a:gd name="connsiteY15" fmla="*/ 3573311 h 3967137"/>
                <a:gd name="connsiteX16" fmla="*/ 700446 w 3571829"/>
                <a:gd name="connsiteY16" fmla="*/ 3680516 h 3967137"/>
                <a:gd name="connsiteX17" fmla="*/ 766827 w 3571829"/>
                <a:gd name="connsiteY17" fmla="*/ 3967137 h 3967137"/>
                <a:gd name="connsiteX0" fmla="*/ 3675179 w 3675179"/>
                <a:gd name="connsiteY0" fmla="*/ 0 h 3967137"/>
                <a:gd name="connsiteX1" fmla="*/ 3251189 w 3675179"/>
                <a:gd name="connsiteY1" fmla="*/ 589341 h 3967137"/>
                <a:gd name="connsiteX2" fmla="*/ 2918790 w 3675179"/>
                <a:gd name="connsiteY2" fmla="*/ 1256331 h 3967137"/>
                <a:gd name="connsiteX3" fmla="*/ 2786830 w 3675179"/>
                <a:gd name="connsiteY3" fmla="*/ 1463926 h 3967137"/>
                <a:gd name="connsiteX4" fmla="*/ 2577280 w 3675179"/>
                <a:gd name="connsiteY4" fmla="*/ 1749676 h 3967137"/>
                <a:gd name="connsiteX5" fmla="*/ 2367730 w 3675179"/>
                <a:gd name="connsiteY5" fmla="*/ 1959226 h 3967137"/>
                <a:gd name="connsiteX6" fmla="*/ 2139130 w 3675179"/>
                <a:gd name="connsiteY6" fmla="*/ 2168776 h 3967137"/>
                <a:gd name="connsiteX7" fmla="*/ 1967680 w 3675179"/>
                <a:gd name="connsiteY7" fmla="*/ 2340226 h 3967137"/>
                <a:gd name="connsiteX8" fmla="*/ 1643830 w 3675179"/>
                <a:gd name="connsiteY8" fmla="*/ 2511676 h 3967137"/>
                <a:gd name="connsiteX9" fmla="*/ 1358080 w 3675179"/>
                <a:gd name="connsiteY9" fmla="*/ 2683126 h 3967137"/>
                <a:gd name="connsiteX10" fmla="*/ 1034230 w 3675179"/>
                <a:gd name="connsiteY10" fmla="*/ 2835526 h 3967137"/>
                <a:gd name="connsiteX11" fmla="*/ 729430 w 3675179"/>
                <a:gd name="connsiteY11" fmla="*/ 2994276 h 3967137"/>
                <a:gd name="connsiteX12" fmla="*/ 424630 w 3675179"/>
                <a:gd name="connsiteY12" fmla="*/ 3127626 h 3967137"/>
                <a:gd name="connsiteX13" fmla="*/ 222400 w 3675179"/>
                <a:gd name="connsiteY13" fmla="*/ 3298484 h 3967137"/>
                <a:gd name="connsiteX14" fmla="*/ 117552 w 3675179"/>
                <a:gd name="connsiteY14" fmla="*/ 3431250 h 3967137"/>
                <a:gd name="connsiteX15" fmla="*/ 40493 w 3675179"/>
                <a:gd name="connsiteY15" fmla="*/ 3517280 h 3967137"/>
                <a:gd name="connsiteX16" fmla="*/ 803796 w 3675179"/>
                <a:gd name="connsiteY16" fmla="*/ 3680516 h 3967137"/>
                <a:gd name="connsiteX17" fmla="*/ 870177 w 3675179"/>
                <a:gd name="connsiteY17" fmla="*/ 3967137 h 3967137"/>
                <a:gd name="connsiteX0" fmla="*/ 3635078 w 3635078"/>
                <a:gd name="connsiteY0" fmla="*/ 0 h 3967137"/>
                <a:gd name="connsiteX1" fmla="*/ 3211088 w 3635078"/>
                <a:gd name="connsiteY1" fmla="*/ 589341 h 3967137"/>
                <a:gd name="connsiteX2" fmla="*/ 2878689 w 3635078"/>
                <a:gd name="connsiteY2" fmla="*/ 1256331 h 3967137"/>
                <a:gd name="connsiteX3" fmla="*/ 2746729 w 3635078"/>
                <a:gd name="connsiteY3" fmla="*/ 1463926 h 3967137"/>
                <a:gd name="connsiteX4" fmla="*/ 2537179 w 3635078"/>
                <a:gd name="connsiteY4" fmla="*/ 1749676 h 3967137"/>
                <a:gd name="connsiteX5" fmla="*/ 2327629 w 3635078"/>
                <a:gd name="connsiteY5" fmla="*/ 1959226 h 3967137"/>
                <a:gd name="connsiteX6" fmla="*/ 2099029 w 3635078"/>
                <a:gd name="connsiteY6" fmla="*/ 2168776 h 3967137"/>
                <a:gd name="connsiteX7" fmla="*/ 1927579 w 3635078"/>
                <a:gd name="connsiteY7" fmla="*/ 2340226 h 3967137"/>
                <a:gd name="connsiteX8" fmla="*/ 1603729 w 3635078"/>
                <a:gd name="connsiteY8" fmla="*/ 2511676 h 3967137"/>
                <a:gd name="connsiteX9" fmla="*/ 1317979 w 3635078"/>
                <a:gd name="connsiteY9" fmla="*/ 2683126 h 3967137"/>
                <a:gd name="connsiteX10" fmla="*/ 994129 w 3635078"/>
                <a:gd name="connsiteY10" fmla="*/ 2835526 h 3967137"/>
                <a:gd name="connsiteX11" fmla="*/ 689329 w 3635078"/>
                <a:gd name="connsiteY11" fmla="*/ 2994276 h 3967137"/>
                <a:gd name="connsiteX12" fmla="*/ 384529 w 3635078"/>
                <a:gd name="connsiteY12" fmla="*/ 3127626 h 3967137"/>
                <a:gd name="connsiteX13" fmla="*/ 182299 w 3635078"/>
                <a:gd name="connsiteY13" fmla="*/ 3298484 h 3967137"/>
                <a:gd name="connsiteX14" fmla="*/ 77451 w 3635078"/>
                <a:gd name="connsiteY14" fmla="*/ 3431250 h 3967137"/>
                <a:gd name="connsiteX15" fmla="*/ 392 w 3635078"/>
                <a:gd name="connsiteY15" fmla="*/ 3517280 h 3967137"/>
                <a:gd name="connsiteX16" fmla="*/ 56143 w 3635078"/>
                <a:gd name="connsiteY16" fmla="*/ 3602073 h 3967137"/>
                <a:gd name="connsiteX17" fmla="*/ 830076 w 3635078"/>
                <a:gd name="connsiteY17" fmla="*/ 3967137 h 3967137"/>
                <a:gd name="connsiteX0" fmla="*/ 3635078 w 3635078"/>
                <a:gd name="connsiteY0" fmla="*/ 0 h 3602073"/>
                <a:gd name="connsiteX1" fmla="*/ 3211088 w 3635078"/>
                <a:gd name="connsiteY1" fmla="*/ 589341 h 3602073"/>
                <a:gd name="connsiteX2" fmla="*/ 2878689 w 3635078"/>
                <a:gd name="connsiteY2" fmla="*/ 1256331 h 3602073"/>
                <a:gd name="connsiteX3" fmla="*/ 2746729 w 3635078"/>
                <a:gd name="connsiteY3" fmla="*/ 1463926 h 3602073"/>
                <a:gd name="connsiteX4" fmla="*/ 2537179 w 3635078"/>
                <a:gd name="connsiteY4" fmla="*/ 1749676 h 3602073"/>
                <a:gd name="connsiteX5" fmla="*/ 2327629 w 3635078"/>
                <a:gd name="connsiteY5" fmla="*/ 1959226 h 3602073"/>
                <a:gd name="connsiteX6" fmla="*/ 2099029 w 3635078"/>
                <a:gd name="connsiteY6" fmla="*/ 2168776 h 3602073"/>
                <a:gd name="connsiteX7" fmla="*/ 1927579 w 3635078"/>
                <a:gd name="connsiteY7" fmla="*/ 2340226 h 3602073"/>
                <a:gd name="connsiteX8" fmla="*/ 1603729 w 3635078"/>
                <a:gd name="connsiteY8" fmla="*/ 2511676 h 3602073"/>
                <a:gd name="connsiteX9" fmla="*/ 1317979 w 3635078"/>
                <a:gd name="connsiteY9" fmla="*/ 2683126 h 3602073"/>
                <a:gd name="connsiteX10" fmla="*/ 994129 w 3635078"/>
                <a:gd name="connsiteY10" fmla="*/ 2835526 h 3602073"/>
                <a:gd name="connsiteX11" fmla="*/ 689329 w 3635078"/>
                <a:gd name="connsiteY11" fmla="*/ 2994276 h 3602073"/>
                <a:gd name="connsiteX12" fmla="*/ 384529 w 3635078"/>
                <a:gd name="connsiteY12" fmla="*/ 3127626 h 3602073"/>
                <a:gd name="connsiteX13" fmla="*/ 182299 w 3635078"/>
                <a:gd name="connsiteY13" fmla="*/ 3298484 h 3602073"/>
                <a:gd name="connsiteX14" fmla="*/ 77451 w 3635078"/>
                <a:gd name="connsiteY14" fmla="*/ 3431250 h 3602073"/>
                <a:gd name="connsiteX15" fmla="*/ 392 w 3635078"/>
                <a:gd name="connsiteY15" fmla="*/ 3517280 h 3602073"/>
                <a:gd name="connsiteX16" fmla="*/ 56143 w 3635078"/>
                <a:gd name="connsiteY16" fmla="*/ 3602073 h 3602073"/>
                <a:gd name="connsiteX0" fmla="*/ 3642565 w 3642565"/>
                <a:gd name="connsiteY0" fmla="*/ 0 h 3641295"/>
                <a:gd name="connsiteX1" fmla="*/ 3218575 w 3642565"/>
                <a:gd name="connsiteY1" fmla="*/ 589341 h 3641295"/>
                <a:gd name="connsiteX2" fmla="*/ 2886176 w 3642565"/>
                <a:gd name="connsiteY2" fmla="*/ 1256331 h 3641295"/>
                <a:gd name="connsiteX3" fmla="*/ 2754216 w 3642565"/>
                <a:gd name="connsiteY3" fmla="*/ 1463926 h 3641295"/>
                <a:gd name="connsiteX4" fmla="*/ 2544666 w 3642565"/>
                <a:gd name="connsiteY4" fmla="*/ 1749676 h 3641295"/>
                <a:gd name="connsiteX5" fmla="*/ 2335116 w 3642565"/>
                <a:gd name="connsiteY5" fmla="*/ 1959226 h 3641295"/>
                <a:gd name="connsiteX6" fmla="*/ 2106516 w 3642565"/>
                <a:gd name="connsiteY6" fmla="*/ 2168776 h 3641295"/>
                <a:gd name="connsiteX7" fmla="*/ 1935066 w 3642565"/>
                <a:gd name="connsiteY7" fmla="*/ 2340226 h 3641295"/>
                <a:gd name="connsiteX8" fmla="*/ 1611216 w 3642565"/>
                <a:gd name="connsiteY8" fmla="*/ 2511676 h 3641295"/>
                <a:gd name="connsiteX9" fmla="*/ 1325466 w 3642565"/>
                <a:gd name="connsiteY9" fmla="*/ 2683126 h 3641295"/>
                <a:gd name="connsiteX10" fmla="*/ 1001616 w 3642565"/>
                <a:gd name="connsiteY10" fmla="*/ 2835526 h 3641295"/>
                <a:gd name="connsiteX11" fmla="*/ 696816 w 3642565"/>
                <a:gd name="connsiteY11" fmla="*/ 2994276 h 3641295"/>
                <a:gd name="connsiteX12" fmla="*/ 392016 w 3642565"/>
                <a:gd name="connsiteY12" fmla="*/ 3127626 h 3641295"/>
                <a:gd name="connsiteX13" fmla="*/ 189786 w 3642565"/>
                <a:gd name="connsiteY13" fmla="*/ 3298484 h 3641295"/>
                <a:gd name="connsiteX14" fmla="*/ 84938 w 3642565"/>
                <a:gd name="connsiteY14" fmla="*/ 3431250 h 3641295"/>
                <a:gd name="connsiteX15" fmla="*/ 7879 w 3642565"/>
                <a:gd name="connsiteY15" fmla="*/ 3517280 h 3641295"/>
                <a:gd name="connsiteX16" fmla="*/ 28750 w 3642565"/>
                <a:gd name="connsiteY16" fmla="*/ 3641295 h 3641295"/>
                <a:gd name="connsiteX0" fmla="*/ 3642567 w 3642567"/>
                <a:gd name="connsiteY0" fmla="*/ 0 h 3641295"/>
                <a:gd name="connsiteX1" fmla="*/ 3218577 w 3642567"/>
                <a:gd name="connsiteY1" fmla="*/ 589341 h 3641295"/>
                <a:gd name="connsiteX2" fmla="*/ 2886178 w 3642567"/>
                <a:gd name="connsiteY2" fmla="*/ 1256331 h 3641295"/>
                <a:gd name="connsiteX3" fmla="*/ 2754218 w 3642567"/>
                <a:gd name="connsiteY3" fmla="*/ 1463926 h 3641295"/>
                <a:gd name="connsiteX4" fmla="*/ 2544668 w 3642567"/>
                <a:gd name="connsiteY4" fmla="*/ 1749676 h 3641295"/>
                <a:gd name="connsiteX5" fmla="*/ 2335118 w 3642567"/>
                <a:gd name="connsiteY5" fmla="*/ 1959226 h 3641295"/>
                <a:gd name="connsiteX6" fmla="*/ 2106518 w 3642567"/>
                <a:gd name="connsiteY6" fmla="*/ 2168776 h 3641295"/>
                <a:gd name="connsiteX7" fmla="*/ 1935068 w 3642567"/>
                <a:gd name="connsiteY7" fmla="*/ 2340226 h 3641295"/>
                <a:gd name="connsiteX8" fmla="*/ 1611218 w 3642567"/>
                <a:gd name="connsiteY8" fmla="*/ 2511676 h 3641295"/>
                <a:gd name="connsiteX9" fmla="*/ 1325468 w 3642567"/>
                <a:gd name="connsiteY9" fmla="*/ 2683126 h 3641295"/>
                <a:gd name="connsiteX10" fmla="*/ 1001618 w 3642567"/>
                <a:gd name="connsiteY10" fmla="*/ 2835526 h 3641295"/>
                <a:gd name="connsiteX11" fmla="*/ 696818 w 3642567"/>
                <a:gd name="connsiteY11" fmla="*/ 2994276 h 3641295"/>
                <a:gd name="connsiteX12" fmla="*/ 392018 w 3642567"/>
                <a:gd name="connsiteY12" fmla="*/ 3127626 h 3641295"/>
                <a:gd name="connsiteX13" fmla="*/ 189788 w 3642567"/>
                <a:gd name="connsiteY13" fmla="*/ 3298484 h 3641295"/>
                <a:gd name="connsiteX14" fmla="*/ 7881 w 3642567"/>
                <a:gd name="connsiteY14" fmla="*/ 3517280 h 3641295"/>
                <a:gd name="connsiteX15" fmla="*/ 28752 w 3642567"/>
                <a:gd name="connsiteY15" fmla="*/ 3641295 h 3641295"/>
                <a:gd name="connsiteX0" fmla="*/ 3637371 w 3637371"/>
                <a:gd name="connsiteY0" fmla="*/ 0 h 3641295"/>
                <a:gd name="connsiteX1" fmla="*/ 3213381 w 3637371"/>
                <a:gd name="connsiteY1" fmla="*/ 589341 h 3641295"/>
                <a:gd name="connsiteX2" fmla="*/ 2880982 w 3637371"/>
                <a:gd name="connsiteY2" fmla="*/ 1256331 h 3641295"/>
                <a:gd name="connsiteX3" fmla="*/ 2749022 w 3637371"/>
                <a:gd name="connsiteY3" fmla="*/ 1463926 h 3641295"/>
                <a:gd name="connsiteX4" fmla="*/ 2539472 w 3637371"/>
                <a:gd name="connsiteY4" fmla="*/ 1749676 h 3641295"/>
                <a:gd name="connsiteX5" fmla="*/ 2329922 w 3637371"/>
                <a:gd name="connsiteY5" fmla="*/ 1959226 h 3641295"/>
                <a:gd name="connsiteX6" fmla="*/ 2101322 w 3637371"/>
                <a:gd name="connsiteY6" fmla="*/ 2168776 h 3641295"/>
                <a:gd name="connsiteX7" fmla="*/ 1929872 w 3637371"/>
                <a:gd name="connsiteY7" fmla="*/ 2340226 h 3641295"/>
                <a:gd name="connsiteX8" fmla="*/ 1606022 w 3637371"/>
                <a:gd name="connsiteY8" fmla="*/ 2511676 h 3641295"/>
                <a:gd name="connsiteX9" fmla="*/ 1320272 w 3637371"/>
                <a:gd name="connsiteY9" fmla="*/ 2683126 h 3641295"/>
                <a:gd name="connsiteX10" fmla="*/ 996422 w 3637371"/>
                <a:gd name="connsiteY10" fmla="*/ 2835526 h 3641295"/>
                <a:gd name="connsiteX11" fmla="*/ 691622 w 3637371"/>
                <a:gd name="connsiteY11" fmla="*/ 2994276 h 3641295"/>
                <a:gd name="connsiteX12" fmla="*/ 386822 w 3637371"/>
                <a:gd name="connsiteY12" fmla="*/ 3127626 h 3641295"/>
                <a:gd name="connsiteX13" fmla="*/ 184592 w 3637371"/>
                <a:gd name="connsiteY13" fmla="*/ 3298484 h 3641295"/>
                <a:gd name="connsiteX14" fmla="*/ 12651 w 3637371"/>
                <a:gd name="connsiteY14" fmla="*/ 3461250 h 3641295"/>
                <a:gd name="connsiteX15" fmla="*/ 23556 w 3637371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2762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4443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4443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4443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4443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4443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39772 w 3639772"/>
                <a:gd name="connsiteY0" fmla="*/ 0 h 3641295"/>
                <a:gd name="connsiteX1" fmla="*/ 3215782 w 3639772"/>
                <a:gd name="connsiteY1" fmla="*/ 589341 h 3641295"/>
                <a:gd name="connsiteX2" fmla="*/ 2883383 w 3639772"/>
                <a:gd name="connsiteY2" fmla="*/ 1256331 h 3641295"/>
                <a:gd name="connsiteX3" fmla="*/ 2751423 w 3639772"/>
                <a:gd name="connsiteY3" fmla="*/ 1463926 h 3641295"/>
                <a:gd name="connsiteX4" fmla="*/ 2541873 w 3639772"/>
                <a:gd name="connsiteY4" fmla="*/ 1749676 h 3641295"/>
                <a:gd name="connsiteX5" fmla="*/ 2332323 w 3639772"/>
                <a:gd name="connsiteY5" fmla="*/ 1959226 h 3641295"/>
                <a:gd name="connsiteX6" fmla="*/ 2103723 w 3639772"/>
                <a:gd name="connsiteY6" fmla="*/ 2168776 h 3641295"/>
                <a:gd name="connsiteX7" fmla="*/ 1932273 w 3639772"/>
                <a:gd name="connsiteY7" fmla="*/ 2340226 h 3641295"/>
                <a:gd name="connsiteX8" fmla="*/ 1608423 w 3639772"/>
                <a:gd name="connsiteY8" fmla="*/ 2511676 h 3641295"/>
                <a:gd name="connsiteX9" fmla="*/ 1322673 w 3639772"/>
                <a:gd name="connsiteY9" fmla="*/ 2683126 h 3641295"/>
                <a:gd name="connsiteX10" fmla="*/ 998823 w 3639772"/>
                <a:gd name="connsiteY10" fmla="*/ 2835526 h 3641295"/>
                <a:gd name="connsiteX11" fmla="*/ 694023 w 3639772"/>
                <a:gd name="connsiteY11" fmla="*/ 2994276 h 3641295"/>
                <a:gd name="connsiteX12" fmla="*/ 389223 w 3639772"/>
                <a:gd name="connsiteY12" fmla="*/ 3144436 h 3641295"/>
                <a:gd name="connsiteX13" fmla="*/ 152113 w 3639772"/>
                <a:gd name="connsiteY13" fmla="*/ 3298485 h 3641295"/>
                <a:gd name="connsiteX14" fmla="*/ 15052 w 3639772"/>
                <a:gd name="connsiteY14" fmla="*/ 3461250 h 3641295"/>
                <a:gd name="connsiteX15" fmla="*/ 25957 w 3639772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541872 w 3639771"/>
                <a:gd name="connsiteY4" fmla="*/ 1749676 h 3641295"/>
                <a:gd name="connsiteX5" fmla="*/ 2332322 w 3639771"/>
                <a:gd name="connsiteY5" fmla="*/ 1959226 h 3641295"/>
                <a:gd name="connsiteX6" fmla="*/ 2103722 w 3639771"/>
                <a:gd name="connsiteY6" fmla="*/ 2168776 h 3641295"/>
                <a:gd name="connsiteX7" fmla="*/ 1932272 w 3639771"/>
                <a:gd name="connsiteY7" fmla="*/ 2340226 h 3641295"/>
                <a:gd name="connsiteX8" fmla="*/ 1608422 w 3639771"/>
                <a:gd name="connsiteY8" fmla="*/ 251167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541872 w 3639771"/>
                <a:gd name="connsiteY4" fmla="*/ 1749676 h 3641295"/>
                <a:gd name="connsiteX5" fmla="*/ 2332322 w 3639771"/>
                <a:gd name="connsiteY5" fmla="*/ 1959226 h 3641295"/>
                <a:gd name="connsiteX6" fmla="*/ 2103722 w 3639771"/>
                <a:gd name="connsiteY6" fmla="*/ 2168776 h 3641295"/>
                <a:gd name="connsiteX7" fmla="*/ 1932272 w 3639771"/>
                <a:gd name="connsiteY7" fmla="*/ 234022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541872 w 3639771"/>
                <a:gd name="connsiteY4" fmla="*/ 1749676 h 3641295"/>
                <a:gd name="connsiteX5" fmla="*/ 2332322 w 3639771"/>
                <a:gd name="connsiteY5" fmla="*/ 1959226 h 3641295"/>
                <a:gd name="connsiteX6" fmla="*/ 2103722 w 3639771"/>
                <a:gd name="connsiteY6" fmla="*/ 2168776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541872 w 3639771"/>
                <a:gd name="connsiteY4" fmla="*/ 1749676 h 3641295"/>
                <a:gd name="connsiteX5" fmla="*/ 2332322 w 3639771"/>
                <a:gd name="connsiteY5" fmla="*/ 1959226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541872 w 3639771"/>
                <a:gd name="connsiteY4" fmla="*/ 1749676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653266 w 3639771"/>
                <a:gd name="connsiteY2" fmla="*/ 590938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29516 w 3639771"/>
                <a:gd name="connsiteY1" fmla="*/ 386027 h 3641295"/>
                <a:gd name="connsiteX2" fmla="*/ 2653266 w 3639771"/>
                <a:gd name="connsiteY2" fmla="*/ 590938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29516 w 3639771"/>
                <a:gd name="connsiteY1" fmla="*/ 386027 h 3641295"/>
                <a:gd name="connsiteX2" fmla="*/ 2653266 w 3639771"/>
                <a:gd name="connsiteY2" fmla="*/ 590938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29516 w 3639771"/>
                <a:gd name="connsiteY1" fmla="*/ 386027 h 3641295"/>
                <a:gd name="connsiteX2" fmla="*/ 2612174 w 3639771"/>
                <a:gd name="connsiteY2" fmla="*/ 452314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70608 w 3639771"/>
                <a:gd name="connsiteY1" fmla="*/ 349061 h 3641295"/>
                <a:gd name="connsiteX2" fmla="*/ 2612174 w 3639771"/>
                <a:gd name="connsiteY2" fmla="*/ 452314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70608 w 3639771"/>
                <a:gd name="connsiteY1" fmla="*/ 349061 h 3641295"/>
                <a:gd name="connsiteX2" fmla="*/ 2603956 w 3639771"/>
                <a:gd name="connsiteY2" fmla="*/ 517005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87045 w 3639771"/>
                <a:gd name="connsiteY1" fmla="*/ 321336 h 3641295"/>
                <a:gd name="connsiteX2" fmla="*/ 2603956 w 3639771"/>
                <a:gd name="connsiteY2" fmla="*/ 517005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87045 w 3639771"/>
                <a:gd name="connsiteY1" fmla="*/ 321336 h 3641295"/>
                <a:gd name="connsiteX2" fmla="*/ 2603956 w 3639771"/>
                <a:gd name="connsiteY2" fmla="*/ 517005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87045 w 3639771"/>
                <a:gd name="connsiteY1" fmla="*/ 321336 h 3641295"/>
                <a:gd name="connsiteX2" fmla="*/ 2603956 w 3639771"/>
                <a:gd name="connsiteY2" fmla="*/ 517005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7840 h 3649135"/>
                <a:gd name="connsiteX1" fmla="*/ 3505666 w 3639771"/>
                <a:gd name="connsiteY1" fmla="*/ 27917 h 3649135"/>
                <a:gd name="connsiteX2" fmla="*/ 2887045 w 3639771"/>
                <a:gd name="connsiteY2" fmla="*/ 329176 h 3649135"/>
                <a:gd name="connsiteX3" fmla="*/ 2603956 w 3639771"/>
                <a:gd name="connsiteY3" fmla="*/ 524845 h 3649135"/>
                <a:gd name="connsiteX4" fmla="*/ 2455559 w 3639771"/>
                <a:gd name="connsiteY4" fmla="*/ 880306 h 3649135"/>
                <a:gd name="connsiteX5" fmla="*/ 2278883 w 3639771"/>
                <a:gd name="connsiteY5" fmla="*/ 1203022 h 3649135"/>
                <a:gd name="connsiteX6" fmla="*/ 2135080 w 3639771"/>
                <a:gd name="connsiteY6" fmla="*/ 1440297 h 3649135"/>
                <a:gd name="connsiteX7" fmla="*/ 1972227 w 3639771"/>
                <a:gd name="connsiteY7" fmla="*/ 1779228 h 3649135"/>
                <a:gd name="connsiteX8" fmla="*/ 1784340 w 3639771"/>
                <a:gd name="connsiteY8" fmla="*/ 2052336 h 3649135"/>
                <a:gd name="connsiteX9" fmla="*/ 1559112 w 3639771"/>
                <a:gd name="connsiteY9" fmla="*/ 2343926 h 3649135"/>
                <a:gd name="connsiteX10" fmla="*/ 1289799 w 3639771"/>
                <a:gd name="connsiteY10" fmla="*/ 2617034 h 3649135"/>
                <a:gd name="connsiteX11" fmla="*/ 998822 w 3639771"/>
                <a:gd name="connsiteY11" fmla="*/ 2843366 h 3649135"/>
                <a:gd name="connsiteX12" fmla="*/ 694022 w 3639771"/>
                <a:gd name="connsiteY12" fmla="*/ 3002116 h 3649135"/>
                <a:gd name="connsiteX13" fmla="*/ 389222 w 3639771"/>
                <a:gd name="connsiteY13" fmla="*/ 3152276 h 3649135"/>
                <a:gd name="connsiteX14" fmla="*/ 152112 w 3639771"/>
                <a:gd name="connsiteY14" fmla="*/ 3306325 h 3649135"/>
                <a:gd name="connsiteX15" fmla="*/ 15051 w 3639771"/>
                <a:gd name="connsiteY15" fmla="*/ 3469090 h 3649135"/>
                <a:gd name="connsiteX16" fmla="*/ 25956 w 3639771"/>
                <a:gd name="connsiteY16" fmla="*/ 3649135 h 3649135"/>
                <a:gd name="connsiteX0" fmla="*/ 3639771 w 3639771"/>
                <a:gd name="connsiteY0" fmla="*/ 7840 h 3649135"/>
                <a:gd name="connsiteX1" fmla="*/ 3505666 w 3639771"/>
                <a:gd name="connsiteY1" fmla="*/ 27917 h 3649135"/>
                <a:gd name="connsiteX2" fmla="*/ 2887045 w 3639771"/>
                <a:gd name="connsiteY2" fmla="*/ 329176 h 3649135"/>
                <a:gd name="connsiteX3" fmla="*/ 2603956 w 3639771"/>
                <a:gd name="connsiteY3" fmla="*/ 524845 h 3649135"/>
                <a:gd name="connsiteX4" fmla="*/ 2455559 w 3639771"/>
                <a:gd name="connsiteY4" fmla="*/ 880306 h 3649135"/>
                <a:gd name="connsiteX5" fmla="*/ 2278883 w 3639771"/>
                <a:gd name="connsiteY5" fmla="*/ 1203022 h 3649135"/>
                <a:gd name="connsiteX6" fmla="*/ 2135080 w 3639771"/>
                <a:gd name="connsiteY6" fmla="*/ 1440297 h 3649135"/>
                <a:gd name="connsiteX7" fmla="*/ 1972227 w 3639771"/>
                <a:gd name="connsiteY7" fmla="*/ 1779228 h 3649135"/>
                <a:gd name="connsiteX8" fmla="*/ 1784340 w 3639771"/>
                <a:gd name="connsiteY8" fmla="*/ 2052336 h 3649135"/>
                <a:gd name="connsiteX9" fmla="*/ 1454326 w 3639771"/>
                <a:gd name="connsiteY9" fmla="*/ 2461756 h 3649135"/>
                <a:gd name="connsiteX10" fmla="*/ 1289799 w 3639771"/>
                <a:gd name="connsiteY10" fmla="*/ 2617034 h 3649135"/>
                <a:gd name="connsiteX11" fmla="*/ 998822 w 3639771"/>
                <a:gd name="connsiteY11" fmla="*/ 2843366 h 3649135"/>
                <a:gd name="connsiteX12" fmla="*/ 694022 w 3639771"/>
                <a:gd name="connsiteY12" fmla="*/ 3002116 h 3649135"/>
                <a:gd name="connsiteX13" fmla="*/ 389222 w 3639771"/>
                <a:gd name="connsiteY13" fmla="*/ 3152276 h 3649135"/>
                <a:gd name="connsiteX14" fmla="*/ 152112 w 3639771"/>
                <a:gd name="connsiteY14" fmla="*/ 3306325 h 3649135"/>
                <a:gd name="connsiteX15" fmla="*/ 15051 w 3639771"/>
                <a:gd name="connsiteY15" fmla="*/ 3469090 h 3649135"/>
                <a:gd name="connsiteX16" fmla="*/ 25956 w 3639771"/>
                <a:gd name="connsiteY16" fmla="*/ 3649135 h 3649135"/>
                <a:gd name="connsiteX0" fmla="*/ 3639771 w 3639771"/>
                <a:gd name="connsiteY0" fmla="*/ 7840 h 3649135"/>
                <a:gd name="connsiteX1" fmla="*/ 3505666 w 3639771"/>
                <a:gd name="connsiteY1" fmla="*/ 27917 h 3649135"/>
                <a:gd name="connsiteX2" fmla="*/ 2887045 w 3639771"/>
                <a:gd name="connsiteY2" fmla="*/ 329176 h 3649135"/>
                <a:gd name="connsiteX3" fmla="*/ 2603956 w 3639771"/>
                <a:gd name="connsiteY3" fmla="*/ 524845 h 3649135"/>
                <a:gd name="connsiteX4" fmla="*/ 2455559 w 3639771"/>
                <a:gd name="connsiteY4" fmla="*/ 880306 h 3649135"/>
                <a:gd name="connsiteX5" fmla="*/ 2278883 w 3639771"/>
                <a:gd name="connsiteY5" fmla="*/ 1203022 h 3649135"/>
                <a:gd name="connsiteX6" fmla="*/ 2135080 w 3639771"/>
                <a:gd name="connsiteY6" fmla="*/ 1440297 h 3649135"/>
                <a:gd name="connsiteX7" fmla="*/ 1972227 w 3639771"/>
                <a:gd name="connsiteY7" fmla="*/ 1779228 h 3649135"/>
                <a:gd name="connsiteX8" fmla="*/ 1784340 w 3639771"/>
                <a:gd name="connsiteY8" fmla="*/ 2052336 h 3649135"/>
                <a:gd name="connsiteX9" fmla="*/ 1411180 w 3639771"/>
                <a:gd name="connsiteY9" fmla="*/ 2510275 h 3649135"/>
                <a:gd name="connsiteX10" fmla="*/ 1289799 w 3639771"/>
                <a:gd name="connsiteY10" fmla="*/ 2617034 h 3649135"/>
                <a:gd name="connsiteX11" fmla="*/ 998822 w 3639771"/>
                <a:gd name="connsiteY11" fmla="*/ 2843366 h 3649135"/>
                <a:gd name="connsiteX12" fmla="*/ 694022 w 3639771"/>
                <a:gd name="connsiteY12" fmla="*/ 3002116 h 3649135"/>
                <a:gd name="connsiteX13" fmla="*/ 389222 w 3639771"/>
                <a:gd name="connsiteY13" fmla="*/ 3152276 h 3649135"/>
                <a:gd name="connsiteX14" fmla="*/ 152112 w 3639771"/>
                <a:gd name="connsiteY14" fmla="*/ 3306325 h 3649135"/>
                <a:gd name="connsiteX15" fmla="*/ 15051 w 3639771"/>
                <a:gd name="connsiteY15" fmla="*/ 3469090 h 3649135"/>
                <a:gd name="connsiteX16" fmla="*/ 25956 w 3639771"/>
                <a:gd name="connsiteY16" fmla="*/ 3649135 h 3649135"/>
                <a:gd name="connsiteX0" fmla="*/ 3639771 w 3639771"/>
                <a:gd name="connsiteY0" fmla="*/ 7840 h 3649135"/>
                <a:gd name="connsiteX1" fmla="*/ 3505666 w 3639771"/>
                <a:gd name="connsiteY1" fmla="*/ 27917 h 3649135"/>
                <a:gd name="connsiteX2" fmla="*/ 2887045 w 3639771"/>
                <a:gd name="connsiteY2" fmla="*/ 329176 h 3649135"/>
                <a:gd name="connsiteX3" fmla="*/ 2603956 w 3639771"/>
                <a:gd name="connsiteY3" fmla="*/ 524845 h 3649135"/>
                <a:gd name="connsiteX4" fmla="*/ 2455559 w 3639771"/>
                <a:gd name="connsiteY4" fmla="*/ 880306 h 3649135"/>
                <a:gd name="connsiteX5" fmla="*/ 2278883 w 3639771"/>
                <a:gd name="connsiteY5" fmla="*/ 1203022 h 3649135"/>
                <a:gd name="connsiteX6" fmla="*/ 2135080 w 3639771"/>
                <a:gd name="connsiteY6" fmla="*/ 1440297 h 3649135"/>
                <a:gd name="connsiteX7" fmla="*/ 1972227 w 3639771"/>
                <a:gd name="connsiteY7" fmla="*/ 1779228 h 3649135"/>
                <a:gd name="connsiteX8" fmla="*/ 1411180 w 3639771"/>
                <a:gd name="connsiteY8" fmla="*/ 2510275 h 3649135"/>
                <a:gd name="connsiteX9" fmla="*/ 1289799 w 3639771"/>
                <a:gd name="connsiteY9" fmla="*/ 2617034 h 3649135"/>
                <a:gd name="connsiteX10" fmla="*/ 998822 w 3639771"/>
                <a:gd name="connsiteY10" fmla="*/ 2843366 h 3649135"/>
                <a:gd name="connsiteX11" fmla="*/ 694022 w 3639771"/>
                <a:gd name="connsiteY11" fmla="*/ 3002116 h 3649135"/>
                <a:gd name="connsiteX12" fmla="*/ 389222 w 3639771"/>
                <a:gd name="connsiteY12" fmla="*/ 3152276 h 3649135"/>
                <a:gd name="connsiteX13" fmla="*/ 152112 w 3639771"/>
                <a:gd name="connsiteY13" fmla="*/ 3306325 h 3649135"/>
                <a:gd name="connsiteX14" fmla="*/ 15051 w 3639771"/>
                <a:gd name="connsiteY14" fmla="*/ 3469090 h 3649135"/>
                <a:gd name="connsiteX15" fmla="*/ 25956 w 3639771"/>
                <a:gd name="connsiteY15" fmla="*/ 3649135 h 3649135"/>
                <a:gd name="connsiteX0" fmla="*/ 3639771 w 3639771"/>
                <a:gd name="connsiteY0" fmla="*/ 7840 h 3649135"/>
                <a:gd name="connsiteX1" fmla="*/ 3505666 w 3639771"/>
                <a:gd name="connsiteY1" fmla="*/ 27917 h 3649135"/>
                <a:gd name="connsiteX2" fmla="*/ 2887045 w 3639771"/>
                <a:gd name="connsiteY2" fmla="*/ 329176 h 3649135"/>
                <a:gd name="connsiteX3" fmla="*/ 2603956 w 3639771"/>
                <a:gd name="connsiteY3" fmla="*/ 524845 h 3649135"/>
                <a:gd name="connsiteX4" fmla="*/ 2455559 w 3639771"/>
                <a:gd name="connsiteY4" fmla="*/ 880306 h 3649135"/>
                <a:gd name="connsiteX5" fmla="*/ 2278883 w 3639771"/>
                <a:gd name="connsiteY5" fmla="*/ 1203022 h 3649135"/>
                <a:gd name="connsiteX6" fmla="*/ 2135080 w 3639771"/>
                <a:gd name="connsiteY6" fmla="*/ 1440297 h 3649135"/>
                <a:gd name="connsiteX7" fmla="*/ 1411180 w 3639771"/>
                <a:gd name="connsiteY7" fmla="*/ 2510275 h 3649135"/>
                <a:gd name="connsiteX8" fmla="*/ 1289799 w 3639771"/>
                <a:gd name="connsiteY8" fmla="*/ 2617034 h 3649135"/>
                <a:gd name="connsiteX9" fmla="*/ 998822 w 3639771"/>
                <a:gd name="connsiteY9" fmla="*/ 2843366 h 3649135"/>
                <a:gd name="connsiteX10" fmla="*/ 694022 w 3639771"/>
                <a:gd name="connsiteY10" fmla="*/ 3002116 h 3649135"/>
                <a:gd name="connsiteX11" fmla="*/ 389222 w 3639771"/>
                <a:gd name="connsiteY11" fmla="*/ 3152276 h 3649135"/>
                <a:gd name="connsiteX12" fmla="*/ 152112 w 3639771"/>
                <a:gd name="connsiteY12" fmla="*/ 3306325 h 3649135"/>
                <a:gd name="connsiteX13" fmla="*/ 15051 w 3639771"/>
                <a:gd name="connsiteY13" fmla="*/ 3469090 h 3649135"/>
                <a:gd name="connsiteX14" fmla="*/ 25956 w 3639771"/>
                <a:gd name="connsiteY14" fmla="*/ 3649135 h 3649135"/>
                <a:gd name="connsiteX0" fmla="*/ 3639771 w 3639771"/>
                <a:gd name="connsiteY0" fmla="*/ 7840 h 3649135"/>
                <a:gd name="connsiteX1" fmla="*/ 3505666 w 3639771"/>
                <a:gd name="connsiteY1" fmla="*/ 27917 h 3649135"/>
                <a:gd name="connsiteX2" fmla="*/ 2887045 w 3639771"/>
                <a:gd name="connsiteY2" fmla="*/ 329176 h 3649135"/>
                <a:gd name="connsiteX3" fmla="*/ 2603956 w 3639771"/>
                <a:gd name="connsiteY3" fmla="*/ 524845 h 3649135"/>
                <a:gd name="connsiteX4" fmla="*/ 2455559 w 3639771"/>
                <a:gd name="connsiteY4" fmla="*/ 880306 h 3649135"/>
                <a:gd name="connsiteX5" fmla="*/ 2135080 w 3639771"/>
                <a:gd name="connsiteY5" fmla="*/ 1440297 h 3649135"/>
                <a:gd name="connsiteX6" fmla="*/ 1411180 w 3639771"/>
                <a:gd name="connsiteY6" fmla="*/ 2510275 h 3649135"/>
                <a:gd name="connsiteX7" fmla="*/ 1289799 w 3639771"/>
                <a:gd name="connsiteY7" fmla="*/ 2617034 h 3649135"/>
                <a:gd name="connsiteX8" fmla="*/ 998822 w 3639771"/>
                <a:gd name="connsiteY8" fmla="*/ 2843366 h 3649135"/>
                <a:gd name="connsiteX9" fmla="*/ 694022 w 3639771"/>
                <a:gd name="connsiteY9" fmla="*/ 3002116 h 3649135"/>
                <a:gd name="connsiteX10" fmla="*/ 389222 w 3639771"/>
                <a:gd name="connsiteY10" fmla="*/ 3152276 h 3649135"/>
                <a:gd name="connsiteX11" fmla="*/ 152112 w 3639771"/>
                <a:gd name="connsiteY11" fmla="*/ 3306325 h 3649135"/>
                <a:gd name="connsiteX12" fmla="*/ 15051 w 3639771"/>
                <a:gd name="connsiteY12" fmla="*/ 3469090 h 3649135"/>
                <a:gd name="connsiteX13" fmla="*/ 25956 w 3639771"/>
                <a:gd name="connsiteY13" fmla="*/ 3649135 h 3649135"/>
                <a:gd name="connsiteX0" fmla="*/ 3505666 w 3505666"/>
                <a:gd name="connsiteY0" fmla="*/ 0 h 3621218"/>
                <a:gd name="connsiteX1" fmla="*/ 2887045 w 3505666"/>
                <a:gd name="connsiteY1" fmla="*/ 301259 h 3621218"/>
                <a:gd name="connsiteX2" fmla="*/ 2603956 w 3505666"/>
                <a:gd name="connsiteY2" fmla="*/ 496928 h 3621218"/>
                <a:gd name="connsiteX3" fmla="*/ 2455559 w 3505666"/>
                <a:gd name="connsiteY3" fmla="*/ 852389 h 3621218"/>
                <a:gd name="connsiteX4" fmla="*/ 2135080 w 3505666"/>
                <a:gd name="connsiteY4" fmla="*/ 1412380 h 3621218"/>
                <a:gd name="connsiteX5" fmla="*/ 1411180 w 3505666"/>
                <a:gd name="connsiteY5" fmla="*/ 2482358 h 3621218"/>
                <a:gd name="connsiteX6" fmla="*/ 1289799 w 3505666"/>
                <a:gd name="connsiteY6" fmla="*/ 2589117 h 3621218"/>
                <a:gd name="connsiteX7" fmla="*/ 998822 w 3505666"/>
                <a:gd name="connsiteY7" fmla="*/ 2815449 h 3621218"/>
                <a:gd name="connsiteX8" fmla="*/ 694022 w 3505666"/>
                <a:gd name="connsiteY8" fmla="*/ 2974199 h 3621218"/>
                <a:gd name="connsiteX9" fmla="*/ 389222 w 3505666"/>
                <a:gd name="connsiteY9" fmla="*/ 3124359 h 3621218"/>
                <a:gd name="connsiteX10" fmla="*/ 152112 w 3505666"/>
                <a:gd name="connsiteY10" fmla="*/ 3278408 h 3621218"/>
                <a:gd name="connsiteX11" fmla="*/ 15051 w 3505666"/>
                <a:gd name="connsiteY11" fmla="*/ 3441173 h 3621218"/>
                <a:gd name="connsiteX12" fmla="*/ 25956 w 3505666"/>
                <a:gd name="connsiteY12" fmla="*/ 3621218 h 3621218"/>
                <a:gd name="connsiteX0" fmla="*/ 2887045 w 2887045"/>
                <a:gd name="connsiteY0" fmla="*/ 0 h 3319959"/>
                <a:gd name="connsiteX1" fmla="*/ 2603956 w 2887045"/>
                <a:gd name="connsiteY1" fmla="*/ 195669 h 3319959"/>
                <a:gd name="connsiteX2" fmla="*/ 2455559 w 2887045"/>
                <a:gd name="connsiteY2" fmla="*/ 551130 h 3319959"/>
                <a:gd name="connsiteX3" fmla="*/ 2135080 w 2887045"/>
                <a:gd name="connsiteY3" fmla="*/ 1111121 h 3319959"/>
                <a:gd name="connsiteX4" fmla="*/ 1411180 w 2887045"/>
                <a:gd name="connsiteY4" fmla="*/ 2181099 h 3319959"/>
                <a:gd name="connsiteX5" fmla="*/ 1289799 w 2887045"/>
                <a:gd name="connsiteY5" fmla="*/ 2287858 h 3319959"/>
                <a:gd name="connsiteX6" fmla="*/ 998822 w 2887045"/>
                <a:gd name="connsiteY6" fmla="*/ 2514190 h 3319959"/>
                <a:gd name="connsiteX7" fmla="*/ 694022 w 2887045"/>
                <a:gd name="connsiteY7" fmla="*/ 2672940 h 3319959"/>
                <a:gd name="connsiteX8" fmla="*/ 389222 w 2887045"/>
                <a:gd name="connsiteY8" fmla="*/ 2823100 h 3319959"/>
                <a:gd name="connsiteX9" fmla="*/ 152112 w 2887045"/>
                <a:gd name="connsiteY9" fmla="*/ 2977149 h 3319959"/>
                <a:gd name="connsiteX10" fmla="*/ 15051 w 2887045"/>
                <a:gd name="connsiteY10" fmla="*/ 3139914 h 3319959"/>
                <a:gd name="connsiteX11" fmla="*/ 25956 w 2887045"/>
                <a:gd name="connsiteY11" fmla="*/ 3319959 h 3319959"/>
                <a:gd name="connsiteX0" fmla="*/ 2603956 w 2603956"/>
                <a:gd name="connsiteY0" fmla="*/ 0 h 3124290"/>
                <a:gd name="connsiteX1" fmla="*/ 2455559 w 2603956"/>
                <a:gd name="connsiteY1" fmla="*/ 355461 h 3124290"/>
                <a:gd name="connsiteX2" fmla="*/ 2135080 w 2603956"/>
                <a:gd name="connsiteY2" fmla="*/ 915452 h 3124290"/>
                <a:gd name="connsiteX3" fmla="*/ 1411180 w 2603956"/>
                <a:gd name="connsiteY3" fmla="*/ 1985430 h 3124290"/>
                <a:gd name="connsiteX4" fmla="*/ 1289799 w 2603956"/>
                <a:gd name="connsiteY4" fmla="*/ 2092189 h 3124290"/>
                <a:gd name="connsiteX5" fmla="*/ 998822 w 2603956"/>
                <a:gd name="connsiteY5" fmla="*/ 2318521 h 3124290"/>
                <a:gd name="connsiteX6" fmla="*/ 694022 w 2603956"/>
                <a:gd name="connsiteY6" fmla="*/ 2477271 h 3124290"/>
                <a:gd name="connsiteX7" fmla="*/ 389222 w 2603956"/>
                <a:gd name="connsiteY7" fmla="*/ 2627431 h 3124290"/>
                <a:gd name="connsiteX8" fmla="*/ 152112 w 2603956"/>
                <a:gd name="connsiteY8" fmla="*/ 2781480 h 3124290"/>
                <a:gd name="connsiteX9" fmla="*/ 15051 w 2603956"/>
                <a:gd name="connsiteY9" fmla="*/ 2944245 h 3124290"/>
                <a:gd name="connsiteX10" fmla="*/ 25956 w 2603956"/>
                <a:gd name="connsiteY10" fmla="*/ 3124290 h 3124290"/>
                <a:gd name="connsiteX0" fmla="*/ 2455559 w 2455558"/>
                <a:gd name="connsiteY0" fmla="*/ 0 h 2768829"/>
                <a:gd name="connsiteX1" fmla="*/ 2135080 w 2455558"/>
                <a:gd name="connsiteY1" fmla="*/ 559991 h 2768829"/>
                <a:gd name="connsiteX2" fmla="*/ 1411180 w 2455558"/>
                <a:gd name="connsiteY2" fmla="*/ 1629969 h 2768829"/>
                <a:gd name="connsiteX3" fmla="*/ 1289799 w 2455558"/>
                <a:gd name="connsiteY3" fmla="*/ 1736728 h 2768829"/>
                <a:gd name="connsiteX4" fmla="*/ 998822 w 2455558"/>
                <a:gd name="connsiteY4" fmla="*/ 1963060 h 2768829"/>
                <a:gd name="connsiteX5" fmla="*/ 694022 w 2455558"/>
                <a:gd name="connsiteY5" fmla="*/ 2121810 h 2768829"/>
                <a:gd name="connsiteX6" fmla="*/ 389222 w 2455558"/>
                <a:gd name="connsiteY6" fmla="*/ 2271970 h 2768829"/>
                <a:gd name="connsiteX7" fmla="*/ 152112 w 2455558"/>
                <a:gd name="connsiteY7" fmla="*/ 2426019 h 2768829"/>
                <a:gd name="connsiteX8" fmla="*/ 15051 w 2455558"/>
                <a:gd name="connsiteY8" fmla="*/ 2588784 h 2768829"/>
                <a:gd name="connsiteX9" fmla="*/ 25956 w 2455558"/>
                <a:gd name="connsiteY9" fmla="*/ 2768829 h 2768829"/>
                <a:gd name="connsiteX0" fmla="*/ 2135080 w 2135080"/>
                <a:gd name="connsiteY0" fmla="*/ 0 h 2208838"/>
                <a:gd name="connsiteX1" fmla="*/ 1411180 w 2135080"/>
                <a:gd name="connsiteY1" fmla="*/ 1069978 h 2208838"/>
                <a:gd name="connsiteX2" fmla="*/ 1289799 w 2135080"/>
                <a:gd name="connsiteY2" fmla="*/ 1176737 h 2208838"/>
                <a:gd name="connsiteX3" fmla="*/ 998822 w 2135080"/>
                <a:gd name="connsiteY3" fmla="*/ 1403069 h 2208838"/>
                <a:gd name="connsiteX4" fmla="*/ 694022 w 2135080"/>
                <a:gd name="connsiteY4" fmla="*/ 1561819 h 2208838"/>
                <a:gd name="connsiteX5" fmla="*/ 389222 w 2135080"/>
                <a:gd name="connsiteY5" fmla="*/ 1711979 h 2208838"/>
                <a:gd name="connsiteX6" fmla="*/ 152112 w 2135080"/>
                <a:gd name="connsiteY6" fmla="*/ 1866028 h 2208838"/>
                <a:gd name="connsiteX7" fmla="*/ 15051 w 2135080"/>
                <a:gd name="connsiteY7" fmla="*/ 2028793 h 2208838"/>
                <a:gd name="connsiteX8" fmla="*/ 25956 w 2135080"/>
                <a:gd name="connsiteY8" fmla="*/ 2208838 h 2208838"/>
                <a:gd name="connsiteX0" fmla="*/ 1411180 w 1411180"/>
                <a:gd name="connsiteY0" fmla="*/ -1 h 1138859"/>
                <a:gd name="connsiteX1" fmla="*/ 1289799 w 1411180"/>
                <a:gd name="connsiteY1" fmla="*/ 106758 h 1138859"/>
                <a:gd name="connsiteX2" fmla="*/ 998822 w 1411180"/>
                <a:gd name="connsiteY2" fmla="*/ 333090 h 1138859"/>
                <a:gd name="connsiteX3" fmla="*/ 694022 w 1411180"/>
                <a:gd name="connsiteY3" fmla="*/ 491840 h 1138859"/>
                <a:gd name="connsiteX4" fmla="*/ 389222 w 1411180"/>
                <a:gd name="connsiteY4" fmla="*/ 642000 h 1138859"/>
                <a:gd name="connsiteX5" fmla="*/ 152112 w 1411180"/>
                <a:gd name="connsiteY5" fmla="*/ 796049 h 1138859"/>
                <a:gd name="connsiteX6" fmla="*/ 15051 w 1411180"/>
                <a:gd name="connsiteY6" fmla="*/ 958814 h 1138859"/>
                <a:gd name="connsiteX7" fmla="*/ 25956 w 1411180"/>
                <a:gd name="connsiteY7" fmla="*/ 1138859 h 113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1180" h="1138859">
                  <a:moveTo>
                    <a:pt x="1411180" y="-1"/>
                  </a:moveTo>
                  <a:lnTo>
                    <a:pt x="1289799" y="106758"/>
                  </a:lnTo>
                  <a:lnTo>
                    <a:pt x="998822" y="333090"/>
                  </a:lnTo>
                  <a:lnTo>
                    <a:pt x="694022" y="491840"/>
                  </a:lnTo>
                  <a:cubicBezTo>
                    <a:pt x="601993" y="539902"/>
                    <a:pt x="501183" y="582732"/>
                    <a:pt x="389222" y="642000"/>
                  </a:cubicBezTo>
                  <a:cubicBezTo>
                    <a:pt x="320962" y="682217"/>
                    <a:pt x="160579" y="755832"/>
                    <a:pt x="152112" y="796049"/>
                  </a:cubicBezTo>
                  <a:cubicBezTo>
                    <a:pt x="88089" y="860991"/>
                    <a:pt x="31095" y="896076"/>
                    <a:pt x="15051" y="958814"/>
                  </a:cubicBezTo>
                  <a:cubicBezTo>
                    <a:pt x="-993" y="1021552"/>
                    <a:pt x="-12673" y="1085943"/>
                    <a:pt x="25956" y="1138859"/>
                  </a:cubicBezTo>
                </a:path>
              </a:pathLst>
            </a:custGeom>
            <a:noFill/>
            <a:ln w="50800" cap="rnd">
              <a:solidFill>
                <a:schemeClr val="accent2">
                  <a:lumMod val="75000"/>
                </a:schemeClr>
              </a:solidFill>
              <a:prstDash val="sysDot"/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33" name="正方形/長方形 332"/>
            <p:cNvSpPr/>
            <p:nvPr/>
          </p:nvSpPr>
          <p:spPr>
            <a:xfrm rot="16200000">
              <a:off x="11827565" y="7442678"/>
              <a:ext cx="81304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京奈和自転車道</a:t>
              </a:r>
              <a:endPara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34" name="正方形/長方形 333"/>
            <p:cNvSpPr/>
            <p:nvPr/>
          </p:nvSpPr>
          <p:spPr>
            <a:xfrm>
              <a:off x="10160868" y="8479922"/>
              <a:ext cx="367413" cy="200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関空</a:t>
              </a:r>
              <a:endPara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35" name="フリーフォーム 334"/>
            <p:cNvSpPr/>
            <p:nvPr/>
          </p:nvSpPr>
          <p:spPr>
            <a:xfrm>
              <a:off x="9980656" y="9184244"/>
              <a:ext cx="230237" cy="313255"/>
            </a:xfrm>
            <a:custGeom>
              <a:avLst/>
              <a:gdLst>
                <a:gd name="connsiteX0" fmla="*/ 76200 w 666750"/>
                <a:gd name="connsiteY0" fmla="*/ 0 h 866775"/>
                <a:gd name="connsiteX1" fmla="*/ 0 w 666750"/>
                <a:gd name="connsiteY1" fmla="*/ 133350 h 866775"/>
                <a:gd name="connsiteX2" fmla="*/ 19050 w 666750"/>
                <a:gd name="connsiteY2" fmla="*/ 342900 h 866775"/>
                <a:gd name="connsiteX3" fmla="*/ 152400 w 666750"/>
                <a:gd name="connsiteY3" fmla="*/ 514350 h 866775"/>
                <a:gd name="connsiteX4" fmla="*/ 257175 w 666750"/>
                <a:gd name="connsiteY4" fmla="*/ 609600 h 866775"/>
                <a:gd name="connsiteX5" fmla="*/ 457200 w 666750"/>
                <a:gd name="connsiteY5" fmla="*/ 771525 h 866775"/>
                <a:gd name="connsiteX6" fmla="*/ 666750 w 666750"/>
                <a:gd name="connsiteY6" fmla="*/ 866775 h 866775"/>
                <a:gd name="connsiteX0" fmla="*/ 76200 w 666750"/>
                <a:gd name="connsiteY0" fmla="*/ 0 h 866775"/>
                <a:gd name="connsiteX1" fmla="*/ 0 w 666750"/>
                <a:gd name="connsiteY1" fmla="*/ 133350 h 866775"/>
                <a:gd name="connsiteX2" fmla="*/ 19050 w 666750"/>
                <a:gd name="connsiteY2" fmla="*/ 342900 h 866775"/>
                <a:gd name="connsiteX3" fmla="*/ 152400 w 666750"/>
                <a:gd name="connsiteY3" fmla="*/ 514350 h 866775"/>
                <a:gd name="connsiteX4" fmla="*/ 257175 w 666750"/>
                <a:gd name="connsiteY4" fmla="*/ 609600 h 866775"/>
                <a:gd name="connsiteX5" fmla="*/ 457200 w 666750"/>
                <a:gd name="connsiteY5" fmla="*/ 798897 h 866775"/>
                <a:gd name="connsiteX6" fmla="*/ 666750 w 666750"/>
                <a:gd name="connsiteY6" fmla="*/ 866775 h 866775"/>
                <a:gd name="connsiteX0" fmla="*/ 76200 w 666750"/>
                <a:gd name="connsiteY0" fmla="*/ 0 h 866775"/>
                <a:gd name="connsiteX1" fmla="*/ 0 w 666750"/>
                <a:gd name="connsiteY1" fmla="*/ 133350 h 866775"/>
                <a:gd name="connsiteX2" fmla="*/ 19050 w 666750"/>
                <a:gd name="connsiteY2" fmla="*/ 342900 h 866775"/>
                <a:gd name="connsiteX3" fmla="*/ 152400 w 666750"/>
                <a:gd name="connsiteY3" fmla="*/ 514350 h 866775"/>
                <a:gd name="connsiteX4" fmla="*/ 290242 w 666750"/>
                <a:gd name="connsiteY4" fmla="*/ 691716 h 866775"/>
                <a:gd name="connsiteX5" fmla="*/ 457200 w 666750"/>
                <a:gd name="connsiteY5" fmla="*/ 798897 h 866775"/>
                <a:gd name="connsiteX6" fmla="*/ 666750 w 666750"/>
                <a:gd name="connsiteY6" fmla="*/ 866775 h 866775"/>
                <a:gd name="connsiteX0" fmla="*/ 76200 w 666750"/>
                <a:gd name="connsiteY0" fmla="*/ 0 h 866775"/>
                <a:gd name="connsiteX1" fmla="*/ 0 w 666750"/>
                <a:gd name="connsiteY1" fmla="*/ 133350 h 866775"/>
                <a:gd name="connsiteX2" fmla="*/ 19050 w 666750"/>
                <a:gd name="connsiteY2" fmla="*/ 342900 h 866775"/>
                <a:gd name="connsiteX3" fmla="*/ 127599 w 666750"/>
                <a:gd name="connsiteY3" fmla="*/ 555408 h 866775"/>
                <a:gd name="connsiteX4" fmla="*/ 290242 w 666750"/>
                <a:gd name="connsiteY4" fmla="*/ 691716 h 866775"/>
                <a:gd name="connsiteX5" fmla="*/ 457200 w 666750"/>
                <a:gd name="connsiteY5" fmla="*/ 798897 h 866775"/>
                <a:gd name="connsiteX6" fmla="*/ 666750 w 666750"/>
                <a:gd name="connsiteY6" fmla="*/ 866775 h 866775"/>
                <a:gd name="connsiteX0" fmla="*/ 76200 w 679081"/>
                <a:gd name="connsiteY0" fmla="*/ 0 h 1275017"/>
                <a:gd name="connsiteX1" fmla="*/ 0 w 679081"/>
                <a:gd name="connsiteY1" fmla="*/ 133350 h 1275017"/>
                <a:gd name="connsiteX2" fmla="*/ 19050 w 679081"/>
                <a:gd name="connsiteY2" fmla="*/ 342900 h 1275017"/>
                <a:gd name="connsiteX3" fmla="*/ 127599 w 679081"/>
                <a:gd name="connsiteY3" fmla="*/ 555408 h 1275017"/>
                <a:gd name="connsiteX4" fmla="*/ 290242 w 679081"/>
                <a:gd name="connsiteY4" fmla="*/ 691716 h 1275017"/>
                <a:gd name="connsiteX5" fmla="*/ 457200 w 679081"/>
                <a:gd name="connsiteY5" fmla="*/ 798897 h 1275017"/>
                <a:gd name="connsiteX6" fmla="*/ 679081 w 679081"/>
                <a:gd name="connsiteY6" fmla="*/ 1275017 h 1275017"/>
                <a:gd name="connsiteX0" fmla="*/ 76200 w 679081"/>
                <a:gd name="connsiteY0" fmla="*/ 0 h 1275017"/>
                <a:gd name="connsiteX1" fmla="*/ 0 w 679081"/>
                <a:gd name="connsiteY1" fmla="*/ 133350 h 1275017"/>
                <a:gd name="connsiteX2" fmla="*/ 19050 w 679081"/>
                <a:gd name="connsiteY2" fmla="*/ 342900 h 1275017"/>
                <a:gd name="connsiteX3" fmla="*/ 127599 w 679081"/>
                <a:gd name="connsiteY3" fmla="*/ 555408 h 1275017"/>
                <a:gd name="connsiteX4" fmla="*/ 290242 w 679081"/>
                <a:gd name="connsiteY4" fmla="*/ 691716 h 1275017"/>
                <a:gd name="connsiteX5" fmla="*/ 592824 w 679081"/>
                <a:gd name="connsiteY5" fmla="*/ 819312 h 1275017"/>
                <a:gd name="connsiteX6" fmla="*/ 679081 w 679081"/>
                <a:gd name="connsiteY6" fmla="*/ 1275017 h 1275017"/>
                <a:gd name="connsiteX0" fmla="*/ 76200 w 679081"/>
                <a:gd name="connsiteY0" fmla="*/ 0 h 1275017"/>
                <a:gd name="connsiteX1" fmla="*/ 0 w 679081"/>
                <a:gd name="connsiteY1" fmla="*/ 133350 h 1275017"/>
                <a:gd name="connsiteX2" fmla="*/ 19050 w 679081"/>
                <a:gd name="connsiteY2" fmla="*/ 342900 h 1275017"/>
                <a:gd name="connsiteX3" fmla="*/ 127599 w 679081"/>
                <a:gd name="connsiteY3" fmla="*/ 555408 h 1275017"/>
                <a:gd name="connsiteX4" fmla="*/ 450529 w 679081"/>
                <a:gd name="connsiteY4" fmla="*/ 630484 h 1275017"/>
                <a:gd name="connsiteX5" fmla="*/ 592824 w 679081"/>
                <a:gd name="connsiteY5" fmla="*/ 819312 h 1275017"/>
                <a:gd name="connsiteX6" fmla="*/ 679081 w 679081"/>
                <a:gd name="connsiteY6" fmla="*/ 1275017 h 1275017"/>
                <a:gd name="connsiteX0" fmla="*/ 76200 w 679081"/>
                <a:gd name="connsiteY0" fmla="*/ 0 h 1275017"/>
                <a:gd name="connsiteX1" fmla="*/ 0 w 679081"/>
                <a:gd name="connsiteY1" fmla="*/ 133350 h 1275017"/>
                <a:gd name="connsiteX2" fmla="*/ 19050 w 679081"/>
                <a:gd name="connsiteY2" fmla="*/ 342900 h 1275017"/>
                <a:gd name="connsiteX3" fmla="*/ 201576 w 679081"/>
                <a:gd name="connsiteY3" fmla="*/ 534996 h 1275017"/>
                <a:gd name="connsiteX4" fmla="*/ 450529 w 679081"/>
                <a:gd name="connsiteY4" fmla="*/ 630484 h 1275017"/>
                <a:gd name="connsiteX5" fmla="*/ 592824 w 679081"/>
                <a:gd name="connsiteY5" fmla="*/ 819312 h 1275017"/>
                <a:gd name="connsiteX6" fmla="*/ 679081 w 679081"/>
                <a:gd name="connsiteY6" fmla="*/ 1275017 h 1275017"/>
                <a:gd name="connsiteX0" fmla="*/ 76200 w 679081"/>
                <a:gd name="connsiteY0" fmla="*/ 0 h 1275017"/>
                <a:gd name="connsiteX1" fmla="*/ 0 w 679081"/>
                <a:gd name="connsiteY1" fmla="*/ 133350 h 1275017"/>
                <a:gd name="connsiteX2" fmla="*/ 105355 w 679081"/>
                <a:gd name="connsiteY2" fmla="*/ 363312 h 1275017"/>
                <a:gd name="connsiteX3" fmla="*/ 201576 w 679081"/>
                <a:gd name="connsiteY3" fmla="*/ 534996 h 1275017"/>
                <a:gd name="connsiteX4" fmla="*/ 450529 w 679081"/>
                <a:gd name="connsiteY4" fmla="*/ 630484 h 1275017"/>
                <a:gd name="connsiteX5" fmla="*/ 592824 w 679081"/>
                <a:gd name="connsiteY5" fmla="*/ 819312 h 1275017"/>
                <a:gd name="connsiteX6" fmla="*/ 679081 w 679081"/>
                <a:gd name="connsiteY6" fmla="*/ 1275017 h 1275017"/>
                <a:gd name="connsiteX0" fmla="*/ 2223 w 605104"/>
                <a:gd name="connsiteY0" fmla="*/ 0 h 1275017"/>
                <a:gd name="connsiteX1" fmla="*/ 0 w 605104"/>
                <a:gd name="connsiteY1" fmla="*/ 194589 h 1275017"/>
                <a:gd name="connsiteX2" fmla="*/ 31378 w 605104"/>
                <a:gd name="connsiteY2" fmla="*/ 363312 h 1275017"/>
                <a:gd name="connsiteX3" fmla="*/ 127599 w 605104"/>
                <a:gd name="connsiteY3" fmla="*/ 534996 h 1275017"/>
                <a:gd name="connsiteX4" fmla="*/ 376552 w 605104"/>
                <a:gd name="connsiteY4" fmla="*/ 630484 h 1275017"/>
                <a:gd name="connsiteX5" fmla="*/ 518847 w 605104"/>
                <a:gd name="connsiteY5" fmla="*/ 819312 h 1275017"/>
                <a:gd name="connsiteX6" fmla="*/ 605104 w 605104"/>
                <a:gd name="connsiteY6" fmla="*/ 1275017 h 1275017"/>
                <a:gd name="connsiteX0" fmla="*/ 0 w 605104"/>
                <a:gd name="connsiteY0" fmla="*/ 0 h 1080428"/>
                <a:gd name="connsiteX1" fmla="*/ 31378 w 605104"/>
                <a:gd name="connsiteY1" fmla="*/ 168723 h 1080428"/>
                <a:gd name="connsiteX2" fmla="*/ 127599 w 605104"/>
                <a:gd name="connsiteY2" fmla="*/ 340407 h 1080428"/>
                <a:gd name="connsiteX3" fmla="*/ 376552 w 605104"/>
                <a:gd name="connsiteY3" fmla="*/ 435895 h 1080428"/>
                <a:gd name="connsiteX4" fmla="*/ 518847 w 605104"/>
                <a:gd name="connsiteY4" fmla="*/ 624723 h 1080428"/>
                <a:gd name="connsiteX5" fmla="*/ 605104 w 605104"/>
                <a:gd name="connsiteY5" fmla="*/ 1080428 h 108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104" h="1080428">
                  <a:moveTo>
                    <a:pt x="0" y="0"/>
                  </a:moveTo>
                  <a:lnTo>
                    <a:pt x="31378" y="168723"/>
                  </a:lnTo>
                  <a:lnTo>
                    <a:pt x="127599" y="340407"/>
                  </a:lnTo>
                  <a:lnTo>
                    <a:pt x="376552" y="435895"/>
                  </a:lnTo>
                  <a:lnTo>
                    <a:pt x="518847" y="624723"/>
                  </a:lnTo>
                  <a:cubicBezTo>
                    <a:pt x="588697" y="656473"/>
                    <a:pt x="535254" y="1048678"/>
                    <a:pt x="605104" y="1080428"/>
                  </a:cubicBezTo>
                </a:path>
              </a:pathLst>
            </a:custGeom>
            <a:noFill/>
            <a:ln w="63500" cap="rnd" cmpd="dbl">
              <a:solidFill>
                <a:schemeClr val="accent2">
                  <a:lumMod val="75000"/>
                </a:schemeClr>
              </a:solidFill>
              <a:prstDash val="solid"/>
              <a:headEnd type="triangle" w="sm" len="sm"/>
              <a:tailEnd type="none" w="sm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36" name="フリーフォーム 335"/>
            <p:cNvSpPr/>
            <p:nvPr/>
          </p:nvSpPr>
          <p:spPr>
            <a:xfrm>
              <a:off x="9411101" y="8892041"/>
              <a:ext cx="646491" cy="71366"/>
            </a:xfrm>
            <a:custGeom>
              <a:avLst/>
              <a:gdLst>
                <a:gd name="connsiteX0" fmla="*/ 1228725 w 1228725"/>
                <a:gd name="connsiteY0" fmla="*/ 0 h 314325"/>
                <a:gd name="connsiteX1" fmla="*/ 962025 w 1228725"/>
                <a:gd name="connsiteY1" fmla="*/ 95250 h 314325"/>
                <a:gd name="connsiteX2" fmla="*/ 600075 w 1228725"/>
                <a:gd name="connsiteY2" fmla="*/ 209550 h 314325"/>
                <a:gd name="connsiteX3" fmla="*/ 295275 w 1228725"/>
                <a:gd name="connsiteY3" fmla="*/ 285750 h 314325"/>
                <a:gd name="connsiteX4" fmla="*/ 0 w 1228725"/>
                <a:gd name="connsiteY4" fmla="*/ 314325 h 314325"/>
                <a:gd name="connsiteX0" fmla="*/ 1355725 w 1355725"/>
                <a:gd name="connsiteY0" fmla="*/ 171450 h 219075"/>
                <a:gd name="connsiteX1" fmla="*/ 962025 w 1355725"/>
                <a:gd name="connsiteY1" fmla="*/ 0 h 219075"/>
                <a:gd name="connsiteX2" fmla="*/ 600075 w 1355725"/>
                <a:gd name="connsiteY2" fmla="*/ 114300 h 219075"/>
                <a:gd name="connsiteX3" fmla="*/ 295275 w 1355725"/>
                <a:gd name="connsiteY3" fmla="*/ 190500 h 219075"/>
                <a:gd name="connsiteX4" fmla="*/ 0 w 1355725"/>
                <a:gd name="connsiteY4" fmla="*/ 219075 h 219075"/>
                <a:gd name="connsiteX0" fmla="*/ 1724025 w 1724025"/>
                <a:gd name="connsiteY0" fmla="*/ 307975 h 327025"/>
                <a:gd name="connsiteX1" fmla="*/ 1330325 w 1724025"/>
                <a:gd name="connsiteY1" fmla="*/ 136525 h 327025"/>
                <a:gd name="connsiteX2" fmla="*/ 968375 w 1724025"/>
                <a:gd name="connsiteY2" fmla="*/ 250825 h 327025"/>
                <a:gd name="connsiteX3" fmla="*/ 663575 w 1724025"/>
                <a:gd name="connsiteY3" fmla="*/ 327025 h 327025"/>
                <a:gd name="connsiteX4" fmla="*/ 0 w 1724025"/>
                <a:gd name="connsiteY4" fmla="*/ 0 h 327025"/>
                <a:gd name="connsiteX0" fmla="*/ 1724025 w 1724025"/>
                <a:gd name="connsiteY0" fmla="*/ 307975 h 307975"/>
                <a:gd name="connsiteX1" fmla="*/ 1330325 w 1724025"/>
                <a:gd name="connsiteY1" fmla="*/ 136525 h 307975"/>
                <a:gd name="connsiteX2" fmla="*/ 968375 w 1724025"/>
                <a:gd name="connsiteY2" fmla="*/ 250825 h 307975"/>
                <a:gd name="connsiteX3" fmla="*/ 625475 w 1724025"/>
                <a:gd name="connsiteY3" fmla="*/ 136525 h 307975"/>
                <a:gd name="connsiteX4" fmla="*/ 0 w 1724025"/>
                <a:gd name="connsiteY4" fmla="*/ 0 h 307975"/>
                <a:gd name="connsiteX0" fmla="*/ 1724025 w 1724025"/>
                <a:gd name="connsiteY0" fmla="*/ 307975 h 307975"/>
                <a:gd name="connsiteX1" fmla="*/ 1330325 w 1724025"/>
                <a:gd name="connsiteY1" fmla="*/ 136525 h 307975"/>
                <a:gd name="connsiteX2" fmla="*/ 981075 w 1724025"/>
                <a:gd name="connsiteY2" fmla="*/ 149225 h 307975"/>
                <a:gd name="connsiteX3" fmla="*/ 625475 w 1724025"/>
                <a:gd name="connsiteY3" fmla="*/ 136525 h 307975"/>
                <a:gd name="connsiteX4" fmla="*/ 0 w 1724025"/>
                <a:gd name="connsiteY4" fmla="*/ 0 h 307975"/>
                <a:gd name="connsiteX0" fmla="*/ 1724025 w 1724025"/>
                <a:gd name="connsiteY0" fmla="*/ 307975 h 307975"/>
                <a:gd name="connsiteX1" fmla="*/ 1330325 w 1724025"/>
                <a:gd name="connsiteY1" fmla="*/ 238125 h 307975"/>
                <a:gd name="connsiteX2" fmla="*/ 981075 w 1724025"/>
                <a:gd name="connsiteY2" fmla="*/ 149225 h 307975"/>
                <a:gd name="connsiteX3" fmla="*/ 625475 w 1724025"/>
                <a:gd name="connsiteY3" fmla="*/ 136525 h 307975"/>
                <a:gd name="connsiteX4" fmla="*/ 0 w 1724025"/>
                <a:gd name="connsiteY4" fmla="*/ 0 h 307975"/>
                <a:gd name="connsiteX0" fmla="*/ 1724025 w 1724025"/>
                <a:gd name="connsiteY0" fmla="*/ 307975 h 307975"/>
                <a:gd name="connsiteX1" fmla="*/ 1330325 w 1724025"/>
                <a:gd name="connsiteY1" fmla="*/ 238125 h 307975"/>
                <a:gd name="connsiteX2" fmla="*/ 981075 w 1724025"/>
                <a:gd name="connsiteY2" fmla="*/ 149225 h 307975"/>
                <a:gd name="connsiteX3" fmla="*/ 561975 w 1724025"/>
                <a:gd name="connsiteY3" fmla="*/ 73025 h 307975"/>
                <a:gd name="connsiteX4" fmla="*/ 0 w 1724025"/>
                <a:gd name="connsiteY4" fmla="*/ 0 h 307975"/>
                <a:gd name="connsiteX0" fmla="*/ 1724025 w 1724025"/>
                <a:gd name="connsiteY0" fmla="*/ 307975 h 307975"/>
                <a:gd name="connsiteX1" fmla="*/ 1330325 w 1724025"/>
                <a:gd name="connsiteY1" fmla="*/ 238125 h 307975"/>
                <a:gd name="connsiteX2" fmla="*/ 981075 w 1724025"/>
                <a:gd name="connsiteY2" fmla="*/ 200025 h 307975"/>
                <a:gd name="connsiteX3" fmla="*/ 561975 w 1724025"/>
                <a:gd name="connsiteY3" fmla="*/ 73025 h 307975"/>
                <a:gd name="connsiteX4" fmla="*/ 0 w 1724025"/>
                <a:gd name="connsiteY4" fmla="*/ 0 h 307975"/>
                <a:gd name="connsiteX0" fmla="*/ 1784213 w 1784213"/>
                <a:gd name="connsiteY0" fmla="*/ 201431 h 238126"/>
                <a:gd name="connsiteX1" fmla="*/ 1330325 w 1784213"/>
                <a:gd name="connsiteY1" fmla="*/ 238125 h 238126"/>
                <a:gd name="connsiteX2" fmla="*/ 981075 w 1784213"/>
                <a:gd name="connsiteY2" fmla="*/ 200025 h 238126"/>
                <a:gd name="connsiteX3" fmla="*/ 561975 w 1784213"/>
                <a:gd name="connsiteY3" fmla="*/ 73025 h 238126"/>
                <a:gd name="connsiteX4" fmla="*/ 0 w 1784213"/>
                <a:gd name="connsiteY4" fmla="*/ 0 h 238126"/>
                <a:gd name="connsiteX0" fmla="*/ 1784213 w 1784213"/>
                <a:gd name="connsiteY0" fmla="*/ 201431 h 201431"/>
                <a:gd name="connsiteX1" fmla="*/ 1364719 w 1784213"/>
                <a:gd name="connsiteY1" fmla="*/ 150952 h 201431"/>
                <a:gd name="connsiteX2" fmla="*/ 981075 w 1784213"/>
                <a:gd name="connsiteY2" fmla="*/ 200025 h 201431"/>
                <a:gd name="connsiteX3" fmla="*/ 561975 w 1784213"/>
                <a:gd name="connsiteY3" fmla="*/ 73025 h 201431"/>
                <a:gd name="connsiteX4" fmla="*/ 0 w 1784213"/>
                <a:gd name="connsiteY4" fmla="*/ 0 h 201431"/>
                <a:gd name="connsiteX0" fmla="*/ 1784213 w 1784213"/>
                <a:gd name="connsiteY0" fmla="*/ 201431 h 201431"/>
                <a:gd name="connsiteX1" fmla="*/ 1364719 w 1784213"/>
                <a:gd name="connsiteY1" fmla="*/ 150952 h 201431"/>
                <a:gd name="connsiteX2" fmla="*/ 972477 w 1784213"/>
                <a:gd name="connsiteY2" fmla="*/ 83793 h 201431"/>
                <a:gd name="connsiteX3" fmla="*/ 561975 w 1784213"/>
                <a:gd name="connsiteY3" fmla="*/ 73025 h 201431"/>
                <a:gd name="connsiteX4" fmla="*/ 0 w 1784213"/>
                <a:gd name="connsiteY4" fmla="*/ 0 h 201431"/>
                <a:gd name="connsiteX0" fmla="*/ 1784213 w 1784213"/>
                <a:gd name="connsiteY0" fmla="*/ 201431 h 201431"/>
                <a:gd name="connsiteX1" fmla="*/ 1364719 w 1784213"/>
                <a:gd name="connsiteY1" fmla="*/ 150952 h 201431"/>
                <a:gd name="connsiteX2" fmla="*/ 972477 w 1784213"/>
                <a:gd name="connsiteY2" fmla="*/ 83793 h 201431"/>
                <a:gd name="connsiteX3" fmla="*/ 510385 w 1784213"/>
                <a:gd name="connsiteY3" fmla="*/ 14909 h 201431"/>
                <a:gd name="connsiteX4" fmla="*/ 0 w 1784213"/>
                <a:gd name="connsiteY4" fmla="*/ 0 h 201431"/>
                <a:gd name="connsiteX0" fmla="*/ 1784213 w 1784213"/>
                <a:gd name="connsiteY0" fmla="*/ 201431 h 201431"/>
                <a:gd name="connsiteX1" fmla="*/ 1364719 w 1784213"/>
                <a:gd name="connsiteY1" fmla="*/ 150952 h 201431"/>
                <a:gd name="connsiteX2" fmla="*/ 938083 w 1784213"/>
                <a:gd name="connsiteY2" fmla="*/ 45050 h 201431"/>
                <a:gd name="connsiteX3" fmla="*/ 510385 w 1784213"/>
                <a:gd name="connsiteY3" fmla="*/ 14909 h 201431"/>
                <a:gd name="connsiteX4" fmla="*/ 0 w 1784213"/>
                <a:gd name="connsiteY4" fmla="*/ 0 h 201431"/>
                <a:gd name="connsiteX0" fmla="*/ 1784213 w 1784213"/>
                <a:gd name="connsiteY0" fmla="*/ 201431 h 201431"/>
                <a:gd name="connsiteX1" fmla="*/ 1364719 w 1784213"/>
                <a:gd name="connsiteY1" fmla="*/ 121895 h 201431"/>
                <a:gd name="connsiteX2" fmla="*/ 938083 w 1784213"/>
                <a:gd name="connsiteY2" fmla="*/ 45050 h 201431"/>
                <a:gd name="connsiteX3" fmla="*/ 510385 w 1784213"/>
                <a:gd name="connsiteY3" fmla="*/ 14909 h 201431"/>
                <a:gd name="connsiteX4" fmla="*/ 0 w 1784213"/>
                <a:gd name="connsiteY4" fmla="*/ 0 h 201431"/>
                <a:gd name="connsiteX0" fmla="*/ 1784213 w 1784213"/>
                <a:gd name="connsiteY0" fmla="*/ 201431 h 201431"/>
                <a:gd name="connsiteX1" fmla="*/ 1364719 w 1784213"/>
                <a:gd name="connsiteY1" fmla="*/ 121895 h 201431"/>
                <a:gd name="connsiteX2" fmla="*/ 938083 w 1784213"/>
                <a:gd name="connsiteY2" fmla="*/ 45050 h 201431"/>
                <a:gd name="connsiteX3" fmla="*/ 510385 w 1784213"/>
                <a:gd name="connsiteY3" fmla="*/ 14909 h 201431"/>
                <a:gd name="connsiteX4" fmla="*/ 0 w 1784213"/>
                <a:gd name="connsiteY4" fmla="*/ 0 h 201431"/>
                <a:gd name="connsiteX0" fmla="*/ 1784213 w 1784213"/>
                <a:gd name="connsiteY0" fmla="*/ 201431 h 201431"/>
                <a:gd name="connsiteX1" fmla="*/ 1364719 w 1784213"/>
                <a:gd name="connsiteY1" fmla="*/ 121895 h 201431"/>
                <a:gd name="connsiteX2" fmla="*/ 938083 w 1784213"/>
                <a:gd name="connsiteY2" fmla="*/ 45050 h 201431"/>
                <a:gd name="connsiteX3" fmla="*/ 510385 w 1784213"/>
                <a:gd name="connsiteY3" fmla="*/ 14909 h 201431"/>
                <a:gd name="connsiteX4" fmla="*/ 0 w 1784213"/>
                <a:gd name="connsiteY4" fmla="*/ 0 h 201431"/>
                <a:gd name="connsiteX0" fmla="*/ 1775615 w 1775615"/>
                <a:gd name="connsiteY0" fmla="*/ 220803 h 220803"/>
                <a:gd name="connsiteX1" fmla="*/ 1364719 w 1775615"/>
                <a:gd name="connsiteY1" fmla="*/ 121895 h 220803"/>
                <a:gd name="connsiteX2" fmla="*/ 938083 w 1775615"/>
                <a:gd name="connsiteY2" fmla="*/ 45050 h 220803"/>
                <a:gd name="connsiteX3" fmla="*/ 510385 w 1775615"/>
                <a:gd name="connsiteY3" fmla="*/ 14909 h 220803"/>
                <a:gd name="connsiteX4" fmla="*/ 0 w 1775615"/>
                <a:gd name="connsiteY4" fmla="*/ 0 h 220803"/>
                <a:gd name="connsiteX0" fmla="*/ 1775615 w 1775615"/>
                <a:gd name="connsiteY0" fmla="*/ 220803 h 220803"/>
                <a:gd name="connsiteX1" fmla="*/ 1364719 w 1775615"/>
                <a:gd name="connsiteY1" fmla="*/ 121895 h 220803"/>
                <a:gd name="connsiteX2" fmla="*/ 938083 w 1775615"/>
                <a:gd name="connsiteY2" fmla="*/ 45050 h 220803"/>
                <a:gd name="connsiteX3" fmla="*/ 510385 w 1775615"/>
                <a:gd name="connsiteY3" fmla="*/ 14909 h 220803"/>
                <a:gd name="connsiteX4" fmla="*/ 0 w 1775615"/>
                <a:gd name="connsiteY4" fmla="*/ 0 h 220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5615" h="220803">
                  <a:moveTo>
                    <a:pt x="1775615" y="220803"/>
                  </a:moveTo>
                  <a:cubicBezTo>
                    <a:pt x="1584194" y="174919"/>
                    <a:pt x="1521747" y="148407"/>
                    <a:pt x="1364719" y="121895"/>
                  </a:cubicBezTo>
                  <a:lnTo>
                    <a:pt x="938083" y="45050"/>
                  </a:lnTo>
                  <a:lnTo>
                    <a:pt x="510385" y="14909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accent5">
                  <a:alpha val="80000"/>
                </a:schemeClr>
              </a:solidFill>
              <a:prstDash val="sysDot"/>
              <a:headEnd type="triangle" w="med" len="sm"/>
              <a:tailEnd type="triangle" w="med" len="sm"/>
            </a:ln>
            <a:effectLst>
              <a:glow rad="63500">
                <a:schemeClr val="accent5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37" name="フリーフォーム 336"/>
            <p:cNvSpPr/>
            <p:nvPr/>
          </p:nvSpPr>
          <p:spPr>
            <a:xfrm>
              <a:off x="11702034" y="7556932"/>
              <a:ext cx="383366" cy="1327672"/>
            </a:xfrm>
            <a:custGeom>
              <a:avLst/>
              <a:gdLst>
                <a:gd name="connsiteX0" fmla="*/ 0 w 757506"/>
                <a:gd name="connsiteY0" fmla="*/ 3383280 h 3383280"/>
                <a:gd name="connsiteX1" fmla="*/ 205740 w 757506"/>
                <a:gd name="connsiteY1" fmla="*/ 3192780 h 3383280"/>
                <a:gd name="connsiteX2" fmla="*/ 502920 w 757506"/>
                <a:gd name="connsiteY2" fmla="*/ 2766060 h 3383280"/>
                <a:gd name="connsiteX3" fmla="*/ 716280 w 757506"/>
                <a:gd name="connsiteY3" fmla="*/ 2004060 h 3383280"/>
                <a:gd name="connsiteX4" fmla="*/ 754380 w 757506"/>
                <a:gd name="connsiteY4" fmla="*/ 1021080 h 3383280"/>
                <a:gd name="connsiteX5" fmla="*/ 754380 w 757506"/>
                <a:gd name="connsiteY5" fmla="*/ 457200 h 3383280"/>
                <a:gd name="connsiteX6" fmla="*/ 746760 w 757506"/>
                <a:gd name="connsiteY6" fmla="*/ 0 h 3383280"/>
                <a:gd name="connsiteX0" fmla="*/ 0 w 757506"/>
                <a:gd name="connsiteY0" fmla="*/ 2926080 h 2926080"/>
                <a:gd name="connsiteX1" fmla="*/ 205740 w 757506"/>
                <a:gd name="connsiteY1" fmla="*/ 2735580 h 2926080"/>
                <a:gd name="connsiteX2" fmla="*/ 502920 w 757506"/>
                <a:gd name="connsiteY2" fmla="*/ 2308860 h 2926080"/>
                <a:gd name="connsiteX3" fmla="*/ 716280 w 757506"/>
                <a:gd name="connsiteY3" fmla="*/ 1546860 h 2926080"/>
                <a:gd name="connsiteX4" fmla="*/ 754380 w 757506"/>
                <a:gd name="connsiteY4" fmla="*/ 563880 h 2926080"/>
                <a:gd name="connsiteX5" fmla="*/ 754380 w 757506"/>
                <a:gd name="connsiteY5" fmla="*/ 0 h 2926080"/>
                <a:gd name="connsiteX0" fmla="*/ 0 w 764194"/>
                <a:gd name="connsiteY0" fmla="*/ 2837180 h 2837180"/>
                <a:gd name="connsiteX1" fmla="*/ 205740 w 764194"/>
                <a:gd name="connsiteY1" fmla="*/ 2646680 h 2837180"/>
                <a:gd name="connsiteX2" fmla="*/ 502920 w 764194"/>
                <a:gd name="connsiteY2" fmla="*/ 2219960 h 2837180"/>
                <a:gd name="connsiteX3" fmla="*/ 716280 w 764194"/>
                <a:gd name="connsiteY3" fmla="*/ 1457960 h 2837180"/>
                <a:gd name="connsiteX4" fmla="*/ 754380 w 764194"/>
                <a:gd name="connsiteY4" fmla="*/ 474980 h 2837180"/>
                <a:gd name="connsiteX5" fmla="*/ 763905 w 764194"/>
                <a:gd name="connsiteY5" fmla="*/ 0 h 2837180"/>
                <a:gd name="connsiteX0" fmla="*/ 0 w 793642"/>
                <a:gd name="connsiteY0" fmla="*/ 2837180 h 2837180"/>
                <a:gd name="connsiteX1" fmla="*/ 205740 w 793642"/>
                <a:gd name="connsiteY1" fmla="*/ 2646680 h 2837180"/>
                <a:gd name="connsiteX2" fmla="*/ 502920 w 793642"/>
                <a:gd name="connsiteY2" fmla="*/ 2219960 h 2837180"/>
                <a:gd name="connsiteX3" fmla="*/ 716280 w 793642"/>
                <a:gd name="connsiteY3" fmla="*/ 1457960 h 2837180"/>
                <a:gd name="connsiteX4" fmla="*/ 792480 w 793642"/>
                <a:gd name="connsiteY4" fmla="*/ 652780 h 2837180"/>
                <a:gd name="connsiteX5" fmla="*/ 763905 w 793642"/>
                <a:gd name="connsiteY5" fmla="*/ 0 h 2837180"/>
                <a:gd name="connsiteX0" fmla="*/ 0 w 781469"/>
                <a:gd name="connsiteY0" fmla="*/ 2837180 h 2837180"/>
                <a:gd name="connsiteX1" fmla="*/ 205740 w 781469"/>
                <a:gd name="connsiteY1" fmla="*/ 2646680 h 2837180"/>
                <a:gd name="connsiteX2" fmla="*/ 502920 w 781469"/>
                <a:gd name="connsiteY2" fmla="*/ 2219960 h 2837180"/>
                <a:gd name="connsiteX3" fmla="*/ 716280 w 781469"/>
                <a:gd name="connsiteY3" fmla="*/ 1457960 h 2837180"/>
                <a:gd name="connsiteX4" fmla="*/ 779780 w 781469"/>
                <a:gd name="connsiteY4" fmla="*/ 728980 h 2837180"/>
                <a:gd name="connsiteX5" fmla="*/ 763905 w 781469"/>
                <a:gd name="connsiteY5" fmla="*/ 0 h 283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1469" h="2837180">
                  <a:moveTo>
                    <a:pt x="0" y="2837180"/>
                  </a:moveTo>
                  <a:cubicBezTo>
                    <a:pt x="60960" y="2793365"/>
                    <a:pt x="121920" y="2749550"/>
                    <a:pt x="205740" y="2646680"/>
                  </a:cubicBezTo>
                  <a:cubicBezTo>
                    <a:pt x="289560" y="2543810"/>
                    <a:pt x="417830" y="2418080"/>
                    <a:pt x="502920" y="2219960"/>
                  </a:cubicBezTo>
                  <a:cubicBezTo>
                    <a:pt x="588010" y="2021840"/>
                    <a:pt x="670137" y="1706457"/>
                    <a:pt x="716280" y="1457960"/>
                  </a:cubicBezTo>
                  <a:cubicBezTo>
                    <a:pt x="762423" y="1209463"/>
                    <a:pt x="771843" y="971973"/>
                    <a:pt x="779780" y="728980"/>
                  </a:cubicBezTo>
                  <a:cubicBezTo>
                    <a:pt x="787717" y="485987"/>
                    <a:pt x="765175" y="170180"/>
                    <a:pt x="763905" y="0"/>
                  </a:cubicBezTo>
                </a:path>
              </a:pathLst>
            </a:custGeom>
            <a:ln w="50800" cap="rnd" cmpd="sng" algn="ctr">
              <a:solidFill>
                <a:schemeClr val="accent2">
                  <a:lumMod val="75000"/>
                </a:schemeClr>
              </a:solidFill>
              <a:prstDash val="sysDot"/>
              <a:round/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38" name="正方形/長方形 337"/>
            <p:cNvSpPr/>
            <p:nvPr/>
          </p:nvSpPr>
          <p:spPr>
            <a:xfrm rot="308225">
              <a:off x="9304320" y="8574290"/>
              <a:ext cx="96328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深日港</a:t>
              </a:r>
              <a:r>
                <a:rPr kumimoji="1" lang="ja-JP" altLang="en-US" sz="700" dirty="0" err="1">
                  <a:latin typeface="Meiryo UI" panose="020B0604030504040204" pitchFamily="50" charset="-128"/>
                  <a:ea typeface="Meiryo UI" panose="020B0604030504040204" pitchFamily="50" charset="-128"/>
                </a:rPr>
                <a:t>ー</a:t>
              </a:r>
              <a:r>
                <a:rPr kumimoji="1"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洲本港</a:t>
              </a:r>
              <a:endPara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（社会実験）</a:t>
              </a:r>
              <a:endPara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0" name="正方形/長方形 339"/>
            <p:cNvSpPr/>
            <p:nvPr/>
          </p:nvSpPr>
          <p:spPr>
            <a:xfrm rot="18423336">
              <a:off x="10315360" y="8222417"/>
              <a:ext cx="932763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泉州サイクルルート</a:t>
              </a:r>
              <a:endPara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1" name="フリーフォーム 340"/>
            <p:cNvSpPr/>
            <p:nvPr/>
          </p:nvSpPr>
          <p:spPr>
            <a:xfrm flipV="1">
              <a:off x="11148084" y="7996006"/>
              <a:ext cx="371304" cy="29243"/>
            </a:xfrm>
            <a:custGeom>
              <a:avLst/>
              <a:gdLst>
                <a:gd name="connsiteX0" fmla="*/ 3810000 w 3810000"/>
                <a:gd name="connsiteY0" fmla="*/ 280002 h 1334102"/>
                <a:gd name="connsiteX1" fmla="*/ 3429000 w 3810000"/>
                <a:gd name="connsiteY1" fmla="*/ 38702 h 1334102"/>
                <a:gd name="connsiteX2" fmla="*/ 2984500 w 3810000"/>
                <a:gd name="connsiteY2" fmla="*/ 602 h 1334102"/>
                <a:gd name="connsiteX3" fmla="*/ 2501900 w 3810000"/>
                <a:gd name="connsiteY3" fmla="*/ 38702 h 1334102"/>
                <a:gd name="connsiteX4" fmla="*/ 2032000 w 3810000"/>
                <a:gd name="connsiteY4" fmla="*/ 191102 h 1334102"/>
                <a:gd name="connsiteX5" fmla="*/ 1625600 w 3810000"/>
                <a:gd name="connsiteY5" fmla="*/ 432402 h 1334102"/>
                <a:gd name="connsiteX6" fmla="*/ 1435100 w 3810000"/>
                <a:gd name="connsiteY6" fmla="*/ 749902 h 1334102"/>
                <a:gd name="connsiteX7" fmla="*/ 977900 w 3810000"/>
                <a:gd name="connsiteY7" fmla="*/ 915002 h 1334102"/>
                <a:gd name="connsiteX8" fmla="*/ 635000 w 3810000"/>
                <a:gd name="connsiteY8" fmla="*/ 1016602 h 1334102"/>
                <a:gd name="connsiteX9" fmla="*/ 368300 w 3810000"/>
                <a:gd name="connsiteY9" fmla="*/ 1054702 h 1334102"/>
                <a:gd name="connsiteX10" fmla="*/ 266700 w 3810000"/>
                <a:gd name="connsiteY10" fmla="*/ 1054702 h 1334102"/>
                <a:gd name="connsiteX11" fmla="*/ 0 w 3810000"/>
                <a:gd name="connsiteY11" fmla="*/ 1334102 h 1334102"/>
                <a:gd name="connsiteX0" fmla="*/ 3796139 w 3796139"/>
                <a:gd name="connsiteY0" fmla="*/ 9571 h 1990137"/>
                <a:gd name="connsiteX1" fmla="*/ 3429000 w 3796139"/>
                <a:gd name="connsiteY1" fmla="*/ 694737 h 1990137"/>
                <a:gd name="connsiteX2" fmla="*/ 2984500 w 3796139"/>
                <a:gd name="connsiteY2" fmla="*/ 656637 h 1990137"/>
                <a:gd name="connsiteX3" fmla="*/ 2501900 w 3796139"/>
                <a:gd name="connsiteY3" fmla="*/ 694737 h 1990137"/>
                <a:gd name="connsiteX4" fmla="*/ 2032000 w 3796139"/>
                <a:gd name="connsiteY4" fmla="*/ 847137 h 1990137"/>
                <a:gd name="connsiteX5" fmla="*/ 1625600 w 3796139"/>
                <a:gd name="connsiteY5" fmla="*/ 1088437 h 1990137"/>
                <a:gd name="connsiteX6" fmla="*/ 1435100 w 3796139"/>
                <a:gd name="connsiteY6" fmla="*/ 1405937 h 1990137"/>
                <a:gd name="connsiteX7" fmla="*/ 977900 w 3796139"/>
                <a:gd name="connsiteY7" fmla="*/ 1571037 h 1990137"/>
                <a:gd name="connsiteX8" fmla="*/ 635000 w 3796139"/>
                <a:gd name="connsiteY8" fmla="*/ 1672637 h 1990137"/>
                <a:gd name="connsiteX9" fmla="*/ 368300 w 3796139"/>
                <a:gd name="connsiteY9" fmla="*/ 1710737 h 1990137"/>
                <a:gd name="connsiteX10" fmla="*/ 266700 w 3796139"/>
                <a:gd name="connsiteY10" fmla="*/ 1710737 h 1990137"/>
                <a:gd name="connsiteX11" fmla="*/ 0 w 3796139"/>
                <a:gd name="connsiteY11" fmla="*/ 1990137 h 1990137"/>
                <a:gd name="connsiteX0" fmla="*/ 3796139 w 3796139"/>
                <a:gd name="connsiteY0" fmla="*/ 36096 h 2016662"/>
                <a:gd name="connsiteX1" fmla="*/ 3429001 w 3796139"/>
                <a:gd name="connsiteY1" fmla="*/ 165366 h 2016662"/>
                <a:gd name="connsiteX2" fmla="*/ 2984500 w 3796139"/>
                <a:gd name="connsiteY2" fmla="*/ 683162 h 2016662"/>
                <a:gd name="connsiteX3" fmla="*/ 2501900 w 3796139"/>
                <a:gd name="connsiteY3" fmla="*/ 721262 h 2016662"/>
                <a:gd name="connsiteX4" fmla="*/ 2032000 w 3796139"/>
                <a:gd name="connsiteY4" fmla="*/ 873662 h 2016662"/>
                <a:gd name="connsiteX5" fmla="*/ 1625600 w 3796139"/>
                <a:gd name="connsiteY5" fmla="*/ 1114962 h 2016662"/>
                <a:gd name="connsiteX6" fmla="*/ 1435100 w 3796139"/>
                <a:gd name="connsiteY6" fmla="*/ 1432462 h 2016662"/>
                <a:gd name="connsiteX7" fmla="*/ 977900 w 3796139"/>
                <a:gd name="connsiteY7" fmla="*/ 1597562 h 2016662"/>
                <a:gd name="connsiteX8" fmla="*/ 635000 w 3796139"/>
                <a:gd name="connsiteY8" fmla="*/ 1699162 h 2016662"/>
                <a:gd name="connsiteX9" fmla="*/ 368300 w 3796139"/>
                <a:gd name="connsiteY9" fmla="*/ 1737262 h 2016662"/>
                <a:gd name="connsiteX10" fmla="*/ 266700 w 3796139"/>
                <a:gd name="connsiteY10" fmla="*/ 1737262 h 2016662"/>
                <a:gd name="connsiteX11" fmla="*/ 0 w 3796139"/>
                <a:gd name="connsiteY11" fmla="*/ 2016662 h 2016662"/>
                <a:gd name="connsiteX0" fmla="*/ 3796139 w 3796139"/>
                <a:gd name="connsiteY0" fmla="*/ 31865 h 2012431"/>
                <a:gd name="connsiteX1" fmla="*/ 3429001 w 3796139"/>
                <a:gd name="connsiteY1" fmla="*/ 161135 h 2012431"/>
                <a:gd name="connsiteX2" fmla="*/ 2929059 w 3796139"/>
                <a:gd name="connsiteY2" fmla="*/ 493646 h 2012431"/>
                <a:gd name="connsiteX3" fmla="*/ 2501900 w 3796139"/>
                <a:gd name="connsiteY3" fmla="*/ 717031 h 2012431"/>
                <a:gd name="connsiteX4" fmla="*/ 2032000 w 3796139"/>
                <a:gd name="connsiteY4" fmla="*/ 869431 h 2012431"/>
                <a:gd name="connsiteX5" fmla="*/ 1625600 w 3796139"/>
                <a:gd name="connsiteY5" fmla="*/ 1110731 h 2012431"/>
                <a:gd name="connsiteX6" fmla="*/ 1435100 w 3796139"/>
                <a:gd name="connsiteY6" fmla="*/ 1428231 h 2012431"/>
                <a:gd name="connsiteX7" fmla="*/ 977900 w 3796139"/>
                <a:gd name="connsiteY7" fmla="*/ 1593331 h 2012431"/>
                <a:gd name="connsiteX8" fmla="*/ 635000 w 3796139"/>
                <a:gd name="connsiteY8" fmla="*/ 1694931 h 2012431"/>
                <a:gd name="connsiteX9" fmla="*/ 368300 w 3796139"/>
                <a:gd name="connsiteY9" fmla="*/ 1733031 h 2012431"/>
                <a:gd name="connsiteX10" fmla="*/ 266700 w 3796139"/>
                <a:gd name="connsiteY10" fmla="*/ 1733031 h 2012431"/>
                <a:gd name="connsiteX11" fmla="*/ 0 w 3796139"/>
                <a:gd name="connsiteY11" fmla="*/ 2012431 h 2012431"/>
                <a:gd name="connsiteX0" fmla="*/ 3796139 w 3796139"/>
                <a:gd name="connsiteY0" fmla="*/ 37088 h 2017654"/>
                <a:gd name="connsiteX1" fmla="*/ 3429001 w 3796139"/>
                <a:gd name="connsiteY1" fmla="*/ 166358 h 2017654"/>
                <a:gd name="connsiteX2" fmla="*/ 2501900 w 3796139"/>
                <a:gd name="connsiteY2" fmla="*/ 722254 h 2017654"/>
                <a:gd name="connsiteX3" fmla="*/ 2032000 w 3796139"/>
                <a:gd name="connsiteY3" fmla="*/ 874654 h 2017654"/>
                <a:gd name="connsiteX4" fmla="*/ 1625600 w 3796139"/>
                <a:gd name="connsiteY4" fmla="*/ 1115954 h 2017654"/>
                <a:gd name="connsiteX5" fmla="*/ 1435100 w 3796139"/>
                <a:gd name="connsiteY5" fmla="*/ 1433454 h 2017654"/>
                <a:gd name="connsiteX6" fmla="*/ 977900 w 3796139"/>
                <a:gd name="connsiteY6" fmla="*/ 1598554 h 2017654"/>
                <a:gd name="connsiteX7" fmla="*/ 635000 w 3796139"/>
                <a:gd name="connsiteY7" fmla="*/ 1700154 h 2017654"/>
                <a:gd name="connsiteX8" fmla="*/ 368300 w 3796139"/>
                <a:gd name="connsiteY8" fmla="*/ 1738254 h 2017654"/>
                <a:gd name="connsiteX9" fmla="*/ 266700 w 3796139"/>
                <a:gd name="connsiteY9" fmla="*/ 1738254 h 2017654"/>
                <a:gd name="connsiteX10" fmla="*/ 0 w 3796139"/>
                <a:gd name="connsiteY10" fmla="*/ 2017654 h 2017654"/>
                <a:gd name="connsiteX0" fmla="*/ 3796139 w 3796139"/>
                <a:gd name="connsiteY0" fmla="*/ 32682 h 2013248"/>
                <a:gd name="connsiteX1" fmla="*/ 3429001 w 3796139"/>
                <a:gd name="connsiteY1" fmla="*/ 161952 h 2013248"/>
                <a:gd name="connsiteX2" fmla="*/ 2682087 w 3796139"/>
                <a:gd name="connsiteY2" fmla="*/ 532544 h 2013248"/>
                <a:gd name="connsiteX3" fmla="*/ 2032000 w 3796139"/>
                <a:gd name="connsiteY3" fmla="*/ 870248 h 2013248"/>
                <a:gd name="connsiteX4" fmla="*/ 1625600 w 3796139"/>
                <a:gd name="connsiteY4" fmla="*/ 1111548 h 2013248"/>
                <a:gd name="connsiteX5" fmla="*/ 1435100 w 3796139"/>
                <a:gd name="connsiteY5" fmla="*/ 1429048 h 2013248"/>
                <a:gd name="connsiteX6" fmla="*/ 977900 w 3796139"/>
                <a:gd name="connsiteY6" fmla="*/ 1594148 h 2013248"/>
                <a:gd name="connsiteX7" fmla="*/ 635000 w 3796139"/>
                <a:gd name="connsiteY7" fmla="*/ 1695748 h 2013248"/>
                <a:gd name="connsiteX8" fmla="*/ 368300 w 3796139"/>
                <a:gd name="connsiteY8" fmla="*/ 1733848 h 2013248"/>
                <a:gd name="connsiteX9" fmla="*/ 266700 w 3796139"/>
                <a:gd name="connsiteY9" fmla="*/ 1733848 h 2013248"/>
                <a:gd name="connsiteX10" fmla="*/ 0 w 3796139"/>
                <a:gd name="connsiteY10" fmla="*/ 2013248 h 2013248"/>
                <a:gd name="connsiteX0" fmla="*/ 3796139 w 3796139"/>
                <a:gd name="connsiteY0" fmla="*/ 14503 h 1995069"/>
                <a:gd name="connsiteX1" fmla="*/ 3262674 w 3796139"/>
                <a:gd name="connsiteY1" fmla="*/ 421717 h 1995069"/>
                <a:gd name="connsiteX2" fmla="*/ 2682087 w 3796139"/>
                <a:gd name="connsiteY2" fmla="*/ 514365 h 1995069"/>
                <a:gd name="connsiteX3" fmla="*/ 2032000 w 3796139"/>
                <a:gd name="connsiteY3" fmla="*/ 852069 h 1995069"/>
                <a:gd name="connsiteX4" fmla="*/ 1625600 w 3796139"/>
                <a:gd name="connsiteY4" fmla="*/ 1093369 h 1995069"/>
                <a:gd name="connsiteX5" fmla="*/ 1435100 w 3796139"/>
                <a:gd name="connsiteY5" fmla="*/ 1410869 h 1995069"/>
                <a:gd name="connsiteX6" fmla="*/ 977900 w 3796139"/>
                <a:gd name="connsiteY6" fmla="*/ 1575969 h 1995069"/>
                <a:gd name="connsiteX7" fmla="*/ 635000 w 3796139"/>
                <a:gd name="connsiteY7" fmla="*/ 1677569 h 1995069"/>
                <a:gd name="connsiteX8" fmla="*/ 368300 w 3796139"/>
                <a:gd name="connsiteY8" fmla="*/ 1715669 h 1995069"/>
                <a:gd name="connsiteX9" fmla="*/ 266700 w 3796139"/>
                <a:gd name="connsiteY9" fmla="*/ 1715669 h 1995069"/>
                <a:gd name="connsiteX10" fmla="*/ 0 w 3796139"/>
                <a:gd name="connsiteY10" fmla="*/ 1995069 h 1995069"/>
                <a:gd name="connsiteX0" fmla="*/ 3796139 w 3796139"/>
                <a:gd name="connsiteY0" fmla="*/ 14503 h 1995069"/>
                <a:gd name="connsiteX1" fmla="*/ 3262674 w 3796139"/>
                <a:gd name="connsiteY1" fmla="*/ 421717 h 1995069"/>
                <a:gd name="connsiteX2" fmla="*/ 2682087 w 3796139"/>
                <a:gd name="connsiteY2" fmla="*/ 514365 h 1995069"/>
                <a:gd name="connsiteX3" fmla="*/ 2032000 w 3796139"/>
                <a:gd name="connsiteY3" fmla="*/ 852069 h 1995069"/>
                <a:gd name="connsiteX4" fmla="*/ 1625600 w 3796139"/>
                <a:gd name="connsiteY4" fmla="*/ 1093369 h 1995069"/>
                <a:gd name="connsiteX5" fmla="*/ 1435100 w 3796139"/>
                <a:gd name="connsiteY5" fmla="*/ 1410869 h 1995069"/>
                <a:gd name="connsiteX6" fmla="*/ 977900 w 3796139"/>
                <a:gd name="connsiteY6" fmla="*/ 1575969 h 1995069"/>
                <a:gd name="connsiteX7" fmla="*/ 635000 w 3796139"/>
                <a:gd name="connsiteY7" fmla="*/ 1677569 h 1995069"/>
                <a:gd name="connsiteX8" fmla="*/ 368300 w 3796139"/>
                <a:gd name="connsiteY8" fmla="*/ 1715669 h 1995069"/>
                <a:gd name="connsiteX9" fmla="*/ 266700 w 3796139"/>
                <a:gd name="connsiteY9" fmla="*/ 1715669 h 1995069"/>
                <a:gd name="connsiteX10" fmla="*/ 0 w 3796139"/>
                <a:gd name="connsiteY10" fmla="*/ 1995069 h 1995069"/>
                <a:gd name="connsiteX0" fmla="*/ 3796139 w 3796139"/>
                <a:gd name="connsiteY0" fmla="*/ 17859 h 1998425"/>
                <a:gd name="connsiteX1" fmla="*/ 3221092 w 3796139"/>
                <a:gd name="connsiteY1" fmla="*/ 332424 h 1998425"/>
                <a:gd name="connsiteX2" fmla="*/ 2682087 w 3796139"/>
                <a:gd name="connsiteY2" fmla="*/ 517721 h 1998425"/>
                <a:gd name="connsiteX3" fmla="*/ 2032000 w 3796139"/>
                <a:gd name="connsiteY3" fmla="*/ 855425 h 1998425"/>
                <a:gd name="connsiteX4" fmla="*/ 1625600 w 3796139"/>
                <a:gd name="connsiteY4" fmla="*/ 1096725 h 1998425"/>
                <a:gd name="connsiteX5" fmla="*/ 1435100 w 3796139"/>
                <a:gd name="connsiteY5" fmla="*/ 1414225 h 1998425"/>
                <a:gd name="connsiteX6" fmla="*/ 977900 w 3796139"/>
                <a:gd name="connsiteY6" fmla="*/ 1579325 h 1998425"/>
                <a:gd name="connsiteX7" fmla="*/ 635000 w 3796139"/>
                <a:gd name="connsiteY7" fmla="*/ 1680925 h 1998425"/>
                <a:gd name="connsiteX8" fmla="*/ 368300 w 3796139"/>
                <a:gd name="connsiteY8" fmla="*/ 1719025 h 1998425"/>
                <a:gd name="connsiteX9" fmla="*/ 266700 w 3796139"/>
                <a:gd name="connsiteY9" fmla="*/ 1719025 h 1998425"/>
                <a:gd name="connsiteX10" fmla="*/ 0 w 3796139"/>
                <a:gd name="connsiteY10" fmla="*/ 1998425 h 1998425"/>
                <a:gd name="connsiteX0" fmla="*/ 3796139 w 3796139"/>
                <a:gd name="connsiteY0" fmla="*/ 17859 h 1998425"/>
                <a:gd name="connsiteX1" fmla="*/ 3221092 w 3796139"/>
                <a:gd name="connsiteY1" fmla="*/ 332424 h 1998425"/>
                <a:gd name="connsiteX2" fmla="*/ 2682087 w 3796139"/>
                <a:gd name="connsiteY2" fmla="*/ 517721 h 1998425"/>
                <a:gd name="connsiteX3" fmla="*/ 2032000 w 3796139"/>
                <a:gd name="connsiteY3" fmla="*/ 855425 h 1998425"/>
                <a:gd name="connsiteX4" fmla="*/ 1708762 w 3796139"/>
                <a:gd name="connsiteY4" fmla="*/ 1282015 h 1998425"/>
                <a:gd name="connsiteX5" fmla="*/ 1435100 w 3796139"/>
                <a:gd name="connsiteY5" fmla="*/ 1414225 h 1998425"/>
                <a:gd name="connsiteX6" fmla="*/ 977900 w 3796139"/>
                <a:gd name="connsiteY6" fmla="*/ 1579325 h 1998425"/>
                <a:gd name="connsiteX7" fmla="*/ 635000 w 3796139"/>
                <a:gd name="connsiteY7" fmla="*/ 1680925 h 1998425"/>
                <a:gd name="connsiteX8" fmla="*/ 368300 w 3796139"/>
                <a:gd name="connsiteY8" fmla="*/ 1719025 h 1998425"/>
                <a:gd name="connsiteX9" fmla="*/ 266700 w 3796139"/>
                <a:gd name="connsiteY9" fmla="*/ 1719025 h 1998425"/>
                <a:gd name="connsiteX10" fmla="*/ 0 w 3796139"/>
                <a:gd name="connsiteY10" fmla="*/ 1998425 h 19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6139" h="1998425">
                  <a:moveTo>
                    <a:pt x="3796139" y="17859"/>
                  </a:moveTo>
                  <a:cubicBezTo>
                    <a:pt x="3674430" y="-79508"/>
                    <a:pt x="3406767" y="249114"/>
                    <a:pt x="3221092" y="332424"/>
                  </a:cubicBezTo>
                  <a:cubicBezTo>
                    <a:pt x="3035417" y="415734"/>
                    <a:pt x="2880269" y="430554"/>
                    <a:pt x="2682087" y="517721"/>
                  </a:cubicBezTo>
                  <a:cubicBezTo>
                    <a:pt x="2483905" y="604888"/>
                    <a:pt x="2194221" y="728043"/>
                    <a:pt x="2032000" y="855425"/>
                  </a:cubicBezTo>
                  <a:cubicBezTo>
                    <a:pt x="1869779" y="982807"/>
                    <a:pt x="1808245" y="1188882"/>
                    <a:pt x="1708762" y="1282015"/>
                  </a:cubicBezTo>
                  <a:cubicBezTo>
                    <a:pt x="1609279" y="1375148"/>
                    <a:pt x="1556910" y="1364673"/>
                    <a:pt x="1435100" y="1414225"/>
                  </a:cubicBezTo>
                  <a:cubicBezTo>
                    <a:pt x="1313290" y="1463777"/>
                    <a:pt x="1111250" y="1534875"/>
                    <a:pt x="977900" y="1579325"/>
                  </a:cubicBezTo>
                  <a:cubicBezTo>
                    <a:pt x="844550" y="1623775"/>
                    <a:pt x="736600" y="1657642"/>
                    <a:pt x="635000" y="1680925"/>
                  </a:cubicBezTo>
                  <a:cubicBezTo>
                    <a:pt x="533400" y="1704208"/>
                    <a:pt x="429683" y="1712675"/>
                    <a:pt x="368300" y="1719025"/>
                  </a:cubicBezTo>
                  <a:cubicBezTo>
                    <a:pt x="306917" y="1725375"/>
                    <a:pt x="328083" y="1672458"/>
                    <a:pt x="266700" y="1719025"/>
                  </a:cubicBezTo>
                  <a:cubicBezTo>
                    <a:pt x="205317" y="1765592"/>
                    <a:pt x="102658" y="1882008"/>
                    <a:pt x="0" y="1998425"/>
                  </a:cubicBezTo>
                </a:path>
              </a:pathLst>
            </a:custGeom>
            <a:noFill/>
            <a:ln w="50800" cap="rnd">
              <a:solidFill>
                <a:schemeClr val="accent2">
                  <a:lumMod val="75000"/>
                </a:schemeClr>
              </a:solidFill>
              <a:prstDash val="sysDot"/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42" name="フリーフォーム 341"/>
            <p:cNvSpPr/>
            <p:nvPr/>
          </p:nvSpPr>
          <p:spPr>
            <a:xfrm rot="5796525" flipV="1">
              <a:off x="11213166" y="8226516"/>
              <a:ext cx="460692" cy="99392"/>
            </a:xfrm>
            <a:custGeom>
              <a:avLst/>
              <a:gdLst>
                <a:gd name="connsiteX0" fmla="*/ 3810000 w 3810000"/>
                <a:gd name="connsiteY0" fmla="*/ 280002 h 1334102"/>
                <a:gd name="connsiteX1" fmla="*/ 3429000 w 3810000"/>
                <a:gd name="connsiteY1" fmla="*/ 38702 h 1334102"/>
                <a:gd name="connsiteX2" fmla="*/ 2984500 w 3810000"/>
                <a:gd name="connsiteY2" fmla="*/ 602 h 1334102"/>
                <a:gd name="connsiteX3" fmla="*/ 2501900 w 3810000"/>
                <a:gd name="connsiteY3" fmla="*/ 38702 h 1334102"/>
                <a:gd name="connsiteX4" fmla="*/ 2032000 w 3810000"/>
                <a:gd name="connsiteY4" fmla="*/ 191102 h 1334102"/>
                <a:gd name="connsiteX5" fmla="*/ 1625600 w 3810000"/>
                <a:gd name="connsiteY5" fmla="*/ 432402 h 1334102"/>
                <a:gd name="connsiteX6" fmla="*/ 1435100 w 3810000"/>
                <a:gd name="connsiteY6" fmla="*/ 749902 h 1334102"/>
                <a:gd name="connsiteX7" fmla="*/ 977900 w 3810000"/>
                <a:gd name="connsiteY7" fmla="*/ 915002 h 1334102"/>
                <a:gd name="connsiteX8" fmla="*/ 635000 w 3810000"/>
                <a:gd name="connsiteY8" fmla="*/ 1016602 h 1334102"/>
                <a:gd name="connsiteX9" fmla="*/ 368300 w 3810000"/>
                <a:gd name="connsiteY9" fmla="*/ 1054702 h 1334102"/>
                <a:gd name="connsiteX10" fmla="*/ 266700 w 3810000"/>
                <a:gd name="connsiteY10" fmla="*/ 1054702 h 1334102"/>
                <a:gd name="connsiteX11" fmla="*/ 0 w 3810000"/>
                <a:gd name="connsiteY11" fmla="*/ 1334102 h 1334102"/>
                <a:gd name="connsiteX0" fmla="*/ 4007715 w 4007716"/>
                <a:gd name="connsiteY0" fmla="*/ 3405 h 3609158"/>
                <a:gd name="connsiteX1" fmla="*/ 3429000 w 4007716"/>
                <a:gd name="connsiteY1" fmla="*/ 2313758 h 3609158"/>
                <a:gd name="connsiteX2" fmla="*/ 2984500 w 4007716"/>
                <a:gd name="connsiteY2" fmla="*/ 2275658 h 3609158"/>
                <a:gd name="connsiteX3" fmla="*/ 2501900 w 4007716"/>
                <a:gd name="connsiteY3" fmla="*/ 2313758 h 3609158"/>
                <a:gd name="connsiteX4" fmla="*/ 2032000 w 4007716"/>
                <a:gd name="connsiteY4" fmla="*/ 2466158 h 3609158"/>
                <a:gd name="connsiteX5" fmla="*/ 1625600 w 4007716"/>
                <a:gd name="connsiteY5" fmla="*/ 2707458 h 3609158"/>
                <a:gd name="connsiteX6" fmla="*/ 1435100 w 4007716"/>
                <a:gd name="connsiteY6" fmla="*/ 3024958 h 3609158"/>
                <a:gd name="connsiteX7" fmla="*/ 977900 w 4007716"/>
                <a:gd name="connsiteY7" fmla="*/ 3190058 h 3609158"/>
                <a:gd name="connsiteX8" fmla="*/ 635000 w 4007716"/>
                <a:gd name="connsiteY8" fmla="*/ 3291658 h 3609158"/>
                <a:gd name="connsiteX9" fmla="*/ 368300 w 4007716"/>
                <a:gd name="connsiteY9" fmla="*/ 3329758 h 3609158"/>
                <a:gd name="connsiteX10" fmla="*/ 266700 w 4007716"/>
                <a:gd name="connsiteY10" fmla="*/ 3329758 h 3609158"/>
                <a:gd name="connsiteX11" fmla="*/ 0 w 4007716"/>
                <a:gd name="connsiteY11" fmla="*/ 3609158 h 3609158"/>
                <a:gd name="connsiteX0" fmla="*/ 4007715 w 4007716"/>
                <a:gd name="connsiteY0" fmla="*/ 7957 h 3613710"/>
                <a:gd name="connsiteX1" fmla="*/ 3435973 w 4007716"/>
                <a:gd name="connsiteY1" fmla="*/ 1111233 h 3613710"/>
                <a:gd name="connsiteX2" fmla="*/ 2984500 w 4007716"/>
                <a:gd name="connsiteY2" fmla="*/ 2280210 h 3613710"/>
                <a:gd name="connsiteX3" fmla="*/ 2501900 w 4007716"/>
                <a:gd name="connsiteY3" fmla="*/ 2318310 h 3613710"/>
                <a:gd name="connsiteX4" fmla="*/ 2032000 w 4007716"/>
                <a:gd name="connsiteY4" fmla="*/ 2470710 h 3613710"/>
                <a:gd name="connsiteX5" fmla="*/ 1625600 w 4007716"/>
                <a:gd name="connsiteY5" fmla="*/ 2712010 h 3613710"/>
                <a:gd name="connsiteX6" fmla="*/ 1435100 w 4007716"/>
                <a:gd name="connsiteY6" fmla="*/ 3029510 h 3613710"/>
                <a:gd name="connsiteX7" fmla="*/ 977900 w 4007716"/>
                <a:gd name="connsiteY7" fmla="*/ 3194610 h 3613710"/>
                <a:gd name="connsiteX8" fmla="*/ 635000 w 4007716"/>
                <a:gd name="connsiteY8" fmla="*/ 3296210 h 3613710"/>
                <a:gd name="connsiteX9" fmla="*/ 368300 w 4007716"/>
                <a:gd name="connsiteY9" fmla="*/ 3334310 h 3613710"/>
                <a:gd name="connsiteX10" fmla="*/ 266700 w 4007716"/>
                <a:gd name="connsiteY10" fmla="*/ 3334310 h 3613710"/>
                <a:gd name="connsiteX11" fmla="*/ 0 w 4007716"/>
                <a:gd name="connsiteY11" fmla="*/ 3613710 h 3613710"/>
                <a:gd name="connsiteX0" fmla="*/ 4007715 w 4007716"/>
                <a:gd name="connsiteY0" fmla="*/ 6819 h 3612572"/>
                <a:gd name="connsiteX1" fmla="*/ 3435973 w 4007716"/>
                <a:gd name="connsiteY1" fmla="*/ 1110095 h 3612572"/>
                <a:gd name="connsiteX2" fmla="*/ 3000454 w 4007716"/>
                <a:gd name="connsiteY2" fmla="*/ 1358759 h 3612572"/>
                <a:gd name="connsiteX3" fmla="*/ 2501900 w 4007716"/>
                <a:gd name="connsiteY3" fmla="*/ 2317172 h 3612572"/>
                <a:gd name="connsiteX4" fmla="*/ 2032000 w 4007716"/>
                <a:gd name="connsiteY4" fmla="*/ 2469572 h 3612572"/>
                <a:gd name="connsiteX5" fmla="*/ 1625600 w 4007716"/>
                <a:gd name="connsiteY5" fmla="*/ 2710872 h 3612572"/>
                <a:gd name="connsiteX6" fmla="*/ 1435100 w 4007716"/>
                <a:gd name="connsiteY6" fmla="*/ 3028372 h 3612572"/>
                <a:gd name="connsiteX7" fmla="*/ 977900 w 4007716"/>
                <a:gd name="connsiteY7" fmla="*/ 3193472 h 3612572"/>
                <a:gd name="connsiteX8" fmla="*/ 635000 w 4007716"/>
                <a:gd name="connsiteY8" fmla="*/ 3295072 h 3612572"/>
                <a:gd name="connsiteX9" fmla="*/ 368300 w 4007716"/>
                <a:gd name="connsiteY9" fmla="*/ 3333172 h 3612572"/>
                <a:gd name="connsiteX10" fmla="*/ 266700 w 4007716"/>
                <a:gd name="connsiteY10" fmla="*/ 3333172 h 3612572"/>
                <a:gd name="connsiteX11" fmla="*/ 0 w 4007716"/>
                <a:gd name="connsiteY11" fmla="*/ 3612572 h 3612572"/>
                <a:gd name="connsiteX0" fmla="*/ 4007715 w 4007716"/>
                <a:gd name="connsiteY0" fmla="*/ 9854 h 3615607"/>
                <a:gd name="connsiteX1" fmla="*/ 3497427 w 4007716"/>
                <a:gd name="connsiteY1" fmla="*/ 787648 h 3615607"/>
                <a:gd name="connsiteX2" fmla="*/ 3000454 w 4007716"/>
                <a:gd name="connsiteY2" fmla="*/ 1361794 h 3615607"/>
                <a:gd name="connsiteX3" fmla="*/ 2501900 w 4007716"/>
                <a:gd name="connsiteY3" fmla="*/ 2320207 h 3615607"/>
                <a:gd name="connsiteX4" fmla="*/ 2032000 w 4007716"/>
                <a:gd name="connsiteY4" fmla="*/ 2472607 h 3615607"/>
                <a:gd name="connsiteX5" fmla="*/ 1625600 w 4007716"/>
                <a:gd name="connsiteY5" fmla="*/ 2713907 h 3615607"/>
                <a:gd name="connsiteX6" fmla="*/ 1435100 w 4007716"/>
                <a:gd name="connsiteY6" fmla="*/ 3031407 h 3615607"/>
                <a:gd name="connsiteX7" fmla="*/ 977900 w 4007716"/>
                <a:gd name="connsiteY7" fmla="*/ 3196507 h 3615607"/>
                <a:gd name="connsiteX8" fmla="*/ 635000 w 4007716"/>
                <a:gd name="connsiteY8" fmla="*/ 3298107 h 3615607"/>
                <a:gd name="connsiteX9" fmla="*/ 368300 w 4007716"/>
                <a:gd name="connsiteY9" fmla="*/ 3336207 h 3615607"/>
                <a:gd name="connsiteX10" fmla="*/ 266700 w 4007716"/>
                <a:gd name="connsiteY10" fmla="*/ 3336207 h 3615607"/>
                <a:gd name="connsiteX11" fmla="*/ 0 w 4007716"/>
                <a:gd name="connsiteY11" fmla="*/ 3615607 h 3615607"/>
                <a:gd name="connsiteX0" fmla="*/ 3955833 w 3955831"/>
                <a:gd name="connsiteY0" fmla="*/ 7816 h 3840267"/>
                <a:gd name="connsiteX1" fmla="*/ 3497427 w 3955831"/>
                <a:gd name="connsiteY1" fmla="*/ 1012308 h 3840267"/>
                <a:gd name="connsiteX2" fmla="*/ 3000454 w 3955831"/>
                <a:gd name="connsiteY2" fmla="*/ 1586454 h 3840267"/>
                <a:gd name="connsiteX3" fmla="*/ 2501900 w 3955831"/>
                <a:gd name="connsiteY3" fmla="*/ 2544867 h 3840267"/>
                <a:gd name="connsiteX4" fmla="*/ 2032000 w 3955831"/>
                <a:gd name="connsiteY4" fmla="*/ 2697267 h 3840267"/>
                <a:gd name="connsiteX5" fmla="*/ 1625600 w 3955831"/>
                <a:gd name="connsiteY5" fmla="*/ 2938567 h 3840267"/>
                <a:gd name="connsiteX6" fmla="*/ 1435100 w 3955831"/>
                <a:gd name="connsiteY6" fmla="*/ 3256067 h 3840267"/>
                <a:gd name="connsiteX7" fmla="*/ 977900 w 3955831"/>
                <a:gd name="connsiteY7" fmla="*/ 3421167 h 3840267"/>
                <a:gd name="connsiteX8" fmla="*/ 635000 w 3955831"/>
                <a:gd name="connsiteY8" fmla="*/ 3522767 h 3840267"/>
                <a:gd name="connsiteX9" fmla="*/ 368300 w 3955831"/>
                <a:gd name="connsiteY9" fmla="*/ 3560867 h 3840267"/>
                <a:gd name="connsiteX10" fmla="*/ 266700 w 3955831"/>
                <a:gd name="connsiteY10" fmla="*/ 3560867 h 3840267"/>
                <a:gd name="connsiteX11" fmla="*/ 0 w 3955831"/>
                <a:gd name="connsiteY11" fmla="*/ 3840267 h 3840267"/>
                <a:gd name="connsiteX0" fmla="*/ 3955833 w 3955831"/>
                <a:gd name="connsiteY0" fmla="*/ 13302 h 3845753"/>
                <a:gd name="connsiteX1" fmla="*/ 3490041 w 3955831"/>
                <a:gd name="connsiteY1" fmla="*/ 638999 h 3845753"/>
                <a:gd name="connsiteX2" fmla="*/ 3000454 w 3955831"/>
                <a:gd name="connsiteY2" fmla="*/ 1591940 h 3845753"/>
                <a:gd name="connsiteX3" fmla="*/ 2501900 w 3955831"/>
                <a:gd name="connsiteY3" fmla="*/ 2550353 h 3845753"/>
                <a:gd name="connsiteX4" fmla="*/ 2032000 w 3955831"/>
                <a:gd name="connsiteY4" fmla="*/ 2702753 h 3845753"/>
                <a:gd name="connsiteX5" fmla="*/ 1625600 w 3955831"/>
                <a:gd name="connsiteY5" fmla="*/ 2944053 h 3845753"/>
                <a:gd name="connsiteX6" fmla="*/ 1435100 w 3955831"/>
                <a:gd name="connsiteY6" fmla="*/ 3261553 h 3845753"/>
                <a:gd name="connsiteX7" fmla="*/ 977900 w 3955831"/>
                <a:gd name="connsiteY7" fmla="*/ 3426653 h 3845753"/>
                <a:gd name="connsiteX8" fmla="*/ 635000 w 3955831"/>
                <a:gd name="connsiteY8" fmla="*/ 3528253 h 3845753"/>
                <a:gd name="connsiteX9" fmla="*/ 368300 w 3955831"/>
                <a:gd name="connsiteY9" fmla="*/ 3566353 h 3845753"/>
                <a:gd name="connsiteX10" fmla="*/ 266700 w 3955831"/>
                <a:gd name="connsiteY10" fmla="*/ 3566353 h 3845753"/>
                <a:gd name="connsiteX11" fmla="*/ 0 w 3955831"/>
                <a:gd name="connsiteY11" fmla="*/ 3845753 h 3845753"/>
                <a:gd name="connsiteX0" fmla="*/ 3955833 w 3955831"/>
                <a:gd name="connsiteY0" fmla="*/ 13302 h 3845753"/>
                <a:gd name="connsiteX1" fmla="*/ 3490041 w 3955831"/>
                <a:gd name="connsiteY1" fmla="*/ 638999 h 3845753"/>
                <a:gd name="connsiteX2" fmla="*/ 3000454 w 3955831"/>
                <a:gd name="connsiteY2" fmla="*/ 1591940 h 3845753"/>
                <a:gd name="connsiteX3" fmla="*/ 2509874 w 3955831"/>
                <a:gd name="connsiteY3" fmla="*/ 2090201 h 3845753"/>
                <a:gd name="connsiteX4" fmla="*/ 2032000 w 3955831"/>
                <a:gd name="connsiteY4" fmla="*/ 2702753 h 3845753"/>
                <a:gd name="connsiteX5" fmla="*/ 1625600 w 3955831"/>
                <a:gd name="connsiteY5" fmla="*/ 2944053 h 3845753"/>
                <a:gd name="connsiteX6" fmla="*/ 1435100 w 3955831"/>
                <a:gd name="connsiteY6" fmla="*/ 3261553 h 3845753"/>
                <a:gd name="connsiteX7" fmla="*/ 977900 w 3955831"/>
                <a:gd name="connsiteY7" fmla="*/ 3426653 h 3845753"/>
                <a:gd name="connsiteX8" fmla="*/ 635000 w 3955831"/>
                <a:gd name="connsiteY8" fmla="*/ 3528253 h 3845753"/>
                <a:gd name="connsiteX9" fmla="*/ 368300 w 3955831"/>
                <a:gd name="connsiteY9" fmla="*/ 3566353 h 3845753"/>
                <a:gd name="connsiteX10" fmla="*/ 266700 w 3955831"/>
                <a:gd name="connsiteY10" fmla="*/ 3566353 h 3845753"/>
                <a:gd name="connsiteX11" fmla="*/ 0 w 3955831"/>
                <a:gd name="connsiteY11" fmla="*/ 3845753 h 3845753"/>
                <a:gd name="connsiteX0" fmla="*/ 3955833 w 3955831"/>
                <a:gd name="connsiteY0" fmla="*/ 12631 h 3845082"/>
                <a:gd name="connsiteX1" fmla="*/ 3490041 w 3955831"/>
                <a:gd name="connsiteY1" fmla="*/ 638328 h 3845082"/>
                <a:gd name="connsiteX2" fmla="*/ 3003642 w 3955831"/>
                <a:gd name="connsiteY2" fmla="*/ 1407198 h 3845082"/>
                <a:gd name="connsiteX3" fmla="*/ 2509874 w 3955831"/>
                <a:gd name="connsiteY3" fmla="*/ 2089530 h 3845082"/>
                <a:gd name="connsiteX4" fmla="*/ 2032000 w 3955831"/>
                <a:gd name="connsiteY4" fmla="*/ 2702082 h 3845082"/>
                <a:gd name="connsiteX5" fmla="*/ 1625600 w 3955831"/>
                <a:gd name="connsiteY5" fmla="*/ 2943382 h 3845082"/>
                <a:gd name="connsiteX6" fmla="*/ 1435100 w 3955831"/>
                <a:gd name="connsiteY6" fmla="*/ 3260882 h 3845082"/>
                <a:gd name="connsiteX7" fmla="*/ 977900 w 3955831"/>
                <a:gd name="connsiteY7" fmla="*/ 3425982 h 3845082"/>
                <a:gd name="connsiteX8" fmla="*/ 635000 w 3955831"/>
                <a:gd name="connsiteY8" fmla="*/ 3527582 h 3845082"/>
                <a:gd name="connsiteX9" fmla="*/ 368300 w 3955831"/>
                <a:gd name="connsiteY9" fmla="*/ 3565682 h 3845082"/>
                <a:gd name="connsiteX10" fmla="*/ 266700 w 3955831"/>
                <a:gd name="connsiteY10" fmla="*/ 3565682 h 3845082"/>
                <a:gd name="connsiteX11" fmla="*/ 0 w 3955831"/>
                <a:gd name="connsiteY11" fmla="*/ 3845082 h 3845082"/>
                <a:gd name="connsiteX0" fmla="*/ 3955833 w 3955831"/>
                <a:gd name="connsiteY0" fmla="*/ 12631 h 3845082"/>
                <a:gd name="connsiteX1" fmla="*/ 3490041 w 3955831"/>
                <a:gd name="connsiteY1" fmla="*/ 638328 h 3845082"/>
                <a:gd name="connsiteX2" fmla="*/ 3003642 w 3955831"/>
                <a:gd name="connsiteY2" fmla="*/ 1407198 h 3845082"/>
                <a:gd name="connsiteX3" fmla="*/ 2509874 w 3955831"/>
                <a:gd name="connsiteY3" fmla="*/ 2089530 h 3845082"/>
                <a:gd name="connsiteX4" fmla="*/ 2117801 w 3955831"/>
                <a:gd name="connsiteY4" fmla="*/ 2582078 h 3845082"/>
                <a:gd name="connsiteX5" fmla="*/ 1625600 w 3955831"/>
                <a:gd name="connsiteY5" fmla="*/ 2943382 h 3845082"/>
                <a:gd name="connsiteX6" fmla="*/ 1435100 w 3955831"/>
                <a:gd name="connsiteY6" fmla="*/ 3260882 h 3845082"/>
                <a:gd name="connsiteX7" fmla="*/ 977900 w 3955831"/>
                <a:gd name="connsiteY7" fmla="*/ 3425982 h 3845082"/>
                <a:gd name="connsiteX8" fmla="*/ 635000 w 3955831"/>
                <a:gd name="connsiteY8" fmla="*/ 3527582 h 3845082"/>
                <a:gd name="connsiteX9" fmla="*/ 368300 w 3955831"/>
                <a:gd name="connsiteY9" fmla="*/ 3565682 h 3845082"/>
                <a:gd name="connsiteX10" fmla="*/ 266700 w 3955831"/>
                <a:gd name="connsiteY10" fmla="*/ 3565682 h 3845082"/>
                <a:gd name="connsiteX11" fmla="*/ 0 w 3955831"/>
                <a:gd name="connsiteY11" fmla="*/ 3845082 h 3845082"/>
                <a:gd name="connsiteX0" fmla="*/ 3955833 w 3955831"/>
                <a:gd name="connsiteY0" fmla="*/ 12631 h 3845082"/>
                <a:gd name="connsiteX1" fmla="*/ 3490041 w 3955831"/>
                <a:gd name="connsiteY1" fmla="*/ 638328 h 3845082"/>
                <a:gd name="connsiteX2" fmla="*/ 3003642 w 3955831"/>
                <a:gd name="connsiteY2" fmla="*/ 1407198 h 3845082"/>
                <a:gd name="connsiteX3" fmla="*/ 2509874 w 3955831"/>
                <a:gd name="connsiteY3" fmla="*/ 2089530 h 3845082"/>
                <a:gd name="connsiteX4" fmla="*/ 2117801 w 3955831"/>
                <a:gd name="connsiteY4" fmla="*/ 2582078 h 3845082"/>
                <a:gd name="connsiteX5" fmla="*/ 1723569 w 3955831"/>
                <a:gd name="connsiteY5" fmla="*/ 2925975 h 3845082"/>
                <a:gd name="connsiteX6" fmla="*/ 1435100 w 3955831"/>
                <a:gd name="connsiteY6" fmla="*/ 3260882 h 3845082"/>
                <a:gd name="connsiteX7" fmla="*/ 977900 w 3955831"/>
                <a:gd name="connsiteY7" fmla="*/ 3425982 h 3845082"/>
                <a:gd name="connsiteX8" fmla="*/ 635000 w 3955831"/>
                <a:gd name="connsiteY8" fmla="*/ 3527582 h 3845082"/>
                <a:gd name="connsiteX9" fmla="*/ 368300 w 3955831"/>
                <a:gd name="connsiteY9" fmla="*/ 3565682 h 3845082"/>
                <a:gd name="connsiteX10" fmla="*/ 266700 w 3955831"/>
                <a:gd name="connsiteY10" fmla="*/ 3565682 h 3845082"/>
                <a:gd name="connsiteX11" fmla="*/ 0 w 3955831"/>
                <a:gd name="connsiteY11" fmla="*/ 3845082 h 3845082"/>
                <a:gd name="connsiteX0" fmla="*/ 3955833 w 3955831"/>
                <a:gd name="connsiteY0" fmla="*/ 12631 h 3845082"/>
                <a:gd name="connsiteX1" fmla="*/ 3490041 w 3955831"/>
                <a:gd name="connsiteY1" fmla="*/ 638328 h 3845082"/>
                <a:gd name="connsiteX2" fmla="*/ 3003642 w 3955831"/>
                <a:gd name="connsiteY2" fmla="*/ 1407198 h 3845082"/>
                <a:gd name="connsiteX3" fmla="*/ 2509874 w 3955831"/>
                <a:gd name="connsiteY3" fmla="*/ 2089530 h 3845082"/>
                <a:gd name="connsiteX4" fmla="*/ 2117801 w 3955831"/>
                <a:gd name="connsiteY4" fmla="*/ 2582078 h 3845082"/>
                <a:gd name="connsiteX5" fmla="*/ 1723569 w 3955831"/>
                <a:gd name="connsiteY5" fmla="*/ 2925975 h 3845082"/>
                <a:gd name="connsiteX6" fmla="*/ 1407561 w 3955831"/>
                <a:gd name="connsiteY6" fmla="*/ 3239563 h 3845082"/>
                <a:gd name="connsiteX7" fmla="*/ 977900 w 3955831"/>
                <a:gd name="connsiteY7" fmla="*/ 3425982 h 3845082"/>
                <a:gd name="connsiteX8" fmla="*/ 635000 w 3955831"/>
                <a:gd name="connsiteY8" fmla="*/ 3527582 h 3845082"/>
                <a:gd name="connsiteX9" fmla="*/ 368300 w 3955831"/>
                <a:gd name="connsiteY9" fmla="*/ 3565682 h 3845082"/>
                <a:gd name="connsiteX10" fmla="*/ 266700 w 3955831"/>
                <a:gd name="connsiteY10" fmla="*/ 3565682 h 3845082"/>
                <a:gd name="connsiteX11" fmla="*/ 0 w 3955831"/>
                <a:gd name="connsiteY11" fmla="*/ 3845082 h 3845082"/>
                <a:gd name="connsiteX0" fmla="*/ 3955833 w 3955831"/>
                <a:gd name="connsiteY0" fmla="*/ 12631 h 3845082"/>
                <a:gd name="connsiteX1" fmla="*/ 3490041 w 3955831"/>
                <a:gd name="connsiteY1" fmla="*/ 638328 h 3845082"/>
                <a:gd name="connsiteX2" fmla="*/ 3003642 w 3955831"/>
                <a:gd name="connsiteY2" fmla="*/ 1407198 h 3845082"/>
                <a:gd name="connsiteX3" fmla="*/ 2509874 w 3955831"/>
                <a:gd name="connsiteY3" fmla="*/ 2089530 h 3845082"/>
                <a:gd name="connsiteX4" fmla="*/ 2117801 w 3955831"/>
                <a:gd name="connsiteY4" fmla="*/ 2582078 h 3845082"/>
                <a:gd name="connsiteX5" fmla="*/ 1723569 w 3955831"/>
                <a:gd name="connsiteY5" fmla="*/ 2925975 h 3845082"/>
                <a:gd name="connsiteX6" fmla="*/ 1407561 w 3955831"/>
                <a:gd name="connsiteY6" fmla="*/ 3239563 h 3845082"/>
                <a:gd name="connsiteX7" fmla="*/ 977900 w 3955831"/>
                <a:gd name="connsiteY7" fmla="*/ 3425982 h 3845082"/>
                <a:gd name="connsiteX8" fmla="*/ 635000 w 3955831"/>
                <a:gd name="connsiteY8" fmla="*/ 3527582 h 3845082"/>
                <a:gd name="connsiteX9" fmla="*/ 368300 w 3955831"/>
                <a:gd name="connsiteY9" fmla="*/ 3565682 h 3845082"/>
                <a:gd name="connsiteX10" fmla="*/ 0 w 3955831"/>
                <a:gd name="connsiteY10" fmla="*/ 3845082 h 384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5831" h="3845082">
                  <a:moveTo>
                    <a:pt x="3955833" y="12631"/>
                  </a:moveTo>
                  <a:cubicBezTo>
                    <a:pt x="3834124" y="-84736"/>
                    <a:pt x="3648740" y="405900"/>
                    <a:pt x="3490041" y="638328"/>
                  </a:cubicBezTo>
                  <a:cubicBezTo>
                    <a:pt x="3331343" y="870756"/>
                    <a:pt x="3167003" y="1165331"/>
                    <a:pt x="3003642" y="1407198"/>
                  </a:cubicBezTo>
                  <a:cubicBezTo>
                    <a:pt x="2840281" y="1649065"/>
                    <a:pt x="2657514" y="1893717"/>
                    <a:pt x="2509874" y="2089530"/>
                  </a:cubicBezTo>
                  <a:cubicBezTo>
                    <a:pt x="2362234" y="2285343"/>
                    <a:pt x="2248852" y="2442671"/>
                    <a:pt x="2117801" y="2582078"/>
                  </a:cubicBezTo>
                  <a:cubicBezTo>
                    <a:pt x="1986750" y="2721485"/>
                    <a:pt x="1841942" y="2816394"/>
                    <a:pt x="1723569" y="2925975"/>
                  </a:cubicBezTo>
                  <a:cubicBezTo>
                    <a:pt x="1605196" y="3035556"/>
                    <a:pt x="1531839" y="3156229"/>
                    <a:pt x="1407561" y="3239563"/>
                  </a:cubicBezTo>
                  <a:cubicBezTo>
                    <a:pt x="1283283" y="3322897"/>
                    <a:pt x="1106660" y="3377979"/>
                    <a:pt x="977900" y="3425982"/>
                  </a:cubicBezTo>
                  <a:cubicBezTo>
                    <a:pt x="849140" y="3473985"/>
                    <a:pt x="736600" y="3504299"/>
                    <a:pt x="635000" y="3527582"/>
                  </a:cubicBezTo>
                  <a:cubicBezTo>
                    <a:pt x="533400" y="3550865"/>
                    <a:pt x="474133" y="3512765"/>
                    <a:pt x="368300" y="3565682"/>
                  </a:cubicBezTo>
                  <a:cubicBezTo>
                    <a:pt x="262467" y="3618599"/>
                    <a:pt x="76729" y="3786874"/>
                    <a:pt x="0" y="3845082"/>
                  </a:cubicBezTo>
                </a:path>
              </a:pathLst>
            </a:custGeom>
            <a:noFill/>
            <a:ln w="50800" cap="rnd" cmpd="dbl">
              <a:solidFill>
                <a:schemeClr val="accent2">
                  <a:lumMod val="75000"/>
                </a:schemeClr>
              </a:solidFill>
              <a:prstDash val="solid"/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43" name="フリーフォーム 342"/>
            <p:cNvSpPr>
              <a:spLocks noChangeAspect="1"/>
            </p:cNvSpPr>
            <p:nvPr/>
          </p:nvSpPr>
          <p:spPr>
            <a:xfrm>
              <a:off x="10957942" y="7691430"/>
              <a:ext cx="178536" cy="274973"/>
            </a:xfrm>
            <a:custGeom>
              <a:avLst/>
              <a:gdLst>
                <a:gd name="connsiteX0" fmla="*/ 625911 w 1466086"/>
                <a:gd name="connsiteY0" fmla="*/ 11103 h 2545559"/>
                <a:gd name="connsiteX1" fmla="*/ 578286 w 1466086"/>
                <a:gd name="connsiteY1" fmla="*/ 30153 h 2545559"/>
                <a:gd name="connsiteX2" fmla="*/ 206811 w 1466086"/>
                <a:gd name="connsiteY2" fmla="*/ 268278 h 2545559"/>
                <a:gd name="connsiteX3" fmla="*/ 16311 w 1466086"/>
                <a:gd name="connsiteY3" fmla="*/ 668328 h 2545559"/>
                <a:gd name="connsiteX4" fmla="*/ 54411 w 1466086"/>
                <a:gd name="connsiteY4" fmla="*/ 1163628 h 2545559"/>
                <a:gd name="connsiteX5" fmla="*/ 406836 w 1466086"/>
                <a:gd name="connsiteY5" fmla="*/ 1439853 h 2545559"/>
                <a:gd name="connsiteX6" fmla="*/ 606861 w 1466086"/>
                <a:gd name="connsiteY6" fmla="*/ 1773228 h 2545559"/>
                <a:gd name="connsiteX7" fmla="*/ 702111 w 1466086"/>
                <a:gd name="connsiteY7" fmla="*/ 2135178 h 2545559"/>
                <a:gd name="connsiteX8" fmla="*/ 740211 w 1466086"/>
                <a:gd name="connsiteY8" fmla="*/ 2392353 h 2545559"/>
                <a:gd name="connsiteX9" fmla="*/ 778311 w 1466086"/>
                <a:gd name="connsiteY9" fmla="*/ 2487603 h 2545559"/>
                <a:gd name="connsiteX10" fmla="*/ 940236 w 1466086"/>
                <a:gd name="connsiteY10" fmla="*/ 2544753 h 2545559"/>
                <a:gd name="connsiteX11" fmla="*/ 1130736 w 1466086"/>
                <a:gd name="connsiteY11" fmla="*/ 2478078 h 2545559"/>
                <a:gd name="connsiteX12" fmla="*/ 1340286 w 1466086"/>
                <a:gd name="connsiteY12" fmla="*/ 2039928 h 2545559"/>
                <a:gd name="connsiteX13" fmla="*/ 1387911 w 1466086"/>
                <a:gd name="connsiteY13" fmla="*/ 1630353 h 2545559"/>
                <a:gd name="connsiteX14" fmla="*/ 1454586 w 1466086"/>
                <a:gd name="connsiteY14" fmla="*/ 1087428 h 2545559"/>
                <a:gd name="connsiteX15" fmla="*/ 1454586 w 1466086"/>
                <a:gd name="connsiteY15" fmla="*/ 611178 h 2545559"/>
                <a:gd name="connsiteX16" fmla="*/ 1340286 w 1466086"/>
                <a:gd name="connsiteY16" fmla="*/ 382578 h 2545559"/>
                <a:gd name="connsiteX17" fmla="*/ 1178361 w 1466086"/>
                <a:gd name="connsiteY17" fmla="*/ 230178 h 2545559"/>
                <a:gd name="connsiteX18" fmla="*/ 968811 w 1466086"/>
                <a:gd name="connsiteY18" fmla="*/ 58728 h 2545559"/>
                <a:gd name="connsiteX19" fmla="*/ 806886 w 1466086"/>
                <a:gd name="connsiteY19" fmla="*/ 39678 h 2545559"/>
                <a:gd name="connsiteX0" fmla="*/ 625911 w 1466086"/>
                <a:gd name="connsiteY0" fmla="*/ 11103 h 2545559"/>
                <a:gd name="connsiteX1" fmla="*/ 578286 w 1466086"/>
                <a:gd name="connsiteY1" fmla="*/ 30153 h 2545559"/>
                <a:gd name="connsiteX2" fmla="*/ 206811 w 1466086"/>
                <a:gd name="connsiteY2" fmla="*/ 268278 h 2545559"/>
                <a:gd name="connsiteX3" fmla="*/ 16311 w 1466086"/>
                <a:gd name="connsiteY3" fmla="*/ 668328 h 2545559"/>
                <a:gd name="connsiteX4" fmla="*/ 54411 w 1466086"/>
                <a:gd name="connsiteY4" fmla="*/ 1163628 h 2545559"/>
                <a:gd name="connsiteX5" fmla="*/ 406836 w 1466086"/>
                <a:gd name="connsiteY5" fmla="*/ 1439853 h 2545559"/>
                <a:gd name="connsiteX6" fmla="*/ 606861 w 1466086"/>
                <a:gd name="connsiteY6" fmla="*/ 1773228 h 2545559"/>
                <a:gd name="connsiteX7" fmla="*/ 702111 w 1466086"/>
                <a:gd name="connsiteY7" fmla="*/ 2135178 h 2545559"/>
                <a:gd name="connsiteX8" fmla="*/ 740211 w 1466086"/>
                <a:gd name="connsiteY8" fmla="*/ 2392353 h 2545559"/>
                <a:gd name="connsiteX9" fmla="*/ 778311 w 1466086"/>
                <a:gd name="connsiteY9" fmla="*/ 2487603 h 2545559"/>
                <a:gd name="connsiteX10" fmla="*/ 940236 w 1466086"/>
                <a:gd name="connsiteY10" fmla="*/ 2544753 h 2545559"/>
                <a:gd name="connsiteX11" fmla="*/ 1130736 w 1466086"/>
                <a:gd name="connsiteY11" fmla="*/ 2478078 h 2545559"/>
                <a:gd name="connsiteX12" fmla="*/ 1340286 w 1466086"/>
                <a:gd name="connsiteY12" fmla="*/ 2039928 h 2545559"/>
                <a:gd name="connsiteX13" fmla="*/ 1387911 w 1466086"/>
                <a:gd name="connsiteY13" fmla="*/ 1630353 h 2545559"/>
                <a:gd name="connsiteX14" fmla="*/ 1454586 w 1466086"/>
                <a:gd name="connsiteY14" fmla="*/ 1087428 h 2545559"/>
                <a:gd name="connsiteX15" fmla="*/ 1454586 w 1466086"/>
                <a:gd name="connsiteY15" fmla="*/ 611178 h 2545559"/>
                <a:gd name="connsiteX16" fmla="*/ 1340286 w 1466086"/>
                <a:gd name="connsiteY16" fmla="*/ 382578 h 2545559"/>
                <a:gd name="connsiteX17" fmla="*/ 1178361 w 1466086"/>
                <a:gd name="connsiteY17" fmla="*/ 230178 h 2545559"/>
                <a:gd name="connsiteX18" fmla="*/ 968811 w 1466086"/>
                <a:gd name="connsiteY18" fmla="*/ 58728 h 2545559"/>
                <a:gd name="connsiteX19" fmla="*/ 806886 w 1466086"/>
                <a:gd name="connsiteY19" fmla="*/ 11103 h 2545559"/>
                <a:gd name="connsiteX0" fmla="*/ 625911 w 1466086"/>
                <a:gd name="connsiteY0" fmla="*/ 11103 h 2545559"/>
                <a:gd name="connsiteX1" fmla="*/ 578286 w 1466086"/>
                <a:gd name="connsiteY1" fmla="*/ 30153 h 2545559"/>
                <a:gd name="connsiteX2" fmla="*/ 206811 w 1466086"/>
                <a:gd name="connsiteY2" fmla="*/ 268278 h 2545559"/>
                <a:gd name="connsiteX3" fmla="*/ 16311 w 1466086"/>
                <a:gd name="connsiteY3" fmla="*/ 668328 h 2545559"/>
                <a:gd name="connsiteX4" fmla="*/ 54411 w 1466086"/>
                <a:gd name="connsiteY4" fmla="*/ 1163628 h 2545559"/>
                <a:gd name="connsiteX5" fmla="*/ 406836 w 1466086"/>
                <a:gd name="connsiteY5" fmla="*/ 1439853 h 2545559"/>
                <a:gd name="connsiteX6" fmla="*/ 606861 w 1466086"/>
                <a:gd name="connsiteY6" fmla="*/ 1773228 h 2545559"/>
                <a:gd name="connsiteX7" fmla="*/ 702111 w 1466086"/>
                <a:gd name="connsiteY7" fmla="*/ 2135178 h 2545559"/>
                <a:gd name="connsiteX8" fmla="*/ 740211 w 1466086"/>
                <a:gd name="connsiteY8" fmla="*/ 2392353 h 2545559"/>
                <a:gd name="connsiteX9" fmla="*/ 778311 w 1466086"/>
                <a:gd name="connsiteY9" fmla="*/ 2487603 h 2545559"/>
                <a:gd name="connsiteX10" fmla="*/ 940236 w 1466086"/>
                <a:gd name="connsiteY10" fmla="*/ 2544753 h 2545559"/>
                <a:gd name="connsiteX11" fmla="*/ 1130736 w 1466086"/>
                <a:gd name="connsiteY11" fmla="*/ 2478078 h 2545559"/>
                <a:gd name="connsiteX12" fmla="*/ 1340286 w 1466086"/>
                <a:gd name="connsiteY12" fmla="*/ 2039928 h 2545559"/>
                <a:gd name="connsiteX13" fmla="*/ 1387911 w 1466086"/>
                <a:gd name="connsiteY13" fmla="*/ 1630353 h 2545559"/>
                <a:gd name="connsiteX14" fmla="*/ 1454586 w 1466086"/>
                <a:gd name="connsiteY14" fmla="*/ 1087428 h 2545559"/>
                <a:gd name="connsiteX15" fmla="*/ 1454586 w 1466086"/>
                <a:gd name="connsiteY15" fmla="*/ 611178 h 2545559"/>
                <a:gd name="connsiteX16" fmla="*/ 1340286 w 1466086"/>
                <a:gd name="connsiteY16" fmla="*/ 382578 h 2545559"/>
                <a:gd name="connsiteX17" fmla="*/ 1178361 w 1466086"/>
                <a:gd name="connsiteY17" fmla="*/ 201603 h 2545559"/>
                <a:gd name="connsiteX18" fmla="*/ 968811 w 1466086"/>
                <a:gd name="connsiteY18" fmla="*/ 58728 h 2545559"/>
                <a:gd name="connsiteX19" fmla="*/ 806886 w 1466086"/>
                <a:gd name="connsiteY19" fmla="*/ 11103 h 2545559"/>
                <a:gd name="connsiteX0" fmla="*/ 625036 w 1465211"/>
                <a:gd name="connsiteY0" fmla="*/ 11103 h 2545559"/>
                <a:gd name="connsiteX1" fmla="*/ 577411 w 1465211"/>
                <a:gd name="connsiteY1" fmla="*/ 30153 h 2545559"/>
                <a:gd name="connsiteX2" fmla="*/ 205936 w 1465211"/>
                <a:gd name="connsiteY2" fmla="*/ 268278 h 2545559"/>
                <a:gd name="connsiteX3" fmla="*/ 15436 w 1465211"/>
                <a:gd name="connsiteY3" fmla="*/ 668328 h 2545559"/>
                <a:gd name="connsiteX4" fmla="*/ 53536 w 1465211"/>
                <a:gd name="connsiteY4" fmla="*/ 1163628 h 2545559"/>
                <a:gd name="connsiteX5" fmla="*/ 386911 w 1465211"/>
                <a:gd name="connsiteY5" fmla="*/ 1468428 h 2545559"/>
                <a:gd name="connsiteX6" fmla="*/ 605986 w 1465211"/>
                <a:gd name="connsiteY6" fmla="*/ 1773228 h 2545559"/>
                <a:gd name="connsiteX7" fmla="*/ 701236 w 1465211"/>
                <a:gd name="connsiteY7" fmla="*/ 2135178 h 2545559"/>
                <a:gd name="connsiteX8" fmla="*/ 739336 w 1465211"/>
                <a:gd name="connsiteY8" fmla="*/ 2392353 h 2545559"/>
                <a:gd name="connsiteX9" fmla="*/ 777436 w 1465211"/>
                <a:gd name="connsiteY9" fmla="*/ 2487603 h 2545559"/>
                <a:gd name="connsiteX10" fmla="*/ 939361 w 1465211"/>
                <a:gd name="connsiteY10" fmla="*/ 2544753 h 2545559"/>
                <a:gd name="connsiteX11" fmla="*/ 1129861 w 1465211"/>
                <a:gd name="connsiteY11" fmla="*/ 2478078 h 2545559"/>
                <a:gd name="connsiteX12" fmla="*/ 1339411 w 1465211"/>
                <a:gd name="connsiteY12" fmla="*/ 2039928 h 2545559"/>
                <a:gd name="connsiteX13" fmla="*/ 1387036 w 1465211"/>
                <a:gd name="connsiteY13" fmla="*/ 1630353 h 2545559"/>
                <a:gd name="connsiteX14" fmla="*/ 1453711 w 1465211"/>
                <a:gd name="connsiteY14" fmla="*/ 1087428 h 2545559"/>
                <a:gd name="connsiteX15" fmla="*/ 1453711 w 1465211"/>
                <a:gd name="connsiteY15" fmla="*/ 611178 h 2545559"/>
                <a:gd name="connsiteX16" fmla="*/ 1339411 w 1465211"/>
                <a:gd name="connsiteY16" fmla="*/ 382578 h 2545559"/>
                <a:gd name="connsiteX17" fmla="*/ 1177486 w 1465211"/>
                <a:gd name="connsiteY17" fmla="*/ 201603 h 2545559"/>
                <a:gd name="connsiteX18" fmla="*/ 967936 w 1465211"/>
                <a:gd name="connsiteY18" fmla="*/ 58728 h 2545559"/>
                <a:gd name="connsiteX19" fmla="*/ 806011 w 1465211"/>
                <a:gd name="connsiteY19" fmla="*/ 11103 h 2545559"/>
                <a:gd name="connsiteX0" fmla="*/ 699764 w 1539939"/>
                <a:gd name="connsiteY0" fmla="*/ 11103 h 2545559"/>
                <a:gd name="connsiteX1" fmla="*/ 652139 w 1539939"/>
                <a:gd name="connsiteY1" fmla="*/ 30153 h 2545559"/>
                <a:gd name="connsiteX2" fmla="*/ 280664 w 1539939"/>
                <a:gd name="connsiteY2" fmla="*/ 268278 h 2545559"/>
                <a:gd name="connsiteX3" fmla="*/ 5175 w 1539939"/>
                <a:gd name="connsiteY3" fmla="*/ 658562 h 2545559"/>
                <a:gd name="connsiteX4" fmla="*/ 128264 w 1539939"/>
                <a:gd name="connsiteY4" fmla="*/ 1163628 h 2545559"/>
                <a:gd name="connsiteX5" fmla="*/ 461639 w 1539939"/>
                <a:gd name="connsiteY5" fmla="*/ 1468428 h 2545559"/>
                <a:gd name="connsiteX6" fmla="*/ 680714 w 1539939"/>
                <a:gd name="connsiteY6" fmla="*/ 1773228 h 2545559"/>
                <a:gd name="connsiteX7" fmla="*/ 775964 w 1539939"/>
                <a:gd name="connsiteY7" fmla="*/ 2135178 h 2545559"/>
                <a:gd name="connsiteX8" fmla="*/ 814064 w 1539939"/>
                <a:gd name="connsiteY8" fmla="*/ 2392353 h 2545559"/>
                <a:gd name="connsiteX9" fmla="*/ 852164 w 1539939"/>
                <a:gd name="connsiteY9" fmla="*/ 2487603 h 2545559"/>
                <a:gd name="connsiteX10" fmla="*/ 1014089 w 1539939"/>
                <a:gd name="connsiteY10" fmla="*/ 2544753 h 2545559"/>
                <a:gd name="connsiteX11" fmla="*/ 1204589 w 1539939"/>
                <a:gd name="connsiteY11" fmla="*/ 2478078 h 2545559"/>
                <a:gd name="connsiteX12" fmla="*/ 1414139 w 1539939"/>
                <a:gd name="connsiteY12" fmla="*/ 2039928 h 2545559"/>
                <a:gd name="connsiteX13" fmla="*/ 1461764 w 1539939"/>
                <a:gd name="connsiteY13" fmla="*/ 1630353 h 2545559"/>
                <a:gd name="connsiteX14" fmla="*/ 1528439 w 1539939"/>
                <a:gd name="connsiteY14" fmla="*/ 1087428 h 2545559"/>
                <a:gd name="connsiteX15" fmla="*/ 1528439 w 1539939"/>
                <a:gd name="connsiteY15" fmla="*/ 611178 h 2545559"/>
                <a:gd name="connsiteX16" fmla="*/ 1414139 w 1539939"/>
                <a:gd name="connsiteY16" fmla="*/ 382578 h 2545559"/>
                <a:gd name="connsiteX17" fmla="*/ 1252214 w 1539939"/>
                <a:gd name="connsiteY17" fmla="*/ 201603 h 2545559"/>
                <a:gd name="connsiteX18" fmla="*/ 1042664 w 1539939"/>
                <a:gd name="connsiteY18" fmla="*/ 58728 h 2545559"/>
                <a:gd name="connsiteX19" fmla="*/ 880739 w 1539939"/>
                <a:gd name="connsiteY19" fmla="*/ 11103 h 2545559"/>
                <a:gd name="connsiteX0" fmla="*/ 699764 w 1539939"/>
                <a:gd name="connsiteY0" fmla="*/ 11103 h 2545559"/>
                <a:gd name="connsiteX1" fmla="*/ 652139 w 1539939"/>
                <a:gd name="connsiteY1" fmla="*/ 30153 h 2545559"/>
                <a:gd name="connsiteX2" fmla="*/ 280664 w 1539939"/>
                <a:gd name="connsiteY2" fmla="*/ 268278 h 2545559"/>
                <a:gd name="connsiteX3" fmla="*/ 5175 w 1539939"/>
                <a:gd name="connsiteY3" fmla="*/ 658562 h 2545559"/>
                <a:gd name="connsiteX4" fmla="*/ 128264 w 1539939"/>
                <a:gd name="connsiteY4" fmla="*/ 1163628 h 2545559"/>
                <a:gd name="connsiteX5" fmla="*/ 461639 w 1539939"/>
                <a:gd name="connsiteY5" fmla="*/ 1468428 h 2545559"/>
                <a:gd name="connsiteX6" fmla="*/ 776328 w 1539939"/>
                <a:gd name="connsiteY6" fmla="*/ 1743931 h 2545559"/>
                <a:gd name="connsiteX7" fmla="*/ 775964 w 1539939"/>
                <a:gd name="connsiteY7" fmla="*/ 2135178 h 2545559"/>
                <a:gd name="connsiteX8" fmla="*/ 814064 w 1539939"/>
                <a:gd name="connsiteY8" fmla="*/ 2392353 h 2545559"/>
                <a:gd name="connsiteX9" fmla="*/ 852164 w 1539939"/>
                <a:gd name="connsiteY9" fmla="*/ 2487603 h 2545559"/>
                <a:gd name="connsiteX10" fmla="*/ 1014089 w 1539939"/>
                <a:gd name="connsiteY10" fmla="*/ 2544753 h 2545559"/>
                <a:gd name="connsiteX11" fmla="*/ 1204589 w 1539939"/>
                <a:gd name="connsiteY11" fmla="*/ 2478078 h 2545559"/>
                <a:gd name="connsiteX12" fmla="*/ 1414139 w 1539939"/>
                <a:gd name="connsiteY12" fmla="*/ 2039928 h 2545559"/>
                <a:gd name="connsiteX13" fmla="*/ 1461764 w 1539939"/>
                <a:gd name="connsiteY13" fmla="*/ 1630353 h 2545559"/>
                <a:gd name="connsiteX14" fmla="*/ 1528439 w 1539939"/>
                <a:gd name="connsiteY14" fmla="*/ 1087428 h 2545559"/>
                <a:gd name="connsiteX15" fmla="*/ 1528439 w 1539939"/>
                <a:gd name="connsiteY15" fmla="*/ 611178 h 2545559"/>
                <a:gd name="connsiteX16" fmla="*/ 1414139 w 1539939"/>
                <a:gd name="connsiteY16" fmla="*/ 382578 h 2545559"/>
                <a:gd name="connsiteX17" fmla="*/ 1252214 w 1539939"/>
                <a:gd name="connsiteY17" fmla="*/ 201603 h 2545559"/>
                <a:gd name="connsiteX18" fmla="*/ 1042664 w 1539939"/>
                <a:gd name="connsiteY18" fmla="*/ 58728 h 2545559"/>
                <a:gd name="connsiteX19" fmla="*/ 880739 w 1539939"/>
                <a:gd name="connsiteY19" fmla="*/ 11103 h 2545559"/>
                <a:gd name="connsiteX0" fmla="*/ 699764 w 1539939"/>
                <a:gd name="connsiteY0" fmla="*/ 11103 h 2545559"/>
                <a:gd name="connsiteX1" fmla="*/ 652139 w 1539939"/>
                <a:gd name="connsiteY1" fmla="*/ 30153 h 2545559"/>
                <a:gd name="connsiteX2" fmla="*/ 280664 w 1539939"/>
                <a:gd name="connsiteY2" fmla="*/ 268278 h 2545559"/>
                <a:gd name="connsiteX3" fmla="*/ 5175 w 1539939"/>
                <a:gd name="connsiteY3" fmla="*/ 658562 h 2545559"/>
                <a:gd name="connsiteX4" fmla="*/ 128264 w 1539939"/>
                <a:gd name="connsiteY4" fmla="*/ 1163628 h 2545559"/>
                <a:gd name="connsiteX5" fmla="*/ 461639 w 1539939"/>
                <a:gd name="connsiteY5" fmla="*/ 1468428 h 2545559"/>
                <a:gd name="connsiteX6" fmla="*/ 776328 w 1539939"/>
                <a:gd name="connsiteY6" fmla="*/ 1743931 h 2545559"/>
                <a:gd name="connsiteX7" fmla="*/ 829082 w 1539939"/>
                <a:gd name="connsiteY7" fmla="*/ 2135178 h 2545559"/>
                <a:gd name="connsiteX8" fmla="*/ 814064 w 1539939"/>
                <a:gd name="connsiteY8" fmla="*/ 2392353 h 2545559"/>
                <a:gd name="connsiteX9" fmla="*/ 852164 w 1539939"/>
                <a:gd name="connsiteY9" fmla="*/ 2487603 h 2545559"/>
                <a:gd name="connsiteX10" fmla="*/ 1014089 w 1539939"/>
                <a:gd name="connsiteY10" fmla="*/ 2544753 h 2545559"/>
                <a:gd name="connsiteX11" fmla="*/ 1204589 w 1539939"/>
                <a:gd name="connsiteY11" fmla="*/ 2478078 h 2545559"/>
                <a:gd name="connsiteX12" fmla="*/ 1414139 w 1539939"/>
                <a:gd name="connsiteY12" fmla="*/ 2039928 h 2545559"/>
                <a:gd name="connsiteX13" fmla="*/ 1461764 w 1539939"/>
                <a:gd name="connsiteY13" fmla="*/ 1630353 h 2545559"/>
                <a:gd name="connsiteX14" fmla="*/ 1528439 w 1539939"/>
                <a:gd name="connsiteY14" fmla="*/ 1087428 h 2545559"/>
                <a:gd name="connsiteX15" fmla="*/ 1528439 w 1539939"/>
                <a:gd name="connsiteY15" fmla="*/ 611178 h 2545559"/>
                <a:gd name="connsiteX16" fmla="*/ 1414139 w 1539939"/>
                <a:gd name="connsiteY16" fmla="*/ 382578 h 2545559"/>
                <a:gd name="connsiteX17" fmla="*/ 1252214 w 1539939"/>
                <a:gd name="connsiteY17" fmla="*/ 201603 h 2545559"/>
                <a:gd name="connsiteX18" fmla="*/ 1042664 w 1539939"/>
                <a:gd name="connsiteY18" fmla="*/ 58728 h 2545559"/>
                <a:gd name="connsiteX19" fmla="*/ 880739 w 1539939"/>
                <a:gd name="connsiteY19" fmla="*/ 11103 h 2545559"/>
                <a:gd name="connsiteX0" fmla="*/ 700684 w 1540859"/>
                <a:gd name="connsiteY0" fmla="*/ 11103 h 2545559"/>
                <a:gd name="connsiteX1" fmla="*/ 653059 w 1540859"/>
                <a:gd name="connsiteY1" fmla="*/ 30153 h 2545559"/>
                <a:gd name="connsiteX2" fmla="*/ 281584 w 1540859"/>
                <a:gd name="connsiteY2" fmla="*/ 268278 h 2545559"/>
                <a:gd name="connsiteX3" fmla="*/ 6095 w 1540859"/>
                <a:gd name="connsiteY3" fmla="*/ 658562 h 2545559"/>
                <a:gd name="connsiteX4" fmla="*/ 129184 w 1540859"/>
                <a:gd name="connsiteY4" fmla="*/ 1163628 h 2545559"/>
                <a:gd name="connsiteX5" fmla="*/ 558172 w 1540859"/>
                <a:gd name="connsiteY5" fmla="*/ 1419599 h 2545559"/>
                <a:gd name="connsiteX6" fmla="*/ 777248 w 1540859"/>
                <a:gd name="connsiteY6" fmla="*/ 1743931 h 2545559"/>
                <a:gd name="connsiteX7" fmla="*/ 830002 w 1540859"/>
                <a:gd name="connsiteY7" fmla="*/ 2135178 h 2545559"/>
                <a:gd name="connsiteX8" fmla="*/ 814984 w 1540859"/>
                <a:gd name="connsiteY8" fmla="*/ 2392353 h 2545559"/>
                <a:gd name="connsiteX9" fmla="*/ 853084 w 1540859"/>
                <a:gd name="connsiteY9" fmla="*/ 2487603 h 2545559"/>
                <a:gd name="connsiteX10" fmla="*/ 1015009 w 1540859"/>
                <a:gd name="connsiteY10" fmla="*/ 2544753 h 2545559"/>
                <a:gd name="connsiteX11" fmla="*/ 1205509 w 1540859"/>
                <a:gd name="connsiteY11" fmla="*/ 2478078 h 2545559"/>
                <a:gd name="connsiteX12" fmla="*/ 1415059 w 1540859"/>
                <a:gd name="connsiteY12" fmla="*/ 2039928 h 2545559"/>
                <a:gd name="connsiteX13" fmla="*/ 1462684 w 1540859"/>
                <a:gd name="connsiteY13" fmla="*/ 1630353 h 2545559"/>
                <a:gd name="connsiteX14" fmla="*/ 1529359 w 1540859"/>
                <a:gd name="connsiteY14" fmla="*/ 1087428 h 2545559"/>
                <a:gd name="connsiteX15" fmla="*/ 1529359 w 1540859"/>
                <a:gd name="connsiteY15" fmla="*/ 611178 h 2545559"/>
                <a:gd name="connsiteX16" fmla="*/ 1415059 w 1540859"/>
                <a:gd name="connsiteY16" fmla="*/ 382578 h 2545559"/>
                <a:gd name="connsiteX17" fmla="*/ 1253134 w 1540859"/>
                <a:gd name="connsiteY17" fmla="*/ 201603 h 2545559"/>
                <a:gd name="connsiteX18" fmla="*/ 1043584 w 1540859"/>
                <a:gd name="connsiteY18" fmla="*/ 58728 h 2545559"/>
                <a:gd name="connsiteX19" fmla="*/ 881659 w 1540859"/>
                <a:gd name="connsiteY19" fmla="*/ 11103 h 2545559"/>
                <a:gd name="connsiteX0" fmla="*/ 700684 w 1540859"/>
                <a:gd name="connsiteY0" fmla="*/ 11103 h 2545559"/>
                <a:gd name="connsiteX1" fmla="*/ 653059 w 1540859"/>
                <a:gd name="connsiteY1" fmla="*/ 30153 h 2545559"/>
                <a:gd name="connsiteX2" fmla="*/ 281584 w 1540859"/>
                <a:gd name="connsiteY2" fmla="*/ 268278 h 2545559"/>
                <a:gd name="connsiteX3" fmla="*/ 6095 w 1540859"/>
                <a:gd name="connsiteY3" fmla="*/ 658562 h 2545559"/>
                <a:gd name="connsiteX4" fmla="*/ 129184 w 1540859"/>
                <a:gd name="connsiteY4" fmla="*/ 1163628 h 2545559"/>
                <a:gd name="connsiteX5" fmla="*/ 558172 w 1540859"/>
                <a:gd name="connsiteY5" fmla="*/ 1419599 h 2545559"/>
                <a:gd name="connsiteX6" fmla="*/ 777248 w 1540859"/>
                <a:gd name="connsiteY6" fmla="*/ 1743931 h 2545559"/>
                <a:gd name="connsiteX7" fmla="*/ 830002 w 1540859"/>
                <a:gd name="connsiteY7" fmla="*/ 2135178 h 2545559"/>
                <a:gd name="connsiteX8" fmla="*/ 804361 w 1540859"/>
                <a:gd name="connsiteY8" fmla="*/ 2333759 h 2545559"/>
                <a:gd name="connsiteX9" fmla="*/ 853084 w 1540859"/>
                <a:gd name="connsiteY9" fmla="*/ 2487603 h 2545559"/>
                <a:gd name="connsiteX10" fmla="*/ 1015009 w 1540859"/>
                <a:gd name="connsiteY10" fmla="*/ 2544753 h 2545559"/>
                <a:gd name="connsiteX11" fmla="*/ 1205509 w 1540859"/>
                <a:gd name="connsiteY11" fmla="*/ 2478078 h 2545559"/>
                <a:gd name="connsiteX12" fmla="*/ 1415059 w 1540859"/>
                <a:gd name="connsiteY12" fmla="*/ 2039928 h 2545559"/>
                <a:gd name="connsiteX13" fmla="*/ 1462684 w 1540859"/>
                <a:gd name="connsiteY13" fmla="*/ 1630353 h 2545559"/>
                <a:gd name="connsiteX14" fmla="*/ 1529359 w 1540859"/>
                <a:gd name="connsiteY14" fmla="*/ 1087428 h 2545559"/>
                <a:gd name="connsiteX15" fmla="*/ 1529359 w 1540859"/>
                <a:gd name="connsiteY15" fmla="*/ 611178 h 2545559"/>
                <a:gd name="connsiteX16" fmla="*/ 1415059 w 1540859"/>
                <a:gd name="connsiteY16" fmla="*/ 382578 h 2545559"/>
                <a:gd name="connsiteX17" fmla="*/ 1253134 w 1540859"/>
                <a:gd name="connsiteY17" fmla="*/ 201603 h 2545559"/>
                <a:gd name="connsiteX18" fmla="*/ 1043584 w 1540859"/>
                <a:gd name="connsiteY18" fmla="*/ 58728 h 2545559"/>
                <a:gd name="connsiteX19" fmla="*/ 881659 w 1540859"/>
                <a:gd name="connsiteY19" fmla="*/ 11103 h 2545559"/>
                <a:gd name="connsiteX0" fmla="*/ 700684 w 1540859"/>
                <a:gd name="connsiteY0" fmla="*/ 11103 h 2547521"/>
                <a:gd name="connsiteX1" fmla="*/ 653059 w 1540859"/>
                <a:gd name="connsiteY1" fmla="*/ 30153 h 2547521"/>
                <a:gd name="connsiteX2" fmla="*/ 281584 w 1540859"/>
                <a:gd name="connsiteY2" fmla="*/ 268278 h 2547521"/>
                <a:gd name="connsiteX3" fmla="*/ 6095 w 1540859"/>
                <a:gd name="connsiteY3" fmla="*/ 658562 h 2547521"/>
                <a:gd name="connsiteX4" fmla="*/ 129184 w 1540859"/>
                <a:gd name="connsiteY4" fmla="*/ 1163628 h 2547521"/>
                <a:gd name="connsiteX5" fmla="*/ 558172 w 1540859"/>
                <a:gd name="connsiteY5" fmla="*/ 1419599 h 2547521"/>
                <a:gd name="connsiteX6" fmla="*/ 777248 w 1540859"/>
                <a:gd name="connsiteY6" fmla="*/ 1743931 h 2547521"/>
                <a:gd name="connsiteX7" fmla="*/ 830002 w 1540859"/>
                <a:gd name="connsiteY7" fmla="*/ 2135178 h 2547521"/>
                <a:gd name="connsiteX8" fmla="*/ 804361 w 1540859"/>
                <a:gd name="connsiteY8" fmla="*/ 2333759 h 2547521"/>
                <a:gd name="connsiteX9" fmla="*/ 853084 w 1540859"/>
                <a:gd name="connsiteY9" fmla="*/ 2487603 h 2547521"/>
                <a:gd name="connsiteX10" fmla="*/ 1015009 w 1540859"/>
                <a:gd name="connsiteY10" fmla="*/ 2544753 h 2547521"/>
                <a:gd name="connsiteX11" fmla="*/ 1258627 w 1540859"/>
                <a:gd name="connsiteY11" fmla="*/ 2409718 h 2547521"/>
                <a:gd name="connsiteX12" fmla="*/ 1415059 w 1540859"/>
                <a:gd name="connsiteY12" fmla="*/ 2039928 h 2547521"/>
                <a:gd name="connsiteX13" fmla="*/ 1462684 w 1540859"/>
                <a:gd name="connsiteY13" fmla="*/ 1630353 h 2547521"/>
                <a:gd name="connsiteX14" fmla="*/ 1529359 w 1540859"/>
                <a:gd name="connsiteY14" fmla="*/ 1087428 h 2547521"/>
                <a:gd name="connsiteX15" fmla="*/ 1529359 w 1540859"/>
                <a:gd name="connsiteY15" fmla="*/ 611178 h 2547521"/>
                <a:gd name="connsiteX16" fmla="*/ 1415059 w 1540859"/>
                <a:gd name="connsiteY16" fmla="*/ 382578 h 2547521"/>
                <a:gd name="connsiteX17" fmla="*/ 1253134 w 1540859"/>
                <a:gd name="connsiteY17" fmla="*/ 201603 h 2547521"/>
                <a:gd name="connsiteX18" fmla="*/ 1043584 w 1540859"/>
                <a:gd name="connsiteY18" fmla="*/ 58728 h 2547521"/>
                <a:gd name="connsiteX19" fmla="*/ 881659 w 1540859"/>
                <a:gd name="connsiteY19" fmla="*/ 11103 h 2547521"/>
                <a:gd name="connsiteX0" fmla="*/ 700684 w 1540859"/>
                <a:gd name="connsiteY0" fmla="*/ 11103 h 2538322"/>
                <a:gd name="connsiteX1" fmla="*/ 653059 w 1540859"/>
                <a:gd name="connsiteY1" fmla="*/ 30153 h 2538322"/>
                <a:gd name="connsiteX2" fmla="*/ 281584 w 1540859"/>
                <a:gd name="connsiteY2" fmla="*/ 268278 h 2538322"/>
                <a:gd name="connsiteX3" fmla="*/ 6095 w 1540859"/>
                <a:gd name="connsiteY3" fmla="*/ 658562 h 2538322"/>
                <a:gd name="connsiteX4" fmla="*/ 129184 w 1540859"/>
                <a:gd name="connsiteY4" fmla="*/ 1163628 h 2538322"/>
                <a:gd name="connsiteX5" fmla="*/ 558172 w 1540859"/>
                <a:gd name="connsiteY5" fmla="*/ 1419599 h 2538322"/>
                <a:gd name="connsiteX6" fmla="*/ 777248 w 1540859"/>
                <a:gd name="connsiteY6" fmla="*/ 1743931 h 2538322"/>
                <a:gd name="connsiteX7" fmla="*/ 830002 w 1540859"/>
                <a:gd name="connsiteY7" fmla="*/ 2135178 h 2538322"/>
                <a:gd name="connsiteX8" fmla="*/ 804361 w 1540859"/>
                <a:gd name="connsiteY8" fmla="*/ 2333759 h 2538322"/>
                <a:gd name="connsiteX9" fmla="*/ 853084 w 1540859"/>
                <a:gd name="connsiteY9" fmla="*/ 2487603 h 2538322"/>
                <a:gd name="connsiteX10" fmla="*/ 1046880 w 1540859"/>
                <a:gd name="connsiteY10" fmla="*/ 2534987 h 2538322"/>
                <a:gd name="connsiteX11" fmla="*/ 1258627 w 1540859"/>
                <a:gd name="connsiteY11" fmla="*/ 2409718 h 2538322"/>
                <a:gd name="connsiteX12" fmla="*/ 1415059 w 1540859"/>
                <a:gd name="connsiteY12" fmla="*/ 2039928 h 2538322"/>
                <a:gd name="connsiteX13" fmla="*/ 1462684 w 1540859"/>
                <a:gd name="connsiteY13" fmla="*/ 1630353 h 2538322"/>
                <a:gd name="connsiteX14" fmla="*/ 1529359 w 1540859"/>
                <a:gd name="connsiteY14" fmla="*/ 1087428 h 2538322"/>
                <a:gd name="connsiteX15" fmla="*/ 1529359 w 1540859"/>
                <a:gd name="connsiteY15" fmla="*/ 611178 h 2538322"/>
                <a:gd name="connsiteX16" fmla="*/ 1415059 w 1540859"/>
                <a:gd name="connsiteY16" fmla="*/ 382578 h 2538322"/>
                <a:gd name="connsiteX17" fmla="*/ 1253134 w 1540859"/>
                <a:gd name="connsiteY17" fmla="*/ 201603 h 2538322"/>
                <a:gd name="connsiteX18" fmla="*/ 1043584 w 1540859"/>
                <a:gd name="connsiteY18" fmla="*/ 58728 h 2538322"/>
                <a:gd name="connsiteX19" fmla="*/ 881659 w 1540859"/>
                <a:gd name="connsiteY19" fmla="*/ 11103 h 2538322"/>
                <a:gd name="connsiteX0" fmla="*/ 700684 w 1540859"/>
                <a:gd name="connsiteY0" fmla="*/ 11103 h 2536382"/>
                <a:gd name="connsiteX1" fmla="*/ 653059 w 1540859"/>
                <a:gd name="connsiteY1" fmla="*/ 30153 h 2536382"/>
                <a:gd name="connsiteX2" fmla="*/ 281584 w 1540859"/>
                <a:gd name="connsiteY2" fmla="*/ 268278 h 2536382"/>
                <a:gd name="connsiteX3" fmla="*/ 6095 w 1540859"/>
                <a:gd name="connsiteY3" fmla="*/ 658562 h 2536382"/>
                <a:gd name="connsiteX4" fmla="*/ 129184 w 1540859"/>
                <a:gd name="connsiteY4" fmla="*/ 1163628 h 2536382"/>
                <a:gd name="connsiteX5" fmla="*/ 558172 w 1540859"/>
                <a:gd name="connsiteY5" fmla="*/ 1419599 h 2536382"/>
                <a:gd name="connsiteX6" fmla="*/ 777248 w 1540859"/>
                <a:gd name="connsiteY6" fmla="*/ 1743931 h 2536382"/>
                <a:gd name="connsiteX7" fmla="*/ 830002 w 1540859"/>
                <a:gd name="connsiteY7" fmla="*/ 2135178 h 2536382"/>
                <a:gd name="connsiteX8" fmla="*/ 804361 w 1540859"/>
                <a:gd name="connsiteY8" fmla="*/ 2333759 h 2536382"/>
                <a:gd name="connsiteX9" fmla="*/ 884955 w 1540859"/>
                <a:gd name="connsiteY9" fmla="*/ 2468071 h 2536382"/>
                <a:gd name="connsiteX10" fmla="*/ 1046880 w 1540859"/>
                <a:gd name="connsiteY10" fmla="*/ 2534987 h 2536382"/>
                <a:gd name="connsiteX11" fmla="*/ 1258627 w 1540859"/>
                <a:gd name="connsiteY11" fmla="*/ 2409718 h 2536382"/>
                <a:gd name="connsiteX12" fmla="*/ 1415059 w 1540859"/>
                <a:gd name="connsiteY12" fmla="*/ 2039928 h 2536382"/>
                <a:gd name="connsiteX13" fmla="*/ 1462684 w 1540859"/>
                <a:gd name="connsiteY13" fmla="*/ 1630353 h 2536382"/>
                <a:gd name="connsiteX14" fmla="*/ 1529359 w 1540859"/>
                <a:gd name="connsiteY14" fmla="*/ 1087428 h 2536382"/>
                <a:gd name="connsiteX15" fmla="*/ 1529359 w 1540859"/>
                <a:gd name="connsiteY15" fmla="*/ 611178 h 2536382"/>
                <a:gd name="connsiteX16" fmla="*/ 1415059 w 1540859"/>
                <a:gd name="connsiteY16" fmla="*/ 382578 h 2536382"/>
                <a:gd name="connsiteX17" fmla="*/ 1253134 w 1540859"/>
                <a:gd name="connsiteY17" fmla="*/ 201603 h 2536382"/>
                <a:gd name="connsiteX18" fmla="*/ 1043584 w 1540859"/>
                <a:gd name="connsiteY18" fmla="*/ 58728 h 2536382"/>
                <a:gd name="connsiteX19" fmla="*/ 881659 w 1540859"/>
                <a:gd name="connsiteY19" fmla="*/ 11103 h 2536382"/>
                <a:gd name="connsiteX0" fmla="*/ 700684 w 1540859"/>
                <a:gd name="connsiteY0" fmla="*/ 11103 h 2536382"/>
                <a:gd name="connsiteX1" fmla="*/ 653059 w 1540859"/>
                <a:gd name="connsiteY1" fmla="*/ 30153 h 2536382"/>
                <a:gd name="connsiteX2" fmla="*/ 281584 w 1540859"/>
                <a:gd name="connsiteY2" fmla="*/ 268278 h 2536382"/>
                <a:gd name="connsiteX3" fmla="*/ 6095 w 1540859"/>
                <a:gd name="connsiteY3" fmla="*/ 658562 h 2536382"/>
                <a:gd name="connsiteX4" fmla="*/ 129184 w 1540859"/>
                <a:gd name="connsiteY4" fmla="*/ 1163628 h 2536382"/>
                <a:gd name="connsiteX5" fmla="*/ 558172 w 1540859"/>
                <a:gd name="connsiteY5" fmla="*/ 1419599 h 2536382"/>
                <a:gd name="connsiteX6" fmla="*/ 777248 w 1540859"/>
                <a:gd name="connsiteY6" fmla="*/ 1743931 h 2536382"/>
                <a:gd name="connsiteX7" fmla="*/ 830002 w 1540859"/>
                <a:gd name="connsiteY7" fmla="*/ 2135178 h 2536382"/>
                <a:gd name="connsiteX8" fmla="*/ 804361 w 1540859"/>
                <a:gd name="connsiteY8" fmla="*/ 2333759 h 2536382"/>
                <a:gd name="connsiteX9" fmla="*/ 884955 w 1540859"/>
                <a:gd name="connsiteY9" fmla="*/ 2468071 h 2536382"/>
                <a:gd name="connsiteX10" fmla="*/ 1046880 w 1540859"/>
                <a:gd name="connsiteY10" fmla="*/ 2534987 h 2536382"/>
                <a:gd name="connsiteX11" fmla="*/ 1258627 w 1540859"/>
                <a:gd name="connsiteY11" fmla="*/ 2409718 h 2536382"/>
                <a:gd name="connsiteX12" fmla="*/ 1404435 w 1540859"/>
                <a:gd name="connsiteY12" fmla="*/ 2039928 h 2536382"/>
                <a:gd name="connsiteX13" fmla="*/ 1462684 w 1540859"/>
                <a:gd name="connsiteY13" fmla="*/ 1630353 h 2536382"/>
                <a:gd name="connsiteX14" fmla="*/ 1529359 w 1540859"/>
                <a:gd name="connsiteY14" fmla="*/ 1087428 h 2536382"/>
                <a:gd name="connsiteX15" fmla="*/ 1529359 w 1540859"/>
                <a:gd name="connsiteY15" fmla="*/ 611178 h 2536382"/>
                <a:gd name="connsiteX16" fmla="*/ 1415059 w 1540859"/>
                <a:gd name="connsiteY16" fmla="*/ 382578 h 2536382"/>
                <a:gd name="connsiteX17" fmla="*/ 1253134 w 1540859"/>
                <a:gd name="connsiteY17" fmla="*/ 201603 h 2536382"/>
                <a:gd name="connsiteX18" fmla="*/ 1043584 w 1540859"/>
                <a:gd name="connsiteY18" fmla="*/ 58728 h 2536382"/>
                <a:gd name="connsiteX19" fmla="*/ 881659 w 1540859"/>
                <a:gd name="connsiteY19" fmla="*/ 11103 h 2536382"/>
                <a:gd name="connsiteX0" fmla="*/ 700684 w 1529459"/>
                <a:gd name="connsiteY0" fmla="*/ 11103 h 2536382"/>
                <a:gd name="connsiteX1" fmla="*/ 653059 w 1529459"/>
                <a:gd name="connsiteY1" fmla="*/ 30153 h 2536382"/>
                <a:gd name="connsiteX2" fmla="*/ 281584 w 1529459"/>
                <a:gd name="connsiteY2" fmla="*/ 268278 h 2536382"/>
                <a:gd name="connsiteX3" fmla="*/ 6095 w 1529459"/>
                <a:gd name="connsiteY3" fmla="*/ 658562 h 2536382"/>
                <a:gd name="connsiteX4" fmla="*/ 129184 w 1529459"/>
                <a:gd name="connsiteY4" fmla="*/ 1163628 h 2536382"/>
                <a:gd name="connsiteX5" fmla="*/ 558172 w 1529459"/>
                <a:gd name="connsiteY5" fmla="*/ 1419599 h 2536382"/>
                <a:gd name="connsiteX6" fmla="*/ 777248 w 1529459"/>
                <a:gd name="connsiteY6" fmla="*/ 1743931 h 2536382"/>
                <a:gd name="connsiteX7" fmla="*/ 830002 w 1529459"/>
                <a:gd name="connsiteY7" fmla="*/ 2135178 h 2536382"/>
                <a:gd name="connsiteX8" fmla="*/ 804361 w 1529459"/>
                <a:gd name="connsiteY8" fmla="*/ 2333759 h 2536382"/>
                <a:gd name="connsiteX9" fmla="*/ 884955 w 1529459"/>
                <a:gd name="connsiteY9" fmla="*/ 2468071 h 2536382"/>
                <a:gd name="connsiteX10" fmla="*/ 1046880 w 1529459"/>
                <a:gd name="connsiteY10" fmla="*/ 2534987 h 2536382"/>
                <a:gd name="connsiteX11" fmla="*/ 1258627 w 1529459"/>
                <a:gd name="connsiteY11" fmla="*/ 2409718 h 2536382"/>
                <a:gd name="connsiteX12" fmla="*/ 1404435 w 1529459"/>
                <a:gd name="connsiteY12" fmla="*/ 2039928 h 2536382"/>
                <a:gd name="connsiteX13" fmla="*/ 1462684 w 1529459"/>
                <a:gd name="connsiteY13" fmla="*/ 1630353 h 2536382"/>
                <a:gd name="connsiteX14" fmla="*/ 1529359 w 1529459"/>
                <a:gd name="connsiteY14" fmla="*/ 1087428 h 2536382"/>
                <a:gd name="connsiteX15" fmla="*/ 1476240 w 1529459"/>
                <a:gd name="connsiteY15" fmla="*/ 650241 h 2536382"/>
                <a:gd name="connsiteX16" fmla="*/ 1415059 w 1529459"/>
                <a:gd name="connsiteY16" fmla="*/ 382578 h 2536382"/>
                <a:gd name="connsiteX17" fmla="*/ 1253134 w 1529459"/>
                <a:gd name="connsiteY17" fmla="*/ 201603 h 2536382"/>
                <a:gd name="connsiteX18" fmla="*/ 1043584 w 1529459"/>
                <a:gd name="connsiteY18" fmla="*/ 58728 h 2536382"/>
                <a:gd name="connsiteX19" fmla="*/ 881659 w 1529459"/>
                <a:gd name="connsiteY19" fmla="*/ 11103 h 2536382"/>
                <a:gd name="connsiteX0" fmla="*/ 700684 w 1529517"/>
                <a:gd name="connsiteY0" fmla="*/ 11103 h 2536382"/>
                <a:gd name="connsiteX1" fmla="*/ 653059 w 1529517"/>
                <a:gd name="connsiteY1" fmla="*/ 30153 h 2536382"/>
                <a:gd name="connsiteX2" fmla="*/ 281584 w 1529517"/>
                <a:gd name="connsiteY2" fmla="*/ 268278 h 2536382"/>
                <a:gd name="connsiteX3" fmla="*/ 6095 w 1529517"/>
                <a:gd name="connsiteY3" fmla="*/ 658562 h 2536382"/>
                <a:gd name="connsiteX4" fmla="*/ 129184 w 1529517"/>
                <a:gd name="connsiteY4" fmla="*/ 1163628 h 2536382"/>
                <a:gd name="connsiteX5" fmla="*/ 558172 w 1529517"/>
                <a:gd name="connsiteY5" fmla="*/ 1419599 h 2536382"/>
                <a:gd name="connsiteX6" fmla="*/ 777248 w 1529517"/>
                <a:gd name="connsiteY6" fmla="*/ 1743931 h 2536382"/>
                <a:gd name="connsiteX7" fmla="*/ 830002 w 1529517"/>
                <a:gd name="connsiteY7" fmla="*/ 2135178 h 2536382"/>
                <a:gd name="connsiteX8" fmla="*/ 804361 w 1529517"/>
                <a:gd name="connsiteY8" fmla="*/ 2333759 h 2536382"/>
                <a:gd name="connsiteX9" fmla="*/ 884955 w 1529517"/>
                <a:gd name="connsiteY9" fmla="*/ 2468071 h 2536382"/>
                <a:gd name="connsiteX10" fmla="*/ 1046880 w 1529517"/>
                <a:gd name="connsiteY10" fmla="*/ 2534987 h 2536382"/>
                <a:gd name="connsiteX11" fmla="*/ 1258627 w 1529517"/>
                <a:gd name="connsiteY11" fmla="*/ 2409718 h 2536382"/>
                <a:gd name="connsiteX12" fmla="*/ 1404435 w 1529517"/>
                <a:gd name="connsiteY12" fmla="*/ 2039928 h 2536382"/>
                <a:gd name="connsiteX13" fmla="*/ 1462684 w 1529517"/>
                <a:gd name="connsiteY13" fmla="*/ 1630353 h 2536382"/>
                <a:gd name="connsiteX14" fmla="*/ 1529359 w 1529517"/>
                <a:gd name="connsiteY14" fmla="*/ 1087428 h 2536382"/>
                <a:gd name="connsiteX15" fmla="*/ 1476240 w 1529517"/>
                <a:gd name="connsiteY15" fmla="*/ 650241 h 2536382"/>
                <a:gd name="connsiteX16" fmla="*/ 1330070 w 1529517"/>
                <a:gd name="connsiteY16" fmla="*/ 392344 h 2536382"/>
                <a:gd name="connsiteX17" fmla="*/ 1253134 w 1529517"/>
                <a:gd name="connsiteY17" fmla="*/ 201603 h 2536382"/>
                <a:gd name="connsiteX18" fmla="*/ 1043584 w 1529517"/>
                <a:gd name="connsiteY18" fmla="*/ 58728 h 2536382"/>
                <a:gd name="connsiteX19" fmla="*/ 881659 w 1529517"/>
                <a:gd name="connsiteY19" fmla="*/ 11103 h 2536382"/>
                <a:gd name="connsiteX0" fmla="*/ 700684 w 1529517"/>
                <a:gd name="connsiteY0" fmla="*/ 11103 h 2536382"/>
                <a:gd name="connsiteX1" fmla="*/ 653059 w 1529517"/>
                <a:gd name="connsiteY1" fmla="*/ 30153 h 2536382"/>
                <a:gd name="connsiteX2" fmla="*/ 281584 w 1529517"/>
                <a:gd name="connsiteY2" fmla="*/ 268278 h 2536382"/>
                <a:gd name="connsiteX3" fmla="*/ 6095 w 1529517"/>
                <a:gd name="connsiteY3" fmla="*/ 658562 h 2536382"/>
                <a:gd name="connsiteX4" fmla="*/ 129184 w 1529517"/>
                <a:gd name="connsiteY4" fmla="*/ 1163628 h 2536382"/>
                <a:gd name="connsiteX5" fmla="*/ 558172 w 1529517"/>
                <a:gd name="connsiteY5" fmla="*/ 1419599 h 2536382"/>
                <a:gd name="connsiteX6" fmla="*/ 777248 w 1529517"/>
                <a:gd name="connsiteY6" fmla="*/ 1743931 h 2536382"/>
                <a:gd name="connsiteX7" fmla="*/ 830002 w 1529517"/>
                <a:gd name="connsiteY7" fmla="*/ 2135178 h 2536382"/>
                <a:gd name="connsiteX8" fmla="*/ 804361 w 1529517"/>
                <a:gd name="connsiteY8" fmla="*/ 2333759 h 2536382"/>
                <a:gd name="connsiteX9" fmla="*/ 884955 w 1529517"/>
                <a:gd name="connsiteY9" fmla="*/ 2468071 h 2536382"/>
                <a:gd name="connsiteX10" fmla="*/ 1046880 w 1529517"/>
                <a:gd name="connsiteY10" fmla="*/ 2534987 h 2536382"/>
                <a:gd name="connsiteX11" fmla="*/ 1258627 w 1529517"/>
                <a:gd name="connsiteY11" fmla="*/ 2409718 h 2536382"/>
                <a:gd name="connsiteX12" fmla="*/ 1404435 w 1529517"/>
                <a:gd name="connsiteY12" fmla="*/ 2039928 h 2536382"/>
                <a:gd name="connsiteX13" fmla="*/ 1462684 w 1529517"/>
                <a:gd name="connsiteY13" fmla="*/ 1630353 h 2536382"/>
                <a:gd name="connsiteX14" fmla="*/ 1529359 w 1529517"/>
                <a:gd name="connsiteY14" fmla="*/ 1087428 h 2536382"/>
                <a:gd name="connsiteX15" fmla="*/ 1476240 w 1529517"/>
                <a:gd name="connsiteY15" fmla="*/ 650241 h 2536382"/>
                <a:gd name="connsiteX16" fmla="*/ 1330070 w 1529517"/>
                <a:gd name="connsiteY16" fmla="*/ 392344 h 2536382"/>
                <a:gd name="connsiteX17" fmla="*/ 1210640 w 1529517"/>
                <a:gd name="connsiteY17" fmla="*/ 211369 h 2536382"/>
                <a:gd name="connsiteX18" fmla="*/ 1043584 w 1529517"/>
                <a:gd name="connsiteY18" fmla="*/ 58728 h 2536382"/>
                <a:gd name="connsiteX19" fmla="*/ 881659 w 1529517"/>
                <a:gd name="connsiteY19" fmla="*/ 11103 h 2536382"/>
                <a:gd name="connsiteX0" fmla="*/ 700684 w 1529517"/>
                <a:gd name="connsiteY0" fmla="*/ 1147 h 2526426"/>
                <a:gd name="connsiteX1" fmla="*/ 281584 w 1529517"/>
                <a:gd name="connsiteY1" fmla="*/ 258322 h 2526426"/>
                <a:gd name="connsiteX2" fmla="*/ 6095 w 1529517"/>
                <a:gd name="connsiteY2" fmla="*/ 648606 h 2526426"/>
                <a:gd name="connsiteX3" fmla="*/ 129184 w 1529517"/>
                <a:gd name="connsiteY3" fmla="*/ 1153672 h 2526426"/>
                <a:gd name="connsiteX4" fmla="*/ 558172 w 1529517"/>
                <a:gd name="connsiteY4" fmla="*/ 1409643 h 2526426"/>
                <a:gd name="connsiteX5" fmla="*/ 777248 w 1529517"/>
                <a:gd name="connsiteY5" fmla="*/ 1733975 h 2526426"/>
                <a:gd name="connsiteX6" fmla="*/ 830002 w 1529517"/>
                <a:gd name="connsiteY6" fmla="*/ 2125222 h 2526426"/>
                <a:gd name="connsiteX7" fmla="*/ 804361 w 1529517"/>
                <a:gd name="connsiteY7" fmla="*/ 2323803 h 2526426"/>
                <a:gd name="connsiteX8" fmla="*/ 884955 w 1529517"/>
                <a:gd name="connsiteY8" fmla="*/ 2458115 h 2526426"/>
                <a:gd name="connsiteX9" fmla="*/ 1046880 w 1529517"/>
                <a:gd name="connsiteY9" fmla="*/ 2525031 h 2526426"/>
                <a:gd name="connsiteX10" fmla="*/ 1258627 w 1529517"/>
                <a:gd name="connsiteY10" fmla="*/ 2399762 h 2526426"/>
                <a:gd name="connsiteX11" fmla="*/ 1404435 w 1529517"/>
                <a:gd name="connsiteY11" fmla="*/ 2029972 h 2526426"/>
                <a:gd name="connsiteX12" fmla="*/ 1462684 w 1529517"/>
                <a:gd name="connsiteY12" fmla="*/ 1620397 h 2526426"/>
                <a:gd name="connsiteX13" fmla="*/ 1529359 w 1529517"/>
                <a:gd name="connsiteY13" fmla="*/ 1077472 h 2526426"/>
                <a:gd name="connsiteX14" fmla="*/ 1476240 w 1529517"/>
                <a:gd name="connsiteY14" fmla="*/ 640285 h 2526426"/>
                <a:gd name="connsiteX15" fmla="*/ 1330070 w 1529517"/>
                <a:gd name="connsiteY15" fmla="*/ 382388 h 2526426"/>
                <a:gd name="connsiteX16" fmla="*/ 1210640 w 1529517"/>
                <a:gd name="connsiteY16" fmla="*/ 201413 h 2526426"/>
                <a:gd name="connsiteX17" fmla="*/ 1043584 w 1529517"/>
                <a:gd name="connsiteY17" fmla="*/ 48772 h 2526426"/>
                <a:gd name="connsiteX18" fmla="*/ 881659 w 1529517"/>
                <a:gd name="connsiteY18" fmla="*/ 1147 h 2526426"/>
                <a:gd name="connsiteX0" fmla="*/ 700684 w 1529517"/>
                <a:gd name="connsiteY0" fmla="*/ 1147 h 2526426"/>
                <a:gd name="connsiteX1" fmla="*/ 281584 w 1529517"/>
                <a:gd name="connsiteY1" fmla="*/ 258322 h 2526426"/>
                <a:gd name="connsiteX2" fmla="*/ 6095 w 1529517"/>
                <a:gd name="connsiteY2" fmla="*/ 648606 h 2526426"/>
                <a:gd name="connsiteX3" fmla="*/ 129184 w 1529517"/>
                <a:gd name="connsiteY3" fmla="*/ 1153672 h 2526426"/>
                <a:gd name="connsiteX4" fmla="*/ 558172 w 1529517"/>
                <a:gd name="connsiteY4" fmla="*/ 1409643 h 2526426"/>
                <a:gd name="connsiteX5" fmla="*/ 777248 w 1529517"/>
                <a:gd name="connsiteY5" fmla="*/ 1733975 h 2526426"/>
                <a:gd name="connsiteX6" fmla="*/ 830002 w 1529517"/>
                <a:gd name="connsiteY6" fmla="*/ 2125222 h 2526426"/>
                <a:gd name="connsiteX7" fmla="*/ 804361 w 1529517"/>
                <a:gd name="connsiteY7" fmla="*/ 2323803 h 2526426"/>
                <a:gd name="connsiteX8" fmla="*/ 884955 w 1529517"/>
                <a:gd name="connsiteY8" fmla="*/ 2458115 h 2526426"/>
                <a:gd name="connsiteX9" fmla="*/ 1046880 w 1529517"/>
                <a:gd name="connsiteY9" fmla="*/ 2525031 h 2526426"/>
                <a:gd name="connsiteX10" fmla="*/ 1258627 w 1529517"/>
                <a:gd name="connsiteY10" fmla="*/ 2399762 h 2526426"/>
                <a:gd name="connsiteX11" fmla="*/ 1404435 w 1529517"/>
                <a:gd name="connsiteY11" fmla="*/ 2029972 h 2526426"/>
                <a:gd name="connsiteX12" fmla="*/ 1462684 w 1529517"/>
                <a:gd name="connsiteY12" fmla="*/ 1620397 h 2526426"/>
                <a:gd name="connsiteX13" fmla="*/ 1529359 w 1529517"/>
                <a:gd name="connsiteY13" fmla="*/ 1077472 h 2526426"/>
                <a:gd name="connsiteX14" fmla="*/ 1476240 w 1529517"/>
                <a:gd name="connsiteY14" fmla="*/ 679348 h 2526426"/>
                <a:gd name="connsiteX15" fmla="*/ 1330070 w 1529517"/>
                <a:gd name="connsiteY15" fmla="*/ 382388 h 2526426"/>
                <a:gd name="connsiteX16" fmla="*/ 1210640 w 1529517"/>
                <a:gd name="connsiteY16" fmla="*/ 201413 h 2526426"/>
                <a:gd name="connsiteX17" fmla="*/ 1043584 w 1529517"/>
                <a:gd name="connsiteY17" fmla="*/ 48772 h 2526426"/>
                <a:gd name="connsiteX18" fmla="*/ 881659 w 1529517"/>
                <a:gd name="connsiteY18" fmla="*/ 1147 h 2526426"/>
                <a:gd name="connsiteX0" fmla="*/ 615694 w 1529517"/>
                <a:gd name="connsiteY0" fmla="*/ 30445 h 2526426"/>
                <a:gd name="connsiteX1" fmla="*/ 281584 w 1529517"/>
                <a:gd name="connsiteY1" fmla="*/ 258322 h 2526426"/>
                <a:gd name="connsiteX2" fmla="*/ 6095 w 1529517"/>
                <a:gd name="connsiteY2" fmla="*/ 648606 h 2526426"/>
                <a:gd name="connsiteX3" fmla="*/ 129184 w 1529517"/>
                <a:gd name="connsiteY3" fmla="*/ 1153672 h 2526426"/>
                <a:gd name="connsiteX4" fmla="*/ 558172 w 1529517"/>
                <a:gd name="connsiteY4" fmla="*/ 1409643 h 2526426"/>
                <a:gd name="connsiteX5" fmla="*/ 777248 w 1529517"/>
                <a:gd name="connsiteY5" fmla="*/ 1733975 h 2526426"/>
                <a:gd name="connsiteX6" fmla="*/ 830002 w 1529517"/>
                <a:gd name="connsiteY6" fmla="*/ 2125222 h 2526426"/>
                <a:gd name="connsiteX7" fmla="*/ 804361 w 1529517"/>
                <a:gd name="connsiteY7" fmla="*/ 2323803 h 2526426"/>
                <a:gd name="connsiteX8" fmla="*/ 884955 w 1529517"/>
                <a:gd name="connsiteY8" fmla="*/ 2458115 h 2526426"/>
                <a:gd name="connsiteX9" fmla="*/ 1046880 w 1529517"/>
                <a:gd name="connsiteY9" fmla="*/ 2525031 h 2526426"/>
                <a:gd name="connsiteX10" fmla="*/ 1258627 w 1529517"/>
                <a:gd name="connsiteY10" fmla="*/ 2399762 h 2526426"/>
                <a:gd name="connsiteX11" fmla="*/ 1404435 w 1529517"/>
                <a:gd name="connsiteY11" fmla="*/ 2029972 h 2526426"/>
                <a:gd name="connsiteX12" fmla="*/ 1462684 w 1529517"/>
                <a:gd name="connsiteY12" fmla="*/ 1620397 h 2526426"/>
                <a:gd name="connsiteX13" fmla="*/ 1529359 w 1529517"/>
                <a:gd name="connsiteY13" fmla="*/ 1077472 h 2526426"/>
                <a:gd name="connsiteX14" fmla="*/ 1476240 w 1529517"/>
                <a:gd name="connsiteY14" fmla="*/ 679348 h 2526426"/>
                <a:gd name="connsiteX15" fmla="*/ 1330070 w 1529517"/>
                <a:gd name="connsiteY15" fmla="*/ 382388 h 2526426"/>
                <a:gd name="connsiteX16" fmla="*/ 1210640 w 1529517"/>
                <a:gd name="connsiteY16" fmla="*/ 201413 h 2526426"/>
                <a:gd name="connsiteX17" fmla="*/ 1043584 w 1529517"/>
                <a:gd name="connsiteY17" fmla="*/ 48772 h 2526426"/>
                <a:gd name="connsiteX18" fmla="*/ 881659 w 1529517"/>
                <a:gd name="connsiteY18" fmla="*/ 1147 h 2526426"/>
                <a:gd name="connsiteX0" fmla="*/ 615694 w 1529517"/>
                <a:gd name="connsiteY0" fmla="*/ 30445 h 2526426"/>
                <a:gd name="connsiteX1" fmla="*/ 281584 w 1529517"/>
                <a:gd name="connsiteY1" fmla="*/ 258322 h 2526426"/>
                <a:gd name="connsiteX2" fmla="*/ 6095 w 1529517"/>
                <a:gd name="connsiteY2" fmla="*/ 648606 h 2526426"/>
                <a:gd name="connsiteX3" fmla="*/ 129184 w 1529517"/>
                <a:gd name="connsiteY3" fmla="*/ 1153672 h 2526426"/>
                <a:gd name="connsiteX4" fmla="*/ 558172 w 1529517"/>
                <a:gd name="connsiteY4" fmla="*/ 1409643 h 2526426"/>
                <a:gd name="connsiteX5" fmla="*/ 777248 w 1529517"/>
                <a:gd name="connsiteY5" fmla="*/ 1733975 h 2526426"/>
                <a:gd name="connsiteX6" fmla="*/ 830002 w 1529517"/>
                <a:gd name="connsiteY6" fmla="*/ 2125222 h 2526426"/>
                <a:gd name="connsiteX7" fmla="*/ 804361 w 1529517"/>
                <a:gd name="connsiteY7" fmla="*/ 2323803 h 2526426"/>
                <a:gd name="connsiteX8" fmla="*/ 884955 w 1529517"/>
                <a:gd name="connsiteY8" fmla="*/ 2458115 h 2526426"/>
                <a:gd name="connsiteX9" fmla="*/ 1046880 w 1529517"/>
                <a:gd name="connsiteY9" fmla="*/ 2525031 h 2526426"/>
                <a:gd name="connsiteX10" fmla="*/ 1258627 w 1529517"/>
                <a:gd name="connsiteY10" fmla="*/ 2399762 h 2526426"/>
                <a:gd name="connsiteX11" fmla="*/ 1404435 w 1529517"/>
                <a:gd name="connsiteY11" fmla="*/ 2029972 h 2526426"/>
                <a:gd name="connsiteX12" fmla="*/ 1462684 w 1529517"/>
                <a:gd name="connsiteY12" fmla="*/ 1620397 h 2526426"/>
                <a:gd name="connsiteX13" fmla="*/ 1529359 w 1529517"/>
                <a:gd name="connsiteY13" fmla="*/ 1077472 h 2526426"/>
                <a:gd name="connsiteX14" fmla="*/ 1476240 w 1529517"/>
                <a:gd name="connsiteY14" fmla="*/ 679348 h 2526426"/>
                <a:gd name="connsiteX15" fmla="*/ 1330070 w 1529517"/>
                <a:gd name="connsiteY15" fmla="*/ 382388 h 2526426"/>
                <a:gd name="connsiteX16" fmla="*/ 1210640 w 1529517"/>
                <a:gd name="connsiteY16" fmla="*/ 201413 h 2526426"/>
                <a:gd name="connsiteX17" fmla="*/ 1043584 w 1529517"/>
                <a:gd name="connsiteY17" fmla="*/ 48772 h 2526426"/>
                <a:gd name="connsiteX18" fmla="*/ 849789 w 1529517"/>
                <a:gd name="connsiteY18" fmla="*/ 1147 h 2526426"/>
                <a:gd name="connsiteX0" fmla="*/ 615694 w 1529475"/>
                <a:gd name="connsiteY0" fmla="*/ 30445 h 2526426"/>
                <a:gd name="connsiteX1" fmla="*/ 281584 w 1529475"/>
                <a:gd name="connsiteY1" fmla="*/ 258322 h 2526426"/>
                <a:gd name="connsiteX2" fmla="*/ 6095 w 1529475"/>
                <a:gd name="connsiteY2" fmla="*/ 648606 h 2526426"/>
                <a:gd name="connsiteX3" fmla="*/ 129184 w 1529475"/>
                <a:gd name="connsiteY3" fmla="*/ 1153672 h 2526426"/>
                <a:gd name="connsiteX4" fmla="*/ 558172 w 1529475"/>
                <a:gd name="connsiteY4" fmla="*/ 1409643 h 2526426"/>
                <a:gd name="connsiteX5" fmla="*/ 777248 w 1529475"/>
                <a:gd name="connsiteY5" fmla="*/ 1733975 h 2526426"/>
                <a:gd name="connsiteX6" fmla="*/ 830002 w 1529475"/>
                <a:gd name="connsiteY6" fmla="*/ 2125222 h 2526426"/>
                <a:gd name="connsiteX7" fmla="*/ 804361 w 1529475"/>
                <a:gd name="connsiteY7" fmla="*/ 2323803 h 2526426"/>
                <a:gd name="connsiteX8" fmla="*/ 884955 w 1529475"/>
                <a:gd name="connsiteY8" fmla="*/ 2458115 h 2526426"/>
                <a:gd name="connsiteX9" fmla="*/ 1046880 w 1529475"/>
                <a:gd name="connsiteY9" fmla="*/ 2525031 h 2526426"/>
                <a:gd name="connsiteX10" fmla="*/ 1258627 w 1529475"/>
                <a:gd name="connsiteY10" fmla="*/ 2399762 h 2526426"/>
                <a:gd name="connsiteX11" fmla="*/ 1404435 w 1529475"/>
                <a:gd name="connsiteY11" fmla="*/ 2029972 h 2526426"/>
                <a:gd name="connsiteX12" fmla="*/ 1462684 w 1529475"/>
                <a:gd name="connsiteY12" fmla="*/ 1620397 h 2526426"/>
                <a:gd name="connsiteX13" fmla="*/ 1529359 w 1529475"/>
                <a:gd name="connsiteY13" fmla="*/ 1077472 h 2526426"/>
                <a:gd name="connsiteX14" fmla="*/ 1476240 w 1529475"/>
                <a:gd name="connsiteY14" fmla="*/ 679348 h 2526426"/>
                <a:gd name="connsiteX15" fmla="*/ 1383188 w 1529475"/>
                <a:gd name="connsiteY15" fmla="*/ 470279 h 2526426"/>
                <a:gd name="connsiteX16" fmla="*/ 1210640 w 1529475"/>
                <a:gd name="connsiteY16" fmla="*/ 201413 h 2526426"/>
                <a:gd name="connsiteX17" fmla="*/ 1043584 w 1529475"/>
                <a:gd name="connsiteY17" fmla="*/ 48772 h 2526426"/>
                <a:gd name="connsiteX18" fmla="*/ 849789 w 1529475"/>
                <a:gd name="connsiteY18" fmla="*/ 1147 h 2526426"/>
                <a:gd name="connsiteX0" fmla="*/ 615694 w 1529363"/>
                <a:gd name="connsiteY0" fmla="*/ 30445 h 2526426"/>
                <a:gd name="connsiteX1" fmla="*/ 281584 w 1529363"/>
                <a:gd name="connsiteY1" fmla="*/ 258322 h 2526426"/>
                <a:gd name="connsiteX2" fmla="*/ 6095 w 1529363"/>
                <a:gd name="connsiteY2" fmla="*/ 648606 h 2526426"/>
                <a:gd name="connsiteX3" fmla="*/ 129184 w 1529363"/>
                <a:gd name="connsiteY3" fmla="*/ 1153672 h 2526426"/>
                <a:gd name="connsiteX4" fmla="*/ 558172 w 1529363"/>
                <a:gd name="connsiteY4" fmla="*/ 1409643 h 2526426"/>
                <a:gd name="connsiteX5" fmla="*/ 777248 w 1529363"/>
                <a:gd name="connsiteY5" fmla="*/ 1733975 h 2526426"/>
                <a:gd name="connsiteX6" fmla="*/ 830002 w 1529363"/>
                <a:gd name="connsiteY6" fmla="*/ 2125222 h 2526426"/>
                <a:gd name="connsiteX7" fmla="*/ 804361 w 1529363"/>
                <a:gd name="connsiteY7" fmla="*/ 2323803 h 2526426"/>
                <a:gd name="connsiteX8" fmla="*/ 884955 w 1529363"/>
                <a:gd name="connsiteY8" fmla="*/ 2458115 h 2526426"/>
                <a:gd name="connsiteX9" fmla="*/ 1046880 w 1529363"/>
                <a:gd name="connsiteY9" fmla="*/ 2525031 h 2526426"/>
                <a:gd name="connsiteX10" fmla="*/ 1258627 w 1529363"/>
                <a:gd name="connsiteY10" fmla="*/ 2399762 h 2526426"/>
                <a:gd name="connsiteX11" fmla="*/ 1404435 w 1529363"/>
                <a:gd name="connsiteY11" fmla="*/ 2029972 h 2526426"/>
                <a:gd name="connsiteX12" fmla="*/ 1462684 w 1529363"/>
                <a:gd name="connsiteY12" fmla="*/ 1620397 h 2526426"/>
                <a:gd name="connsiteX13" fmla="*/ 1529359 w 1529363"/>
                <a:gd name="connsiteY13" fmla="*/ 1077472 h 2526426"/>
                <a:gd name="connsiteX14" fmla="*/ 1465616 w 1529363"/>
                <a:gd name="connsiteY14" fmla="*/ 757474 h 2526426"/>
                <a:gd name="connsiteX15" fmla="*/ 1383188 w 1529363"/>
                <a:gd name="connsiteY15" fmla="*/ 470279 h 2526426"/>
                <a:gd name="connsiteX16" fmla="*/ 1210640 w 1529363"/>
                <a:gd name="connsiteY16" fmla="*/ 201413 h 2526426"/>
                <a:gd name="connsiteX17" fmla="*/ 1043584 w 1529363"/>
                <a:gd name="connsiteY17" fmla="*/ 48772 h 2526426"/>
                <a:gd name="connsiteX18" fmla="*/ 849789 w 1529363"/>
                <a:gd name="connsiteY18" fmla="*/ 1147 h 2526426"/>
                <a:gd name="connsiteX0" fmla="*/ 615694 w 1497501"/>
                <a:gd name="connsiteY0" fmla="*/ 30445 h 2526426"/>
                <a:gd name="connsiteX1" fmla="*/ 281584 w 1497501"/>
                <a:gd name="connsiteY1" fmla="*/ 258322 h 2526426"/>
                <a:gd name="connsiteX2" fmla="*/ 6095 w 1497501"/>
                <a:gd name="connsiteY2" fmla="*/ 648606 h 2526426"/>
                <a:gd name="connsiteX3" fmla="*/ 129184 w 1497501"/>
                <a:gd name="connsiteY3" fmla="*/ 1153672 h 2526426"/>
                <a:gd name="connsiteX4" fmla="*/ 558172 w 1497501"/>
                <a:gd name="connsiteY4" fmla="*/ 1409643 h 2526426"/>
                <a:gd name="connsiteX5" fmla="*/ 777248 w 1497501"/>
                <a:gd name="connsiteY5" fmla="*/ 1733975 h 2526426"/>
                <a:gd name="connsiteX6" fmla="*/ 830002 w 1497501"/>
                <a:gd name="connsiteY6" fmla="*/ 2125222 h 2526426"/>
                <a:gd name="connsiteX7" fmla="*/ 804361 w 1497501"/>
                <a:gd name="connsiteY7" fmla="*/ 2323803 h 2526426"/>
                <a:gd name="connsiteX8" fmla="*/ 884955 w 1497501"/>
                <a:gd name="connsiteY8" fmla="*/ 2458115 h 2526426"/>
                <a:gd name="connsiteX9" fmla="*/ 1046880 w 1497501"/>
                <a:gd name="connsiteY9" fmla="*/ 2525031 h 2526426"/>
                <a:gd name="connsiteX10" fmla="*/ 1258627 w 1497501"/>
                <a:gd name="connsiteY10" fmla="*/ 2399762 h 2526426"/>
                <a:gd name="connsiteX11" fmla="*/ 1404435 w 1497501"/>
                <a:gd name="connsiteY11" fmla="*/ 2029972 h 2526426"/>
                <a:gd name="connsiteX12" fmla="*/ 1462684 w 1497501"/>
                <a:gd name="connsiteY12" fmla="*/ 1620397 h 2526426"/>
                <a:gd name="connsiteX13" fmla="*/ 1497488 w 1497501"/>
                <a:gd name="connsiteY13" fmla="*/ 1077472 h 2526426"/>
                <a:gd name="connsiteX14" fmla="*/ 1465616 w 1497501"/>
                <a:gd name="connsiteY14" fmla="*/ 757474 h 2526426"/>
                <a:gd name="connsiteX15" fmla="*/ 1383188 w 1497501"/>
                <a:gd name="connsiteY15" fmla="*/ 470279 h 2526426"/>
                <a:gd name="connsiteX16" fmla="*/ 1210640 w 1497501"/>
                <a:gd name="connsiteY16" fmla="*/ 201413 h 2526426"/>
                <a:gd name="connsiteX17" fmla="*/ 1043584 w 1497501"/>
                <a:gd name="connsiteY17" fmla="*/ 48772 h 2526426"/>
                <a:gd name="connsiteX18" fmla="*/ 849789 w 1497501"/>
                <a:gd name="connsiteY18" fmla="*/ 1147 h 2526426"/>
                <a:gd name="connsiteX0" fmla="*/ 615694 w 1497501"/>
                <a:gd name="connsiteY0" fmla="*/ 30445 h 2633384"/>
                <a:gd name="connsiteX1" fmla="*/ 281584 w 1497501"/>
                <a:gd name="connsiteY1" fmla="*/ 258322 h 2633384"/>
                <a:gd name="connsiteX2" fmla="*/ 6095 w 1497501"/>
                <a:gd name="connsiteY2" fmla="*/ 648606 h 2633384"/>
                <a:gd name="connsiteX3" fmla="*/ 129184 w 1497501"/>
                <a:gd name="connsiteY3" fmla="*/ 1153672 h 2633384"/>
                <a:gd name="connsiteX4" fmla="*/ 558172 w 1497501"/>
                <a:gd name="connsiteY4" fmla="*/ 1409643 h 2633384"/>
                <a:gd name="connsiteX5" fmla="*/ 777248 w 1497501"/>
                <a:gd name="connsiteY5" fmla="*/ 1733975 h 2633384"/>
                <a:gd name="connsiteX6" fmla="*/ 830002 w 1497501"/>
                <a:gd name="connsiteY6" fmla="*/ 2125222 h 2633384"/>
                <a:gd name="connsiteX7" fmla="*/ 804361 w 1497501"/>
                <a:gd name="connsiteY7" fmla="*/ 2323803 h 2633384"/>
                <a:gd name="connsiteX8" fmla="*/ 884955 w 1497501"/>
                <a:gd name="connsiteY8" fmla="*/ 2458115 h 2633384"/>
                <a:gd name="connsiteX9" fmla="*/ 1117273 w 1497501"/>
                <a:gd name="connsiteY9" fmla="*/ 2632878 h 2633384"/>
                <a:gd name="connsiteX10" fmla="*/ 1258627 w 1497501"/>
                <a:gd name="connsiteY10" fmla="*/ 2399762 h 2633384"/>
                <a:gd name="connsiteX11" fmla="*/ 1404435 w 1497501"/>
                <a:gd name="connsiteY11" fmla="*/ 2029972 h 2633384"/>
                <a:gd name="connsiteX12" fmla="*/ 1462684 w 1497501"/>
                <a:gd name="connsiteY12" fmla="*/ 1620397 h 2633384"/>
                <a:gd name="connsiteX13" fmla="*/ 1497488 w 1497501"/>
                <a:gd name="connsiteY13" fmla="*/ 1077472 h 2633384"/>
                <a:gd name="connsiteX14" fmla="*/ 1465616 w 1497501"/>
                <a:gd name="connsiteY14" fmla="*/ 757474 h 2633384"/>
                <a:gd name="connsiteX15" fmla="*/ 1383188 w 1497501"/>
                <a:gd name="connsiteY15" fmla="*/ 470279 h 2633384"/>
                <a:gd name="connsiteX16" fmla="*/ 1210640 w 1497501"/>
                <a:gd name="connsiteY16" fmla="*/ 201413 h 2633384"/>
                <a:gd name="connsiteX17" fmla="*/ 1043584 w 1497501"/>
                <a:gd name="connsiteY17" fmla="*/ 48772 h 2633384"/>
                <a:gd name="connsiteX18" fmla="*/ 849789 w 1497501"/>
                <a:gd name="connsiteY18" fmla="*/ 1147 h 2633384"/>
                <a:gd name="connsiteX0" fmla="*/ 615694 w 1497501"/>
                <a:gd name="connsiteY0" fmla="*/ 30445 h 2645774"/>
                <a:gd name="connsiteX1" fmla="*/ 281584 w 1497501"/>
                <a:gd name="connsiteY1" fmla="*/ 258322 h 2645774"/>
                <a:gd name="connsiteX2" fmla="*/ 6095 w 1497501"/>
                <a:gd name="connsiteY2" fmla="*/ 648606 h 2645774"/>
                <a:gd name="connsiteX3" fmla="*/ 129184 w 1497501"/>
                <a:gd name="connsiteY3" fmla="*/ 1153672 h 2645774"/>
                <a:gd name="connsiteX4" fmla="*/ 558172 w 1497501"/>
                <a:gd name="connsiteY4" fmla="*/ 1409643 h 2645774"/>
                <a:gd name="connsiteX5" fmla="*/ 777248 w 1497501"/>
                <a:gd name="connsiteY5" fmla="*/ 1733975 h 2645774"/>
                <a:gd name="connsiteX6" fmla="*/ 830002 w 1497501"/>
                <a:gd name="connsiteY6" fmla="*/ 2125222 h 2645774"/>
                <a:gd name="connsiteX7" fmla="*/ 804361 w 1497501"/>
                <a:gd name="connsiteY7" fmla="*/ 2323803 h 2645774"/>
                <a:gd name="connsiteX8" fmla="*/ 884955 w 1497501"/>
                <a:gd name="connsiteY8" fmla="*/ 2458115 h 2645774"/>
                <a:gd name="connsiteX9" fmla="*/ 1117273 w 1497501"/>
                <a:gd name="connsiteY9" fmla="*/ 2632878 h 2645774"/>
                <a:gd name="connsiteX10" fmla="*/ 1368127 w 1497501"/>
                <a:gd name="connsiteY10" fmla="*/ 2565127 h 2645774"/>
                <a:gd name="connsiteX11" fmla="*/ 1404435 w 1497501"/>
                <a:gd name="connsiteY11" fmla="*/ 2029972 h 2645774"/>
                <a:gd name="connsiteX12" fmla="*/ 1462684 w 1497501"/>
                <a:gd name="connsiteY12" fmla="*/ 1620397 h 2645774"/>
                <a:gd name="connsiteX13" fmla="*/ 1497488 w 1497501"/>
                <a:gd name="connsiteY13" fmla="*/ 1077472 h 2645774"/>
                <a:gd name="connsiteX14" fmla="*/ 1465616 w 1497501"/>
                <a:gd name="connsiteY14" fmla="*/ 757474 h 2645774"/>
                <a:gd name="connsiteX15" fmla="*/ 1383188 w 1497501"/>
                <a:gd name="connsiteY15" fmla="*/ 470279 h 2645774"/>
                <a:gd name="connsiteX16" fmla="*/ 1210640 w 1497501"/>
                <a:gd name="connsiteY16" fmla="*/ 201413 h 2645774"/>
                <a:gd name="connsiteX17" fmla="*/ 1043584 w 1497501"/>
                <a:gd name="connsiteY17" fmla="*/ 48772 h 2645774"/>
                <a:gd name="connsiteX18" fmla="*/ 849789 w 1497501"/>
                <a:gd name="connsiteY18" fmla="*/ 1147 h 2645774"/>
                <a:gd name="connsiteX0" fmla="*/ 615694 w 1497501"/>
                <a:gd name="connsiteY0" fmla="*/ 30445 h 2633026"/>
                <a:gd name="connsiteX1" fmla="*/ 281584 w 1497501"/>
                <a:gd name="connsiteY1" fmla="*/ 258322 h 2633026"/>
                <a:gd name="connsiteX2" fmla="*/ 6095 w 1497501"/>
                <a:gd name="connsiteY2" fmla="*/ 648606 h 2633026"/>
                <a:gd name="connsiteX3" fmla="*/ 129184 w 1497501"/>
                <a:gd name="connsiteY3" fmla="*/ 1153672 h 2633026"/>
                <a:gd name="connsiteX4" fmla="*/ 558172 w 1497501"/>
                <a:gd name="connsiteY4" fmla="*/ 1409643 h 2633026"/>
                <a:gd name="connsiteX5" fmla="*/ 777248 w 1497501"/>
                <a:gd name="connsiteY5" fmla="*/ 1733975 h 2633026"/>
                <a:gd name="connsiteX6" fmla="*/ 830002 w 1497501"/>
                <a:gd name="connsiteY6" fmla="*/ 2125222 h 2633026"/>
                <a:gd name="connsiteX7" fmla="*/ 804361 w 1497501"/>
                <a:gd name="connsiteY7" fmla="*/ 2323803 h 2633026"/>
                <a:gd name="connsiteX8" fmla="*/ 884955 w 1497501"/>
                <a:gd name="connsiteY8" fmla="*/ 2458115 h 2633026"/>
                <a:gd name="connsiteX9" fmla="*/ 1117273 w 1497501"/>
                <a:gd name="connsiteY9" fmla="*/ 2632878 h 2633026"/>
                <a:gd name="connsiteX10" fmla="*/ 1336842 w 1497501"/>
                <a:gd name="connsiteY10" fmla="*/ 2478850 h 2633026"/>
                <a:gd name="connsiteX11" fmla="*/ 1404435 w 1497501"/>
                <a:gd name="connsiteY11" fmla="*/ 2029972 h 2633026"/>
                <a:gd name="connsiteX12" fmla="*/ 1462684 w 1497501"/>
                <a:gd name="connsiteY12" fmla="*/ 1620397 h 2633026"/>
                <a:gd name="connsiteX13" fmla="*/ 1497488 w 1497501"/>
                <a:gd name="connsiteY13" fmla="*/ 1077472 h 2633026"/>
                <a:gd name="connsiteX14" fmla="*/ 1465616 w 1497501"/>
                <a:gd name="connsiteY14" fmla="*/ 757474 h 2633026"/>
                <a:gd name="connsiteX15" fmla="*/ 1383188 w 1497501"/>
                <a:gd name="connsiteY15" fmla="*/ 470279 h 2633026"/>
                <a:gd name="connsiteX16" fmla="*/ 1210640 w 1497501"/>
                <a:gd name="connsiteY16" fmla="*/ 201413 h 2633026"/>
                <a:gd name="connsiteX17" fmla="*/ 1043584 w 1497501"/>
                <a:gd name="connsiteY17" fmla="*/ 48772 h 2633026"/>
                <a:gd name="connsiteX18" fmla="*/ 849789 w 1497501"/>
                <a:gd name="connsiteY18" fmla="*/ 1147 h 2633026"/>
                <a:gd name="connsiteX0" fmla="*/ 615694 w 1640830"/>
                <a:gd name="connsiteY0" fmla="*/ 30445 h 2633015"/>
                <a:gd name="connsiteX1" fmla="*/ 281584 w 1640830"/>
                <a:gd name="connsiteY1" fmla="*/ 258322 h 2633015"/>
                <a:gd name="connsiteX2" fmla="*/ 6095 w 1640830"/>
                <a:gd name="connsiteY2" fmla="*/ 648606 h 2633015"/>
                <a:gd name="connsiteX3" fmla="*/ 129184 w 1640830"/>
                <a:gd name="connsiteY3" fmla="*/ 1153672 h 2633015"/>
                <a:gd name="connsiteX4" fmla="*/ 558172 w 1640830"/>
                <a:gd name="connsiteY4" fmla="*/ 1409643 h 2633015"/>
                <a:gd name="connsiteX5" fmla="*/ 777248 w 1640830"/>
                <a:gd name="connsiteY5" fmla="*/ 1733975 h 2633015"/>
                <a:gd name="connsiteX6" fmla="*/ 830002 w 1640830"/>
                <a:gd name="connsiteY6" fmla="*/ 2125222 h 2633015"/>
                <a:gd name="connsiteX7" fmla="*/ 804361 w 1640830"/>
                <a:gd name="connsiteY7" fmla="*/ 2323803 h 2633015"/>
                <a:gd name="connsiteX8" fmla="*/ 884955 w 1640830"/>
                <a:gd name="connsiteY8" fmla="*/ 2458115 h 2633015"/>
                <a:gd name="connsiteX9" fmla="*/ 1117273 w 1640830"/>
                <a:gd name="connsiteY9" fmla="*/ 2632878 h 2633015"/>
                <a:gd name="connsiteX10" fmla="*/ 1336842 w 1640830"/>
                <a:gd name="connsiteY10" fmla="*/ 2478850 h 2633015"/>
                <a:gd name="connsiteX11" fmla="*/ 1639078 w 1640830"/>
                <a:gd name="connsiteY11" fmla="*/ 2058732 h 2633015"/>
                <a:gd name="connsiteX12" fmla="*/ 1462684 w 1640830"/>
                <a:gd name="connsiteY12" fmla="*/ 1620397 h 2633015"/>
                <a:gd name="connsiteX13" fmla="*/ 1497488 w 1640830"/>
                <a:gd name="connsiteY13" fmla="*/ 1077472 h 2633015"/>
                <a:gd name="connsiteX14" fmla="*/ 1465616 w 1640830"/>
                <a:gd name="connsiteY14" fmla="*/ 757474 h 2633015"/>
                <a:gd name="connsiteX15" fmla="*/ 1383188 w 1640830"/>
                <a:gd name="connsiteY15" fmla="*/ 470279 h 2633015"/>
                <a:gd name="connsiteX16" fmla="*/ 1210640 w 1640830"/>
                <a:gd name="connsiteY16" fmla="*/ 201413 h 2633015"/>
                <a:gd name="connsiteX17" fmla="*/ 1043584 w 1640830"/>
                <a:gd name="connsiteY17" fmla="*/ 48772 h 2633015"/>
                <a:gd name="connsiteX18" fmla="*/ 849789 w 1640830"/>
                <a:gd name="connsiteY18" fmla="*/ 1147 h 2633015"/>
                <a:gd name="connsiteX0" fmla="*/ 615694 w 1840770"/>
                <a:gd name="connsiteY0" fmla="*/ 30445 h 2633015"/>
                <a:gd name="connsiteX1" fmla="*/ 281584 w 1840770"/>
                <a:gd name="connsiteY1" fmla="*/ 258322 h 2633015"/>
                <a:gd name="connsiteX2" fmla="*/ 6095 w 1840770"/>
                <a:gd name="connsiteY2" fmla="*/ 648606 h 2633015"/>
                <a:gd name="connsiteX3" fmla="*/ 129184 w 1840770"/>
                <a:gd name="connsiteY3" fmla="*/ 1153672 h 2633015"/>
                <a:gd name="connsiteX4" fmla="*/ 558172 w 1840770"/>
                <a:gd name="connsiteY4" fmla="*/ 1409643 h 2633015"/>
                <a:gd name="connsiteX5" fmla="*/ 777248 w 1840770"/>
                <a:gd name="connsiteY5" fmla="*/ 1733975 h 2633015"/>
                <a:gd name="connsiteX6" fmla="*/ 830002 w 1840770"/>
                <a:gd name="connsiteY6" fmla="*/ 2125222 h 2633015"/>
                <a:gd name="connsiteX7" fmla="*/ 804361 w 1840770"/>
                <a:gd name="connsiteY7" fmla="*/ 2323803 h 2633015"/>
                <a:gd name="connsiteX8" fmla="*/ 884955 w 1840770"/>
                <a:gd name="connsiteY8" fmla="*/ 2458115 h 2633015"/>
                <a:gd name="connsiteX9" fmla="*/ 1117273 w 1840770"/>
                <a:gd name="connsiteY9" fmla="*/ 2632878 h 2633015"/>
                <a:gd name="connsiteX10" fmla="*/ 1336842 w 1840770"/>
                <a:gd name="connsiteY10" fmla="*/ 2478850 h 2633015"/>
                <a:gd name="connsiteX11" fmla="*/ 1639078 w 1840770"/>
                <a:gd name="connsiteY11" fmla="*/ 2058732 h 2633015"/>
                <a:gd name="connsiteX12" fmla="*/ 1838113 w 1840770"/>
                <a:gd name="connsiteY12" fmla="*/ 1591638 h 2633015"/>
                <a:gd name="connsiteX13" fmla="*/ 1497488 w 1840770"/>
                <a:gd name="connsiteY13" fmla="*/ 1077472 h 2633015"/>
                <a:gd name="connsiteX14" fmla="*/ 1465616 w 1840770"/>
                <a:gd name="connsiteY14" fmla="*/ 757474 h 2633015"/>
                <a:gd name="connsiteX15" fmla="*/ 1383188 w 1840770"/>
                <a:gd name="connsiteY15" fmla="*/ 470279 h 2633015"/>
                <a:gd name="connsiteX16" fmla="*/ 1210640 w 1840770"/>
                <a:gd name="connsiteY16" fmla="*/ 201413 h 2633015"/>
                <a:gd name="connsiteX17" fmla="*/ 1043584 w 1840770"/>
                <a:gd name="connsiteY17" fmla="*/ 48772 h 2633015"/>
                <a:gd name="connsiteX18" fmla="*/ 849789 w 1840770"/>
                <a:gd name="connsiteY18" fmla="*/ 1147 h 2633015"/>
                <a:gd name="connsiteX0" fmla="*/ 615694 w 1840308"/>
                <a:gd name="connsiteY0" fmla="*/ 30445 h 2633015"/>
                <a:gd name="connsiteX1" fmla="*/ 281584 w 1840308"/>
                <a:gd name="connsiteY1" fmla="*/ 258322 h 2633015"/>
                <a:gd name="connsiteX2" fmla="*/ 6095 w 1840308"/>
                <a:gd name="connsiteY2" fmla="*/ 648606 h 2633015"/>
                <a:gd name="connsiteX3" fmla="*/ 129184 w 1840308"/>
                <a:gd name="connsiteY3" fmla="*/ 1153672 h 2633015"/>
                <a:gd name="connsiteX4" fmla="*/ 558172 w 1840308"/>
                <a:gd name="connsiteY4" fmla="*/ 1409643 h 2633015"/>
                <a:gd name="connsiteX5" fmla="*/ 777248 w 1840308"/>
                <a:gd name="connsiteY5" fmla="*/ 1733975 h 2633015"/>
                <a:gd name="connsiteX6" fmla="*/ 830002 w 1840308"/>
                <a:gd name="connsiteY6" fmla="*/ 2125222 h 2633015"/>
                <a:gd name="connsiteX7" fmla="*/ 804361 w 1840308"/>
                <a:gd name="connsiteY7" fmla="*/ 2323803 h 2633015"/>
                <a:gd name="connsiteX8" fmla="*/ 884955 w 1840308"/>
                <a:gd name="connsiteY8" fmla="*/ 2458115 h 2633015"/>
                <a:gd name="connsiteX9" fmla="*/ 1117273 w 1840308"/>
                <a:gd name="connsiteY9" fmla="*/ 2632878 h 2633015"/>
                <a:gd name="connsiteX10" fmla="*/ 1336842 w 1840308"/>
                <a:gd name="connsiteY10" fmla="*/ 2478850 h 2633015"/>
                <a:gd name="connsiteX11" fmla="*/ 1639078 w 1840308"/>
                <a:gd name="connsiteY11" fmla="*/ 2058732 h 2633015"/>
                <a:gd name="connsiteX12" fmla="*/ 1838113 w 1840308"/>
                <a:gd name="connsiteY12" fmla="*/ 1591638 h 2633015"/>
                <a:gd name="connsiteX13" fmla="*/ 1497488 w 1840308"/>
                <a:gd name="connsiteY13" fmla="*/ 1077472 h 2633015"/>
                <a:gd name="connsiteX14" fmla="*/ 1465616 w 1840308"/>
                <a:gd name="connsiteY14" fmla="*/ 757474 h 2633015"/>
                <a:gd name="connsiteX15" fmla="*/ 1383188 w 1840308"/>
                <a:gd name="connsiteY15" fmla="*/ 470279 h 2633015"/>
                <a:gd name="connsiteX16" fmla="*/ 1210640 w 1840308"/>
                <a:gd name="connsiteY16" fmla="*/ 201413 h 2633015"/>
                <a:gd name="connsiteX17" fmla="*/ 1043584 w 1840308"/>
                <a:gd name="connsiteY17" fmla="*/ 48772 h 2633015"/>
                <a:gd name="connsiteX18" fmla="*/ 849789 w 1840308"/>
                <a:gd name="connsiteY18" fmla="*/ 1147 h 2633015"/>
                <a:gd name="connsiteX0" fmla="*/ 615694 w 1862674"/>
                <a:gd name="connsiteY0" fmla="*/ 30445 h 2633015"/>
                <a:gd name="connsiteX1" fmla="*/ 281584 w 1862674"/>
                <a:gd name="connsiteY1" fmla="*/ 258322 h 2633015"/>
                <a:gd name="connsiteX2" fmla="*/ 6095 w 1862674"/>
                <a:gd name="connsiteY2" fmla="*/ 648606 h 2633015"/>
                <a:gd name="connsiteX3" fmla="*/ 129184 w 1862674"/>
                <a:gd name="connsiteY3" fmla="*/ 1153672 h 2633015"/>
                <a:gd name="connsiteX4" fmla="*/ 558172 w 1862674"/>
                <a:gd name="connsiteY4" fmla="*/ 1409643 h 2633015"/>
                <a:gd name="connsiteX5" fmla="*/ 777248 w 1862674"/>
                <a:gd name="connsiteY5" fmla="*/ 1733975 h 2633015"/>
                <a:gd name="connsiteX6" fmla="*/ 830002 w 1862674"/>
                <a:gd name="connsiteY6" fmla="*/ 2125222 h 2633015"/>
                <a:gd name="connsiteX7" fmla="*/ 804361 w 1862674"/>
                <a:gd name="connsiteY7" fmla="*/ 2323803 h 2633015"/>
                <a:gd name="connsiteX8" fmla="*/ 884955 w 1862674"/>
                <a:gd name="connsiteY8" fmla="*/ 2458115 h 2633015"/>
                <a:gd name="connsiteX9" fmla="*/ 1117273 w 1862674"/>
                <a:gd name="connsiteY9" fmla="*/ 2632878 h 2633015"/>
                <a:gd name="connsiteX10" fmla="*/ 1336842 w 1862674"/>
                <a:gd name="connsiteY10" fmla="*/ 2478850 h 2633015"/>
                <a:gd name="connsiteX11" fmla="*/ 1639078 w 1862674"/>
                <a:gd name="connsiteY11" fmla="*/ 2058732 h 2633015"/>
                <a:gd name="connsiteX12" fmla="*/ 1838113 w 1862674"/>
                <a:gd name="connsiteY12" fmla="*/ 1591638 h 2633015"/>
                <a:gd name="connsiteX13" fmla="*/ 1818167 w 1862674"/>
                <a:gd name="connsiteY13" fmla="*/ 998384 h 2633015"/>
                <a:gd name="connsiteX14" fmla="*/ 1465616 w 1862674"/>
                <a:gd name="connsiteY14" fmla="*/ 757474 h 2633015"/>
                <a:gd name="connsiteX15" fmla="*/ 1383188 w 1862674"/>
                <a:gd name="connsiteY15" fmla="*/ 470279 h 2633015"/>
                <a:gd name="connsiteX16" fmla="*/ 1210640 w 1862674"/>
                <a:gd name="connsiteY16" fmla="*/ 201413 h 2633015"/>
                <a:gd name="connsiteX17" fmla="*/ 1043584 w 1862674"/>
                <a:gd name="connsiteY17" fmla="*/ 48772 h 2633015"/>
                <a:gd name="connsiteX18" fmla="*/ 849789 w 1862674"/>
                <a:gd name="connsiteY18" fmla="*/ 1147 h 2633015"/>
                <a:gd name="connsiteX0" fmla="*/ 615694 w 1848622"/>
                <a:gd name="connsiteY0" fmla="*/ 30445 h 2633015"/>
                <a:gd name="connsiteX1" fmla="*/ 281584 w 1848622"/>
                <a:gd name="connsiteY1" fmla="*/ 258322 h 2633015"/>
                <a:gd name="connsiteX2" fmla="*/ 6095 w 1848622"/>
                <a:gd name="connsiteY2" fmla="*/ 648606 h 2633015"/>
                <a:gd name="connsiteX3" fmla="*/ 129184 w 1848622"/>
                <a:gd name="connsiteY3" fmla="*/ 1153672 h 2633015"/>
                <a:gd name="connsiteX4" fmla="*/ 558172 w 1848622"/>
                <a:gd name="connsiteY4" fmla="*/ 1409643 h 2633015"/>
                <a:gd name="connsiteX5" fmla="*/ 777248 w 1848622"/>
                <a:gd name="connsiteY5" fmla="*/ 1733975 h 2633015"/>
                <a:gd name="connsiteX6" fmla="*/ 830002 w 1848622"/>
                <a:gd name="connsiteY6" fmla="*/ 2125222 h 2633015"/>
                <a:gd name="connsiteX7" fmla="*/ 804361 w 1848622"/>
                <a:gd name="connsiteY7" fmla="*/ 2323803 h 2633015"/>
                <a:gd name="connsiteX8" fmla="*/ 884955 w 1848622"/>
                <a:gd name="connsiteY8" fmla="*/ 2458115 h 2633015"/>
                <a:gd name="connsiteX9" fmla="*/ 1117273 w 1848622"/>
                <a:gd name="connsiteY9" fmla="*/ 2632878 h 2633015"/>
                <a:gd name="connsiteX10" fmla="*/ 1336842 w 1848622"/>
                <a:gd name="connsiteY10" fmla="*/ 2478850 h 2633015"/>
                <a:gd name="connsiteX11" fmla="*/ 1639078 w 1848622"/>
                <a:gd name="connsiteY11" fmla="*/ 2058732 h 2633015"/>
                <a:gd name="connsiteX12" fmla="*/ 1838113 w 1848622"/>
                <a:gd name="connsiteY12" fmla="*/ 1591638 h 2633015"/>
                <a:gd name="connsiteX13" fmla="*/ 1818167 w 1848622"/>
                <a:gd name="connsiteY13" fmla="*/ 998384 h 2633015"/>
                <a:gd name="connsiteX14" fmla="*/ 1794115 w 1848622"/>
                <a:gd name="connsiteY14" fmla="*/ 563349 h 2633015"/>
                <a:gd name="connsiteX15" fmla="*/ 1383188 w 1848622"/>
                <a:gd name="connsiteY15" fmla="*/ 470279 h 2633015"/>
                <a:gd name="connsiteX16" fmla="*/ 1210640 w 1848622"/>
                <a:gd name="connsiteY16" fmla="*/ 201413 h 2633015"/>
                <a:gd name="connsiteX17" fmla="*/ 1043584 w 1848622"/>
                <a:gd name="connsiteY17" fmla="*/ 48772 h 2633015"/>
                <a:gd name="connsiteX18" fmla="*/ 849789 w 1848622"/>
                <a:gd name="connsiteY18" fmla="*/ 1147 h 2633015"/>
                <a:gd name="connsiteX0" fmla="*/ 615694 w 1864273"/>
                <a:gd name="connsiteY0" fmla="*/ 30445 h 2633015"/>
                <a:gd name="connsiteX1" fmla="*/ 281584 w 1864273"/>
                <a:gd name="connsiteY1" fmla="*/ 258322 h 2633015"/>
                <a:gd name="connsiteX2" fmla="*/ 6095 w 1864273"/>
                <a:gd name="connsiteY2" fmla="*/ 648606 h 2633015"/>
                <a:gd name="connsiteX3" fmla="*/ 129184 w 1864273"/>
                <a:gd name="connsiteY3" fmla="*/ 1153672 h 2633015"/>
                <a:gd name="connsiteX4" fmla="*/ 558172 w 1864273"/>
                <a:gd name="connsiteY4" fmla="*/ 1409643 h 2633015"/>
                <a:gd name="connsiteX5" fmla="*/ 777248 w 1864273"/>
                <a:gd name="connsiteY5" fmla="*/ 1733975 h 2633015"/>
                <a:gd name="connsiteX6" fmla="*/ 830002 w 1864273"/>
                <a:gd name="connsiteY6" fmla="*/ 2125222 h 2633015"/>
                <a:gd name="connsiteX7" fmla="*/ 804361 w 1864273"/>
                <a:gd name="connsiteY7" fmla="*/ 2323803 h 2633015"/>
                <a:gd name="connsiteX8" fmla="*/ 884955 w 1864273"/>
                <a:gd name="connsiteY8" fmla="*/ 2458115 h 2633015"/>
                <a:gd name="connsiteX9" fmla="*/ 1117273 w 1864273"/>
                <a:gd name="connsiteY9" fmla="*/ 2632878 h 2633015"/>
                <a:gd name="connsiteX10" fmla="*/ 1336842 w 1864273"/>
                <a:gd name="connsiteY10" fmla="*/ 2478850 h 2633015"/>
                <a:gd name="connsiteX11" fmla="*/ 1639078 w 1864273"/>
                <a:gd name="connsiteY11" fmla="*/ 2058732 h 2633015"/>
                <a:gd name="connsiteX12" fmla="*/ 1838113 w 1864273"/>
                <a:gd name="connsiteY12" fmla="*/ 1591638 h 2633015"/>
                <a:gd name="connsiteX13" fmla="*/ 1857274 w 1864273"/>
                <a:gd name="connsiteY13" fmla="*/ 998384 h 2633015"/>
                <a:gd name="connsiteX14" fmla="*/ 1794115 w 1864273"/>
                <a:gd name="connsiteY14" fmla="*/ 563349 h 2633015"/>
                <a:gd name="connsiteX15" fmla="*/ 1383188 w 1864273"/>
                <a:gd name="connsiteY15" fmla="*/ 470279 h 2633015"/>
                <a:gd name="connsiteX16" fmla="*/ 1210640 w 1864273"/>
                <a:gd name="connsiteY16" fmla="*/ 201413 h 2633015"/>
                <a:gd name="connsiteX17" fmla="*/ 1043584 w 1864273"/>
                <a:gd name="connsiteY17" fmla="*/ 48772 h 2633015"/>
                <a:gd name="connsiteX18" fmla="*/ 849789 w 1864273"/>
                <a:gd name="connsiteY18" fmla="*/ 1147 h 2633015"/>
                <a:gd name="connsiteX0" fmla="*/ 615694 w 1864273"/>
                <a:gd name="connsiteY0" fmla="*/ 30445 h 2633015"/>
                <a:gd name="connsiteX1" fmla="*/ 281584 w 1864273"/>
                <a:gd name="connsiteY1" fmla="*/ 258322 h 2633015"/>
                <a:gd name="connsiteX2" fmla="*/ 6095 w 1864273"/>
                <a:gd name="connsiteY2" fmla="*/ 648606 h 2633015"/>
                <a:gd name="connsiteX3" fmla="*/ 129184 w 1864273"/>
                <a:gd name="connsiteY3" fmla="*/ 1153672 h 2633015"/>
                <a:gd name="connsiteX4" fmla="*/ 558172 w 1864273"/>
                <a:gd name="connsiteY4" fmla="*/ 1409643 h 2633015"/>
                <a:gd name="connsiteX5" fmla="*/ 777248 w 1864273"/>
                <a:gd name="connsiteY5" fmla="*/ 1733975 h 2633015"/>
                <a:gd name="connsiteX6" fmla="*/ 830002 w 1864273"/>
                <a:gd name="connsiteY6" fmla="*/ 2125222 h 2633015"/>
                <a:gd name="connsiteX7" fmla="*/ 804361 w 1864273"/>
                <a:gd name="connsiteY7" fmla="*/ 2323803 h 2633015"/>
                <a:gd name="connsiteX8" fmla="*/ 884955 w 1864273"/>
                <a:gd name="connsiteY8" fmla="*/ 2458115 h 2633015"/>
                <a:gd name="connsiteX9" fmla="*/ 1117273 w 1864273"/>
                <a:gd name="connsiteY9" fmla="*/ 2632878 h 2633015"/>
                <a:gd name="connsiteX10" fmla="*/ 1336842 w 1864273"/>
                <a:gd name="connsiteY10" fmla="*/ 2478850 h 2633015"/>
                <a:gd name="connsiteX11" fmla="*/ 1639078 w 1864273"/>
                <a:gd name="connsiteY11" fmla="*/ 2058732 h 2633015"/>
                <a:gd name="connsiteX12" fmla="*/ 1838113 w 1864273"/>
                <a:gd name="connsiteY12" fmla="*/ 1591638 h 2633015"/>
                <a:gd name="connsiteX13" fmla="*/ 1857274 w 1864273"/>
                <a:gd name="connsiteY13" fmla="*/ 998384 h 2633015"/>
                <a:gd name="connsiteX14" fmla="*/ 1794115 w 1864273"/>
                <a:gd name="connsiteY14" fmla="*/ 563349 h 2633015"/>
                <a:gd name="connsiteX15" fmla="*/ 1461402 w 1864273"/>
                <a:gd name="connsiteY15" fmla="*/ 405571 h 2633015"/>
                <a:gd name="connsiteX16" fmla="*/ 1210640 w 1864273"/>
                <a:gd name="connsiteY16" fmla="*/ 201413 h 2633015"/>
                <a:gd name="connsiteX17" fmla="*/ 1043584 w 1864273"/>
                <a:gd name="connsiteY17" fmla="*/ 48772 h 2633015"/>
                <a:gd name="connsiteX18" fmla="*/ 849789 w 1864273"/>
                <a:gd name="connsiteY18" fmla="*/ 1147 h 2633015"/>
                <a:gd name="connsiteX0" fmla="*/ 615694 w 1864273"/>
                <a:gd name="connsiteY0" fmla="*/ 30445 h 2633015"/>
                <a:gd name="connsiteX1" fmla="*/ 281584 w 1864273"/>
                <a:gd name="connsiteY1" fmla="*/ 258322 h 2633015"/>
                <a:gd name="connsiteX2" fmla="*/ 6095 w 1864273"/>
                <a:gd name="connsiteY2" fmla="*/ 648606 h 2633015"/>
                <a:gd name="connsiteX3" fmla="*/ 129184 w 1864273"/>
                <a:gd name="connsiteY3" fmla="*/ 1153672 h 2633015"/>
                <a:gd name="connsiteX4" fmla="*/ 558172 w 1864273"/>
                <a:gd name="connsiteY4" fmla="*/ 1409643 h 2633015"/>
                <a:gd name="connsiteX5" fmla="*/ 777248 w 1864273"/>
                <a:gd name="connsiteY5" fmla="*/ 1733975 h 2633015"/>
                <a:gd name="connsiteX6" fmla="*/ 830002 w 1864273"/>
                <a:gd name="connsiteY6" fmla="*/ 2125222 h 2633015"/>
                <a:gd name="connsiteX7" fmla="*/ 804361 w 1864273"/>
                <a:gd name="connsiteY7" fmla="*/ 2323803 h 2633015"/>
                <a:gd name="connsiteX8" fmla="*/ 884955 w 1864273"/>
                <a:gd name="connsiteY8" fmla="*/ 2458115 h 2633015"/>
                <a:gd name="connsiteX9" fmla="*/ 1117273 w 1864273"/>
                <a:gd name="connsiteY9" fmla="*/ 2632878 h 2633015"/>
                <a:gd name="connsiteX10" fmla="*/ 1336842 w 1864273"/>
                <a:gd name="connsiteY10" fmla="*/ 2478850 h 2633015"/>
                <a:gd name="connsiteX11" fmla="*/ 1639078 w 1864273"/>
                <a:gd name="connsiteY11" fmla="*/ 2058732 h 2633015"/>
                <a:gd name="connsiteX12" fmla="*/ 1838113 w 1864273"/>
                <a:gd name="connsiteY12" fmla="*/ 1591638 h 2633015"/>
                <a:gd name="connsiteX13" fmla="*/ 1857274 w 1864273"/>
                <a:gd name="connsiteY13" fmla="*/ 998384 h 2633015"/>
                <a:gd name="connsiteX14" fmla="*/ 1794115 w 1864273"/>
                <a:gd name="connsiteY14" fmla="*/ 563349 h 2633015"/>
                <a:gd name="connsiteX15" fmla="*/ 1210640 w 1864273"/>
                <a:gd name="connsiteY15" fmla="*/ 201413 h 2633015"/>
                <a:gd name="connsiteX16" fmla="*/ 1043584 w 1864273"/>
                <a:gd name="connsiteY16" fmla="*/ 48772 h 2633015"/>
                <a:gd name="connsiteX17" fmla="*/ 849789 w 1864273"/>
                <a:gd name="connsiteY17" fmla="*/ 1147 h 2633015"/>
                <a:gd name="connsiteX0" fmla="*/ 615694 w 1873993"/>
                <a:gd name="connsiteY0" fmla="*/ 30445 h 2633015"/>
                <a:gd name="connsiteX1" fmla="*/ 281584 w 1873993"/>
                <a:gd name="connsiteY1" fmla="*/ 258322 h 2633015"/>
                <a:gd name="connsiteX2" fmla="*/ 6095 w 1873993"/>
                <a:gd name="connsiteY2" fmla="*/ 648606 h 2633015"/>
                <a:gd name="connsiteX3" fmla="*/ 129184 w 1873993"/>
                <a:gd name="connsiteY3" fmla="*/ 1153672 h 2633015"/>
                <a:gd name="connsiteX4" fmla="*/ 558172 w 1873993"/>
                <a:gd name="connsiteY4" fmla="*/ 1409643 h 2633015"/>
                <a:gd name="connsiteX5" fmla="*/ 777248 w 1873993"/>
                <a:gd name="connsiteY5" fmla="*/ 1733975 h 2633015"/>
                <a:gd name="connsiteX6" fmla="*/ 830002 w 1873993"/>
                <a:gd name="connsiteY6" fmla="*/ 2125222 h 2633015"/>
                <a:gd name="connsiteX7" fmla="*/ 804361 w 1873993"/>
                <a:gd name="connsiteY7" fmla="*/ 2323803 h 2633015"/>
                <a:gd name="connsiteX8" fmla="*/ 884955 w 1873993"/>
                <a:gd name="connsiteY8" fmla="*/ 2458115 h 2633015"/>
                <a:gd name="connsiteX9" fmla="*/ 1117273 w 1873993"/>
                <a:gd name="connsiteY9" fmla="*/ 2632878 h 2633015"/>
                <a:gd name="connsiteX10" fmla="*/ 1336842 w 1873993"/>
                <a:gd name="connsiteY10" fmla="*/ 2478850 h 2633015"/>
                <a:gd name="connsiteX11" fmla="*/ 1639078 w 1873993"/>
                <a:gd name="connsiteY11" fmla="*/ 2058732 h 2633015"/>
                <a:gd name="connsiteX12" fmla="*/ 1838113 w 1873993"/>
                <a:gd name="connsiteY12" fmla="*/ 1591638 h 2633015"/>
                <a:gd name="connsiteX13" fmla="*/ 1857274 w 1873993"/>
                <a:gd name="connsiteY13" fmla="*/ 998384 h 2633015"/>
                <a:gd name="connsiteX14" fmla="*/ 1794115 w 1873993"/>
                <a:gd name="connsiteY14" fmla="*/ 563349 h 2633015"/>
                <a:gd name="connsiteX15" fmla="*/ 1043584 w 1873993"/>
                <a:gd name="connsiteY15" fmla="*/ 48772 h 2633015"/>
                <a:gd name="connsiteX16" fmla="*/ 849789 w 1873993"/>
                <a:gd name="connsiteY16" fmla="*/ 1147 h 2633015"/>
                <a:gd name="connsiteX0" fmla="*/ 615694 w 1864273"/>
                <a:gd name="connsiteY0" fmla="*/ 29405 h 2631975"/>
                <a:gd name="connsiteX1" fmla="*/ 281584 w 1864273"/>
                <a:gd name="connsiteY1" fmla="*/ 257282 h 2631975"/>
                <a:gd name="connsiteX2" fmla="*/ 6095 w 1864273"/>
                <a:gd name="connsiteY2" fmla="*/ 647566 h 2631975"/>
                <a:gd name="connsiteX3" fmla="*/ 129184 w 1864273"/>
                <a:gd name="connsiteY3" fmla="*/ 1152632 h 2631975"/>
                <a:gd name="connsiteX4" fmla="*/ 558172 w 1864273"/>
                <a:gd name="connsiteY4" fmla="*/ 1408603 h 2631975"/>
                <a:gd name="connsiteX5" fmla="*/ 777248 w 1864273"/>
                <a:gd name="connsiteY5" fmla="*/ 1732935 h 2631975"/>
                <a:gd name="connsiteX6" fmla="*/ 830002 w 1864273"/>
                <a:gd name="connsiteY6" fmla="*/ 2124182 h 2631975"/>
                <a:gd name="connsiteX7" fmla="*/ 804361 w 1864273"/>
                <a:gd name="connsiteY7" fmla="*/ 2322763 h 2631975"/>
                <a:gd name="connsiteX8" fmla="*/ 884955 w 1864273"/>
                <a:gd name="connsiteY8" fmla="*/ 2457075 h 2631975"/>
                <a:gd name="connsiteX9" fmla="*/ 1117273 w 1864273"/>
                <a:gd name="connsiteY9" fmla="*/ 2631838 h 2631975"/>
                <a:gd name="connsiteX10" fmla="*/ 1336842 w 1864273"/>
                <a:gd name="connsiteY10" fmla="*/ 2477810 h 2631975"/>
                <a:gd name="connsiteX11" fmla="*/ 1639078 w 1864273"/>
                <a:gd name="connsiteY11" fmla="*/ 2057692 h 2631975"/>
                <a:gd name="connsiteX12" fmla="*/ 1838113 w 1864273"/>
                <a:gd name="connsiteY12" fmla="*/ 1590598 h 2631975"/>
                <a:gd name="connsiteX13" fmla="*/ 1857274 w 1864273"/>
                <a:gd name="connsiteY13" fmla="*/ 997344 h 2631975"/>
                <a:gd name="connsiteX14" fmla="*/ 1794115 w 1864273"/>
                <a:gd name="connsiteY14" fmla="*/ 562309 h 2631975"/>
                <a:gd name="connsiteX15" fmla="*/ 1450298 w 1864273"/>
                <a:gd name="connsiteY15" fmla="*/ 306565 h 2631975"/>
                <a:gd name="connsiteX16" fmla="*/ 849789 w 1864273"/>
                <a:gd name="connsiteY16" fmla="*/ 107 h 2631975"/>
                <a:gd name="connsiteX0" fmla="*/ 615694 w 1864273"/>
                <a:gd name="connsiteY0" fmla="*/ 0 h 2602570"/>
                <a:gd name="connsiteX1" fmla="*/ 281584 w 1864273"/>
                <a:gd name="connsiteY1" fmla="*/ 227877 h 2602570"/>
                <a:gd name="connsiteX2" fmla="*/ 6095 w 1864273"/>
                <a:gd name="connsiteY2" fmla="*/ 618161 h 2602570"/>
                <a:gd name="connsiteX3" fmla="*/ 129184 w 1864273"/>
                <a:gd name="connsiteY3" fmla="*/ 1123227 h 2602570"/>
                <a:gd name="connsiteX4" fmla="*/ 558172 w 1864273"/>
                <a:gd name="connsiteY4" fmla="*/ 1379198 h 2602570"/>
                <a:gd name="connsiteX5" fmla="*/ 777248 w 1864273"/>
                <a:gd name="connsiteY5" fmla="*/ 1703530 h 2602570"/>
                <a:gd name="connsiteX6" fmla="*/ 830002 w 1864273"/>
                <a:gd name="connsiteY6" fmla="*/ 2094777 h 2602570"/>
                <a:gd name="connsiteX7" fmla="*/ 804361 w 1864273"/>
                <a:gd name="connsiteY7" fmla="*/ 2293358 h 2602570"/>
                <a:gd name="connsiteX8" fmla="*/ 884955 w 1864273"/>
                <a:gd name="connsiteY8" fmla="*/ 2427670 h 2602570"/>
                <a:gd name="connsiteX9" fmla="*/ 1117273 w 1864273"/>
                <a:gd name="connsiteY9" fmla="*/ 2602433 h 2602570"/>
                <a:gd name="connsiteX10" fmla="*/ 1336842 w 1864273"/>
                <a:gd name="connsiteY10" fmla="*/ 2448405 h 2602570"/>
                <a:gd name="connsiteX11" fmla="*/ 1639078 w 1864273"/>
                <a:gd name="connsiteY11" fmla="*/ 2028287 h 2602570"/>
                <a:gd name="connsiteX12" fmla="*/ 1838113 w 1864273"/>
                <a:gd name="connsiteY12" fmla="*/ 1561193 h 2602570"/>
                <a:gd name="connsiteX13" fmla="*/ 1857274 w 1864273"/>
                <a:gd name="connsiteY13" fmla="*/ 967939 h 2602570"/>
                <a:gd name="connsiteX14" fmla="*/ 1794115 w 1864273"/>
                <a:gd name="connsiteY14" fmla="*/ 532904 h 2602570"/>
                <a:gd name="connsiteX15" fmla="*/ 1450298 w 1864273"/>
                <a:gd name="connsiteY15" fmla="*/ 277160 h 2602570"/>
                <a:gd name="connsiteX16" fmla="*/ 1092253 w 1864273"/>
                <a:gd name="connsiteY16" fmla="*/ 186396 h 2602570"/>
                <a:gd name="connsiteX0" fmla="*/ 615694 w 1870813"/>
                <a:gd name="connsiteY0" fmla="*/ 0 h 2602570"/>
                <a:gd name="connsiteX1" fmla="*/ 281584 w 1870813"/>
                <a:gd name="connsiteY1" fmla="*/ 227877 h 2602570"/>
                <a:gd name="connsiteX2" fmla="*/ 6095 w 1870813"/>
                <a:gd name="connsiteY2" fmla="*/ 618161 h 2602570"/>
                <a:gd name="connsiteX3" fmla="*/ 129184 w 1870813"/>
                <a:gd name="connsiteY3" fmla="*/ 1123227 h 2602570"/>
                <a:gd name="connsiteX4" fmla="*/ 558172 w 1870813"/>
                <a:gd name="connsiteY4" fmla="*/ 1379198 h 2602570"/>
                <a:gd name="connsiteX5" fmla="*/ 777248 w 1870813"/>
                <a:gd name="connsiteY5" fmla="*/ 1703530 h 2602570"/>
                <a:gd name="connsiteX6" fmla="*/ 830002 w 1870813"/>
                <a:gd name="connsiteY6" fmla="*/ 2094777 h 2602570"/>
                <a:gd name="connsiteX7" fmla="*/ 804361 w 1870813"/>
                <a:gd name="connsiteY7" fmla="*/ 2293358 h 2602570"/>
                <a:gd name="connsiteX8" fmla="*/ 884955 w 1870813"/>
                <a:gd name="connsiteY8" fmla="*/ 2427670 h 2602570"/>
                <a:gd name="connsiteX9" fmla="*/ 1117273 w 1870813"/>
                <a:gd name="connsiteY9" fmla="*/ 2602433 h 2602570"/>
                <a:gd name="connsiteX10" fmla="*/ 1336842 w 1870813"/>
                <a:gd name="connsiteY10" fmla="*/ 2448405 h 2602570"/>
                <a:gd name="connsiteX11" fmla="*/ 1639078 w 1870813"/>
                <a:gd name="connsiteY11" fmla="*/ 2028287 h 2602570"/>
                <a:gd name="connsiteX12" fmla="*/ 1838113 w 1870813"/>
                <a:gd name="connsiteY12" fmla="*/ 1561193 h 2602570"/>
                <a:gd name="connsiteX13" fmla="*/ 1857274 w 1870813"/>
                <a:gd name="connsiteY13" fmla="*/ 967939 h 2602570"/>
                <a:gd name="connsiteX14" fmla="*/ 1794115 w 1870813"/>
                <a:gd name="connsiteY14" fmla="*/ 532904 h 2602570"/>
                <a:gd name="connsiteX15" fmla="*/ 1092253 w 1870813"/>
                <a:gd name="connsiteY15" fmla="*/ 186396 h 2602570"/>
                <a:gd name="connsiteX0" fmla="*/ 615694 w 1864273"/>
                <a:gd name="connsiteY0" fmla="*/ 0 h 2602570"/>
                <a:gd name="connsiteX1" fmla="*/ 281584 w 1864273"/>
                <a:gd name="connsiteY1" fmla="*/ 227877 h 2602570"/>
                <a:gd name="connsiteX2" fmla="*/ 6095 w 1864273"/>
                <a:gd name="connsiteY2" fmla="*/ 618161 h 2602570"/>
                <a:gd name="connsiteX3" fmla="*/ 129184 w 1864273"/>
                <a:gd name="connsiteY3" fmla="*/ 1123227 h 2602570"/>
                <a:gd name="connsiteX4" fmla="*/ 558172 w 1864273"/>
                <a:gd name="connsiteY4" fmla="*/ 1379198 h 2602570"/>
                <a:gd name="connsiteX5" fmla="*/ 777248 w 1864273"/>
                <a:gd name="connsiteY5" fmla="*/ 1703530 h 2602570"/>
                <a:gd name="connsiteX6" fmla="*/ 830002 w 1864273"/>
                <a:gd name="connsiteY6" fmla="*/ 2094777 h 2602570"/>
                <a:gd name="connsiteX7" fmla="*/ 804361 w 1864273"/>
                <a:gd name="connsiteY7" fmla="*/ 2293358 h 2602570"/>
                <a:gd name="connsiteX8" fmla="*/ 884955 w 1864273"/>
                <a:gd name="connsiteY8" fmla="*/ 2427670 h 2602570"/>
                <a:gd name="connsiteX9" fmla="*/ 1117273 w 1864273"/>
                <a:gd name="connsiteY9" fmla="*/ 2602433 h 2602570"/>
                <a:gd name="connsiteX10" fmla="*/ 1336842 w 1864273"/>
                <a:gd name="connsiteY10" fmla="*/ 2448405 h 2602570"/>
                <a:gd name="connsiteX11" fmla="*/ 1639078 w 1864273"/>
                <a:gd name="connsiteY11" fmla="*/ 2028287 h 2602570"/>
                <a:gd name="connsiteX12" fmla="*/ 1838113 w 1864273"/>
                <a:gd name="connsiteY12" fmla="*/ 1561193 h 2602570"/>
                <a:gd name="connsiteX13" fmla="*/ 1857274 w 1864273"/>
                <a:gd name="connsiteY13" fmla="*/ 967939 h 2602570"/>
                <a:gd name="connsiteX14" fmla="*/ 1794115 w 1864273"/>
                <a:gd name="connsiteY14" fmla="*/ 532904 h 2602570"/>
                <a:gd name="connsiteX15" fmla="*/ 1592824 w 1864273"/>
                <a:gd name="connsiteY15" fmla="*/ 243914 h 2602570"/>
                <a:gd name="connsiteX0" fmla="*/ 615694 w 1878766"/>
                <a:gd name="connsiteY0" fmla="*/ 0 h 2602570"/>
                <a:gd name="connsiteX1" fmla="*/ 281584 w 1878766"/>
                <a:gd name="connsiteY1" fmla="*/ 227877 h 2602570"/>
                <a:gd name="connsiteX2" fmla="*/ 6095 w 1878766"/>
                <a:gd name="connsiteY2" fmla="*/ 618161 h 2602570"/>
                <a:gd name="connsiteX3" fmla="*/ 129184 w 1878766"/>
                <a:gd name="connsiteY3" fmla="*/ 1123227 h 2602570"/>
                <a:gd name="connsiteX4" fmla="*/ 558172 w 1878766"/>
                <a:gd name="connsiteY4" fmla="*/ 1379198 h 2602570"/>
                <a:gd name="connsiteX5" fmla="*/ 777248 w 1878766"/>
                <a:gd name="connsiteY5" fmla="*/ 1703530 h 2602570"/>
                <a:gd name="connsiteX6" fmla="*/ 830002 w 1878766"/>
                <a:gd name="connsiteY6" fmla="*/ 2094777 h 2602570"/>
                <a:gd name="connsiteX7" fmla="*/ 804361 w 1878766"/>
                <a:gd name="connsiteY7" fmla="*/ 2293358 h 2602570"/>
                <a:gd name="connsiteX8" fmla="*/ 884955 w 1878766"/>
                <a:gd name="connsiteY8" fmla="*/ 2427670 h 2602570"/>
                <a:gd name="connsiteX9" fmla="*/ 1117273 w 1878766"/>
                <a:gd name="connsiteY9" fmla="*/ 2602433 h 2602570"/>
                <a:gd name="connsiteX10" fmla="*/ 1336842 w 1878766"/>
                <a:gd name="connsiteY10" fmla="*/ 2448405 h 2602570"/>
                <a:gd name="connsiteX11" fmla="*/ 1639078 w 1878766"/>
                <a:gd name="connsiteY11" fmla="*/ 2028287 h 2602570"/>
                <a:gd name="connsiteX12" fmla="*/ 1838113 w 1878766"/>
                <a:gd name="connsiteY12" fmla="*/ 1561193 h 2602570"/>
                <a:gd name="connsiteX13" fmla="*/ 1857274 w 1878766"/>
                <a:gd name="connsiteY13" fmla="*/ 967939 h 2602570"/>
                <a:gd name="connsiteX14" fmla="*/ 1592824 w 1878766"/>
                <a:gd name="connsiteY14" fmla="*/ 243914 h 2602570"/>
                <a:gd name="connsiteX0" fmla="*/ 615694 w 1867971"/>
                <a:gd name="connsiteY0" fmla="*/ 0 h 2602570"/>
                <a:gd name="connsiteX1" fmla="*/ 281584 w 1867971"/>
                <a:gd name="connsiteY1" fmla="*/ 227877 h 2602570"/>
                <a:gd name="connsiteX2" fmla="*/ 6095 w 1867971"/>
                <a:gd name="connsiteY2" fmla="*/ 618161 h 2602570"/>
                <a:gd name="connsiteX3" fmla="*/ 129184 w 1867971"/>
                <a:gd name="connsiteY3" fmla="*/ 1123227 h 2602570"/>
                <a:gd name="connsiteX4" fmla="*/ 558172 w 1867971"/>
                <a:gd name="connsiteY4" fmla="*/ 1379198 h 2602570"/>
                <a:gd name="connsiteX5" fmla="*/ 777248 w 1867971"/>
                <a:gd name="connsiteY5" fmla="*/ 1703530 h 2602570"/>
                <a:gd name="connsiteX6" fmla="*/ 830002 w 1867971"/>
                <a:gd name="connsiteY6" fmla="*/ 2094777 h 2602570"/>
                <a:gd name="connsiteX7" fmla="*/ 804361 w 1867971"/>
                <a:gd name="connsiteY7" fmla="*/ 2293358 h 2602570"/>
                <a:gd name="connsiteX8" fmla="*/ 884955 w 1867971"/>
                <a:gd name="connsiteY8" fmla="*/ 2427670 h 2602570"/>
                <a:gd name="connsiteX9" fmla="*/ 1117273 w 1867971"/>
                <a:gd name="connsiteY9" fmla="*/ 2602433 h 2602570"/>
                <a:gd name="connsiteX10" fmla="*/ 1336842 w 1867971"/>
                <a:gd name="connsiteY10" fmla="*/ 2448405 h 2602570"/>
                <a:gd name="connsiteX11" fmla="*/ 1639078 w 1867971"/>
                <a:gd name="connsiteY11" fmla="*/ 2028287 h 2602570"/>
                <a:gd name="connsiteX12" fmla="*/ 1838113 w 1867971"/>
                <a:gd name="connsiteY12" fmla="*/ 1561193 h 2602570"/>
                <a:gd name="connsiteX13" fmla="*/ 1857274 w 1867971"/>
                <a:gd name="connsiteY13" fmla="*/ 967939 h 2602570"/>
                <a:gd name="connsiteX14" fmla="*/ 1741431 w 1867971"/>
                <a:gd name="connsiteY14" fmla="*/ 509937 h 2602570"/>
                <a:gd name="connsiteX0" fmla="*/ 1663764 w 1867971"/>
                <a:gd name="connsiteY0" fmla="*/ 191964 h 2377526"/>
                <a:gd name="connsiteX1" fmla="*/ 281584 w 1867971"/>
                <a:gd name="connsiteY1" fmla="*/ 2833 h 2377526"/>
                <a:gd name="connsiteX2" fmla="*/ 6095 w 1867971"/>
                <a:gd name="connsiteY2" fmla="*/ 393117 h 2377526"/>
                <a:gd name="connsiteX3" fmla="*/ 129184 w 1867971"/>
                <a:gd name="connsiteY3" fmla="*/ 898183 h 2377526"/>
                <a:gd name="connsiteX4" fmla="*/ 558172 w 1867971"/>
                <a:gd name="connsiteY4" fmla="*/ 1154154 h 2377526"/>
                <a:gd name="connsiteX5" fmla="*/ 777248 w 1867971"/>
                <a:gd name="connsiteY5" fmla="*/ 1478486 h 2377526"/>
                <a:gd name="connsiteX6" fmla="*/ 830002 w 1867971"/>
                <a:gd name="connsiteY6" fmla="*/ 1869733 h 2377526"/>
                <a:gd name="connsiteX7" fmla="*/ 804361 w 1867971"/>
                <a:gd name="connsiteY7" fmla="*/ 2068314 h 2377526"/>
                <a:gd name="connsiteX8" fmla="*/ 884955 w 1867971"/>
                <a:gd name="connsiteY8" fmla="*/ 2202626 h 2377526"/>
                <a:gd name="connsiteX9" fmla="*/ 1117273 w 1867971"/>
                <a:gd name="connsiteY9" fmla="*/ 2377389 h 2377526"/>
                <a:gd name="connsiteX10" fmla="*/ 1336842 w 1867971"/>
                <a:gd name="connsiteY10" fmla="*/ 2223361 h 2377526"/>
                <a:gd name="connsiteX11" fmla="*/ 1639078 w 1867971"/>
                <a:gd name="connsiteY11" fmla="*/ 1803243 h 2377526"/>
                <a:gd name="connsiteX12" fmla="*/ 1838113 w 1867971"/>
                <a:gd name="connsiteY12" fmla="*/ 1336149 h 2377526"/>
                <a:gd name="connsiteX13" fmla="*/ 1857274 w 1867971"/>
                <a:gd name="connsiteY13" fmla="*/ 742895 h 2377526"/>
                <a:gd name="connsiteX14" fmla="*/ 1741431 w 1867971"/>
                <a:gd name="connsiteY14" fmla="*/ 284893 h 2377526"/>
                <a:gd name="connsiteX0" fmla="*/ 1663764 w 1867971"/>
                <a:gd name="connsiteY0" fmla="*/ 398443 h 2584005"/>
                <a:gd name="connsiteX1" fmla="*/ 807806 w 1867971"/>
                <a:gd name="connsiteY1" fmla="*/ 4605 h 2584005"/>
                <a:gd name="connsiteX2" fmla="*/ 281584 w 1867971"/>
                <a:gd name="connsiteY2" fmla="*/ 209312 h 2584005"/>
                <a:gd name="connsiteX3" fmla="*/ 6095 w 1867971"/>
                <a:gd name="connsiteY3" fmla="*/ 599596 h 2584005"/>
                <a:gd name="connsiteX4" fmla="*/ 129184 w 1867971"/>
                <a:gd name="connsiteY4" fmla="*/ 1104662 h 2584005"/>
                <a:gd name="connsiteX5" fmla="*/ 558172 w 1867971"/>
                <a:gd name="connsiteY5" fmla="*/ 1360633 h 2584005"/>
                <a:gd name="connsiteX6" fmla="*/ 777248 w 1867971"/>
                <a:gd name="connsiteY6" fmla="*/ 1684965 h 2584005"/>
                <a:gd name="connsiteX7" fmla="*/ 830002 w 1867971"/>
                <a:gd name="connsiteY7" fmla="*/ 2076212 h 2584005"/>
                <a:gd name="connsiteX8" fmla="*/ 804361 w 1867971"/>
                <a:gd name="connsiteY8" fmla="*/ 2274793 h 2584005"/>
                <a:gd name="connsiteX9" fmla="*/ 884955 w 1867971"/>
                <a:gd name="connsiteY9" fmla="*/ 2409105 h 2584005"/>
                <a:gd name="connsiteX10" fmla="*/ 1117273 w 1867971"/>
                <a:gd name="connsiteY10" fmla="*/ 2583868 h 2584005"/>
                <a:gd name="connsiteX11" fmla="*/ 1336842 w 1867971"/>
                <a:gd name="connsiteY11" fmla="*/ 2429840 h 2584005"/>
                <a:gd name="connsiteX12" fmla="*/ 1639078 w 1867971"/>
                <a:gd name="connsiteY12" fmla="*/ 2009722 h 2584005"/>
                <a:gd name="connsiteX13" fmla="*/ 1838113 w 1867971"/>
                <a:gd name="connsiteY13" fmla="*/ 1542628 h 2584005"/>
                <a:gd name="connsiteX14" fmla="*/ 1857274 w 1867971"/>
                <a:gd name="connsiteY14" fmla="*/ 949374 h 2584005"/>
                <a:gd name="connsiteX15" fmla="*/ 1741431 w 1867971"/>
                <a:gd name="connsiteY15" fmla="*/ 491372 h 2584005"/>
                <a:gd name="connsiteX0" fmla="*/ 1663764 w 1867971"/>
                <a:gd name="connsiteY0" fmla="*/ 398443 h 2584005"/>
                <a:gd name="connsiteX1" fmla="*/ 807806 w 1867971"/>
                <a:gd name="connsiteY1" fmla="*/ 4605 h 2584005"/>
                <a:gd name="connsiteX2" fmla="*/ 281584 w 1867971"/>
                <a:gd name="connsiteY2" fmla="*/ 209312 h 2584005"/>
                <a:gd name="connsiteX3" fmla="*/ 6095 w 1867971"/>
                <a:gd name="connsiteY3" fmla="*/ 599596 h 2584005"/>
                <a:gd name="connsiteX4" fmla="*/ 129184 w 1867971"/>
                <a:gd name="connsiteY4" fmla="*/ 1104662 h 2584005"/>
                <a:gd name="connsiteX5" fmla="*/ 558172 w 1867971"/>
                <a:gd name="connsiteY5" fmla="*/ 1360633 h 2584005"/>
                <a:gd name="connsiteX6" fmla="*/ 777248 w 1867971"/>
                <a:gd name="connsiteY6" fmla="*/ 1684965 h 2584005"/>
                <a:gd name="connsiteX7" fmla="*/ 830002 w 1867971"/>
                <a:gd name="connsiteY7" fmla="*/ 2076212 h 2584005"/>
                <a:gd name="connsiteX8" fmla="*/ 804361 w 1867971"/>
                <a:gd name="connsiteY8" fmla="*/ 2274793 h 2584005"/>
                <a:gd name="connsiteX9" fmla="*/ 884955 w 1867971"/>
                <a:gd name="connsiteY9" fmla="*/ 2409105 h 2584005"/>
                <a:gd name="connsiteX10" fmla="*/ 1117273 w 1867971"/>
                <a:gd name="connsiteY10" fmla="*/ 2583868 h 2584005"/>
                <a:gd name="connsiteX11" fmla="*/ 1336842 w 1867971"/>
                <a:gd name="connsiteY11" fmla="*/ 2429840 h 2584005"/>
                <a:gd name="connsiteX12" fmla="*/ 1639078 w 1867971"/>
                <a:gd name="connsiteY12" fmla="*/ 2009722 h 2584005"/>
                <a:gd name="connsiteX13" fmla="*/ 1838113 w 1867971"/>
                <a:gd name="connsiteY13" fmla="*/ 1542628 h 2584005"/>
                <a:gd name="connsiteX14" fmla="*/ 1857274 w 1867971"/>
                <a:gd name="connsiteY14" fmla="*/ 949374 h 2584005"/>
                <a:gd name="connsiteX15" fmla="*/ 1741431 w 1867971"/>
                <a:gd name="connsiteY15" fmla="*/ 491372 h 2584005"/>
                <a:gd name="connsiteX0" fmla="*/ 1663764 w 1867971"/>
                <a:gd name="connsiteY0" fmla="*/ 393838 h 2579400"/>
                <a:gd name="connsiteX1" fmla="*/ 807806 w 1867971"/>
                <a:gd name="connsiteY1" fmla="*/ 0 h 2579400"/>
                <a:gd name="connsiteX2" fmla="*/ 281584 w 1867971"/>
                <a:gd name="connsiteY2" fmla="*/ 204707 h 2579400"/>
                <a:gd name="connsiteX3" fmla="*/ 6095 w 1867971"/>
                <a:gd name="connsiteY3" fmla="*/ 594991 h 2579400"/>
                <a:gd name="connsiteX4" fmla="*/ 129184 w 1867971"/>
                <a:gd name="connsiteY4" fmla="*/ 1100057 h 2579400"/>
                <a:gd name="connsiteX5" fmla="*/ 558172 w 1867971"/>
                <a:gd name="connsiteY5" fmla="*/ 1356028 h 2579400"/>
                <a:gd name="connsiteX6" fmla="*/ 777248 w 1867971"/>
                <a:gd name="connsiteY6" fmla="*/ 1680360 h 2579400"/>
                <a:gd name="connsiteX7" fmla="*/ 830002 w 1867971"/>
                <a:gd name="connsiteY7" fmla="*/ 2071607 h 2579400"/>
                <a:gd name="connsiteX8" fmla="*/ 804361 w 1867971"/>
                <a:gd name="connsiteY8" fmla="*/ 2270188 h 2579400"/>
                <a:gd name="connsiteX9" fmla="*/ 884955 w 1867971"/>
                <a:gd name="connsiteY9" fmla="*/ 2404500 h 2579400"/>
                <a:gd name="connsiteX10" fmla="*/ 1117273 w 1867971"/>
                <a:gd name="connsiteY10" fmla="*/ 2579263 h 2579400"/>
                <a:gd name="connsiteX11" fmla="*/ 1336842 w 1867971"/>
                <a:gd name="connsiteY11" fmla="*/ 2425235 h 2579400"/>
                <a:gd name="connsiteX12" fmla="*/ 1639078 w 1867971"/>
                <a:gd name="connsiteY12" fmla="*/ 2005117 h 2579400"/>
                <a:gd name="connsiteX13" fmla="*/ 1838113 w 1867971"/>
                <a:gd name="connsiteY13" fmla="*/ 1538023 h 2579400"/>
                <a:gd name="connsiteX14" fmla="*/ 1857274 w 1867971"/>
                <a:gd name="connsiteY14" fmla="*/ 944769 h 2579400"/>
                <a:gd name="connsiteX15" fmla="*/ 1741431 w 1867971"/>
                <a:gd name="connsiteY15" fmla="*/ 486767 h 2579400"/>
                <a:gd name="connsiteX0" fmla="*/ 1663764 w 1867971"/>
                <a:gd name="connsiteY0" fmla="*/ 393838 h 2579400"/>
                <a:gd name="connsiteX1" fmla="*/ 807806 w 1867971"/>
                <a:gd name="connsiteY1" fmla="*/ 0 h 2579400"/>
                <a:gd name="connsiteX2" fmla="*/ 281584 w 1867971"/>
                <a:gd name="connsiteY2" fmla="*/ 204707 h 2579400"/>
                <a:gd name="connsiteX3" fmla="*/ 6095 w 1867971"/>
                <a:gd name="connsiteY3" fmla="*/ 594991 h 2579400"/>
                <a:gd name="connsiteX4" fmla="*/ 129184 w 1867971"/>
                <a:gd name="connsiteY4" fmla="*/ 1100057 h 2579400"/>
                <a:gd name="connsiteX5" fmla="*/ 558172 w 1867971"/>
                <a:gd name="connsiteY5" fmla="*/ 1356028 h 2579400"/>
                <a:gd name="connsiteX6" fmla="*/ 777248 w 1867971"/>
                <a:gd name="connsiteY6" fmla="*/ 1680360 h 2579400"/>
                <a:gd name="connsiteX7" fmla="*/ 830002 w 1867971"/>
                <a:gd name="connsiteY7" fmla="*/ 2071607 h 2579400"/>
                <a:gd name="connsiteX8" fmla="*/ 884955 w 1867971"/>
                <a:gd name="connsiteY8" fmla="*/ 2404500 h 2579400"/>
                <a:gd name="connsiteX9" fmla="*/ 1117273 w 1867971"/>
                <a:gd name="connsiteY9" fmla="*/ 2579263 h 2579400"/>
                <a:gd name="connsiteX10" fmla="*/ 1336842 w 1867971"/>
                <a:gd name="connsiteY10" fmla="*/ 2425235 h 2579400"/>
                <a:gd name="connsiteX11" fmla="*/ 1639078 w 1867971"/>
                <a:gd name="connsiteY11" fmla="*/ 2005117 h 2579400"/>
                <a:gd name="connsiteX12" fmla="*/ 1838113 w 1867971"/>
                <a:gd name="connsiteY12" fmla="*/ 1538023 h 2579400"/>
                <a:gd name="connsiteX13" fmla="*/ 1857274 w 1867971"/>
                <a:gd name="connsiteY13" fmla="*/ 944769 h 2579400"/>
                <a:gd name="connsiteX14" fmla="*/ 1741431 w 1867971"/>
                <a:gd name="connsiteY14" fmla="*/ 486767 h 2579400"/>
                <a:gd name="connsiteX0" fmla="*/ 1663764 w 1867971"/>
                <a:gd name="connsiteY0" fmla="*/ 393838 h 2580141"/>
                <a:gd name="connsiteX1" fmla="*/ 807806 w 1867971"/>
                <a:gd name="connsiteY1" fmla="*/ 0 h 2580141"/>
                <a:gd name="connsiteX2" fmla="*/ 281584 w 1867971"/>
                <a:gd name="connsiteY2" fmla="*/ 204707 h 2580141"/>
                <a:gd name="connsiteX3" fmla="*/ 6095 w 1867971"/>
                <a:gd name="connsiteY3" fmla="*/ 594991 h 2580141"/>
                <a:gd name="connsiteX4" fmla="*/ 129184 w 1867971"/>
                <a:gd name="connsiteY4" fmla="*/ 1100057 h 2580141"/>
                <a:gd name="connsiteX5" fmla="*/ 558172 w 1867971"/>
                <a:gd name="connsiteY5" fmla="*/ 1356028 h 2580141"/>
                <a:gd name="connsiteX6" fmla="*/ 777248 w 1867971"/>
                <a:gd name="connsiteY6" fmla="*/ 1680360 h 2580141"/>
                <a:gd name="connsiteX7" fmla="*/ 830002 w 1867971"/>
                <a:gd name="connsiteY7" fmla="*/ 2071607 h 2580141"/>
                <a:gd name="connsiteX8" fmla="*/ 947526 w 1867971"/>
                <a:gd name="connsiteY8" fmla="*/ 2368551 h 2580141"/>
                <a:gd name="connsiteX9" fmla="*/ 1117273 w 1867971"/>
                <a:gd name="connsiteY9" fmla="*/ 2579263 h 2580141"/>
                <a:gd name="connsiteX10" fmla="*/ 1336842 w 1867971"/>
                <a:gd name="connsiteY10" fmla="*/ 2425235 h 2580141"/>
                <a:gd name="connsiteX11" fmla="*/ 1639078 w 1867971"/>
                <a:gd name="connsiteY11" fmla="*/ 2005117 h 2580141"/>
                <a:gd name="connsiteX12" fmla="*/ 1838113 w 1867971"/>
                <a:gd name="connsiteY12" fmla="*/ 1538023 h 2580141"/>
                <a:gd name="connsiteX13" fmla="*/ 1857274 w 1867971"/>
                <a:gd name="connsiteY13" fmla="*/ 944769 h 2580141"/>
                <a:gd name="connsiteX14" fmla="*/ 1741431 w 1867971"/>
                <a:gd name="connsiteY14" fmla="*/ 486767 h 2580141"/>
                <a:gd name="connsiteX0" fmla="*/ 1663764 w 1867971"/>
                <a:gd name="connsiteY0" fmla="*/ 393838 h 2551764"/>
                <a:gd name="connsiteX1" fmla="*/ 807806 w 1867971"/>
                <a:gd name="connsiteY1" fmla="*/ 0 h 2551764"/>
                <a:gd name="connsiteX2" fmla="*/ 281584 w 1867971"/>
                <a:gd name="connsiteY2" fmla="*/ 204707 h 2551764"/>
                <a:gd name="connsiteX3" fmla="*/ 6095 w 1867971"/>
                <a:gd name="connsiteY3" fmla="*/ 594991 h 2551764"/>
                <a:gd name="connsiteX4" fmla="*/ 129184 w 1867971"/>
                <a:gd name="connsiteY4" fmla="*/ 1100057 h 2551764"/>
                <a:gd name="connsiteX5" fmla="*/ 558172 w 1867971"/>
                <a:gd name="connsiteY5" fmla="*/ 1356028 h 2551764"/>
                <a:gd name="connsiteX6" fmla="*/ 777248 w 1867971"/>
                <a:gd name="connsiteY6" fmla="*/ 1680360 h 2551764"/>
                <a:gd name="connsiteX7" fmla="*/ 830002 w 1867971"/>
                <a:gd name="connsiteY7" fmla="*/ 2071607 h 2551764"/>
                <a:gd name="connsiteX8" fmla="*/ 947526 w 1867971"/>
                <a:gd name="connsiteY8" fmla="*/ 2368551 h 2551764"/>
                <a:gd name="connsiteX9" fmla="*/ 1070344 w 1867971"/>
                <a:gd name="connsiteY9" fmla="*/ 2550504 h 2551764"/>
                <a:gd name="connsiteX10" fmla="*/ 1336842 w 1867971"/>
                <a:gd name="connsiteY10" fmla="*/ 2425235 h 2551764"/>
                <a:gd name="connsiteX11" fmla="*/ 1639078 w 1867971"/>
                <a:gd name="connsiteY11" fmla="*/ 2005117 h 2551764"/>
                <a:gd name="connsiteX12" fmla="*/ 1838113 w 1867971"/>
                <a:gd name="connsiteY12" fmla="*/ 1538023 h 2551764"/>
                <a:gd name="connsiteX13" fmla="*/ 1857274 w 1867971"/>
                <a:gd name="connsiteY13" fmla="*/ 944769 h 2551764"/>
                <a:gd name="connsiteX14" fmla="*/ 1741431 w 1867971"/>
                <a:gd name="connsiteY14" fmla="*/ 486767 h 2551764"/>
                <a:gd name="connsiteX0" fmla="*/ 1663764 w 1867971"/>
                <a:gd name="connsiteY0" fmla="*/ 393838 h 2608694"/>
                <a:gd name="connsiteX1" fmla="*/ 807806 w 1867971"/>
                <a:gd name="connsiteY1" fmla="*/ 0 h 2608694"/>
                <a:gd name="connsiteX2" fmla="*/ 281584 w 1867971"/>
                <a:gd name="connsiteY2" fmla="*/ 204707 h 2608694"/>
                <a:gd name="connsiteX3" fmla="*/ 6095 w 1867971"/>
                <a:gd name="connsiteY3" fmla="*/ 594991 h 2608694"/>
                <a:gd name="connsiteX4" fmla="*/ 129184 w 1867971"/>
                <a:gd name="connsiteY4" fmla="*/ 1100057 h 2608694"/>
                <a:gd name="connsiteX5" fmla="*/ 558172 w 1867971"/>
                <a:gd name="connsiteY5" fmla="*/ 1356028 h 2608694"/>
                <a:gd name="connsiteX6" fmla="*/ 777248 w 1867971"/>
                <a:gd name="connsiteY6" fmla="*/ 1680360 h 2608694"/>
                <a:gd name="connsiteX7" fmla="*/ 830002 w 1867971"/>
                <a:gd name="connsiteY7" fmla="*/ 2071607 h 2608694"/>
                <a:gd name="connsiteX8" fmla="*/ 947526 w 1867971"/>
                <a:gd name="connsiteY8" fmla="*/ 2368551 h 2608694"/>
                <a:gd name="connsiteX9" fmla="*/ 1179844 w 1867971"/>
                <a:gd name="connsiteY9" fmla="*/ 2608023 h 2608694"/>
                <a:gd name="connsiteX10" fmla="*/ 1336842 w 1867971"/>
                <a:gd name="connsiteY10" fmla="*/ 2425235 h 2608694"/>
                <a:gd name="connsiteX11" fmla="*/ 1639078 w 1867971"/>
                <a:gd name="connsiteY11" fmla="*/ 2005117 h 2608694"/>
                <a:gd name="connsiteX12" fmla="*/ 1838113 w 1867971"/>
                <a:gd name="connsiteY12" fmla="*/ 1538023 h 2608694"/>
                <a:gd name="connsiteX13" fmla="*/ 1857274 w 1867971"/>
                <a:gd name="connsiteY13" fmla="*/ 944769 h 2608694"/>
                <a:gd name="connsiteX14" fmla="*/ 1741431 w 1867971"/>
                <a:gd name="connsiteY14" fmla="*/ 486767 h 2608694"/>
                <a:gd name="connsiteX0" fmla="*/ 1663764 w 1867971"/>
                <a:gd name="connsiteY0" fmla="*/ 393838 h 2609910"/>
                <a:gd name="connsiteX1" fmla="*/ 807806 w 1867971"/>
                <a:gd name="connsiteY1" fmla="*/ 0 h 2609910"/>
                <a:gd name="connsiteX2" fmla="*/ 281584 w 1867971"/>
                <a:gd name="connsiteY2" fmla="*/ 204707 h 2609910"/>
                <a:gd name="connsiteX3" fmla="*/ 6095 w 1867971"/>
                <a:gd name="connsiteY3" fmla="*/ 594991 h 2609910"/>
                <a:gd name="connsiteX4" fmla="*/ 129184 w 1867971"/>
                <a:gd name="connsiteY4" fmla="*/ 1100057 h 2609910"/>
                <a:gd name="connsiteX5" fmla="*/ 558172 w 1867971"/>
                <a:gd name="connsiteY5" fmla="*/ 1356028 h 2609910"/>
                <a:gd name="connsiteX6" fmla="*/ 777248 w 1867971"/>
                <a:gd name="connsiteY6" fmla="*/ 1680360 h 2609910"/>
                <a:gd name="connsiteX7" fmla="*/ 830002 w 1867971"/>
                <a:gd name="connsiteY7" fmla="*/ 2071607 h 2609910"/>
                <a:gd name="connsiteX8" fmla="*/ 947526 w 1867971"/>
                <a:gd name="connsiteY8" fmla="*/ 2368551 h 2609910"/>
                <a:gd name="connsiteX9" fmla="*/ 1179844 w 1867971"/>
                <a:gd name="connsiteY9" fmla="*/ 2608023 h 2609910"/>
                <a:gd name="connsiteX10" fmla="*/ 1383771 w 1867971"/>
                <a:gd name="connsiteY10" fmla="*/ 2453994 h 2609910"/>
                <a:gd name="connsiteX11" fmla="*/ 1639078 w 1867971"/>
                <a:gd name="connsiteY11" fmla="*/ 2005117 h 2609910"/>
                <a:gd name="connsiteX12" fmla="*/ 1838113 w 1867971"/>
                <a:gd name="connsiteY12" fmla="*/ 1538023 h 2609910"/>
                <a:gd name="connsiteX13" fmla="*/ 1857274 w 1867971"/>
                <a:gd name="connsiteY13" fmla="*/ 944769 h 2609910"/>
                <a:gd name="connsiteX14" fmla="*/ 1741431 w 1867971"/>
                <a:gd name="connsiteY14" fmla="*/ 486767 h 2609910"/>
                <a:gd name="connsiteX0" fmla="*/ 1663764 w 1867971"/>
                <a:gd name="connsiteY0" fmla="*/ 393838 h 2609910"/>
                <a:gd name="connsiteX1" fmla="*/ 807806 w 1867971"/>
                <a:gd name="connsiteY1" fmla="*/ 0 h 2609910"/>
                <a:gd name="connsiteX2" fmla="*/ 281584 w 1867971"/>
                <a:gd name="connsiteY2" fmla="*/ 204707 h 2609910"/>
                <a:gd name="connsiteX3" fmla="*/ 6095 w 1867971"/>
                <a:gd name="connsiteY3" fmla="*/ 594991 h 2609910"/>
                <a:gd name="connsiteX4" fmla="*/ 129184 w 1867971"/>
                <a:gd name="connsiteY4" fmla="*/ 1100057 h 2609910"/>
                <a:gd name="connsiteX5" fmla="*/ 558172 w 1867971"/>
                <a:gd name="connsiteY5" fmla="*/ 1356028 h 2609910"/>
                <a:gd name="connsiteX6" fmla="*/ 777248 w 1867971"/>
                <a:gd name="connsiteY6" fmla="*/ 1680360 h 2609910"/>
                <a:gd name="connsiteX7" fmla="*/ 884752 w 1867971"/>
                <a:gd name="connsiteY7" fmla="*/ 2064417 h 2609910"/>
                <a:gd name="connsiteX8" fmla="*/ 947526 w 1867971"/>
                <a:gd name="connsiteY8" fmla="*/ 2368551 h 2609910"/>
                <a:gd name="connsiteX9" fmla="*/ 1179844 w 1867971"/>
                <a:gd name="connsiteY9" fmla="*/ 2608023 h 2609910"/>
                <a:gd name="connsiteX10" fmla="*/ 1383771 w 1867971"/>
                <a:gd name="connsiteY10" fmla="*/ 2453994 h 2609910"/>
                <a:gd name="connsiteX11" fmla="*/ 1639078 w 1867971"/>
                <a:gd name="connsiteY11" fmla="*/ 2005117 h 2609910"/>
                <a:gd name="connsiteX12" fmla="*/ 1838113 w 1867971"/>
                <a:gd name="connsiteY12" fmla="*/ 1538023 h 2609910"/>
                <a:gd name="connsiteX13" fmla="*/ 1857274 w 1867971"/>
                <a:gd name="connsiteY13" fmla="*/ 944769 h 2609910"/>
                <a:gd name="connsiteX14" fmla="*/ 1741431 w 1867971"/>
                <a:gd name="connsiteY14" fmla="*/ 486767 h 2609910"/>
                <a:gd name="connsiteX0" fmla="*/ 1663764 w 1867971"/>
                <a:gd name="connsiteY0" fmla="*/ 393838 h 2609910"/>
                <a:gd name="connsiteX1" fmla="*/ 807806 w 1867971"/>
                <a:gd name="connsiteY1" fmla="*/ 0 h 2609910"/>
                <a:gd name="connsiteX2" fmla="*/ 281584 w 1867971"/>
                <a:gd name="connsiteY2" fmla="*/ 204707 h 2609910"/>
                <a:gd name="connsiteX3" fmla="*/ 6095 w 1867971"/>
                <a:gd name="connsiteY3" fmla="*/ 594991 h 2609910"/>
                <a:gd name="connsiteX4" fmla="*/ 129184 w 1867971"/>
                <a:gd name="connsiteY4" fmla="*/ 1100057 h 2609910"/>
                <a:gd name="connsiteX5" fmla="*/ 558172 w 1867971"/>
                <a:gd name="connsiteY5" fmla="*/ 1356028 h 2609910"/>
                <a:gd name="connsiteX6" fmla="*/ 777248 w 1867971"/>
                <a:gd name="connsiteY6" fmla="*/ 1680360 h 2609910"/>
                <a:gd name="connsiteX7" fmla="*/ 939502 w 1867971"/>
                <a:gd name="connsiteY7" fmla="*/ 2064417 h 2609910"/>
                <a:gd name="connsiteX8" fmla="*/ 947526 w 1867971"/>
                <a:gd name="connsiteY8" fmla="*/ 2368551 h 2609910"/>
                <a:gd name="connsiteX9" fmla="*/ 1179844 w 1867971"/>
                <a:gd name="connsiteY9" fmla="*/ 2608023 h 2609910"/>
                <a:gd name="connsiteX10" fmla="*/ 1383771 w 1867971"/>
                <a:gd name="connsiteY10" fmla="*/ 2453994 h 2609910"/>
                <a:gd name="connsiteX11" fmla="*/ 1639078 w 1867971"/>
                <a:gd name="connsiteY11" fmla="*/ 2005117 h 2609910"/>
                <a:gd name="connsiteX12" fmla="*/ 1838113 w 1867971"/>
                <a:gd name="connsiteY12" fmla="*/ 1538023 h 2609910"/>
                <a:gd name="connsiteX13" fmla="*/ 1857274 w 1867971"/>
                <a:gd name="connsiteY13" fmla="*/ 944769 h 2609910"/>
                <a:gd name="connsiteX14" fmla="*/ 1741431 w 1867971"/>
                <a:gd name="connsiteY14" fmla="*/ 486767 h 2609910"/>
                <a:gd name="connsiteX0" fmla="*/ 1663764 w 1867971"/>
                <a:gd name="connsiteY0" fmla="*/ 393838 h 2609910"/>
                <a:gd name="connsiteX1" fmla="*/ 807806 w 1867971"/>
                <a:gd name="connsiteY1" fmla="*/ 0 h 2609910"/>
                <a:gd name="connsiteX2" fmla="*/ 281584 w 1867971"/>
                <a:gd name="connsiteY2" fmla="*/ 204707 h 2609910"/>
                <a:gd name="connsiteX3" fmla="*/ 6095 w 1867971"/>
                <a:gd name="connsiteY3" fmla="*/ 594991 h 2609910"/>
                <a:gd name="connsiteX4" fmla="*/ 129184 w 1867971"/>
                <a:gd name="connsiteY4" fmla="*/ 1100057 h 2609910"/>
                <a:gd name="connsiteX5" fmla="*/ 558172 w 1867971"/>
                <a:gd name="connsiteY5" fmla="*/ 1356028 h 2609910"/>
                <a:gd name="connsiteX6" fmla="*/ 878927 w 1867971"/>
                <a:gd name="connsiteY6" fmla="*/ 1637221 h 2609910"/>
                <a:gd name="connsiteX7" fmla="*/ 939502 w 1867971"/>
                <a:gd name="connsiteY7" fmla="*/ 2064417 h 2609910"/>
                <a:gd name="connsiteX8" fmla="*/ 947526 w 1867971"/>
                <a:gd name="connsiteY8" fmla="*/ 2368551 h 2609910"/>
                <a:gd name="connsiteX9" fmla="*/ 1179844 w 1867971"/>
                <a:gd name="connsiteY9" fmla="*/ 2608023 h 2609910"/>
                <a:gd name="connsiteX10" fmla="*/ 1383771 w 1867971"/>
                <a:gd name="connsiteY10" fmla="*/ 2453994 h 2609910"/>
                <a:gd name="connsiteX11" fmla="*/ 1639078 w 1867971"/>
                <a:gd name="connsiteY11" fmla="*/ 2005117 h 2609910"/>
                <a:gd name="connsiteX12" fmla="*/ 1838113 w 1867971"/>
                <a:gd name="connsiteY12" fmla="*/ 1538023 h 2609910"/>
                <a:gd name="connsiteX13" fmla="*/ 1857274 w 1867971"/>
                <a:gd name="connsiteY13" fmla="*/ 944769 h 2609910"/>
                <a:gd name="connsiteX14" fmla="*/ 1741431 w 1867971"/>
                <a:gd name="connsiteY14" fmla="*/ 486767 h 2609910"/>
                <a:gd name="connsiteX0" fmla="*/ 1663764 w 1867971"/>
                <a:gd name="connsiteY0" fmla="*/ 393838 h 2609910"/>
                <a:gd name="connsiteX1" fmla="*/ 807806 w 1867971"/>
                <a:gd name="connsiteY1" fmla="*/ 0 h 2609910"/>
                <a:gd name="connsiteX2" fmla="*/ 281584 w 1867971"/>
                <a:gd name="connsiteY2" fmla="*/ 204707 h 2609910"/>
                <a:gd name="connsiteX3" fmla="*/ 6095 w 1867971"/>
                <a:gd name="connsiteY3" fmla="*/ 594991 h 2609910"/>
                <a:gd name="connsiteX4" fmla="*/ 129184 w 1867971"/>
                <a:gd name="connsiteY4" fmla="*/ 1100057 h 2609910"/>
                <a:gd name="connsiteX5" fmla="*/ 558172 w 1867971"/>
                <a:gd name="connsiteY5" fmla="*/ 1356028 h 2609910"/>
                <a:gd name="connsiteX6" fmla="*/ 878927 w 1867971"/>
                <a:gd name="connsiteY6" fmla="*/ 1637221 h 2609910"/>
                <a:gd name="connsiteX7" fmla="*/ 908216 w 1867971"/>
                <a:gd name="connsiteY7" fmla="*/ 2042848 h 2609910"/>
                <a:gd name="connsiteX8" fmla="*/ 947526 w 1867971"/>
                <a:gd name="connsiteY8" fmla="*/ 2368551 h 2609910"/>
                <a:gd name="connsiteX9" fmla="*/ 1179844 w 1867971"/>
                <a:gd name="connsiteY9" fmla="*/ 2608023 h 2609910"/>
                <a:gd name="connsiteX10" fmla="*/ 1383771 w 1867971"/>
                <a:gd name="connsiteY10" fmla="*/ 2453994 h 2609910"/>
                <a:gd name="connsiteX11" fmla="*/ 1639078 w 1867971"/>
                <a:gd name="connsiteY11" fmla="*/ 2005117 h 2609910"/>
                <a:gd name="connsiteX12" fmla="*/ 1838113 w 1867971"/>
                <a:gd name="connsiteY12" fmla="*/ 1538023 h 2609910"/>
                <a:gd name="connsiteX13" fmla="*/ 1857274 w 1867971"/>
                <a:gd name="connsiteY13" fmla="*/ 944769 h 2609910"/>
                <a:gd name="connsiteX14" fmla="*/ 1741431 w 1867971"/>
                <a:gd name="connsiteY14" fmla="*/ 486767 h 2609910"/>
                <a:gd name="connsiteX0" fmla="*/ 1664528 w 1868735"/>
                <a:gd name="connsiteY0" fmla="*/ 393838 h 2609910"/>
                <a:gd name="connsiteX1" fmla="*/ 808570 w 1868735"/>
                <a:gd name="connsiteY1" fmla="*/ 0 h 2609910"/>
                <a:gd name="connsiteX2" fmla="*/ 282348 w 1868735"/>
                <a:gd name="connsiteY2" fmla="*/ 204707 h 2609910"/>
                <a:gd name="connsiteX3" fmla="*/ 6859 w 1868735"/>
                <a:gd name="connsiteY3" fmla="*/ 594991 h 2609910"/>
                <a:gd name="connsiteX4" fmla="*/ 129948 w 1868735"/>
                <a:gd name="connsiteY4" fmla="*/ 1100057 h 2609910"/>
                <a:gd name="connsiteX5" fmla="*/ 621508 w 1868735"/>
                <a:gd name="connsiteY5" fmla="*/ 1320079 h 2609910"/>
                <a:gd name="connsiteX6" fmla="*/ 879691 w 1868735"/>
                <a:gd name="connsiteY6" fmla="*/ 1637221 h 2609910"/>
                <a:gd name="connsiteX7" fmla="*/ 908980 w 1868735"/>
                <a:gd name="connsiteY7" fmla="*/ 2042848 h 2609910"/>
                <a:gd name="connsiteX8" fmla="*/ 948290 w 1868735"/>
                <a:gd name="connsiteY8" fmla="*/ 2368551 h 2609910"/>
                <a:gd name="connsiteX9" fmla="*/ 1180608 w 1868735"/>
                <a:gd name="connsiteY9" fmla="*/ 2608023 h 2609910"/>
                <a:gd name="connsiteX10" fmla="*/ 1384535 w 1868735"/>
                <a:gd name="connsiteY10" fmla="*/ 2453994 h 2609910"/>
                <a:gd name="connsiteX11" fmla="*/ 1639842 w 1868735"/>
                <a:gd name="connsiteY11" fmla="*/ 2005117 h 2609910"/>
                <a:gd name="connsiteX12" fmla="*/ 1838877 w 1868735"/>
                <a:gd name="connsiteY12" fmla="*/ 1538023 h 2609910"/>
                <a:gd name="connsiteX13" fmla="*/ 1858038 w 1868735"/>
                <a:gd name="connsiteY13" fmla="*/ 944769 h 2609910"/>
                <a:gd name="connsiteX14" fmla="*/ 1742195 w 1868735"/>
                <a:gd name="connsiteY14" fmla="*/ 486767 h 2609910"/>
                <a:gd name="connsiteX0" fmla="*/ 1665207 w 1869414"/>
                <a:gd name="connsiteY0" fmla="*/ 393838 h 2609910"/>
                <a:gd name="connsiteX1" fmla="*/ 809249 w 1869414"/>
                <a:gd name="connsiteY1" fmla="*/ 0 h 2609910"/>
                <a:gd name="connsiteX2" fmla="*/ 283027 w 1869414"/>
                <a:gd name="connsiteY2" fmla="*/ 204707 h 2609910"/>
                <a:gd name="connsiteX3" fmla="*/ 7538 w 1869414"/>
                <a:gd name="connsiteY3" fmla="*/ 594991 h 2609910"/>
                <a:gd name="connsiteX4" fmla="*/ 130627 w 1869414"/>
                <a:gd name="connsiteY4" fmla="*/ 1100057 h 2609910"/>
                <a:gd name="connsiteX5" fmla="*/ 669116 w 1869414"/>
                <a:gd name="connsiteY5" fmla="*/ 1312890 h 2609910"/>
                <a:gd name="connsiteX6" fmla="*/ 880370 w 1869414"/>
                <a:gd name="connsiteY6" fmla="*/ 1637221 h 2609910"/>
                <a:gd name="connsiteX7" fmla="*/ 909659 w 1869414"/>
                <a:gd name="connsiteY7" fmla="*/ 2042848 h 2609910"/>
                <a:gd name="connsiteX8" fmla="*/ 948969 w 1869414"/>
                <a:gd name="connsiteY8" fmla="*/ 2368551 h 2609910"/>
                <a:gd name="connsiteX9" fmla="*/ 1181287 w 1869414"/>
                <a:gd name="connsiteY9" fmla="*/ 2608023 h 2609910"/>
                <a:gd name="connsiteX10" fmla="*/ 1385214 w 1869414"/>
                <a:gd name="connsiteY10" fmla="*/ 2453994 h 2609910"/>
                <a:gd name="connsiteX11" fmla="*/ 1640521 w 1869414"/>
                <a:gd name="connsiteY11" fmla="*/ 2005117 h 2609910"/>
                <a:gd name="connsiteX12" fmla="*/ 1839556 w 1869414"/>
                <a:gd name="connsiteY12" fmla="*/ 1538023 h 2609910"/>
                <a:gd name="connsiteX13" fmla="*/ 1858717 w 1869414"/>
                <a:gd name="connsiteY13" fmla="*/ 944769 h 2609910"/>
                <a:gd name="connsiteX14" fmla="*/ 1742874 w 1869414"/>
                <a:gd name="connsiteY14" fmla="*/ 486767 h 2609910"/>
                <a:gd name="connsiteX0" fmla="*/ 1665208 w 1869415"/>
                <a:gd name="connsiteY0" fmla="*/ 393838 h 2609910"/>
                <a:gd name="connsiteX1" fmla="*/ 809250 w 1869415"/>
                <a:gd name="connsiteY1" fmla="*/ 0 h 2609910"/>
                <a:gd name="connsiteX2" fmla="*/ 283028 w 1869415"/>
                <a:gd name="connsiteY2" fmla="*/ 204707 h 2609910"/>
                <a:gd name="connsiteX3" fmla="*/ 7539 w 1869415"/>
                <a:gd name="connsiteY3" fmla="*/ 594991 h 2609910"/>
                <a:gd name="connsiteX4" fmla="*/ 130628 w 1869415"/>
                <a:gd name="connsiteY4" fmla="*/ 1100057 h 2609910"/>
                <a:gd name="connsiteX5" fmla="*/ 669117 w 1869415"/>
                <a:gd name="connsiteY5" fmla="*/ 1312890 h 2609910"/>
                <a:gd name="connsiteX6" fmla="*/ 872549 w 1869415"/>
                <a:gd name="connsiteY6" fmla="*/ 1680360 h 2609910"/>
                <a:gd name="connsiteX7" fmla="*/ 909660 w 1869415"/>
                <a:gd name="connsiteY7" fmla="*/ 2042848 h 2609910"/>
                <a:gd name="connsiteX8" fmla="*/ 948970 w 1869415"/>
                <a:gd name="connsiteY8" fmla="*/ 2368551 h 2609910"/>
                <a:gd name="connsiteX9" fmla="*/ 1181288 w 1869415"/>
                <a:gd name="connsiteY9" fmla="*/ 2608023 h 2609910"/>
                <a:gd name="connsiteX10" fmla="*/ 1385215 w 1869415"/>
                <a:gd name="connsiteY10" fmla="*/ 2453994 h 2609910"/>
                <a:gd name="connsiteX11" fmla="*/ 1640522 w 1869415"/>
                <a:gd name="connsiteY11" fmla="*/ 2005117 h 2609910"/>
                <a:gd name="connsiteX12" fmla="*/ 1839557 w 1869415"/>
                <a:gd name="connsiteY12" fmla="*/ 1538023 h 2609910"/>
                <a:gd name="connsiteX13" fmla="*/ 1858718 w 1869415"/>
                <a:gd name="connsiteY13" fmla="*/ 944769 h 2609910"/>
                <a:gd name="connsiteX14" fmla="*/ 1742875 w 1869415"/>
                <a:gd name="connsiteY14" fmla="*/ 486767 h 2609910"/>
                <a:gd name="connsiteX0" fmla="*/ 1659298 w 1863505"/>
                <a:gd name="connsiteY0" fmla="*/ 393838 h 2609910"/>
                <a:gd name="connsiteX1" fmla="*/ 803340 w 1863505"/>
                <a:gd name="connsiteY1" fmla="*/ 0 h 2609910"/>
                <a:gd name="connsiteX2" fmla="*/ 277118 w 1863505"/>
                <a:gd name="connsiteY2" fmla="*/ 204707 h 2609910"/>
                <a:gd name="connsiteX3" fmla="*/ 1629 w 1863505"/>
                <a:gd name="connsiteY3" fmla="*/ 594991 h 2609910"/>
                <a:gd name="connsiteX4" fmla="*/ 187289 w 1863505"/>
                <a:gd name="connsiteY4" fmla="*/ 1071298 h 2609910"/>
                <a:gd name="connsiteX5" fmla="*/ 663207 w 1863505"/>
                <a:gd name="connsiteY5" fmla="*/ 1312890 h 2609910"/>
                <a:gd name="connsiteX6" fmla="*/ 866639 w 1863505"/>
                <a:gd name="connsiteY6" fmla="*/ 1680360 h 2609910"/>
                <a:gd name="connsiteX7" fmla="*/ 903750 w 1863505"/>
                <a:gd name="connsiteY7" fmla="*/ 2042848 h 2609910"/>
                <a:gd name="connsiteX8" fmla="*/ 943060 w 1863505"/>
                <a:gd name="connsiteY8" fmla="*/ 2368551 h 2609910"/>
                <a:gd name="connsiteX9" fmla="*/ 1175378 w 1863505"/>
                <a:gd name="connsiteY9" fmla="*/ 2608023 h 2609910"/>
                <a:gd name="connsiteX10" fmla="*/ 1379305 w 1863505"/>
                <a:gd name="connsiteY10" fmla="*/ 2453994 h 2609910"/>
                <a:gd name="connsiteX11" fmla="*/ 1634612 w 1863505"/>
                <a:gd name="connsiteY11" fmla="*/ 2005117 h 2609910"/>
                <a:gd name="connsiteX12" fmla="*/ 1833647 w 1863505"/>
                <a:gd name="connsiteY12" fmla="*/ 1538023 h 2609910"/>
                <a:gd name="connsiteX13" fmla="*/ 1852808 w 1863505"/>
                <a:gd name="connsiteY13" fmla="*/ 944769 h 2609910"/>
                <a:gd name="connsiteX14" fmla="*/ 1736965 w 1863505"/>
                <a:gd name="connsiteY14" fmla="*/ 486767 h 260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3505" h="2609910">
                  <a:moveTo>
                    <a:pt x="1659298" y="393838"/>
                  </a:moveTo>
                  <a:cubicBezTo>
                    <a:pt x="1349781" y="189195"/>
                    <a:pt x="1033703" y="31522"/>
                    <a:pt x="803340" y="0"/>
                  </a:cubicBezTo>
                  <a:cubicBezTo>
                    <a:pt x="557334" y="25996"/>
                    <a:pt x="410737" y="105542"/>
                    <a:pt x="277118" y="204707"/>
                  </a:cubicBezTo>
                  <a:cubicBezTo>
                    <a:pt x="143499" y="303872"/>
                    <a:pt x="16601" y="450559"/>
                    <a:pt x="1629" y="594991"/>
                  </a:cubicBezTo>
                  <a:cubicBezTo>
                    <a:pt x="-13343" y="739423"/>
                    <a:pt x="77026" y="951648"/>
                    <a:pt x="187289" y="1071298"/>
                  </a:cubicBezTo>
                  <a:cubicBezTo>
                    <a:pt x="297552" y="1190948"/>
                    <a:pt x="549982" y="1211380"/>
                    <a:pt x="663207" y="1312890"/>
                  </a:cubicBezTo>
                  <a:cubicBezTo>
                    <a:pt x="776432" y="1414400"/>
                    <a:pt x="826549" y="1558700"/>
                    <a:pt x="866639" y="1680360"/>
                  </a:cubicBezTo>
                  <a:cubicBezTo>
                    <a:pt x="906729" y="1802020"/>
                    <a:pt x="891013" y="1928150"/>
                    <a:pt x="903750" y="2042848"/>
                  </a:cubicBezTo>
                  <a:cubicBezTo>
                    <a:pt x="916487" y="2157546"/>
                    <a:pt x="897789" y="2274355"/>
                    <a:pt x="943060" y="2368551"/>
                  </a:cubicBezTo>
                  <a:cubicBezTo>
                    <a:pt x="988331" y="2462747"/>
                    <a:pt x="1102671" y="2593783"/>
                    <a:pt x="1175378" y="2608023"/>
                  </a:cubicBezTo>
                  <a:cubicBezTo>
                    <a:pt x="1248085" y="2622263"/>
                    <a:pt x="1302766" y="2554478"/>
                    <a:pt x="1379305" y="2453994"/>
                  </a:cubicBezTo>
                  <a:cubicBezTo>
                    <a:pt x="1455844" y="2353510"/>
                    <a:pt x="1558888" y="2157779"/>
                    <a:pt x="1634612" y="2005117"/>
                  </a:cubicBezTo>
                  <a:cubicBezTo>
                    <a:pt x="1710336" y="1852455"/>
                    <a:pt x="1797281" y="1714748"/>
                    <a:pt x="1833647" y="1538023"/>
                  </a:cubicBezTo>
                  <a:cubicBezTo>
                    <a:pt x="1870013" y="1361298"/>
                    <a:pt x="1868922" y="1119978"/>
                    <a:pt x="1852808" y="944769"/>
                  </a:cubicBezTo>
                  <a:cubicBezTo>
                    <a:pt x="1836694" y="769560"/>
                    <a:pt x="1792059" y="637606"/>
                    <a:pt x="1736965" y="486767"/>
                  </a:cubicBezTo>
                </a:path>
              </a:pathLst>
            </a:custGeom>
            <a:noFill/>
            <a:ln w="50800" cap="rnd">
              <a:solidFill>
                <a:schemeClr val="accent2">
                  <a:lumMod val="75000"/>
                </a:schemeClr>
              </a:solidFill>
              <a:prstDash val="sysDot"/>
              <a:tailEnd type="none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44" name="フリーフォーム 343"/>
            <p:cNvSpPr/>
            <p:nvPr/>
          </p:nvSpPr>
          <p:spPr>
            <a:xfrm>
              <a:off x="10014651" y="7958858"/>
              <a:ext cx="1112867" cy="1086045"/>
            </a:xfrm>
            <a:custGeom>
              <a:avLst/>
              <a:gdLst>
                <a:gd name="connsiteX0" fmla="*/ 3762375 w 3762375"/>
                <a:gd name="connsiteY0" fmla="*/ 0 h 3390900"/>
                <a:gd name="connsiteX1" fmla="*/ 3609975 w 3762375"/>
                <a:gd name="connsiteY1" fmla="*/ 333375 h 3390900"/>
                <a:gd name="connsiteX2" fmla="*/ 3476625 w 3762375"/>
                <a:gd name="connsiteY2" fmla="*/ 647700 h 3390900"/>
                <a:gd name="connsiteX3" fmla="*/ 3371850 w 3762375"/>
                <a:gd name="connsiteY3" fmla="*/ 819150 h 3390900"/>
                <a:gd name="connsiteX4" fmla="*/ 3133725 w 3762375"/>
                <a:gd name="connsiteY4" fmla="*/ 1028700 h 3390900"/>
                <a:gd name="connsiteX5" fmla="*/ 2933700 w 3762375"/>
                <a:gd name="connsiteY5" fmla="*/ 1371600 h 3390900"/>
                <a:gd name="connsiteX6" fmla="*/ 2743200 w 3762375"/>
                <a:gd name="connsiteY6" fmla="*/ 1609725 h 3390900"/>
                <a:gd name="connsiteX7" fmla="*/ 2333625 w 3762375"/>
                <a:gd name="connsiteY7" fmla="*/ 2009775 h 3390900"/>
                <a:gd name="connsiteX8" fmla="*/ 1924050 w 3762375"/>
                <a:gd name="connsiteY8" fmla="*/ 2352675 h 3390900"/>
                <a:gd name="connsiteX9" fmla="*/ 1609725 w 3762375"/>
                <a:gd name="connsiteY9" fmla="*/ 2657475 h 3390900"/>
                <a:gd name="connsiteX10" fmla="*/ 1333500 w 3762375"/>
                <a:gd name="connsiteY10" fmla="*/ 2914650 h 3390900"/>
                <a:gd name="connsiteX11" fmla="*/ 866775 w 3762375"/>
                <a:gd name="connsiteY11" fmla="*/ 3143250 h 3390900"/>
                <a:gd name="connsiteX12" fmla="*/ 438150 w 3762375"/>
                <a:gd name="connsiteY12" fmla="*/ 3276600 h 3390900"/>
                <a:gd name="connsiteX13" fmla="*/ 238125 w 3762375"/>
                <a:gd name="connsiteY13" fmla="*/ 3295650 h 3390900"/>
                <a:gd name="connsiteX14" fmla="*/ 0 w 3762375"/>
                <a:gd name="connsiteY14" fmla="*/ 3390900 h 3390900"/>
                <a:gd name="connsiteX0" fmla="*/ 3762375 w 3762375"/>
                <a:gd name="connsiteY0" fmla="*/ 0 h 3390900"/>
                <a:gd name="connsiteX1" fmla="*/ 3609975 w 3762375"/>
                <a:gd name="connsiteY1" fmla="*/ 333375 h 3390900"/>
                <a:gd name="connsiteX2" fmla="*/ 3476625 w 3762375"/>
                <a:gd name="connsiteY2" fmla="*/ 647700 h 3390900"/>
                <a:gd name="connsiteX3" fmla="*/ 3371850 w 3762375"/>
                <a:gd name="connsiteY3" fmla="*/ 819150 h 3390900"/>
                <a:gd name="connsiteX4" fmla="*/ 3133725 w 3762375"/>
                <a:gd name="connsiteY4" fmla="*/ 1028700 h 3390900"/>
                <a:gd name="connsiteX5" fmla="*/ 2933700 w 3762375"/>
                <a:gd name="connsiteY5" fmla="*/ 1371600 h 3390900"/>
                <a:gd name="connsiteX6" fmla="*/ 2743200 w 3762375"/>
                <a:gd name="connsiteY6" fmla="*/ 1609725 h 3390900"/>
                <a:gd name="connsiteX7" fmla="*/ 2333625 w 3762375"/>
                <a:gd name="connsiteY7" fmla="*/ 2009775 h 3390900"/>
                <a:gd name="connsiteX8" fmla="*/ 1924050 w 3762375"/>
                <a:gd name="connsiteY8" fmla="*/ 2352675 h 3390900"/>
                <a:gd name="connsiteX9" fmla="*/ 1609725 w 3762375"/>
                <a:gd name="connsiteY9" fmla="*/ 2657475 h 3390900"/>
                <a:gd name="connsiteX10" fmla="*/ 1320546 w 3762375"/>
                <a:gd name="connsiteY10" fmla="*/ 2902686 h 3390900"/>
                <a:gd name="connsiteX11" fmla="*/ 866775 w 3762375"/>
                <a:gd name="connsiteY11" fmla="*/ 3143250 h 3390900"/>
                <a:gd name="connsiteX12" fmla="*/ 438150 w 3762375"/>
                <a:gd name="connsiteY12" fmla="*/ 3276600 h 3390900"/>
                <a:gd name="connsiteX13" fmla="*/ 238125 w 3762375"/>
                <a:gd name="connsiteY13" fmla="*/ 3295650 h 3390900"/>
                <a:gd name="connsiteX14" fmla="*/ 0 w 3762375"/>
                <a:gd name="connsiteY14" fmla="*/ 3390900 h 339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62375" h="3390900">
                  <a:moveTo>
                    <a:pt x="3762375" y="0"/>
                  </a:moveTo>
                  <a:lnTo>
                    <a:pt x="3609975" y="333375"/>
                  </a:lnTo>
                  <a:lnTo>
                    <a:pt x="3476625" y="647700"/>
                  </a:lnTo>
                  <a:lnTo>
                    <a:pt x="3371850" y="819150"/>
                  </a:lnTo>
                  <a:lnTo>
                    <a:pt x="3133725" y="1028700"/>
                  </a:lnTo>
                  <a:lnTo>
                    <a:pt x="2933700" y="1371600"/>
                  </a:lnTo>
                  <a:lnTo>
                    <a:pt x="2743200" y="1609725"/>
                  </a:lnTo>
                  <a:lnTo>
                    <a:pt x="2333625" y="2009775"/>
                  </a:lnTo>
                  <a:lnTo>
                    <a:pt x="1924050" y="2352675"/>
                  </a:lnTo>
                  <a:lnTo>
                    <a:pt x="1609725" y="2657475"/>
                  </a:lnTo>
                  <a:lnTo>
                    <a:pt x="1320546" y="2902686"/>
                  </a:lnTo>
                  <a:lnTo>
                    <a:pt x="866775" y="3143250"/>
                  </a:lnTo>
                  <a:lnTo>
                    <a:pt x="438150" y="3276600"/>
                  </a:lnTo>
                  <a:lnTo>
                    <a:pt x="238125" y="3295650"/>
                  </a:lnTo>
                  <a:lnTo>
                    <a:pt x="0" y="3390900"/>
                  </a:lnTo>
                </a:path>
              </a:pathLst>
            </a:custGeom>
            <a:noFill/>
            <a:ln w="50800" cmpd="dbl">
              <a:solidFill>
                <a:schemeClr val="accent2">
                  <a:lumMod val="75000"/>
                </a:schemeClr>
              </a:solidFill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46" name="正方形/長方形 345"/>
            <p:cNvSpPr/>
            <p:nvPr/>
          </p:nvSpPr>
          <p:spPr>
            <a:xfrm>
              <a:off x="11585389" y="6330360"/>
              <a:ext cx="388566" cy="200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7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嵐山</a:t>
              </a:r>
              <a:endPara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7" name="正方形/長方形 346"/>
            <p:cNvSpPr/>
            <p:nvPr/>
          </p:nvSpPr>
          <p:spPr>
            <a:xfrm rot="17549096">
              <a:off x="12213043" y="6499863"/>
              <a:ext cx="5760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ビワイチ</a:t>
              </a:r>
              <a:endParaRPr kumimoji="1" lang="en-US" altLang="ja-JP" sz="9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53" name="フリーフォーム 352"/>
            <p:cNvSpPr/>
            <p:nvPr/>
          </p:nvSpPr>
          <p:spPr>
            <a:xfrm>
              <a:off x="10759394" y="8574317"/>
              <a:ext cx="58699" cy="103310"/>
            </a:xfrm>
            <a:custGeom>
              <a:avLst/>
              <a:gdLst>
                <a:gd name="connsiteX0" fmla="*/ 0 w 166688"/>
                <a:gd name="connsiteY0" fmla="*/ 0 h 280988"/>
                <a:gd name="connsiteX1" fmla="*/ 47625 w 166688"/>
                <a:gd name="connsiteY1" fmla="*/ 71438 h 280988"/>
                <a:gd name="connsiteX2" fmla="*/ 78582 w 166688"/>
                <a:gd name="connsiteY2" fmla="*/ 107157 h 280988"/>
                <a:gd name="connsiteX3" fmla="*/ 88107 w 166688"/>
                <a:gd name="connsiteY3" fmla="*/ 140494 h 280988"/>
                <a:gd name="connsiteX4" fmla="*/ 109538 w 166688"/>
                <a:gd name="connsiteY4" fmla="*/ 157163 h 280988"/>
                <a:gd name="connsiteX5" fmla="*/ 140494 w 166688"/>
                <a:gd name="connsiteY5" fmla="*/ 195263 h 280988"/>
                <a:gd name="connsiteX6" fmla="*/ 159544 w 166688"/>
                <a:gd name="connsiteY6" fmla="*/ 247650 h 280988"/>
                <a:gd name="connsiteX7" fmla="*/ 166688 w 166688"/>
                <a:gd name="connsiteY7" fmla="*/ 280988 h 280988"/>
                <a:gd name="connsiteX0" fmla="*/ 0 w 119063"/>
                <a:gd name="connsiteY0" fmla="*/ 0 h 209550"/>
                <a:gd name="connsiteX1" fmla="*/ 30957 w 119063"/>
                <a:gd name="connsiteY1" fmla="*/ 35719 h 209550"/>
                <a:gd name="connsiteX2" fmla="*/ 40482 w 119063"/>
                <a:gd name="connsiteY2" fmla="*/ 69056 h 209550"/>
                <a:gd name="connsiteX3" fmla="*/ 61913 w 119063"/>
                <a:gd name="connsiteY3" fmla="*/ 85725 h 209550"/>
                <a:gd name="connsiteX4" fmla="*/ 92869 w 119063"/>
                <a:gd name="connsiteY4" fmla="*/ 123825 h 209550"/>
                <a:gd name="connsiteX5" fmla="*/ 111919 w 119063"/>
                <a:gd name="connsiteY5" fmla="*/ 176212 h 209550"/>
                <a:gd name="connsiteX6" fmla="*/ 119063 w 119063"/>
                <a:gd name="connsiteY6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063" h="209550">
                  <a:moveTo>
                    <a:pt x="0" y="0"/>
                  </a:moveTo>
                  <a:lnTo>
                    <a:pt x="30957" y="35719"/>
                  </a:lnTo>
                  <a:lnTo>
                    <a:pt x="40482" y="69056"/>
                  </a:lnTo>
                  <a:lnTo>
                    <a:pt x="61913" y="85725"/>
                  </a:lnTo>
                  <a:lnTo>
                    <a:pt x="92869" y="123825"/>
                  </a:lnTo>
                  <a:lnTo>
                    <a:pt x="111919" y="176212"/>
                  </a:lnTo>
                  <a:lnTo>
                    <a:pt x="119063" y="209550"/>
                  </a:lnTo>
                </a:path>
              </a:pathLst>
            </a:cu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54" name="正方形/長方形 353"/>
            <p:cNvSpPr/>
            <p:nvPr/>
          </p:nvSpPr>
          <p:spPr>
            <a:xfrm>
              <a:off x="10724523" y="8562494"/>
              <a:ext cx="468000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水間鉄道</a:t>
              </a:r>
              <a:endPara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55" name="楕円 354"/>
            <p:cNvSpPr/>
            <p:nvPr/>
          </p:nvSpPr>
          <p:spPr>
            <a:xfrm>
              <a:off x="11296492" y="8491944"/>
              <a:ext cx="53245" cy="5324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56" name="テキスト ボックス 355"/>
            <p:cNvSpPr txBox="1"/>
            <p:nvPr/>
          </p:nvSpPr>
          <p:spPr>
            <a:xfrm>
              <a:off x="11161242" y="8507533"/>
              <a:ext cx="757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道の駅</a:t>
              </a:r>
              <a:endPara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奥河内</a:t>
              </a:r>
              <a:r>
                <a:rPr kumimoji="1" lang="ja-JP" altLang="en-US" sz="500" dirty="0" err="1">
                  <a:latin typeface="Meiryo UI" panose="020B0604030504040204" pitchFamily="50" charset="-128"/>
                  <a:ea typeface="Meiryo UI" panose="020B0604030504040204" pitchFamily="50" charset="-128"/>
                </a:rPr>
                <a:t>くろ</a:t>
              </a:r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まろの郷</a:t>
              </a:r>
            </a:p>
          </p:txBody>
        </p:sp>
        <p:sp>
          <p:nvSpPr>
            <p:cNvPr id="357" name="楕円 356"/>
            <p:cNvSpPr/>
            <p:nvPr/>
          </p:nvSpPr>
          <p:spPr>
            <a:xfrm>
              <a:off x="11785079" y="6846090"/>
              <a:ext cx="53245" cy="5324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58" name="テキスト ボックス 357"/>
            <p:cNvSpPr txBox="1"/>
            <p:nvPr/>
          </p:nvSpPr>
          <p:spPr>
            <a:xfrm>
              <a:off x="11769440" y="6796331"/>
              <a:ext cx="6375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淀川</a:t>
              </a:r>
              <a:r>
                <a:rPr kumimoji="1" lang="ja-JP" altLang="en-US" sz="5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三川合流域</a:t>
              </a:r>
              <a:endPara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r"/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さくらであい館</a:t>
              </a:r>
            </a:p>
          </p:txBody>
        </p:sp>
        <p:sp>
          <p:nvSpPr>
            <p:cNvPr id="359" name="楕円 358"/>
            <p:cNvSpPr/>
            <p:nvPr/>
          </p:nvSpPr>
          <p:spPr>
            <a:xfrm>
              <a:off x="11120592" y="8003609"/>
              <a:ext cx="53245" cy="53245"/>
            </a:xfrm>
            <a:prstGeom prst="ellipse">
              <a:avLst/>
            </a:prstGeom>
            <a:solidFill>
              <a:schemeClr val="bg1"/>
            </a:solidFill>
            <a:ln w="19050">
              <a:prstDash val="sysDot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60" name="テキスト ボックス 359"/>
            <p:cNvSpPr txBox="1"/>
            <p:nvPr/>
          </p:nvSpPr>
          <p:spPr>
            <a:xfrm>
              <a:off x="11103049" y="7990811"/>
              <a:ext cx="7117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にぎわい拠点整備（予定）</a:t>
              </a:r>
            </a:p>
          </p:txBody>
        </p:sp>
        <p:sp>
          <p:nvSpPr>
            <p:cNvPr id="361" name="楕円 360"/>
            <p:cNvSpPr/>
            <p:nvPr/>
          </p:nvSpPr>
          <p:spPr>
            <a:xfrm>
              <a:off x="11116319" y="8128894"/>
              <a:ext cx="53245" cy="5324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62" name="テキスト ボックス 361"/>
            <p:cNvSpPr txBox="1"/>
            <p:nvPr/>
          </p:nvSpPr>
          <p:spPr>
            <a:xfrm>
              <a:off x="10962244" y="8162129"/>
              <a:ext cx="6395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自転車博物館</a:t>
              </a:r>
              <a:endPara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サイクルセンター</a:t>
              </a:r>
            </a:p>
          </p:txBody>
        </p:sp>
        <p:sp>
          <p:nvSpPr>
            <p:cNvPr id="363" name="楕円 362"/>
            <p:cNvSpPr/>
            <p:nvPr/>
          </p:nvSpPr>
          <p:spPr>
            <a:xfrm>
              <a:off x="10080852" y="8947285"/>
              <a:ext cx="53245" cy="5324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64" name="テキスト ボックス 363"/>
            <p:cNvSpPr txBox="1"/>
            <p:nvPr/>
          </p:nvSpPr>
          <p:spPr>
            <a:xfrm>
              <a:off x="10072607" y="8959263"/>
              <a:ext cx="7513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5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深日港観光案内所</a:t>
              </a:r>
              <a:endPara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500" dirty="0" err="1">
                  <a:latin typeface="Meiryo UI" panose="020B0604030504040204" pitchFamily="50" charset="-128"/>
                  <a:ea typeface="Meiryo UI" panose="020B0604030504040204" pitchFamily="50" charset="-128"/>
                </a:rPr>
                <a:t>さんぽるた</a:t>
              </a:r>
              <a:endPara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65" name="正方形/長方形 364"/>
            <p:cNvSpPr/>
            <p:nvPr/>
          </p:nvSpPr>
          <p:spPr>
            <a:xfrm rot="17366000">
              <a:off x="11331855" y="8096866"/>
              <a:ext cx="7439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ja-JP" altLang="en-US" sz="7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南河内</a:t>
              </a:r>
              <a:endParaRPr kumimoji="1" lang="en-US" altLang="ja-JP" sz="7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7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サイクルライン</a:t>
              </a:r>
              <a:endPara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66" name="フリーフォーム 365"/>
            <p:cNvSpPr/>
            <p:nvPr/>
          </p:nvSpPr>
          <p:spPr>
            <a:xfrm>
              <a:off x="11381807" y="7036587"/>
              <a:ext cx="434519" cy="514527"/>
            </a:xfrm>
            <a:custGeom>
              <a:avLst/>
              <a:gdLst>
                <a:gd name="connsiteX0" fmla="*/ 4820 w 881363"/>
                <a:gd name="connsiteY0" fmla="*/ 771644 h 1043649"/>
                <a:gd name="connsiteX1" fmla="*/ 190557 w 881363"/>
                <a:gd name="connsiteY1" fmla="*/ 590669 h 1043649"/>
                <a:gd name="connsiteX2" fmla="*/ 276282 w 881363"/>
                <a:gd name="connsiteY2" fmla="*/ 447794 h 1043649"/>
                <a:gd name="connsiteX3" fmla="*/ 385820 w 881363"/>
                <a:gd name="connsiteY3" fmla="*/ 319206 h 1043649"/>
                <a:gd name="connsiteX4" fmla="*/ 481070 w 881363"/>
                <a:gd name="connsiteY4" fmla="*/ 195381 h 1043649"/>
                <a:gd name="connsiteX5" fmla="*/ 538220 w 881363"/>
                <a:gd name="connsiteY5" fmla="*/ 90606 h 1043649"/>
                <a:gd name="connsiteX6" fmla="*/ 600132 w 881363"/>
                <a:gd name="connsiteY6" fmla="*/ 119 h 1043649"/>
                <a:gd name="connsiteX7" fmla="*/ 723957 w 881363"/>
                <a:gd name="connsiteY7" fmla="*/ 109656 h 1043649"/>
                <a:gd name="connsiteX8" fmla="*/ 776345 w 881363"/>
                <a:gd name="connsiteY8" fmla="*/ 171569 h 1043649"/>
                <a:gd name="connsiteX9" fmla="*/ 838257 w 881363"/>
                <a:gd name="connsiteY9" fmla="*/ 209669 h 1043649"/>
                <a:gd name="connsiteX10" fmla="*/ 881120 w 881363"/>
                <a:gd name="connsiteY10" fmla="*/ 262056 h 1043649"/>
                <a:gd name="connsiteX11" fmla="*/ 819207 w 881363"/>
                <a:gd name="connsiteY11" fmla="*/ 381119 h 1043649"/>
                <a:gd name="connsiteX12" fmla="*/ 704907 w 881363"/>
                <a:gd name="connsiteY12" fmla="*/ 485894 h 1043649"/>
                <a:gd name="connsiteX13" fmla="*/ 609657 w 881363"/>
                <a:gd name="connsiteY13" fmla="*/ 538281 h 1043649"/>
                <a:gd name="connsiteX14" fmla="*/ 490595 w 881363"/>
                <a:gd name="connsiteY14" fmla="*/ 662106 h 1043649"/>
                <a:gd name="connsiteX15" fmla="*/ 385820 w 881363"/>
                <a:gd name="connsiteY15" fmla="*/ 752594 h 1043649"/>
                <a:gd name="connsiteX16" fmla="*/ 266757 w 881363"/>
                <a:gd name="connsiteY16" fmla="*/ 843081 h 1043649"/>
                <a:gd name="connsiteX17" fmla="*/ 195320 w 881363"/>
                <a:gd name="connsiteY17" fmla="*/ 909756 h 1043649"/>
                <a:gd name="connsiteX18" fmla="*/ 114357 w 881363"/>
                <a:gd name="connsiteY18" fmla="*/ 1043106 h 1043649"/>
                <a:gd name="connsiteX19" fmla="*/ 52445 w 881363"/>
                <a:gd name="connsiteY19" fmla="*/ 952619 h 1043649"/>
                <a:gd name="connsiteX20" fmla="*/ 52445 w 881363"/>
                <a:gd name="connsiteY20" fmla="*/ 847844 h 1043649"/>
                <a:gd name="connsiteX21" fmla="*/ 4820 w 881363"/>
                <a:gd name="connsiteY21" fmla="*/ 771644 h 104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1363" h="1043649">
                  <a:moveTo>
                    <a:pt x="4820" y="771644"/>
                  </a:moveTo>
                  <a:cubicBezTo>
                    <a:pt x="27839" y="728781"/>
                    <a:pt x="145313" y="644644"/>
                    <a:pt x="190557" y="590669"/>
                  </a:cubicBezTo>
                  <a:cubicBezTo>
                    <a:pt x="235801" y="536694"/>
                    <a:pt x="243738" y="493038"/>
                    <a:pt x="276282" y="447794"/>
                  </a:cubicBezTo>
                  <a:cubicBezTo>
                    <a:pt x="308826" y="402550"/>
                    <a:pt x="351689" y="361275"/>
                    <a:pt x="385820" y="319206"/>
                  </a:cubicBezTo>
                  <a:cubicBezTo>
                    <a:pt x="419951" y="277137"/>
                    <a:pt x="455670" y="233481"/>
                    <a:pt x="481070" y="195381"/>
                  </a:cubicBezTo>
                  <a:cubicBezTo>
                    <a:pt x="506470" y="157281"/>
                    <a:pt x="518376" y="123150"/>
                    <a:pt x="538220" y="90606"/>
                  </a:cubicBezTo>
                  <a:cubicBezTo>
                    <a:pt x="558064" y="58062"/>
                    <a:pt x="569176" y="-3056"/>
                    <a:pt x="600132" y="119"/>
                  </a:cubicBezTo>
                  <a:cubicBezTo>
                    <a:pt x="631088" y="3294"/>
                    <a:pt x="694588" y="81081"/>
                    <a:pt x="723957" y="109656"/>
                  </a:cubicBezTo>
                  <a:cubicBezTo>
                    <a:pt x="753326" y="138231"/>
                    <a:pt x="757295" y="154900"/>
                    <a:pt x="776345" y="171569"/>
                  </a:cubicBezTo>
                  <a:cubicBezTo>
                    <a:pt x="795395" y="188238"/>
                    <a:pt x="820795" y="194588"/>
                    <a:pt x="838257" y="209669"/>
                  </a:cubicBezTo>
                  <a:cubicBezTo>
                    <a:pt x="855719" y="224750"/>
                    <a:pt x="884295" y="233481"/>
                    <a:pt x="881120" y="262056"/>
                  </a:cubicBezTo>
                  <a:cubicBezTo>
                    <a:pt x="877945" y="290631"/>
                    <a:pt x="848576" y="343813"/>
                    <a:pt x="819207" y="381119"/>
                  </a:cubicBezTo>
                  <a:cubicBezTo>
                    <a:pt x="789838" y="418425"/>
                    <a:pt x="739832" y="459700"/>
                    <a:pt x="704907" y="485894"/>
                  </a:cubicBezTo>
                  <a:cubicBezTo>
                    <a:pt x="669982" y="512088"/>
                    <a:pt x="645376" y="508912"/>
                    <a:pt x="609657" y="538281"/>
                  </a:cubicBezTo>
                  <a:cubicBezTo>
                    <a:pt x="573938" y="567650"/>
                    <a:pt x="527901" y="626387"/>
                    <a:pt x="490595" y="662106"/>
                  </a:cubicBezTo>
                  <a:cubicBezTo>
                    <a:pt x="453289" y="697825"/>
                    <a:pt x="423126" y="722431"/>
                    <a:pt x="385820" y="752594"/>
                  </a:cubicBezTo>
                  <a:cubicBezTo>
                    <a:pt x="348514" y="782757"/>
                    <a:pt x="298507" y="816887"/>
                    <a:pt x="266757" y="843081"/>
                  </a:cubicBezTo>
                  <a:cubicBezTo>
                    <a:pt x="235007" y="869275"/>
                    <a:pt x="220720" y="876419"/>
                    <a:pt x="195320" y="909756"/>
                  </a:cubicBezTo>
                  <a:cubicBezTo>
                    <a:pt x="169920" y="943093"/>
                    <a:pt x="138169" y="1035962"/>
                    <a:pt x="114357" y="1043106"/>
                  </a:cubicBezTo>
                  <a:cubicBezTo>
                    <a:pt x="90545" y="1050250"/>
                    <a:pt x="62764" y="985163"/>
                    <a:pt x="52445" y="952619"/>
                  </a:cubicBezTo>
                  <a:cubicBezTo>
                    <a:pt x="42126" y="920075"/>
                    <a:pt x="56414" y="879594"/>
                    <a:pt x="52445" y="847844"/>
                  </a:cubicBezTo>
                  <a:cubicBezTo>
                    <a:pt x="48476" y="816094"/>
                    <a:pt x="-18199" y="814507"/>
                    <a:pt x="4820" y="771644"/>
                  </a:cubicBezTo>
                  <a:close/>
                </a:path>
              </a:pathLst>
            </a:custGeom>
            <a:noFill/>
            <a:ln w="50800" cmpd="dbl">
              <a:solidFill>
                <a:schemeClr val="accent2">
                  <a:lumMod val="75000"/>
                </a:schemeClr>
              </a:solidFill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67" name="フリーフォーム 366"/>
            <p:cNvSpPr/>
            <p:nvPr/>
          </p:nvSpPr>
          <p:spPr>
            <a:xfrm>
              <a:off x="11685485" y="6567428"/>
              <a:ext cx="539527" cy="449789"/>
            </a:xfrm>
            <a:custGeom>
              <a:avLst/>
              <a:gdLst>
                <a:gd name="connsiteX0" fmla="*/ 2628900 w 2628900"/>
                <a:gd name="connsiteY0" fmla="*/ 0 h 2305050"/>
                <a:gd name="connsiteX1" fmla="*/ 2209800 w 2628900"/>
                <a:gd name="connsiteY1" fmla="*/ 438150 h 2305050"/>
                <a:gd name="connsiteX2" fmla="*/ 2038350 w 2628900"/>
                <a:gd name="connsiteY2" fmla="*/ 781050 h 2305050"/>
                <a:gd name="connsiteX3" fmla="*/ 1828800 w 2628900"/>
                <a:gd name="connsiteY3" fmla="*/ 1066800 h 2305050"/>
                <a:gd name="connsiteX4" fmla="*/ 1619250 w 2628900"/>
                <a:gd name="connsiteY4" fmla="*/ 1276350 h 2305050"/>
                <a:gd name="connsiteX5" fmla="*/ 1390650 w 2628900"/>
                <a:gd name="connsiteY5" fmla="*/ 1485900 h 2305050"/>
                <a:gd name="connsiteX6" fmla="*/ 1219200 w 2628900"/>
                <a:gd name="connsiteY6" fmla="*/ 1657350 h 2305050"/>
                <a:gd name="connsiteX7" fmla="*/ 895350 w 2628900"/>
                <a:gd name="connsiteY7" fmla="*/ 1828800 h 2305050"/>
                <a:gd name="connsiteX8" fmla="*/ 609600 w 2628900"/>
                <a:gd name="connsiteY8" fmla="*/ 2000250 h 2305050"/>
                <a:gd name="connsiteX9" fmla="*/ 285750 w 2628900"/>
                <a:gd name="connsiteY9" fmla="*/ 2152650 h 2305050"/>
                <a:gd name="connsiteX10" fmla="*/ 0 w 2628900"/>
                <a:gd name="connsiteY10" fmla="*/ 2305050 h 2305050"/>
                <a:gd name="connsiteX0" fmla="*/ 2584450 w 2584450"/>
                <a:gd name="connsiteY0" fmla="*/ 0 h 2311400"/>
                <a:gd name="connsiteX1" fmla="*/ 2209800 w 2584450"/>
                <a:gd name="connsiteY1" fmla="*/ 444500 h 2311400"/>
                <a:gd name="connsiteX2" fmla="*/ 2038350 w 2584450"/>
                <a:gd name="connsiteY2" fmla="*/ 787400 h 2311400"/>
                <a:gd name="connsiteX3" fmla="*/ 1828800 w 2584450"/>
                <a:gd name="connsiteY3" fmla="*/ 1073150 h 2311400"/>
                <a:gd name="connsiteX4" fmla="*/ 1619250 w 2584450"/>
                <a:gd name="connsiteY4" fmla="*/ 1282700 h 2311400"/>
                <a:gd name="connsiteX5" fmla="*/ 1390650 w 2584450"/>
                <a:gd name="connsiteY5" fmla="*/ 1492250 h 2311400"/>
                <a:gd name="connsiteX6" fmla="*/ 1219200 w 2584450"/>
                <a:gd name="connsiteY6" fmla="*/ 1663700 h 2311400"/>
                <a:gd name="connsiteX7" fmla="*/ 895350 w 2584450"/>
                <a:gd name="connsiteY7" fmla="*/ 1835150 h 2311400"/>
                <a:gd name="connsiteX8" fmla="*/ 609600 w 2584450"/>
                <a:gd name="connsiteY8" fmla="*/ 2006600 h 2311400"/>
                <a:gd name="connsiteX9" fmla="*/ 285750 w 2584450"/>
                <a:gd name="connsiteY9" fmla="*/ 2159000 h 2311400"/>
                <a:gd name="connsiteX10" fmla="*/ 0 w 2584450"/>
                <a:gd name="connsiteY10" fmla="*/ 2311400 h 2311400"/>
                <a:gd name="connsiteX0" fmla="*/ 2870200 w 2870200"/>
                <a:gd name="connsiteY0" fmla="*/ 0 h 2438400"/>
                <a:gd name="connsiteX1" fmla="*/ 2495550 w 2870200"/>
                <a:gd name="connsiteY1" fmla="*/ 444500 h 2438400"/>
                <a:gd name="connsiteX2" fmla="*/ 2324100 w 2870200"/>
                <a:gd name="connsiteY2" fmla="*/ 787400 h 2438400"/>
                <a:gd name="connsiteX3" fmla="*/ 2114550 w 2870200"/>
                <a:gd name="connsiteY3" fmla="*/ 1073150 h 2438400"/>
                <a:gd name="connsiteX4" fmla="*/ 1905000 w 2870200"/>
                <a:gd name="connsiteY4" fmla="*/ 1282700 h 2438400"/>
                <a:gd name="connsiteX5" fmla="*/ 1676400 w 2870200"/>
                <a:gd name="connsiteY5" fmla="*/ 1492250 h 2438400"/>
                <a:gd name="connsiteX6" fmla="*/ 1504950 w 2870200"/>
                <a:gd name="connsiteY6" fmla="*/ 1663700 h 2438400"/>
                <a:gd name="connsiteX7" fmla="*/ 1181100 w 2870200"/>
                <a:gd name="connsiteY7" fmla="*/ 1835150 h 2438400"/>
                <a:gd name="connsiteX8" fmla="*/ 895350 w 2870200"/>
                <a:gd name="connsiteY8" fmla="*/ 2006600 h 2438400"/>
                <a:gd name="connsiteX9" fmla="*/ 571500 w 2870200"/>
                <a:gd name="connsiteY9" fmla="*/ 2159000 h 2438400"/>
                <a:gd name="connsiteX10" fmla="*/ 0 w 2870200"/>
                <a:gd name="connsiteY10" fmla="*/ 2438400 h 2438400"/>
                <a:gd name="connsiteX0" fmla="*/ 2870200 w 2870200"/>
                <a:gd name="connsiteY0" fmla="*/ 0 h 2438400"/>
                <a:gd name="connsiteX1" fmla="*/ 2495550 w 2870200"/>
                <a:gd name="connsiteY1" fmla="*/ 444500 h 2438400"/>
                <a:gd name="connsiteX2" fmla="*/ 2324100 w 2870200"/>
                <a:gd name="connsiteY2" fmla="*/ 787400 h 2438400"/>
                <a:gd name="connsiteX3" fmla="*/ 2114550 w 2870200"/>
                <a:gd name="connsiteY3" fmla="*/ 1073150 h 2438400"/>
                <a:gd name="connsiteX4" fmla="*/ 1905000 w 2870200"/>
                <a:gd name="connsiteY4" fmla="*/ 1282700 h 2438400"/>
                <a:gd name="connsiteX5" fmla="*/ 1676400 w 2870200"/>
                <a:gd name="connsiteY5" fmla="*/ 1492250 h 2438400"/>
                <a:gd name="connsiteX6" fmla="*/ 1504950 w 2870200"/>
                <a:gd name="connsiteY6" fmla="*/ 1663700 h 2438400"/>
                <a:gd name="connsiteX7" fmla="*/ 1181100 w 2870200"/>
                <a:gd name="connsiteY7" fmla="*/ 1835150 h 2438400"/>
                <a:gd name="connsiteX8" fmla="*/ 895350 w 2870200"/>
                <a:gd name="connsiteY8" fmla="*/ 2006600 h 2438400"/>
                <a:gd name="connsiteX9" fmla="*/ 571500 w 2870200"/>
                <a:gd name="connsiteY9" fmla="*/ 2159000 h 2438400"/>
                <a:gd name="connsiteX10" fmla="*/ 266700 w 2870200"/>
                <a:gd name="connsiteY10" fmla="*/ 2317750 h 2438400"/>
                <a:gd name="connsiteX11" fmla="*/ 0 w 2870200"/>
                <a:gd name="connsiteY11" fmla="*/ 2438400 h 2438400"/>
                <a:gd name="connsiteX0" fmla="*/ 2940050 w 2940050"/>
                <a:gd name="connsiteY0" fmla="*/ 0 h 2660650"/>
                <a:gd name="connsiteX1" fmla="*/ 2565400 w 2940050"/>
                <a:gd name="connsiteY1" fmla="*/ 444500 h 2660650"/>
                <a:gd name="connsiteX2" fmla="*/ 2393950 w 2940050"/>
                <a:gd name="connsiteY2" fmla="*/ 787400 h 2660650"/>
                <a:gd name="connsiteX3" fmla="*/ 2184400 w 2940050"/>
                <a:gd name="connsiteY3" fmla="*/ 1073150 h 2660650"/>
                <a:gd name="connsiteX4" fmla="*/ 1974850 w 2940050"/>
                <a:gd name="connsiteY4" fmla="*/ 1282700 h 2660650"/>
                <a:gd name="connsiteX5" fmla="*/ 1746250 w 2940050"/>
                <a:gd name="connsiteY5" fmla="*/ 1492250 h 2660650"/>
                <a:gd name="connsiteX6" fmla="*/ 1574800 w 2940050"/>
                <a:gd name="connsiteY6" fmla="*/ 1663700 h 2660650"/>
                <a:gd name="connsiteX7" fmla="*/ 1250950 w 2940050"/>
                <a:gd name="connsiteY7" fmla="*/ 1835150 h 2660650"/>
                <a:gd name="connsiteX8" fmla="*/ 965200 w 2940050"/>
                <a:gd name="connsiteY8" fmla="*/ 2006600 h 2660650"/>
                <a:gd name="connsiteX9" fmla="*/ 641350 w 2940050"/>
                <a:gd name="connsiteY9" fmla="*/ 2159000 h 2660650"/>
                <a:gd name="connsiteX10" fmla="*/ 336550 w 2940050"/>
                <a:gd name="connsiteY10" fmla="*/ 2317750 h 2660650"/>
                <a:gd name="connsiteX11" fmla="*/ 0 w 2940050"/>
                <a:gd name="connsiteY11" fmla="*/ 2660650 h 2660650"/>
                <a:gd name="connsiteX0" fmla="*/ 2940050 w 2940050"/>
                <a:gd name="connsiteY0" fmla="*/ 0 h 2660650"/>
                <a:gd name="connsiteX1" fmla="*/ 2565400 w 2940050"/>
                <a:gd name="connsiteY1" fmla="*/ 444500 h 2660650"/>
                <a:gd name="connsiteX2" fmla="*/ 2393950 w 2940050"/>
                <a:gd name="connsiteY2" fmla="*/ 787400 h 2660650"/>
                <a:gd name="connsiteX3" fmla="*/ 2184400 w 2940050"/>
                <a:gd name="connsiteY3" fmla="*/ 1073150 h 2660650"/>
                <a:gd name="connsiteX4" fmla="*/ 1974850 w 2940050"/>
                <a:gd name="connsiteY4" fmla="*/ 1282700 h 2660650"/>
                <a:gd name="connsiteX5" fmla="*/ 1746250 w 2940050"/>
                <a:gd name="connsiteY5" fmla="*/ 1492250 h 2660650"/>
                <a:gd name="connsiteX6" fmla="*/ 1574800 w 2940050"/>
                <a:gd name="connsiteY6" fmla="*/ 1663700 h 2660650"/>
                <a:gd name="connsiteX7" fmla="*/ 1250950 w 2940050"/>
                <a:gd name="connsiteY7" fmla="*/ 1835150 h 2660650"/>
                <a:gd name="connsiteX8" fmla="*/ 965200 w 2940050"/>
                <a:gd name="connsiteY8" fmla="*/ 2006600 h 2660650"/>
                <a:gd name="connsiteX9" fmla="*/ 641350 w 2940050"/>
                <a:gd name="connsiteY9" fmla="*/ 2159000 h 2660650"/>
                <a:gd name="connsiteX10" fmla="*/ 336550 w 2940050"/>
                <a:gd name="connsiteY10" fmla="*/ 2317750 h 2660650"/>
                <a:gd name="connsiteX11" fmla="*/ 31750 w 2940050"/>
                <a:gd name="connsiteY11" fmla="*/ 2451100 h 2660650"/>
                <a:gd name="connsiteX12" fmla="*/ 0 w 2940050"/>
                <a:gd name="connsiteY12" fmla="*/ 2660650 h 2660650"/>
                <a:gd name="connsiteX0" fmla="*/ 2990850 w 2990850"/>
                <a:gd name="connsiteY0" fmla="*/ 0 h 2660650"/>
                <a:gd name="connsiteX1" fmla="*/ 2616200 w 2990850"/>
                <a:gd name="connsiteY1" fmla="*/ 444500 h 2660650"/>
                <a:gd name="connsiteX2" fmla="*/ 2444750 w 2990850"/>
                <a:gd name="connsiteY2" fmla="*/ 787400 h 2660650"/>
                <a:gd name="connsiteX3" fmla="*/ 2235200 w 2990850"/>
                <a:gd name="connsiteY3" fmla="*/ 1073150 h 2660650"/>
                <a:gd name="connsiteX4" fmla="*/ 2025650 w 2990850"/>
                <a:gd name="connsiteY4" fmla="*/ 1282700 h 2660650"/>
                <a:gd name="connsiteX5" fmla="*/ 1797050 w 2990850"/>
                <a:gd name="connsiteY5" fmla="*/ 1492250 h 2660650"/>
                <a:gd name="connsiteX6" fmla="*/ 1625600 w 2990850"/>
                <a:gd name="connsiteY6" fmla="*/ 1663700 h 2660650"/>
                <a:gd name="connsiteX7" fmla="*/ 1301750 w 2990850"/>
                <a:gd name="connsiteY7" fmla="*/ 1835150 h 2660650"/>
                <a:gd name="connsiteX8" fmla="*/ 1016000 w 2990850"/>
                <a:gd name="connsiteY8" fmla="*/ 2006600 h 2660650"/>
                <a:gd name="connsiteX9" fmla="*/ 692150 w 2990850"/>
                <a:gd name="connsiteY9" fmla="*/ 2159000 h 2660650"/>
                <a:gd name="connsiteX10" fmla="*/ 387350 w 2990850"/>
                <a:gd name="connsiteY10" fmla="*/ 2317750 h 2660650"/>
                <a:gd name="connsiteX11" fmla="*/ 82550 w 2990850"/>
                <a:gd name="connsiteY11" fmla="*/ 2451100 h 2660650"/>
                <a:gd name="connsiteX12" fmla="*/ 0 w 2990850"/>
                <a:gd name="connsiteY12" fmla="*/ 2565400 h 2660650"/>
                <a:gd name="connsiteX13" fmla="*/ 50800 w 2990850"/>
                <a:gd name="connsiteY13" fmla="*/ 2660650 h 2660650"/>
                <a:gd name="connsiteX0" fmla="*/ 2990850 w 2990850"/>
                <a:gd name="connsiteY0" fmla="*/ 0 h 2914650"/>
                <a:gd name="connsiteX1" fmla="*/ 2616200 w 2990850"/>
                <a:gd name="connsiteY1" fmla="*/ 444500 h 2914650"/>
                <a:gd name="connsiteX2" fmla="*/ 2444750 w 2990850"/>
                <a:gd name="connsiteY2" fmla="*/ 787400 h 2914650"/>
                <a:gd name="connsiteX3" fmla="*/ 2235200 w 2990850"/>
                <a:gd name="connsiteY3" fmla="*/ 1073150 h 2914650"/>
                <a:gd name="connsiteX4" fmla="*/ 2025650 w 2990850"/>
                <a:gd name="connsiteY4" fmla="*/ 1282700 h 2914650"/>
                <a:gd name="connsiteX5" fmla="*/ 1797050 w 2990850"/>
                <a:gd name="connsiteY5" fmla="*/ 1492250 h 2914650"/>
                <a:gd name="connsiteX6" fmla="*/ 1625600 w 2990850"/>
                <a:gd name="connsiteY6" fmla="*/ 1663700 h 2914650"/>
                <a:gd name="connsiteX7" fmla="*/ 1301750 w 2990850"/>
                <a:gd name="connsiteY7" fmla="*/ 1835150 h 2914650"/>
                <a:gd name="connsiteX8" fmla="*/ 1016000 w 2990850"/>
                <a:gd name="connsiteY8" fmla="*/ 2006600 h 2914650"/>
                <a:gd name="connsiteX9" fmla="*/ 692150 w 2990850"/>
                <a:gd name="connsiteY9" fmla="*/ 2159000 h 2914650"/>
                <a:gd name="connsiteX10" fmla="*/ 387350 w 2990850"/>
                <a:gd name="connsiteY10" fmla="*/ 2317750 h 2914650"/>
                <a:gd name="connsiteX11" fmla="*/ 82550 w 2990850"/>
                <a:gd name="connsiteY11" fmla="*/ 2451100 h 2914650"/>
                <a:gd name="connsiteX12" fmla="*/ 0 w 2990850"/>
                <a:gd name="connsiteY12" fmla="*/ 2565400 h 2914650"/>
                <a:gd name="connsiteX13" fmla="*/ 374650 w 2990850"/>
                <a:gd name="connsiteY13" fmla="*/ 2914650 h 2914650"/>
                <a:gd name="connsiteX0" fmla="*/ 2990850 w 2990850"/>
                <a:gd name="connsiteY0" fmla="*/ 0 h 2914650"/>
                <a:gd name="connsiteX1" fmla="*/ 2616200 w 2990850"/>
                <a:gd name="connsiteY1" fmla="*/ 444500 h 2914650"/>
                <a:gd name="connsiteX2" fmla="*/ 2444750 w 2990850"/>
                <a:gd name="connsiteY2" fmla="*/ 787400 h 2914650"/>
                <a:gd name="connsiteX3" fmla="*/ 2235200 w 2990850"/>
                <a:gd name="connsiteY3" fmla="*/ 1073150 h 2914650"/>
                <a:gd name="connsiteX4" fmla="*/ 2025650 w 2990850"/>
                <a:gd name="connsiteY4" fmla="*/ 1282700 h 2914650"/>
                <a:gd name="connsiteX5" fmla="*/ 1797050 w 2990850"/>
                <a:gd name="connsiteY5" fmla="*/ 1492250 h 2914650"/>
                <a:gd name="connsiteX6" fmla="*/ 1625600 w 2990850"/>
                <a:gd name="connsiteY6" fmla="*/ 1663700 h 2914650"/>
                <a:gd name="connsiteX7" fmla="*/ 1301750 w 2990850"/>
                <a:gd name="connsiteY7" fmla="*/ 1835150 h 2914650"/>
                <a:gd name="connsiteX8" fmla="*/ 1016000 w 2990850"/>
                <a:gd name="connsiteY8" fmla="*/ 2006600 h 2914650"/>
                <a:gd name="connsiteX9" fmla="*/ 692150 w 2990850"/>
                <a:gd name="connsiteY9" fmla="*/ 2159000 h 2914650"/>
                <a:gd name="connsiteX10" fmla="*/ 387350 w 2990850"/>
                <a:gd name="connsiteY10" fmla="*/ 2317750 h 2914650"/>
                <a:gd name="connsiteX11" fmla="*/ 82550 w 2990850"/>
                <a:gd name="connsiteY11" fmla="*/ 2451100 h 2914650"/>
                <a:gd name="connsiteX12" fmla="*/ 0 w 2990850"/>
                <a:gd name="connsiteY12" fmla="*/ 2565400 h 2914650"/>
                <a:gd name="connsiteX13" fmla="*/ 114300 w 2990850"/>
                <a:gd name="connsiteY13" fmla="*/ 2743200 h 2914650"/>
                <a:gd name="connsiteX14" fmla="*/ 374650 w 2990850"/>
                <a:gd name="connsiteY14" fmla="*/ 2914650 h 2914650"/>
                <a:gd name="connsiteX0" fmla="*/ 2990850 w 2990850"/>
                <a:gd name="connsiteY0" fmla="*/ 0 h 2914650"/>
                <a:gd name="connsiteX1" fmla="*/ 2616200 w 2990850"/>
                <a:gd name="connsiteY1" fmla="*/ 444500 h 2914650"/>
                <a:gd name="connsiteX2" fmla="*/ 2444750 w 2990850"/>
                <a:gd name="connsiteY2" fmla="*/ 787400 h 2914650"/>
                <a:gd name="connsiteX3" fmla="*/ 2235200 w 2990850"/>
                <a:gd name="connsiteY3" fmla="*/ 1073150 h 2914650"/>
                <a:gd name="connsiteX4" fmla="*/ 2025650 w 2990850"/>
                <a:gd name="connsiteY4" fmla="*/ 1282700 h 2914650"/>
                <a:gd name="connsiteX5" fmla="*/ 1797050 w 2990850"/>
                <a:gd name="connsiteY5" fmla="*/ 1492250 h 2914650"/>
                <a:gd name="connsiteX6" fmla="*/ 1625600 w 2990850"/>
                <a:gd name="connsiteY6" fmla="*/ 1663700 h 2914650"/>
                <a:gd name="connsiteX7" fmla="*/ 1301750 w 2990850"/>
                <a:gd name="connsiteY7" fmla="*/ 1835150 h 2914650"/>
                <a:gd name="connsiteX8" fmla="*/ 1016000 w 2990850"/>
                <a:gd name="connsiteY8" fmla="*/ 2006600 h 2914650"/>
                <a:gd name="connsiteX9" fmla="*/ 692150 w 2990850"/>
                <a:gd name="connsiteY9" fmla="*/ 2159000 h 2914650"/>
                <a:gd name="connsiteX10" fmla="*/ 387350 w 2990850"/>
                <a:gd name="connsiteY10" fmla="*/ 2317750 h 2914650"/>
                <a:gd name="connsiteX11" fmla="*/ 82550 w 2990850"/>
                <a:gd name="connsiteY11" fmla="*/ 2451100 h 2914650"/>
                <a:gd name="connsiteX12" fmla="*/ 0 w 2990850"/>
                <a:gd name="connsiteY12" fmla="*/ 2565400 h 2914650"/>
                <a:gd name="connsiteX13" fmla="*/ 114300 w 2990850"/>
                <a:gd name="connsiteY13" fmla="*/ 2743200 h 2914650"/>
                <a:gd name="connsiteX14" fmla="*/ 374650 w 2990850"/>
                <a:gd name="connsiteY14" fmla="*/ 2914650 h 2914650"/>
                <a:gd name="connsiteX0" fmla="*/ 2990850 w 2990850"/>
                <a:gd name="connsiteY0" fmla="*/ 0 h 3168650"/>
                <a:gd name="connsiteX1" fmla="*/ 2616200 w 2990850"/>
                <a:gd name="connsiteY1" fmla="*/ 444500 h 3168650"/>
                <a:gd name="connsiteX2" fmla="*/ 2444750 w 2990850"/>
                <a:gd name="connsiteY2" fmla="*/ 787400 h 3168650"/>
                <a:gd name="connsiteX3" fmla="*/ 2235200 w 2990850"/>
                <a:gd name="connsiteY3" fmla="*/ 1073150 h 3168650"/>
                <a:gd name="connsiteX4" fmla="*/ 2025650 w 2990850"/>
                <a:gd name="connsiteY4" fmla="*/ 1282700 h 3168650"/>
                <a:gd name="connsiteX5" fmla="*/ 1797050 w 2990850"/>
                <a:gd name="connsiteY5" fmla="*/ 1492250 h 3168650"/>
                <a:gd name="connsiteX6" fmla="*/ 1625600 w 2990850"/>
                <a:gd name="connsiteY6" fmla="*/ 1663700 h 3168650"/>
                <a:gd name="connsiteX7" fmla="*/ 1301750 w 2990850"/>
                <a:gd name="connsiteY7" fmla="*/ 1835150 h 3168650"/>
                <a:gd name="connsiteX8" fmla="*/ 1016000 w 2990850"/>
                <a:gd name="connsiteY8" fmla="*/ 2006600 h 3168650"/>
                <a:gd name="connsiteX9" fmla="*/ 692150 w 2990850"/>
                <a:gd name="connsiteY9" fmla="*/ 2159000 h 3168650"/>
                <a:gd name="connsiteX10" fmla="*/ 387350 w 2990850"/>
                <a:gd name="connsiteY10" fmla="*/ 2317750 h 3168650"/>
                <a:gd name="connsiteX11" fmla="*/ 82550 w 2990850"/>
                <a:gd name="connsiteY11" fmla="*/ 2451100 h 3168650"/>
                <a:gd name="connsiteX12" fmla="*/ 0 w 2990850"/>
                <a:gd name="connsiteY12" fmla="*/ 2565400 h 3168650"/>
                <a:gd name="connsiteX13" fmla="*/ 114300 w 2990850"/>
                <a:gd name="connsiteY13" fmla="*/ 2743200 h 3168650"/>
                <a:gd name="connsiteX14" fmla="*/ 800100 w 2990850"/>
                <a:gd name="connsiteY14" fmla="*/ 3168650 h 3168650"/>
                <a:gd name="connsiteX0" fmla="*/ 2990850 w 2990850"/>
                <a:gd name="connsiteY0" fmla="*/ 0 h 3651250"/>
                <a:gd name="connsiteX1" fmla="*/ 2616200 w 2990850"/>
                <a:gd name="connsiteY1" fmla="*/ 444500 h 3651250"/>
                <a:gd name="connsiteX2" fmla="*/ 2444750 w 2990850"/>
                <a:gd name="connsiteY2" fmla="*/ 787400 h 3651250"/>
                <a:gd name="connsiteX3" fmla="*/ 2235200 w 2990850"/>
                <a:gd name="connsiteY3" fmla="*/ 1073150 h 3651250"/>
                <a:gd name="connsiteX4" fmla="*/ 2025650 w 2990850"/>
                <a:gd name="connsiteY4" fmla="*/ 1282700 h 3651250"/>
                <a:gd name="connsiteX5" fmla="*/ 1797050 w 2990850"/>
                <a:gd name="connsiteY5" fmla="*/ 1492250 h 3651250"/>
                <a:gd name="connsiteX6" fmla="*/ 1625600 w 2990850"/>
                <a:gd name="connsiteY6" fmla="*/ 1663700 h 3651250"/>
                <a:gd name="connsiteX7" fmla="*/ 1301750 w 2990850"/>
                <a:gd name="connsiteY7" fmla="*/ 1835150 h 3651250"/>
                <a:gd name="connsiteX8" fmla="*/ 1016000 w 2990850"/>
                <a:gd name="connsiteY8" fmla="*/ 2006600 h 3651250"/>
                <a:gd name="connsiteX9" fmla="*/ 692150 w 2990850"/>
                <a:gd name="connsiteY9" fmla="*/ 2159000 h 3651250"/>
                <a:gd name="connsiteX10" fmla="*/ 387350 w 2990850"/>
                <a:gd name="connsiteY10" fmla="*/ 2317750 h 3651250"/>
                <a:gd name="connsiteX11" fmla="*/ 82550 w 2990850"/>
                <a:gd name="connsiteY11" fmla="*/ 2451100 h 3651250"/>
                <a:gd name="connsiteX12" fmla="*/ 0 w 2990850"/>
                <a:gd name="connsiteY12" fmla="*/ 2565400 h 3651250"/>
                <a:gd name="connsiteX13" fmla="*/ 114300 w 2990850"/>
                <a:gd name="connsiteY13" fmla="*/ 2743200 h 3651250"/>
                <a:gd name="connsiteX14" fmla="*/ 698500 w 2990850"/>
                <a:gd name="connsiteY14" fmla="*/ 3651250 h 3651250"/>
                <a:gd name="connsiteX0" fmla="*/ 2990850 w 2990850"/>
                <a:gd name="connsiteY0" fmla="*/ 0 h 3651250"/>
                <a:gd name="connsiteX1" fmla="*/ 2616200 w 2990850"/>
                <a:gd name="connsiteY1" fmla="*/ 444500 h 3651250"/>
                <a:gd name="connsiteX2" fmla="*/ 2444750 w 2990850"/>
                <a:gd name="connsiteY2" fmla="*/ 787400 h 3651250"/>
                <a:gd name="connsiteX3" fmla="*/ 2235200 w 2990850"/>
                <a:gd name="connsiteY3" fmla="*/ 1073150 h 3651250"/>
                <a:gd name="connsiteX4" fmla="*/ 2025650 w 2990850"/>
                <a:gd name="connsiteY4" fmla="*/ 1282700 h 3651250"/>
                <a:gd name="connsiteX5" fmla="*/ 1797050 w 2990850"/>
                <a:gd name="connsiteY5" fmla="*/ 1492250 h 3651250"/>
                <a:gd name="connsiteX6" fmla="*/ 1625600 w 2990850"/>
                <a:gd name="connsiteY6" fmla="*/ 1663700 h 3651250"/>
                <a:gd name="connsiteX7" fmla="*/ 1301750 w 2990850"/>
                <a:gd name="connsiteY7" fmla="*/ 1835150 h 3651250"/>
                <a:gd name="connsiteX8" fmla="*/ 1016000 w 2990850"/>
                <a:gd name="connsiteY8" fmla="*/ 2006600 h 3651250"/>
                <a:gd name="connsiteX9" fmla="*/ 692150 w 2990850"/>
                <a:gd name="connsiteY9" fmla="*/ 2159000 h 3651250"/>
                <a:gd name="connsiteX10" fmla="*/ 387350 w 2990850"/>
                <a:gd name="connsiteY10" fmla="*/ 2317750 h 3651250"/>
                <a:gd name="connsiteX11" fmla="*/ 82550 w 2990850"/>
                <a:gd name="connsiteY11" fmla="*/ 2451100 h 3651250"/>
                <a:gd name="connsiteX12" fmla="*/ 0 w 2990850"/>
                <a:gd name="connsiteY12" fmla="*/ 2565400 h 3651250"/>
                <a:gd name="connsiteX13" fmla="*/ 114300 w 2990850"/>
                <a:gd name="connsiteY13" fmla="*/ 2743200 h 3651250"/>
                <a:gd name="connsiteX14" fmla="*/ 774700 w 2990850"/>
                <a:gd name="connsiteY14" fmla="*/ 3155950 h 3651250"/>
                <a:gd name="connsiteX15" fmla="*/ 698500 w 2990850"/>
                <a:gd name="connsiteY15" fmla="*/ 3651250 h 3651250"/>
                <a:gd name="connsiteX0" fmla="*/ 2990850 w 2990850"/>
                <a:gd name="connsiteY0" fmla="*/ 0 h 3375025"/>
                <a:gd name="connsiteX1" fmla="*/ 2616200 w 2990850"/>
                <a:gd name="connsiteY1" fmla="*/ 444500 h 3375025"/>
                <a:gd name="connsiteX2" fmla="*/ 2444750 w 2990850"/>
                <a:gd name="connsiteY2" fmla="*/ 787400 h 3375025"/>
                <a:gd name="connsiteX3" fmla="*/ 2235200 w 2990850"/>
                <a:gd name="connsiteY3" fmla="*/ 1073150 h 3375025"/>
                <a:gd name="connsiteX4" fmla="*/ 2025650 w 2990850"/>
                <a:gd name="connsiteY4" fmla="*/ 1282700 h 3375025"/>
                <a:gd name="connsiteX5" fmla="*/ 1797050 w 2990850"/>
                <a:gd name="connsiteY5" fmla="*/ 1492250 h 3375025"/>
                <a:gd name="connsiteX6" fmla="*/ 1625600 w 2990850"/>
                <a:gd name="connsiteY6" fmla="*/ 1663700 h 3375025"/>
                <a:gd name="connsiteX7" fmla="*/ 1301750 w 2990850"/>
                <a:gd name="connsiteY7" fmla="*/ 1835150 h 3375025"/>
                <a:gd name="connsiteX8" fmla="*/ 1016000 w 2990850"/>
                <a:gd name="connsiteY8" fmla="*/ 2006600 h 3375025"/>
                <a:gd name="connsiteX9" fmla="*/ 692150 w 2990850"/>
                <a:gd name="connsiteY9" fmla="*/ 2159000 h 3375025"/>
                <a:gd name="connsiteX10" fmla="*/ 387350 w 2990850"/>
                <a:gd name="connsiteY10" fmla="*/ 2317750 h 3375025"/>
                <a:gd name="connsiteX11" fmla="*/ 82550 w 2990850"/>
                <a:gd name="connsiteY11" fmla="*/ 2451100 h 3375025"/>
                <a:gd name="connsiteX12" fmla="*/ 0 w 2990850"/>
                <a:gd name="connsiteY12" fmla="*/ 2565400 h 3375025"/>
                <a:gd name="connsiteX13" fmla="*/ 114300 w 2990850"/>
                <a:gd name="connsiteY13" fmla="*/ 2743200 h 3375025"/>
                <a:gd name="connsiteX14" fmla="*/ 774700 w 2990850"/>
                <a:gd name="connsiteY14" fmla="*/ 3155950 h 3375025"/>
                <a:gd name="connsiteX15" fmla="*/ 841375 w 2990850"/>
                <a:gd name="connsiteY15" fmla="*/ 3375025 h 3375025"/>
                <a:gd name="connsiteX0" fmla="*/ 2990850 w 2990850"/>
                <a:gd name="connsiteY0" fmla="*/ 0 h 3375025"/>
                <a:gd name="connsiteX1" fmla="*/ 2616200 w 2990850"/>
                <a:gd name="connsiteY1" fmla="*/ 444500 h 3375025"/>
                <a:gd name="connsiteX2" fmla="*/ 2444750 w 2990850"/>
                <a:gd name="connsiteY2" fmla="*/ 787400 h 3375025"/>
                <a:gd name="connsiteX3" fmla="*/ 2235200 w 2990850"/>
                <a:gd name="connsiteY3" fmla="*/ 1073150 h 3375025"/>
                <a:gd name="connsiteX4" fmla="*/ 2025650 w 2990850"/>
                <a:gd name="connsiteY4" fmla="*/ 1282700 h 3375025"/>
                <a:gd name="connsiteX5" fmla="*/ 1797050 w 2990850"/>
                <a:gd name="connsiteY5" fmla="*/ 1492250 h 3375025"/>
                <a:gd name="connsiteX6" fmla="*/ 1625600 w 2990850"/>
                <a:gd name="connsiteY6" fmla="*/ 1663700 h 3375025"/>
                <a:gd name="connsiteX7" fmla="*/ 1301750 w 2990850"/>
                <a:gd name="connsiteY7" fmla="*/ 1835150 h 3375025"/>
                <a:gd name="connsiteX8" fmla="*/ 1016000 w 2990850"/>
                <a:gd name="connsiteY8" fmla="*/ 2006600 h 3375025"/>
                <a:gd name="connsiteX9" fmla="*/ 692150 w 2990850"/>
                <a:gd name="connsiteY9" fmla="*/ 2159000 h 3375025"/>
                <a:gd name="connsiteX10" fmla="*/ 387350 w 2990850"/>
                <a:gd name="connsiteY10" fmla="*/ 2317750 h 3375025"/>
                <a:gd name="connsiteX11" fmla="*/ 82550 w 2990850"/>
                <a:gd name="connsiteY11" fmla="*/ 2451100 h 3375025"/>
                <a:gd name="connsiteX12" fmla="*/ 0 w 2990850"/>
                <a:gd name="connsiteY12" fmla="*/ 2565400 h 3375025"/>
                <a:gd name="connsiteX13" fmla="*/ 114300 w 2990850"/>
                <a:gd name="connsiteY13" fmla="*/ 2743200 h 3375025"/>
                <a:gd name="connsiteX14" fmla="*/ 879475 w 2990850"/>
                <a:gd name="connsiteY14" fmla="*/ 3165475 h 3375025"/>
                <a:gd name="connsiteX15" fmla="*/ 841375 w 2990850"/>
                <a:gd name="connsiteY15" fmla="*/ 3375025 h 3375025"/>
                <a:gd name="connsiteX0" fmla="*/ 2990850 w 2990850"/>
                <a:gd name="connsiteY0" fmla="*/ 0 h 3270250"/>
                <a:gd name="connsiteX1" fmla="*/ 2616200 w 2990850"/>
                <a:gd name="connsiteY1" fmla="*/ 444500 h 3270250"/>
                <a:gd name="connsiteX2" fmla="*/ 2444750 w 2990850"/>
                <a:gd name="connsiteY2" fmla="*/ 787400 h 3270250"/>
                <a:gd name="connsiteX3" fmla="*/ 2235200 w 2990850"/>
                <a:gd name="connsiteY3" fmla="*/ 1073150 h 3270250"/>
                <a:gd name="connsiteX4" fmla="*/ 2025650 w 2990850"/>
                <a:gd name="connsiteY4" fmla="*/ 1282700 h 3270250"/>
                <a:gd name="connsiteX5" fmla="*/ 1797050 w 2990850"/>
                <a:gd name="connsiteY5" fmla="*/ 1492250 h 3270250"/>
                <a:gd name="connsiteX6" fmla="*/ 1625600 w 2990850"/>
                <a:gd name="connsiteY6" fmla="*/ 1663700 h 3270250"/>
                <a:gd name="connsiteX7" fmla="*/ 1301750 w 2990850"/>
                <a:gd name="connsiteY7" fmla="*/ 1835150 h 3270250"/>
                <a:gd name="connsiteX8" fmla="*/ 1016000 w 2990850"/>
                <a:gd name="connsiteY8" fmla="*/ 2006600 h 3270250"/>
                <a:gd name="connsiteX9" fmla="*/ 692150 w 2990850"/>
                <a:gd name="connsiteY9" fmla="*/ 2159000 h 3270250"/>
                <a:gd name="connsiteX10" fmla="*/ 387350 w 2990850"/>
                <a:gd name="connsiteY10" fmla="*/ 2317750 h 3270250"/>
                <a:gd name="connsiteX11" fmla="*/ 82550 w 2990850"/>
                <a:gd name="connsiteY11" fmla="*/ 2451100 h 3270250"/>
                <a:gd name="connsiteX12" fmla="*/ 0 w 2990850"/>
                <a:gd name="connsiteY12" fmla="*/ 2565400 h 3270250"/>
                <a:gd name="connsiteX13" fmla="*/ 114300 w 2990850"/>
                <a:gd name="connsiteY13" fmla="*/ 2743200 h 3270250"/>
                <a:gd name="connsiteX14" fmla="*/ 879475 w 2990850"/>
                <a:gd name="connsiteY14" fmla="*/ 3165475 h 3270250"/>
                <a:gd name="connsiteX15" fmla="*/ 889000 w 2990850"/>
                <a:gd name="connsiteY15" fmla="*/ 3270250 h 3270250"/>
                <a:gd name="connsiteX0" fmla="*/ 2990850 w 2990850"/>
                <a:gd name="connsiteY0" fmla="*/ 0 h 3270250"/>
                <a:gd name="connsiteX1" fmla="*/ 2616200 w 2990850"/>
                <a:gd name="connsiteY1" fmla="*/ 444500 h 3270250"/>
                <a:gd name="connsiteX2" fmla="*/ 2444750 w 2990850"/>
                <a:gd name="connsiteY2" fmla="*/ 787400 h 3270250"/>
                <a:gd name="connsiteX3" fmla="*/ 2235200 w 2990850"/>
                <a:gd name="connsiteY3" fmla="*/ 1073150 h 3270250"/>
                <a:gd name="connsiteX4" fmla="*/ 2025650 w 2990850"/>
                <a:gd name="connsiteY4" fmla="*/ 1282700 h 3270250"/>
                <a:gd name="connsiteX5" fmla="*/ 1797050 w 2990850"/>
                <a:gd name="connsiteY5" fmla="*/ 1492250 h 3270250"/>
                <a:gd name="connsiteX6" fmla="*/ 1625600 w 2990850"/>
                <a:gd name="connsiteY6" fmla="*/ 1663700 h 3270250"/>
                <a:gd name="connsiteX7" fmla="*/ 1301750 w 2990850"/>
                <a:gd name="connsiteY7" fmla="*/ 1835150 h 3270250"/>
                <a:gd name="connsiteX8" fmla="*/ 1016000 w 2990850"/>
                <a:gd name="connsiteY8" fmla="*/ 2006600 h 3270250"/>
                <a:gd name="connsiteX9" fmla="*/ 692150 w 2990850"/>
                <a:gd name="connsiteY9" fmla="*/ 2159000 h 3270250"/>
                <a:gd name="connsiteX10" fmla="*/ 387350 w 2990850"/>
                <a:gd name="connsiteY10" fmla="*/ 2317750 h 3270250"/>
                <a:gd name="connsiteX11" fmla="*/ 82550 w 2990850"/>
                <a:gd name="connsiteY11" fmla="*/ 2451100 h 3270250"/>
                <a:gd name="connsiteX12" fmla="*/ 0 w 2990850"/>
                <a:gd name="connsiteY12" fmla="*/ 2565400 h 3270250"/>
                <a:gd name="connsiteX13" fmla="*/ 114300 w 2990850"/>
                <a:gd name="connsiteY13" fmla="*/ 2743200 h 3270250"/>
                <a:gd name="connsiteX14" fmla="*/ 889000 w 2990850"/>
                <a:gd name="connsiteY14" fmla="*/ 3136900 h 3270250"/>
                <a:gd name="connsiteX15" fmla="*/ 889000 w 2990850"/>
                <a:gd name="connsiteY15" fmla="*/ 3270250 h 3270250"/>
                <a:gd name="connsiteX0" fmla="*/ 2990850 w 2990850"/>
                <a:gd name="connsiteY0" fmla="*/ 0 h 3270250"/>
                <a:gd name="connsiteX1" fmla="*/ 2616200 w 2990850"/>
                <a:gd name="connsiteY1" fmla="*/ 444500 h 3270250"/>
                <a:gd name="connsiteX2" fmla="*/ 2444750 w 2990850"/>
                <a:gd name="connsiteY2" fmla="*/ 787400 h 3270250"/>
                <a:gd name="connsiteX3" fmla="*/ 2235200 w 2990850"/>
                <a:gd name="connsiteY3" fmla="*/ 1073150 h 3270250"/>
                <a:gd name="connsiteX4" fmla="*/ 2025650 w 2990850"/>
                <a:gd name="connsiteY4" fmla="*/ 1282700 h 3270250"/>
                <a:gd name="connsiteX5" fmla="*/ 1797050 w 2990850"/>
                <a:gd name="connsiteY5" fmla="*/ 1492250 h 3270250"/>
                <a:gd name="connsiteX6" fmla="*/ 1625600 w 2990850"/>
                <a:gd name="connsiteY6" fmla="*/ 1663700 h 3270250"/>
                <a:gd name="connsiteX7" fmla="*/ 1301750 w 2990850"/>
                <a:gd name="connsiteY7" fmla="*/ 1835150 h 3270250"/>
                <a:gd name="connsiteX8" fmla="*/ 1016000 w 2990850"/>
                <a:gd name="connsiteY8" fmla="*/ 2006600 h 3270250"/>
                <a:gd name="connsiteX9" fmla="*/ 692150 w 2990850"/>
                <a:gd name="connsiteY9" fmla="*/ 2159000 h 3270250"/>
                <a:gd name="connsiteX10" fmla="*/ 387350 w 2990850"/>
                <a:gd name="connsiteY10" fmla="*/ 2317750 h 3270250"/>
                <a:gd name="connsiteX11" fmla="*/ 82550 w 2990850"/>
                <a:gd name="connsiteY11" fmla="*/ 2451100 h 3270250"/>
                <a:gd name="connsiteX12" fmla="*/ 0 w 2990850"/>
                <a:gd name="connsiteY12" fmla="*/ 2565400 h 3270250"/>
                <a:gd name="connsiteX13" fmla="*/ 114300 w 2990850"/>
                <a:gd name="connsiteY13" fmla="*/ 2743200 h 3270250"/>
                <a:gd name="connsiteX14" fmla="*/ 936625 w 2990850"/>
                <a:gd name="connsiteY14" fmla="*/ 3136900 h 3270250"/>
                <a:gd name="connsiteX15" fmla="*/ 889000 w 2990850"/>
                <a:gd name="connsiteY15" fmla="*/ 3270250 h 3270250"/>
                <a:gd name="connsiteX0" fmla="*/ 2990850 w 2990850"/>
                <a:gd name="connsiteY0" fmla="*/ 0 h 3270250"/>
                <a:gd name="connsiteX1" fmla="*/ 2616200 w 2990850"/>
                <a:gd name="connsiteY1" fmla="*/ 444500 h 3270250"/>
                <a:gd name="connsiteX2" fmla="*/ 2444750 w 2990850"/>
                <a:gd name="connsiteY2" fmla="*/ 787400 h 3270250"/>
                <a:gd name="connsiteX3" fmla="*/ 2235200 w 2990850"/>
                <a:gd name="connsiteY3" fmla="*/ 1073150 h 3270250"/>
                <a:gd name="connsiteX4" fmla="*/ 2025650 w 2990850"/>
                <a:gd name="connsiteY4" fmla="*/ 1282700 h 3270250"/>
                <a:gd name="connsiteX5" fmla="*/ 1797050 w 2990850"/>
                <a:gd name="connsiteY5" fmla="*/ 1492250 h 3270250"/>
                <a:gd name="connsiteX6" fmla="*/ 1625600 w 2990850"/>
                <a:gd name="connsiteY6" fmla="*/ 1663700 h 3270250"/>
                <a:gd name="connsiteX7" fmla="*/ 1301750 w 2990850"/>
                <a:gd name="connsiteY7" fmla="*/ 1835150 h 3270250"/>
                <a:gd name="connsiteX8" fmla="*/ 1016000 w 2990850"/>
                <a:gd name="connsiteY8" fmla="*/ 2006600 h 3270250"/>
                <a:gd name="connsiteX9" fmla="*/ 692150 w 2990850"/>
                <a:gd name="connsiteY9" fmla="*/ 2159000 h 3270250"/>
                <a:gd name="connsiteX10" fmla="*/ 387350 w 2990850"/>
                <a:gd name="connsiteY10" fmla="*/ 2317750 h 3270250"/>
                <a:gd name="connsiteX11" fmla="*/ 82550 w 2990850"/>
                <a:gd name="connsiteY11" fmla="*/ 2451100 h 3270250"/>
                <a:gd name="connsiteX12" fmla="*/ 0 w 2990850"/>
                <a:gd name="connsiteY12" fmla="*/ 2565400 h 3270250"/>
                <a:gd name="connsiteX13" fmla="*/ 114300 w 2990850"/>
                <a:gd name="connsiteY13" fmla="*/ 2743200 h 3270250"/>
                <a:gd name="connsiteX14" fmla="*/ 638175 w 2990850"/>
                <a:gd name="connsiteY14" fmla="*/ 3009901 h 3270250"/>
                <a:gd name="connsiteX15" fmla="*/ 936625 w 2990850"/>
                <a:gd name="connsiteY15" fmla="*/ 3136900 h 3270250"/>
                <a:gd name="connsiteX16" fmla="*/ 889000 w 2990850"/>
                <a:gd name="connsiteY16" fmla="*/ 3270250 h 3270250"/>
                <a:gd name="connsiteX0" fmla="*/ 2990850 w 2990850"/>
                <a:gd name="connsiteY0" fmla="*/ 0 h 3298825"/>
                <a:gd name="connsiteX1" fmla="*/ 2616200 w 2990850"/>
                <a:gd name="connsiteY1" fmla="*/ 444500 h 3298825"/>
                <a:gd name="connsiteX2" fmla="*/ 2444750 w 2990850"/>
                <a:gd name="connsiteY2" fmla="*/ 787400 h 3298825"/>
                <a:gd name="connsiteX3" fmla="*/ 2235200 w 2990850"/>
                <a:gd name="connsiteY3" fmla="*/ 1073150 h 3298825"/>
                <a:gd name="connsiteX4" fmla="*/ 2025650 w 2990850"/>
                <a:gd name="connsiteY4" fmla="*/ 1282700 h 3298825"/>
                <a:gd name="connsiteX5" fmla="*/ 1797050 w 2990850"/>
                <a:gd name="connsiteY5" fmla="*/ 1492250 h 3298825"/>
                <a:gd name="connsiteX6" fmla="*/ 1625600 w 2990850"/>
                <a:gd name="connsiteY6" fmla="*/ 1663700 h 3298825"/>
                <a:gd name="connsiteX7" fmla="*/ 1301750 w 2990850"/>
                <a:gd name="connsiteY7" fmla="*/ 1835150 h 3298825"/>
                <a:gd name="connsiteX8" fmla="*/ 1016000 w 2990850"/>
                <a:gd name="connsiteY8" fmla="*/ 2006600 h 3298825"/>
                <a:gd name="connsiteX9" fmla="*/ 692150 w 2990850"/>
                <a:gd name="connsiteY9" fmla="*/ 2159000 h 3298825"/>
                <a:gd name="connsiteX10" fmla="*/ 387350 w 2990850"/>
                <a:gd name="connsiteY10" fmla="*/ 2317750 h 3298825"/>
                <a:gd name="connsiteX11" fmla="*/ 82550 w 2990850"/>
                <a:gd name="connsiteY11" fmla="*/ 2451100 h 3298825"/>
                <a:gd name="connsiteX12" fmla="*/ 0 w 2990850"/>
                <a:gd name="connsiteY12" fmla="*/ 2565400 h 3298825"/>
                <a:gd name="connsiteX13" fmla="*/ 114300 w 2990850"/>
                <a:gd name="connsiteY13" fmla="*/ 2743200 h 3298825"/>
                <a:gd name="connsiteX14" fmla="*/ 638175 w 2990850"/>
                <a:gd name="connsiteY14" fmla="*/ 3009901 h 3298825"/>
                <a:gd name="connsiteX15" fmla="*/ 936625 w 2990850"/>
                <a:gd name="connsiteY15" fmla="*/ 3136900 h 3298825"/>
                <a:gd name="connsiteX16" fmla="*/ 898525 w 2990850"/>
                <a:gd name="connsiteY16" fmla="*/ 3298825 h 3298825"/>
                <a:gd name="connsiteX0" fmla="*/ 2806563 w 2806563"/>
                <a:gd name="connsiteY0" fmla="*/ 0 h 3109398"/>
                <a:gd name="connsiteX1" fmla="*/ 2616200 w 2806563"/>
                <a:gd name="connsiteY1" fmla="*/ 255073 h 3109398"/>
                <a:gd name="connsiteX2" fmla="*/ 2444750 w 2806563"/>
                <a:gd name="connsiteY2" fmla="*/ 597973 h 3109398"/>
                <a:gd name="connsiteX3" fmla="*/ 2235200 w 2806563"/>
                <a:gd name="connsiteY3" fmla="*/ 883723 h 3109398"/>
                <a:gd name="connsiteX4" fmla="*/ 2025650 w 2806563"/>
                <a:gd name="connsiteY4" fmla="*/ 1093273 h 3109398"/>
                <a:gd name="connsiteX5" fmla="*/ 1797050 w 2806563"/>
                <a:gd name="connsiteY5" fmla="*/ 1302823 h 3109398"/>
                <a:gd name="connsiteX6" fmla="*/ 1625600 w 2806563"/>
                <a:gd name="connsiteY6" fmla="*/ 1474273 h 3109398"/>
                <a:gd name="connsiteX7" fmla="*/ 1301750 w 2806563"/>
                <a:gd name="connsiteY7" fmla="*/ 1645723 h 3109398"/>
                <a:gd name="connsiteX8" fmla="*/ 1016000 w 2806563"/>
                <a:gd name="connsiteY8" fmla="*/ 1817173 h 3109398"/>
                <a:gd name="connsiteX9" fmla="*/ 692150 w 2806563"/>
                <a:gd name="connsiteY9" fmla="*/ 1969573 h 3109398"/>
                <a:gd name="connsiteX10" fmla="*/ 387350 w 2806563"/>
                <a:gd name="connsiteY10" fmla="*/ 2128323 h 3109398"/>
                <a:gd name="connsiteX11" fmla="*/ 82550 w 2806563"/>
                <a:gd name="connsiteY11" fmla="*/ 2261673 h 3109398"/>
                <a:gd name="connsiteX12" fmla="*/ 0 w 2806563"/>
                <a:gd name="connsiteY12" fmla="*/ 2375973 h 3109398"/>
                <a:gd name="connsiteX13" fmla="*/ 114300 w 2806563"/>
                <a:gd name="connsiteY13" fmla="*/ 2553773 h 3109398"/>
                <a:gd name="connsiteX14" fmla="*/ 638175 w 2806563"/>
                <a:gd name="connsiteY14" fmla="*/ 2820474 h 3109398"/>
                <a:gd name="connsiteX15" fmla="*/ 936625 w 2806563"/>
                <a:gd name="connsiteY15" fmla="*/ 2947473 h 3109398"/>
                <a:gd name="connsiteX16" fmla="*/ 898525 w 2806563"/>
                <a:gd name="connsiteY16" fmla="*/ 3109398 h 3109398"/>
                <a:gd name="connsiteX0" fmla="*/ 2806563 w 2806563"/>
                <a:gd name="connsiteY0" fmla="*/ 0 h 3109398"/>
                <a:gd name="connsiteX1" fmla="*/ 2576710 w 2806563"/>
                <a:gd name="connsiteY1" fmla="*/ 390378 h 3109398"/>
                <a:gd name="connsiteX2" fmla="*/ 2444750 w 2806563"/>
                <a:gd name="connsiteY2" fmla="*/ 597973 h 3109398"/>
                <a:gd name="connsiteX3" fmla="*/ 2235200 w 2806563"/>
                <a:gd name="connsiteY3" fmla="*/ 883723 h 3109398"/>
                <a:gd name="connsiteX4" fmla="*/ 2025650 w 2806563"/>
                <a:gd name="connsiteY4" fmla="*/ 1093273 h 3109398"/>
                <a:gd name="connsiteX5" fmla="*/ 1797050 w 2806563"/>
                <a:gd name="connsiteY5" fmla="*/ 1302823 h 3109398"/>
                <a:gd name="connsiteX6" fmla="*/ 1625600 w 2806563"/>
                <a:gd name="connsiteY6" fmla="*/ 1474273 h 3109398"/>
                <a:gd name="connsiteX7" fmla="*/ 1301750 w 2806563"/>
                <a:gd name="connsiteY7" fmla="*/ 1645723 h 3109398"/>
                <a:gd name="connsiteX8" fmla="*/ 1016000 w 2806563"/>
                <a:gd name="connsiteY8" fmla="*/ 1817173 h 3109398"/>
                <a:gd name="connsiteX9" fmla="*/ 692150 w 2806563"/>
                <a:gd name="connsiteY9" fmla="*/ 1969573 h 3109398"/>
                <a:gd name="connsiteX10" fmla="*/ 387350 w 2806563"/>
                <a:gd name="connsiteY10" fmla="*/ 2128323 h 3109398"/>
                <a:gd name="connsiteX11" fmla="*/ 82550 w 2806563"/>
                <a:gd name="connsiteY11" fmla="*/ 2261673 h 3109398"/>
                <a:gd name="connsiteX12" fmla="*/ 0 w 2806563"/>
                <a:gd name="connsiteY12" fmla="*/ 2375973 h 3109398"/>
                <a:gd name="connsiteX13" fmla="*/ 114300 w 2806563"/>
                <a:gd name="connsiteY13" fmla="*/ 2553773 h 3109398"/>
                <a:gd name="connsiteX14" fmla="*/ 638175 w 2806563"/>
                <a:gd name="connsiteY14" fmla="*/ 2820474 h 3109398"/>
                <a:gd name="connsiteX15" fmla="*/ 936625 w 2806563"/>
                <a:gd name="connsiteY15" fmla="*/ 2947473 h 3109398"/>
                <a:gd name="connsiteX16" fmla="*/ 898525 w 2806563"/>
                <a:gd name="connsiteY16" fmla="*/ 3109398 h 3109398"/>
                <a:gd name="connsiteX0" fmla="*/ 2832890 w 2832890"/>
                <a:gd name="connsiteY0" fmla="*/ 0 h 3109398"/>
                <a:gd name="connsiteX1" fmla="*/ 2576710 w 2832890"/>
                <a:gd name="connsiteY1" fmla="*/ 390378 h 3109398"/>
                <a:gd name="connsiteX2" fmla="*/ 2444750 w 2832890"/>
                <a:gd name="connsiteY2" fmla="*/ 597973 h 3109398"/>
                <a:gd name="connsiteX3" fmla="*/ 2235200 w 2832890"/>
                <a:gd name="connsiteY3" fmla="*/ 883723 h 3109398"/>
                <a:gd name="connsiteX4" fmla="*/ 2025650 w 2832890"/>
                <a:gd name="connsiteY4" fmla="*/ 1093273 h 3109398"/>
                <a:gd name="connsiteX5" fmla="*/ 1797050 w 2832890"/>
                <a:gd name="connsiteY5" fmla="*/ 1302823 h 3109398"/>
                <a:gd name="connsiteX6" fmla="*/ 1625600 w 2832890"/>
                <a:gd name="connsiteY6" fmla="*/ 1474273 h 3109398"/>
                <a:gd name="connsiteX7" fmla="*/ 1301750 w 2832890"/>
                <a:gd name="connsiteY7" fmla="*/ 1645723 h 3109398"/>
                <a:gd name="connsiteX8" fmla="*/ 1016000 w 2832890"/>
                <a:gd name="connsiteY8" fmla="*/ 1817173 h 3109398"/>
                <a:gd name="connsiteX9" fmla="*/ 692150 w 2832890"/>
                <a:gd name="connsiteY9" fmla="*/ 1969573 h 3109398"/>
                <a:gd name="connsiteX10" fmla="*/ 387350 w 2832890"/>
                <a:gd name="connsiteY10" fmla="*/ 2128323 h 3109398"/>
                <a:gd name="connsiteX11" fmla="*/ 82550 w 2832890"/>
                <a:gd name="connsiteY11" fmla="*/ 2261673 h 3109398"/>
                <a:gd name="connsiteX12" fmla="*/ 0 w 2832890"/>
                <a:gd name="connsiteY12" fmla="*/ 2375973 h 3109398"/>
                <a:gd name="connsiteX13" fmla="*/ 114300 w 2832890"/>
                <a:gd name="connsiteY13" fmla="*/ 2553773 h 3109398"/>
                <a:gd name="connsiteX14" fmla="*/ 638175 w 2832890"/>
                <a:gd name="connsiteY14" fmla="*/ 2820474 h 3109398"/>
                <a:gd name="connsiteX15" fmla="*/ 936625 w 2832890"/>
                <a:gd name="connsiteY15" fmla="*/ 2947473 h 3109398"/>
                <a:gd name="connsiteX16" fmla="*/ 898525 w 2832890"/>
                <a:gd name="connsiteY16" fmla="*/ 3109398 h 3109398"/>
                <a:gd name="connsiteX0" fmla="*/ 2832890 w 2832890"/>
                <a:gd name="connsiteY0" fmla="*/ 0 h 3028215"/>
                <a:gd name="connsiteX1" fmla="*/ 2576710 w 2832890"/>
                <a:gd name="connsiteY1" fmla="*/ 309195 h 3028215"/>
                <a:gd name="connsiteX2" fmla="*/ 2444750 w 2832890"/>
                <a:gd name="connsiteY2" fmla="*/ 516790 h 3028215"/>
                <a:gd name="connsiteX3" fmla="*/ 2235200 w 2832890"/>
                <a:gd name="connsiteY3" fmla="*/ 802540 h 3028215"/>
                <a:gd name="connsiteX4" fmla="*/ 2025650 w 2832890"/>
                <a:gd name="connsiteY4" fmla="*/ 1012090 h 3028215"/>
                <a:gd name="connsiteX5" fmla="*/ 1797050 w 2832890"/>
                <a:gd name="connsiteY5" fmla="*/ 1221640 h 3028215"/>
                <a:gd name="connsiteX6" fmla="*/ 1625600 w 2832890"/>
                <a:gd name="connsiteY6" fmla="*/ 1393090 h 3028215"/>
                <a:gd name="connsiteX7" fmla="*/ 1301750 w 2832890"/>
                <a:gd name="connsiteY7" fmla="*/ 1564540 h 3028215"/>
                <a:gd name="connsiteX8" fmla="*/ 1016000 w 2832890"/>
                <a:gd name="connsiteY8" fmla="*/ 1735990 h 3028215"/>
                <a:gd name="connsiteX9" fmla="*/ 692150 w 2832890"/>
                <a:gd name="connsiteY9" fmla="*/ 1888390 h 3028215"/>
                <a:gd name="connsiteX10" fmla="*/ 387350 w 2832890"/>
                <a:gd name="connsiteY10" fmla="*/ 2047140 h 3028215"/>
                <a:gd name="connsiteX11" fmla="*/ 82550 w 2832890"/>
                <a:gd name="connsiteY11" fmla="*/ 2180490 h 3028215"/>
                <a:gd name="connsiteX12" fmla="*/ 0 w 2832890"/>
                <a:gd name="connsiteY12" fmla="*/ 2294790 h 3028215"/>
                <a:gd name="connsiteX13" fmla="*/ 114300 w 2832890"/>
                <a:gd name="connsiteY13" fmla="*/ 2472590 h 3028215"/>
                <a:gd name="connsiteX14" fmla="*/ 638175 w 2832890"/>
                <a:gd name="connsiteY14" fmla="*/ 2739291 h 3028215"/>
                <a:gd name="connsiteX15" fmla="*/ 936625 w 2832890"/>
                <a:gd name="connsiteY15" fmla="*/ 2866290 h 3028215"/>
                <a:gd name="connsiteX16" fmla="*/ 898525 w 2832890"/>
                <a:gd name="connsiteY16" fmla="*/ 3028215 h 3028215"/>
                <a:gd name="connsiteX0" fmla="*/ 2977687 w 2977687"/>
                <a:gd name="connsiteY0" fmla="*/ 0 h 3393539"/>
                <a:gd name="connsiteX1" fmla="*/ 2576710 w 2977687"/>
                <a:gd name="connsiteY1" fmla="*/ 674519 h 3393539"/>
                <a:gd name="connsiteX2" fmla="*/ 2444750 w 2977687"/>
                <a:gd name="connsiteY2" fmla="*/ 882114 h 3393539"/>
                <a:gd name="connsiteX3" fmla="*/ 2235200 w 2977687"/>
                <a:gd name="connsiteY3" fmla="*/ 1167864 h 3393539"/>
                <a:gd name="connsiteX4" fmla="*/ 2025650 w 2977687"/>
                <a:gd name="connsiteY4" fmla="*/ 1377414 h 3393539"/>
                <a:gd name="connsiteX5" fmla="*/ 1797050 w 2977687"/>
                <a:gd name="connsiteY5" fmla="*/ 1586964 h 3393539"/>
                <a:gd name="connsiteX6" fmla="*/ 1625600 w 2977687"/>
                <a:gd name="connsiteY6" fmla="*/ 1758414 h 3393539"/>
                <a:gd name="connsiteX7" fmla="*/ 1301750 w 2977687"/>
                <a:gd name="connsiteY7" fmla="*/ 1929864 h 3393539"/>
                <a:gd name="connsiteX8" fmla="*/ 1016000 w 2977687"/>
                <a:gd name="connsiteY8" fmla="*/ 2101314 h 3393539"/>
                <a:gd name="connsiteX9" fmla="*/ 692150 w 2977687"/>
                <a:gd name="connsiteY9" fmla="*/ 2253714 h 3393539"/>
                <a:gd name="connsiteX10" fmla="*/ 387350 w 2977687"/>
                <a:gd name="connsiteY10" fmla="*/ 2412464 h 3393539"/>
                <a:gd name="connsiteX11" fmla="*/ 82550 w 2977687"/>
                <a:gd name="connsiteY11" fmla="*/ 2545814 h 3393539"/>
                <a:gd name="connsiteX12" fmla="*/ 0 w 2977687"/>
                <a:gd name="connsiteY12" fmla="*/ 2660114 h 3393539"/>
                <a:gd name="connsiteX13" fmla="*/ 114300 w 2977687"/>
                <a:gd name="connsiteY13" fmla="*/ 2837914 h 3393539"/>
                <a:gd name="connsiteX14" fmla="*/ 638175 w 2977687"/>
                <a:gd name="connsiteY14" fmla="*/ 3104615 h 3393539"/>
                <a:gd name="connsiteX15" fmla="*/ 936625 w 2977687"/>
                <a:gd name="connsiteY15" fmla="*/ 3231614 h 3393539"/>
                <a:gd name="connsiteX16" fmla="*/ 898525 w 2977687"/>
                <a:gd name="connsiteY16" fmla="*/ 3393539 h 3393539"/>
                <a:gd name="connsiteX0" fmla="*/ 3004014 w 3004014"/>
                <a:gd name="connsiteY0" fmla="*/ 0 h 3393539"/>
                <a:gd name="connsiteX1" fmla="*/ 2576710 w 3004014"/>
                <a:gd name="connsiteY1" fmla="*/ 674519 h 3393539"/>
                <a:gd name="connsiteX2" fmla="*/ 2444750 w 3004014"/>
                <a:gd name="connsiteY2" fmla="*/ 882114 h 3393539"/>
                <a:gd name="connsiteX3" fmla="*/ 2235200 w 3004014"/>
                <a:gd name="connsiteY3" fmla="*/ 1167864 h 3393539"/>
                <a:gd name="connsiteX4" fmla="*/ 2025650 w 3004014"/>
                <a:gd name="connsiteY4" fmla="*/ 1377414 h 3393539"/>
                <a:gd name="connsiteX5" fmla="*/ 1797050 w 3004014"/>
                <a:gd name="connsiteY5" fmla="*/ 1586964 h 3393539"/>
                <a:gd name="connsiteX6" fmla="*/ 1625600 w 3004014"/>
                <a:gd name="connsiteY6" fmla="*/ 1758414 h 3393539"/>
                <a:gd name="connsiteX7" fmla="*/ 1301750 w 3004014"/>
                <a:gd name="connsiteY7" fmla="*/ 1929864 h 3393539"/>
                <a:gd name="connsiteX8" fmla="*/ 1016000 w 3004014"/>
                <a:gd name="connsiteY8" fmla="*/ 2101314 h 3393539"/>
                <a:gd name="connsiteX9" fmla="*/ 692150 w 3004014"/>
                <a:gd name="connsiteY9" fmla="*/ 2253714 h 3393539"/>
                <a:gd name="connsiteX10" fmla="*/ 387350 w 3004014"/>
                <a:gd name="connsiteY10" fmla="*/ 2412464 h 3393539"/>
                <a:gd name="connsiteX11" fmla="*/ 82550 w 3004014"/>
                <a:gd name="connsiteY11" fmla="*/ 2545814 h 3393539"/>
                <a:gd name="connsiteX12" fmla="*/ 0 w 3004014"/>
                <a:gd name="connsiteY12" fmla="*/ 2660114 h 3393539"/>
                <a:gd name="connsiteX13" fmla="*/ 114300 w 3004014"/>
                <a:gd name="connsiteY13" fmla="*/ 2837914 h 3393539"/>
                <a:gd name="connsiteX14" fmla="*/ 638175 w 3004014"/>
                <a:gd name="connsiteY14" fmla="*/ 3104615 h 3393539"/>
                <a:gd name="connsiteX15" fmla="*/ 936625 w 3004014"/>
                <a:gd name="connsiteY15" fmla="*/ 3231614 h 3393539"/>
                <a:gd name="connsiteX16" fmla="*/ 898525 w 3004014"/>
                <a:gd name="connsiteY16" fmla="*/ 3393539 h 3393539"/>
                <a:gd name="connsiteX0" fmla="*/ 3069831 w 3069831"/>
                <a:gd name="connsiteY0" fmla="*/ 0 h 3677680"/>
                <a:gd name="connsiteX1" fmla="*/ 2576710 w 3069831"/>
                <a:gd name="connsiteY1" fmla="*/ 958660 h 3677680"/>
                <a:gd name="connsiteX2" fmla="*/ 2444750 w 3069831"/>
                <a:gd name="connsiteY2" fmla="*/ 1166255 h 3677680"/>
                <a:gd name="connsiteX3" fmla="*/ 2235200 w 3069831"/>
                <a:gd name="connsiteY3" fmla="*/ 1452005 h 3677680"/>
                <a:gd name="connsiteX4" fmla="*/ 2025650 w 3069831"/>
                <a:gd name="connsiteY4" fmla="*/ 1661555 h 3677680"/>
                <a:gd name="connsiteX5" fmla="*/ 1797050 w 3069831"/>
                <a:gd name="connsiteY5" fmla="*/ 1871105 h 3677680"/>
                <a:gd name="connsiteX6" fmla="*/ 1625600 w 3069831"/>
                <a:gd name="connsiteY6" fmla="*/ 2042555 h 3677680"/>
                <a:gd name="connsiteX7" fmla="*/ 1301750 w 3069831"/>
                <a:gd name="connsiteY7" fmla="*/ 2214005 h 3677680"/>
                <a:gd name="connsiteX8" fmla="*/ 1016000 w 3069831"/>
                <a:gd name="connsiteY8" fmla="*/ 2385455 h 3677680"/>
                <a:gd name="connsiteX9" fmla="*/ 692150 w 3069831"/>
                <a:gd name="connsiteY9" fmla="*/ 2537855 h 3677680"/>
                <a:gd name="connsiteX10" fmla="*/ 387350 w 3069831"/>
                <a:gd name="connsiteY10" fmla="*/ 2696605 h 3677680"/>
                <a:gd name="connsiteX11" fmla="*/ 82550 w 3069831"/>
                <a:gd name="connsiteY11" fmla="*/ 2829955 h 3677680"/>
                <a:gd name="connsiteX12" fmla="*/ 0 w 3069831"/>
                <a:gd name="connsiteY12" fmla="*/ 2944255 h 3677680"/>
                <a:gd name="connsiteX13" fmla="*/ 114300 w 3069831"/>
                <a:gd name="connsiteY13" fmla="*/ 3122055 h 3677680"/>
                <a:gd name="connsiteX14" fmla="*/ 638175 w 3069831"/>
                <a:gd name="connsiteY14" fmla="*/ 3388756 h 3677680"/>
                <a:gd name="connsiteX15" fmla="*/ 936625 w 3069831"/>
                <a:gd name="connsiteY15" fmla="*/ 3515755 h 3677680"/>
                <a:gd name="connsiteX16" fmla="*/ 898525 w 3069831"/>
                <a:gd name="connsiteY16" fmla="*/ 3677680 h 3677680"/>
                <a:gd name="connsiteX0" fmla="*/ 3333099 w 3333099"/>
                <a:gd name="connsiteY0" fmla="*/ 0 h 3975351"/>
                <a:gd name="connsiteX1" fmla="*/ 2576710 w 3333099"/>
                <a:gd name="connsiteY1" fmla="*/ 1256331 h 3975351"/>
                <a:gd name="connsiteX2" fmla="*/ 2444750 w 3333099"/>
                <a:gd name="connsiteY2" fmla="*/ 1463926 h 3975351"/>
                <a:gd name="connsiteX3" fmla="*/ 2235200 w 3333099"/>
                <a:gd name="connsiteY3" fmla="*/ 1749676 h 3975351"/>
                <a:gd name="connsiteX4" fmla="*/ 2025650 w 3333099"/>
                <a:gd name="connsiteY4" fmla="*/ 1959226 h 3975351"/>
                <a:gd name="connsiteX5" fmla="*/ 1797050 w 3333099"/>
                <a:gd name="connsiteY5" fmla="*/ 2168776 h 3975351"/>
                <a:gd name="connsiteX6" fmla="*/ 1625600 w 3333099"/>
                <a:gd name="connsiteY6" fmla="*/ 2340226 h 3975351"/>
                <a:gd name="connsiteX7" fmla="*/ 1301750 w 3333099"/>
                <a:gd name="connsiteY7" fmla="*/ 2511676 h 3975351"/>
                <a:gd name="connsiteX8" fmla="*/ 1016000 w 3333099"/>
                <a:gd name="connsiteY8" fmla="*/ 2683126 h 3975351"/>
                <a:gd name="connsiteX9" fmla="*/ 692150 w 3333099"/>
                <a:gd name="connsiteY9" fmla="*/ 2835526 h 3975351"/>
                <a:gd name="connsiteX10" fmla="*/ 387350 w 3333099"/>
                <a:gd name="connsiteY10" fmla="*/ 2994276 h 3975351"/>
                <a:gd name="connsiteX11" fmla="*/ 82550 w 3333099"/>
                <a:gd name="connsiteY11" fmla="*/ 3127626 h 3975351"/>
                <a:gd name="connsiteX12" fmla="*/ 0 w 3333099"/>
                <a:gd name="connsiteY12" fmla="*/ 3241926 h 3975351"/>
                <a:gd name="connsiteX13" fmla="*/ 114300 w 3333099"/>
                <a:gd name="connsiteY13" fmla="*/ 3419726 h 3975351"/>
                <a:gd name="connsiteX14" fmla="*/ 638175 w 3333099"/>
                <a:gd name="connsiteY14" fmla="*/ 3686427 h 3975351"/>
                <a:gd name="connsiteX15" fmla="*/ 936625 w 3333099"/>
                <a:gd name="connsiteY15" fmla="*/ 3813426 h 3975351"/>
                <a:gd name="connsiteX16" fmla="*/ 898525 w 3333099"/>
                <a:gd name="connsiteY16" fmla="*/ 3975351 h 3975351"/>
                <a:gd name="connsiteX0" fmla="*/ 3333099 w 3333099"/>
                <a:gd name="connsiteY0" fmla="*/ 0 h 3975351"/>
                <a:gd name="connsiteX1" fmla="*/ 2909109 w 3333099"/>
                <a:gd name="connsiteY1" fmla="*/ 589341 h 3975351"/>
                <a:gd name="connsiteX2" fmla="*/ 2576710 w 3333099"/>
                <a:gd name="connsiteY2" fmla="*/ 1256331 h 3975351"/>
                <a:gd name="connsiteX3" fmla="*/ 2444750 w 3333099"/>
                <a:gd name="connsiteY3" fmla="*/ 1463926 h 3975351"/>
                <a:gd name="connsiteX4" fmla="*/ 2235200 w 3333099"/>
                <a:gd name="connsiteY4" fmla="*/ 1749676 h 3975351"/>
                <a:gd name="connsiteX5" fmla="*/ 2025650 w 3333099"/>
                <a:gd name="connsiteY5" fmla="*/ 1959226 h 3975351"/>
                <a:gd name="connsiteX6" fmla="*/ 1797050 w 3333099"/>
                <a:gd name="connsiteY6" fmla="*/ 2168776 h 3975351"/>
                <a:gd name="connsiteX7" fmla="*/ 1625600 w 3333099"/>
                <a:gd name="connsiteY7" fmla="*/ 2340226 h 3975351"/>
                <a:gd name="connsiteX8" fmla="*/ 1301750 w 3333099"/>
                <a:gd name="connsiteY8" fmla="*/ 2511676 h 3975351"/>
                <a:gd name="connsiteX9" fmla="*/ 1016000 w 3333099"/>
                <a:gd name="connsiteY9" fmla="*/ 2683126 h 3975351"/>
                <a:gd name="connsiteX10" fmla="*/ 692150 w 3333099"/>
                <a:gd name="connsiteY10" fmla="*/ 2835526 h 3975351"/>
                <a:gd name="connsiteX11" fmla="*/ 387350 w 3333099"/>
                <a:gd name="connsiteY11" fmla="*/ 2994276 h 3975351"/>
                <a:gd name="connsiteX12" fmla="*/ 82550 w 3333099"/>
                <a:gd name="connsiteY12" fmla="*/ 3127626 h 3975351"/>
                <a:gd name="connsiteX13" fmla="*/ 0 w 3333099"/>
                <a:gd name="connsiteY13" fmla="*/ 3241926 h 3975351"/>
                <a:gd name="connsiteX14" fmla="*/ 114300 w 3333099"/>
                <a:gd name="connsiteY14" fmla="*/ 3419726 h 3975351"/>
                <a:gd name="connsiteX15" fmla="*/ 638175 w 3333099"/>
                <a:gd name="connsiteY15" fmla="*/ 3686427 h 3975351"/>
                <a:gd name="connsiteX16" fmla="*/ 936625 w 3333099"/>
                <a:gd name="connsiteY16" fmla="*/ 3813426 h 3975351"/>
                <a:gd name="connsiteX17" fmla="*/ 898525 w 3333099"/>
                <a:gd name="connsiteY17" fmla="*/ 3975351 h 3975351"/>
                <a:gd name="connsiteX0" fmla="*/ 3333099 w 3333099"/>
                <a:gd name="connsiteY0" fmla="*/ 0 h 4032179"/>
                <a:gd name="connsiteX1" fmla="*/ 2909109 w 3333099"/>
                <a:gd name="connsiteY1" fmla="*/ 589341 h 4032179"/>
                <a:gd name="connsiteX2" fmla="*/ 2576710 w 3333099"/>
                <a:gd name="connsiteY2" fmla="*/ 1256331 h 4032179"/>
                <a:gd name="connsiteX3" fmla="*/ 2444750 w 3333099"/>
                <a:gd name="connsiteY3" fmla="*/ 1463926 h 4032179"/>
                <a:gd name="connsiteX4" fmla="*/ 2235200 w 3333099"/>
                <a:gd name="connsiteY4" fmla="*/ 1749676 h 4032179"/>
                <a:gd name="connsiteX5" fmla="*/ 2025650 w 3333099"/>
                <a:gd name="connsiteY5" fmla="*/ 1959226 h 4032179"/>
                <a:gd name="connsiteX6" fmla="*/ 1797050 w 3333099"/>
                <a:gd name="connsiteY6" fmla="*/ 2168776 h 4032179"/>
                <a:gd name="connsiteX7" fmla="*/ 1625600 w 3333099"/>
                <a:gd name="connsiteY7" fmla="*/ 2340226 h 4032179"/>
                <a:gd name="connsiteX8" fmla="*/ 1301750 w 3333099"/>
                <a:gd name="connsiteY8" fmla="*/ 2511676 h 4032179"/>
                <a:gd name="connsiteX9" fmla="*/ 1016000 w 3333099"/>
                <a:gd name="connsiteY9" fmla="*/ 2683126 h 4032179"/>
                <a:gd name="connsiteX10" fmla="*/ 692150 w 3333099"/>
                <a:gd name="connsiteY10" fmla="*/ 2835526 h 4032179"/>
                <a:gd name="connsiteX11" fmla="*/ 387350 w 3333099"/>
                <a:gd name="connsiteY11" fmla="*/ 2994276 h 4032179"/>
                <a:gd name="connsiteX12" fmla="*/ 82550 w 3333099"/>
                <a:gd name="connsiteY12" fmla="*/ 3127626 h 4032179"/>
                <a:gd name="connsiteX13" fmla="*/ 0 w 3333099"/>
                <a:gd name="connsiteY13" fmla="*/ 3241926 h 4032179"/>
                <a:gd name="connsiteX14" fmla="*/ 114300 w 3333099"/>
                <a:gd name="connsiteY14" fmla="*/ 3419726 h 4032179"/>
                <a:gd name="connsiteX15" fmla="*/ 638175 w 3333099"/>
                <a:gd name="connsiteY15" fmla="*/ 3686427 h 4032179"/>
                <a:gd name="connsiteX16" fmla="*/ 936625 w 3333099"/>
                <a:gd name="connsiteY16" fmla="*/ 3813426 h 4032179"/>
                <a:gd name="connsiteX17" fmla="*/ 938015 w 3333099"/>
                <a:gd name="connsiteY17" fmla="*/ 4032179 h 4032179"/>
                <a:gd name="connsiteX0" fmla="*/ 3333099 w 3333099"/>
                <a:gd name="connsiteY0" fmla="*/ 0 h 4032179"/>
                <a:gd name="connsiteX1" fmla="*/ 2909109 w 3333099"/>
                <a:gd name="connsiteY1" fmla="*/ 589341 h 4032179"/>
                <a:gd name="connsiteX2" fmla="*/ 2576710 w 3333099"/>
                <a:gd name="connsiteY2" fmla="*/ 1256331 h 4032179"/>
                <a:gd name="connsiteX3" fmla="*/ 2444750 w 3333099"/>
                <a:gd name="connsiteY3" fmla="*/ 1463926 h 4032179"/>
                <a:gd name="connsiteX4" fmla="*/ 2235200 w 3333099"/>
                <a:gd name="connsiteY4" fmla="*/ 1749676 h 4032179"/>
                <a:gd name="connsiteX5" fmla="*/ 2025650 w 3333099"/>
                <a:gd name="connsiteY5" fmla="*/ 1959226 h 4032179"/>
                <a:gd name="connsiteX6" fmla="*/ 1797050 w 3333099"/>
                <a:gd name="connsiteY6" fmla="*/ 2168776 h 4032179"/>
                <a:gd name="connsiteX7" fmla="*/ 1625600 w 3333099"/>
                <a:gd name="connsiteY7" fmla="*/ 2340226 h 4032179"/>
                <a:gd name="connsiteX8" fmla="*/ 1301750 w 3333099"/>
                <a:gd name="connsiteY8" fmla="*/ 2511676 h 4032179"/>
                <a:gd name="connsiteX9" fmla="*/ 1016000 w 3333099"/>
                <a:gd name="connsiteY9" fmla="*/ 2683126 h 4032179"/>
                <a:gd name="connsiteX10" fmla="*/ 692150 w 3333099"/>
                <a:gd name="connsiteY10" fmla="*/ 2835526 h 4032179"/>
                <a:gd name="connsiteX11" fmla="*/ 387350 w 3333099"/>
                <a:gd name="connsiteY11" fmla="*/ 2994276 h 4032179"/>
                <a:gd name="connsiteX12" fmla="*/ 82550 w 3333099"/>
                <a:gd name="connsiteY12" fmla="*/ 3127626 h 4032179"/>
                <a:gd name="connsiteX13" fmla="*/ 0 w 3333099"/>
                <a:gd name="connsiteY13" fmla="*/ 3241926 h 4032179"/>
                <a:gd name="connsiteX14" fmla="*/ 114300 w 3333099"/>
                <a:gd name="connsiteY14" fmla="*/ 3419726 h 4032179"/>
                <a:gd name="connsiteX15" fmla="*/ 638175 w 3333099"/>
                <a:gd name="connsiteY15" fmla="*/ 3686427 h 4032179"/>
                <a:gd name="connsiteX16" fmla="*/ 889237 w 3333099"/>
                <a:gd name="connsiteY16" fmla="*/ 3813426 h 4032179"/>
                <a:gd name="connsiteX17" fmla="*/ 938015 w 3333099"/>
                <a:gd name="connsiteY17" fmla="*/ 4032179 h 4032179"/>
                <a:gd name="connsiteX0" fmla="*/ 3333099 w 3333099"/>
                <a:gd name="connsiteY0" fmla="*/ 0 h 4032179"/>
                <a:gd name="connsiteX1" fmla="*/ 2909109 w 3333099"/>
                <a:gd name="connsiteY1" fmla="*/ 589341 h 4032179"/>
                <a:gd name="connsiteX2" fmla="*/ 2576710 w 3333099"/>
                <a:gd name="connsiteY2" fmla="*/ 1256331 h 4032179"/>
                <a:gd name="connsiteX3" fmla="*/ 2444750 w 3333099"/>
                <a:gd name="connsiteY3" fmla="*/ 1463926 h 4032179"/>
                <a:gd name="connsiteX4" fmla="*/ 2235200 w 3333099"/>
                <a:gd name="connsiteY4" fmla="*/ 1749676 h 4032179"/>
                <a:gd name="connsiteX5" fmla="*/ 2025650 w 3333099"/>
                <a:gd name="connsiteY5" fmla="*/ 1959226 h 4032179"/>
                <a:gd name="connsiteX6" fmla="*/ 1797050 w 3333099"/>
                <a:gd name="connsiteY6" fmla="*/ 2168776 h 4032179"/>
                <a:gd name="connsiteX7" fmla="*/ 1625600 w 3333099"/>
                <a:gd name="connsiteY7" fmla="*/ 2340226 h 4032179"/>
                <a:gd name="connsiteX8" fmla="*/ 1301750 w 3333099"/>
                <a:gd name="connsiteY8" fmla="*/ 2511676 h 4032179"/>
                <a:gd name="connsiteX9" fmla="*/ 1016000 w 3333099"/>
                <a:gd name="connsiteY9" fmla="*/ 2683126 h 4032179"/>
                <a:gd name="connsiteX10" fmla="*/ 692150 w 3333099"/>
                <a:gd name="connsiteY10" fmla="*/ 2835526 h 4032179"/>
                <a:gd name="connsiteX11" fmla="*/ 387350 w 3333099"/>
                <a:gd name="connsiteY11" fmla="*/ 2994276 h 4032179"/>
                <a:gd name="connsiteX12" fmla="*/ 82550 w 3333099"/>
                <a:gd name="connsiteY12" fmla="*/ 3127626 h 4032179"/>
                <a:gd name="connsiteX13" fmla="*/ 0 w 3333099"/>
                <a:gd name="connsiteY13" fmla="*/ 3241926 h 4032179"/>
                <a:gd name="connsiteX14" fmla="*/ 114300 w 3333099"/>
                <a:gd name="connsiteY14" fmla="*/ 3419726 h 4032179"/>
                <a:gd name="connsiteX15" fmla="*/ 638175 w 3333099"/>
                <a:gd name="connsiteY15" fmla="*/ 3686427 h 4032179"/>
                <a:gd name="connsiteX16" fmla="*/ 808763 w 3333099"/>
                <a:gd name="connsiteY16" fmla="*/ 3824738 h 4032179"/>
                <a:gd name="connsiteX17" fmla="*/ 938015 w 3333099"/>
                <a:gd name="connsiteY17" fmla="*/ 4032179 h 4032179"/>
                <a:gd name="connsiteX0" fmla="*/ 3333099 w 3333099"/>
                <a:gd name="connsiteY0" fmla="*/ 0 h 4009556"/>
                <a:gd name="connsiteX1" fmla="*/ 2909109 w 3333099"/>
                <a:gd name="connsiteY1" fmla="*/ 589341 h 4009556"/>
                <a:gd name="connsiteX2" fmla="*/ 2576710 w 3333099"/>
                <a:gd name="connsiteY2" fmla="*/ 1256331 h 4009556"/>
                <a:gd name="connsiteX3" fmla="*/ 2444750 w 3333099"/>
                <a:gd name="connsiteY3" fmla="*/ 1463926 h 4009556"/>
                <a:gd name="connsiteX4" fmla="*/ 2235200 w 3333099"/>
                <a:gd name="connsiteY4" fmla="*/ 1749676 h 4009556"/>
                <a:gd name="connsiteX5" fmla="*/ 2025650 w 3333099"/>
                <a:gd name="connsiteY5" fmla="*/ 1959226 h 4009556"/>
                <a:gd name="connsiteX6" fmla="*/ 1797050 w 3333099"/>
                <a:gd name="connsiteY6" fmla="*/ 2168776 h 4009556"/>
                <a:gd name="connsiteX7" fmla="*/ 1625600 w 3333099"/>
                <a:gd name="connsiteY7" fmla="*/ 2340226 h 4009556"/>
                <a:gd name="connsiteX8" fmla="*/ 1301750 w 3333099"/>
                <a:gd name="connsiteY8" fmla="*/ 2511676 h 4009556"/>
                <a:gd name="connsiteX9" fmla="*/ 1016000 w 3333099"/>
                <a:gd name="connsiteY9" fmla="*/ 2683126 h 4009556"/>
                <a:gd name="connsiteX10" fmla="*/ 692150 w 3333099"/>
                <a:gd name="connsiteY10" fmla="*/ 2835526 h 4009556"/>
                <a:gd name="connsiteX11" fmla="*/ 387350 w 3333099"/>
                <a:gd name="connsiteY11" fmla="*/ 2994276 h 4009556"/>
                <a:gd name="connsiteX12" fmla="*/ 82550 w 3333099"/>
                <a:gd name="connsiteY12" fmla="*/ 3127626 h 4009556"/>
                <a:gd name="connsiteX13" fmla="*/ 0 w 3333099"/>
                <a:gd name="connsiteY13" fmla="*/ 3241926 h 4009556"/>
                <a:gd name="connsiteX14" fmla="*/ 114300 w 3333099"/>
                <a:gd name="connsiteY14" fmla="*/ 3419726 h 4009556"/>
                <a:gd name="connsiteX15" fmla="*/ 638175 w 3333099"/>
                <a:gd name="connsiteY15" fmla="*/ 3686427 h 4009556"/>
                <a:gd name="connsiteX16" fmla="*/ 808763 w 3333099"/>
                <a:gd name="connsiteY16" fmla="*/ 3824738 h 4009556"/>
                <a:gd name="connsiteX17" fmla="*/ 867599 w 3333099"/>
                <a:gd name="connsiteY17" fmla="*/ 4009556 h 4009556"/>
                <a:gd name="connsiteX0" fmla="*/ 3333099 w 3333099"/>
                <a:gd name="connsiteY0" fmla="*/ 0 h 4009556"/>
                <a:gd name="connsiteX1" fmla="*/ 2909109 w 3333099"/>
                <a:gd name="connsiteY1" fmla="*/ 589341 h 4009556"/>
                <a:gd name="connsiteX2" fmla="*/ 2576710 w 3333099"/>
                <a:gd name="connsiteY2" fmla="*/ 1256331 h 4009556"/>
                <a:gd name="connsiteX3" fmla="*/ 2444750 w 3333099"/>
                <a:gd name="connsiteY3" fmla="*/ 1463926 h 4009556"/>
                <a:gd name="connsiteX4" fmla="*/ 2235200 w 3333099"/>
                <a:gd name="connsiteY4" fmla="*/ 1749676 h 4009556"/>
                <a:gd name="connsiteX5" fmla="*/ 2025650 w 3333099"/>
                <a:gd name="connsiteY5" fmla="*/ 1959226 h 4009556"/>
                <a:gd name="connsiteX6" fmla="*/ 1797050 w 3333099"/>
                <a:gd name="connsiteY6" fmla="*/ 2168776 h 4009556"/>
                <a:gd name="connsiteX7" fmla="*/ 1625600 w 3333099"/>
                <a:gd name="connsiteY7" fmla="*/ 2340226 h 4009556"/>
                <a:gd name="connsiteX8" fmla="*/ 1301750 w 3333099"/>
                <a:gd name="connsiteY8" fmla="*/ 2511676 h 4009556"/>
                <a:gd name="connsiteX9" fmla="*/ 1016000 w 3333099"/>
                <a:gd name="connsiteY9" fmla="*/ 2683126 h 4009556"/>
                <a:gd name="connsiteX10" fmla="*/ 692150 w 3333099"/>
                <a:gd name="connsiteY10" fmla="*/ 2835526 h 4009556"/>
                <a:gd name="connsiteX11" fmla="*/ 387350 w 3333099"/>
                <a:gd name="connsiteY11" fmla="*/ 2994276 h 4009556"/>
                <a:gd name="connsiteX12" fmla="*/ 82550 w 3333099"/>
                <a:gd name="connsiteY12" fmla="*/ 3127626 h 4009556"/>
                <a:gd name="connsiteX13" fmla="*/ 0 w 3333099"/>
                <a:gd name="connsiteY13" fmla="*/ 3241926 h 4009556"/>
                <a:gd name="connsiteX14" fmla="*/ 114300 w 3333099"/>
                <a:gd name="connsiteY14" fmla="*/ 3419726 h 4009556"/>
                <a:gd name="connsiteX15" fmla="*/ 547642 w 3333099"/>
                <a:gd name="connsiteY15" fmla="*/ 3641181 h 4009556"/>
                <a:gd name="connsiteX16" fmla="*/ 808763 w 3333099"/>
                <a:gd name="connsiteY16" fmla="*/ 3824738 h 4009556"/>
                <a:gd name="connsiteX17" fmla="*/ 867599 w 3333099"/>
                <a:gd name="connsiteY17" fmla="*/ 4009556 h 4009556"/>
                <a:gd name="connsiteX0" fmla="*/ 3333099 w 3333099"/>
                <a:gd name="connsiteY0" fmla="*/ 0 h 4009556"/>
                <a:gd name="connsiteX1" fmla="*/ 2909109 w 3333099"/>
                <a:gd name="connsiteY1" fmla="*/ 589341 h 4009556"/>
                <a:gd name="connsiteX2" fmla="*/ 2576710 w 3333099"/>
                <a:gd name="connsiteY2" fmla="*/ 1256331 h 4009556"/>
                <a:gd name="connsiteX3" fmla="*/ 2444750 w 3333099"/>
                <a:gd name="connsiteY3" fmla="*/ 1463926 h 4009556"/>
                <a:gd name="connsiteX4" fmla="*/ 2235200 w 3333099"/>
                <a:gd name="connsiteY4" fmla="*/ 1749676 h 4009556"/>
                <a:gd name="connsiteX5" fmla="*/ 2025650 w 3333099"/>
                <a:gd name="connsiteY5" fmla="*/ 1959226 h 4009556"/>
                <a:gd name="connsiteX6" fmla="*/ 1797050 w 3333099"/>
                <a:gd name="connsiteY6" fmla="*/ 2168776 h 4009556"/>
                <a:gd name="connsiteX7" fmla="*/ 1625600 w 3333099"/>
                <a:gd name="connsiteY7" fmla="*/ 2340226 h 4009556"/>
                <a:gd name="connsiteX8" fmla="*/ 1301750 w 3333099"/>
                <a:gd name="connsiteY8" fmla="*/ 2511676 h 4009556"/>
                <a:gd name="connsiteX9" fmla="*/ 1016000 w 3333099"/>
                <a:gd name="connsiteY9" fmla="*/ 2683126 h 4009556"/>
                <a:gd name="connsiteX10" fmla="*/ 692150 w 3333099"/>
                <a:gd name="connsiteY10" fmla="*/ 2835526 h 4009556"/>
                <a:gd name="connsiteX11" fmla="*/ 387350 w 3333099"/>
                <a:gd name="connsiteY11" fmla="*/ 2994276 h 4009556"/>
                <a:gd name="connsiteX12" fmla="*/ 82550 w 3333099"/>
                <a:gd name="connsiteY12" fmla="*/ 3127626 h 4009556"/>
                <a:gd name="connsiteX13" fmla="*/ 0 w 3333099"/>
                <a:gd name="connsiteY13" fmla="*/ 3241926 h 4009556"/>
                <a:gd name="connsiteX14" fmla="*/ 114300 w 3333099"/>
                <a:gd name="connsiteY14" fmla="*/ 3419726 h 4009556"/>
                <a:gd name="connsiteX15" fmla="*/ 547642 w 3333099"/>
                <a:gd name="connsiteY15" fmla="*/ 3641181 h 4009556"/>
                <a:gd name="connsiteX16" fmla="*/ 758466 w 3333099"/>
                <a:gd name="connsiteY16" fmla="*/ 3768180 h 4009556"/>
                <a:gd name="connsiteX17" fmla="*/ 867599 w 3333099"/>
                <a:gd name="connsiteY17" fmla="*/ 4009556 h 4009556"/>
                <a:gd name="connsiteX0" fmla="*/ 3333099 w 3333099"/>
                <a:gd name="connsiteY0" fmla="*/ 0 h 4009556"/>
                <a:gd name="connsiteX1" fmla="*/ 2909109 w 3333099"/>
                <a:gd name="connsiteY1" fmla="*/ 589341 h 4009556"/>
                <a:gd name="connsiteX2" fmla="*/ 2576710 w 3333099"/>
                <a:gd name="connsiteY2" fmla="*/ 1256331 h 4009556"/>
                <a:gd name="connsiteX3" fmla="*/ 2444750 w 3333099"/>
                <a:gd name="connsiteY3" fmla="*/ 1463926 h 4009556"/>
                <a:gd name="connsiteX4" fmla="*/ 2235200 w 3333099"/>
                <a:gd name="connsiteY4" fmla="*/ 1749676 h 4009556"/>
                <a:gd name="connsiteX5" fmla="*/ 2025650 w 3333099"/>
                <a:gd name="connsiteY5" fmla="*/ 1959226 h 4009556"/>
                <a:gd name="connsiteX6" fmla="*/ 1797050 w 3333099"/>
                <a:gd name="connsiteY6" fmla="*/ 2168776 h 4009556"/>
                <a:gd name="connsiteX7" fmla="*/ 1625600 w 3333099"/>
                <a:gd name="connsiteY7" fmla="*/ 2340226 h 4009556"/>
                <a:gd name="connsiteX8" fmla="*/ 1301750 w 3333099"/>
                <a:gd name="connsiteY8" fmla="*/ 2511676 h 4009556"/>
                <a:gd name="connsiteX9" fmla="*/ 1016000 w 3333099"/>
                <a:gd name="connsiteY9" fmla="*/ 2683126 h 4009556"/>
                <a:gd name="connsiteX10" fmla="*/ 692150 w 3333099"/>
                <a:gd name="connsiteY10" fmla="*/ 2835526 h 4009556"/>
                <a:gd name="connsiteX11" fmla="*/ 387350 w 3333099"/>
                <a:gd name="connsiteY11" fmla="*/ 2994276 h 4009556"/>
                <a:gd name="connsiteX12" fmla="*/ 82550 w 3333099"/>
                <a:gd name="connsiteY12" fmla="*/ 3127626 h 4009556"/>
                <a:gd name="connsiteX13" fmla="*/ 0 w 3333099"/>
                <a:gd name="connsiteY13" fmla="*/ 3241926 h 4009556"/>
                <a:gd name="connsiteX14" fmla="*/ 114300 w 3333099"/>
                <a:gd name="connsiteY14" fmla="*/ 3419726 h 4009556"/>
                <a:gd name="connsiteX15" fmla="*/ 497345 w 3333099"/>
                <a:gd name="connsiteY15" fmla="*/ 3618558 h 4009556"/>
                <a:gd name="connsiteX16" fmla="*/ 758466 w 3333099"/>
                <a:gd name="connsiteY16" fmla="*/ 3768180 h 4009556"/>
                <a:gd name="connsiteX17" fmla="*/ 867599 w 3333099"/>
                <a:gd name="connsiteY17" fmla="*/ 4009556 h 4009556"/>
                <a:gd name="connsiteX0" fmla="*/ 3333099 w 3333099"/>
                <a:gd name="connsiteY0" fmla="*/ 0 h 4009556"/>
                <a:gd name="connsiteX1" fmla="*/ 2909109 w 3333099"/>
                <a:gd name="connsiteY1" fmla="*/ 589341 h 4009556"/>
                <a:gd name="connsiteX2" fmla="*/ 2576710 w 3333099"/>
                <a:gd name="connsiteY2" fmla="*/ 1256331 h 4009556"/>
                <a:gd name="connsiteX3" fmla="*/ 2444750 w 3333099"/>
                <a:gd name="connsiteY3" fmla="*/ 1463926 h 4009556"/>
                <a:gd name="connsiteX4" fmla="*/ 2235200 w 3333099"/>
                <a:gd name="connsiteY4" fmla="*/ 1749676 h 4009556"/>
                <a:gd name="connsiteX5" fmla="*/ 2025650 w 3333099"/>
                <a:gd name="connsiteY5" fmla="*/ 1959226 h 4009556"/>
                <a:gd name="connsiteX6" fmla="*/ 1797050 w 3333099"/>
                <a:gd name="connsiteY6" fmla="*/ 2168776 h 4009556"/>
                <a:gd name="connsiteX7" fmla="*/ 1625600 w 3333099"/>
                <a:gd name="connsiteY7" fmla="*/ 2340226 h 4009556"/>
                <a:gd name="connsiteX8" fmla="*/ 1301750 w 3333099"/>
                <a:gd name="connsiteY8" fmla="*/ 2511676 h 4009556"/>
                <a:gd name="connsiteX9" fmla="*/ 1016000 w 3333099"/>
                <a:gd name="connsiteY9" fmla="*/ 2683126 h 4009556"/>
                <a:gd name="connsiteX10" fmla="*/ 692150 w 3333099"/>
                <a:gd name="connsiteY10" fmla="*/ 2835526 h 4009556"/>
                <a:gd name="connsiteX11" fmla="*/ 387350 w 3333099"/>
                <a:gd name="connsiteY11" fmla="*/ 2994276 h 4009556"/>
                <a:gd name="connsiteX12" fmla="*/ 82550 w 3333099"/>
                <a:gd name="connsiteY12" fmla="*/ 3127626 h 4009556"/>
                <a:gd name="connsiteX13" fmla="*/ 0 w 3333099"/>
                <a:gd name="connsiteY13" fmla="*/ 3241926 h 4009556"/>
                <a:gd name="connsiteX14" fmla="*/ 114300 w 3333099"/>
                <a:gd name="connsiteY14" fmla="*/ 3453662 h 4009556"/>
                <a:gd name="connsiteX15" fmla="*/ 497345 w 3333099"/>
                <a:gd name="connsiteY15" fmla="*/ 3618558 h 4009556"/>
                <a:gd name="connsiteX16" fmla="*/ 758466 w 3333099"/>
                <a:gd name="connsiteY16" fmla="*/ 3768180 h 4009556"/>
                <a:gd name="connsiteX17" fmla="*/ 867599 w 3333099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507404 w 3343158"/>
                <a:gd name="connsiteY15" fmla="*/ 3618558 h 4009556"/>
                <a:gd name="connsiteX16" fmla="*/ 768525 w 3343158"/>
                <a:gd name="connsiteY16" fmla="*/ 3768180 h 4009556"/>
                <a:gd name="connsiteX17" fmla="*/ 877658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768525 w 3343158"/>
                <a:gd name="connsiteY16" fmla="*/ 3768180 h 4009556"/>
                <a:gd name="connsiteX17" fmla="*/ 877658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738347 w 3343158"/>
                <a:gd name="connsiteY16" fmla="*/ 3745557 h 4009556"/>
                <a:gd name="connsiteX17" fmla="*/ 877658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738347 w 3343158"/>
                <a:gd name="connsiteY16" fmla="*/ 3745557 h 4009556"/>
                <a:gd name="connsiteX17" fmla="*/ 817303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708169 w 3343158"/>
                <a:gd name="connsiteY16" fmla="*/ 3734245 h 4009556"/>
                <a:gd name="connsiteX17" fmla="*/ 817303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708169 w 3343158"/>
                <a:gd name="connsiteY16" fmla="*/ 3734245 h 4009556"/>
                <a:gd name="connsiteX17" fmla="*/ 817303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457108 w 3343158"/>
                <a:gd name="connsiteY15" fmla="*/ 3607246 h 4009556"/>
                <a:gd name="connsiteX16" fmla="*/ 657873 w 3343158"/>
                <a:gd name="connsiteY16" fmla="*/ 3677687 h 4009556"/>
                <a:gd name="connsiteX17" fmla="*/ 817303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366574 w 3343158"/>
                <a:gd name="connsiteY15" fmla="*/ 3584623 h 4009556"/>
                <a:gd name="connsiteX16" fmla="*/ 657873 w 3343158"/>
                <a:gd name="connsiteY16" fmla="*/ 3677687 h 4009556"/>
                <a:gd name="connsiteX17" fmla="*/ 817303 w 3343158"/>
                <a:gd name="connsiteY17" fmla="*/ 4009556 h 4009556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366574 w 3343158"/>
                <a:gd name="connsiteY15" fmla="*/ 3584623 h 4009556"/>
                <a:gd name="connsiteX16" fmla="*/ 587458 w 3343158"/>
                <a:gd name="connsiteY16" fmla="*/ 3677687 h 4009556"/>
                <a:gd name="connsiteX17" fmla="*/ 817303 w 3343158"/>
                <a:gd name="connsiteY17" fmla="*/ 4009556 h 4009556"/>
                <a:gd name="connsiteX0" fmla="*/ 3343158 w 3343158"/>
                <a:gd name="connsiteY0" fmla="*/ 0 h 3986933"/>
                <a:gd name="connsiteX1" fmla="*/ 2919168 w 3343158"/>
                <a:gd name="connsiteY1" fmla="*/ 589341 h 3986933"/>
                <a:gd name="connsiteX2" fmla="*/ 2586769 w 3343158"/>
                <a:gd name="connsiteY2" fmla="*/ 1256331 h 3986933"/>
                <a:gd name="connsiteX3" fmla="*/ 2454809 w 3343158"/>
                <a:gd name="connsiteY3" fmla="*/ 1463926 h 3986933"/>
                <a:gd name="connsiteX4" fmla="*/ 2245259 w 3343158"/>
                <a:gd name="connsiteY4" fmla="*/ 1749676 h 3986933"/>
                <a:gd name="connsiteX5" fmla="*/ 2035709 w 3343158"/>
                <a:gd name="connsiteY5" fmla="*/ 1959226 h 3986933"/>
                <a:gd name="connsiteX6" fmla="*/ 1807109 w 3343158"/>
                <a:gd name="connsiteY6" fmla="*/ 2168776 h 3986933"/>
                <a:gd name="connsiteX7" fmla="*/ 1635659 w 3343158"/>
                <a:gd name="connsiteY7" fmla="*/ 2340226 h 3986933"/>
                <a:gd name="connsiteX8" fmla="*/ 1311809 w 3343158"/>
                <a:gd name="connsiteY8" fmla="*/ 2511676 h 3986933"/>
                <a:gd name="connsiteX9" fmla="*/ 1026059 w 3343158"/>
                <a:gd name="connsiteY9" fmla="*/ 2683126 h 3986933"/>
                <a:gd name="connsiteX10" fmla="*/ 702209 w 3343158"/>
                <a:gd name="connsiteY10" fmla="*/ 2835526 h 3986933"/>
                <a:gd name="connsiteX11" fmla="*/ 397409 w 3343158"/>
                <a:gd name="connsiteY11" fmla="*/ 2994276 h 3986933"/>
                <a:gd name="connsiteX12" fmla="*/ 92609 w 3343158"/>
                <a:gd name="connsiteY12" fmla="*/ 3127626 h 3986933"/>
                <a:gd name="connsiteX13" fmla="*/ 0 w 3343158"/>
                <a:gd name="connsiteY13" fmla="*/ 3298484 h 3986933"/>
                <a:gd name="connsiteX14" fmla="*/ 124359 w 3343158"/>
                <a:gd name="connsiteY14" fmla="*/ 3453662 h 3986933"/>
                <a:gd name="connsiteX15" fmla="*/ 366574 w 3343158"/>
                <a:gd name="connsiteY15" fmla="*/ 3584623 h 3986933"/>
                <a:gd name="connsiteX16" fmla="*/ 587458 w 3343158"/>
                <a:gd name="connsiteY16" fmla="*/ 3677687 h 3986933"/>
                <a:gd name="connsiteX17" fmla="*/ 666413 w 3343158"/>
                <a:gd name="connsiteY17" fmla="*/ 3986933 h 3986933"/>
                <a:gd name="connsiteX0" fmla="*/ 3343158 w 3343158"/>
                <a:gd name="connsiteY0" fmla="*/ 0 h 3986933"/>
                <a:gd name="connsiteX1" fmla="*/ 2919168 w 3343158"/>
                <a:gd name="connsiteY1" fmla="*/ 589341 h 3986933"/>
                <a:gd name="connsiteX2" fmla="*/ 2586769 w 3343158"/>
                <a:gd name="connsiteY2" fmla="*/ 1256331 h 3986933"/>
                <a:gd name="connsiteX3" fmla="*/ 2454809 w 3343158"/>
                <a:gd name="connsiteY3" fmla="*/ 1463926 h 3986933"/>
                <a:gd name="connsiteX4" fmla="*/ 2245259 w 3343158"/>
                <a:gd name="connsiteY4" fmla="*/ 1749676 h 3986933"/>
                <a:gd name="connsiteX5" fmla="*/ 2035709 w 3343158"/>
                <a:gd name="connsiteY5" fmla="*/ 1959226 h 3986933"/>
                <a:gd name="connsiteX6" fmla="*/ 1807109 w 3343158"/>
                <a:gd name="connsiteY6" fmla="*/ 2168776 h 3986933"/>
                <a:gd name="connsiteX7" fmla="*/ 1635659 w 3343158"/>
                <a:gd name="connsiteY7" fmla="*/ 2340226 h 3986933"/>
                <a:gd name="connsiteX8" fmla="*/ 1311809 w 3343158"/>
                <a:gd name="connsiteY8" fmla="*/ 2511676 h 3986933"/>
                <a:gd name="connsiteX9" fmla="*/ 1026059 w 3343158"/>
                <a:gd name="connsiteY9" fmla="*/ 2683126 h 3986933"/>
                <a:gd name="connsiteX10" fmla="*/ 702209 w 3343158"/>
                <a:gd name="connsiteY10" fmla="*/ 2835526 h 3986933"/>
                <a:gd name="connsiteX11" fmla="*/ 397409 w 3343158"/>
                <a:gd name="connsiteY11" fmla="*/ 2994276 h 3986933"/>
                <a:gd name="connsiteX12" fmla="*/ 92609 w 3343158"/>
                <a:gd name="connsiteY12" fmla="*/ 3127626 h 3986933"/>
                <a:gd name="connsiteX13" fmla="*/ 0 w 3343158"/>
                <a:gd name="connsiteY13" fmla="*/ 3298484 h 3986933"/>
                <a:gd name="connsiteX14" fmla="*/ 124359 w 3343158"/>
                <a:gd name="connsiteY14" fmla="*/ 3453662 h 3986933"/>
                <a:gd name="connsiteX15" fmla="*/ 366574 w 3343158"/>
                <a:gd name="connsiteY15" fmla="*/ 3584623 h 3986933"/>
                <a:gd name="connsiteX16" fmla="*/ 587458 w 3343158"/>
                <a:gd name="connsiteY16" fmla="*/ 3677687 h 3986933"/>
                <a:gd name="connsiteX17" fmla="*/ 616116 w 3343158"/>
                <a:gd name="connsiteY17" fmla="*/ 3986933 h 3986933"/>
                <a:gd name="connsiteX0" fmla="*/ 3343158 w 3343158"/>
                <a:gd name="connsiteY0" fmla="*/ 0 h 3986933"/>
                <a:gd name="connsiteX1" fmla="*/ 2919168 w 3343158"/>
                <a:gd name="connsiteY1" fmla="*/ 589341 h 3986933"/>
                <a:gd name="connsiteX2" fmla="*/ 2586769 w 3343158"/>
                <a:gd name="connsiteY2" fmla="*/ 1256331 h 3986933"/>
                <a:gd name="connsiteX3" fmla="*/ 2454809 w 3343158"/>
                <a:gd name="connsiteY3" fmla="*/ 1463926 h 3986933"/>
                <a:gd name="connsiteX4" fmla="*/ 2245259 w 3343158"/>
                <a:gd name="connsiteY4" fmla="*/ 1749676 h 3986933"/>
                <a:gd name="connsiteX5" fmla="*/ 2035709 w 3343158"/>
                <a:gd name="connsiteY5" fmla="*/ 1959226 h 3986933"/>
                <a:gd name="connsiteX6" fmla="*/ 1807109 w 3343158"/>
                <a:gd name="connsiteY6" fmla="*/ 2168776 h 3986933"/>
                <a:gd name="connsiteX7" fmla="*/ 1635659 w 3343158"/>
                <a:gd name="connsiteY7" fmla="*/ 2340226 h 3986933"/>
                <a:gd name="connsiteX8" fmla="*/ 1311809 w 3343158"/>
                <a:gd name="connsiteY8" fmla="*/ 2511676 h 3986933"/>
                <a:gd name="connsiteX9" fmla="*/ 1026059 w 3343158"/>
                <a:gd name="connsiteY9" fmla="*/ 2683126 h 3986933"/>
                <a:gd name="connsiteX10" fmla="*/ 702209 w 3343158"/>
                <a:gd name="connsiteY10" fmla="*/ 2835526 h 3986933"/>
                <a:gd name="connsiteX11" fmla="*/ 397409 w 3343158"/>
                <a:gd name="connsiteY11" fmla="*/ 2994276 h 3986933"/>
                <a:gd name="connsiteX12" fmla="*/ 92609 w 3343158"/>
                <a:gd name="connsiteY12" fmla="*/ 3127626 h 3986933"/>
                <a:gd name="connsiteX13" fmla="*/ 0 w 3343158"/>
                <a:gd name="connsiteY13" fmla="*/ 3298484 h 3986933"/>
                <a:gd name="connsiteX14" fmla="*/ 124359 w 3343158"/>
                <a:gd name="connsiteY14" fmla="*/ 3453662 h 3986933"/>
                <a:gd name="connsiteX15" fmla="*/ 366574 w 3343158"/>
                <a:gd name="connsiteY15" fmla="*/ 3584623 h 3986933"/>
                <a:gd name="connsiteX16" fmla="*/ 537161 w 3343158"/>
                <a:gd name="connsiteY16" fmla="*/ 3677687 h 3986933"/>
                <a:gd name="connsiteX17" fmla="*/ 616116 w 3343158"/>
                <a:gd name="connsiteY17" fmla="*/ 3986933 h 3986933"/>
                <a:gd name="connsiteX0" fmla="*/ 3343158 w 3343158"/>
                <a:gd name="connsiteY0" fmla="*/ 0 h 3986933"/>
                <a:gd name="connsiteX1" fmla="*/ 2919168 w 3343158"/>
                <a:gd name="connsiteY1" fmla="*/ 589341 h 3986933"/>
                <a:gd name="connsiteX2" fmla="*/ 2586769 w 3343158"/>
                <a:gd name="connsiteY2" fmla="*/ 1256331 h 3986933"/>
                <a:gd name="connsiteX3" fmla="*/ 2454809 w 3343158"/>
                <a:gd name="connsiteY3" fmla="*/ 1463926 h 3986933"/>
                <a:gd name="connsiteX4" fmla="*/ 2245259 w 3343158"/>
                <a:gd name="connsiteY4" fmla="*/ 1749676 h 3986933"/>
                <a:gd name="connsiteX5" fmla="*/ 2035709 w 3343158"/>
                <a:gd name="connsiteY5" fmla="*/ 1959226 h 3986933"/>
                <a:gd name="connsiteX6" fmla="*/ 1807109 w 3343158"/>
                <a:gd name="connsiteY6" fmla="*/ 2168776 h 3986933"/>
                <a:gd name="connsiteX7" fmla="*/ 1635659 w 3343158"/>
                <a:gd name="connsiteY7" fmla="*/ 2340226 h 3986933"/>
                <a:gd name="connsiteX8" fmla="*/ 1311809 w 3343158"/>
                <a:gd name="connsiteY8" fmla="*/ 2511676 h 3986933"/>
                <a:gd name="connsiteX9" fmla="*/ 1026059 w 3343158"/>
                <a:gd name="connsiteY9" fmla="*/ 2683126 h 3986933"/>
                <a:gd name="connsiteX10" fmla="*/ 702209 w 3343158"/>
                <a:gd name="connsiteY10" fmla="*/ 2835526 h 3986933"/>
                <a:gd name="connsiteX11" fmla="*/ 397409 w 3343158"/>
                <a:gd name="connsiteY11" fmla="*/ 2994276 h 3986933"/>
                <a:gd name="connsiteX12" fmla="*/ 92609 w 3343158"/>
                <a:gd name="connsiteY12" fmla="*/ 3127626 h 3986933"/>
                <a:gd name="connsiteX13" fmla="*/ 0 w 3343158"/>
                <a:gd name="connsiteY13" fmla="*/ 3298484 h 3986933"/>
                <a:gd name="connsiteX14" fmla="*/ 124359 w 3343158"/>
                <a:gd name="connsiteY14" fmla="*/ 3453662 h 3986933"/>
                <a:gd name="connsiteX15" fmla="*/ 326336 w 3343158"/>
                <a:gd name="connsiteY15" fmla="*/ 3573311 h 3986933"/>
                <a:gd name="connsiteX16" fmla="*/ 537161 w 3343158"/>
                <a:gd name="connsiteY16" fmla="*/ 3677687 h 3986933"/>
                <a:gd name="connsiteX17" fmla="*/ 616116 w 3343158"/>
                <a:gd name="connsiteY17" fmla="*/ 3986933 h 3986933"/>
                <a:gd name="connsiteX0" fmla="*/ 3343158 w 3343158"/>
                <a:gd name="connsiteY0" fmla="*/ 0 h 3986933"/>
                <a:gd name="connsiteX1" fmla="*/ 2919168 w 3343158"/>
                <a:gd name="connsiteY1" fmla="*/ 589341 h 3986933"/>
                <a:gd name="connsiteX2" fmla="*/ 2586769 w 3343158"/>
                <a:gd name="connsiteY2" fmla="*/ 1256331 h 3986933"/>
                <a:gd name="connsiteX3" fmla="*/ 2454809 w 3343158"/>
                <a:gd name="connsiteY3" fmla="*/ 1463926 h 3986933"/>
                <a:gd name="connsiteX4" fmla="*/ 2245259 w 3343158"/>
                <a:gd name="connsiteY4" fmla="*/ 1749676 h 3986933"/>
                <a:gd name="connsiteX5" fmla="*/ 2035709 w 3343158"/>
                <a:gd name="connsiteY5" fmla="*/ 1959226 h 3986933"/>
                <a:gd name="connsiteX6" fmla="*/ 1807109 w 3343158"/>
                <a:gd name="connsiteY6" fmla="*/ 2168776 h 3986933"/>
                <a:gd name="connsiteX7" fmla="*/ 1635659 w 3343158"/>
                <a:gd name="connsiteY7" fmla="*/ 2340226 h 3986933"/>
                <a:gd name="connsiteX8" fmla="*/ 1311809 w 3343158"/>
                <a:gd name="connsiteY8" fmla="*/ 2511676 h 3986933"/>
                <a:gd name="connsiteX9" fmla="*/ 1026059 w 3343158"/>
                <a:gd name="connsiteY9" fmla="*/ 2683126 h 3986933"/>
                <a:gd name="connsiteX10" fmla="*/ 702209 w 3343158"/>
                <a:gd name="connsiteY10" fmla="*/ 2835526 h 3986933"/>
                <a:gd name="connsiteX11" fmla="*/ 397409 w 3343158"/>
                <a:gd name="connsiteY11" fmla="*/ 2994276 h 3986933"/>
                <a:gd name="connsiteX12" fmla="*/ 92609 w 3343158"/>
                <a:gd name="connsiteY12" fmla="*/ 3127626 h 3986933"/>
                <a:gd name="connsiteX13" fmla="*/ 0 w 3343158"/>
                <a:gd name="connsiteY13" fmla="*/ 3298484 h 3986933"/>
                <a:gd name="connsiteX14" fmla="*/ 124359 w 3343158"/>
                <a:gd name="connsiteY14" fmla="*/ 3453662 h 3986933"/>
                <a:gd name="connsiteX15" fmla="*/ 326336 w 3343158"/>
                <a:gd name="connsiteY15" fmla="*/ 3573311 h 3986933"/>
                <a:gd name="connsiteX16" fmla="*/ 496924 w 3343158"/>
                <a:gd name="connsiteY16" fmla="*/ 3666376 h 3986933"/>
                <a:gd name="connsiteX17" fmla="*/ 616116 w 3343158"/>
                <a:gd name="connsiteY17" fmla="*/ 3986933 h 3986933"/>
                <a:gd name="connsiteX0" fmla="*/ 3343158 w 3343158"/>
                <a:gd name="connsiteY0" fmla="*/ 0 h 4009556"/>
                <a:gd name="connsiteX1" fmla="*/ 2919168 w 3343158"/>
                <a:gd name="connsiteY1" fmla="*/ 589341 h 4009556"/>
                <a:gd name="connsiteX2" fmla="*/ 2586769 w 3343158"/>
                <a:gd name="connsiteY2" fmla="*/ 1256331 h 4009556"/>
                <a:gd name="connsiteX3" fmla="*/ 2454809 w 3343158"/>
                <a:gd name="connsiteY3" fmla="*/ 1463926 h 4009556"/>
                <a:gd name="connsiteX4" fmla="*/ 2245259 w 3343158"/>
                <a:gd name="connsiteY4" fmla="*/ 1749676 h 4009556"/>
                <a:gd name="connsiteX5" fmla="*/ 2035709 w 3343158"/>
                <a:gd name="connsiteY5" fmla="*/ 1959226 h 4009556"/>
                <a:gd name="connsiteX6" fmla="*/ 1807109 w 3343158"/>
                <a:gd name="connsiteY6" fmla="*/ 2168776 h 4009556"/>
                <a:gd name="connsiteX7" fmla="*/ 1635659 w 3343158"/>
                <a:gd name="connsiteY7" fmla="*/ 2340226 h 4009556"/>
                <a:gd name="connsiteX8" fmla="*/ 1311809 w 3343158"/>
                <a:gd name="connsiteY8" fmla="*/ 2511676 h 4009556"/>
                <a:gd name="connsiteX9" fmla="*/ 1026059 w 3343158"/>
                <a:gd name="connsiteY9" fmla="*/ 2683126 h 4009556"/>
                <a:gd name="connsiteX10" fmla="*/ 702209 w 3343158"/>
                <a:gd name="connsiteY10" fmla="*/ 2835526 h 4009556"/>
                <a:gd name="connsiteX11" fmla="*/ 397409 w 3343158"/>
                <a:gd name="connsiteY11" fmla="*/ 2994276 h 4009556"/>
                <a:gd name="connsiteX12" fmla="*/ 92609 w 3343158"/>
                <a:gd name="connsiteY12" fmla="*/ 3127626 h 4009556"/>
                <a:gd name="connsiteX13" fmla="*/ 0 w 3343158"/>
                <a:gd name="connsiteY13" fmla="*/ 3298484 h 4009556"/>
                <a:gd name="connsiteX14" fmla="*/ 124359 w 3343158"/>
                <a:gd name="connsiteY14" fmla="*/ 3453662 h 4009556"/>
                <a:gd name="connsiteX15" fmla="*/ 326336 w 3343158"/>
                <a:gd name="connsiteY15" fmla="*/ 3573311 h 4009556"/>
                <a:gd name="connsiteX16" fmla="*/ 496924 w 3343158"/>
                <a:gd name="connsiteY16" fmla="*/ 3666376 h 4009556"/>
                <a:gd name="connsiteX17" fmla="*/ 575879 w 3343158"/>
                <a:gd name="connsiteY17" fmla="*/ 4009556 h 4009556"/>
                <a:gd name="connsiteX0" fmla="*/ 3343158 w 3343158"/>
                <a:gd name="connsiteY0" fmla="*/ 0 h 3967137"/>
                <a:gd name="connsiteX1" fmla="*/ 2919168 w 3343158"/>
                <a:gd name="connsiteY1" fmla="*/ 589341 h 3967137"/>
                <a:gd name="connsiteX2" fmla="*/ 2586769 w 3343158"/>
                <a:gd name="connsiteY2" fmla="*/ 1256331 h 3967137"/>
                <a:gd name="connsiteX3" fmla="*/ 2454809 w 3343158"/>
                <a:gd name="connsiteY3" fmla="*/ 1463926 h 3967137"/>
                <a:gd name="connsiteX4" fmla="*/ 2245259 w 3343158"/>
                <a:gd name="connsiteY4" fmla="*/ 1749676 h 3967137"/>
                <a:gd name="connsiteX5" fmla="*/ 2035709 w 3343158"/>
                <a:gd name="connsiteY5" fmla="*/ 1959226 h 3967137"/>
                <a:gd name="connsiteX6" fmla="*/ 1807109 w 3343158"/>
                <a:gd name="connsiteY6" fmla="*/ 2168776 h 3967137"/>
                <a:gd name="connsiteX7" fmla="*/ 1635659 w 3343158"/>
                <a:gd name="connsiteY7" fmla="*/ 2340226 h 3967137"/>
                <a:gd name="connsiteX8" fmla="*/ 1311809 w 3343158"/>
                <a:gd name="connsiteY8" fmla="*/ 2511676 h 3967137"/>
                <a:gd name="connsiteX9" fmla="*/ 1026059 w 3343158"/>
                <a:gd name="connsiteY9" fmla="*/ 2683126 h 3967137"/>
                <a:gd name="connsiteX10" fmla="*/ 702209 w 3343158"/>
                <a:gd name="connsiteY10" fmla="*/ 2835526 h 3967137"/>
                <a:gd name="connsiteX11" fmla="*/ 397409 w 3343158"/>
                <a:gd name="connsiteY11" fmla="*/ 2994276 h 3967137"/>
                <a:gd name="connsiteX12" fmla="*/ 92609 w 3343158"/>
                <a:gd name="connsiteY12" fmla="*/ 3127626 h 3967137"/>
                <a:gd name="connsiteX13" fmla="*/ 0 w 3343158"/>
                <a:gd name="connsiteY13" fmla="*/ 3298484 h 3967137"/>
                <a:gd name="connsiteX14" fmla="*/ 124359 w 3343158"/>
                <a:gd name="connsiteY14" fmla="*/ 3453662 h 3967137"/>
                <a:gd name="connsiteX15" fmla="*/ 326336 w 3343158"/>
                <a:gd name="connsiteY15" fmla="*/ 3573311 h 3967137"/>
                <a:gd name="connsiteX16" fmla="*/ 496924 w 3343158"/>
                <a:gd name="connsiteY16" fmla="*/ 3666376 h 3967137"/>
                <a:gd name="connsiteX17" fmla="*/ 538156 w 3343158"/>
                <a:gd name="connsiteY17" fmla="*/ 3967137 h 3967137"/>
                <a:gd name="connsiteX0" fmla="*/ 3343158 w 3343158"/>
                <a:gd name="connsiteY0" fmla="*/ 0 h 3967137"/>
                <a:gd name="connsiteX1" fmla="*/ 2919168 w 3343158"/>
                <a:gd name="connsiteY1" fmla="*/ 589341 h 3967137"/>
                <a:gd name="connsiteX2" fmla="*/ 2586769 w 3343158"/>
                <a:gd name="connsiteY2" fmla="*/ 1256331 h 3967137"/>
                <a:gd name="connsiteX3" fmla="*/ 2454809 w 3343158"/>
                <a:gd name="connsiteY3" fmla="*/ 1463926 h 3967137"/>
                <a:gd name="connsiteX4" fmla="*/ 2245259 w 3343158"/>
                <a:gd name="connsiteY4" fmla="*/ 1749676 h 3967137"/>
                <a:gd name="connsiteX5" fmla="*/ 2035709 w 3343158"/>
                <a:gd name="connsiteY5" fmla="*/ 1959226 h 3967137"/>
                <a:gd name="connsiteX6" fmla="*/ 1807109 w 3343158"/>
                <a:gd name="connsiteY6" fmla="*/ 2168776 h 3967137"/>
                <a:gd name="connsiteX7" fmla="*/ 1635659 w 3343158"/>
                <a:gd name="connsiteY7" fmla="*/ 2340226 h 3967137"/>
                <a:gd name="connsiteX8" fmla="*/ 1311809 w 3343158"/>
                <a:gd name="connsiteY8" fmla="*/ 2511676 h 3967137"/>
                <a:gd name="connsiteX9" fmla="*/ 1026059 w 3343158"/>
                <a:gd name="connsiteY9" fmla="*/ 2683126 h 3967137"/>
                <a:gd name="connsiteX10" fmla="*/ 702209 w 3343158"/>
                <a:gd name="connsiteY10" fmla="*/ 2835526 h 3967137"/>
                <a:gd name="connsiteX11" fmla="*/ 397409 w 3343158"/>
                <a:gd name="connsiteY11" fmla="*/ 2994276 h 3967137"/>
                <a:gd name="connsiteX12" fmla="*/ 92609 w 3343158"/>
                <a:gd name="connsiteY12" fmla="*/ 3127626 h 3967137"/>
                <a:gd name="connsiteX13" fmla="*/ 0 w 3343158"/>
                <a:gd name="connsiteY13" fmla="*/ 3298484 h 3967137"/>
                <a:gd name="connsiteX14" fmla="*/ 124359 w 3343158"/>
                <a:gd name="connsiteY14" fmla="*/ 3453662 h 3967137"/>
                <a:gd name="connsiteX15" fmla="*/ 326336 w 3343158"/>
                <a:gd name="connsiteY15" fmla="*/ 3573311 h 3967137"/>
                <a:gd name="connsiteX16" fmla="*/ 471775 w 3343158"/>
                <a:gd name="connsiteY16" fmla="*/ 3680516 h 3967137"/>
                <a:gd name="connsiteX17" fmla="*/ 538156 w 3343158"/>
                <a:gd name="connsiteY17" fmla="*/ 3967137 h 3967137"/>
                <a:gd name="connsiteX0" fmla="*/ 3452779 w 3452779"/>
                <a:gd name="connsiteY0" fmla="*/ 0 h 3967137"/>
                <a:gd name="connsiteX1" fmla="*/ 3028789 w 3452779"/>
                <a:gd name="connsiteY1" fmla="*/ 589341 h 3967137"/>
                <a:gd name="connsiteX2" fmla="*/ 2696390 w 3452779"/>
                <a:gd name="connsiteY2" fmla="*/ 1256331 h 3967137"/>
                <a:gd name="connsiteX3" fmla="*/ 2564430 w 3452779"/>
                <a:gd name="connsiteY3" fmla="*/ 1463926 h 3967137"/>
                <a:gd name="connsiteX4" fmla="*/ 2354880 w 3452779"/>
                <a:gd name="connsiteY4" fmla="*/ 1749676 h 3967137"/>
                <a:gd name="connsiteX5" fmla="*/ 2145330 w 3452779"/>
                <a:gd name="connsiteY5" fmla="*/ 1959226 h 3967137"/>
                <a:gd name="connsiteX6" fmla="*/ 1916730 w 3452779"/>
                <a:gd name="connsiteY6" fmla="*/ 2168776 h 3967137"/>
                <a:gd name="connsiteX7" fmla="*/ 1745280 w 3452779"/>
                <a:gd name="connsiteY7" fmla="*/ 2340226 h 3967137"/>
                <a:gd name="connsiteX8" fmla="*/ 1421430 w 3452779"/>
                <a:gd name="connsiteY8" fmla="*/ 2511676 h 3967137"/>
                <a:gd name="connsiteX9" fmla="*/ 1135680 w 3452779"/>
                <a:gd name="connsiteY9" fmla="*/ 2683126 h 3967137"/>
                <a:gd name="connsiteX10" fmla="*/ 811830 w 3452779"/>
                <a:gd name="connsiteY10" fmla="*/ 2835526 h 3967137"/>
                <a:gd name="connsiteX11" fmla="*/ 507030 w 3452779"/>
                <a:gd name="connsiteY11" fmla="*/ 2994276 h 3967137"/>
                <a:gd name="connsiteX12" fmla="*/ 202230 w 3452779"/>
                <a:gd name="connsiteY12" fmla="*/ 3127626 h 3967137"/>
                <a:gd name="connsiteX13" fmla="*/ 0 w 3452779"/>
                <a:gd name="connsiteY13" fmla="*/ 3298484 h 3967137"/>
                <a:gd name="connsiteX14" fmla="*/ 233980 w 3452779"/>
                <a:gd name="connsiteY14" fmla="*/ 3453662 h 3967137"/>
                <a:gd name="connsiteX15" fmla="*/ 435957 w 3452779"/>
                <a:gd name="connsiteY15" fmla="*/ 3573311 h 3967137"/>
                <a:gd name="connsiteX16" fmla="*/ 581396 w 3452779"/>
                <a:gd name="connsiteY16" fmla="*/ 3680516 h 3967137"/>
                <a:gd name="connsiteX17" fmla="*/ 647777 w 3452779"/>
                <a:gd name="connsiteY17" fmla="*/ 3967137 h 3967137"/>
                <a:gd name="connsiteX0" fmla="*/ 3571829 w 3571829"/>
                <a:gd name="connsiteY0" fmla="*/ 0 h 3967137"/>
                <a:gd name="connsiteX1" fmla="*/ 3147839 w 3571829"/>
                <a:gd name="connsiteY1" fmla="*/ 589341 h 3967137"/>
                <a:gd name="connsiteX2" fmla="*/ 2815440 w 3571829"/>
                <a:gd name="connsiteY2" fmla="*/ 1256331 h 3967137"/>
                <a:gd name="connsiteX3" fmla="*/ 2683480 w 3571829"/>
                <a:gd name="connsiteY3" fmla="*/ 1463926 h 3967137"/>
                <a:gd name="connsiteX4" fmla="*/ 2473930 w 3571829"/>
                <a:gd name="connsiteY4" fmla="*/ 1749676 h 3967137"/>
                <a:gd name="connsiteX5" fmla="*/ 2264380 w 3571829"/>
                <a:gd name="connsiteY5" fmla="*/ 1959226 h 3967137"/>
                <a:gd name="connsiteX6" fmla="*/ 2035780 w 3571829"/>
                <a:gd name="connsiteY6" fmla="*/ 2168776 h 3967137"/>
                <a:gd name="connsiteX7" fmla="*/ 1864330 w 3571829"/>
                <a:gd name="connsiteY7" fmla="*/ 2340226 h 3967137"/>
                <a:gd name="connsiteX8" fmla="*/ 1540480 w 3571829"/>
                <a:gd name="connsiteY8" fmla="*/ 2511676 h 3967137"/>
                <a:gd name="connsiteX9" fmla="*/ 1254730 w 3571829"/>
                <a:gd name="connsiteY9" fmla="*/ 2683126 h 3967137"/>
                <a:gd name="connsiteX10" fmla="*/ 930880 w 3571829"/>
                <a:gd name="connsiteY10" fmla="*/ 2835526 h 3967137"/>
                <a:gd name="connsiteX11" fmla="*/ 626080 w 3571829"/>
                <a:gd name="connsiteY11" fmla="*/ 2994276 h 3967137"/>
                <a:gd name="connsiteX12" fmla="*/ 321280 w 3571829"/>
                <a:gd name="connsiteY12" fmla="*/ 3127626 h 3967137"/>
                <a:gd name="connsiteX13" fmla="*/ 119050 w 3571829"/>
                <a:gd name="connsiteY13" fmla="*/ 3298484 h 3967137"/>
                <a:gd name="connsiteX14" fmla="*/ 14202 w 3571829"/>
                <a:gd name="connsiteY14" fmla="*/ 3431250 h 3967137"/>
                <a:gd name="connsiteX15" fmla="*/ 555007 w 3571829"/>
                <a:gd name="connsiteY15" fmla="*/ 3573311 h 3967137"/>
                <a:gd name="connsiteX16" fmla="*/ 700446 w 3571829"/>
                <a:gd name="connsiteY16" fmla="*/ 3680516 h 3967137"/>
                <a:gd name="connsiteX17" fmla="*/ 766827 w 3571829"/>
                <a:gd name="connsiteY17" fmla="*/ 3967137 h 3967137"/>
                <a:gd name="connsiteX0" fmla="*/ 3675179 w 3675179"/>
                <a:gd name="connsiteY0" fmla="*/ 0 h 3967137"/>
                <a:gd name="connsiteX1" fmla="*/ 3251189 w 3675179"/>
                <a:gd name="connsiteY1" fmla="*/ 589341 h 3967137"/>
                <a:gd name="connsiteX2" fmla="*/ 2918790 w 3675179"/>
                <a:gd name="connsiteY2" fmla="*/ 1256331 h 3967137"/>
                <a:gd name="connsiteX3" fmla="*/ 2786830 w 3675179"/>
                <a:gd name="connsiteY3" fmla="*/ 1463926 h 3967137"/>
                <a:gd name="connsiteX4" fmla="*/ 2577280 w 3675179"/>
                <a:gd name="connsiteY4" fmla="*/ 1749676 h 3967137"/>
                <a:gd name="connsiteX5" fmla="*/ 2367730 w 3675179"/>
                <a:gd name="connsiteY5" fmla="*/ 1959226 h 3967137"/>
                <a:gd name="connsiteX6" fmla="*/ 2139130 w 3675179"/>
                <a:gd name="connsiteY6" fmla="*/ 2168776 h 3967137"/>
                <a:gd name="connsiteX7" fmla="*/ 1967680 w 3675179"/>
                <a:gd name="connsiteY7" fmla="*/ 2340226 h 3967137"/>
                <a:gd name="connsiteX8" fmla="*/ 1643830 w 3675179"/>
                <a:gd name="connsiteY8" fmla="*/ 2511676 h 3967137"/>
                <a:gd name="connsiteX9" fmla="*/ 1358080 w 3675179"/>
                <a:gd name="connsiteY9" fmla="*/ 2683126 h 3967137"/>
                <a:gd name="connsiteX10" fmla="*/ 1034230 w 3675179"/>
                <a:gd name="connsiteY10" fmla="*/ 2835526 h 3967137"/>
                <a:gd name="connsiteX11" fmla="*/ 729430 w 3675179"/>
                <a:gd name="connsiteY11" fmla="*/ 2994276 h 3967137"/>
                <a:gd name="connsiteX12" fmla="*/ 424630 w 3675179"/>
                <a:gd name="connsiteY12" fmla="*/ 3127626 h 3967137"/>
                <a:gd name="connsiteX13" fmla="*/ 222400 w 3675179"/>
                <a:gd name="connsiteY13" fmla="*/ 3298484 h 3967137"/>
                <a:gd name="connsiteX14" fmla="*/ 117552 w 3675179"/>
                <a:gd name="connsiteY14" fmla="*/ 3431250 h 3967137"/>
                <a:gd name="connsiteX15" fmla="*/ 40493 w 3675179"/>
                <a:gd name="connsiteY15" fmla="*/ 3517280 h 3967137"/>
                <a:gd name="connsiteX16" fmla="*/ 803796 w 3675179"/>
                <a:gd name="connsiteY16" fmla="*/ 3680516 h 3967137"/>
                <a:gd name="connsiteX17" fmla="*/ 870177 w 3675179"/>
                <a:gd name="connsiteY17" fmla="*/ 3967137 h 3967137"/>
                <a:gd name="connsiteX0" fmla="*/ 3635078 w 3635078"/>
                <a:gd name="connsiteY0" fmla="*/ 0 h 3967137"/>
                <a:gd name="connsiteX1" fmla="*/ 3211088 w 3635078"/>
                <a:gd name="connsiteY1" fmla="*/ 589341 h 3967137"/>
                <a:gd name="connsiteX2" fmla="*/ 2878689 w 3635078"/>
                <a:gd name="connsiteY2" fmla="*/ 1256331 h 3967137"/>
                <a:gd name="connsiteX3" fmla="*/ 2746729 w 3635078"/>
                <a:gd name="connsiteY3" fmla="*/ 1463926 h 3967137"/>
                <a:gd name="connsiteX4" fmla="*/ 2537179 w 3635078"/>
                <a:gd name="connsiteY4" fmla="*/ 1749676 h 3967137"/>
                <a:gd name="connsiteX5" fmla="*/ 2327629 w 3635078"/>
                <a:gd name="connsiteY5" fmla="*/ 1959226 h 3967137"/>
                <a:gd name="connsiteX6" fmla="*/ 2099029 w 3635078"/>
                <a:gd name="connsiteY6" fmla="*/ 2168776 h 3967137"/>
                <a:gd name="connsiteX7" fmla="*/ 1927579 w 3635078"/>
                <a:gd name="connsiteY7" fmla="*/ 2340226 h 3967137"/>
                <a:gd name="connsiteX8" fmla="*/ 1603729 w 3635078"/>
                <a:gd name="connsiteY8" fmla="*/ 2511676 h 3967137"/>
                <a:gd name="connsiteX9" fmla="*/ 1317979 w 3635078"/>
                <a:gd name="connsiteY9" fmla="*/ 2683126 h 3967137"/>
                <a:gd name="connsiteX10" fmla="*/ 994129 w 3635078"/>
                <a:gd name="connsiteY10" fmla="*/ 2835526 h 3967137"/>
                <a:gd name="connsiteX11" fmla="*/ 689329 w 3635078"/>
                <a:gd name="connsiteY11" fmla="*/ 2994276 h 3967137"/>
                <a:gd name="connsiteX12" fmla="*/ 384529 w 3635078"/>
                <a:gd name="connsiteY12" fmla="*/ 3127626 h 3967137"/>
                <a:gd name="connsiteX13" fmla="*/ 182299 w 3635078"/>
                <a:gd name="connsiteY13" fmla="*/ 3298484 h 3967137"/>
                <a:gd name="connsiteX14" fmla="*/ 77451 w 3635078"/>
                <a:gd name="connsiteY14" fmla="*/ 3431250 h 3967137"/>
                <a:gd name="connsiteX15" fmla="*/ 392 w 3635078"/>
                <a:gd name="connsiteY15" fmla="*/ 3517280 h 3967137"/>
                <a:gd name="connsiteX16" fmla="*/ 56143 w 3635078"/>
                <a:gd name="connsiteY16" fmla="*/ 3602073 h 3967137"/>
                <a:gd name="connsiteX17" fmla="*/ 830076 w 3635078"/>
                <a:gd name="connsiteY17" fmla="*/ 3967137 h 3967137"/>
                <a:gd name="connsiteX0" fmla="*/ 3635078 w 3635078"/>
                <a:gd name="connsiteY0" fmla="*/ 0 h 3602073"/>
                <a:gd name="connsiteX1" fmla="*/ 3211088 w 3635078"/>
                <a:gd name="connsiteY1" fmla="*/ 589341 h 3602073"/>
                <a:gd name="connsiteX2" fmla="*/ 2878689 w 3635078"/>
                <a:gd name="connsiteY2" fmla="*/ 1256331 h 3602073"/>
                <a:gd name="connsiteX3" fmla="*/ 2746729 w 3635078"/>
                <a:gd name="connsiteY3" fmla="*/ 1463926 h 3602073"/>
                <a:gd name="connsiteX4" fmla="*/ 2537179 w 3635078"/>
                <a:gd name="connsiteY4" fmla="*/ 1749676 h 3602073"/>
                <a:gd name="connsiteX5" fmla="*/ 2327629 w 3635078"/>
                <a:gd name="connsiteY5" fmla="*/ 1959226 h 3602073"/>
                <a:gd name="connsiteX6" fmla="*/ 2099029 w 3635078"/>
                <a:gd name="connsiteY6" fmla="*/ 2168776 h 3602073"/>
                <a:gd name="connsiteX7" fmla="*/ 1927579 w 3635078"/>
                <a:gd name="connsiteY7" fmla="*/ 2340226 h 3602073"/>
                <a:gd name="connsiteX8" fmla="*/ 1603729 w 3635078"/>
                <a:gd name="connsiteY8" fmla="*/ 2511676 h 3602073"/>
                <a:gd name="connsiteX9" fmla="*/ 1317979 w 3635078"/>
                <a:gd name="connsiteY9" fmla="*/ 2683126 h 3602073"/>
                <a:gd name="connsiteX10" fmla="*/ 994129 w 3635078"/>
                <a:gd name="connsiteY10" fmla="*/ 2835526 h 3602073"/>
                <a:gd name="connsiteX11" fmla="*/ 689329 w 3635078"/>
                <a:gd name="connsiteY11" fmla="*/ 2994276 h 3602073"/>
                <a:gd name="connsiteX12" fmla="*/ 384529 w 3635078"/>
                <a:gd name="connsiteY12" fmla="*/ 3127626 h 3602073"/>
                <a:gd name="connsiteX13" fmla="*/ 182299 w 3635078"/>
                <a:gd name="connsiteY13" fmla="*/ 3298484 h 3602073"/>
                <a:gd name="connsiteX14" fmla="*/ 77451 w 3635078"/>
                <a:gd name="connsiteY14" fmla="*/ 3431250 h 3602073"/>
                <a:gd name="connsiteX15" fmla="*/ 392 w 3635078"/>
                <a:gd name="connsiteY15" fmla="*/ 3517280 h 3602073"/>
                <a:gd name="connsiteX16" fmla="*/ 56143 w 3635078"/>
                <a:gd name="connsiteY16" fmla="*/ 3602073 h 3602073"/>
                <a:gd name="connsiteX0" fmla="*/ 3642565 w 3642565"/>
                <a:gd name="connsiteY0" fmla="*/ 0 h 3641295"/>
                <a:gd name="connsiteX1" fmla="*/ 3218575 w 3642565"/>
                <a:gd name="connsiteY1" fmla="*/ 589341 h 3641295"/>
                <a:gd name="connsiteX2" fmla="*/ 2886176 w 3642565"/>
                <a:gd name="connsiteY2" fmla="*/ 1256331 h 3641295"/>
                <a:gd name="connsiteX3" fmla="*/ 2754216 w 3642565"/>
                <a:gd name="connsiteY3" fmla="*/ 1463926 h 3641295"/>
                <a:gd name="connsiteX4" fmla="*/ 2544666 w 3642565"/>
                <a:gd name="connsiteY4" fmla="*/ 1749676 h 3641295"/>
                <a:gd name="connsiteX5" fmla="*/ 2335116 w 3642565"/>
                <a:gd name="connsiteY5" fmla="*/ 1959226 h 3641295"/>
                <a:gd name="connsiteX6" fmla="*/ 2106516 w 3642565"/>
                <a:gd name="connsiteY6" fmla="*/ 2168776 h 3641295"/>
                <a:gd name="connsiteX7" fmla="*/ 1935066 w 3642565"/>
                <a:gd name="connsiteY7" fmla="*/ 2340226 h 3641295"/>
                <a:gd name="connsiteX8" fmla="*/ 1611216 w 3642565"/>
                <a:gd name="connsiteY8" fmla="*/ 2511676 h 3641295"/>
                <a:gd name="connsiteX9" fmla="*/ 1325466 w 3642565"/>
                <a:gd name="connsiteY9" fmla="*/ 2683126 h 3641295"/>
                <a:gd name="connsiteX10" fmla="*/ 1001616 w 3642565"/>
                <a:gd name="connsiteY10" fmla="*/ 2835526 h 3641295"/>
                <a:gd name="connsiteX11" fmla="*/ 696816 w 3642565"/>
                <a:gd name="connsiteY11" fmla="*/ 2994276 h 3641295"/>
                <a:gd name="connsiteX12" fmla="*/ 392016 w 3642565"/>
                <a:gd name="connsiteY12" fmla="*/ 3127626 h 3641295"/>
                <a:gd name="connsiteX13" fmla="*/ 189786 w 3642565"/>
                <a:gd name="connsiteY13" fmla="*/ 3298484 h 3641295"/>
                <a:gd name="connsiteX14" fmla="*/ 84938 w 3642565"/>
                <a:gd name="connsiteY14" fmla="*/ 3431250 h 3641295"/>
                <a:gd name="connsiteX15" fmla="*/ 7879 w 3642565"/>
                <a:gd name="connsiteY15" fmla="*/ 3517280 h 3641295"/>
                <a:gd name="connsiteX16" fmla="*/ 28750 w 3642565"/>
                <a:gd name="connsiteY16" fmla="*/ 3641295 h 3641295"/>
                <a:gd name="connsiteX0" fmla="*/ 3642567 w 3642567"/>
                <a:gd name="connsiteY0" fmla="*/ 0 h 3641295"/>
                <a:gd name="connsiteX1" fmla="*/ 3218577 w 3642567"/>
                <a:gd name="connsiteY1" fmla="*/ 589341 h 3641295"/>
                <a:gd name="connsiteX2" fmla="*/ 2886178 w 3642567"/>
                <a:gd name="connsiteY2" fmla="*/ 1256331 h 3641295"/>
                <a:gd name="connsiteX3" fmla="*/ 2754218 w 3642567"/>
                <a:gd name="connsiteY3" fmla="*/ 1463926 h 3641295"/>
                <a:gd name="connsiteX4" fmla="*/ 2544668 w 3642567"/>
                <a:gd name="connsiteY4" fmla="*/ 1749676 h 3641295"/>
                <a:gd name="connsiteX5" fmla="*/ 2335118 w 3642567"/>
                <a:gd name="connsiteY5" fmla="*/ 1959226 h 3641295"/>
                <a:gd name="connsiteX6" fmla="*/ 2106518 w 3642567"/>
                <a:gd name="connsiteY6" fmla="*/ 2168776 h 3641295"/>
                <a:gd name="connsiteX7" fmla="*/ 1935068 w 3642567"/>
                <a:gd name="connsiteY7" fmla="*/ 2340226 h 3641295"/>
                <a:gd name="connsiteX8" fmla="*/ 1611218 w 3642567"/>
                <a:gd name="connsiteY8" fmla="*/ 2511676 h 3641295"/>
                <a:gd name="connsiteX9" fmla="*/ 1325468 w 3642567"/>
                <a:gd name="connsiteY9" fmla="*/ 2683126 h 3641295"/>
                <a:gd name="connsiteX10" fmla="*/ 1001618 w 3642567"/>
                <a:gd name="connsiteY10" fmla="*/ 2835526 h 3641295"/>
                <a:gd name="connsiteX11" fmla="*/ 696818 w 3642567"/>
                <a:gd name="connsiteY11" fmla="*/ 2994276 h 3641295"/>
                <a:gd name="connsiteX12" fmla="*/ 392018 w 3642567"/>
                <a:gd name="connsiteY12" fmla="*/ 3127626 h 3641295"/>
                <a:gd name="connsiteX13" fmla="*/ 189788 w 3642567"/>
                <a:gd name="connsiteY13" fmla="*/ 3298484 h 3641295"/>
                <a:gd name="connsiteX14" fmla="*/ 7881 w 3642567"/>
                <a:gd name="connsiteY14" fmla="*/ 3517280 h 3641295"/>
                <a:gd name="connsiteX15" fmla="*/ 28752 w 3642567"/>
                <a:gd name="connsiteY15" fmla="*/ 3641295 h 3641295"/>
                <a:gd name="connsiteX0" fmla="*/ 3637371 w 3637371"/>
                <a:gd name="connsiteY0" fmla="*/ 0 h 3641295"/>
                <a:gd name="connsiteX1" fmla="*/ 3213381 w 3637371"/>
                <a:gd name="connsiteY1" fmla="*/ 589341 h 3641295"/>
                <a:gd name="connsiteX2" fmla="*/ 2880982 w 3637371"/>
                <a:gd name="connsiteY2" fmla="*/ 1256331 h 3641295"/>
                <a:gd name="connsiteX3" fmla="*/ 2749022 w 3637371"/>
                <a:gd name="connsiteY3" fmla="*/ 1463926 h 3641295"/>
                <a:gd name="connsiteX4" fmla="*/ 2539472 w 3637371"/>
                <a:gd name="connsiteY4" fmla="*/ 1749676 h 3641295"/>
                <a:gd name="connsiteX5" fmla="*/ 2329922 w 3637371"/>
                <a:gd name="connsiteY5" fmla="*/ 1959226 h 3641295"/>
                <a:gd name="connsiteX6" fmla="*/ 2101322 w 3637371"/>
                <a:gd name="connsiteY6" fmla="*/ 2168776 h 3641295"/>
                <a:gd name="connsiteX7" fmla="*/ 1929872 w 3637371"/>
                <a:gd name="connsiteY7" fmla="*/ 2340226 h 3641295"/>
                <a:gd name="connsiteX8" fmla="*/ 1606022 w 3637371"/>
                <a:gd name="connsiteY8" fmla="*/ 2511676 h 3641295"/>
                <a:gd name="connsiteX9" fmla="*/ 1320272 w 3637371"/>
                <a:gd name="connsiteY9" fmla="*/ 2683126 h 3641295"/>
                <a:gd name="connsiteX10" fmla="*/ 996422 w 3637371"/>
                <a:gd name="connsiteY10" fmla="*/ 2835526 h 3641295"/>
                <a:gd name="connsiteX11" fmla="*/ 691622 w 3637371"/>
                <a:gd name="connsiteY11" fmla="*/ 2994276 h 3641295"/>
                <a:gd name="connsiteX12" fmla="*/ 386822 w 3637371"/>
                <a:gd name="connsiteY12" fmla="*/ 3127626 h 3641295"/>
                <a:gd name="connsiteX13" fmla="*/ 184592 w 3637371"/>
                <a:gd name="connsiteY13" fmla="*/ 3298484 h 3641295"/>
                <a:gd name="connsiteX14" fmla="*/ 12651 w 3637371"/>
                <a:gd name="connsiteY14" fmla="*/ 3461250 h 3641295"/>
                <a:gd name="connsiteX15" fmla="*/ 23556 w 3637371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2762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4443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4443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4443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4443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41666 w 3641666"/>
                <a:gd name="connsiteY0" fmla="*/ 0 h 3641295"/>
                <a:gd name="connsiteX1" fmla="*/ 3217676 w 3641666"/>
                <a:gd name="connsiteY1" fmla="*/ 589341 h 3641295"/>
                <a:gd name="connsiteX2" fmla="*/ 2885277 w 3641666"/>
                <a:gd name="connsiteY2" fmla="*/ 1256331 h 3641295"/>
                <a:gd name="connsiteX3" fmla="*/ 2753317 w 3641666"/>
                <a:gd name="connsiteY3" fmla="*/ 1463926 h 3641295"/>
                <a:gd name="connsiteX4" fmla="*/ 2543767 w 3641666"/>
                <a:gd name="connsiteY4" fmla="*/ 1749676 h 3641295"/>
                <a:gd name="connsiteX5" fmla="*/ 2334217 w 3641666"/>
                <a:gd name="connsiteY5" fmla="*/ 1959226 h 3641295"/>
                <a:gd name="connsiteX6" fmla="*/ 2105617 w 3641666"/>
                <a:gd name="connsiteY6" fmla="*/ 2168776 h 3641295"/>
                <a:gd name="connsiteX7" fmla="*/ 1934167 w 3641666"/>
                <a:gd name="connsiteY7" fmla="*/ 2340226 h 3641295"/>
                <a:gd name="connsiteX8" fmla="*/ 1610317 w 3641666"/>
                <a:gd name="connsiteY8" fmla="*/ 2511676 h 3641295"/>
                <a:gd name="connsiteX9" fmla="*/ 1324567 w 3641666"/>
                <a:gd name="connsiteY9" fmla="*/ 2683126 h 3641295"/>
                <a:gd name="connsiteX10" fmla="*/ 1000717 w 3641666"/>
                <a:gd name="connsiteY10" fmla="*/ 2835526 h 3641295"/>
                <a:gd name="connsiteX11" fmla="*/ 695917 w 3641666"/>
                <a:gd name="connsiteY11" fmla="*/ 2994276 h 3641295"/>
                <a:gd name="connsiteX12" fmla="*/ 391117 w 3641666"/>
                <a:gd name="connsiteY12" fmla="*/ 3144436 h 3641295"/>
                <a:gd name="connsiteX13" fmla="*/ 154007 w 3641666"/>
                <a:gd name="connsiteY13" fmla="*/ 3298485 h 3641295"/>
                <a:gd name="connsiteX14" fmla="*/ 16946 w 3641666"/>
                <a:gd name="connsiteY14" fmla="*/ 3461250 h 3641295"/>
                <a:gd name="connsiteX15" fmla="*/ 27851 w 3641666"/>
                <a:gd name="connsiteY15" fmla="*/ 3641295 h 3641295"/>
                <a:gd name="connsiteX0" fmla="*/ 3639772 w 3639772"/>
                <a:gd name="connsiteY0" fmla="*/ 0 h 3641295"/>
                <a:gd name="connsiteX1" fmla="*/ 3215782 w 3639772"/>
                <a:gd name="connsiteY1" fmla="*/ 589341 h 3641295"/>
                <a:gd name="connsiteX2" fmla="*/ 2883383 w 3639772"/>
                <a:gd name="connsiteY2" fmla="*/ 1256331 h 3641295"/>
                <a:gd name="connsiteX3" fmla="*/ 2751423 w 3639772"/>
                <a:gd name="connsiteY3" fmla="*/ 1463926 h 3641295"/>
                <a:gd name="connsiteX4" fmla="*/ 2541873 w 3639772"/>
                <a:gd name="connsiteY4" fmla="*/ 1749676 h 3641295"/>
                <a:gd name="connsiteX5" fmla="*/ 2332323 w 3639772"/>
                <a:gd name="connsiteY5" fmla="*/ 1959226 h 3641295"/>
                <a:gd name="connsiteX6" fmla="*/ 2103723 w 3639772"/>
                <a:gd name="connsiteY6" fmla="*/ 2168776 h 3641295"/>
                <a:gd name="connsiteX7" fmla="*/ 1932273 w 3639772"/>
                <a:gd name="connsiteY7" fmla="*/ 2340226 h 3641295"/>
                <a:gd name="connsiteX8" fmla="*/ 1608423 w 3639772"/>
                <a:gd name="connsiteY8" fmla="*/ 2511676 h 3641295"/>
                <a:gd name="connsiteX9" fmla="*/ 1322673 w 3639772"/>
                <a:gd name="connsiteY9" fmla="*/ 2683126 h 3641295"/>
                <a:gd name="connsiteX10" fmla="*/ 998823 w 3639772"/>
                <a:gd name="connsiteY10" fmla="*/ 2835526 h 3641295"/>
                <a:gd name="connsiteX11" fmla="*/ 694023 w 3639772"/>
                <a:gd name="connsiteY11" fmla="*/ 2994276 h 3641295"/>
                <a:gd name="connsiteX12" fmla="*/ 389223 w 3639772"/>
                <a:gd name="connsiteY12" fmla="*/ 3144436 h 3641295"/>
                <a:gd name="connsiteX13" fmla="*/ 152113 w 3639772"/>
                <a:gd name="connsiteY13" fmla="*/ 3298485 h 3641295"/>
                <a:gd name="connsiteX14" fmla="*/ 15052 w 3639772"/>
                <a:gd name="connsiteY14" fmla="*/ 3461250 h 3641295"/>
                <a:gd name="connsiteX15" fmla="*/ 25957 w 3639772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541872 w 3639771"/>
                <a:gd name="connsiteY4" fmla="*/ 1749676 h 3641295"/>
                <a:gd name="connsiteX5" fmla="*/ 2332322 w 3639771"/>
                <a:gd name="connsiteY5" fmla="*/ 1959226 h 3641295"/>
                <a:gd name="connsiteX6" fmla="*/ 2103722 w 3639771"/>
                <a:gd name="connsiteY6" fmla="*/ 2168776 h 3641295"/>
                <a:gd name="connsiteX7" fmla="*/ 1932272 w 3639771"/>
                <a:gd name="connsiteY7" fmla="*/ 2340226 h 3641295"/>
                <a:gd name="connsiteX8" fmla="*/ 1608422 w 3639771"/>
                <a:gd name="connsiteY8" fmla="*/ 251167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541872 w 3639771"/>
                <a:gd name="connsiteY4" fmla="*/ 1749676 h 3641295"/>
                <a:gd name="connsiteX5" fmla="*/ 2332322 w 3639771"/>
                <a:gd name="connsiteY5" fmla="*/ 1959226 h 3641295"/>
                <a:gd name="connsiteX6" fmla="*/ 2103722 w 3639771"/>
                <a:gd name="connsiteY6" fmla="*/ 2168776 h 3641295"/>
                <a:gd name="connsiteX7" fmla="*/ 1932272 w 3639771"/>
                <a:gd name="connsiteY7" fmla="*/ 234022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541872 w 3639771"/>
                <a:gd name="connsiteY4" fmla="*/ 1749676 h 3641295"/>
                <a:gd name="connsiteX5" fmla="*/ 2332322 w 3639771"/>
                <a:gd name="connsiteY5" fmla="*/ 1959226 h 3641295"/>
                <a:gd name="connsiteX6" fmla="*/ 2103722 w 3639771"/>
                <a:gd name="connsiteY6" fmla="*/ 2168776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541872 w 3639771"/>
                <a:gd name="connsiteY4" fmla="*/ 1749676 h 3641295"/>
                <a:gd name="connsiteX5" fmla="*/ 2332322 w 3639771"/>
                <a:gd name="connsiteY5" fmla="*/ 1959226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541872 w 3639771"/>
                <a:gd name="connsiteY4" fmla="*/ 1749676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751422 w 3639771"/>
                <a:gd name="connsiteY3" fmla="*/ 146392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883382 w 3639771"/>
                <a:gd name="connsiteY2" fmla="*/ 1256331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3215781 w 3639771"/>
                <a:gd name="connsiteY1" fmla="*/ 589341 h 3641295"/>
                <a:gd name="connsiteX2" fmla="*/ 2653266 w 3639771"/>
                <a:gd name="connsiteY2" fmla="*/ 590938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29516 w 3639771"/>
                <a:gd name="connsiteY1" fmla="*/ 386027 h 3641295"/>
                <a:gd name="connsiteX2" fmla="*/ 2653266 w 3639771"/>
                <a:gd name="connsiteY2" fmla="*/ 590938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29516 w 3639771"/>
                <a:gd name="connsiteY1" fmla="*/ 386027 h 3641295"/>
                <a:gd name="connsiteX2" fmla="*/ 2653266 w 3639771"/>
                <a:gd name="connsiteY2" fmla="*/ 590938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29516 w 3639771"/>
                <a:gd name="connsiteY1" fmla="*/ 386027 h 3641295"/>
                <a:gd name="connsiteX2" fmla="*/ 2612174 w 3639771"/>
                <a:gd name="connsiteY2" fmla="*/ 452314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70608 w 3639771"/>
                <a:gd name="connsiteY1" fmla="*/ 349061 h 3641295"/>
                <a:gd name="connsiteX2" fmla="*/ 2612174 w 3639771"/>
                <a:gd name="connsiteY2" fmla="*/ 452314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70608 w 3639771"/>
                <a:gd name="connsiteY1" fmla="*/ 349061 h 3641295"/>
                <a:gd name="connsiteX2" fmla="*/ 2603956 w 3639771"/>
                <a:gd name="connsiteY2" fmla="*/ 517005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87045 w 3639771"/>
                <a:gd name="connsiteY1" fmla="*/ 321336 h 3641295"/>
                <a:gd name="connsiteX2" fmla="*/ 2603956 w 3639771"/>
                <a:gd name="connsiteY2" fmla="*/ 517005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87045 w 3639771"/>
                <a:gd name="connsiteY1" fmla="*/ 321336 h 3641295"/>
                <a:gd name="connsiteX2" fmla="*/ 2603956 w 3639771"/>
                <a:gd name="connsiteY2" fmla="*/ 517005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0 h 3641295"/>
                <a:gd name="connsiteX1" fmla="*/ 2887045 w 3639771"/>
                <a:gd name="connsiteY1" fmla="*/ 321336 h 3641295"/>
                <a:gd name="connsiteX2" fmla="*/ 2603956 w 3639771"/>
                <a:gd name="connsiteY2" fmla="*/ 517005 h 3641295"/>
                <a:gd name="connsiteX3" fmla="*/ 2455559 w 3639771"/>
                <a:gd name="connsiteY3" fmla="*/ 872466 h 3641295"/>
                <a:gd name="connsiteX4" fmla="*/ 2278883 w 3639771"/>
                <a:gd name="connsiteY4" fmla="*/ 1195182 h 3641295"/>
                <a:gd name="connsiteX5" fmla="*/ 2135080 w 3639771"/>
                <a:gd name="connsiteY5" fmla="*/ 1432457 h 3641295"/>
                <a:gd name="connsiteX6" fmla="*/ 1972227 w 3639771"/>
                <a:gd name="connsiteY6" fmla="*/ 1771388 h 3641295"/>
                <a:gd name="connsiteX7" fmla="*/ 1784340 w 3639771"/>
                <a:gd name="connsiteY7" fmla="*/ 2044496 h 3641295"/>
                <a:gd name="connsiteX8" fmla="*/ 1559112 w 3639771"/>
                <a:gd name="connsiteY8" fmla="*/ 2336086 h 3641295"/>
                <a:gd name="connsiteX9" fmla="*/ 1289799 w 3639771"/>
                <a:gd name="connsiteY9" fmla="*/ 2609194 h 3641295"/>
                <a:gd name="connsiteX10" fmla="*/ 998822 w 3639771"/>
                <a:gd name="connsiteY10" fmla="*/ 2835526 h 3641295"/>
                <a:gd name="connsiteX11" fmla="*/ 694022 w 3639771"/>
                <a:gd name="connsiteY11" fmla="*/ 2994276 h 3641295"/>
                <a:gd name="connsiteX12" fmla="*/ 389222 w 3639771"/>
                <a:gd name="connsiteY12" fmla="*/ 3144436 h 3641295"/>
                <a:gd name="connsiteX13" fmla="*/ 152112 w 3639771"/>
                <a:gd name="connsiteY13" fmla="*/ 3298485 h 3641295"/>
                <a:gd name="connsiteX14" fmla="*/ 15051 w 3639771"/>
                <a:gd name="connsiteY14" fmla="*/ 3461250 h 3641295"/>
                <a:gd name="connsiteX15" fmla="*/ 25956 w 3639771"/>
                <a:gd name="connsiteY15" fmla="*/ 3641295 h 3641295"/>
                <a:gd name="connsiteX0" fmla="*/ 3639771 w 3639771"/>
                <a:gd name="connsiteY0" fmla="*/ 7840 h 3649135"/>
                <a:gd name="connsiteX1" fmla="*/ 3505666 w 3639771"/>
                <a:gd name="connsiteY1" fmla="*/ 27917 h 3649135"/>
                <a:gd name="connsiteX2" fmla="*/ 2887045 w 3639771"/>
                <a:gd name="connsiteY2" fmla="*/ 329176 h 3649135"/>
                <a:gd name="connsiteX3" fmla="*/ 2603956 w 3639771"/>
                <a:gd name="connsiteY3" fmla="*/ 524845 h 3649135"/>
                <a:gd name="connsiteX4" fmla="*/ 2455559 w 3639771"/>
                <a:gd name="connsiteY4" fmla="*/ 880306 h 3649135"/>
                <a:gd name="connsiteX5" fmla="*/ 2278883 w 3639771"/>
                <a:gd name="connsiteY5" fmla="*/ 1203022 h 3649135"/>
                <a:gd name="connsiteX6" fmla="*/ 2135080 w 3639771"/>
                <a:gd name="connsiteY6" fmla="*/ 1440297 h 3649135"/>
                <a:gd name="connsiteX7" fmla="*/ 1972227 w 3639771"/>
                <a:gd name="connsiteY7" fmla="*/ 1779228 h 3649135"/>
                <a:gd name="connsiteX8" fmla="*/ 1784340 w 3639771"/>
                <a:gd name="connsiteY8" fmla="*/ 2052336 h 3649135"/>
                <a:gd name="connsiteX9" fmla="*/ 1559112 w 3639771"/>
                <a:gd name="connsiteY9" fmla="*/ 2343926 h 3649135"/>
                <a:gd name="connsiteX10" fmla="*/ 1289799 w 3639771"/>
                <a:gd name="connsiteY10" fmla="*/ 2617034 h 3649135"/>
                <a:gd name="connsiteX11" fmla="*/ 998822 w 3639771"/>
                <a:gd name="connsiteY11" fmla="*/ 2843366 h 3649135"/>
                <a:gd name="connsiteX12" fmla="*/ 694022 w 3639771"/>
                <a:gd name="connsiteY12" fmla="*/ 3002116 h 3649135"/>
                <a:gd name="connsiteX13" fmla="*/ 389222 w 3639771"/>
                <a:gd name="connsiteY13" fmla="*/ 3152276 h 3649135"/>
                <a:gd name="connsiteX14" fmla="*/ 152112 w 3639771"/>
                <a:gd name="connsiteY14" fmla="*/ 3306325 h 3649135"/>
                <a:gd name="connsiteX15" fmla="*/ 15051 w 3639771"/>
                <a:gd name="connsiteY15" fmla="*/ 3469090 h 3649135"/>
                <a:gd name="connsiteX16" fmla="*/ 25956 w 3639771"/>
                <a:gd name="connsiteY16" fmla="*/ 3649135 h 3649135"/>
                <a:gd name="connsiteX0" fmla="*/ 3624720 w 3624720"/>
                <a:gd name="connsiteY0" fmla="*/ 7840 h 3469090"/>
                <a:gd name="connsiteX1" fmla="*/ 3490615 w 3624720"/>
                <a:gd name="connsiteY1" fmla="*/ 27917 h 3469090"/>
                <a:gd name="connsiteX2" fmla="*/ 2871994 w 3624720"/>
                <a:gd name="connsiteY2" fmla="*/ 329176 h 3469090"/>
                <a:gd name="connsiteX3" fmla="*/ 2588905 w 3624720"/>
                <a:gd name="connsiteY3" fmla="*/ 524845 h 3469090"/>
                <a:gd name="connsiteX4" fmla="*/ 2440508 w 3624720"/>
                <a:gd name="connsiteY4" fmla="*/ 880306 h 3469090"/>
                <a:gd name="connsiteX5" fmla="*/ 2263832 w 3624720"/>
                <a:gd name="connsiteY5" fmla="*/ 1203022 h 3469090"/>
                <a:gd name="connsiteX6" fmla="*/ 2120029 w 3624720"/>
                <a:gd name="connsiteY6" fmla="*/ 1440297 h 3469090"/>
                <a:gd name="connsiteX7" fmla="*/ 1957176 w 3624720"/>
                <a:gd name="connsiteY7" fmla="*/ 1779228 h 3469090"/>
                <a:gd name="connsiteX8" fmla="*/ 1769289 w 3624720"/>
                <a:gd name="connsiteY8" fmla="*/ 2052336 h 3469090"/>
                <a:gd name="connsiteX9" fmla="*/ 1544061 w 3624720"/>
                <a:gd name="connsiteY9" fmla="*/ 2343926 h 3469090"/>
                <a:gd name="connsiteX10" fmla="*/ 1274748 w 3624720"/>
                <a:gd name="connsiteY10" fmla="*/ 2617034 h 3469090"/>
                <a:gd name="connsiteX11" fmla="*/ 983771 w 3624720"/>
                <a:gd name="connsiteY11" fmla="*/ 2843366 h 3469090"/>
                <a:gd name="connsiteX12" fmla="*/ 678971 w 3624720"/>
                <a:gd name="connsiteY12" fmla="*/ 3002116 h 3469090"/>
                <a:gd name="connsiteX13" fmla="*/ 374171 w 3624720"/>
                <a:gd name="connsiteY13" fmla="*/ 3152276 h 3469090"/>
                <a:gd name="connsiteX14" fmla="*/ 137061 w 3624720"/>
                <a:gd name="connsiteY14" fmla="*/ 3306325 h 3469090"/>
                <a:gd name="connsiteX15" fmla="*/ 0 w 3624720"/>
                <a:gd name="connsiteY15" fmla="*/ 3469090 h 3469090"/>
                <a:gd name="connsiteX0" fmla="*/ 3487659 w 3487659"/>
                <a:gd name="connsiteY0" fmla="*/ 7840 h 3306325"/>
                <a:gd name="connsiteX1" fmla="*/ 3353554 w 3487659"/>
                <a:gd name="connsiteY1" fmla="*/ 27917 h 3306325"/>
                <a:gd name="connsiteX2" fmla="*/ 2734933 w 3487659"/>
                <a:gd name="connsiteY2" fmla="*/ 329176 h 3306325"/>
                <a:gd name="connsiteX3" fmla="*/ 2451844 w 3487659"/>
                <a:gd name="connsiteY3" fmla="*/ 524845 h 3306325"/>
                <a:gd name="connsiteX4" fmla="*/ 2303447 w 3487659"/>
                <a:gd name="connsiteY4" fmla="*/ 880306 h 3306325"/>
                <a:gd name="connsiteX5" fmla="*/ 2126771 w 3487659"/>
                <a:gd name="connsiteY5" fmla="*/ 1203022 h 3306325"/>
                <a:gd name="connsiteX6" fmla="*/ 1982968 w 3487659"/>
                <a:gd name="connsiteY6" fmla="*/ 1440297 h 3306325"/>
                <a:gd name="connsiteX7" fmla="*/ 1820115 w 3487659"/>
                <a:gd name="connsiteY7" fmla="*/ 1779228 h 3306325"/>
                <a:gd name="connsiteX8" fmla="*/ 1632228 w 3487659"/>
                <a:gd name="connsiteY8" fmla="*/ 2052336 h 3306325"/>
                <a:gd name="connsiteX9" fmla="*/ 1407000 w 3487659"/>
                <a:gd name="connsiteY9" fmla="*/ 2343926 h 3306325"/>
                <a:gd name="connsiteX10" fmla="*/ 1137687 w 3487659"/>
                <a:gd name="connsiteY10" fmla="*/ 2617034 h 3306325"/>
                <a:gd name="connsiteX11" fmla="*/ 846710 w 3487659"/>
                <a:gd name="connsiteY11" fmla="*/ 2843366 h 3306325"/>
                <a:gd name="connsiteX12" fmla="*/ 541910 w 3487659"/>
                <a:gd name="connsiteY12" fmla="*/ 3002116 h 3306325"/>
                <a:gd name="connsiteX13" fmla="*/ 237110 w 3487659"/>
                <a:gd name="connsiteY13" fmla="*/ 3152276 h 3306325"/>
                <a:gd name="connsiteX14" fmla="*/ 0 w 3487659"/>
                <a:gd name="connsiteY14" fmla="*/ 3306325 h 3306325"/>
                <a:gd name="connsiteX0" fmla="*/ 3250549 w 3250549"/>
                <a:gd name="connsiteY0" fmla="*/ 7840 h 3152276"/>
                <a:gd name="connsiteX1" fmla="*/ 3116444 w 3250549"/>
                <a:gd name="connsiteY1" fmla="*/ 27917 h 3152276"/>
                <a:gd name="connsiteX2" fmla="*/ 2497823 w 3250549"/>
                <a:gd name="connsiteY2" fmla="*/ 329176 h 3152276"/>
                <a:gd name="connsiteX3" fmla="*/ 2214734 w 3250549"/>
                <a:gd name="connsiteY3" fmla="*/ 524845 h 3152276"/>
                <a:gd name="connsiteX4" fmla="*/ 2066337 w 3250549"/>
                <a:gd name="connsiteY4" fmla="*/ 880306 h 3152276"/>
                <a:gd name="connsiteX5" fmla="*/ 1889661 w 3250549"/>
                <a:gd name="connsiteY5" fmla="*/ 1203022 h 3152276"/>
                <a:gd name="connsiteX6" fmla="*/ 1745858 w 3250549"/>
                <a:gd name="connsiteY6" fmla="*/ 1440297 h 3152276"/>
                <a:gd name="connsiteX7" fmla="*/ 1583005 w 3250549"/>
                <a:gd name="connsiteY7" fmla="*/ 1779228 h 3152276"/>
                <a:gd name="connsiteX8" fmla="*/ 1395118 w 3250549"/>
                <a:gd name="connsiteY8" fmla="*/ 2052336 h 3152276"/>
                <a:gd name="connsiteX9" fmla="*/ 1169890 w 3250549"/>
                <a:gd name="connsiteY9" fmla="*/ 2343926 h 3152276"/>
                <a:gd name="connsiteX10" fmla="*/ 900577 w 3250549"/>
                <a:gd name="connsiteY10" fmla="*/ 2617034 h 3152276"/>
                <a:gd name="connsiteX11" fmla="*/ 609600 w 3250549"/>
                <a:gd name="connsiteY11" fmla="*/ 2843366 h 3152276"/>
                <a:gd name="connsiteX12" fmla="*/ 304800 w 3250549"/>
                <a:gd name="connsiteY12" fmla="*/ 3002116 h 3152276"/>
                <a:gd name="connsiteX13" fmla="*/ 0 w 3250549"/>
                <a:gd name="connsiteY13" fmla="*/ 3152276 h 3152276"/>
                <a:gd name="connsiteX0" fmla="*/ 2945749 w 2945749"/>
                <a:gd name="connsiteY0" fmla="*/ 7840 h 3002116"/>
                <a:gd name="connsiteX1" fmla="*/ 2811644 w 2945749"/>
                <a:gd name="connsiteY1" fmla="*/ 27917 h 3002116"/>
                <a:gd name="connsiteX2" fmla="*/ 2193023 w 2945749"/>
                <a:gd name="connsiteY2" fmla="*/ 329176 h 3002116"/>
                <a:gd name="connsiteX3" fmla="*/ 1909934 w 2945749"/>
                <a:gd name="connsiteY3" fmla="*/ 524845 h 3002116"/>
                <a:gd name="connsiteX4" fmla="*/ 1761537 w 2945749"/>
                <a:gd name="connsiteY4" fmla="*/ 880306 h 3002116"/>
                <a:gd name="connsiteX5" fmla="*/ 1584861 w 2945749"/>
                <a:gd name="connsiteY5" fmla="*/ 1203022 h 3002116"/>
                <a:gd name="connsiteX6" fmla="*/ 1441058 w 2945749"/>
                <a:gd name="connsiteY6" fmla="*/ 1440297 h 3002116"/>
                <a:gd name="connsiteX7" fmla="*/ 1278205 w 2945749"/>
                <a:gd name="connsiteY7" fmla="*/ 1779228 h 3002116"/>
                <a:gd name="connsiteX8" fmla="*/ 1090318 w 2945749"/>
                <a:gd name="connsiteY8" fmla="*/ 2052336 h 3002116"/>
                <a:gd name="connsiteX9" fmla="*/ 865090 w 2945749"/>
                <a:gd name="connsiteY9" fmla="*/ 2343926 h 3002116"/>
                <a:gd name="connsiteX10" fmla="*/ 595777 w 2945749"/>
                <a:gd name="connsiteY10" fmla="*/ 2617034 h 3002116"/>
                <a:gd name="connsiteX11" fmla="*/ 304800 w 2945749"/>
                <a:gd name="connsiteY11" fmla="*/ 2843366 h 3002116"/>
                <a:gd name="connsiteX12" fmla="*/ 0 w 2945749"/>
                <a:gd name="connsiteY12" fmla="*/ 3002116 h 3002116"/>
                <a:gd name="connsiteX0" fmla="*/ 2640949 w 2640949"/>
                <a:gd name="connsiteY0" fmla="*/ 7840 h 2843366"/>
                <a:gd name="connsiteX1" fmla="*/ 2506844 w 2640949"/>
                <a:gd name="connsiteY1" fmla="*/ 27917 h 2843366"/>
                <a:gd name="connsiteX2" fmla="*/ 1888223 w 2640949"/>
                <a:gd name="connsiteY2" fmla="*/ 329176 h 2843366"/>
                <a:gd name="connsiteX3" fmla="*/ 1605134 w 2640949"/>
                <a:gd name="connsiteY3" fmla="*/ 524845 h 2843366"/>
                <a:gd name="connsiteX4" fmla="*/ 1456737 w 2640949"/>
                <a:gd name="connsiteY4" fmla="*/ 880306 h 2843366"/>
                <a:gd name="connsiteX5" fmla="*/ 1280061 w 2640949"/>
                <a:gd name="connsiteY5" fmla="*/ 1203022 h 2843366"/>
                <a:gd name="connsiteX6" fmla="*/ 1136258 w 2640949"/>
                <a:gd name="connsiteY6" fmla="*/ 1440297 h 2843366"/>
                <a:gd name="connsiteX7" fmla="*/ 973405 w 2640949"/>
                <a:gd name="connsiteY7" fmla="*/ 1779228 h 2843366"/>
                <a:gd name="connsiteX8" fmla="*/ 785518 w 2640949"/>
                <a:gd name="connsiteY8" fmla="*/ 2052336 h 2843366"/>
                <a:gd name="connsiteX9" fmla="*/ 560290 w 2640949"/>
                <a:gd name="connsiteY9" fmla="*/ 2343926 h 2843366"/>
                <a:gd name="connsiteX10" fmla="*/ 290977 w 2640949"/>
                <a:gd name="connsiteY10" fmla="*/ 2617034 h 2843366"/>
                <a:gd name="connsiteX11" fmla="*/ 0 w 2640949"/>
                <a:gd name="connsiteY11" fmla="*/ 2843366 h 2843366"/>
                <a:gd name="connsiteX0" fmla="*/ 2349971 w 2349971"/>
                <a:gd name="connsiteY0" fmla="*/ 7840 h 2617034"/>
                <a:gd name="connsiteX1" fmla="*/ 2215866 w 2349971"/>
                <a:gd name="connsiteY1" fmla="*/ 27917 h 2617034"/>
                <a:gd name="connsiteX2" fmla="*/ 1597245 w 2349971"/>
                <a:gd name="connsiteY2" fmla="*/ 329176 h 2617034"/>
                <a:gd name="connsiteX3" fmla="*/ 1314156 w 2349971"/>
                <a:gd name="connsiteY3" fmla="*/ 524845 h 2617034"/>
                <a:gd name="connsiteX4" fmla="*/ 1165759 w 2349971"/>
                <a:gd name="connsiteY4" fmla="*/ 880306 h 2617034"/>
                <a:gd name="connsiteX5" fmla="*/ 989083 w 2349971"/>
                <a:gd name="connsiteY5" fmla="*/ 1203022 h 2617034"/>
                <a:gd name="connsiteX6" fmla="*/ 845280 w 2349971"/>
                <a:gd name="connsiteY6" fmla="*/ 1440297 h 2617034"/>
                <a:gd name="connsiteX7" fmla="*/ 682427 w 2349971"/>
                <a:gd name="connsiteY7" fmla="*/ 1779228 h 2617034"/>
                <a:gd name="connsiteX8" fmla="*/ 494540 w 2349971"/>
                <a:gd name="connsiteY8" fmla="*/ 2052336 h 2617034"/>
                <a:gd name="connsiteX9" fmla="*/ 269312 w 2349971"/>
                <a:gd name="connsiteY9" fmla="*/ 2343926 h 2617034"/>
                <a:gd name="connsiteX10" fmla="*/ -1 w 2349971"/>
                <a:gd name="connsiteY10" fmla="*/ 2617034 h 2617034"/>
                <a:gd name="connsiteX0" fmla="*/ 2080659 w 2080659"/>
                <a:gd name="connsiteY0" fmla="*/ 7840 h 2343926"/>
                <a:gd name="connsiteX1" fmla="*/ 1946554 w 2080659"/>
                <a:gd name="connsiteY1" fmla="*/ 27917 h 2343926"/>
                <a:gd name="connsiteX2" fmla="*/ 1327933 w 2080659"/>
                <a:gd name="connsiteY2" fmla="*/ 329176 h 2343926"/>
                <a:gd name="connsiteX3" fmla="*/ 1044844 w 2080659"/>
                <a:gd name="connsiteY3" fmla="*/ 524845 h 2343926"/>
                <a:gd name="connsiteX4" fmla="*/ 896447 w 2080659"/>
                <a:gd name="connsiteY4" fmla="*/ 880306 h 2343926"/>
                <a:gd name="connsiteX5" fmla="*/ 719771 w 2080659"/>
                <a:gd name="connsiteY5" fmla="*/ 1203022 h 2343926"/>
                <a:gd name="connsiteX6" fmla="*/ 575968 w 2080659"/>
                <a:gd name="connsiteY6" fmla="*/ 1440297 h 2343926"/>
                <a:gd name="connsiteX7" fmla="*/ 413115 w 2080659"/>
                <a:gd name="connsiteY7" fmla="*/ 1779228 h 2343926"/>
                <a:gd name="connsiteX8" fmla="*/ 225228 w 2080659"/>
                <a:gd name="connsiteY8" fmla="*/ 2052336 h 2343926"/>
                <a:gd name="connsiteX9" fmla="*/ 0 w 2080659"/>
                <a:gd name="connsiteY9" fmla="*/ 2343926 h 2343926"/>
                <a:gd name="connsiteX0" fmla="*/ 1855431 w 1855431"/>
                <a:gd name="connsiteY0" fmla="*/ 7840 h 2052337"/>
                <a:gd name="connsiteX1" fmla="*/ 1721326 w 1855431"/>
                <a:gd name="connsiteY1" fmla="*/ 27917 h 2052337"/>
                <a:gd name="connsiteX2" fmla="*/ 1102705 w 1855431"/>
                <a:gd name="connsiteY2" fmla="*/ 329176 h 2052337"/>
                <a:gd name="connsiteX3" fmla="*/ 819616 w 1855431"/>
                <a:gd name="connsiteY3" fmla="*/ 524845 h 2052337"/>
                <a:gd name="connsiteX4" fmla="*/ 671219 w 1855431"/>
                <a:gd name="connsiteY4" fmla="*/ 880306 h 2052337"/>
                <a:gd name="connsiteX5" fmla="*/ 494543 w 1855431"/>
                <a:gd name="connsiteY5" fmla="*/ 1203022 h 2052337"/>
                <a:gd name="connsiteX6" fmla="*/ 350740 w 1855431"/>
                <a:gd name="connsiteY6" fmla="*/ 1440297 h 2052337"/>
                <a:gd name="connsiteX7" fmla="*/ 187887 w 1855431"/>
                <a:gd name="connsiteY7" fmla="*/ 1779228 h 2052337"/>
                <a:gd name="connsiteX8" fmla="*/ 0 w 1855431"/>
                <a:gd name="connsiteY8" fmla="*/ 2052336 h 2052337"/>
                <a:gd name="connsiteX0" fmla="*/ 1667544 w 1667544"/>
                <a:gd name="connsiteY0" fmla="*/ 7840 h 1779228"/>
                <a:gd name="connsiteX1" fmla="*/ 1533439 w 1667544"/>
                <a:gd name="connsiteY1" fmla="*/ 27917 h 1779228"/>
                <a:gd name="connsiteX2" fmla="*/ 914818 w 1667544"/>
                <a:gd name="connsiteY2" fmla="*/ 329176 h 1779228"/>
                <a:gd name="connsiteX3" fmla="*/ 631729 w 1667544"/>
                <a:gd name="connsiteY3" fmla="*/ 524845 h 1779228"/>
                <a:gd name="connsiteX4" fmla="*/ 483332 w 1667544"/>
                <a:gd name="connsiteY4" fmla="*/ 880306 h 1779228"/>
                <a:gd name="connsiteX5" fmla="*/ 306656 w 1667544"/>
                <a:gd name="connsiteY5" fmla="*/ 1203022 h 1779228"/>
                <a:gd name="connsiteX6" fmla="*/ 162853 w 1667544"/>
                <a:gd name="connsiteY6" fmla="*/ 1440297 h 1779228"/>
                <a:gd name="connsiteX7" fmla="*/ 0 w 1667544"/>
                <a:gd name="connsiteY7" fmla="*/ 1779228 h 1779228"/>
                <a:gd name="connsiteX0" fmla="*/ 1504691 w 1504691"/>
                <a:gd name="connsiteY0" fmla="*/ 7840 h 1440297"/>
                <a:gd name="connsiteX1" fmla="*/ 1370586 w 1504691"/>
                <a:gd name="connsiteY1" fmla="*/ 27917 h 1440297"/>
                <a:gd name="connsiteX2" fmla="*/ 751965 w 1504691"/>
                <a:gd name="connsiteY2" fmla="*/ 329176 h 1440297"/>
                <a:gd name="connsiteX3" fmla="*/ 468876 w 1504691"/>
                <a:gd name="connsiteY3" fmla="*/ 524845 h 1440297"/>
                <a:gd name="connsiteX4" fmla="*/ 320479 w 1504691"/>
                <a:gd name="connsiteY4" fmla="*/ 880306 h 1440297"/>
                <a:gd name="connsiteX5" fmla="*/ 143803 w 1504691"/>
                <a:gd name="connsiteY5" fmla="*/ 1203022 h 1440297"/>
                <a:gd name="connsiteX6" fmla="*/ 0 w 1504691"/>
                <a:gd name="connsiteY6" fmla="*/ 1440297 h 1440297"/>
                <a:gd name="connsiteX0" fmla="*/ 1360888 w 1360888"/>
                <a:gd name="connsiteY0" fmla="*/ 7840 h 1203022"/>
                <a:gd name="connsiteX1" fmla="*/ 1226783 w 1360888"/>
                <a:gd name="connsiteY1" fmla="*/ 27917 h 1203022"/>
                <a:gd name="connsiteX2" fmla="*/ 608162 w 1360888"/>
                <a:gd name="connsiteY2" fmla="*/ 329176 h 1203022"/>
                <a:gd name="connsiteX3" fmla="*/ 325073 w 1360888"/>
                <a:gd name="connsiteY3" fmla="*/ 524845 h 1203022"/>
                <a:gd name="connsiteX4" fmla="*/ 176676 w 1360888"/>
                <a:gd name="connsiteY4" fmla="*/ 880306 h 1203022"/>
                <a:gd name="connsiteX5" fmla="*/ 0 w 1360888"/>
                <a:gd name="connsiteY5" fmla="*/ 1203022 h 1203022"/>
                <a:gd name="connsiteX0" fmla="*/ 1416362 w 1416362"/>
                <a:gd name="connsiteY0" fmla="*/ 7840 h 1327783"/>
                <a:gd name="connsiteX1" fmla="*/ 1282257 w 1416362"/>
                <a:gd name="connsiteY1" fmla="*/ 27917 h 1327783"/>
                <a:gd name="connsiteX2" fmla="*/ 663636 w 1416362"/>
                <a:gd name="connsiteY2" fmla="*/ 329176 h 1327783"/>
                <a:gd name="connsiteX3" fmla="*/ 380547 w 1416362"/>
                <a:gd name="connsiteY3" fmla="*/ 524845 h 1327783"/>
                <a:gd name="connsiteX4" fmla="*/ 232150 w 1416362"/>
                <a:gd name="connsiteY4" fmla="*/ 880306 h 1327783"/>
                <a:gd name="connsiteX5" fmla="*/ 0 w 1416362"/>
                <a:gd name="connsiteY5" fmla="*/ 1327783 h 1327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16362" h="1327783">
                  <a:moveTo>
                    <a:pt x="1416362" y="7840"/>
                  </a:moveTo>
                  <a:cubicBezTo>
                    <a:pt x="1402230" y="15807"/>
                    <a:pt x="1407711" y="-25639"/>
                    <a:pt x="1282257" y="27917"/>
                  </a:cubicBezTo>
                  <a:cubicBezTo>
                    <a:pt x="1156803" y="81473"/>
                    <a:pt x="822139" y="250975"/>
                    <a:pt x="663636" y="329176"/>
                  </a:cubicBezTo>
                  <a:lnTo>
                    <a:pt x="380547" y="524845"/>
                  </a:lnTo>
                  <a:lnTo>
                    <a:pt x="232150" y="880306"/>
                  </a:lnTo>
                  <a:lnTo>
                    <a:pt x="0" y="1327783"/>
                  </a:lnTo>
                </a:path>
              </a:pathLst>
            </a:custGeom>
            <a:noFill/>
            <a:ln w="50800" cap="rnd">
              <a:solidFill>
                <a:schemeClr val="accent2">
                  <a:lumMod val="75000"/>
                </a:schemeClr>
              </a:solidFill>
              <a:prstDash val="sysDot"/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64" name="正方形/長方形 163"/>
            <p:cNvSpPr/>
            <p:nvPr/>
          </p:nvSpPr>
          <p:spPr>
            <a:xfrm>
              <a:off x="9324592" y="9356035"/>
              <a:ext cx="91035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太平洋</a:t>
              </a:r>
              <a:r>
                <a:rPr kumimoji="1" lang="ja-JP" altLang="en-US" sz="7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岸自転</a:t>
              </a:r>
              <a:r>
                <a:rPr kumimoji="1"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車道</a:t>
              </a:r>
              <a:endPara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5" name="フリーフォーム 164"/>
            <p:cNvSpPr>
              <a:spLocks noChangeAspect="1"/>
            </p:cNvSpPr>
            <p:nvPr/>
          </p:nvSpPr>
          <p:spPr>
            <a:xfrm>
              <a:off x="11176425" y="7192205"/>
              <a:ext cx="203252" cy="407037"/>
            </a:xfrm>
            <a:custGeom>
              <a:avLst/>
              <a:gdLst>
                <a:gd name="connsiteX0" fmla="*/ 4820 w 881363"/>
                <a:gd name="connsiteY0" fmla="*/ 771644 h 1043649"/>
                <a:gd name="connsiteX1" fmla="*/ 190557 w 881363"/>
                <a:gd name="connsiteY1" fmla="*/ 590669 h 1043649"/>
                <a:gd name="connsiteX2" fmla="*/ 276282 w 881363"/>
                <a:gd name="connsiteY2" fmla="*/ 447794 h 1043649"/>
                <a:gd name="connsiteX3" fmla="*/ 385820 w 881363"/>
                <a:gd name="connsiteY3" fmla="*/ 319206 h 1043649"/>
                <a:gd name="connsiteX4" fmla="*/ 481070 w 881363"/>
                <a:gd name="connsiteY4" fmla="*/ 195381 h 1043649"/>
                <a:gd name="connsiteX5" fmla="*/ 538220 w 881363"/>
                <a:gd name="connsiteY5" fmla="*/ 90606 h 1043649"/>
                <a:gd name="connsiteX6" fmla="*/ 600132 w 881363"/>
                <a:gd name="connsiteY6" fmla="*/ 119 h 1043649"/>
                <a:gd name="connsiteX7" fmla="*/ 723957 w 881363"/>
                <a:gd name="connsiteY7" fmla="*/ 109656 h 1043649"/>
                <a:gd name="connsiteX8" fmla="*/ 776345 w 881363"/>
                <a:gd name="connsiteY8" fmla="*/ 171569 h 1043649"/>
                <a:gd name="connsiteX9" fmla="*/ 838257 w 881363"/>
                <a:gd name="connsiteY9" fmla="*/ 209669 h 1043649"/>
                <a:gd name="connsiteX10" fmla="*/ 881120 w 881363"/>
                <a:gd name="connsiteY10" fmla="*/ 262056 h 1043649"/>
                <a:gd name="connsiteX11" fmla="*/ 819207 w 881363"/>
                <a:gd name="connsiteY11" fmla="*/ 381119 h 1043649"/>
                <a:gd name="connsiteX12" fmla="*/ 704907 w 881363"/>
                <a:gd name="connsiteY12" fmla="*/ 485894 h 1043649"/>
                <a:gd name="connsiteX13" fmla="*/ 609657 w 881363"/>
                <a:gd name="connsiteY13" fmla="*/ 538281 h 1043649"/>
                <a:gd name="connsiteX14" fmla="*/ 490595 w 881363"/>
                <a:gd name="connsiteY14" fmla="*/ 662106 h 1043649"/>
                <a:gd name="connsiteX15" fmla="*/ 385820 w 881363"/>
                <a:gd name="connsiteY15" fmla="*/ 752594 h 1043649"/>
                <a:gd name="connsiteX16" fmla="*/ 266757 w 881363"/>
                <a:gd name="connsiteY16" fmla="*/ 843081 h 1043649"/>
                <a:gd name="connsiteX17" fmla="*/ 195320 w 881363"/>
                <a:gd name="connsiteY17" fmla="*/ 909756 h 1043649"/>
                <a:gd name="connsiteX18" fmla="*/ 114357 w 881363"/>
                <a:gd name="connsiteY18" fmla="*/ 1043106 h 1043649"/>
                <a:gd name="connsiteX19" fmla="*/ 52445 w 881363"/>
                <a:gd name="connsiteY19" fmla="*/ 952619 h 1043649"/>
                <a:gd name="connsiteX20" fmla="*/ 52445 w 881363"/>
                <a:gd name="connsiteY20" fmla="*/ 847844 h 1043649"/>
                <a:gd name="connsiteX21" fmla="*/ 4820 w 881363"/>
                <a:gd name="connsiteY21" fmla="*/ 771644 h 1043649"/>
                <a:gd name="connsiteX0" fmla="*/ 4820 w 881363"/>
                <a:gd name="connsiteY0" fmla="*/ 685989 h 957994"/>
                <a:gd name="connsiteX1" fmla="*/ 190557 w 881363"/>
                <a:gd name="connsiteY1" fmla="*/ 505014 h 957994"/>
                <a:gd name="connsiteX2" fmla="*/ 276282 w 881363"/>
                <a:gd name="connsiteY2" fmla="*/ 362139 h 957994"/>
                <a:gd name="connsiteX3" fmla="*/ 385820 w 881363"/>
                <a:gd name="connsiteY3" fmla="*/ 233551 h 957994"/>
                <a:gd name="connsiteX4" fmla="*/ 481070 w 881363"/>
                <a:gd name="connsiteY4" fmla="*/ 109726 h 957994"/>
                <a:gd name="connsiteX5" fmla="*/ 538220 w 881363"/>
                <a:gd name="connsiteY5" fmla="*/ 4951 h 957994"/>
                <a:gd name="connsiteX6" fmla="*/ 723957 w 881363"/>
                <a:gd name="connsiteY6" fmla="*/ 24001 h 957994"/>
                <a:gd name="connsiteX7" fmla="*/ 776345 w 881363"/>
                <a:gd name="connsiteY7" fmla="*/ 85914 h 957994"/>
                <a:gd name="connsiteX8" fmla="*/ 838257 w 881363"/>
                <a:gd name="connsiteY8" fmla="*/ 124014 h 957994"/>
                <a:gd name="connsiteX9" fmla="*/ 881120 w 881363"/>
                <a:gd name="connsiteY9" fmla="*/ 176401 h 957994"/>
                <a:gd name="connsiteX10" fmla="*/ 819207 w 881363"/>
                <a:gd name="connsiteY10" fmla="*/ 295464 h 957994"/>
                <a:gd name="connsiteX11" fmla="*/ 704907 w 881363"/>
                <a:gd name="connsiteY11" fmla="*/ 400239 h 957994"/>
                <a:gd name="connsiteX12" fmla="*/ 609657 w 881363"/>
                <a:gd name="connsiteY12" fmla="*/ 452626 h 957994"/>
                <a:gd name="connsiteX13" fmla="*/ 490595 w 881363"/>
                <a:gd name="connsiteY13" fmla="*/ 576451 h 957994"/>
                <a:gd name="connsiteX14" fmla="*/ 385820 w 881363"/>
                <a:gd name="connsiteY14" fmla="*/ 666939 h 957994"/>
                <a:gd name="connsiteX15" fmla="*/ 266757 w 881363"/>
                <a:gd name="connsiteY15" fmla="*/ 757426 h 957994"/>
                <a:gd name="connsiteX16" fmla="*/ 195320 w 881363"/>
                <a:gd name="connsiteY16" fmla="*/ 824101 h 957994"/>
                <a:gd name="connsiteX17" fmla="*/ 114357 w 881363"/>
                <a:gd name="connsiteY17" fmla="*/ 957451 h 957994"/>
                <a:gd name="connsiteX18" fmla="*/ 52445 w 881363"/>
                <a:gd name="connsiteY18" fmla="*/ 866964 h 957994"/>
                <a:gd name="connsiteX19" fmla="*/ 52445 w 881363"/>
                <a:gd name="connsiteY19" fmla="*/ 762189 h 957994"/>
                <a:gd name="connsiteX20" fmla="*/ 4820 w 881363"/>
                <a:gd name="connsiteY20" fmla="*/ 685989 h 957994"/>
                <a:gd name="connsiteX0" fmla="*/ 4820 w 881363"/>
                <a:gd name="connsiteY0" fmla="*/ 681212 h 953217"/>
                <a:gd name="connsiteX1" fmla="*/ 190557 w 881363"/>
                <a:gd name="connsiteY1" fmla="*/ 500237 h 953217"/>
                <a:gd name="connsiteX2" fmla="*/ 276282 w 881363"/>
                <a:gd name="connsiteY2" fmla="*/ 357362 h 953217"/>
                <a:gd name="connsiteX3" fmla="*/ 385820 w 881363"/>
                <a:gd name="connsiteY3" fmla="*/ 228774 h 953217"/>
                <a:gd name="connsiteX4" fmla="*/ 481070 w 881363"/>
                <a:gd name="connsiteY4" fmla="*/ 104949 h 953217"/>
                <a:gd name="connsiteX5" fmla="*/ 538220 w 881363"/>
                <a:gd name="connsiteY5" fmla="*/ 174 h 953217"/>
                <a:gd name="connsiteX6" fmla="*/ 776345 w 881363"/>
                <a:gd name="connsiteY6" fmla="*/ 81137 h 953217"/>
                <a:gd name="connsiteX7" fmla="*/ 838257 w 881363"/>
                <a:gd name="connsiteY7" fmla="*/ 119237 h 953217"/>
                <a:gd name="connsiteX8" fmla="*/ 881120 w 881363"/>
                <a:gd name="connsiteY8" fmla="*/ 171624 h 953217"/>
                <a:gd name="connsiteX9" fmla="*/ 819207 w 881363"/>
                <a:gd name="connsiteY9" fmla="*/ 290687 h 953217"/>
                <a:gd name="connsiteX10" fmla="*/ 704907 w 881363"/>
                <a:gd name="connsiteY10" fmla="*/ 395462 h 953217"/>
                <a:gd name="connsiteX11" fmla="*/ 609657 w 881363"/>
                <a:gd name="connsiteY11" fmla="*/ 447849 h 953217"/>
                <a:gd name="connsiteX12" fmla="*/ 490595 w 881363"/>
                <a:gd name="connsiteY12" fmla="*/ 571674 h 953217"/>
                <a:gd name="connsiteX13" fmla="*/ 385820 w 881363"/>
                <a:gd name="connsiteY13" fmla="*/ 662162 h 953217"/>
                <a:gd name="connsiteX14" fmla="*/ 266757 w 881363"/>
                <a:gd name="connsiteY14" fmla="*/ 752649 h 953217"/>
                <a:gd name="connsiteX15" fmla="*/ 195320 w 881363"/>
                <a:gd name="connsiteY15" fmla="*/ 819324 h 953217"/>
                <a:gd name="connsiteX16" fmla="*/ 114357 w 881363"/>
                <a:gd name="connsiteY16" fmla="*/ 952674 h 953217"/>
                <a:gd name="connsiteX17" fmla="*/ 52445 w 881363"/>
                <a:gd name="connsiteY17" fmla="*/ 862187 h 953217"/>
                <a:gd name="connsiteX18" fmla="*/ 52445 w 881363"/>
                <a:gd name="connsiteY18" fmla="*/ 757412 h 953217"/>
                <a:gd name="connsiteX19" fmla="*/ 4820 w 881363"/>
                <a:gd name="connsiteY19" fmla="*/ 681212 h 953217"/>
                <a:gd name="connsiteX0" fmla="*/ 4820 w 884118"/>
                <a:gd name="connsiteY0" fmla="*/ 681099 h 953104"/>
                <a:gd name="connsiteX1" fmla="*/ 190557 w 884118"/>
                <a:gd name="connsiteY1" fmla="*/ 500124 h 953104"/>
                <a:gd name="connsiteX2" fmla="*/ 276282 w 884118"/>
                <a:gd name="connsiteY2" fmla="*/ 357249 h 953104"/>
                <a:gd name="connsiteX3" fmla="*/ 385820 w 884118"/>
                <a:gd name="connsiteY3" fmla="*/ 228661 h 953104"/>
                <a:gd name="connsiteX4" fmla="*/ 481070 w 884118"/>
                <a:gd name="connsiteY4" fmla="*/ 104836 h 953104"/>
                <a:gd name="connsiteX5" fmla="*/ 538220 w 884118"/>
                <a:gd name="connsiteY5" fmla="*/ 61 h 953104"/>
                <a:gd name="connsiteX6" fmla="*/ 838257 w 884118"/>
                <a:gd name="connsiteY6" fmla="*/ 119124 h 953104"/>
                <a:gd name="connsiteX7" fmla="*/ 881120 w 884118"/>
                <a:gd name="connsiteY7" fmla="*/ 171511 h 953104"/>
                <a:gd name="connsiteX8" fmla="*/ 819207 w 884118"/>
                <a:gd name="connsiteY8" fmla="*/ 290574 h 953104"/>
                <a:gd name="connsiteX9" fmla="*/ 704907 w 884118"/>
                <a:gd name="connsiteY9" fmla="*/ 395349 h 953104"/>
                <a:gd name="connsiteX10" fmla="*/ 609657 w 884118"/>
                <a:gd name="connsiteY10" fmla="*/ 447736 h 953104"/>
                <a:gd name="connsiteX11" fmla="*/ 490595 w 884118"/>
                <a:gd name="connsiteY11" fmla="*/ 571561 h 953104"/>
                <a:gd name="connsiteX12" fmla="*/ 385820 w 884118"/>
                <a:gd name="connsiteY12" fmla="*/ 662049 h 953104"/>
                <a:gd name="connsiteX13" fmla="*/ 266757 w 884118"/>
                <a:gd name="connsiteY13" fmla="*/ 752536 h 953104"/>
                <a:gd name="connsiteX14" fmla="*/ 195320 w 884118"/>
                <a:gd name="connsiteY14" fmla="*/ 819211 h 953104"/>
                <a:gd name="connsiteX15" fmla="*/ 114357 w 884118"/>
                <a:gd name="connsiteY15" fmla="*/ 952561 h 953104"/>
                <a:gd name="connsiteX16" fmla="*/ 52445 w 884118"/>
                <a:gd name="connsiteY16" fmla="*/ 862074 h 953104"/>
                <a:gd name="connsiteX17" fmla="*/ 52445 w 884118"/>
                <a:gd name="connsiteY17" fmla="*/ 757299 h 953104"/>
                <a:gd name="connsiteX18" fmla="*/ 4820 w 884118"/>
                <a:gd name="connsiteY18" fmla="*/ 681099 h 953104"/>
                <a:gd name="connsiteX0" fmla="*/ 4820 w 895579"/>
                <a:gd name="connsiteY0" fmla="*/ 682113 h 954118"/>
                <a:gd name="connsiteX1" fmla="*/ 190557 w 895579"/>
                <a:gd name="connsiteY1" fmla="*/ 501138 h 954118"/>
                <a:gd name="connsiteX2" fmla="*/ 276282 w 895579"/>
                <a:gd name="connsiteY2" fmla="*/ 358263 h 954118"/>
                <a:gd name="connsiteX3" fmla="*/ 385820 w 895579"/>
                <a:gd name="connsiteY3" fmla="*/ 229675 h 954118"/>
                <a:gd name="connsiteX4" fmla="*/ 481070 w 895579"/>
                <a:gd name="connsiteY4" fmla="*/ 105850 h 954118"/>
                <a:gd name="connsiteX5" fmla="*/ 538220 w 895579"/>
                <a:gd name="connsiteY5" fmla="*/ 1075 h 954118"/>
                <a:gd name="connsiteX6" fmla="*/ 881120 w 895579"/>
                <a:gd name="connsiteY6" fmla="*/ 172525 h 954118"/>
                <a:gd name="connsiteX7" fmla="*/ 819207 w 895579"/>
                <a:gd name="connsiteY7" fmla="*/ 291588 h 954118"/>
                <a:gd name="connsiteX8" fmla="*/ 704907 w 895579"/>
                <a:gd name="connsiteY8" fmla="*/ 396363 h 954118"/>
                <a:gd name="connsiteX9" fmla="*/ 609657 w 895579"/>
                <a:gd name="connsiteY9" fmla="*/ 448750 h 954118"/>
                <a:gd name="connsiteX10" fmla="*/ 490595 w 895579"/>
                <a:gd name="connsiteY10" fmla="*/ 572575 h 954118"/>
                <a:gd name="connsiteX11" fmla="*/ 385820 w 895579"/>
                <a:gd name="connsiteY11" fmla="*/ 663063 h 954118"/>
                <a:gd name="connsiteX12" fmla="*/ 266757 w 895579"/>
                <a:gd name="connsiteY12" fmla="*/ 753550 h 954118"/>
                <a:gd name="connsiteX13" fmla="*/ 195320 w 895579"/>
                <a:gd name="connsiteY13" fmla="*/ 820225 h 954118"/>
                <a:gd name="connsiteX14" fmla="*/ 114357 w 895579"/>
                <a:gd name="connsiteY14" fmla="*/ 953575 h 954118"/>
                <a:gd name="connsiteX15" fmla="*/ 52445 w 895579"/>
                <a:gd name="connsiteY15" fmla="*/ 863088 h 954118"/>
                <a:gd name="connsiteX16" fmla="*/ 52445 w 895579"/>
                <a:gd name="connsiteY16" fmla="*/ 758313 h 954118"/>
                <a:gd name="connsiteX17" fmla="*/ 4820 w 895579"/>
                <a:gd name="connsiteY17" fmla="*/ 682113 h 954118"/>
                <a:gd name="connsiteX0" fmla="*/ 4820 w 823754"/>
                <a:gd name="connsiteY0" fmla="*/ 687008 h 959013"/>
                <a:gd name="connsiteX1" fmla="*/ 190557 w 823754"/>
                <a:gd name="connsiteY1" fmla="*/ 506033 h 959013"/>
                <a:gd name="connsiteX2" fmla="*/ 276282 w 823754"/>
                <a:gd name="connsiteY2" fmla="*/ 363158 h 959013"/>
                <a:gd name="connsiteX3" fmla="*/ 385820 w 823754"/>
                <a:gd name="connsiteY3" fmla="*/ 234570 h 959013"/>
                <a:gd name="connsiteX4" fmla="*/ 481070 w 823754"/>
                <a:gd name="connsiteY4" fmla="*/ 110745 h 959013"/>
                <a:gd name="connsiteX5" fmla="*/ 538220 w 823754"/>
                <a:gd name="connsiteY5" fmla="*/ 5970 h 959013"/>
                <a:gd name="connsiteX6" fmla="*/ 819207 w 823754"/>
                <a:gd name="connsiteY6" fmla="*/ 296483 h 959013"/>
                <a:gd name="connsiteX7" fmla="*/ 704907 w 823754"/>
                <a:gd name="connsiteY7" fmla="*/ 401258 h 959013"/>
                <a:gd name="connsiteX8" fmla="*/ 609657 w 823754"/>
                <a:gd name="connsiteY8" fmla="*/ 453645 h 959013"/>
                <a:gd name="connsiteX9" fmla="*/ 490595 w 823754"/>
                <a:gd name="connsiteY9" fmla="*/ 577470 h 959013"/>
                <a:gd name="connsiteX10" fmla="*/ 385820 w 823754"/>
                <a:gd name="connsiteY10" fmla="*/ 667958 h 959013"/>
                <a:gd name="connsiteX11" fmla="*/ 266757 w 823754"/>
                <a:gd name="connsiteY11" fmla="*/ 758445 h 959013"/>
                <a:gd name="connsiteX12" fmla="*/ 195320 w 823754"/>
                <a:gd name="connsiteY12" fmla="*/ 825120 h 959013"/>
                <a:gd name="connsiteX13" fmla="*/ 114357 w 823754"/>
                <a:gd name="connsiteY13" fmla="*/ 958470 h 959013"/>
                <a:gd name="connsiteX14" fmla="*/ 52445 w 823754"/>
                <a:gd name="connsiteY14" fmla="*/ 867983 h 959013"/>
                <a:gd name="connsiteX15" fmla="*/ 52445 w 823754"/>
                <a:gd name="connsiteY15" fmla="*/ 763208 h 959013"/>
                <a:gd name="connsiteX16" fmla="*/ 4820 w 823754"/>
                <a:gd name="connsiteY16" fmla="*/ 687008 h 959013"/>
                <a:gd name="connsiteX0" fmla="*/ 4820 w 706229"/>
                <a:gd name="connsiteY0" fmla="*/ 692737 h 964742"/>
                <a:gd name="connsiteX1" fmla="*/ 190557 w 706229"/>
                <a:gd name="connsiteY1" fmla="*/ 511762 h 964742"/>
                <a:gd name="connsiteX2" fmla="*/ 276282 w 706229"/>
                <a:gd name="connsiteY2" fmla="*/ 368887 h 964742"/>
                <a:gd name="connsiteX3" fmla="*/ 385820 w 706229"/>
                <a:gd name="connsiteY3" fmla="*/ 240299 h 964742"/>
                <a:gd name="connsiteX4" fmla="*/ 481070 w 706229"/>
                <a:gd name="connsiteY4" fmla="*/ 116474 h 964742"/>
                <a:gd name="connsiteX5" fmla="*/ 538220 w 706229"/>
                <a:gd name="connsiteY5" fmla="*/ 11699 h 964742"/>
                <a:gd name="connsiteX6" fmla="*/ 704907 w 706229"/>
                <a:gd name="connsiteY6" fmla="*/ 406987 h 964742"/>
                <a:gd name="connsiteX7" fmla="*/ 609657 w 706229"/>
                <a:gd name="connsiteY7" fmla="*/ 459374 h 964742"/>
                <a:gd name="connsiteX8" fmla="*/ 490595 w 706229"/>
                <a:gd name="connsiteY8" fmla="*/ 583199 h 964742"/>
                <a:gd name="connsiteX9" fmla="*/ 385820 w 706229"/>
                <a:gd name="connsiteY9" fmla="*/ 673687 h 964742"/>
                <a:gd name="connsiteX10" fmla="*/ 266757 w 706229"/>
                <a:gd name="connsiteY10" fmla="*/ 764174 h 964742"/>
                <a:gd name="connsiteX11" fmla="*/ 195320 w 706229"/>
                <a:gd name="connsiteY11" fmla="*/ 830849 h 964742"/>
                <a:gd name="connsiteX12" fmla="*/ 114357 w 706229"/>
                <a:gd name="connsiteY12" fmla="*/ 964199 h 964742"/>
                <a:gd name="connsiteX13" fmla="*/ 52445 w 706229"/>
                <a:gd name="connsiteY13" fmla="*/ 873712 h 964742"/>
                <a:gd name="connsiteX14" fmla="*/ 52445 w 706229"/>
                <a:gd name="connsiteY14" fmla="*/ 768937 h 964742"/>
                <a:gd name="connsiteX15" fmla="*/ 4820 w 706229"/>
                <a:gd name="connsiteY15" fmla="*/ 692737 h 964742"/>
                <a:gd name="connsiteX0" fmla="*/ 4820 w 610398"/>
                <a:gd name="connsiteY0" fmla="*/ 695865 h 967870"/>
                <a:gd name="connsiteX1" fmla="*/ 190557 w 610398"/>
                <a:gd name="connsiteY1" fmla="*/ 514890 h 967870"/>
                <a:gd name="connsiteX2" fmla="*/ 276282 w 610398"/>
                <a:gd name="connsiteY2" fmla="*/ 372015 h 967870"/>
                <a:gd name="connsiteX3" fmla="*/ 385820 w 610398"/>
                <a:gd name="connsiteY3" fmla="*/ 243427 h 967870"/>
                <a:gd name="connsiteX4" fmla="*/ 481070 w 610398"/>
                <a:gd name="connsiteY4" fmla="*/ 119602 h 967870"/>
                <a:gd name="connsiteX5" fmla="*/ 538220 w 610398"/>
                <a:gd name="connsiteY5" fmla="*/ 14827 h 967870"/>
                <a:gd name="connsiteX6" fmla="*/ 609657 w 610398"/>
                <a:gd name="connsiteY6" fmla="*/ 462502 h 967870"/>
                <a:gd name="connsiteX7" fmla="*/ 490595 w 610398"/>
                <a:gd name="connsiteY7" fmla="*/ 586327 h 967870"/>
                <a:gd name="connsiteX8" fmla="*/ 385820 w 610398"/>
                <a:gd name="connsiteY8" fmla="*/ 676815 h 967870"/>
                <a:gd name="connsiteX9" fmla="*/ 266757 w 610398"/>
                <a:gd name="connsiteY9" fmla="*/ 767302 h 967870"/>
                <a:gd name="connsiteX10" fmla="*/ 195320 w 610398"/>
                <a:gd name="connsiteY10" fmla="*/ 833977 h 967870"/>
                <a:gd name="connsiteX11" fmla="*/ 114357 w 610398"/>
                <a:gd name="connsiteY11" fmla="*/ 967327 h 967870"/>
                <a:gd name="connsiteX12" fmla="*/ 52445 w 610398"/>
                <a:gd name="connsiteY12" fmla="*/ 876840 h 967870"/>
                <a:gd name="connsiteX13" fmla="*/ 52445 w 610398"/>
                <a:gd name="connsiteY13" fmla="*/ 772065 h 967870"/>
                <a:gd name="connsiteX14" fmla="*/ 4820 w 610398"/>
                <a:gd name="connsiteY14" fmla="*/ 695865 h 967870"/>
                <a:gd name="connsiteX0" fmla="*/ 4820 w 538295"/>
                <a:gd name="connsiteY0" fmla="*/ 703689 h 975694"/>
                <a:gd name="connsiteX1" fmla="*/ 190557 w 538295"/>
                <a:gd name="connsiteY1" fmla="*/ 522714 h 975694"/>
                <a:gd name="connsiteX2" fmla="*/ 276282 w 538295"/>
                <a:gd name="connsiteY2" fmla="*/ 379839 h 975694"/>
                <a:gd name="connsiteX3" fmla="*/ 385820 w 538295"/>
                <a:gd name="connsiteY3" fmla="*/ 251251 h 975694"/>
                <a:gd name="connsiteX4" fmla="*/ 481070 w 538295"/>
                <a:gd name="connsiteY4" fmla="*/ 127426 h 975694"/>
                <a:gd name="connsiteX5" fmla="*/ 538220 w 538295"/>
                <a:gd name="connsiteY5" fmla="*/ 22651 h 975694"/>
                <a:gd name="connsiteX6" fmla="*/ 490595 w 538295"/>
                <a:gd name="connsiteY6" fmla="*/ 594151 h 975694"/>
                <a:gd name="connsiteX7" fmla="*/ 385820 w 538295"/>
                <a:gd name="connsiteY7" fmla="*/ 684639 h 975694"/>
                <a:gd name="connsiteX8" fmla="*/ 266757 w 538295"/>
                <a:gd name="connsiteY8" fmla="*/ 775126 h 975694"/>
                <a:gd name="connsiteX9" fmla="*/ 195320 w 538295"/>
                <a:gd name="connsiteY9" fmla="*/ 841801 h 975694"/>
                <a:gd name="connsiteX10" fmla="*/ 114357 w 538295"/>
                <a:gd name="connsiteY10" fmla="*/ 975151 h 975694"/>
                <a:gd name="connsiteX11" fmla="*/ 52445 w 538295"/>
                <a:gd name="connsiteY11" fmla="*/ 884664 h 975694"/>
                <a:gd name="connsiteX12" fmla="*/ 52445 w 538295"/>
                <a:gd name="connsiteY12" fmla="*/ 779889 h 975694"/>
                <a:gd name="connsiteX13" fmla="*/ 4820 w 538295"/>
                <a:gd name="connsiteY13" fmla="*/ 703689 h 975694"/>
                <a:gd name="connsiteX0" fmla="*/ 4820 w 541389"/>
                <a:gd name="connsiteY0" fmla="*/ 709662 h 981667"/>
                <a:gd name="connsiteX1" fmla="*/ 190557 w 541389"/>
                <a:gd name="connsiteY1" fmla="*/ 528687 h 981667"/>
                <a:gd name="connsiteX2" fmla="*/ 276282 w 541389"/>
                <a:gd name="connsiteY2" fmla="*/ 385812 h 981667"/>
                <a:gd name="connsiteX3" fmla="*/ 385820 w 541389"/>
                <a:gd name="connsiteY3" fmla="*/ 257224 h 981667"/>
                <a:gd name="connsiteX4" fmla="*/ 481070 w 541389"/>
                <a:gd name="connsiteY4" fmla="*/ 133399 h 981667"/>
                <a:gd name="connsiteX5" fmla="*/ 538220 w 541389"/>
                <a:gd name="connsiteY5" fmla="*/ 28624 h 981667"/>
                <a:gd name="connsiteX6" fmla="*/ 385820 w 541389"/>
                <a:gd name="connsiteY6" fmla="*/ 690612 h 981667"/>
                <a:gd name="connsiteX7" fmla="*/ 266757 w 541389"/>
                <a:gd name="connsiteY7" fmla="*/ 781099 h 981667"/>
                <a:gd name="connsiteX8" fmla="*/ 195320 w 541389"/>
                <a:gd name="connsiteY8" fmla="*/ 847774 h 981667"/>
                <a:gd name="connsiteX9" fmla="*/ 114357 w 541389"/>
                <a:gd name="connsiteY9" fmla="*/ 981124 h 981667"/>
                <a:gd name="connsiteX10" fmla="*/ 52445 w 541389"/>
                <a:gd name="connsiteY10" fmla="*/ 890637 h 981667"/>
                <a:gd name="connsiteX11" fmla="*/ 52445 w 541389"/>
                <a:gd name="connsiteY11" fmla="*/ 785862 h 981667"/>
                <a:gd name="connsiteX12" fmla="*/ 4820 w 541389"/>
                <a:gd name="connsiteY12" fmla="*/ 709662 h 981667"/>
                <a:gd name="connsiteX0" fmla="*/ 4820 w 548431"/>
                <a:gd name="connsiteY0" fmla="*/ 715778 h 987783"/>
                <a:gd name="connsiteX1" fmla="*/ 190557 w 548431"/>
                <a:gd name="connsiteY1" fmla="*/ 534803 h 987783"/>
                <a:gd name="connsiteX2" fmla="*/ 276282 w 548431"/>
                <a:gd name="connsiteY2" fmla="*/ 391928 h 987783"/>
                <a:gd name="connsiteX3" fmla="*/ 385820 w 548431"/>
                <a:gd name="connsiteY3" fmla="*/ 263340 h 987783"/>
                <a:gd name="connsiteX4" fmla="*/ 481070 w 548431"/>
                <a:gd name="connsiteY4" fmla="*/ 139515 h 987783"/>
                <a:gd name="connsiteX5" fmla="*/ 538220 w 548431"/>
                <a:gd name="connsiteY5" fmla="*/ 34740 h 987783"/>
                <a:gd name="connsiteX6" fmla="*/ 266757 w 548431"/>
                <a:gd name="connsiteY6" fmla="*/ 787215 h 987783"/>
                <a:gd name="connsiteX7" fmla="*/ 195320 w 548431"/>
                <a:gd name="connsiteY7" fmla="*/ 853890 h 987783"/>
                <a:gd name="connsiteX8" fmla="*/ 114357 w 548431"/>
                <a:gd name="connsiteY8" fmla="*/ 987240 h 987783"/>
                <a:gd name="connsiteX9" fmla="*/ 52445 w 548431"/>
                <a:gd name="connsiteY9" fmla="*/ 896753 h 987783"/>
                <a:gd name="connsiteX10" fmla="*/ 52445 w 548431"/>
                <a:gd name="connsiteY10" fmla="*/ 791978 h 987783"/>
                <a:gd name="connsiteX11" fmla="*/ 4820 w 548431"/>
                <a:gd name="connsiteY11" fmla="*/ 715778 h 987783"/>
                <a:gd name="connsiteX0" fmla="*/ 4820 w 484158"/>
                <a:gd name="connsiteY0" fmla="*/ 600952 h 872957"/>
                <a:gd name="connsiteX1" fmla="*/ 190557 w 484158"/>
                <a:gd name="connsiteY1" fmla="*/ 419977 h 872957"/>
                <a:gd name="connsiteX2" fmla="*/ 276282 w 484158"/>
                <a:gd name="connsiteY2" fmla="*/ 277102 h 872957"/>
                <a:gd name="connsiteX3" fmla="*/ 385820 w 484158"/>
                <a:gd name="connsiteY3" fmla="*/ 148514 h 872957"/>
                <a:gd name="connsiteX4" fmla="*/ 481070 w 484158"/>
                <a:gd name="connsiteY4" fmla="*/ 24689 h 872957"/>
                <a:gd name="connsiteX5" fmla="*/ 266757 w 484158"/>
                <a:gd name="connsiteY5" fmla="*/ 672389 h 872957"/>
                <a:gd name="connsiteX6" fmla="*/ 195320 w 484158"/>
                <a:gd name="connsiteY6" fmla="*/ 739064 h 872957"/>
                <a:gd name="connsiteX7" fmla="*/ 114357 w 484158"/>
                <a:gd name="connsiteY7" fmla="*/ 872414 h 872957"/>
                <a:gd name="connsiteX8" fmla="*/ 52445 w 484158"/>
                <a:gd name="connsiteY8" fmla="*/ 781927 h 872957"/>
                <a:gd name="connsiteX9" fmla="*/ 52445 w 484158"/>
                <a:gd name="connsiteY9" fmla="*/ 677152 h 872957"/>
                <a:gd name="connsiteX10" fmla="*/ 4820 w 484158"/>
                <a:gd name="connsiteY10" fmla="*/ 600952 h 872957"/>
                <a:gd name="connsiteX0" fmla="*/ 4820 w 385843"/>
                <a:gd name="connsiteY0" fmla="*/ 468974 h 740979"/>
                <a:gd name="connsiteX1" fmla="*/ 190557 w 385843"/>
                <a:gd name="connsiteY1" fmla="*/ 287999 h 740979"/>
                <a:gd name="connsiteX2" fmla="*/ 276282 w 385843"/>
                <a:gd name="connsiteY2" fmla="*/ 145124 h 740979"/>
                <a:gd name="connsiteX3" fmla="*/ 385820 w 385843"/>
                <a:gd name="connsiteY3" fmla="*/ 16536 h 740979"/>
                <a:gd name="connsiteX4" fmla="*/ 266757 w 385843"/>
                <a:gd name="connsiteY4" fmla="*/ 540411 h 740979"/>
                <a:gd name="connsiteX5" fmla="*/ 195320 w 385843"/>
                <a:gd name="connsiteY5" fmla="*/ 607086 h 740979"/>
                <a:gd name="connsiteX6" fmla="*/ 114357 w 385843"/>
                <a:gd name="connsiteY6" fmla="*/ 740436 h 740979"/>
                <a:gd name="connsiteX7" fmla="*/ 52445 w 385843"/>
                <a:gd name="connsiteY7" fmla="*/ 649949 h 740979"/>
                <a:gd name="connsiteX8" fmla="*/ 52445 w 385843"/>
                <a:gd name="connsiteY8" fmla="*/ 545174 h 740979"/>
                <a:gd name="connsiteX9" fmla="*/ 4820 w 385843"/>
                <a:gd name="connsiteY9" fmla="*/ 468974 h 740979"/>
                <a:gd name="connsiteX0" fmla="*/ 4820 w 282458"/>
                <a:gd name="connsiteY0" fmla="*/ 332043 h 604048"/>
                <a:gd name="connsiteX1" fmla="*/ 190557 w 282458"/>
                <a:gd name="connsiteY1" fmla="*/ 151068 h 604048"/>
                <a:gd name="connsiteX2" fmla="*/ 276282 w 282458"/>
                <a:gd name="connsiteY2" fmla="*/ 8193 h 604048"/>
                <a:gd name="connsiteX3" fmla="*/ 266757 w 282458"/>
                <a:gd name="connsiteY3" fmla="*/ 403480 h 604048"/>
                <a:gd name="connsiteX4" fmla="*/ 195320 w 282458"/>
                <a:gd name="connsiteY4" fmla="*/ 470155 h 604048"/>
                <a:gd name="connsiteX5" fmla="*/ 114357 w 282458"/>
                <a:gd name="connsiteY5" fmla="*/ 603505 h 604048"/>
                <a:gd name="connsiteX6" fmla="*/ 52445 w 282458"/>
                <a:gd name="connsiteY6" fmla="*/ 513018 h 604048"/>
                <a:gd name="connsiteX7" fmla="*/ 52445 w 282458"/>
                <a:gd name="connsiteY7" fmla="*/ 408243 h 604048"/>
                <a:gd name="connsiteX8" fmla="*/ 4820 w 282458"/>
                <a:gd name="connsiteY8" fmla="*/ 332043 h 604048"/>
                <a:gd name="connsiteX0" fmla="*/ 4820 w 266766"/>
                <a:gd name="connsiteY0" fmla="*/ 181646 h 453651"/>
                <a:gd name="connsiteX1" fmla="*/ 190557 w 266766"/>
                <a:gd name="connsiteY1" fmla="*/ 671 h 453651"/>
                <a:gd name="connsiteX2" fmla="*/ 266757 w 266766"/>
                <a:gd name="connsiteY2" fmla="*/ 253083 h 453651"/>
                <a:gd name="connsiteX3" fmla="*/ 195320 w 266766"/>
                <a:gd name="connsiteY3" fmla="*/ 319758 h 453651"/>
                <a:gd name="connsiteX4" fmla="*/ 114357 w 266766"/>
                <a:gd name="connsiteY4" fmla="*/ 453108 h 453651"/>
                <a:gd name="connsiteX5" fmla="*/ 52445 w 266766"/>
                <a:gd name="connsiteY5" fmla="*/ 362621 h 453651"/>
                <a:gd name="connsiteX6" fmla="*/ 52445 w 266766"/>
                <a:gd name="connsiteY6" fmla="*/ 257846 h 453651"/>
                <a:gd name="connsiteX7" fmla="*/ 4820 w 266766"/>
                <a:gd name="connsiteY7" fmla="*/ 181646 h 453651"/>
                <a:gd name="connsiteX0" fmla="*/ 190557 w 275277"/>
                <a:gd name="connsiteY0" fmla="*/ 0 h 452980"/>
                <a:gd name="connsiteX1" fmla="*/ 266757 w 275277"/>
                <a:gd name="connsiteY1" fmla="*/ 252412 h 452980"/>
                <a:gd name="connsiteX2" fmla="*/ 195320 w 275277"/>
                <a:gd name="connsiteY2" fmla="*/ 319087 h 452980"/>
                <a:gd name="connsiteX3" fmla="*/ 114357 w 275277"/>
                <a:gd name="connsiteY3" fmla="*/ 452437 h 452980"/>
                <a:gd name="connsiteX4" fmla="*/ 52445 w 275277"/>
                <a:gd name="connsiteY4" fmla="*/ 361950 h 452980"/>
                <a:gd name="connsiteX5" fmla="*/ 52445 w 275277"/>
                <a:gd name="connsiteY5" fmla="*/ 257175 h 452980"/>
                <a:gd name="connsiteX6" fmla="*/ 4820 w 275277"/>
                <a:gd name="connsiteY6" fmla="*/ 180975 h 452980"/>
                <a:gd name="connsiteX7" fmla="*/ 275277 w 275277"/>
                <a:gd name="connsiteY7" fmla="*/ 84720 h 452980"/>
                <a:gd name="connsiteX0" fmla="*/ 211272 w 287481"/>
                <a:gd name="connsiteY0" fmla="*/ 0 h 452980"/>
                <a:gd name="connsiteX1" fmla="*/ 287472 w 287481"/>
                <a:gd name="connsiteY1" fmla="*/ 252412 h 452980"/>
                <a:gd name="connsiteX2" fmla="*/ 216035 w 287481"/>
                <a:gd name="connsiteY2" fmla="*/ 319087 h 452980"/>
                <a:gd name="connsiteX3" fmla="*/ 135072 w 287481"/>
                <a:gd name="connsiteY3" fmla="*/ 452437 h 452980"/>
                <a:gd name="connsiteX4" fmla="*/ 73160 w 287481"/>
                <a:gd name="connsiteY4" fmla="*/ 361950 h 452980"/>
                <a:gd name="connsiteX5" fmla="*/ 73160 w 287481"/>
                <a:gd name="connsiteY5" fmla="*/ 257175 h 452980"/>
                <a:gd name="connsiteX6" fmla="*/ 25535 w 287481"/>
                <a:gd name="connsiteY6" fmla="*/ 180975 h 452980"/>
                <a:gd name="connsiteX7" fmla="*/ 72426 w 287481"/>
                <a:gd name="connsiteY7" fmla="*/ 46478 h 452980"/>
                <a:gd name="connsiteX0" fmla="*/ 142672 w 218881"/>
                <a:gd name="connsiteY0" fmla="*/ 0 h 452980"/>
                <a:gd name="connsiteX1" fmla="*/ 218872 w 218881"/>
                <a:gd name="connsiteY1" fmla="*/ 252412 h 452980"/>
                <a:gd name="connsiteX2" fmla="*/ 147435 w 218881"/>
                <a:gd name="connsiteY2" fmla="*/ 319087 h 452980"/>
                <a:gd name="connsiteX3" fmla="*/ 66472 w 218881"/>
                <a:gd name="connsiteY3" fmla="*/ 452437 h 452980"/>
                <a:gd name="connsiteX4" fmla="*/ 4560 w 218881"/>
                <a:gd name="connsiteY4" fmla="*/ 361950 h 452980"/>
                <a:gd name="connsiteX5" fmla="*/ 4560 w 218881"/>
                <a:gd name="connsiteY5" fmla="*/ 257175 h 452980"/>
                <a:gd name="connsiteX6" fmla="*/ 3826 w 218881"/>
                <a:gd name="connsiteY6" fmla="*/ 46478 h 452980"/>
                <a:gd name="connsiteX0" fmla="*/ 142914 w 219123"/>
                <a:gd name="connsiteY0" fmla="*/ 0 h 453467"/>
                <a:gd name="connsiteX1" fmla="*/ 219114 w 219123"/>
                <a:gd name="connsiteY1" fmla="*/ 252412 h 453467"/>
                <a:gd name="connsiteX2" fmla="*/ 147677 w 219123"/>
                <a:gd name="connsiteY2" fmla="*/ 319087 h 453467"/>
                <a:gd name="connsiteX3" fmla="*/ 66714 w 219123"/>
                <a:gd name="connsiteY3" fmla="*/ 452437 h 453467"/>
                <a:gd name="connsiteX4" fmla="*/ 4802 w 219123"/>
                <a:gd name="connsiteY4" fmla="*/ 361950 h 453467"/>
                <a:gd name="connsiteX5" fmla="*/ 4068 w 219123"/>
                <a:gd name="connsiteY5" fmla="*/ 46478 h 453467"/>
                <a:gd name="connsiteX0" fmla="*/ 138846 w 215055"/>
                <a:gd name="connsiteY0" fmla="*/ 0 h 461148"/>
                <a:gd name="connsiteX1" fmla="*/ 215046 w 215055"/>
                <a:gd name="connsiteY1" fmla="*/ 252412 h 461148"/>
                <a:gd name="connsiteX2" fmla="*/ 143609 w 215055"/>
                <a:gd name="connsiteY2" fmla="*/ 319087 h 461148"/>
                <a:gd name="connsiteX3" fmla="*/ 62646 w 215055"/>
                <a:gd name="connsiteY3" fmla="*/ 452437 h 461148"/>
                <a:gd name="connsiteX4" fmla="*/ 0 w 215055"/>
                <a:gd name="connsiteY4" fmla="*/ 46478 h 461148"/>
                <a:gd name="connsiteX0" fmla="*/ 76645 w 152854"/>
                <a:gd name="connsiteY0" fmla="*/ 0 h 618642"/>
                <a:gd name="connsiteX1" fmla="*/ 152845 w 152854"/>
                <a:gd name="connsiteY1" fmla="*/ 252412 h 618642"/>
                <a:gd name="connsiteX2" fmla="*/ 81408 w 152854"/>
                <a:gd name="connsiteY2" fmla="*/ 319087 h 618642"/>
                <a:gd name="connsiteX3" fmla="*/ 445 w 152854"/>
                <a:gd name="connsiteY3" fmla="*/ 452437 h 618642"/>
                <a:gd name="connsiteX4" fmla="*/ 43699 w 152854"/>
                <a:gd name="connsiteY4" fmla="*/ 596567 h 618642"/>
                <a:gd name="connsiteX0" fmla="*/ 32946 w 109154"/>
                <a:gd name="connsiteY0" fmla="*/ 0 h 627304"/>
                <a:gd name="connsiteX1" fmla="*/ 109146 w 109154"/>
                <a:gd name="connsiteY1" fmla="*/ 252412 h 627304"/>
                <a:gd name="connsiteX2" fmla="*/ 37709 w 109154"/>
                <a:gd name="connsiteY2" fmla="*/ 319087 h 627304"/>
                <a:gd name="connsiteX3" fmla="*/ 6754 w 109154"/>
                <a:gd name="connsiteY3" fmla="*/ 523037 h 627304"/>
                <a:gd name="connsiteX4" fmla="*/ 0 w 109154"/>
                <a:gd name="connsiteY4" fmla="*/ 596567 h 627304"/>
                <a:gd name="connsiteX0" fmla="*/ 32946 w 110017"/>
                <a:gd name="connsiteY0" fmla="*/ 0 h 624315"/>
                <a:gd name="connsiteX1" fmla="*/ 109146 w 110017"/>
                <a:gd name="connsiteY1" fmla="*/ 252412 h 624315"/>
                <a:gd name="connsiteX2" fmla="*/ 70067 w 110017"/>
                <a:gd name="connsiteY2" fmla="*/ 448520 h 624315"/>
                <a:gd name="connsiteX3" fmla="*/ 6754 w 110017"/>
                <a:gd name="connsiteY3" fmla="*/ 523037 h 624315"/>
                <a:gd name="connsiteX4" fmla="*/ 0 w 110017"/>
                <a:gd name="connsiteY4" fmla="*/ 596567 h 624315"/>
                <a:gd name="connsiteX0" fmla="*/ 32946 w 424003"/>
                <a:gd name="connsiteY0" fmla="*/ 0 h 624315"/>
                <a:gd name="connsiteX1" fmla="*/ 423906 w 424003"/>
                <a:gd name="connsiteY1" fmla="*/ 222996 h 624315"/>
                <a:gd name="connsiteX2" fmla="*/ 70067 w 424003"/>
                <a:gd name="connsiteY2" fmla="*/ 448520 h 624315"/>
                <a:gd name="connsiteX3" fmla="*/ 6754 w 424003"/>
                <a:gd name="connsiteY3" fmla="*/ 523037 h 624315"/>
                <a:gd name="connsiteX4" fmla="*/ 0 w 424003"/>
                <a:gd name="connsiteY4" fmla="*/ 596567 h 624315"/>
                <a:gd name="connsiteX0" fmla="*/ 130021 w 424186"/>
                <a:gd name="connsiteY0" fmla="*/ 0 h 853764"/>
                <a:gd name="connsiteX1" fmla="*/ 423906 w 424186"/>
                <a:gd name="connsiteY1" fmla="*/ 452445 h 853764"/>
                <a:gd name="connsiteX2" fmla="*/ 70067 w 424186"/>
                <a:gd name="connsiteY2" fmla="*/ 677969 h 853764"/>
                <a:gd name="connsiteX3" fmla="*/ 6754 w 424186"/>
                <a:gd name="connsiteY3" fmla="*/ 752486 h 853764"/>
                <a:gd name="connsiteX4" fmla="*/ 0 w 424186"/>
                <a:gd name="connsiteY4" fmla="*/ 826016 h 853764"/>
                <a:gd name="connsiteX0" fmla="*/ 130021 w 447673"/>
                <a:gd name="connsiteY0" fmla="*/ 0 h 853764"/>
                <a:gd name="connsiteX1" fmla="*/ 383848 w 447673"/>
                <a:gd name="connsiteY1" fmla="*/ 47100 h 853764"/>
                <a:gd name="connsiteX2" fmla="*/ 423906 w 447673"/>
                <a:gd name="connsiteY2" fmla="*/ 452445 h 853764"/>
                <a:gd name="connsiteX3" fmla="*/ 70067 w 447673"/>
                <a:gd name="connsiteY3" fmla="*/ 677969 h 853764"/>
                <a:gd name="connsiteX4" fmla="*/ 6754 w 447673"/>
                <a:gd name="connsiteY4" fmla="*/ 752486 h 853764"/>
                <a:gd name="connsiteX5" fmla="*/ 0 w 447673"/>
                <a:gd name="connsiteY5" fmla="*/ 826016 h 853764"/>
                <a:gd name="connsiteX0" fmla="*/ 130021 w 447673"/>
                <a:gd name="connsiteY0" fmla="*/ 0 h 853764"/>
                <a:gd name="connsiteX1" fmla="*/ 383848 w 447673"/>
                <a:gd name="connsiteY1" fmla="*/ 47100 h 853764"/>
                <a:gd name="connsiteX2" fmla="*/ 423906 w 447673"/>
                <a:gd name="connsiteY2" fmla="*/ 452445 h 853764"/>
                <a:gd name="connsiteX3" fmla="*/ 70067 w 447673"/>
                <a:gd name="connsiteY3" fmla="*/ 677969 h 853764"/>
                <a:gd name="connsiteX4" fmla="*/ 6754 w 447673"/>
                <a:gd name="connsiteY4" fmla="*/ 752486 h 853764"/>
                <a:gd name="connsiteX5" fmla="*/ 0 w 447673"/>
                <a:gd name="connsiteY5" fmla="*/ 826016 h 853764"/>
                <a:gd name="connsiteX0" fmla="*/ 130021 w 447673"/>
                <a:gd name="connsiteY0" fmla="*/ 4997 h 858761"/>
                <a:gd name="connsiteX1" fmla="*/ 383848 w 447673"/>
                <a:gd name="connsiteY1" fmla="*/ 52097 h 858761"/>
                <a:gd name="connsiteX2" fmla="*/ 423906 w 447673"/>
                <a:gd name="connsiteY2" fmla="*/ 457442 h 858761"/>
                <a:gd name="connsiteX3" fmla="*/ 70067 w 447673"/>
                <a:gd name="connsiteY3" fmla="*/ 682966 h 858761"/>
                <a:gd name="connsiteX4" fmla="*/ 6754 w 447673"/>
                <a:gd name="connsiteY4" fmla="*/ 757483 h 858761"/>
                <a:gd name="connsiteX5" fmla="*/ 0 w 447673"/>
                <a:gd name="connsiteY5" fmla="*/ 831013 h 858761"/>
                <a:gd name="connsiteX0" fmla="*/ 130021 w 439028"/>
                <a:gd name="connsiteY0" fmla="*/ 4997 h 858761"/>
                <a:gd name="connsiteX1" fmla="*/ 383848 w 439028"/>
                <a:gd name="connsiteY1" fmla="*/ 52097 h 858761"/>
                <a:gd name="connsiteX2" fmla="*/ 375022 w 439028"/>
                <a:gd name="connsiteY2" fmla="*/ 231537 h 858761"/>
                <a:gd name="connsiteX3" fmla="*/ 423906 w 439028"/>
                <a:gd name="connsiteY3" fmla="*/ 457442 h 858761"/>
                <a:gd name="connsiteX4" fmla="*/ 70067 w 439028"/>
                <a:gd name="connsiteY4" fmla="*/ 682966 h 858761"/>
                <a:gd name="connsiteX5" fmla="*/ 6754 w 439028"/>
                <a:gd name="connsiteY5" fmla="*/ 757483 h 858761"/>
                <a:gd name="connsiteX6" fmla="*/ 0 w 439028"/>
                <a:gd name="connsiteY6" fmla="*/ 831013 h 858761"/>
                <a:gd name="connsiteX0" fmla="*/ 130021 w 439028"/>
                <a:gd name="connsiteY0" fmla="*/ 4997 h 858354"/>
                <a:gd name="connsiteX1" fmla="*/ 383848 w 439028"/>
                <a:gd name="connsiteY1" fmla="*/ 52097 h 858354"/>
                <a:gd name="connsiteX2" fmla="*/ 375022 w 439028"/>
                <a:gd name="connsiteY2" fmla="*/ 231537 h 858354"/>
                <a:gd name="connsiteX3" fmla="*/ 423906 w 439028"/>
                <a:gd name="connsiteY3" fmla="*/ 457442 h 858354"/>
                <a:gd name="connsiteX4" fmla="*/ 70067 w 439028"/>
                <a:gd name="connsiteY4" fmla="*/ 682966 h 858354"/>
                <a:gd name="connsiteX5" fmla="*/ 30288 w 439028"/>
                <a:gd name="connsiteY5" fmla="*/ 754541 h 858354"/>
                <a:gd name="connsiteX6" fmla="*/ 0 w 439028"/>
                <a:gd name="connsiteY6" fmla="*/ 831013 h 858354"/>
                <a:gd name="connsiteX0" fmla="*/ 130021 w 436723"/>
                <a:gd name="connsiteY0" fmla="*/ 4997 h 858910"/>
                <a:gd name="connsiteX1" fmla="*/ 383848 w 436723"/>
                <a:gd name="connsiteY1" fmla="*/ 52097 h 858910"/>
                <a:gd name="connsiteX2" fmla="*/ 375022 w 436723"/>
                <a:gd name="connsiteY2" fmla="*/ 231537 h 858910"/>
                <a:gd name="connsiteX3" fmla="*/ 423906 w 436723"/>
                <a:gd name="connsiteY3" fmla="*/ 457442 h 858910"/>
                <a:gd name="connsiteX4" fmla="*/ 105367 w 436723"/>
                <a:gd name="connsiteY4" fmla="*/ 656491 h 858910"/>
                <a:gd name="connsiteX5" fmla="*/ 30288 w 436723"/>
                <a:gd name="connsiteY5" fmla="*/ 754541 h 858910"/>
                <a:gd name="connsiteX6" fmla="*/ 0 w 436723"/>
                <a:gd name="connsiteY6" fmla="*/ 831013 h 858910"/>
                <a:gd name="connsiteX0" fmla="*/ 130021 w 436723"/>
                <a:gd name="connsiteY0" fmla="*/ 4997 h 874589"/>
                <a:gd name="connsiteX1" fmla="*/ 383848 w 436723"/>
                <a:gd name="connsiteY1" fmla="*/ 52097 h 874589"/>
                <a:gd name="connsiteX2" fmla="*/ 375022 w 436723"/>
                <a:gd name="connsiteY2" fmla="*/ 231537 h 874589"/>
                <a:gd name="connsiteX3" fmla="*/ 423906 w 436723"/>
                <a:gd name="connsiteY3" fmla="*/ 457442 h 874589"/>
                <a:gd name="connsiteX4" fmla="*/ 105367 w 436723"/>
                <a:gd name="connsiteY4" fmla="*/ 656491 h 874589"/>
                <a:gd name="connsiteX5" fmla="*/ 30288 w 436723"/>
                <a:gd name="connsiteY5" fmla="*/ 754541 h 874589"/>
                <a:gd name="connsiteX6" fmla="*/ 0 w 436723"/>
                <a:gd name="connsiteY6" fmla="*/ 848663 h 87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6723" h="874589">
                  <a:moveTo>
                    <a:pt x="130021" y="4997"/>
                  </a:moveTo>
                  <a:cubicBezTo>
                    <a:pt x="200271" y="5493"/>
                    <a:pt x="334867" y="-23310"/>
                    <a:pt x="383848" y="52097"/>
                  </a:cubicBezTo>
                  <a:cubicBezTo>
                    <a:pt x="434978" y="91325"/>
                    <a:pt x="368346" y="163980"/>
                    <a:pt x="375022" y="231537"/>
                  </a:cubicBezTo>
                  <a:cubicBezTo>
                    <a:pt x="381698" y="299094"/>
                    <a:pt x="468848" y="386616"/>
                    <a:pt x="423906" y="457442"/>
                  </a:cubicBezTo>
                  <a:cubicBezTo>
                    <a:pt x="378964" y="528268"/>
                    <a:pt x="170970" y="606975"/>
                    <a:pt x="105367" y="656491"/>
                  </a:cubicBezTo>
                  <a:cubicBezTo>
                    <a:pt x="39764" y="706008"/>
                    <a:pt x="47849" y="722512"/>
                    <a:pt x="30288" y="754541"/>
                  </a:cubicBezTo>
                  <a:cubicBezTo>
                    <a:pt x="12727" y="786570"/>
                    <a:pt x="13051" y="933238"/>
                    <a:pt x="0" y="848663"/>
                  </a:cubicBezTo>
                </a:path>
              </a:pathLst>
            </a:custGeom>
            <a:noFill/>
            <a:ln w="50800" cmpd="dbl">
              <a:solidFill>
                <a:schemeClr val="accent2">
                  <a:lumMod val="75000"/>
                </a:schemeClr>
              </a:solidFill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43"/>
            </a:p>
          </p:txBody>
        </p:sp>
        <p:sp>
          <p:nvSpPr>
            <p:cNvPr id="166" name="正方形/長方形 165"/>
            <p:cNvSpPr/>
            <p:nvPr/>
          </p:nvSpPr>
          <p:spPr>
            <a:xfrm>
              <a:off x="10477291" y="7001535"/>
              <a:ext cx="103242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ja-JP" altLang="en-US" sz="7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北大阪サイクル</a:t>
              </a:r>
              <a:r>
                <a:rPr kumimoji="1" lang="ja-JP" altLang="en-US" sz="7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ライン</a:t>
              </a:r>
              <a:endParaRPr kumimoji="1" lang="en-US" altLang="ja-JP" sz="7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7" name="フリーフォーム 166"/>
            <p:cNvSpPr>
              <a:spLocks noChangeAspect="1"/>
            </p:cNvSpPr>
            <p:nvPr/>
          </p:nvSpPr>
          <p:spPr>
            <a:xfrm>
              <a:off x="11785742" y="6482061"/>
              <a:ext cx="293388" cy="1069423"/>
            </a:xfrm>
            <a:custGeom>
              <a:avLst/>
              <a:gdLst>
                <a:gd name="connsiteX0" fmla="*/ 419100 w 421229"/>
                <a:gd name="connsiteY0" fmla="*/ 1838325 h 1838325"/>
                <a:gd name="connsiteX1" fmla="*/ 414337 w 421229"/>
                <a:gd name="connsiteY1" fmla="*/ 1404937 h 1838325"/>
                <a:gd name="connsiteX2" fmla="*/ 361950 w 421229"/>
                <a:gd name="connsiteY2" fmla="*/ 1042987 h 1838325"/>
                <a:gd name="connsiteX3" fmla="*/ 300037 w 421229"/>
                <a:gd name="connsiteY3" fmla="*/ 804862 h 1838325"/>
                <a:gd name="connsiteX4" fmla="*/ 228600 w 421229"/>
                <a:gd name="connsiteY4" fmla="*/ 614362 h 1838325"/>
                <a:gd name="connsiteX5" fmla="*/ 71437 w 421229"/>
                <a:gd name="connsiteY5" fmla="*/ 133350 h 1838325"/>
                <a:gd name="connsiteX6" fmla="*/ 0 w 421229"/>
                <a:gd name="connsiteY6" fmla="*/ 0 h 1838325"/>
                <a:gd name="connsiteX7" fmla="*/ 0 w 421229"/>
                <a:gd name="connsiteY7" fmla="*/ 0 h 1838325"/>
                <a:gd name="connsiteX0" fmla="*/ 528638 w 530767"/>
                <a:gd name="connsiteY0" fmla="*/ 2062162 h 2062162"/>
                <a:gd name="connsiteX1" fmla="*/ 523875 w 530767"/>
                <a:gd name="connsiteY1" fmla="*/ 1628774 h 2062162"/>
                <a:gd name="connsiteX2" fmla="*/ 471488 w 530767"/>
                <a:gd name="connsiteY2" fmla="*/ 1266824 h 2062162"/>
                <a:gd name="connsiteX3" fmla="*/ 409575 w 530767"/>
                <a:gd name="connsiteY3" fmla="*/ 1028699 h 2062162"/>
                <a:gd name="connsiteX4" fmla="*/ 338138 w 530767"/>
                <a:gd name="connsiteY4" fmla="*/ 838199 h 2062162"/>
                <a:gd name="connsiteX5" fmla="*/ 180975 w 530767"/>
                <a:gd name="connsiteY5" fmla="*/ 357187 h 2062162"/>
                <a:gd name="connsiteX6" fmla="*/ 109538 w 530767"/>
                <a:gd name="connsiteY6" fmla="*/ 223837 h 2062162"/>
                <a:gd name="connsiteX7" fmla="*/ 0 w 530767"/>
                <a:gd name="connsiteY7" fmla="*/ 0 h 2062162"/>
                <a:gd name="connsiteX0" fmla="*/ 652463 w 654592"/>
                <a:gd name="connsiteY0" fmla="*/ 2147887 h 2147887"/>
                <a:gd name="connsiteX1" fmla="*/ 647700 w 654592"/>
                <a:gd name="connsiteY1" fmla="*/ 1714499 h 2147887"/>
                <a:gd name="connsiteX2" fmla="*/ 595313 w 654592"/>
                <a:gd name="connsiteY2" fmla="*/ 1352549 h 2147887"/>
                <a:gd name="connsiteX3" fmla="*/ 533400 w 654592"/>
                <a:gd name="connsiteY3" fmla="*/ 1114424 h 2147887"/>
                <a:gd name="connsiteX4" fmla="*/ 461963 w 654592"/>
                <a:gd name="connsiteY4" fmla="*/ 923924 h 2147887"/>
                <a:gd name="connsiteX5" fmla="*/ 304800 w 654592"/>
                <a:gd name="connsiteY5" fmla="*/ 442912 h 2147887"/>
                <a:gd name="connsiteX6" fmla="*/ 233363 w 654592"/>
                <a:gd name="connsiteY6" fmla="*/ 309562 h 2147887"/>
                <a:gd name="connsiteX7" fmla="*/ 0 w 654592"/>
                <a:gd name="connsiteY7" fmla="*/ 0 h 2147887"/>
                <a:gd name="connsiteX0" fmla="*/ 652463 w 654592"/>
                <a:gd name="connsiteY0" fmla="*/ 2147887 h 2147887"/>
                <a:gd name="connsiteX1" fmla="*/ 647700 w 654592"/>
                <a:gd name="connsiteY1" fmla="*/ 1714499 h 2147887"/>
                <a:gd name="connsiteX2" fmla="*/ 595313 w 654592"/>
                <a:gd name="connsiteY2" fmla="*/ 1352549 h 2147887"/>
                <a:gd name="connsiteX3" fmla="*/ 533400 w 654592"/>
                <a:gd name="connsiteY3" fmla="*/ 1114424 h 2147887"/>
                <a:gd name="connsiteX4" fmla="*/ 461963 w 654592"/>
                <a:gd name="connsiteY4" fmla="*/ 923924 h 2147887"/>
                <a:gd name="connsiteX5" fmla="*/ 304800 w 654592"/>
                <a:gd name="connsiteY5" fmla="*/ 442912 h 2147887"/>
                <a:gd name="connsiteX6" fmla="*/ 190501 w 654592"/>
                <a:gd name="connsiteY6" fmla="*/ 176212 h 2147887"/>
                <a:gd name="connsiteX7" fmla="*/ 0 w 654592"/>
                <a:gd name="connsiteY7" fmla="*/ 0 h 2147887"/>
                <a:gd name="connsiteX0" fmla="*/ 652463 w 654592"/>
                <a:gd name="connsiteY0" fmla="*/ 2166937 h 2166937"/>
                <a:gd name="connsiteX1" fmla="*/ 647700 w 654592"/>
                <a:gd name="connsiteY1" fmla="*/ 1733549 h 2166937"/>
                <a:gd name="connsiteX2" fmla="*/ 595313 w 654592"/>
                <a:gd name="connsiteY2" fmla="*/ 1371599 h 2166937"/>
                <a:gd name="connsiteX3" fmla="*/ 533400 w 654592"/>
                <a:gd name="connsiteY3" fmla="*/ 1133474 h 2166937"/>
                <a:gd name="connsiteX4" fmla="*/ 461963 w 654592"/>
                <a:gd name="connsiteY4" fmla="*/ 942974 h 2166937"/>
                <a:gd name="connsiteX5" fmla="*/ 304800 w 654592"/>
                <a:gd name="connsiteY5" fmla="*/ 461962 h 2166937"/>
                <a:gd name="connsiteX6" fmla="*/ 190501 w 654592"/>
                <a:gd name="connsiteY6" fmla="*/ 195262 h 2166937"/>
                <a:gd name="connsiteX7" fmla="*/ 0 w 654592"/>
                <a:gd name="connsiteY7" fmla="*/ 0 h 2166937"/>
                <a:gd name="connsiteX0" fmla="*/ 652463 w 654592"/>
                <a:gd name="connsiteY0" fmla="*/ 2166937 h 2166937"/>
                <a:gd name="connsiteX1" fmla="*/ 647700 w 654592"/>
                <a:gd name="connsiteY1" fmla="*/ 1733549 h 2166937"/>
                <a:gd name="connsiteX2" fmla="*/ 595313 w 654592"/>
                <a:gd name="connsiteY2" fmla="*/ 1371599 h 2166937"/>
                <a:gd name="connsiteX3" fmla="*/ 533400 w 654592"/>
                <a:gd name="connsiteY3" fmla="*/ 1133474 h 2166937"/>
                <a:gd name="connsiteX4" fmla="*/ 461963 w 654592"/>
                <a:gd name="connsiteY4" fmla="*/ 942974 h 2166937"/>
                <a:gd name="connsiteX5" fmla="*/ 304800 w 654592"/>
                <a:gd name="connsiteY5" fmla="*/ 461962 h 2166937"/>
                <a:gd name="connsiteX6" fmla="*/ 190501 w 654592"/>
                <a:gd name="connsiteY6" fmla="*/ 195262 h 2166937"/>
                <a:gd name="connsiteX7" fmla="*/ 0 w 654592"/>
                <a:gd name="connsiteY7" fmla="*/ 0 h 2166937"/>
                <a:gd name="connsiteX0" fmla="*/ 614363 w 616492"/>
                <a:gd name="connsiteY0" fmla="*/ 2171699 h 2171699"/>
                <a:gd name="connsiteX1" fmla="*/ 609600 w 616492"/>
                <a:gd name="connsiteY1" fmla="*/ 1738311 h 2171699"/>
                <a:gd name="connsiteX2" fmla="*/ 557213 w 616492"/>
                <a:gd name="connsiteY2" fmla="*/ 1376361 h 2171699"/>
                <a:gd name="connsiteX3" fmla="*/ 495300 w 616492"/>
                <a:gd name="connsiteY3" fmla="*/ 1138236 h 2171699"/>
                <a:gd name="connsiteX4" fmla="*/ 423863 w 616492"/>
                <a:gd name="connsiteY4" fmla="*/ 947736 h 2171699"/>
                <a:gd name="connsiteX5" fmla="*/ 266700 w 616492"/>
                <a:gd name="connsiteY5" fmla="*/ 466724 h 2171699"/>
                <a:gd name="connsiteX6" fmla="*/ 152401 w 616492"/>
                <a:gd name="connsiteY6" fmla="*/ 200024 h 2171699"/>
                <a:gd name="connsiteX7" fmla="*/ 0 w 616492"/>
                <a:gd name="connsiteY7" fmla="*/ 0 h 2171699"/>
                <a:gd name="connsiteX0" fmla="*/ 614363 w 616492"/>
                <a:gd name="connsiteY0" fmla="*/ 2171699 h 2171699"/>
                <a:gd name="connsiteX1" fmla="*/ 609600 w 616492"/>
                <a:gd name="connsiteY1" fmla="*/ 1738311 h 2171699"/>
                <a:gd name="connsiteX2" fmla="*/ 557213 w 616492"/>
                <a:gd name="connsiteY2" fmla="*/ 1376361 h 2171699"/>
                <a:gd name="connsiteX3" fmla="*/ 495300 w 616492"/>
                <a:gd name="connsiteY3" fmla="*/ 1138236 h 2171699"/>
                <a:gd name="connsiteX4" fmla="*/ 423863 w 616492"/>
                <a:gd name="connsiteY4" fmla="*/ 947736 h 2171699"/>
                <a:gd name="connsiteX5" fmla="*/ 266700 w 616492"/>
                <a:gd name="connsiteY5" fmla="*/ 466724 h 2171699"/>
                <a:gd name="connsiteX6" fmla="*/ 152401 w 616492"/>
                <a:gd name="connsiteY6" fmla="*/ 200024 h 2171699"/>
                <a:gd name="connsiteX7" fmla="*/ 0 w 616492"/>
                <a:gd name="connsiteY7" fmla="*/ 0 h 2171699"/>
                <a:gd name="connsiteX0" fmla="*/ 614363 w 616492"/>
                <a:gd name="connsiteY0" fmla="*/ 2171699 h 2171699"/>
                <a:gd name="connsiteX1" fmla="*/ 609600 w 616492"/>
                <a:gd name="connsiteY1" fmla="*/ 1738311 h 2171699"/>
                <a:gd name="connsiteX2" fmla="*/ 557213 w 616492"/>
                <a:gd name="connsiteY2" fmla="*/ 1376361 h 2171699"/>
                <a:gd name="connsiteX3" fmla="*/ 495300 w 616492"/>
                <a:gd name="connsiteY3" fmla="*/ 1138236 h 2171699"/>
                <a:gd name="connsiteX4" fmla="*/ 423863 w 616492"/>
                <a:gd name="connsiteY4" fmla="*/ 947736 h 2171699"/>
                <a:gd name="connsiteX5" fmla="*/ 295275 w 616492"/>
                <a:gd name="connsiteY5" fmla="*/ 528636 h 2171699"/>
                <a:gd name="connsiteX6" fmla="*/ 152401 w 616492"/>
                <a:gd name="connsiteY6" fmla="*/ 200024 h 2171699"/>
                <a:gd name="connsiteX7" fmla="*/ 0 w 616492"/>
                <a:gd name="connsiteY7" fmla="*/ 0 h 2171699"/>
                <a:gd name="connsiteX0" fmla="*/ 614363 w 616492"/>
                <a:gd name="connsiteY0" fmla="*/ 2171699 h 2171699"/>
                <a:gd name="connsiteX1" fmla="*/ 609600 w 616492"/>
                <a:gd name="connsiteY1" fmla="*/ 1738311 h 2171699"/>
                <a:gd name="connsiteX2" fmla="*/ 557213 w 616492"/>
                <a:gd name="connsiteY2" fmla="*/ 1376361 h 2171699"/>
                <a:gd name="connsiteX3" fmla="*/ 495300 w 616492"/>
                <a:gd name="connsiteY3" fmla="*/ 1138236 h 2171699"/>
                <a:gd name="connsiteX4" fmla="*/ 404813 w 616492"/>
                <a:gd name="connsiteY4" fmla="*/ 862011 h 2171699"/>
                <a:gd name="connsiteX5" fmla="*/ 295275 w 616492"/>
                <a:gd name="connsiteY5" fmla="*/ 528636 h 2171699"/>
                <a:gd name="connsiteX6" fmla="*/ 152401 w 616492"/>
                <a:gd name="connsiteY6" fmla="*/ 200024 h 2171699"/>
                <a:gd name="connsiteX7" fmla="*/ 0 w 616492"/>
                <a:gd name="connsiteY7" fmla="*/ 0 h 2171699"/>
                <a:gd name="connsiteX0" fmla="*/ 614363 w 616492"/>
                <a:gd name="connsiteY0" fmla="*/ 2171699 h 2171699"/>
                <a:gd name="connsiteX1" fmla="*/ 609600 w 616492"/>
                <a:gd name="connsiteY1" fmla="*/ 1738311 h 2171699"/>
                <a:gd name="connsiteX2" fmla="*/ 557213 w 616492"/>
                <a:gd name="connsiteY2" fmla="*/ 1376361 h 2171699"/>
                <a:gd name="connsiteX3" fmla="*/ 495300 w 616492"/>
                <a:gd name="connsiteY3" fmla="*/ 1138236 h 2171699"/>
                <a:gd name="connsiteX4" fmla="*/ 414338 w 616492"/>
                <a:gd name="connsiteY4" fmla="*/ 852486 h 2171699"/>
                <a:gd name="connsiteX5" fmla="*/ 295275 w 616492"/>
                <a:gd name="connsiteY5" fmla="*/ 528636 h 2171699"/>
                <a:gd name="connsiteX6" fmla="*/ 152401 w 616492"/>
                <a:gd name="connsiteY6" fmla="*/ 200024 h 2171699"/>
                <a:gd name="connsiteX7" fmla="*/ 0 w 616492"/>
                <a:gd name="connsiteY7" fmla="*/ 0 h 2171699"/>
                <a:gd name="connsiteX0" fmla="*/ 614363 w 616492"/>
                <a:gd name="connsiteY0" fmla="*/ 2171699 h 2171699"/>
                <a:gd name="connsiteX1" fmla="*/ 609600 w 616492"/>
                <a:gd name="connsiteY1" fmla="*/ 1738311 h 2171699"/>
                <a:gd name="connsiteX2" fmla="*/ 557213 w 616492"/>
                <a:gd name="connsiteY2" fmla="*/ 1376361 h 2171699"/>
                <a:gd name="connsiteX3" fmla="*/ 495300 w 616492"/>
                <a:gd name="connsiteY3" fmla="*/ 1095374 h 2171699"/>
                <a:gd name="connsiteX4" fmla="*/ 414338 w 616492"/>
                <a:gd name="connsiteY4" fmla="*/ 852486 h 2171699"/>
                <a:gd name="connsiteX5" fmla="*/ 295275 w 616492"/>
                <a:gd name="connsiteY5" fmla="*/ 528636 h 2171699"/>
                <a:gd name="connsiteX6" fmla="*/ 152401 w 616492"/>
                <a:gd name="connsiteY6" fmla="*/ 200024 h 2171699"/>
                <a:gd name="connsiteX7" fmla="*/ 0 w 616492"/>
                <a:gd name="connsiteY7" fmla="*/ 0 h 2171699"/>
                <a:gd name="connsiteX0" fmla="*/ 614363 w 614363"/>
                <a:gd name="connsiteY0" fmla="*/ 2171699 h 2171699"/>
                <a:gd name="connsiteX1" fmla="*/ 557213 w 614363"/>
                <a:gd name="connsiteY1" fmla="*/ 1376361 h 2171699"/>
                <a:gd name="connsiteX2" fmla="*/ 495300 w 614363"/>
                <a:gd name="connsiteY2" fmla="*/ 1095374 h 2171699"/>
                <a:gd name="connsiteX3" fmla="*/ 414338 w 614363"/>
                <a:gd name="connsiteY3" fmla="*/ 852486 h 2171699"/>
                <a:gd name="connsiteX4" fmla="*/ 295275 w 614363"/>
                <a:gd name="connsiteY4" fmla="*/ 528636 h 2171699"/>
                <a:gd name="connsiteX5" fmla="*/ 152401 w 614363"/>
                <a:gd name="connsiteY5" fmla="*/ 200024 h 2171699"/>
                <a:gd name="connsiteX6" fmla="*/ 0 w 614363"/>
                <a:gd name="connsiteY6" fmla="*/ 0 h 2171699"/>
                <a:gd name="connsiteX0" fmla="*/ 614363 w 614363"/>
                <a:gd name="connsiteY0" fmla="*/ 2171699 h 2171699"/>
                <a:gd name="connsiteX1" fmla="*/ 567874 w 614363"/>
                <a:gd name="connsiteY1" fmla="*/ 1671292 h 2171699"/>
                <a:gd name="connsiteX2" fmla="*/ 495300 w 614363"/>
                <a:gd name="connsiteY2" fmla="*/ 1095374 h 2171699"/>
                <a:gd name="connsiteX3" fmla="*/ 414338 w 614363"/>
                <a:gd name="connsiteY3" fmla="*/ 852486 h 2171699"/>
                <a:gd name="connsiteX4" fmla="*/ 295275 w 614363"/>
                <a:gd name="connsiteY4" fmla="*/ 528636 h 2171699"/>
                <a:gd name="connsiteX5" fmla="*/ 152401 w 614363"/>
                <a:gd name="connsiteY5" fmla="*/ 200024 h 2171699"/>
                <a:gd name="connsiteX6" fmla="*/ 0 w 614363"/>
                <a:gd name="connsiteY6" fmla="*/ 0 h 2171699"/>
                <a:gd name="connsiteX0" fmla="*/ 614363 w 614363"/>
                <a:gd name="connsiteY0" fmla="*/ 2171699 h 2171699"/>
                <a:gd name="connsiteX1" fmla="*/ 589196 w 614363"/>
                <a:gd name="connsiteY1" fmla="*/ 1661122 h 2171699"/>
                <a:gd name="connsiteX2" fmla="*/ 495300 w 614363"/>
                <a:gd name="connsiteY2" fmla="*/ 1095374 h 2171699"/>
                <a:gd name="connsiteX3" fmla="*/ 414338 w 614363"/>
                <a:gd name="connsiteY3" fmla="*/ 852486 h 2171699"/>
                <a:gd name="connsiteX4" fmla="*/ 295275 w 614363"/>
                <a:gd name="connsiteY4" fmla="*/ 528636 h 2171699"/>
                <a:gd name="connsiteX5" fmla="*/ 152401 w 614363"/>
                <a:gd name="connsiteY5" fmla="*/ 200024 h 2171699"/>
                <a:gd name="connsiteX6" fmla="*/ 0 w 614363"/>
                <a:gd name="connsiteY6" fmla="*/ 0 h 2171699"/>
                <a:gd name="connsiteX0" fmla="*/ 614363 w 614363"/>
                <a:gd name="connsiteY0" fmla="*/ 2171699 h 2171699"/>
                <a:gd name="connsiteX1" fmla="*/ 589196 w 614363"/>
                <a:gd name="connsiteY1" fmla="*/ 1661122 h 2171699"/>
                <a:gd name="connsiteX2" fmla="*/ 527283 w 614363"/>
                <a:gd name="connsiteY2" fmla="*/ 1207244 h 2171699"/>
                <a:gd name="connsiteX3" fmla="*/ 414338 w 614363"/>
                <a:gd name="connsiteY3" fmla="*/ 852486 h 2171699"/>
                <a:gd name="connsiteX4" fmla="*/ 295275 w 614363"/>
                <a:gd name="connsiteY4" fmla="*/ 528636 h 2171699"/>
                <a:gd name="connsiteX5" fmla="*/ 152401 w 614363"/>
                <a:gd name="connsiteY5" fmla="*/ 200024 h 2171699"/>
                <a:gd name="connsiteX6" fmla="*/ 0 w 614363"/>
                <a:gd name="connsiteY6" fmla="*/ 0 h 2171699"/>
                <a:gd name="connsiteX0" fmla="*/ 614363 w 614363"/>
                <a:gd name="connsiteY0" fmla="*/ 2171699 h 2171699"/>
                <a:gd name="connsiteX1" fmla="*/ 589196 w 614363"/>
                <a:gd name="connsiteY1" fmla="*/ 1661122 h 2171699"/>
                <a:gd name="connsiteX2" fmla="*/ 368411 w 614363"/>
                <a:gd name="connsiteY2" fmla="*/ 1223197 h 2171699"/>
                <a:gd name="connsiteX3" fmla="*/ 414338 w 614363"/>
                <a:gd name="connsiteY3" fmla="*/ 852486 h 2171699"/>
                <a:gd name="connsiteX4" fmla="*/ 295275 w 614363"/>
                <a:gd name="connsiteY4" fmla="*/ 528636 h 2171699"/>
                <a:gd name="connsiteX5" fmla="*/ 152401 w 614363"/>
                <a:gd name="connsiteY5" fmla="*/ 200024 h 2171699"/>
                <a:gd name="connsiteX6" fmla="*/ 0 w 614363"/>
                <a:gd name="connsiteY6" fmla="*/ 0 h 2171699"/>
                <a:gd name="connsiteX0" fmla="*/ 614363 w 614363"/>
                <a:gd name="connsiteY0" fmla="*/ 2171699 h 2171699"/>
                <a:gd name="connsiteX1" fmla="*/ 555749 w 614363"/>
                <a:gd name="connsiteY1" fmla="*/ 1661122 h 2171699"/>
                <a:gd name="connsiteX2" fmla="*/ 368411 w 614363"/>
                <a:gd name="connsiteY2" fmla="*/ 1223197 h 2171699"/>
                <a:gd name="connsiteX3" fmla="*/ 414338 w 614363"/>
                <a:gd name="connsiteY3" fmla="*/ 852486 h 2171699"/>
                <a:gd name="connsiteX4" fmla="*/ 295275 w 614363"/>
                <a:gd name="connsiteY4" fmla="*/ 528636 h 2171699"/>
                <a:gd name="connsiteX5" fmla="*/ 152401 w 614363"/>
                <a:gd name="connsiteY5" fmla="*/ 200024 h 2171699"/>
                <a:gd name="connsiteX6" fmla="*/ 0 w 614363"/>
                <a:gd name="connsiteY6" fmla="*/ 0 h 2171699"/>
                <a:gd name="connsiteX0" fmla="*/ 614363 w 614363"/>
                <a:gd name="connsiteY0" fmla="*/ 2171699 h 2171699"/>
                <a:gd name="connsiteX1" fmla="*/ 555749 w 614363"/>
                <a:gd name="connsiteY1" fmla="*/ 1661122 h 2171699"/>
                <a:gd name="connsiteX2" fmla="*/ 368411 w 614363"/>
                <a:gd name="connsiteY2" fmla="*/ 1223197 h 2171699"/>
                <a:gd name="connsiteX3" fmla="*/ 63147 w 614363"/>
                <a:gd name="connsiteY3" fmla="*/ 964158 h 2171699"/>
                <a:gd name="connsiteX4" fmla="*/ 295275 w 614363"/>
                <a:gd name="connsiteY4" fmla="*/ 528636 h 2171699"/>
                <a:gd name="connsiteX5" fmla="*/ 152401 w 614363"/>
                <a:gd name="connsiteY5" fmla="*/ 200024 h 2171699"/>
                <a:gd name="connsiteX6" fmla="*/ 0 w 614363"/>
                <a:gd name="connsiteY6" fmla="*/ 0 h 2171699"/>
                <a:gd name="connsiteX0" fmla="*/ 614363 w 614363"/>
                <a:gd name="connsiteY0" fmla="*/ 2171699 h 2171699"/>
                <a:gd name="connsiteX1" fmla="*/ 555749 w 614363"/>
                <a:gd name="connsiteY1" fmla="*/ 1661122 h 2171699"/>
                <a:gd name="connsiteX2" fmla="*/ 268071 w 614363"/>
                <a:gd name="connsiteY2" fmla="*/ 1207244 h 2171699"/>
                <a:gd name="connsiteX3" fmla="*/ 63147 w 614363"/>
                <a:gd name="connsiteY3" fmla="*/ 964158 h 2171699"/>
                <a:gd name="connsiteX4" fmla="*/ 295275 w 614363"/>
                <a:gd name="connsiteY4" fmla="*/ 528636 h 2171699"/>
                <a:gd name="connsiteX5" fmla="*/ 152401 w 614363"/>
                <a:gd name="connsiteY5" fmla="*/ 200024 h 2171699"/>
                <a:gd name="connsiteX6" fmla="*/ 0 w 614363"/>
                <a:gd name="connsiteY6" fmla="*/ 0 h 2171699"/>
                <a:gd name="connsiteX0" fmla="*/ 618190 w 618190"/>
                <a:gd name="connsiteY0" fmla="*/ 2171699 h 2171699"/>
                <a:gd name="connsiteX1" fmla="*/ 559576 w 618190"/>
                <a:gd name="connsiteY1" fmla="*/ 1661122 h 2171699"/>
                <a:gd name="connsiteX2" fmla="*/ 271898 w 618190"/>
                <a:gd name="connsiteY2" fmla="*/ 1207244 h 2171699"/>
                <a:gd name="connsiteX3" fmla="*/ 81 w 618190"/>
                <a:gd name="connsiteY3" fmla="*/ 964158 h 2171699"/>
                <a:gd name="connsiteX4" fmla="*/ 299102 w 618190"/>
                <a:gd name="connsiteY4" fmla="*/ 528636 h 2171699"/>
                <a:gd name="connsiteX5" fmla="*/ 156228 w 618190"/>
                <a:gd name="connsiteY5" fmla="*/ 200024 h 2171699"/>
                <a:gd name="connsiteX6" fmla="*/ 3827 w 618190"/>
                <a:gd name="connsiteY6" fmla="*/ 0 h 2171699"/>
                <a:gd name="connsiteX0" fmla="*/ 799121 w 799121"/>
                <a:gd name="connsiteY0" fmla="*/ 2171699 h 2171699"/>
                <a:gd name="connsiteX1" fmla="*/ 740507 w 799121"/>
                <a:gd name="connsiteY1" fmla="*/ 1661122 h 2171699"/>
                <a:gd name="connsiteX2" fmla="*/ 452829 w 799121"/>
                <a:gd name="connsiteY2" fmla="*/ 1207244 h 2171699"/>
                <a:gd name="connsiteX3" fmla="*/ 181012 w 799121"/>
                <a:gd name="connsiteY3" fmla="*/ 964158 h 2171699"/>
                <a:gd name="connsiteX4" fmla="*/ 3418 w 799121"/>
                <a:gd name="connsiteY4" fmla="*/ 560542 h 2171699"/>
                <a:gd name="connsiteX5" fmla="*/ 337159 w 799121"/>
                <a:gd name="connsiteY5" fmla="*/ 200024 h 2171699"/>
                <a:gd name="connsiteX6" fmla="*/ 184758 w 799121"/>
                <a:gd name="connsiteY6" fmla="*/ 0 h 2171699"/>
                <a:gd name="connsiteX0" fmla="*/ 803446 w 803446"/>
                <a:gd name="connsiteY0" fmla="*/ 2171699 h 2171699"/>
                <a:gd name="connsiteX1" fmla="*/ 744832 w 803446"/>
                <a:gd name="connsiteY1" fmla="*/ 1661122 h 2171699"/>
                <a:gd name="connsiteX2" fmla="*/ 457154 w 803446"/>
                <a:gd name="connsiteY2" fmla="*/ 1207244 h 2171699"/>
                <a:gd name="connsiteX3" fmla="*/ 135166 w 803446"/>
                <a:gd name="connsiteY3" fmla="*/ 948205 h 2171699"/>
                <a:gd name="connsiteX4" fmla="*/ 7743 w 803446"/>
                <a:gd name="connsiteY4" fmla="*/ 560542 h 2171699"/>
                <a:gd name="connsiteX5" fmla="*/ 341484 w 803446"/>
                <a:gd name="connsiteY5" fmla="*/ 200024 h 2171699"/>
                <a:gd name="connsiteX6" fmla="*/ 189083 w 803446"/>
                <a:gd name="connsiteY6" fmla="*/ 0 h 2171699"/>
                <a:gd name="connsiteX0" fmla="*/ 803446 w 803446"/>
                <a:gd name="connsiteY0" fmla="*/ 2307300 h 2307300"/>
                <a:gd name="connsiteX1" fmla="*/ 744832 w 803446"/>
                <a:gd name="connsiteY1" fmla="*/ 1796723 h 2307300"/>
                <a:gd name="connsiteX2" fmla="*/ 457154 w 803446"/>
                <a:gd name="connsiteY2" fmla="*/ 1342845 h 2307300"/>
                <a:gd name="connsiteX3" fmla="*/ 135166 w 803446"/>
                <a:gd name="connsiteY3" fmla="*/ 1083806 h 2307300"/>
                <a:gd name="connsiteX4" fmla="*/ 7743 w 803446"/>
                <a:gd name="connsiteY4" fmla="*/ 696143 h 2307300"/>
                <a:gd name="connsiteX5" fmla="*/ 341484 w 803446"/>
                <a:gd name="connsiteY5" fmla="*/ 335625 h 2307300"/>
                <a:gd name="connsiteX6" fmla="*/ 46934 w 803446"/>
                <a:gd name="connsiteY6" fmla="*/ 0 h 2307300"/>
                <a:gd name="connsiteX0" fmla="*/ 799577 w 799577"/>
                <a:gd name="connsiteY0" fmla="*/ 2307300 h 2307300"/>
                <a:gd name="connsiteX1" fmla="*/ 740963 w 799577"/>
                <a:gd name="connsiteY1" fmla="*/ 1796723 h 2307300"/>
                <a:gd name="connsiteX2" fmla="*/ 453285 w 799577"/>
                <a:gd name="connsiteY2" fmla="*/ 1342845 h 2307300"/>
                <a:gd name="connsiteX3" fmla="*/ 131297 w 799577"/>
                <a:gd name="connsiteY3" fmla="*/ 1083806 h 2307300"/>
                <a:gd name="connsiteX4" fmla="*/ 3874 w 799577"/>
                <a:gd name="connsiteY4" fmla="*/ 696143 h 2307300"/>
                <a:gd name="connsiteX5" fmla="*/ 262360 w 799577"/>
                <a:gd name="connsiteY5" fmla="*/ 351578 h 2307300"/>
                <a:gd name="connsiteX6" fmla="*/ 43065 w 799577"/>
                <a:gd name="connsiteY6" fmla="*/ 0 h 2307300"/>
                <a:gd name="connsiteX0" fmla="*/ 798458 w 798458"/>
                <a:gd name="connsiteY0" fmla="*/ 2307300 h 2307300"/>
                <a:gd name="connsiteX1" fmla="*/ 739844 w 798458"/>
                <a:gd name="connsiteY1" fmla="*/ 1796723 h 2307300"/>
                <a:gd name="connsiteX2" fmla="*/ 452166 w 798458"/>
                <a:gd name="connsiteY2" fmla="*/ 1342845 h 2307300"/>
                <a:gd name="connsiteX3" fmla="*/ 130178 w 798458"/>
                <a:gd name="connsiteY3" fmla="*/ 1083806 h 2307300"/>
                <a:gd name="connsiteX4" fmla="*/ 2755 w 798458"/>
                <a:gd name="connsiteY4" fmla="*/ 696143 h 2307300"/>
                <a:gd name="connsiteX5" fmla="*/ 236156 w 798458"/>
                <a:gd name="connsiteY5" fmla="*/ 359554 h 2307300"/>
                <a:gd name="connsiteX6" fmla="*/ 41946 w 798458"/>
                <a:gd name="connsiteY6" fmla="*/ 0 h 2307300"/>
                <a:gd name="connsiteX0" fmla="*/ 830693 w 830693"/>
                <a:gd name="connsiteY0" fmla="*/ 2307300 h 2307300"/>
                <a:gd name="connsiteX1" fmla="*/ 772079 w 830693"/>
                <a:gd name="connsiteY1" fmla="*/ 1796723 h 2307300"/>
                <a:gd name="connsiteX2" fmla="*/ 484401 w 830693"/>
                <a:gd name="connsiteY2" fmla="*/ 1342845 h 2307300"/>
                <a:gd name="connsiteX3" fmla="*/ 162413 w 830693"/>
                <a:gd name="connsiteY3" fmla="*/ 1083806 h 2307300"/>
                <a:gd name="connsiteX4" fmla="*/ 14027 w 830693"/>
                <a:gd name="connsiteY4" fmla="*/ 905858 h 2307300"/>
                <a:gd name="connsiteX5" fmla="*/ 34990 w 830693"/>
                <a:gd name="connsiteY5" fmla="*/ 696143 h 2307300"/>
                <a:gd name="connsiteX6" fmla="*/ 268391 w 830693"/>
                <a:gd name="connsiteY6" fmla="*/ 359554 h 2307300"/>
                <a:gd name="connsiteX7" fmla="*/ 74181 w 830693"/>
                <a:gd name="connsiteY7" fmla="*/ 0 h 2307300"/>
                <a:gd name="connsiteX0" fmla="*/ 830693 w 830693"/>
                <a:gd name="connsiteY0" fmla="*/ 2307300 h 2307300"/>
                <a:gd name="connsiteX1" fmla="*/ 772079 w 830693"/>
                <a:gd name="connsiteY1" fmla="*/ 1796723 h 2307300"/>
                <a:gd name="connsiteX2" fmla="*/ 484401 w 830693"/>
                <a:gd name="connsiteY2" fmla="*/ 1342845 h 2307300"/>
                <a:gd name="connsiteX3" fmla="*/ 162413 w 830693"/>
                <a:gd name="connsiteY3" fmla="*/ 1083806 h 2307300"/>
                <a:gd name="connsiteX4" fmla="*/ 14027 w 830693"/>
                <a:gd name="connsiteY4" fmla="*/ 905858 h 2307300"/>
                <a:gd name="connsiteX5" fmla="*/ 34990 w 830693"/>
                <a:gd name="connsiteY5" fmla="*/ 648284 h 2307300"/>
                <a:gd name="connsiteX6" fmla="*/ 268391 w 830693"/>
                <a:gd name="connsiteY6" fmla="*/ 359554 h 2307300"/>
                <a:gd name="connsiteX7" fmla="*/ 74181 w 830693"/>
                <a:gd name="connsiteY7" fmla="*/ 0 h 2307300"/>
                <a:gd name="connsiteX0" fmla="*/ 843160 w 843160"/>
                <a:gd name="connsiteY0" fmla="*/ 2307300 h 2307300"/>
                <a:gd name="connsiteX1" fmla="*/ 784546 w 843160"/>
                <a:gd name="connsiteY1" fmla="*/ 1796723 h 2307300"/>
                <a:gd name="connsiteX2" fmla="*/ 496868 w 843160"/>
                <a:gd name="connsiteY2" fmla="*/ 1342845 h 2307300"/>
                <a:gd name="connsiteX3" fmla="*/ 174880 w 843160"/>
                <a:gd name="connsiteY3" fmla="*/ 1083806 h 2307300"/>
                <a:gd name="connsiteX4" fmla="*/ 9771 w 843160"/>
                <a:gd name="connsiteY4" fmla="*/ 905858 h 2307300"/>
                <a:gd name="connsiteX5" fmla="*/ 47457 w 843160"/>
                <a:gd name="connsiteY5" fmla="*/ 648284 h 2307300"/>
                <a:gd name="connsiteX6" fmla="*/ 280858 w 843160"/>
                <a:gd name="connsiteY6" fmla="*/ 359554 h 2307300"/>
                <a:gd name="connsiteX7" fmla="*/ 86648 w 843160"/>
                <a:gd name="connsiteY7" fmla="*/ 0 h 2307300"/>
                <a:gd name="connsiteX0" fmla="*/ 837591 w 837591"/>
                <a:gd name="connsiteY0" fmla="*/ 2307300 h 2307300"/>
                <a:gd name="connsiteX1" fmla="*/ 778977 w 837591"/>
                <a:gd name="connsiteY1" fmla="*/ 1796723 h 2307300"/>
                <a:gd name="connsiteX2" fmla="*/ 491299 w 837591"/>
                <a:gd name="connsiteY2" fmla="*/ 1342845 h 2307300"/>
                <a:gd name="connsiteX3" fmla="*/ 169311 w 837591"/>
                <a:gd name="connsiteY3" fmla="*/ 1083806 h 2307300"/>
                <a:gd name="connsiteX4" fmla="*/ 4202 w 837591"/>
                <a:gd name="connsiteY4" fmla="*/ 905858 h 2307300"/>
                <a:gd name="connsiteX5" fmla="*/ 92058 w 837591"/>
                <a:gd name="connsiteY5" fmla="*/ 648284 h 2307300"/>
                <a:gd name="connsiteX6" fmla="*/ 275289 w 837591"/>
                <a:gd name="connsiteY6" fmla="*/ 359554 h 2307300"/>
                <a:gd name="connsiteX7" fmla="*/ 81079 w 837591"/>
                <a:gd name="connsiteY7" fmla="*/ 0 h 2307300"/>
                <a:gd name="connsiteX0" fmla="*/ 812506 w 812506"/>
                <a:gd name="connsiteY0" fmla="*/ 2307300 h 2307300"/>
                <a:gd name="connsiteX1" fmla="*/ 778977 w 812506"/>
                <a:gd name="connsiteY1" fmla="*/ 1796723 h 2307300"/>
                <a:gd name="connsiteX2" fmla="*/ 491299 w 812506"/>
                <a:gd name="connsiteY2" fmla="*/ 1342845 h 2307300"/>
                <a:gd name="connsiteX3" fmla="*/ 169311 w 812506"/>
                <a:gd name="connsiteY3" fmla="*/ 1083806 h 2307300"/>
                <a:gd name="connsiteX4" fmla="*/ 4202 w 812506"/>
                <a:gd name="connsiteY4" fmla="*/ 905858 h 2307300"/>
                <a:gd name="connsiteX5" fmla="*/ 92058 w 812506"/>
                <a:gd name="connsiteY5" fmla="*/ 648284 h 2307300"/>
                <a:gd name="connsiteX6" fmla="*/ 275289 w 812506"/>
                <a:gd name="connsiteY6" fmla="*/ 359554 h 2307300"/>
                <a:gd name="connsiteX7" fmla="*/ 81079 w 812506"/>
                <a:gd name="connsiteY7" fmla="*/ 0 h 2307300"/>
                <a:gd name="connsiteX0" fmla="*/ 812506 w 812506"/>
                <a:gd name="connsiteY0" fmla="*/ 2307300 h 2307300"/>
                <a:gd name="connsiteX1" fmla="*/ 745530 w 812506"/>
                <a:gd name="connsiteY1" fmla="*/ 1764817 h 2307300"/>
                <a:gd name="connsiteX2" fmla="*/ 491299 w 812506"/>
                <a:gd name="connsiteY2" fmla="*/ 1342845 h 2307300"/>
                <a:gd name="connsiteX3" fmla="*/ 169311 w 812506"/>
                <a:gd name="connsiteY3" fmla="*/ 1083806 h 2307300"/>
                <a:gd name="connsiteX4" fmla="*/ 4202 w 812506"/>
                <a:gd name="connsiteY4" fmla="*/ 905858 h 2307300"/>
                <a:gd name="connsiteX5" fmla="*/ 92058 w 812506"/>
                <a:gd name="connsiteY5" fmla="*/ 648284 h 2307300"/>
                <a:gd name="connsiteX6" fmla="*/ 275289 w 812506"/>
                <a:gd name="connsiteY6" fmla="*/ 359554 h 2307300"/>
                <a:gd name="connsiteX7" fmla="*/ 81079 w 812506"/>
                <a:gd name="connsiteY7" fmla="*/ 0 h 2307300"/>
                <a:gd name="connsiteX0" fmla="*/ 787421 w 787421"/>
                <a:gd name="connsiteY0" fmla="*/ 2307300 h 2307300"/>
                <a:gd name="connsiteX1" fmla="*/ 745530 w 787421"/>
                <a:gd name="connsiteY1" fmla="*/ 1764817 h 2307300"/>
                <a:gd name="connsiteX2" fmla="*/ 491299 w 787421"/>
                <a:gd name="connsiteY2" fmla="*/ 1342845 h 2307300"/>
                <a:gd name="connsiteX3" fmla="*/ 169311 w 787421"/>
                <a:gd name="connsiteY3" fmla="*/ 1083806 h 2307300"/>
                <a:gd name="connsiteX4" fmla="*/ 4202 w 787421"/>
                <a:gd name="connsiteY4" fmla="*/ 905858 h 2307300"/>
                <a:gd name="connsiteX5" fmla="*/ 92058 w 787421"/>
                <a:gd name="connsiteY5" fmla="*/ 648284 h 2307300"/>
                <a:gd name="connsiteX6" fmla="*/ 275289 w 787421"/>
                <a:gd name="connsiteY6" fmla="*/ 359554 h 2307300"/>
                <a:gd name="connsiteX7" fmla="*/ 81079 w 787421"/>
                <a:gd name="connsiteY7" fmla="*/ 0 h 2307300"/>
                <a:gd name="connsiteX0" fmla="*/ 787421 w 787421"/>
                <a:gd name="connsiteY0" fmla="*/ 2307300 h 2307300"/>
                <a:gd name="connsiteX1" fmla="*/ 745530 w 787421"/>
                <a:gd name="connsiteY1" fmla="*/ 1724934 h 2307300"/>
                <a:gd name="connsiteX2" fmla="*/ 491299 w 787421"/>
                <a:gd name="connsiteY2" fmla="*/ 1342845 h 2307300"/>
                <a:gd name="connsiteX3" fmla="*/ 169311 w 787421"/>
                <a:gd name="connsiteY3" fmla="*/ 1083806 h 2307300"/>
                <a:gd name="connsiteX4" fmla="*/ 4202 w 787421"/>
                <a:gd name="connsiteY4" fmla="*/ 905858 h 2307300"/>
                <a:gd name="connsiteX5" fmla="*/ 92058 w 787421"/>
                <a:gd name="connsiteY5" fmla="*/ 648284 h 2307300"/>
                <a:gd name="connsiteX6" fmla="*/ 275289 w 787421"/>
                <a:gd name="connsiteY6" fmla="*/ 359554 h 2307300"/>
                <a:gd name="connsiteX7" fmla="*/ 81079 w 787421"/>
                <a:gd name="connsiteY7" fmla="*/ 0 h 2307300"/>
                <a:gd name="connsiteX0" fmla="*/ 787421 w 787421"/>
                <a:gd name="connsiteY0" fmla="*/ 2307300 h 2307300"/>
                <a:gd name="connsiteX1" fmla="*/ 745530 w 787421"/>
                <a:gd name="connsiteY1" fmla="*/ 1724934 h 2307300"/>
                <a:gd name="connsiteX2" fmla="*/ 491299 w 787421"/>
                <a:gd name="connsiteY2" fmla="*/ 1326892 h 2307300"/>
                <a:gd name="connsiteX3" fmla="*/ 169311 w 787421"/>
                <a:gd name="connsiteY3" fmla="*/ 1083806 h 2307300"/>
                <a:gd name="connsiteX4" fmla="*/ 4202 w 787421"/>
                <a:gd name="connsiteY4" fmla="*/ 905858 h 2307300"/>
                <a:gd name="connsiteX5" fmla="*/ 92058 w 787421"/>
                <a:gd name="connsiteY5" fmla="*/ 648284 h 2307300"/>
                <a:gd name="connsiteX6" fmla="*/ 275289 w 787421"/>
                <a:gd name="connsiteY6" fmla="*/ 359554 h 2307300"/>
                <a:gd name="connsiteX7" fmla="*/ 81079 w 787421"/>
                <a:gd name="connsiteY7" fmla="*/ 0 h 2307300"/>
                <a:gd name="connsiteX0" fmla="*/ 795453 w 795453"/>
                <a:gd name="connsiteY0" fmla="*/ 2307300 h 2307300"/>
                <a:gd name="connsiteX1" fmla="*/ 753562 w 795453"/>
                <a:gd name="connsiteY1" fmla="*/ 1724934 h 2307300"/>
                <a:gd name="connsiteX2" fmla="*/ 499331 w 795453"/>
                <a:gd name="connsiteY2" fmla="*/ 1326892 h 2307300"/>
                <a:gd name="connsiteX3" fmla="*/ 177343 w 795453"/>
                <a:gd name="connsiteY3" fmla="*/ 1083806 h 2307300"/>
                <a:gd name="connsiteX4" fmla="*/ 3872 w 795453"/>
                <a:gd name="connsiteY4" fmla="*/ 889905 h 2307300"/>
                <a:gd name="connsiteX5" fmla="*/ 100090 w 795453"/>
                <a:gd name="connsiteY5" fmla="*/ 648284 h 2307300"/>
                <a:gd name="connsiteX6" fmla="*/ 283321 w 795453"/>
                <a:gd name="connsiteY6" fmla="*/ 359554 h 2307300"/>
                <a:gd name="connsiteX7" fmla="*/ 89111 w 795453"/>
                <a:gd name="connsiteY7" fmla="*/ 0 h 2307300"/>
                <a:gd name="connsiteX0" fmla="*/ 795454 w 795454"/>
                <a:gd name="connsiteY0" fmla="*/ 2307300 h 2307300"/>
                <a:gd name="connsiteX1" fmla="*/ 753563 w 795454"/>
                <a:gd name="connsiteY1" fmla="*/ 1724934 h 2307300"/>
                <a:gd name="connsiteX2" fmla="*/ 499332 w 795454"/>
                <a:gd name="connsiteY2" fmla="*/ 1326892 h 2307300"/>
                <a:gd name="connsiteX3" fmla="*/ 177344 w 795454"/>
                <a:gd name="connsiteY3" fmla="*/ 1083806 h 2307300"/>
                <a:gd name="connsiteX4" fmla="*/ 3873 w 795454"/>
                <a:gd name="connsiteY4" fmla="*/ 889905 h 2307300"/>
                <a:gd name="connsiteX5" fmla="*/ 100091 w 795454"/>
                <a:gd name="connsiteY5" fmla="*/ 648284 h 2307300"/>
                <a:gd name="connsiteX6" fmla="*/ 283322 w 795454"/>
                <a:gd name="connsiteY6" fmla="*/ 359554 h 2307300"/>
                <a:gd name="connsiteX7" fmla="*/ 89112 w 795454"/>
                <a:gd name="connsiteY7" fmla="*/ 0 h 2307300"/>
                <a:gd name="connsiteX0" fmla="*/ 795455 w 795455"/>
                <a:gd name="connsiteY0" fmla="*/ 2307300 h 2307300"/>
                <a:gd name="connsiteX1" fmla="*/ 753564 w 795455"/>
                <a:gd name="connsiteY1" fmla="*/ 1724934 h 2307300"/>
                <a:gd name="connsiteX2" fmla="*/ 499333 w 795455"/>
                <a:gd name="connsiteY2" fmla="*/ 1326892 h 2307300"/>
                <a:gd name="connsiteX3" fmla="*/ 177345 w 795455"/>
                <a:gd name="connsiteY3" fmla="*/ 1083806 h 2307300"/>
                <a:gd name="connsiteX4" fmla="*/ 3873 w 795455"/>
                <a:gd name="connsiteY4" fmla="*/ 889905 h 2307300"/>
                <a:gd name="connsiteX5" fmla="*/ 100092 w 795455"/>
                <a:gd name="connsiteY5" fmla="*/ 648284 h 2307300"/>
                <a:gd name="connsiteX6" fmla="*/ 283323 w 795455"/>
                <a:gd name="connsiteY6" fmla="*/ 359554 h 2307300"/>
                <a:gd name="connsiteX7" fmla="*/ 89113 w 795455"/>
                <a:gd name="connsiteY7" fmla="*/ 0 h 2307300"/>
                <a:gd name="connsiteX0" fmla="*/ 791847 w 791847"/>
                <a:gd name="connsiteY0" fmla="*/ 2307300 h 2307300"/>
                <a:gd name="connsiteX1" fmla="*/ 749956 w 791847"/>
                <a:gd name="connsiteY1" fmla="*/ 1724934 h 2307300"/>
                <a:gd name="connsiteX2" fmla="*/ 495725 w 791847"/>
                <a:gd name="connsiteY2" fmla="*/ 1326892 h 2307300"/>
                <a:gd name="connsiteX3" fmla="*/ 173737 w 791847"/>
                <a:gd name="connsiteY3" fmla="*/ 1083806 h 2307300"/>
                <a:gd name="connsiteX4" fmla="*/ 265 w 791847"/>
                <a:gd name="connsiteY4" fmla="*/ 889905 h 2307300"/>
                <a:gd name="connsiteX5" fmla="*/ 96484 w 791847"/>
                <a:gd name="connsiteY5" fmla="*/ 648284 h 2307300"/>
                <a:gd name="connsiteX6" fmla="*/ 279715 w 791847"/>
                <a:gd name="connsiteY6" fmla="*/ 359554 h 2307300"/>
                <a:gd name="connsiteX7" fmla="*/ 85505 w 791847"/>
                <a:gd name="connsiteY7" fmla="*/ 0 h 2307300"/>
                <a:gd name="connsiteX0" fmla="*/ 791847 w 791847"/>
                <a:gd name="connsiteY0" fmla="*/ 2307300 h 2307300"/>
                <a:gd name="connsiteX1" fmla="*/ 749956 w 791847"/>
                <a:gd name="connsiteY1" fmla="*/ 1724934 h 2307300"/>
                <a:gd name="connsiteX2" fmla="*/ 495725 w 791847"/>
                <a:gd name="connsiteY2" fmla="*/ 1326892 h 2307300"/>
                <a:gd name="connsiteX3" fmla="*/ 173737 w 791847"/>
                <a:gd name="connsiteY3" fmla="*/ 1083806 h 2307300"/>
                <a:gd name="connsiteX4" fmla="*/ 265 w 791847"/>
                <a:gd name="connsiteY4" fmla="*/ 889905 h 2307300"/>
                <a:gd name="connsiteX5" fmla="*/ 96484 w 791847"/>
                <a:gd name="connsiteY5" fmla="*/ 648284 h 2307300"/>
                <a:gd name="connsiteX6" fmla="*/ 279715 w 791847"/>
                <a:gd name="connsiteY6" fmla="*/ 359554 h 2307300"/>
                <a:gd name="connsiteX7" fmla="*/ 85505 w 791847"/>
                <a:gd name="connsiteY7" fmla="*/ 0 h 2307300"/>
                <a:gd name="connsiteX0" fmla="*/ 791847 w 791847"/>
                <a:gd name="connsiteY0" fmla="*/ 2307300 h 2307300"/>
                <a:gd name="connsiteX1" fmla="*/ 687244 w 791847"/>
                <a:gd name="connsiteY1" fmla="*/ 1724934 h 2307300"/>
                <a:gd name="connsiteX2" fmla="*/ 495725 w 791847"/>
                <a:gd name="connsiteY2" fmla="*/ 1326892 h 2307300"/>
                <a:gd name="connsiteX3" fmla="*/ 173737 w 791847"/>
                <a:gd name="connsiteY3" fmla="*/ 1083806 h 2307300"/>
                <a:gd name="connsiteX4" fmla="*/ 265 w 791847"/>
                <a:gd name="connsiteY4" fmla="*/ 889905 h 2307300"/>
                <a:gd name="connsiteX5" fmla="*/ 96484 w 791847"/>
                <a:gd name="connsiteY5" fmla="*/ 648284 h 2307300"/>
                <a:gd name="connsiteX6" fmla="*/ 279715 w 791847"/>
                <a:gd name="connsiteY6" fmla="*/ 359554 h 2307300"/>
                <a:gd name="connsiteX7" fmla="*/ 85505 w 791847"/>
                <a:gd name="connsiteY7" fmla="*/ 0 h 2307300"/>
                <a:gd name="connsiteX0" fmla="*/ 718683 w 718683"/>
                <a:gd name="connsiteY0" fmla="*/ 2317271 h 2317271"/>
                <a:gd name="connsiteX1" fmla="*/ 687244 w 718683"/>
                <a:gd name="connsiteY1" fmla="*/ 1724934 h 2317271"/>
                <a:gd name="connsiteX2" fmla="*/ 495725 w 718683"/>
                <a:gd name="connsiteY2" fmla="*/ 1326892 h 2317271"/>
                <a:gd name="connsiteX3" fmla="*/ 173737 w 718683"/>
                <a:gd name="connsiteY3" fmla="*/ 1083806 h 2317271"/>
                <a:gd name="connsiteX4" fmla="*/ 265 w 718683"/>
                <a:gd name="connsiteY4" fmla="*/ 889905 h 2317271"/>
                <a:gd name="connsiteX5" fmla="*/ 96484 w 718683"/>
                <a:gd name="connsiteY5" fmla="*/ 648284 h 2317271"/>
                <a:gd name="connsiteX6" fmla="*/ 279715 w 718683"/>
                <a:gd name="connsiteY6" fmla="*/ 359554 h 2317271"/>
                <a:gd name="connsiteX7" fmla="*/ 85505 w 718683"/>
                <a:gd name="connsiteY7" fmla="*/ 0 h 2317271"/>
                <a:gd name="connsiteX0" fmla="*/ 666423 w 694870"/>
                <a:gd name="connsiteY0" fmla="*/ 2317271 h 2317271"/>
                <a:gd name="connsiteX1" fmla="*/ 687244 w 694870"/>
                <a:gd name="connsiteY1" fmla="*/ 1724934 h 2317271"/>
                <a:gd name="connsiteX2" fmla="*/ 495725 w 694870"/>
                <a:gd name="connsiteY2" fmla="*/ 1326892 h 2317271"/>
                <a:gd name="connsiteX3" fmla="*/ 173737 w 694870"/>
                <a:gd name="connsiteY3" fmla="*/ 1083806 h 2317271"/>
                <a:gd name="connsiteX4" fmla="*/ 265 w 694870"/>
                <a:gd name="connsiteY4" fmla="*/ 889905 h 2317271"/>
                <a:gd name="connsiteX5" fmla="*/ 96484 w 694870"/>
                <a:gd name="connsiteY5" fmla="*/ 648284 h 2317271"/>
                <a:gd name="connsiteX6" fmla="*/ 279715 w 694870"/>
                <a:gd name="connsiteY6" fmla="*/ 359554 h 2317271"/>
                <a:gd name="connsiteX7" fmla="*/ 85505 w 694870"/>
                <a:gd name="connsiteY7" fmla="*/ 0 h 2317271"/>
                <a:gd name="connsiteX0" fmla="*/ 666423 w 666423"/>
                <a:gd name="connsiteY0" fmla="*/ 2317271 h 2317271"/>
                <a:gd name="connsiteX1" fmla="*/ 624531 w 666423"/>
                <a:gd name="connsiteY1" fmla="*/ 1724934 h 2317271"/>
                <a:gd name="connsiteX2" fmla="*/ 495725 w 666423"/>
                <a:gd name="connsiteY2" fmla="*/ 1326892 h 2317271"/>
                <a:gd name="connsiteX3" fmla="*/ 173737 w 666423"/>
                <a:gd name="connsiteY3" fmla="*/ 1083806 h 2317271"/>
                <a:gd name="connsiteX4" fmla="*/ 265 w 666423"/>
                <a:gd name="connsiteY4" fmla="*/ 889905 h 2317271"/>
                <a:gd name="connsiteX5" fmla="*/ 96484 w 666423"/>
                <a:gd name="connsiteY5" fmla="*/ 648284 h 2317271"/>
                <a:gd name="connsiteX6" fmla="*/ 279715 w 666423"/>
                <a:gd name="connsiteY6" fmla="*/ 359554 h 2317271"/>
                <a:gd name="connsiteX7" fmla="*/ 85505 w 666423"/>
                <a:gd name="connsiteY7" fmla="*/ 0 h 2317271"/>
                <a:gd name="connsiteX0" fmla="*/ 666423 w 666423"/>
                <a:gd name="connsiteY0" fmla="*/ 2317271 h 2317271"/>
                <a:gd name="connsiteX1" fmla="*/ 624531 w 666423"/>
                <a:gd name="connsiteY1" fmla="*/ 1724934 h 2317271"/>
                <a:gd name="connsiteX2" fmla="*/ 443464 w 666423"/>
                <a:gd name="connsiteY2" fmla="*/ 1336863 h 2317271"/>
                <a:gd name="connsiteX3" fmla="*/ 173737 w 666423"/>
                <a:gd name="connsiteY3" fmla="*/ 1083806 h 2317271"/>
                <a:gd name="connsiteX4" fmla="*/ 265 w 666423"/>
                <a:gd name="connsiteY4" fmla="*/ 889905 h 2317271"/>
                <a:gd name="connsiteX5" fmla="*/ 96484 w 666423"/>
                <a:gd name="connsiteY5" fmla="*/ 648284 h 2317271"/>
                <a:gd name="connsiteX6" fmla="*/ 279715 w 666423"/>
                <a:gd name="connsiteY6" fmla="*/ 359554 h 2317271"/>
                <a:gd name="connsiteX7" fmla="*/ 85505 w 666423"/>
                <a:gd name="connsiteY7" fmla="*/ 0 h 2317271"/>
                <a:gd name="connsiteX0" fmla="*/ 666423 w 666423"/>
                <a:gd name="connsiteY0" fmla="*/ 2317271 h 2317271"/>
                <a:gd name="connsiteX1" fmla="*/ 624531 w 666423"/>
                <a:gd name="connsiteY1" fmla="*/ 1724934 h 2317271"/>
                <a:gd name="connsiteX2" fmla="*/ 443464 w 666423"/>
                <a:gd name="connsiteY2" fmla="*/ 1336863 h 2317271"/>
                <a:gd name="connsiteX3" fmla="*/ 163285 w 666423"/>
                <a:gd name="connsiteY3" fmla="*/ 1123689 h 2317271"/>
                <a:gd name="connsiteX4" fmla="*/ 265 w 666423"/>
                <a:gd name="connsiteY4" fmla="*/ 889905 h 2317271"/>
                <a:gd name="connsiteX5" fmla="*/ 96484 w 666423"/>
                <a:gd name="connsiteY5" fmla="*/ 648284 h 2317271"/>
                <a:gd name="connsiteX6" fmla="*/ 279715 w 666423"/>
                <a:gd name="connsiteY6" fmla="*/ 359554 h 2317271"/>
                <a:gd name="connsiteX7" fmla="*/ 85505 w 666423"/>
                <a:gd name="connsiteY7" fmla="*/ 0 h 231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423" h="2317271">
                  <a:moveTo>
                    <a:pt x="666423" y="2317271"/>
                  </a:moveTo>
                  <a:cubicBezTo>
                    <a:pt x="654517" y="2151576"/>
                    <a:pt x="661691" y="1888335"/>
                    <a:pt x="624531" y="1724934"/>
                  </a:cubicBezTo>
                  <a:cubicBezTo>
                    <a:pt x="587371" y="1561533"/>
                    <a:pt x="520338" y="1437071"/>
                    <a:pt x="443464" y="1336863"/>
                  </a:cubicBezTo>
                  <a:cubicBezTo>
                    <a:pt x="366590" y="1236656"/>
                    <a:pt x="237152" y="1198182"/>
                    <a:pt x="163285" y="1123689"/>
                  </a:cubicBezTo>
                  <a:cubicBezTo>
                    <a:pt x="89419" y="1049196"/>
                    <a:pt x="46587" y="1018327"/>
                    <a:pt x="265" y="889905"/>
                  </a:cubicBezTo>
                  <a:cubicBezTo>
                    <a:pt x="-4249" y="761483"/>
                    <a:pt x="49909" y="736676"/>
                    <a:pt x="96484" y="648284"/>
                  </a:cubicBezTo>
                  <a:cubicBezTo>
                    <a:pt x="143059" y="559892"/>
                    <a:pt x="328928" y="447660"/>
                    <a:pt x="279715" y="359554"/>
                  </a:cubicBezTo>
                  <a:cubicBezTo>
                    <a:pt x="230502" y="271448"/>
                    <a:pt x="169643" y="107949"/>
                    <a:pt x="85505" y="0"/>
                  </a:cubicBezTo>
                </a:path>
              </a:pathLst>
            </a:custGeom>
            <a:noFill/>
            <a:ln w="50800" cmpd="dbl">
              <a:solidFill>
                <a:schemeClr val="accent2">
                  <a:lumMod val="75000"/>
                </a:schemeClr>
              </a:solidFill>
              <a:headEnd type="triangle" w="med" len="sm"/>
              <a:tailEnd type="triangle" w="med" len="sm"/>
            </a:ln>
            <a:effectLst>
              <a:glow rad="63500">
                <a:schemeClr val="accent4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0" name="正方形/長方形 329"/>
            <p:cNvSpPr/>
            <p:nvPr/>
          </p:nvSpPr>
          <p:spPr>
            <a:xfrm>
              <a:off x="12068656" y="6267649"/>
              <a:ext cx="53091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琵琶湖</a:t>
              </a:r>
              <a:endParaRPr lang="ja-JP" altLang="en-US" sz="900" dirty="0"/>
            </a:p>
          </p:txBody>
        </p:sp>
      </p:grpSp>
      <p:sp>
        <p:nvSpPr>
          <p:cNvPr id="312" name="正方形/長方形 311"/>
          <p:cNvSpPr/>
          <p:nvPr/>
        </p:nvSpPr>
        <p:spPr>
          <a:xfrm>
            <a:off x="6534350" y="6382822"/>
            <a:ext cx="2853147" cy="133882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（取組みの方向性）</a:t>
            </a:r>
          </a:p>
          <a:p>
            <a:pPr marL="182563" indent="-95250" algn="just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○大阪広域ベイエリアは琵琶湖と淡路島の中間に位置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し、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泉州サイクルルート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や海上交通等を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活用し、各サイクルルートをつなぐ広域サイクルネットワークを形成するなど、観光やスポーツとして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サイクリング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環境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を整備し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　　　新た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な人の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動きを創出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する。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82563" indent="-95250" algn="just"/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○安全に通行できるサイクルルートの設定やシェアサイクルの効果的な活用により、内陸部から臨海部への</a:t>
            </a:r>
            <a:r>
              <a:rPr lang="ja-JP" altLang="en-US" sz="9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アクセスや臨海部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の回遊性の向上を図る。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8" name="正方形/長方形 167">
            <a:extLst>
              <a:ext uri="{FF2B5EF4-FFF2-40B4-BE49-F238E27FC236}">
                <a16:creationId xmlns:a16="http://schemas.microsoft.com/office/drawing/2014/main" id="{5A439E4F-F08A-4641-ACAD-DB28D40A523F}"/>
              </a:ext>
            </a:extLst>
          </p:cNvPr>
          <p:cNvSpPr/>
          <p:nvPr/>
        </p:nvSpPr>
        <p:spPr>
          <a:xfrm>
            <a:off x="7413774" y="9372406"/>
            <a:ext cx="5364000" cy="246221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ja-JP" sz="1000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※</a:t>
            </a:r>
            <a:r>
              <a:rPr lang="ja-JP" altLang="en-US" sz="1000" u="sng" kern="1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本資料に記載の内容は確定したものではなく、今後の関係者との協議を踏まえ、適宜、見直します。</a:t>
            </a:r>
            <a:endParaRPr lang="en-US" altLang="ja-JP" sz="1000" u="sng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0" name="テキスト ボックス 169"/>
          <p:cNvSpPr txBox="1"/>
          <p:nvPr/>
        </p:nvSpPr>
        <p:spPr>
          <a:xfrm>
            <a:off x="11063475" y="5659580"/>
            <a:ext cx="1764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出典：地理院タイルを加工して作成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2" name="テキスト ボックス 171"/>
          <p:cNvSpPr txBox="1"/>
          <p:nvPr/>
        </p:nvSpPr>
        <p:spPr>
          <a:xfrm>
            <a:off x="4653336" y="9078351"/>
            <a:ext cx="1692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出典：地理院タイルを加工して作成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3" name="テキスト ボックス 172"/>
          <p:cNvSpPr txBox="1"/>
          <p:nvPr/>
        </p:nvSpPr>
        <p:spPr>
          <a:xfrm>
            <a:off x="11004743" y="9182674"/>
            <a:ext cx="1656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出典：地理院タイルを加工して作成</a:t>
            </a: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363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4712939" y="1619866"/>
            <a:ext cx="2095777" cy="1637856"/>
            <a:chOff x="4514605" y="885083"/>
            <a:chExt cx="2198862" cy="1718417"/>
          </a:xfrm>
        </p:grpSpPr>
        <p:pic>
          <p:nvPicPr>
            <p:cNvPr id="98" name="図 9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226"/>
            <a:stretch/>
          </p:blipFill>
          <p:spPr>
            <a:xfrm>
              <a:off x="4514605" y="885083"/>
              <a:ext cx="2198862" cy="1718417"/>
            </a:xfrm>
            <a:prstGeom prst="rect">
              <a:avLst/>
            </a:prstGeom>
          </p:spPr>
        </p:pic>
        <p:sp>
          <p:nvSpPr>
            <p:cNvPr id="290" name="テキスト ボックス 96"/>
            <p:cNvSpPr txBox="1"/>
            <p:nvPr/>
          </p:nvSpPr>
          <p:spPr>
            <a:xfrm>
              <a:off x="5828009" y="1027284"/>
              <a:ext cx="646594" cy="123526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571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海上アクセス拠点</a:t>
              </a:r>
              <a:endParaRPr lang="en-US" altLang="ja-JP" sz="571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34" name="グループ化 133"/>
          <p:cNvGrpSpPr/>
          <p:nvPr/>
        </p:nvGrpSpPr>
        <p:grpSpPr>
          <a:xfrm>
            <a:off x="7264125" y="3276600"/>
            <a:ext cx="5438437" cy="6283038"/>
            <a:chOff x="13763569" y="3090233"/>
            <a:chExt cx="5438437" cy="6283038"/>
          </a:xfrm>
        </p:grpSpPr>
        <p:sp>
          <p:nvSpPr>
            <p:cNvPr id="213" name="フリーフォーム 212"/>
            <p:cNvSpPr/>
            <p:nvPr/>
          </p:nvSpPr>
          <p:spPr>
            <a:xfrm>
              <a:off x="18320008" y="4005304"/>
              <a:ext cx="781871" cy="1025284"/>
            </a:xfrm>
            <a:custGeom>
              <a:avLst/>
              <a:gdLst>
                <a:gd name="connsiteX0" fmla="*/ 800100 w 807720"/>
                <a:gd name="connsiteY0" fmla="*/ 22860 h 1059180"/>
                <a:gd name="connsiteX1" fmla="*/ 716280 w 807720"/>
                <a:gd name="connsiteY1" fmla="*/ 15240 h 1059180"/>
                <a:gd name="connsiteX2" fmla="*/ 617220 w 807720"/>
                <a:gd name="connsiteY2" fmla="*/ 0 h 1059180"/>
                <a:gd name="connsiteX3" fmla="*/ 495300 w 807720"/>
                <a:gd name="connsiteY3" fmla="*/ 7620 h 1059180"/>
                <a:gd name="connsiteX4" fmla="*/ 373380 w 807720"/>
                <a:gd name="connsiteY4" fmla="*/ 30480 h 1059180"/>
                <a:gd name="connsiteX5" fmla="*/ 289560 w 807720"/>
                <a:gd name="connsiteY5" fmla="*/ 60960 h 1059180"/>
                <a:gd name="connsiteX6" fmla="*/ 175260 w 807720"/>
                <a:gd name="connsiteY6" fmla="*/ 129540 h 1059180"/>
                <a:gd name="connsiteX7" fmla="*/ 99060 w 807720"/>
                <a:gd name="connsiteY7" fmla="*/ 251460 h 1059180"/>
                <a:gd name="connsiteX8" fmla="*/ 53340 w 807720"/>
                <a:gd name="connsiteY8" fmla="*/ 335280 h 1059180"/>
                <a:gd name="connsiteX9" fmla="*/ 22860 w 807720"/>
                <a:gd name="connsiteY9" fmla="*/ 381000 h 1059180"/>
                <a:gd name="connsiteX10" fmla="*/ 53340 w 807720"/>
                <a:gd name="connsiteY10" fmla="*/ 403860 h 1059180"/>
                <a:gd name="connsiteX11" fmla="*/ 68580 w 807720"/>
                <a:gd name="connsiteY11" fmla="*/ 586740 h 1059180"/>
                <a:gd name="connsiteX12" fmla="*/ 53340 w 807720"/>
                <a:gd name="connsiteY12" fmla="*/ 678180 h 1059180"/>
                <a:gd name="connsiteX13" fmla="*/ 22860 w 807720"/>
                <a:gd name="connsiteY13" fmla="*/ 792480 h 1059180"/>
                <a:gd name="connsiteX14" fmla="*/ 7620 w 807720"/>
                <a:gd name="connsiteY14" fmla="*/ 868680 h 1059180"/>
                <a:gd name="connsiteX15" fmla="*/ 0 w 807720"/>
                <a:gd name="connsiteY15" fmla="*/ 937260 h 1059180"/>
                <a:gd name="connsiteX16" fmla="*/ 0 w 807720"/>
                <a:gd name="connsiteY16" fmla="*/ 1005840 h 1059180"/>
                <a:gd name="connsiteX17" fmla="*/ 15240 w 807720"/>
                <a:gd name="connsiteY17" fmla="*/ 1059180 h 1059180"/>
                <a:gd name="connsiteX18" fmla="*/ 121920 w 807720"/>
                <a:gd name="connsiteY18" fmla="*/ 1005840 h 1059180"/>
                <a:gd name="connsiteX19" fmla="*/ 228600 w 807720"/>
                <a:gd name="connsiteY19" fmla="*/ 990600 h 1059180"/>
                <a:gd name="connsiteX20" fmla="*/ 335280 w 807720"/>
                <a:gd name="connsiteY20" fmla="*/ 990600 h 1059180"/>
                <a:gd name="connsiteX21" fmla="*/ 510540 w 807720"/>
                <a:gd name="connsiteY21" fmla="*/ 1021080 h 1059180"/>
                <a:gd name="connsiteX22" fmla="*/ 624840 w 807720"/>
                <a:gd name="connsiteY22" fmla="*/ 1021080 h 1059180"/>
                <a:gd name="connsiteX23" fmla="*/ 739140 w 807720"/>
                <a:gd name="connsiteY23" fmla="*/ 1005840 h 1059180"/>
                <a:gd name="connsiteX24" fmla="*/ 807720 w 807720"/>
                <a:gd name="connsiteY24" fmla="*/ 1005840 h 105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7720" h="1059180">
                  <a:moveTo>
                    <a:pt x="800100" y="22860"/>
                  </a:moveTo>
                  <a:lnTo>
                    <a:pt x="716280" y="15240"/>
                  </a:lnTo>
                  <a:lnTo>
                    <a:pt x="617220" y="0"/>
                  </a:lnTo>
                  <a:lnTo>
                    <a:pt x="495300" y="7620"/>
                  </a:lnTo>
                  <a:lnTo>
                    <a:pt x="373380" y="30480"/>
                  </a:lnTo>
                  <a:lnTo>
                    <a:pt x="289560" y="60960"/>
                  </a:lnTo>
                  <a:lnTo>
                    <a:pt x="175260" y="129540"/>
                  </a:lnTo>
                  <a:lnTo>
                    <a:pt x="99060" y="251460"/>
                  </a:lnTo>
                  <a:lnTo>
                    <a:pt x="53340" y="335280"/>
                  </a:lnTo>
                  <a:lnTo>
                    <a:pt x="22860" y="381000"/>
                  </a:lnTo>
                  <a:lnTo>
                    <a:pt x="53340" y="403860"/>
                  </a:lnTo>
                  <a:lnTo>
                    <a:pt x="68580" y="586740"/>
                  </a:lnTo>
                  <a:lnTo>
                    <a:pt x="53340" y="678180"/>
                  </a:lnTo>
                  <a:lnTo>
                    <a:pt x="22860" y="792480"/>
                  </a:lnTo>
                  <a:lnTo>
                    <a:pt x="7620" y="868680"/>
                  </a:lnTo>
                  <a:lnTo>
                    <a:pt x="0" y="937260"/>
                  </a:lnTo>
                  <a:lnTo>
                    <a:pt x="0" y="1005840"/>
                  </a:lnTo>
                  <a:lnTo>
                    <a:pt x="15240" y="1059180"/>
                  </a:lnTo>
                  <a:lnTo>
                    <a:pt x="121920" y="1005840"/>
                  </a:lnTo>
                  <a:lnTo>
                    <a:pt x="228600" y="990600"/>
                  </a:lnTo>
                  <a:lnTo>
                    <a:pt x="335280" y="990600"/>
                  </a:lnTo>
                  <a:lnTo>
                    <a:pt x="510540" y="1021080"/>
                  </a:lnTo>
                  <a:lnTo>
                    <a:pt x="624840" y="1021080"/>
                  </a:lnTo>
                  <a:lnTo>
                    <a:pt x="739140" y="1005840"/>
                  </a:lnTo>
                  <a:lnTo>
                    <a:pt x="807720" y="1005840"/>
                  </a:lnTo>
                </a:path>
              </a:pathLst>
            </a:custGeom>
            <a:noFill/>
            <a:ln w="38100">
              <a:solidFill>
                <a:schemeClr val="accent1">
                  <a:alpha val="70000"/>
                </a:schemeClr>
              </a:solidFill>
            </a:ln>
            <a:effectLst>
              <a:glow rad="381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テキスト ボックス 96"/>
            <p:cNvSpPr txBox="1"/>
            <p:nvPr/>
          </p:nvSpPr>
          <p:spPr>
            <a:xfrm>
              <a:off x="16277490" y="4038763"/>
              <a:ext cx="799916" cy="134236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641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矢倉緑地公園</a:t>
              </a:r>
              <a:endParaRPr lang="en-US" altLang="ja-JP" sz="641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15" name="楕円 214"/>
            <p:cNvSpPr/>
            <p:nvPr/>
          </p:nvSpPr>
          <p:spPr>
            <a:xfrm>
              <a:off x="16390747" y="4204860"/>
              <a:ext cx="88219" cy="8821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pic>
          <p:nvPicPr>
            <p:cNvPr id="216" name="図 215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7" t="2897" r="17839" b="24577"/>
            <a:stretch/>
          </p:blipFill>
          <p:spPr>
            <a:xfrm>
              <a:off x="13812750" y="3090233"/>
              <a:ext cx="5280915" cy="6248400"/>
            </a:xfrm>
            <a:prstGeom prst="rect">
              <a:avLst/>
            </a:prstGeom>
          </p:spPr>
        </p:pic>
        <p:sp>
          <p:nvSpPr>
            <p:cNvPr id="217" name="フリーフォーム 216"/>
            <p:cNvSpPr/>
            <p:nvPr/>
          </p:nvSpPr>
          <p:spPr>
            <a:xfrm>
              <a:off x="14053203" y="6383846"/>
              <a:ext cx="480905" cy="556047"/>
            </a:xfrm>
            <a:custGeom>
              <a:avLst/>
              <a:gdLst>
                <a:gd name="connsiteX0" fmla="*/ 66675 w 447675"/>
                <a:gd name="connsiteY0" fmla="*/ 533400 h 533400"/>
                <a:gd name="connsiteX1" fmla="*/ 0 w 447675"/>
                <a:gd name="connsiteY1" fmla="*/ 381000 h 533400"/>
                <a:gd name="connsiteX2" fmla="*/ 285750 w 447675"/>
                <a:gd name="connsiteY2" fmla="*/ 0 h 533400"/>
                <a:gd name="connsiteX3" fmla="*/ 447675 w 447675"/>
                <a:gd name="connsiteY3" fmla="*/ 190500 h 533400"/>
                <a:gd name="connsiteX4" fmla="*/ 66675 w 447675"/>
                <a:gd name="connsiteY4" fmla="*/ 533400 h 533400"/>
                <a:gd name="connsiteX0" fmla="*/ 76200 w 457200"/>
                <a:gd name="connsiteY0" fmla="*/ 533400 h 533400"/>
                <a:gd name="connsiteX1" fmla="*/ 0 w 457200"/>
                <a:gd name="connsiteY1" fmla="*/ 390525 h 533400"/>
                <a:gd name="connsiteX2" fmla="*/ 295275 w 457200"/>
                <a:gd name="connsiteY2" fmla="*/ 0 h 533400"/>
                <a:gd name="connsiteX3" fmla="*/ 457200 w 457200"/>
                <a:gd name="connsiteY3" fmla="*/ 190500 h 533400"/>
                <a:gd name="connsiteX4" fmla="*/ 76200 w 457200"/>
                <a:gd name="connsiteY4" fmla="*/ 533400 h 533400"/>
                <a:gd name="connsiteX0" fmla="*/ 80963 w 457200"/>
                <a:gd name="connsiteY0" fmla="*/ 542925 h 542925"/>
                <a:gd name="connsiteX1" fmla="*/ 0 w 457200"/>
                <a:gd name="connsiteY1" fmla="*/ 390525 h 542925"/>
                <a:gd name="connsiteX2" fmla="*/ 295275 w 457200"/>
                <a:gd name="connsiteY2" fmla="*/ 0 h 542925"/>
                <a:gd name="connsiteX3" fmla="*/ 457200 w 457200"/>
                <a:gd name="connsiteY3" fmla="*/ 190500 h 542925"/>
                <a:gd name="connsiteX4" fmla="*/ 80963 w 457200"/>
                <a:gd name="connsiteY4" fmla="*/ 542925 h 542925"/>
                <a:gd name="connsiteX0" fmla="*/ 90488 w 466725"/>
                <a:gd name="connsiteY0" fmla="*/ 542925 h 542925"/>
                <a:gd name="connsiteX1" fmla="*/ 0 w 466725"/>
                <a:gd name="connsiteY1" fmla="*/ 390525 h 542925"/>
                <a:gd name="connsiteX2" fmla="*/ 304800 w 466725"/>
                <a:gd name="connsiteY2" fmla="*/ 0 h 542925"/>
                <a:gd name="connsiteX3" fmla="*/ 466725 w 466725"/>
                <a:gd name="connsiteY3" fmla="*/ 190500 h 542925"/>
                <a:gd name="connsiteX4" fmla="*/ 90488 w 466725"/>
                <a:gd name="connsiteY4" fmla="*/ 542925 h 542925"/>
                <a:gd name="connsiteX0" fmla="*/ 90488 w 466725"/>
                <a:gd name="connsiteY0" fmla="*/ 528638 h 528638"/>
                <a:gd name="connsiteX1" fmla="*/ 0 w 466725"/>
                <a:gd name="connsiteY1" fmla="*/ 376238 h 528638"/>
                <a:gd name="connsiteX2" fmla="*/ 304800 w 466725"/>
                <a:gd name="connsiteY2" fmla="*/ 0 h 528638"/>
                <a:gd name="connsiteX3" fmla="*/ 466725 w 466725"/>
                <a:gd name="connsiteY3" fmla="*/ 176213 h 528638"/>
                <a:gd name="connsiteX4" fmla="*/ 90488 w 466725"/>
                <a:gd name="connsiteY4" fmla="*/ 528638 h 528638"/>
                <a:gd name="connsiteX0" fmla="*/ 80963 w 457200"/>
                <a:gd name="connsiteY0" fmla="*/ 528638 h 528638"/>
                <a:gd name="connsiteX1" fmla="*/ 0 w 457200"/>
                <a:gd name="connsiteY1" fmla="*/ 381001 h 528638"/>
                <a:gd name="connsiteX2" fmla="*/ 295275 w 457200"/>
                <a:gd name="connsiteY2" fmla="*/ 0 h 528638"/>
                <a:gd name="connsiteX3" fmla="*/ 457200 w 457200"/>
                <a:gd name="connsiteY3" fmla="*/ 176213 h 528638"/>
                <a:gd name="connsiteX4" fmla="*/ 80963 w 457200"/>
                <a:gd name="connsiteY4" fmla="*/ 528638 h 52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528638">
                  <a:moveTo>
                    <a:pt x="80963" y="528638"/>
                  </a:moveTo>
                  <a:lnTo>
                    <a:pt x="0" y="381001"/>
                  </a:lnTo>
                  <a:lnTo>
                    <a:pt x="295275" y="0"/>
                  </a:lnTo>
                  <a:lnTo>
                    <a:pt x="457200" y="176213"/>
                  </a:lnTo>
                  <a:lnTo>
                    <a:pt x="80963" y="528638"/>
                  </a:lnTo>
                  <a:close/>
                </a:path>
              </a:pathLst>
            </a:custGeom>
            <a:noFill/>
            <a:ln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正方形/長方形 217"/>
            <p:cNvSpPr/>
            <p:nvPr/>
          </p:nvSpPr>
          <p:spPr>
            <a:xfrm>
              <a:off x="13942214" y="6541439"/>
              <a:ext cx="692196" cy="31854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新島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20" name="正方形/長方形 219"/>
            <p:cNvSpPr/>
            <p:nvPr/>
          </p:nvSpPr>
          <p:spPr>
            <a:xfrm>
              <a:off x="16807771" y="7482652"/>
              <a:ext cx="830966" cy="318543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【</a:t>
              </a:r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堺浜</a:t>
              </a:r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】</a:t>
              </a:r>
              <a:endPara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21" name="フリーフォーム 220"/>
            <p:cNvSpPr/>
            <p:nvPr/>
          </p:nvSpPr>
          <p:spPr>
            <a:xfrm rot="16200000">
              <a:off x="18046622" y="6985601"/>
              <a:ext cx="477386" cy="1345587"/>
            </a:xfrm>
            <a:custGeom>
              <a:avLst/>
              <a:gdLst>
                <a:gd name="connsiteX0" fmla="*/ 4686300 w 4686300"/>
                <a:gd name="connsiteY0" fmla="*/ 50800 h 1822450"/>
                <a:gd name="connsiteX1" fmla="*/ 4610100 w 4686300"/>
                <a:gd name="connsiteY1" fmla="*/ 38100 h 1822450"/>
                <a:gd name="connsiteX2" fmla="*/ 4483100 w 4686300"/>
                <a:gd name="connsiteY2" fmla="*/ 12700 h 1822450"/>
                <a:gd name="connsiteX3" fmla="*/ 4273550 w 4686300"/>
                <a:gd name="connsiteY3" fmla="*/ 0 h 1822450"/>
                <a:gd name="connsiteX4" fmla="*/ 4121150 w 4686300"/>
                <a:gd name="connsiteY4" fmla="*/ 25400 h 1822450"/>
                <a:gd name="connsiteX5" fmla="*/ 3854450 w 4686300"/>
                <a:gd name="connsiteY5" fmla="*/ 133350 h 1822450"/>
                <a:gd name="connsiteX6" fmla="*/ 2743200 w 4686300"/>
                <a:gd name="connsiteY6" fmla="*/ 596900 h 1822450"/>
                <a:gd name="connsiteX7" fmla="*/ 2635250 w 4686300"/>
                <a:gd name="connsiteY7" fmla="*/ 647700 h 1822450"/>
                <a:gd name="connsiteX8" fmla="*/ 2533650 w 4686300"/>
                <a:gd name="connsiteY8" fmla="*/ 717550 h 1822450"/>
                <a:gd name="connsiteX9" fmla="*/ 2082800 w 4686300"/>
                <a:gd name="connsiteY9" fmla="*/ 1244600 h 1822450"/>
                <a:gd name="connsiteX10" fmla="*/ 2019300 w 4686300"/>
                <a:gd name="connsiteY10" fmla="*/ 1276350 h 1822450"/>
                <a:gd name="connsiteX11" fmla="*/ 1257300 w 4686300"/>
                <a:gd name="connsiteY11" fmla="*/ 1447800 h 1822450"/>
                <a:gd name="connsiteX12" fmla="*/ 0 w 4686300"/>
                <a:gd name="connsiteY12" fmla="*/ 1822450 h 1822450"/>
                <a:gd name="connsiteX0" fmla="*/ 4686300 w 4686300"/>
                <a:gd name="connsiteY0" fmla="*/ 50800 h 1822450"/>
                <a:gd name="connsiteX1" fmla="*/ 4610100 w 4686300"/>
                <a:gd name="connsiteY1" fmla="*/ 38100 h 1822450"/>
                <a:gd name="connsiteX2" fmla="*/ 4483100 w 4686300"/>
                <a:gd name="connsiteY2" fmla="*/ 12700 h 1822450"/>
                <a:gd name="connsiteX3" fmla="*/ 4273550 w 4686300"/>
                <a:gd name="connsiteY3" fmla="*/ 0 h 1822450"/>
                <a:gd name="connsiteX4" fmla="*/ 4121150 w 4686300"/>
                <a:gd name="connsiteY4" fmla="*/ 25400 h 1822450"/>
                <a:gd name="connsiteX5" fmla="*/ 3854450 w 4686300"/>
                <a:gd name="connsiteY5" fmla="*/ 133350 h 1822450"/>
                <a:gd name="connsiteX6" fmla="*/ 2743200 w 4686300"/>
                <a:gd name="connsiteY6" fmla="*/ 596900 h 1822450"/>
                <a:gd name="connsiteX7" fmla="*/ 2635250 w 4686300"/>
                <a:gd name="connsiteY7" fmla="*/ 647700 h 1822450"/>
                <a:gd name="connsiteX8" fmla="*/ 2533650 w 4686300"/>
                <a:gd name="connsiteY8" fmla="*/ 717550 h 1822450"/>
                <a:gd name="connsiteX9" fmla="*/ 2082800 w 4686300"/>
                <a:gd name="connsiteY9" fmla="*/ 1244600 h 1822450"/>
                <a:gd name="connsiteX10" fmla="*/ 2019300 w 4686300"/>
                <a:gd name="connsiteY10" fmla="*/ 1276350 h 1822450"/>
                <a:gd name="connsiteX11" fmla="*/ 1257300 w 4686300"/>
                <a:gd name="connsiteY11" fmla="*/ 1447800 h 1822450"/>
                <a:gd name="connsiteX12" fmla="*/ 0 w 4686300"/>
                <a:gd name="connsiteY12" fmla="*/ 1822450 h 1822450"/>
                <a:gd name="connsiteX0" fmla="*/ 4686300 w 4686300"/>
                <a:gd name="connsiteY0" fmla="*/ 50800 h 2264210"/>
                <a:gd name="connsiteX1" fmla="*/ 4610100 w 4686300"/>
                <a:gd name="connsiteY1" fmla="*/ 38100 h 2264210"/>
                <a:gd name="connsiteX2" fmla="*/ 4483100 w 4686300"/>
                <a:gd name="connsiteY2" fmla="*/ 12700 h 2264210"/>
                <a:gd name="connsiteX3" fmla="*/ 4273550 w 4686300"/>
                <a:gd name="connsiteY3" fmla="*/ 0 h 2264210"/>
                <a:gd name="connsiteX4" fmla="*/ 4121150 w 4686300"/>
                <a:gd name="connsiteY4" fmla="*/ 25400 h 2264210"/>
                <a:gd name="connsiteX5" fmla="*/ 3854450 w 4686300"/>
                <a:gd name="connsiteY5" fmla="*/ 133350 h 2264210"/>
                <a:gd name="connsiteX6" fmla="*/ 2743200 w 4686300"/>
                <a:gd name="connsiteY6" fmla="*/ 596900 h 2264210"/>
                <a:gd name="connsiteX7" fmla="*/ 2635250 w 4686300"/>
                <a:gd name="connsiteY7" fmla="*/ 647700 h 2264210"/>
                <a:gd name="connsiteX8" fmla="*/ 2533650 w 4686300"/>
                <a:gd name="connsiteY8" fmla="*/ 717550 h 2264210"/>
                <a:gd name="connsiteX9" fmla="*/ 2082800 w 4686300"/>
                <a:gd name="connsiteY9" fmla="*/ 1244600 h 2264210"/>
                <a:gd name="connsiteX10" fmla="*/ 2019300 w 4686300"/>
                <a:gd name="connsiteY10" fmla="*/ 1276350 h 2264210"/>
                <a:gd name="connsiteX11" fmla="*/ 1310681 w 4686300"/>
                <a:gd name="connsiteY11" fmla="*/ 2264210 h 2264210"/>
                <a:gd name="connsiteX12" fmla="*/ 0 w 4686300"/>
                <a:gd name="connsiteY12" fmla="*/ 1822450 h 2264210"/>
                <a:gd name="connsiteX0" fmla="*/ 4686300 w 4686300"/>
                <a:gd name="connsiteY0" fmla="*/ 50800 h 2614725"/>
                <a:gd name="connsiteX1" fmla="*/ 4610100 w 4686300"/>
                <a:gd name="connsiteY1" fmla="*/ 38100 h 2614725"/>
                <a:gd name="connsiteX2" fmla="*/ 4483100 w 4686300"/>
                <a:gd name="connsiteY2" fmla="*/ 12700 h 2614725"/>
                <a:gd name="connsiteX3" fmla="*/ 4273550 w 4686300"/>
                <a:gd name="connsiteY3" fmla="*/ 0 h 2614725"/>
                <a:gd name="connsiteX4" fmla="*/ 4121150 w 4686300"/>
                <a:gd name="connsiteY4" fmla="*/ 25400 h 2614725"/>
                <a:gd name="connsiteX5" fmla="*/ 3854450 w 4686300"/>
                <a:gd name="connsiteY5" fmla="*/ 133350 h 2614725"/>
                <a:gd name="connsiteX6" fmla="*/ 2743200 w 4686300"/>
                <a:gd name="connsiteY6" fmla="*/ 596900 h 2614725"/>
                <a:gd name="connsiteX7" fmla="*/ 2635250 w 4686300"/>
                <a:gd name="connsiteY7" fmla="*/ 647700 h 2614725"/>
                <a:gd name="connsiteX8" fmla="*/ 2533650 w 4686300"/>
                <a:gd name="connsiteY8" fmla="*/ 717550 h 2614725"/>
                <a:gd name="connsiteX9" fmla="*/ 2082800 w 4686300"/>
                <a:gd name="connsiteY9" fmla="*/ 1244600 h 2614725"/>
                <a:gd name="connsiteX10" fmla="*/ 1979264 w 4686300"/>
                <a:gd name="connsiteY10" fmla="*/ 2614725 h 2614725"/>
                <a:gd name="connsiteX11" fmla="*/ 1310681 w 4686300"/>
                <a:gd name="connsiteY11" fmla="*/ 2264210 h 2614725"/>
                <a:gd name="connsiteX12" fmla="*/ 0 w 4686300"/>
                <a:gd name="connsiteY12" fmla="*/ 1822450 h 2614725"/>
                <a:gd name="connsiteX0" fmla="*/ 4686300 w 4686300"/>
                <a:gd name="connsiteY0" fmla="*/ 50800 h 2944337"/>
                <a:gd name="connsiteX1" fmla="*/ 4610100 w 4686300"/>
                <a:gd name="connsiteY1" fmla="*/ 38100 h 2944337"/>
                <a:gd name="connsiteX2" fmla="*/ 4483100 w 4686300"/>
                <a:gd name="connsiteY2" fmla="*/ 12700 h 2944337"/>
                <a:gd name="connsiteX3" fmla="*/ 4273550 w 4686300"/>
                <a:gd name="connsiteY3" fmla="*/ 0 h 2944337"/>
                <a:gd name="connsiteX4" fmla="*/ 4121150 w 4686300"/>
                <a:gd name="connsiteY4" fmla="*/ 25400 h 2944337"/>
                <a:gd name="connsiteX5" fmla="*/ 3854450 w 4686300"/>
                <a:gd name="connsiteY5" fmla="*/ 133350 h 2944337"/>
                <a:gd name="connsiteX6" fmla="*/ 2743200 w 4686300"/>
                <a:gd name="connsiteY6" fmla="*/ 596900 h 2944337"/>
                <a:gd name="connsiteX7" fmla="*/ 2635250 w 4686300"/>
                <a:gd name="connsiteY7" fmla="*/ 647700 h 2944337"/>
                <a:gd name="connsiteX8" fmla="*/ 2533650 w 4686300"/>
                <a:gd name="connsiteY8" fmla="*/ 717550 h 2944337"/>
                <a:gd name="connsiteX9" fmla="*/ 2616604 w 4686300"/>
                <a:gd name="connsiteY9" fmla="*/ 2944337 h 2944337"/>
                <a:gd name="connsiteX10" fmla="*/ 1979264 w 4686300"/>
                <a:gd name="connsiteY10" fmla="*/ 2614725 h 2944337"/>
                <a:gd name="connsiteX11" fmla="*/ 1310681 w 4686300"/>
                <a:gd name="connsiteY11" fmla="*/ 2264210 h 2944337"/>
                <a:gd name="connsiteX12" fmla="*/ 0 w 4686300"/>
                <a:gd name="connsiteY12" fmla="*/ 1822450 h 2944337"/>
                <a:gd name="connsiteX0" fmla="*/ 4686300 w 4686300"/>
                <a:gd name="connsiteY0" fmla="*/ 50800 h 3702128"/>
                <a:gd name="connsiteX1" fmla="*/ 4610100 w 4686300"/>
                <a:gd name="connsiteY1" fmla="*/ 38100 h 3702128"/>
                <a:gd name="connsiteX2" fmla="*/ 4483100 w 4686300"/>
                <a:gd name="connsiteY2" fmla="*/ 12700 h 3702128"/>
                <a:gd name="connsiteX3" fmla="*/ 4273550 w 4686300"/>
                <a:gd name="connsiteY3" fmla="*/ 0 h 3702128"/>
                <a:gd name="connsiteX4" fmla="*/ 4121150 w 4686300"/>
                <a:gd name="connsiteY4" fmla="*/ 25400 h 3702128"/>
                <a:gd name="connsiteX5" fmla="*/ 3854450 w 4686300"/>
                <a:gd name="connsiteY5" fmla="*/ 133350 h 3702128"/>
                <a:gd name="connsiteX6" fmla="*/ 2743200 w 4686300"/>
                <a:gd name="connsiteY6" fmla="*/ 596900 h 3702128"/>
                <a:gd name="connsiteX7" fmla="*/ 2635250 w 4686300"/>
                <a:gd name="connsiteY7" fmla="*/ 647700 h 3702128"/>
                <a:gd name="connsiteX8" fmla="*/ 3401081 w 4686300"/>
                <a:gd name="connsiteY8" fmla="*/ 3702128 h 3702128"/>
                <a:gd name="connsiteX9" fmla="*/ 2616604 w 4686300"/>
                <a:gd name="connsiteY9" fmla="*/ 2944337 h 3702128"/>
                <a:gd name="connsiteX10" fmla="*/ 1979264 w 4686300"/>
                <a:gd name="connsiteY10" fmla="*/ 2614725 h 3702128"/>
                <a:gd name="connsiteX11" fmla="*/ 1310681 w 4686300"/>
                <a:gd name="connsiteY11" fmla="*/ 2264210 h 3702128"/>
                <a:gd name="connsiteX12" fmla="*/ 0 w 4686300"/>
                <a:gd name="connsiteY12" fmla="*/ 1822450 h 3702128"/>
                <a:gd name="connsiteX0" fmla="*/ 4686300 w 5104094"/>
                <a:gd name="connsiteY0" fmla="*/ 50800 h 4167627"/>
                <a:gd name="connsiteX1" fmla="*/ 4610100 w 5104094"/>
                <a:gd name="connsiteY1" fmla="*/ 38100 h 4167627"/>
                <a:gd name="connsiteX2" fmla="*/ 4483100 w 5104094"/>
                <a:gd name="connsiteY2" fmla="*/ 12700 h 4167627"/>
                <a:gd name="connsiteX3" fmla="*/ 4273550 w 5104094"/>
                <a:gd name="connsiteY3" fmla="*/ 0 h 4167627"/>
                <a:gd name="connsiteX4" fmla="*/ 4121150 w 5104094"/>
                <a:gd name="connsiteY4" fmla="*/ 25400 h 4167627"/>
                <a:gd name="connsiteX5" fmla="*/ 3854450 w 5104094"/>
                <a:gd name="connsiteY5" fmla="*/ 133350 h 4167627"/>
                <a:gd name="connsiteX6" fmla="*/ 2743200 w 5104094"/>
                <a:gd name="connsiteY6" fmla="*/ 596900 h 4167627"/>
                <a:gd name="connsiteX7" fmla="*/ 5104094 w 5104094"/>
                <a:gd name="connsiteY7" fmla="*/ 4167627 h 4167627"/>
                <a:gd name="connsiteX8" fmla="*/ 3401081 w 5104094"/>
                <a:gd name="connsiteY8" fmla="*/ 3702128 h 4167627"/>
                <a:gd name="connsiteX9" fmla="*/ 2616604 w 5104094"/>
                <a:gd name="connsiteY9" fmla="*/ 2944337 h 4167627"/>
                <a:gd name="connsiteX10" fmla="*/ 1979264 w 5104094"/>
                <a:gd name="connsiteY10" fmla="*/ 2614725 h 4167627"/>
                <a:gd name="connsiteX11" fmla="*/ 1310681 w 5104094"/>
                <a:gd name="connsiteY11" fmla="*/ 2264210 h 4167627"/>
                <a:gd name="connsiteX12" fmla="*/ 0 w 5104094"/>
                <a:gd name="connsiteY12" fmla="*/ 1822450 h 4167627"/>
                <a:gd name="connsiteX0" fmla="*/ 4686300 w 5932679"/>
                <a:gd name="connsiteY0" fmla="*/ 50800 h 4371118"/>
                <a:gd name="connsiteX1" fmla="*/ 4610100 w 5932679"/>
                <a:gd name="connsiteY1" fmla="*/ 38100 h 4371118"/>
                <a:gd name="connsiteX2" fmla="*/ 4483100 w 5932679"/>
                <a:gd name="connsiteY2" fmla="*/ 12700 h 4371118"/>
                <a:gd name="connsiteX3" fmla="*/ 4273550 w 5932679"/>
                <a:gd name="connsiteY3" fmla="*/ 0 h 4371118"/>
                <a:gd name="connsiteX4" fmla="*/ 4121150 w 5932679"/>
                <a:gd name="connsiteY4" fmla="*/ 25400 h 4371118"/>
                <a:gd name="connsiteX5" fmla="*/ 3854450 w 5932679"/>
                <a:gd name="connsiteY5" fmla="*/ 133350 h 4371118"/>
                <a:gd name="connsiteX6" fmla="*/ 5932679 w 5932679"/>
                <a:gd name="connsiteY6" fmla="*/ 4371118 h 4371118"/>
                <a:gd name="connsiteX7" fmla="*/ 5104094 w 5932679"/>
                <a:gd name="connsiteY7" fmla="*/ 4167627 h 4371118"/>
                <a:gd name="connsiteX8" fmla="*/ 3401081 w 5932679"/>
                <a:gd name="connsiteY8" fmla="*/ 3702128 h 4371118"/>
                <a:gd name="connsiteX9" fmla="*/ 2616604 w 5932679"/>
                <a:gd name="connsiteY9" fmla="*/ 2944337 h 4371118"/>
                <a:gd name="connsiteX10" fmla="*/ 1979264 w 5932679"/>
                <a:gd name="connsiteY10" fmla="*/ 2614725 h 4371118"/>
                <a:gd name="connsiteX11" fmla="*/ 1310681 w 5932679"/>
                <a:gd name="connsiteY11" fmla="*/ 2264210 h 4371118"/>
                <a:gd name="connsiteX12" fmla="*/ 0 w 5932679"/>
                <a:gd name="connsiteY12" fmla="*/ 1822450 h 4371118"/>
                <a:gd name="connsiteX0" fmla="*/ 4686300 w 5932679"/>
                <a:gd name="connsiteY0" fmla="*/ 50800 h 4371118"/>
                <a:gd name="connsiteX1" fmla="*/ 4483100 w 5932679"/>
                <a:gd name="connsiteY1" fmla="*/ 12700 h 4371118"/>
                <a:gd name="connsiteX2" fmla="*/ 4273550 w 5932679"/>
                <a:gd name="connsiteY2" fmla="*/ 0 h 4371118"/>
                <a:gd name="connsiteX3" fmla="*/ 4121150 w 5932679"/>
                <a:gd name="connsiteY3" fmla="*/ 25400 h 4371118"/>
                <a:gd name="connsiteX4" fmla="*/ 3854450 w 5932679"/>
                <a:gd name="connsiteY4" fmla="*/ 133350 h 4371118"/>
                <a:gd name="connsiteX5" fmla="*/ 5932679 w 5932679"/>
                <a:gd name="connsiteY5" fmla="*/ 4371118 h 4371118"/>
                <a:gd name="connsiteX6" fmla="*/ 5104094 w 5932679"/>
                <a:gd name="connsiteY6" fmla="*/ 4167627 h 4371118"/>
                <a:gd name="connsiteX7" fmla="*/ 3401081 w 5932679"/>
                <a:gd name="connsiteY7" fmla="*/ 3702128 h 4371118"/>
                <a:gd name="connsiteX8" fmla="*/ 2616604 w 5932679"/>
                <a:gd name="connsiteY8" fmla="*/ 2944337 h 4371118"/>
                <a:gd name="connsiteX9" fmla="*/ 1979264 w 5932679"/>
                <a:gd name="connsiteY9" fmla="*/ 2614725 h 4371118"/>
                <a:gd name="connsiteX10" fmla="*/ 1310681 w 5932679"/>
                <a:gd name="connsiteY10" fmla="*/ 2264210 h 4371118"/>
                <a:gd name="connsiteX11" fmla="*/ 0 w 5932679"/>
                <a:gd name="connsiteY11" fmla="*/ 1822450 h 4371118"/>
                <a:gd name="connsiteX0" fmla="*/ 4483100 w 5932679"/>
                <a:gd name="connsiteY0" fmla="*/ 12700 h 4371118"/>
                <a:gd name="connsiteX1" fmla="*/ 4273550 w 5932679"/>
                <a:gd name="connsiteY1" fmla="*/ 0 h 4371118"/>
                <a:gd name="connsiteX2" fmla="*/ 4121150 w 5932679"/>
                <a:gd name="connsiteY2" fmla="*/ 25400 h 4371118"/>
                <a:gd name="connsiteX3" fmla="*/ 3854450 w 5932679"/>
                <a:gd name="connsiteY3" fmla="*/ 133350 h 4371118"/>
                <a:gd name="connsiteX4" fmla="*/ 5932679 w 5932679"/>
                <a:gd name="connsiteY4" fmla="*/ 4371118 h 4371118"/>
                <a:gd name="connsiteX5" fmla="*/ 5104094 w 5932679"/>
                <a:gd name="connsiteY5" fmla="*/ 4167627 h 4371118"/>
                <a:gd name="connsiteX6" fmla="*/ 3401081 w 5932679"/>
                <a:gd name="connsiteY6" fmla="*/ 3702128 h 4371118"/>
                <a:gd name="connsiteX7" fmla="*/ 2616604 w 5932679"/>
                <a:gd name="connsiteY7" fmla="*/ 2944337 h 4371118"/>
                <a:gd name="connsiteX8" fmla="*/ 1979264 w 5932679"/>
                <a:gd name="connsiteY8" fmla="*/ 2614725 h 4371118"/>
                <a:gd name="connsiteX9" fmla="*/ 1310681 w 5932679"/>
                <a:gd name="connsiteY9" fmla="*/ 2264210 h 4371118"/>
                <a:gd name="connsiteX10" fmla="*/ 0 w 5932679"/>
                <a:gd name="connsiteY10" fmla="*/ 1822450 h 4371118"/>
                <a:gd name="connsiteX0" fmla="*/ 4273550 w 5932679"/>
                <a:gd name="connsiteY0" fmla="*/ 0 h 4371118"/>
                <a:gd name="connsiteX1" fmla="*/ 4121150 w 5932679"/>
                <a:gd name="connsiteY1" fmla="*/ 25400 h 4371118"/>
                <a:gd name="connsiteX2" fmla="*/ 3854450 w 5932679"/>
                <a:gd name="connsiteY2" fmla="*/ 133350 h 4371118"/>
                <a:gd name="connsiteX3" fmla="*/ 5932679 w 5932679"/>
                <a:gd name="connsiteY3" fmla="*/ 4371118 h 4371118"/>
                <a:gd name="connsiteX4" fmla="*/ 5104094 w 5932679"/>
                <a:gd name="connsiteY4" fmla="*/ 4167627 h 4371118"/>
                <a:gd name="connsiteX5" fmla="*/ 3401081 w 5932679"/>
                <a:gd name="connsiteY5" fmla="*/ 3702128 h 4371118"/>
                <a:gd name="connsiteX6" fmla="*/ 2616604 w 5932679"/>
                <a:gd name="connsiteY6" fmla="*/ 2944337 h 4371118"/>
                <a:gd name="connsiteX7" fmla="*/ 1979264 w 5932679"/>
                <a:gd name="connsiteY7" fmla="*/ 2614725 h 4371118"/>
                <a:gd name="connsiteX8" fmla="*/ 1310681 w 5932679"/>
                <a:gd name="connsiteY8" fmla="*/ 2264210 h 4371118"/>
                <a:gd name="connsiteX9" fmla="*/ 0 w 5932679"/>
                <a:gd name="connsiteY9" fmla="*/ 1822450 h 4371118"/>
                <a:gd name="connsiteX0" fmla="*/ 4121150 w 5932679"/>
                <a:gd name="connsiteY0" fmla="*/ 0 h 4345718"/>
                <a:gd name="connsiteX1" fmla="*/ 3854450 w 5932679"/>
                <a:gd name="connsiteY1" fmla="*/ 107950 h 4345718"/>
                <a:gd name="connsiteX2" fmla="*/ 5932679 w 5932679"/>
                <a:gd name="connsiteY2" fmla="*/ 4345718 h 4345718"/>
                <a:gd name="connsiteX3" fmla="*/ 5104094 w 5932679"/>
                <a:gd name="connsiteY3" fmla="*/ 4142227 h 4345718"/>
                <a:gd name="connsiteX4" fmla="*/ 3401081 w 5932679"/>
                <a:gd name="connsiteY4" fmla="*/ 3676728 h 4345718"/>
                <a:gd name="connsiteX5" fmla="*/ 2616604 w 5932679"/>
                <a:gd name="connsiteY5" fmla="*/ 2918937 h 4345718"/>
                <a:gd name="connsiteX6" fmla="*/ 1979264 w 5932679"/>
                <a:gd name="connsiteY6" fmla="*/ 2589325 h 4345718"/>
                <a:gd name="connsiteX7" fmla="*/ 1310681 w 5932679"/>
                <a:gd name="connsiteY7" fmla="*/ 2238810 h 4345718"/>
                <a:gd name="connsiteX8" fmla="*/ 0 w 5932679"/>
                <a:gd name="connsiteY8" fmla="*/ 1797050 h 4345718"/>
                <a:gd name="connsiteX0" fmla="*/ 3854450 w 5932679"/>
                <a:gd name="connsiteY0" fmla="*/ 0 h 4237768"/>
                <a:gd name="connsiteX1" fmla="*/ 5932679 w 5932679"/>
                <a:gd name="connsiteY1" fmla="*/ 4237768 h 4237768"/>
                <a:gd name="connsiteX2" fmla="*/ 5104094 w 5932679"/>
                <a:gd name="connsiteY2" fmla="*/ 4034277 h 4237768"/>
                <a:gd name="connsiteX3" fmla="*/ 3401081 w 5932679"/>
                <a:gd name="connsiteY3" fmla="*/ 3568778 h 4237768"/>
                <a:gd name="connsiteX4" fmla="*/ 2616604 w 5932679"/>
                <a:gd name="connsiteY4" fmla="*/ 2810987 h 4237768"/>
                <a:gd name="connsiteX5" fmla="*/ 1979264 w 5932679"/>
                <a:gd name="connsiteY5" fmla="*/ 2481375 h 4237768"/>
                <a:gd name="connsiteX6" fmla="*/ 1310681 w 5932679"/>
                <a:gd name="connsiteY6" fmla="*/ 2130860 h 4237768"/>
                <a:gd name="connsiteX7" fmla="*/ 0 w 5932679"/>
                <a:gd name="connsiteY7" fmla="*/ 1689100 h 4237768"/>
                <a:gd name="connsiteX0" fmla="*/ 5932679 w 5932679"/>
                <a:gd name="connsiteY0" fmla="*/ 2548668 h 2548668"/>
                <a:gd name="connsiteX1" fmla="*/ 5104094 w 5932679"/>
                <a:gd name="connsiteY1" fmla="*/ 2345177 h 2548668"/>
                <a:gd name="connsiteX2" fmla="*/ 3401081 w 5932679"/>
                <a:gd name="connsiteY2" fmla="*/ 1879678 h 2548668"/>
                <a:gd name="connsiteX3" fmla="*/ 2616604 w 5932679"/>
                <a:gd name="connsiteY3" fmla="*/ 1121887 h 2548668"/>
                <a:gd name="connsiteX4" fmla="*/ 1979264 w 5932679"/>
                <a:gd name="connsiteY4" fmla="*/ 792275 h 2548668"/>
                <a:gd name="connsiteX5" fmla="*/ 1310681 w 5932679"/>
                <a:gd name="connsiteY5" fmla="*/ 441760 h 2548668"/>
                <a:gd name="connsiteX6" fmla="*/ 0 w 5932679"/>
                <a:gd name="connsiteY6" fmla="*/ 0 h 2548668"/>
                <a:gd name="connsiteX0" fmla="*/ 6026095 w 6026095"/>
                <a:gd name="connsiteY0" fmla="*/ 2562052 h 2562052"/>
                <a:gd name="connsiteX1" fmla="*/ 5197510 w 6026095"/>
                <a:gd name="connsiteY1" fmla="*/ 2358561 h 2562052"/>
                <a:gd name="connsiteX2" fmla="*/ 3494497 w 6026095"/>
                <a:gd name="connsiteY2" fmla="*/ 1893062 h 2562052"/>
                <a:gd name="connsiteX3" fmla="*/ 2710020 w 6026095"/>
                <a:gd name="connsiteY3" fmla="*/ 1135271 h 2562052"/>
                <a:gd name="connsiteX4" fmla="*/ 2072680 w 6026095"/>
                <a:gd name="connsiteY4" fmla="*/ 805659 h 2562052"/>
                <a:gd name="connsiteX5" fmla="*/ 1404097 w 6026095"/>
                <a:gd name="connsiteY5" fmla="*/ 455144 h 2562052"/>
                <a:gd name="connsiteX6" fmla="*/ 0 w 6026095"/>
                <a:gd name="connsiteY6" fmla="*/ 0 h 2562052"/>
                <a:gd name="connsiteX0" fmla="*/ 5197510 w 5197510"/>
                <a:gd name="connsiteY0" fmla="*/ 2358561 h 2358561"/>
                <a:gd name="connsiteX1" fmla="*/ 3494497 w 5197510"/>
                <a:gd name="connsiteY1" fmla="*/ 1893062 h 2358561"/>
                <a:gd name="connsiteX2" fmla="*/ 2710020 w 5197510"/>
                <a:gd name="connsiteY2" fmla="*/ 1135271 h 2358561"/>
                <a:gd name="connsiteX3" fmla="*/ 2072680 w 5197510"/>
                <a:gd name="connsiteY3" fmla="*/ 805659 h 2358561"/>
                <a:gd name="connsiteX4" fmla="*/ 1404097 w 5197510"/>
                <a:gd name="connsiteY4" fmla="*/ 455144 h 2358561"/>
                <a:gd name="connsiteX5" fmla="*/ 0 w 5197510"/>
                <a:gd name="connsiteY5" fmla="*/ 0 h 2358561"/>
                <a:gd name="connsiteX0" fmla="*/ 3494497 w 3494497"/>
                <a:gd name="connsiteY0" fmla="*/ 1893062 h 1893062"/>
                <a:gd name="connsiteX1" fmla="*/ 2710020 w 3494497"/>
                <a:gd name="connsiteY1" fmla="*/ 1135271 h 1893062"/>
                <a:gd name="connsiteX2" fmla="*/ 2072680 w 3494497"/>
                <a:gd name="connsiteY2" fmla="*/ 805659 h 1893062"/>
                <a:gd name="connsiteX3" fmla="*/ 1404097 w 3494497"/>
                <a:gd name="connsiteY3" fmla="*/ 455144 h 1893062"/>
                <a:gd name="connsiteX4" fmla="*/ 0 w 3494497"/>
                <a:gd name="connsiteY4" fmla="*/ 0 h 1893062"/>
                <a:gd name="connsiteX0" fmla="*/ 3646298 w 3646298"/>
                <a:gd name="connsiteY0" fmla="*/ 1764243 h 1764243"/>
                <a:gd name="connsiteX1" fmla="*/ 2710020 w 3646298"/>
                <a:gd name="connsiteY1" fmla="*/ 1135271 h 1764243"/>
                <a:gd name="connsiteX2" fmla="*/ 2072680 w 3646298"/>
                <a:gd name="connsiteY2" fmla="*/ 805659 h 1764243"/>
                <a:gd name="connsiteX3" fmla="*/ 1404097 w 3646298"/>
                <a:gd name="connsiteY3" fmla="*/ 455144 h 1764243"/>
                <a:gd name="connsiteX4" fmla="*/ 0 w 3646298"/>
                <a:gd name="connsiteY4" fmla="*/ 0 h 1764243"/>
                <a:gd name="connsiteX0" fmla="*/ 3599590 w 3599590"/>
                <a:gd name="connsiteY0" fmla="*/ 1309099 h 1309099"/>
                <a:gd name="connsiteX1" fmla="*/ 2663312 w 3599590"/>
                <a:gd name="connsiteY1" fmla="*/ 680127 h 1309099"/>
                <a:gd name="connsiteX2" fmla="*/ 2025972 w 3599590"/>
                <a:gd name="connsiteY2" fmla="*/ 350515 h 1309099"/>
                <a:gd name="connsiteX3" fmla="*/ 1357389 w 3599590"/>
                <a:gd name="connsiteY3" fmla="*/ 0 h 1309099"/>
                <a:gd name="connsiteX4" fmla="*/ 0 w 3599590"/>
                <a:gd name="connsiteY4" fmla="*/ 1055547 h 1309099"/>
                <a:gd name="connsiteX0" fmla="*/ 3599590 w 3599590"/>
                <a:gd name="connsiteY0" fmla="*/ 958584 h 1054778"/>
                <a:gd name="connsiteX1" fmla="*/ 2663312 w 3599590"/>
                <a:gd name="connsiteY1" fmla="*/ 329612 h 1054778"/>
                <a:gd name="connsiteX2" fmla="*/ 2025972 w 3599590"/>
                <a:gd name="connsiteY2" fmla="*/ 0 h 1054778"/>
                <a:gd name="connsiteX3" fmla="*/ 1193911 w 3599590"/>
                <a:gd name="connsiteY3" fmla="*/ 1054778 h 1054778"/>
                <a:gd name="connsiteX4" fmla="*/ 0 w 3599590"/>
                <a:gd name="connsiteY4" fmla="*/ 705032 h 1054778"/>
                <a:gd name="connsiteX0" fmla="*/ 3599590 w 3599590"/>
                <a:gd name="connsiteY0" fmla="*/ 628972 h 946863"/>
                <a:gd name="connsiteX1" fmla="*/ 2663312 w 3599590"/>
                <a:gd name="connsiteY1" fmla="*/ 0 h 946863"/>
                <a:gd name="connsiteX2" fmla="*/ 2212804 w 3599590"/>
                <a:gd name="connsiteY2" fmla="*/ 946862 h 946863"/>
                <a:gd name="connsiteX3" fmla="*/ 1193911 w 3599590"/>
                <a:gd name="connsiteY3" fmla="*/ 725166 h 946863"/>
                <a:gd name="connsiteX4" fmla="*/ 0 w 3599590"/>
                <a:gd name="connsiteY4" fmla="*/ 375420 h 946863"/>
                <a:gd name="connsiteX0" fmla="*/ 3599590 w 3599590"/>
                <a:gd name="connsiteY0" fmla="*/ 253552 h 571442"/>
                <a:gd name="connsiteX1" fmla="*/ 2686666 w 3599590"/>
                <a:gd name="connsiteY1" fmla="*/ 561442 h 571442"/>
                <a:gd name="connsiteX2" fmla="*/ 2212804 w 3599590"/>
                <a:gd name="connsiteY2" fmla="*/ 571442 h 571442"/>
                <a:gd name="connsiteX3" fmla="*/ 1193911 w 3599590"/>
                <a:gd name="connsiteY3" fmla="*/ 349746 h 571442"/>
                <a:gd name="connsiteX4" fmla="*/ 0 w 3599590"/>
                <a:gd name="connsiteY4" fmla="*/ 0 h 571442"/>
                <a:gd name="connsiteX0" fmla="*/ 3599590 w 3599590"/>
                <a:gd name="connsiteY0" fmla="*/ 675815 h 993705"/>
                <a:gd name="connsiteX1" fmla="*/ 2733374 w 3599590"/>
                <a:gd name="connsiteY1" fmla="*/ 0 h 993705"/>
                <a:gd name="connsiteX2" fmla="*/ 2212804 w 3599590"/>
                <a:gd name="connsiteY2" fmla="*/ 993705 h 993705"/>
                <a:gd name="connsiteX3" fmla="*/ 1193911 w 3599590"/>
                <a:gd name="connsiteY3" fmla="*/ 772009 h 993705"/>
                <a:gd name="connsiteX4" fmla="*/ 0 w 3599590"/>
                <a:gd name="connsiteY4" fmla="*/ 422263 h 993705"/>
                <a:gd name="connsiteX0" fmla="*/ 3599590 w 3599590"/>
                <a:gd name="connsiteY0" fmla="*/ 1157668 h 1253861"/>
                <a:gd name="connsiteX1" fmla="*/ 2733374 w 3599590"/>
                <a:gd name="connsiteY1" fmla="*/ 481853 h 1253861"/>
                <a:gd name="connsiteX2" fmla="*/ 1792434 w 3599590"/>
                <a:gd name="connsiteY2" fmla="*/ 0 h 1253861"/>
                <a:gd name="connsiteX3" fmla="*/ 1193911 w 3599590"/>
                <a:gd name="connsiteY3" fmla="*/ 1253862 h 1253861"/>
                <a:gd name="connsiteX4" fmla="*/ 0 w 3599590"/>
                <a:gd name="connsiteY4" fmla="*/ 904116 h 1253861"/>
                <a:gd name="connsiteX0" fmla="*/ 3599590 w 3599590"/>
                <a:gd name="connsiteY0" fmla="*/ 1473049 h 1473049"/>
                <a:gd name="connsiteX1" fmla="*/ 2733374 w 3599590"/>
                <a:gd name="connsiteY1" fmla="*/ 797234 h 1473049"/>
                <a:gd name="connsiteX2" fmla="*/ 1792434 w 3599590"/>
                <a:gd name="connsiteY2" fmla="*/ 315381 h 1473049"/>
                <a:gd name="connsiteX3" fmla="*/ 913664 w 3599590"/>
                <a:gd name="connsiteY3" fmla="*/ 0 h 1473049"/>
                <a:gd name="connsiteX4" fmla="*/ 0 w 3599590"/>
                <a:gd name="connsiteY4" fmla="*/ 1219497 h 1473049"/>
                <a:gd name="connsiteX0" fmla="*/ 3786421 w 3786421"/>
                <a:gd name="connsiteY0" fmla="*/ 2349780 h 2349780"/>
                <a:gd name="connsiteX1" fmla="*/ 2920205 w 3786421"/>
                <a:gd name="connsiteY1" fmla="*/ 1673965 h 2349780"/>
                <a:gd name="connsiteX2" fmla="*/ 1979265 w 3786421"/>
                <a:gd name="connsiteY2" fmla="*/ 1192112 h 2349780"/>
                <a:gd name="connsiteX3" fmla="*/ 1100495 w 3786421"/>
                <a:gd name="connsiteY3" fmla="*/ 876731 h 2349780"/>
                <a:gd name="connsiteX4" fmla="*/ 0 w 3786421"/>
                <a:gd name="connsiteY4" fmla="*/ 0 h 2349780"/>
                <a:gd name="connsiteX0" fmla="*/ 4556854 w 4556854"/>
                <a:gd name="connsiteY0" fmla="*/ 2349780 h 3386926"/>
                <a:gd name="connsiteX1" fmla="*/ 3690638 w 4556854"/>
                <a:gd name="connsiteY1" fmla="*/ 1673965 h 3386926"/>
                <a:gd name="connsiteX2" fmla="*/ 2749698 w 4556854"/>
                <a:gd name="connsiteY2" fmla="*/ 1192112 h 3386926"/>
                <a:gd name="connsiteX3" fmla="*/ 0 w 4556854"/>
                <a:gd name="connsiteY3" fmla="*/ 3386926 h 3386926"/>
                <a:gd name="connsiteX4" fmla="*/ 770433 w 4556854"/>
                <a:gd name="connsiteY4" fmla="*/ 0 h 3386926"/>
                <a:gd name="connsiteX0" fmla="*/ 4853117 w 4853117"/>
                <a:gd name="connsiteY0" fmla="*/ 2349780 h 3386926"/>
                <a:gd name="connsiteX1" fmla="*/ 3986901 w 4853117"/>
                <a:gd name="connsiteY1" fmla="*/ 1673965 h 3386926"/>
                <a:gd name="connsiteX2" fmla="*/ 0 w 4853117"/>
                <a:gd name="connsiteY2" fmla="*/ 2604096 h 3386926"/>
                <a:gd name="connsiteX3" fmla="*/ 296263 w 4853117"/>
                <a:gd name="connsiteY3" fmla="*/ 3386926 h 3386926"/>
                <a:gd name="connsiteX4" fmla="*/ 1066696 w 4853117"/>
                <a:gd name="connsiteY4" fmla="*/ 0 h 3386926"/>
                <a:gd name="connsiteX0" fmla="*/ 5258332 w 5258332"/>
                <a:gd name="connsiteY0" fmla="*/ 2349780 h 3619366"/>
                <a:gd name="connsiteX1" fmla="*/ 0 w 5258332"/>
                <a:gd name="connsiteY1" fmla="*/ 3619366 h 3619366"/>
                <a:gd name="connsiteX2" fmla="*/ 405215 w 5258332"/>
                <a:gd name="connsiteY2" fmla="*/ 2604096 h 3619366"/>
                <a:gd name="connsiteX3" fmla="*/ 701478 w 5258332"/>
                <a:gd name="connsiteY3" fmla="*/ 3386926 h 3619366"/>
                <a:gd name="connsiteX4" fmla="*/ 1471911 w 5258332"/>
                <a:gd name="connsiteY4" fmla="*/ 0 h 3619366"/>
                <a:gd name="connsiteX0" fmla="*/ 0 w 2180012"/>
                <a:gd name="connsiteY0" fmla="*/ 4169671 h 4169671"/>
                <a:gd name="connsiteX1" fmla="*/ 708101 w 2180012"/>
                <a:gd name="connsiteY1" fmla="*/ 3619366 h 4169671"/>
                <a:gd name="connsiteX2" fmla="*/ 1113316 w 2180012"/>
                <a:gd name="connsiteY2" fmla="*/ 2604096 h 4169671"/>
                <a:gd name="connsiteX3" fmla="*/ 1409579 w 2180012"/>
                <a:gd name="connsiteY3" fmla="*/ 3386926 h 4169671"/>
                <a:gd name="connsiteX4" fmla="*/ 2180012 w 2180012"/>
                <a:gd name="connsiteY4" fmla="*/ 0 h 4169671"/>
                <a:gd name="connsiteX0" fmla="*/ 0 w 2305501"/>
                <a:gd name="connsiteY0" fmla="*/ 4357936 h 4357936"/>
                <a:gd name="connsiteX1" fmla="*/ 833590 w 2305501"/>
                <a:gd name="connsiteY1" fmla="*/ 3619366 h 4357936"/>
                <a:gd name="connsiteX2" fmla="*/ 1238805 w 2305501"/>
                <a:gd name="connsiteY2" fmla="*/ 2604096 h 4357936"/>
                <a:gd name="connsiteX3" fmla="*/ 1535068 w 2305501"/>
                <a:gd name="connsiteY3" fmla="*/ 3386926 h 4357936"/>
                <a:gd name="connsiteX4" fmla="*/ 2305501 w 2305501"/>
                <a:gd name="connsiteY4" fmla="*/ 0 h 4357936"/>
                <a:gd name="connsiteX0" fmla="*/ 0 w 3594616"/>
                <a:gd name="connsiteY0" fmla="*/ 4671710 h 4671710"/>
                <a:gd name="connsiteX1" fmla="*/ 833590 w 3594616"/>
                <a:gd name="connsiteY1" fmla="*/ 3933140 h 4671710"/>
                <a:gd name="connsiteX2" fmla="*/ 1238805 w 3594616"/>
                <a:gd name="connsiteY2" fmla="*/ 2917870 h 4671710"/>
                <a:gd name="connsiteX3" fmla="*/ 1535068 w 3594616"/>
                <a:gd name="connsiteY3" fmla="*/ 3700700 h 4671710"/>
                <a:gd name="connsiteX4" fmla="*/ 3594616 w 3594616"/>
                <a:gd name="connsiteY4" fmla="*/ 0 h 4671710"/>
                <a:gd name="connsiteX0" fmla="*/ 0 w 1535068"/>
                <a:gd name="connsiteY0" fmla="*/ 5016862 h 5016862"/>
                <a:gd name="connsiteX1" fmla="*/ 833590 w 1535068"/>
                <a:gd name="connsiteY1" fmla="*/ 4278292 h 5016862"/>
                <a:gd name="connsiteX2" fmla="*/ 1238805 w 1535068"/>
                <a:gd name="connsiteY2" fmla="*/ 3263022 h 5016862"/>
                <a:gd name="connsiteX3" fmla="*/ 1535068 w 1535068"/>
                <a:gd name="connsiteY3" fmla="*/ 4045852 h 5016862"/>
                <a:gd name="connsiteX4" fmla="*/ 1506935 w 1535068"/>
                <a:gd name="connsiteY4" fmla="*/ 0 h 5016862"/>
                <a:gd name="connsiteX0" fmla="*/ 0 w 1535068"/>
                <a:gd name="connsiteY0" fmla="*/ 5016862 h 5016862"/>
                <a:gd name="connsiteX1" fmla="*/ 833590 w 1535068"/>
                <a:gd name="connsiteY1" fmla="*/ 4278292 h 5016862"/>
                <a:gd name="connsiteX2" fmla="*/ 1535068 w 1535068"/>
                <a:gd name="connsiteY2" fmla="*/ 4045852 h 5016862"/>
                <a:gd name="connsiteX3" fmla="*/ 1506935 w 1535068"/>
                <a:gd name="connsiteY3" fmla="*/ 0 h 5016862"/>
                <a:gd name="connsiteX0" fmla="*/ 0 w 1506935"/>
                <a:gd name="connsiteY0" fmla="*/ 5016862 h 5016862"/>
                <a:gd name="connsiteX1" fmla="*/ 833590 w 1506935"/>
                <a:gd name="connsiteY1" fmla="*/ 4278292 h 5016862"/>
                <a:gd name="connsiteX2" fmla="*/ 1204233 w 1506935"/>
                <a:gd name="connsiteY2" fmla="*/ 2728000 h 5016862"/>
                <a:gd name="connsiteX3" fmla="*/ 1506935 w 1506935"/>
                <a:gd name="connsiteY3" fmla="*/ 0 h 5016862"/>
                <a:gd name="connsiteX0" fmla="*/ 0 w 1506935"/>
                <a:gd name="connsiteY0" fmla="*/ 5016862 h 5016862"/>
                <a:gd name="connsiteX1" fmla="*/ 1084568 w 1506935"/>
                <a:gd name="connsiteY1" fmla="*/ 4121405 h 5016862"/>
                <a:gd name="connsiteX2" fmla="*/ 1204233 w 1506935"/>
                <a:gd name="connsiteY2" fmla="*/ 2728000 h 5016862"/>
                <a:gd name="connsiteX3" fmla="*/ 1506935 w 1506935"/>
                <a:gd name="connsiteY3" fmla="*/ 0 h 5016862"/>
                <a:gd name="connsiteX0" fmla="*/ 0 w 651328"/>
                <a:gd name="connsiteY0" fmla="*/ 5110994 h 5110994"/>
                <a:gd name="connsiteX1" fmla="*/ 228961 w 651328"/>
                <a:gd name="connsiteY1" fmla="*/ 4121405 h 5110994"/>
                <a:gd name="connsiteX2" fmla="*/ 348626 w 651328"/>
                <a:gd name="connsiteY2" fmla="*/ 2728000 h 5110994"/>
                <a:gd name="connsiteX3" fmla="*/ 651328 w 651328"/>
                <a:gd name="connsiteY3" fmla="*/ 0 h 5110994"/>
                <a:gd name="connsiteX0" fmla="*/ 0 w 651328"/>
                <a:gd name="connsiteY0" fmla="*/ 5110994 h 5110994"/>
                <a:gd name="connsiteX1" fmla="*/ 137014 w 651328"/>
                <a:gd name="connsiteY1" fmla="*/ 4073273 h 5110994"/>
                <a:gd name="connsiteX2" fmla="*/ 348626 w 651328"/>
                <a:gd name="connsiteY2" fmla="*/ 2728000 h 5110994"/>
                <a:gd name="connsiteX3" fmla="*/ 651328 w 651328"/>
                <a:gd name="connsiteY3" fmla="*/ 0 h 5110994"/>
                <a:gd name="connsiteX0" fmla="*/ 0 w 651328"/>
                <a:gd name="connsiteY0" fmla="*/ 5110994 h 5110994"/>
                <a:gd name="connsiteX1" fmla="*/ 137014 w 651328"/>
                <a:gd name="connsiteY1" fmla="*/ 4073273 h 5110994"/>
                <a:gd name="connsiteX2" fmla="*/ 275067 w 651328"/>
                <a:gd name="connsiteY2" fmla="*/ 2607660 h 5110994"/>
                <a:gd name="connsiteX3" fmla="*/ 651328 w 651328"/>
                <a:gd name="connsiteY3" fmla="*/ 0 h 5110994"/>
                <a:gd name="connsiteX0" fmla="*/ 0 w 605355"/>
                <a:gd name="connsiteY0" fmla="*/ 4653679 h 4653677"/>
                <a:gd name="connsiteX1" fmla="*/ 91041 w 605355"/>
                <a:gd name="connsiteY1" fmla="*/ 4073273 h 4653677"/>
                <a:gd name="connsiteX2" fmla="*/ 229094 w 605355"/>
                <a:gd name="connsiteY2" fmla="*/ 2607660 h 4653677"/>
                <a:gd name="connsiteX3" fmla="*/ 605355 w 605355"/>
                <a:gd name="connsiteY3" fmla="*/ 0 h 4653677"/>
                <a:gd name="connsiteX0" fmla="*/ 0 w 605355"/>
                <a:gd name="connsiteY0" fmla="*/ 4653679 h 4653681"/>
                <a:gd name="connsiteX1" fmla="*/ 118625 w 605355"/>
                <a:gd name="connsiteY1" fmla="*/ 3640030 h 4653681"/>
                <a:gd name="connsiteX2" fmla="*/ 229094 w 605355"/>
                <a:gd name="connsiteY2" fmla="*/ 2607660 h 4653681"/>
                <a:gd name="connsiteX3" fmla="*/ 605355 w 605355"/>
                <a:gd name="connsiteY3" fmla="*/ 0 h 4653681"/>
                <a:gd name="connsiteX0" fmla="*/ 0 w 605355"/>
                <a:gd name="connsiteY0" fmla="*/ 4653679 h 4653677"/>
                <a:gd name="connsiteX1" fmla="*/ 118625 w 605355"/>
                <a:gd name="connsiteY1" fmla="*/ 3640030 h 4653677"/>
                <a:gd name="connsiteX2" fmla="*/ 422181 w 605355"/>
                <a:gd name="connsiteY2" fmla="*/ 1524525 h 4653677"/>
                <a:gd name="connsiteX3" fmla="*/ 605355 w 605355"/>
                <a:gd name="connsiteY3" fmla="*/ 0 h 4653677"/>
                <a:gd name="connsiteX0" fmla="*/ 0 w 605355"/>
                <a:gd name="connsiteY0" fmla="*/ 4653679 h 4653681"/>
                <a:gd name="connsiteX1" fmla="*/ 265740 w 605355"/>
                <a:gd name="connsiteY1" fmla="*/ 2629114 h 4653681"/>
                <a:gd name="connsiteX2" fmla="*/ 422181 w 605355"/>
                <a:gd name="connsiteY2" fmla="*/ 1524525 h 4653681"/>
                <a:gd name="connsiteX3" fmla="*/ 605355 w 605355"/>
                <a:gd name="connsiteY3" fmla="*/ 0 h 4653681"/>
                <a:gd name="connsiteX0" fmla="*/ 0 w 605355"/>
                <a:gd name="connsiteY0" fmla="*/ 4461123 h 4461123"/>
                <a:gd name="connsiteX1" fmla="*/ 265740 w 605355"/>
                <a:gd name="connsiteY1" fmla="*/ 2629114 h 4461123"/>
                <a:gd name="connsiteX2" fmla="*/ 422181 w 605355"/>
                <a:gd name="connsiteY2" fmla="*/ 1524525 h 4461123"/>
                <a:gd name="connsiteX3" fmla="*/ 605355 w 605355"/>
                <a:gd name="connsiteY3" fmla="*/ 0 h 4461123"/>
                <a:gd name="connsiteX0" fmla="*/ 0 w 605355"/>
                <a:gd name="connsiteY0" fmla="*/ 4551494 h 4551494"/>
                <a:gd name="connsiteX1" fmla="*/ 265740 w 605355"/>
                <a:gd name="connsiteY1" fmla="*/ 2629114 h 4551494"/>
                <a:gd name="connsiteX2" fmla="*/ 422181 w 605355"/>
                <a:gd name="connsiteY2" fmla="*/ 1524525 h 4551494"/>
                <a:gd name="connsiteX3" fmla="*/ 605355 w 605355"/>
                <a:gd name="connsiteY3" fmla="*/ 0 h 455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5355" h="4551494">
                  <a:moveTo>
                    <a:pt x="0" y="4551494"/>
                  </a:moveTo>
                  <a:lnTo>
                    <a:pt x="265740" y="2629114"/>
                  </a:lnTo>
                  <a:lnTo>
                    <a:pt x="422181" y="1524525"/>
                  </a:lnTo>
                  <a:lnTo>
                    <a:pt x="605355" y="0"/>
                  </a:lnTo>
                </a:path>
              </a:pathLst>
            </a:custGeom>
            <a:noFill/>
            <a:ln w="63500" cap="rnd">
              <a:solidFill>
                <a:schemeClr val="accent2"/>
              </a:solidFill>
              <a:prstDash val="sysDot"/>
              <a:headEnd type="triangle"/>
              <a:tailEnd type="triangle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grpSp>
          <p:nvGrpSpPr>
            <p:cNvPr id="222" name="グループ化 221"/>
            <p:cNvGrpSpPr/>
            <p:nvPr/>
          </p:nvGrpSpPr>
          <p:grpSpPr>
            <a:xfrm>
              <a:off x="17384465" y="7730746"/>
              <a:ext cx="1187242" cy="1594590"/>
              <a:chOff x="8401176" y="4916592"/>
              <a:chExt cx="1128720" cy="1515989"/>
            </a:xfrm>
          </p:grpSpPr>
          <p:sp>
            <p:nvSpPr>
              <p:cNvPr id="223" name="フリーフォーム 222"/>
              <p:cNvSpPr/>
              <p:nvPr/>
            </p:nvSpPr>
            <p:spPr>
              <a:xfrm rot="16200000">
                <a:off x="8110033" y="5207735"/>
                <a:ext cx="1469158" cy="886872"/>
              </a:xfrm>
              <a:custGeom>
                <a:avLst/>
                <a:gdLst>
                  <a:gd name="connsiteX0" fmla="*/ 4686300 w 4686300"/>
                  <a:gd name="connsiteY0" fmla="*/ 50800 h 1822450"/>
                  <a:gd name="connsiteX1" fmla="*/ 4610100 w 4686300"/>
                  <a:gd name="connsiteY1" fmla="*/ 38100 h 1822450"/>
                  <a:gd name="connsiteX2" fmla="*/ 4483100 w 4686300"/>
                  <a:gd name="connsiteY2" fmla="*/ 12700 h 1822450"/>
                  <a:gd name="connsiteX3" fmla="*/ 4273550 w 4686300"/>
                  <a:gd name="connsiteY3" fmla="*/ 0 h 1822450"/>
                  <a:gd name="connsiteX4" fmla="*/ 4121150 w 4686300"/>
                  <a:gd name="connsiteY4" fmla="*/ 25400 h 1822450"/>
                  <a:gd name="connsiteX5" fmla="*/ 3854450 w 4686300"/>
                  <a:gd name="connsiteY5" fmla="*/ 133350 h 1822450"/>
                  <a:gd name="connsiteX6" fmla="*/ 2743200 w 4686300"/>
                  <a:gd name="connsiteY6" fmla="*/ 596900 h 1822450"/>
                  <a:gd name="connsiteX7" fmla="*/ 2635250 w 4686300"/>
                  <a:gd name="connsiteY7" fmla="*/ 647700 h 1822450"/>
                  <a:gd name="connsiteX8" fmla="*/ 2533650 w 4686300"/>
                  <a:gd name="connsiteY8" fmla="*/ 717550 h 1822450"/>
                  <a:gd name="connsiteX9" fmla="*/ 2082800 w 4686300"/>
                  <a:gd name="connsiteY9" fmla="*/ 1244600 h 1822450"/>
                  <a:gd name="connsiteX10" fmla="*/ 2019300 w 4686300"/>
                  <a:gd name="connsiteY10" fmla="*/ 1276350 h 1822450"/>
                  <a:gd name="connsiteX11" fmla="*/ 1257300 w 4686300"/>
                  <a:gd name="connsiteY11" fmla="*/ 1447800 h 1822450"/>
                  <a:gd name="connsiteX12" fmla="*/ 0 w 4686300"/>
                  <a:gd name="connsiteY12" fmla="*/ 1822450 h 1822450"/>
                  <a:gd name="connsiteX0" fmla="*/ 4686300 w 4686300"/>
                  <a:gd name="connsiteY0" fmla="*/ 50800 h 1822450"/>
                  <a:gd name="connsiteX1" fmla="*/ 4610100 w 4686300"/>
                  <a:gd name="connsiteY1" fmla="*/ 38100 h 1822450"/>
                  <a:gd name="connsiteX2" fmla="*/ 4483100 w 4686300"/>
                  <a:gd name="connsiteY2" fmla="*/ 12700 h 1822450"/>
                  <a:gd name="connsiteX3" fmla="*/ 4273550 w 4686300"/>
                  <a:gd name="connsiteY3" fmla="*/ 0 h 1822450"/>
                  <a:gd name="connsiteX4" fmla="*/ 4121150 w 4686300"/>
                  <a:gd name="connsiteY4" fmla="*/ 25400 h 1822450"/>
                  <a:gd name="connsiteX5" fmla="*/ 3854450 w 4686300"/>
                  <a:gd name="connsiteY5" fmla="*/ 133350 h 1822450"/>
                  <a:gd name="connsiteX6" fmla="*/ 2743200 w 4686300"/>
                  <a:gd name="connsiteY6" fmla="*/ 596900 h 1822450"/>
                  <a:gd name="connsiteX7" fmla="*/ 2635250 w 4686300"/>
                  <a:gd name="connsiteY7" fmla="*/ 647700 h 1822450"/>
                  <a:gd name="connsiteX8" fmla="*/ 2533650 w 4686300"/>
                  <a:gd name="connsiteY8" fmla="*/ 717550 h 1822450"/>
                  <a:gd name="connsiteX9" fmla="*/ 2082800 w 4686300"/>
                  <a:gd name="connsiteY9" fmla="*/ 1244600 h 1822450"/>
                  <a:gd name="connsiteX10" fmla="*/ 2019300 w 4686300"/>
                  <a:gd name="connsiteY10" fmla="*/ 1276350 h 1822450"/>
                  <a:gd name="connsiteX11" fmla="*/ 1257300 w 4686300"/>
                  <a:gd name="connsiteY11" fmla="*/ 1447800 h 1822450"/>
                  <a:gd name="connsiteX12" fmla="*/ 0 w 4686300"/>
                  <a:gd name="connsiteY12" fmla="*/ 1822450 h 1822450"/>
                  <a:gd name="connsiteX0" fmla="*/ 4686300 w 4686300"/>
                  <a:gd name="connsiteY0" fmla="*/ 50800 h 2264210"/>
                  <a:gd name="connsiteX1" fmla="*/ 4610100 w 4686300"/>
                  <a:gd name="connsiteY1" fmla="*/ 38100 h 2264210"/>
                  <a:gd name="connsiteX2" fmla="*/ 4483100 w 4686300"/>
                  <a:gd name="connsiteY2" fmla="*/ 12700 h 2264210"/>
                  <a:gd name="connsiteX3" fmla="*/ 4273550 w 4686300"/>
                  <a:gd name="connsiteY3" fmla="*/ 0 h 2264210"/>
                  <a:gd name="connsiteX4" fmla="*/ 4121150 w 4686300"/>
                  <a:gd name="connsiteY4" fmla="*/ 25400 h 2264210"/>
                  <a:gd name="connsiteX5" fmla="*/ 3854450 w 4686300"/>
                  <a:gd name="connsiteY5" fmla="*/ 133350 h 2264210"/>
                  <a:gd name="connsiteX6" fmla="*/ 2743200 w 4686300"/>
                  <a:gd name="connsiteY6" fmla="*/ 596900 h 2264210"/>
                  <a:gd name="connsiteX7" fmla="*/ 2635250 w 4686300"/>
                  <a:gd name="connsiteY7" fmla="*/ 647700 h 2264210"/>
                  <a:gd name="connsiteX8" fmla="*/ 2533650 w 4686300"/>
                  <a:gd name="connsiteY8" fmla="*/ 717550 h 2264210"/>
                  <a:gd name="connsiteX9" fmla="*/ 2082800 w 4686300"/>
                  <a:gd name="connsiteY9" fmla="*/ 1244600 h 2264210"/>
                  <a:gd name="connsiteX10" fmla="*/ 2019300 w 4686300"/>
                  <a:gd name="connsiteY10" fmla="*/ 1276350 h 2264210"/>
                  <a:gd name="connsiteX11" fmla="*/ 1310681 w 4686300"/>
                  <a:gd name="connsiteY11" fmla="*/ 2264210 h 2264210"/>
                  <a:gd name="connsiteX12" fmla="*/ 0 w 4686300"/>
                  <a:gd name="connsiteY12" fmla="*/ 1822450 h 2264210"/>
                  <a:gd name="connsiteX0" fmla="*/ 4686300 w 4686300"/>
                  <a:gd name="connsiteY0" fmla="*/ 50800 h 2614725"/>
                  <a:gd name="connsiteX1" fmla="*/ 4610100 w 4686300"/>
                  <a:gd name="connsiteY1" fmla="*/ 38100 h 2614725"/>
                  <a:gd name="connsiteX2" fmla="*/ 4483100 w 4686300"/>
                  <a:gd name="connsiteY2" fmla="*/ 12700 h 2614725"/>
                  <a:gd name="connsiteX3" fmla="*/ 4273550 w 4686300"/>
                  <a:gd name="connsiteY3" fmla="*/ 0 h 2614725"/>
                  <a:gd name="connsiteX4" fmla="*/ 4121150 w 4686300"/>
                  <a:gd name="connsiteY4" fmla="*/ 25400 h 2614725"/>
                  <a:gd name="connsiteX5" fmla="*/ 3854450 w 4686300"/>
                  <a:gd name="connsiteY5" fmla="*/ 133350 h 2614725"/>
                  <a:gd name="connsiteX6" fmla="*/ 2743200 w 4686300"/>
                  <a:gd name="connsiteY6" fmla="*/ 596900 h 2614725"/>
                  <a:gd name="connsiteX7" fmla="*/ 2635250 w 4686300"/>
                  <a:gd name="connsiteY7" fmla="*/ 647700 h 2614725"/>
                  <a:gd name="connsiteX8" fmla="*/ 2533650 w 4686300"/>
                  <a:gd name="connsiteY8" fmla="*/ 717550 h 2614725"/>
                  <a:gd name="connsiteX9" fmla="*/ 2082800 w 4686300"/>
                  <a:gd name="connsiteY9" fmla="*/ 1244600 h 2614725"/>
                  <a:gd name="connsiteX10" fmla="*/ 1979264 w 4686300"/>
                  <a:gd name="connsiteY10" fmla="*/ 2614725 h 2614725"/>
                  <a:gd name="connsiteX11" fmla="*/ 1310681 w 4686300"/>
                  <a:gd name="connsiteY11" fmla="*/ 2264210 h 2614725"/>
                  <a:gd name="connsiteX12" fmla="*/ 0 w 4686300"/>
                  <a:gd name="connsiteY12" fmla="*/ 1822450 h 2614725"/>
                  <a:gd name="connsiteX0" fmla="*/ 4686300 w 4686300"/>
                  <a:gd name="connsiteY0" fmla="*/ 50800 h 2944337"/>
                  <a:gd name="connsiteX1" fmla="*/ 4610100 w 4686300"/>
                  <a:gd name="connsiteY1" fmla="*/ 38100 h 2944337"/>
                  <a:gd name="connsiteX2" fmla="*/ 4483100 w 4686300"/>
                  <a:gd name="connsiteY2" fmla="*/ 12700 h 2944337"/>
                  <a:gd name="connsiteX3" fmla="*/ 4273550 w 4686300"/>
                  <a:gd name="connsiteY3" fmla="*/ 0 h 2944337"/>
                  <a:gd name="connsiteX4" fmla="*/ 4121150 w 4686300"/>
                  <a:gd name="connsiteY4" fmla="*/ 25400 h 2944337"/>
                  <a:gd name="connsiteX5" fmla="*/ 3854450 w 4686300"/>
                  <a:gd name="connsiteY5" fmla="*/ 133350 h 2944337"/>
                  <a:gd name="connsiteX6" fmla="*/ 2743200 w 4686300"/>
                  <a:gd name="connsiteY6" fmla="*/ 596900 h 2944337"/>
                  <a:gd name="connsiteX7" fmla="*/ 2635250 w 4686300"/>
                  <a:gd name="connsiteY7" fmla="*/ 647700 h 2944337"/>
                  <a:gd name="connsiteX8" fmla="*/ 2533650 w 4686300"/>
                  <a:gd name="connsiteY8" fmla="*/ 717550 h 2944337"/>
                  <a:gd name="connsiteX9" fmla="*/ 2616604 w 4686300"/>
                  <a:gd name="connsiteY9" fmla="*/ 2944337 h 2944337"/>
                  <a:gd name="connsiteX10" fmla="*/ 1979264 w 4686300"/>
                  <a:gd name="connsiteY10" fmla="*/ 2614725 h 2944337"/>
                  <a:gd name="connsiteX11" fmla="*/ 1310681 w 4686300"/>
                  <a:gd name="connsiteY11" fmla="*/ 2264210 h 2944337"/>
                  <a:gd name="connsiteX12" fmla="*/ 0 w 4686300"/>
                  <a:gd name="connsiteY12" fmla="*/ 1822450 h 2944337"/>
                  <a:gd name="connsiteX0" fmla="*/ 4686300 w 4686300"/>
                  <a:gd name="connsiteY0" fmla="*/ 50800 h 3702128"/>
                  <a:gd name="connsiteX1" fmla="*/ 4610100 w 4686300"/>
                  <a:gd name="connsiteY1" fmla="*/ 38100 h 3702128"/>
                  <a:gd name="connsiteX2" fmla="*/ 4483100 w 4686300"/>
                  <a:gd name="connsiteY2" fmla="*/ 12700 h 3702128"/>
                  <a:gd name="connsiteX3" fmla="*/ 4273550 w 4686300"/>
                  <a:gd name="connsiteY3" fmla="*/ 0 h 3702128"/>
                  <a:gd name="connsiteX4" fmla="*/ 4121150 w 4686300"/>
                  <a:gd name="connsiteY4" fmla="*/ 25400 h 3702128"/>
                  <a:gd name="connsiteX5" fmla="*/ 3854450 w 4686300"/>
                  <a:gd name="connsiteY5" fmla="*/ 133350 h 3702128"/>
                  <a:gd name="connsiteX6" fmla="*/ 2743200 w 4686300"/>
                  <a:gd name="connsiteY6" fmla="*/ 596900 h 3702128"/>
                  <a:gd name="connsiteX7" fmla="*/ 2635250 w 4686300"/>
                  <a:gd name="connsiteY7" fmla="*/ 647700 h 3702128"/>
                  <a:gd name="connsiteX8" fmla="*/ 3401081 w 4686300"/>
                  <a:gd name="connsiteY8" fmla="*/ 3702128 h 3702128"/>
                  <a:gd name="connsiteX9" fmla="*/ 2616604 w 4686300"/>
                  <a:gd name="connsiteY9" fmla="*/ 2944337 h 3702128"/>
                  <a:gd name="connsiteX10" fmla="*/ 1979264 w 4686300"/>
                  <a:gd name="connsiteY10" fmla="*/ 2614725 h 3702128"/>
                  <a:gd name="connsiteX11" fmla="*/ 1310681 w 4686300"/>
                  <a:gd name="connsiteY11" fmla="*/ 2264210 h 3702128"/>
                  <a:gd name="connsiteX12" fmla="*/ 0 w 4686300"/>
                  <a:gd name="connsiteY12" fmla="*/ 1822450 h 3702128"/>
                  <a:gd name="connsiteX0" fmla="*/ 4686300 w 5104094"/>
                  <a:gd name="connsiteY0" fmla="*/ 50800 h 4167627"/>
                  <a:gd name="connsiteX1" fmla="*/ 4610100 w 5104094"/>
                  <a:gd name="connsiteY1" fmla="*/ 38100 h 4167627"/>
                  <a:gd name="connsiteX2" fmla="*/ 4483100 w 5104094"/>
                  <a:gd name="connsiteY2" fmla="*/ 12700 h 4167627"/>
                  <a:gd name="connsiteX3" fmla="*/ 4273550 w 5104094"/>
                  <a:gd name="connsiteY3" fmla="*/ 0 h 4167627"/>
                  <a:gd name="connsiteX4" fmla="*/ 4121150 w 5104094"/>
                  <a:gd name="connsiteY4" fmla="*/ 25400 h 4167627"/>
                  <a:gd name="connsiteX5" fmla="*/ 3854450 w 5104094"/>
                  <a:gd name="connsiteY5" fmla="*/ 133350 h 4167627"/>
                  <a:gd name="connsiteX6" fmla="*/ 2743200 w 5104094"/>
                  <a:gd name="connsiteY6" fmla="*/ 596900 h 4167627"/>
                  <a:gd name="connsiteX7" fmla="*/ 5104094 w 5104094"/>
                  <a:gd name="connsiteY7" fmla="*/ 4167627 h 4167627"/>
                  <a:gd name="connsiteX8" fmla="*/ 3401081 w 5104094"/>
                  <a:gd name="connsiteY8" fmla="*/ 3702128 h 4167627"/>
                  <a:gd name="connsiteX9" fmla="*/ 2616604 w 5104094"/>
                  <a:gd name="connsiteY9" fmla="*/ 2944337 h 4167627"/>
                  <a:gd name="connsiteX10" fmla="*/ 1979264 w 5104094"/>
                  <a:gd name="connsiteY10" fmla="*/ 2614725 h 4167627"/>
                  <a:gd name="connsiteX11" fmla="*/ 1310681 w 5104094"/>
                  <a:gd name="connsiteY11" fmla="*/ 2264210 h 4167627"/>
                  <a:gd name="connsiteX12" fmla="*/ 0 w 5104094"/>
                  <a:gd name="connsiteY12" fmla="*/ 1822450 h 4167627"/>
                  <a:gd name="connsiteX0" fmla="*/ 4686300 w 5932679"/>
                  <a:gd name="connsiteY0" fmla="*/ 50800 h 4371118"/>
                  <a:gd name="connsiteX1" fmla="*/ 4610100 w 5932679"/>
                  <a:gd name="connsiteY1" fmla="*/ 38100 h 4371118"/>
                  <a:gd name="connsiteX2" fmla="*/ 4483100 w 5932679"/>
                  <a:gd name="connsiteY2" fmla="*/ 12700 h 4371118"/>
                  <a:gd name="connsiteX3" fmla="*/ 4273550 w 5932679"/>
                  <a:gd name="connsiteY3" fmla="*/ 0 h 4371118"/>
                  <a:gd name="connsiteX4" fmla="*/ 4121150 w 5932679"/>
                  <a:gd name="connsiteY4" fmla="*/ 25400 h 4371118"/>
                  <a:gd name="connsiteX5" fmla="*/ 3854450 w 5932679"/>
                  <a:gd name="connsiteY5" fmla="*/ 133350 h 4371118"/>
                  <a:gd name="connsiteX6" fmla="*/ 5932679 w 5932679"/>
                  <a:gd name="connsiteY6" fmla="*/ 4371118 h 4371118"/>
                  <a:gd name="connsiteX7" fmla="*/ 5104094 w 5932679"/>
                  <a:gd name="connsiteY7" fmla="*/ 4167627 h 4371118"/>
                  <a:gd name="connsiteX8" fmla="*/ 3401081 w 5932679"/>
                  <a:gd name="connsiteY8" fmla="*/ 3702128 h 4371118"/>
                  <a:gd name="connsiteX9" fmla="*/ 2616604 w 5932679"/>
                  <a:gd name="connsiteY9" fmla="*/ 2944337 h 4371118"/>
                  <a:gd name="connsiteX10" fmla="*/ 1979264 w 5932679"/>
                  <a:gd name="connsiteY10" fmla="*/ 2614725 h 4371118"/>
                  <a:gd name="connsiteX11" fmla="*/ 1310681 w 5932679"/>
                  <a:gd name="connsiteY11" fmla="*/ 2264210 h 4371118"/>
                  <a:gd name="connsiteX12" fmla="*/ 0 w 5932679"/>
                  <a:gd name="connsiteY12" fmla="*/ 1822450 h 4371118"/>
                  <a:gd name="connsiteX0" fmla="*/ 4686300 w 5932679"/>
                  <a:gd name="connsiteY0" fmla="*/ 50800 h 4371118"/>
                  <a:gd name="connsiteX1" fmla="*/ 4483100 w 5932679"/>
                  <a:gd name="connsiteY1" fmla="*/ 12700 h 4371118"/>
                  <a:gd name="connsiteX2" fmla="*/ 4273550 w 5932679"/>
                  <a:gd name="connsiteY2" fmla="*/ 0 h 4371118"/>
                  <a:gd name="connsiteX3" fmla="*/ 4121150 w 5932679"/>
                  <a:gd name="connsiteY3" fmla="*/ 25400 h 4371118"/>
                  <a:gd name="connsiteX4" fmla="*/ 3854450 w 5932679"/>
                  <a:gd name="connsiteY4" fmla="*/ 133350 h 4371118"/>
                  <a:gd name="connsiteX5" fmla="*/ 5932679 w 5932679"/>
                  <a:gd name="connsiteY5" fmla="*/ 4371118 h 4371118"/>
                  <a:gd name="connsiteX6" fmla="*/ 5104094 w 5932679"/>
                  <a:gd name="connsiteY6" fmla="*/ 4167627 h 4371118"/>
                  <a:gd name="connsiteX7" fmla="*/ 3401081 w 5932679"/>
                  <a:gd name="connsiteY7" fmla="*/ 3702128 h 4371118"/>
                  <a:gd name="connsiteX8" fmla="*/ 2616604 w 5932679"/>
                  <a:gd name="connsiteY8" fmla="*/ 2944337 h 4371118"/>
                  <a:gd name="connsiteX9" fmla="*/ 1979264 w 5932679"/>
                  <a:gd name="connsiteY9" fmla="*/ 2614725 h 4371118"/>
                  <a:gd name="connsiteX10" fmla="*/ 1310681 w 5932679"/>
                  <a:gd name="connsiteY10" fmla="*/ 2264210 h 4371118"/>
                  <a:gd name="connsiteX11" fmla="*/ 0 w 5932679"/>
                  <a:gd name="connsiteY11" fmla="*/ 1822450 h 4371118"/>
                  <a:gd name="connsiteX0" fmla="*/ 4483100 w 5932679"/>
                  <a:gd name="connsiteY0" fmla="*/ 12700 h 4371118"/>
                  <a:gd name="connsiteX1" fmla="*/ 4273550 w 5932679"/>
                  <a:gd name="connsiteY1" fmla="*/ 0 h 4371118"/>
                  <a:gd name="connsiteX2" fmla="*/ 4121150 w 5932679"/>
                  <a:gd name="connsiteY2" fmla="*/ 25400 h 4371118"/>
                  <a:gd name="connsiteX3" fmla="*/ 3854450 w 5932679"/>
                  <a:gd name="connsiteY3" fmla="*/ 133350 h 4371118"/>
                  <a:gd name="connsiteX4" fmla="*/ 5932679 w 5932679"/>
                  <a:gd name="connsiteY4" fmla="*/ 4371118 h 4371118"/>
                  <a:gd name="connsiteX5" fmla="*/ 5104094 w 5932679"/>
                  <a:gd name="connsiteY5" fmla="*/ 4167627 h 4371118"/>
                  <a:gd name="connsiteX6" fmla="*/ 3401081 w 5932679"/>
                  <a:gd name="connsiteY6" fmla="*/ 3702128 h 4371118"/>
                  <a:gd name="connsiteX7" fmla="*/ 2616604 w 5932679"/>
                  <a:gd name="connsiteY7" fmla="*/ 2944337 h 4371118"/>
                  <a:gd name="connsiteX8" fmla="*/ 1979264 w 5932679"/>
                  <a:gd name="connsiteY8" fmla="*/ 2614725 h 4371118"/>
                  <a:gd name="connsiteX9" fmla="*/ 1310681 w 5932679"/>
                  <a:gd name="connsiteY9" fmla="*/ 2264210 h 4371118"/>
                  <a:gd name="connsiteX10" fmla="*/ 0 w 5932679"/>
                  <a:gd name="connsiteY10" fmla="*/ 1822450 h 4371118"/>
                  <a:gd name="connsiteX0" fmla="*/ 4273550 w 5932679"/>
                  <a:gd name="connsiteY0" fmla="*/ 0 h 4371118"/>
                  <a:gd name="connsiteX1" fmla="*/ 4121150 w 5932679"/>
                  <a:gd name="connsiteY1" fmla="*/ 25400 h 4371118"/>
                  <a:gd name="connsiteX2" fmla="*/ 3854450 w 5932679"/>
                  <a:gd name="connsiteY2" fmla="*/ 133350 h 4371118"/>
                  <a:gd name="connsiteX3" fmla="*/ 5932679 w 5932679"/>
                  <a:gd name="connsiteY3" fmla="*/ 4371118 h 4371118"/>
                  <a:gd name="connsiteX4" fmla="*/ 5104094 w 5932679"/>
                  <a:gd name="connsiteY4" fmla="*/ 4167627 h 4371118"/>
                  <a:gd name="connsiteX5" fmla="*/ 3401081 w 5932679"/>
                  <a:gd name="connsiteY5" fmla="*/ 3702128 h 4371118"/>
                  <a:gd name="connsiteX6" fmla="*/ 2616604 w 5932679"/>
                  <a:gd name="connsiteY6" fmla="*/ 2944337 h 4371118"/>
                  <a:gd name="connsiteX7" fmla="*/ 1979264 w 5932679"/>
                  <a:gd name="connsiteY7" fmla="*/ 2614725 h 4371118"/>
                  <a:gd name="connsiteX8" fmla="*/ 1310681 w 5932679"/>
                  <a:gd name="connsiteY8" fmla="*/ 2264210 h 4371118"/>
                  <a:gd name="connsiteX9" fmla="*/ 0 w 5932679"/>
                  <a:gd name="connsiteY9" fmla="*/ 1822450 h 4371118"/>
                  <a:gd name="connsiteX0" fmla="*/ 4121150 w 5932679"/>
                  <a:gd name="connsiteY0" fmla="*/ 0 h 4345718"/>
                  <a:gd name="connsiteX1" fmla="*/ 3854450 w 5932679"/>
                  <a:gd name="connsiteY1" fmla="*/ 107950 h 4345718"/>
                  <a:gd name="connsiteX2" fmla="*/ 5932679 w 5932679"/>
                  <a:gd name="connsiteY2" fmla="*/ 4345718 h 4345718"/>
                  <a:gd name="connsiteX3" fmla="*/ 5104094 w 5932679"/>
                  <a:gd name="connsiteY3" fmla="*/ 4142227 h 4345718"/>
                  <a:gd name="connsiteX4" fmla="*/ 3401081 w 5932679"/>
                  <a:gd name="connsiteY4" fmla="*/ 3676728 h 4345718"/>
                  <a:gd name="connsiteX5" fmla="*/ 2616604 w 5932679"/>
                  <a:gd name="connsiteY5" fmla="*/ 2918937 h 4345718"/>
                  <a:gd name="connsiteX6" fmla="*/ 1979264 w 5932679"/>
                  <a:gd name="connsiteY6" fmla="*/ 2589325 h 4345718"/>
                  <a:gd name="connsiteX7" fmla="*/ 1310681 w 5932679"/>
                  <a:gd name="connsiteY7" fmla="*/ 2238810 h 4345718"/>
                  <a:gd name="connsiteX8" fmla="*/ 0 w 5932679"/>
                  <a:gd name="connsiteY8" fmla="*/ 1797050 h 4345718"/>
                  <a:gd name="connsiteX0" fmla="*/ 3854450 w 5932679"/>
                  <a:gd name="connsiteY0" fmla="*/ 0 h 4237768"/>
                  <a:gd name="connsiteX1" fmla="*/ 5932679 w 5932679"/>
                  <a:gd name="connsiteY1" fmla="*/ 4237768 h 4237768"/>
                  <a:gd name="connsiteX2" fmla="*/ 5104094 w 5932679"/>
                  <a:gd name="connsiteY2" fmla="*/ 4034277 h 4237768"/>
                  <a:gd name="connsiteX3" fmla="*/ 3401081 w 5932679"/>
                  <a:gd name="connsiteY3" fmla="*/ 3568778 h 4237768"/>
                  <a:gd name="connsiteX4" fmla="*/ 2616604 w 5932679"/>
                  <a:gd name="connsiteY4" fmla="*/ 2810987 h 4237768"/>
                  <a:gd name="connsiteX5" fmla="*/ 1979264 w 5932679"/>
                  <a:gd name="connsiteY5" fmla="*/ 2481375 h 4237768"/>
                  <a:gd name="connsiteX6" fmla="*/ 1310681 w 5932679"/>
                  <a:gd name="connsiteY6" fmla="*/ 2130860 h 4237768"/>
                  <a:gd name="connsiteX7" fmla="*/ 0 w 5932679"/>
                  <a:gd name="connsiteY7" fmla="*/ 1689100 h 4237768"/>
                  <a:gd name="connsiteX0" fmla="*/ 5932679 w 5932679"/>
                  <a:gd name="connsiteY0" fmla="*/ 2548668 h 2548668"/>
                  <a:gd name="connsiteX1" fmla="*/ 5104094 w 5932679"/>
                  <a:gd name="connsiteY1" fmla="*/ 2345177 h 2548668"/>
                  <a:gd name="connsiteX2" fmla="*/ 3401081 w 5932679"/>
                  <a:gd name="connsiteY2" fmla="*/ 1879678 h 2548668"/>
                  <a:gd name="connsiteX3" fmla="*/ 2616604 w 5932679"/>
                  <a:gd name="connsiteY3" fmla="*/ 1121887 h 2548668"/>
                  <a:gd name="connsiteX4" fmla="*/ 1979264 w 5932679"/>
                  <a:gd name="connsiteY4" fmla="*/ 792275 h 2548668"/>
                  <a:gd name="connsiteX5" fmla="*/ 1310681 w 5932679"/>
                  <a:gd name="connsiteY5" fmla="*/ 441760 h 2548668"/>
                  <a:gd name="connsiteX6" fmla="*/ 0 w 5932679"/>
                  <a:gd name="connsiteY6" fmla="*/ 0 h 2548668"/>
                  <a:gd name="connsiteX0" fmla="*/ 6026095 w 6026095"/>
                  <a:gd name="connsiteY0" fmla="*/ 2562052 h 2562052"/>
                  <a:gd name="connsiteX1" fmla="*/ 5197510 w 6026095"/>
                  <a:gd name="connsiteY1" fmla="*/ 2358561 h 2562052"/>
                  <a:gd name="connsiteX2" fmla="*/ 3494497 w 6026095"/>
                  <a:gd name="connsiteY2" fmla="*/ 1893062 h 2562052"/>
                  <a:gd name="connsiteX3" fmla="*/ 2710020 w 6026095"/>
                  <a:gd name="connsiteY3" fmla="*/ 1135271 h 2562052"/>
                  <a:gd name="connsiteX4" fmla="*/ 2072680 w 6026095"/>
                  <a:gd name="connsiteY4" fmla="*/ 805659 h 2562052"/>
                  <a:gd name="connsiteX5" fmla="*/ 1404097 w 6026095"/>
                  <a:gd name="connsiteY5" fmla="*/ 455144 h 2562052"/>
                  <a:gd name="connsiteX6" fmla="*/ 0 w 6026095"/>
                  <a:gd name="connsiteY6" fmla="*/ 0 h 2562052"/>
                  <a:gd name="connsiteX0" fmla="*/ 5197510 w 5197510"/>
                  <a:gd name="connsiteY0" fmla="*/ 2358561 h 2358561"/>
                  <a:gd name="connsiteX1" fmla="*/ 3494497 w 5197510"/>
                  <a:gd name="connsiteY1" fmla="*/ 1893062 h 2358561"/>
                  <a:gd name="connsiteX2" fmla="*/ 2710020 w 5197510"/>
                  <a:gd name="connsiteY2" fmla="*/ 1135271 h 2358561"/>
                  <a:gd name="connsiteX3" fmla="*/ 2072680 w 5197510"/>
                  <a:gd name="connsiteY3" fmla="*/ 805659 h 2358561"/>
                  <a:gd name="connsiteX4" fmla="*/ 1404097 w 5197510"/>
                  <a:gd name="connsiteY4" fmla="*/ 455144 h 2358561"/>
                  <a:gd name="connsiteX5" fmla="*/ 0 w 5197510"/>
                  <a:gd name="connsiteY5" fmla="*/ 0 h 2358561"/>
                  <a:gd name="connsiteX0" fmla="*/ 3494497 w 3494497"/>
                  <a:gd name="connsiteY0" fmla="*/ 1893062 h 1893062"/>
                  <a:gd name="connsiteX1" fmla="*/ 2710020 w 3494497"/>
                  <a:gd name="connsiteY1" fmla="*/ 1135271 h 1893062"/>
                  <a:gd name="connsiteX2" fmla="*/ 2072680 w 3494497"/>
                  <a:gd name="connsiteY2" fmla="*/ 805659 h 1893062"/>
                  <a:gd name="connsiteX3" fmla="*/ 1404097 w 3494497"/>
                  <a:gd name="connsiteY3" fmla="*/ 455144 h 1893062"/>
                  <a:gd name="connsiteX4" fmla="*/ 0 w 3494497"/>
                  <a:gd name="connsiteY4" fmla="*/ 0 h 1893062"/>
                  <a:gd name="connsiteX0" fmla="*/ 3646298 w 3646298"/>
                  <a:gd name="connsiteY0" fmla="*/ 1764243 h 1764243"/>
                  <a:gd name="connsiteX1" fmla="*/ 2710020 w 3646298"/>
                  <a:gd name="connsiteY1" fmla="*/ 1135271 h 1764243"/>
                  <a:gd name="connsiteX2" fmla="*/ 2072680 w 3646298"/>
                  <a:gd name="connsiteY2" fmla="*/ 805659 h 1764243"/>
                  <a:gd name="connsiteX3" fmla="*/ 1404097 w 3646298"/>
                  <a:gd name="connsiteY3" fmla="*/ 455144 h 1764243"/>
                  <a:gd name="connsiteX4" fmla="*/ 0 w 3646298"/>
                  <a:gd name="connsiteY4" fmla="*/ 0 h 1764243"/>
                  <a:gd name="connsiteX0" fmla="*/ 3599590 w 3599590"/>
                  <a:gd name="connsiteY0" fmla="*/ 1309099 h 1309099"/>
                  <a:gd name="connsiteX1" fmla="*/ 2663312 w 3599590"/>
                  <a:gd name="connsiteY1" fmla="*/ 680127 h 1309099"/>
                  <a:gd name="connsiteX2" fmla="*/ 2025972 w 3599590"/>
                  <a:gd name="connsiteY2" fmla="*/ 350515 h 1309099"/>
                  <a:gd name="connsiteX3" fmla="*/ 1357389 w 3599590"/>
                  <a:gd name="connsiteY3" fmla="*/ 0 h 1309099"/>
                  <a:gd name="connsiteX4" fmla="*/ 0 w 3599590"/>
                  <a:gd name="connsiteY4" fmla="*/ 1055547 h 1309099"/>
                  <a:gd name="connsiteX0" fmla="*/ 3599590 w 3599590"/>
                  <a:gd name="connsiteY0" fmla="*/ 958584 h 1054778"/>
                  <a:gd name="connsiteX1" fmla="*/ 2663312 w 3599590"/>
                  <a:gd name="connsiteY1" fmla="*/ 329612 h 1054778"/>
                  <a:gd name="connsiteX2" fmla="*/ 2025972 w 3599590"/>
                  <a:gd name="connsiteY2" fmla="*/ 0 h 1054778"/>
                  <a:gd name="connsiteX3" fmla="*/ 1193911 w 3599590"/>
                  <a:gd name="connsiteY3" fmla="*/ 1054778 h 1054778"/>
                  <a:gd name="connsiteX4" fmla="*/ 0 w 3599590"/>
                  <a:gd name="connsiteY4" fmla="*/ 705032 h 1054778"/>
                  <a:gd name="connsiteX0" fmla="*/ 3599590 w 3599590"/>
                  <a:gd name="connsiteY0" fmla="*/ 628972 h 946863"/>
                  <a:gd name="connsiteX1" fmla="*/ 2663312 w 3599590"/>
                  <a:gd name="connsiteY1" fmla="*/ 0 h 946863"/>
                  <a:gd name="connsiteX2" fmla="*/ 2212804 w 3599590"/>
                  <a:gd name="connsiteY2" fmla="*/ 946862 h 946863"/>
                  <a:gd name="connsiteX3" fmla="*/ 1193911 w 3599590"/>
                  <a:gd name="connsiteY3" fmla="*/ 725166 h 946863"/>
                  <a:gd name="connsiteX4" fmla="*/ 0 w 3599590"/>
                  <a:gd name="connsiteY4" fmla="*/ 375420 h 946863"/>
                  <a:gd name="connsiteX0" fmla="*/ 3599590 w 3599590"/>
                  <a:gd name="connsiteY0" fmla="*/ 253552 h 571442"/>
                  <a:gd name="connsiteX1" fmla="*/ 2686666 w 3599590"/>
                  <a:gd name="connsiteY1" fmla="*/ 561442 h 571442"/>
                  <a:gd name="connsiteX2" fmla="*/ 2212804 w 3599590"/>
                  <a:gd name="connsiteY2" fmla="*/ 571442 h 571442"/>
                  <a:gd name="connsiteX3" fmla="*/ 1193911 w 3599590"/>
                  <a:gd name="connsiteY3" fmla="*/ 349746 h 571442"/>
                  <a:gd name="connsiteX4" fmla="*/ 0 w 3599590"/>
                  <a:gd name="connsiteY4" fmla="*/ 0 h 571442"/>
                  <a:gd name="connsiteX0" fmla="*/ 3599590 w 3599590"/>
                  <a:gd name="connsiteY0" fmla="*/ 675815 h 993705"/>
                  <a:gd name="connsiteX1" fmla="*/ 2733374 w 3599590"/>
                  <a:gd name="connsiteY1" fmla="*/ 0 h 993705"/>
                  <a:gd name="connsiteX2" fmla="*/ 2212804 w 3599590"/>
                  <a:gd name="connsiteY2" fmla="*/ 993705 h 993705"/>
                  <a:gd name="connsiteX3" fmla="*/ 1193911 w 3599590"/>
                  <a:gd name="connsiteY3" fmla="*/ 772009 h 993705"/>
                  <a:gd name="connsiteX4" fmla="*/ 0 w 3599590"/>
                  <a:gd name="connsiteY4" fmla="*/ 422263 h 993705"/>
                  <a:gd name="connsiteX0" fmla="*/ 3599590 w 3599590"/>
                  <a:gd name="connsiteY0" fmla="*/ 1157668 h 1253861"/>
                  <a:gd name="connsiteX1" fmla="*/ 2733374 w 3599590"/>
                  <a:gd name="connsiteY1" fmla="*/ 481853 h 1253861"/>
                  <a:gd name="connsiteX2" fmla="*/ 1792434 w 3599590"/>
                  <a:gd name="connsiteY2" fmla="*/ 0 h 1253861"/>
                  <a:gd name="connsiteX3" fmla="*/ 1193911 w 3599590"/>
                  <a:gd name="connsiteY3" fmla="*/ 1253862 h 1253861"/>
                  <a:gd name="connsiteX4" fmla="*/ 0 w 3599590"/>
                  <a:gd name="connsiteY4" fmla="*/ 904116 h 1253861"/>
                  <a:gd name="connsiteX0" fmla="*/ 3599590 w 3599590"/>
                  <a:gd name="connsiteY0" fmla="*/ 1473049 h 1473049"/>
                  <a:gd name="connsiteX1" fmla="*/ 2733374 w 3599590"/>
                  <a:gd name="connsiteY1" fmla="*/ 797234 h 1473049"/>
                  <a:gd name="connsiteX2" fmla="*/ 1792434 w 3599590"/>
                  <a:gd name="connsiteY2" fmla="*/ 315381 h 1473049"/>
                  <a:gd name="connsiteX3" fmla="*/ 913664 w 3599590"/>
                  <a:gd name="connsiteY3" fmla="*/ 0 h 1473049"/>
                  <a:gd name="connsiteX4" fmla="*/ 0 w 3599590"/>
                  <a:gd name="connsiteY4" fmla="*/ 1219497 h 1473049"/>
                  <a:gd name="connsiteX0" fmla="*/ 3786421 w 3786421"/>
                  <a:gd name="connsiteY0" fmla="*/ 2349780 h 2349780"/>
                  <a:gd name="connsiteX1" fmla="*/ 2920205 w 3786421"/>
                  <a:gd name="connsiteY1" fmla="*/ 1673965 h 2349780"/>
                  <a:gd name="connsiteX2" fmla="*/ 1979265 w 3786421"/>
                  <a:gd name="connsiteY2" fmla="*/ 1192112 h 2349780"/>
                  <a:gd name="connsiteX3" fmla="*/ 1100495 w 3786421"/>
                  <a:gd name="connsiteY3" fmla="*/ 876731 h 2349780"/>
                  <a:gd name="connsiteX4" fmla="*/ 0 w 3786421"/>
                  <a:gd name="connsiteY4" fmla="*/ 0 h 2349780"/>
                  <a:gd name="connsiteX0" fmla="*/ 2685926 w 2685926"/>
                  <a:gd name="connsiteY0" fmla="*/ 1473049 h 1473049"/>
                  <a:gd name="connsiteX1" fmla="*/ 1819710 w 2685926"/>
                  <a:gd name="connsiteY1" fmla="*/ 797234 h 1473049"/>
                  <a:gd name="connsiteX2" fmla="*/ 878770 w 2685926"/>
                  <a:gd name="connsiteY2" fmla="*/ 315381 h 1473049"/>
                  <a:gd name="connsiteX3" fmla="*/ 0 w 2685926"/>
                  <a:gd name="connsiteY3" fmla="*/ 0 h 1473049"/>
                  <a:gd name="connsiteX0" fmla="*/ 2704748 w 2704749"/>
                  <a:gd name="connsiteY0" fmla="*/ 1437119 h 1437118"/>
                  <a:gd name="connsiteX1" fmla="*/ 1819710 w 2704749"/>
                  <a:gd name="connsiteY1" fmla="*/ 797234 h 1437118"/>
                  <a:gd name="connsiteX2" fmla="*/ 878770 w 2704749"/>
                  <a:gd name="connsiteY2" fmla="*/ 315381 h 1437118"/>
                  <a:gd name="connsiteX3" fmla="*/ 0 w 2704749"/>
                  <a:gd name="connsiteY3" fmla="*/ 0 h 1437118"/>
                  <a:gd name="connsiteX0" fmla="*/ 2704748 w 2704748"/>
                  <a:gd name="connsiteY0" fmla="*/ 1437119 h 1437119"/>
                  <a:gd name="connsiteX1" fmla="*/ 1565603 w 2704748"/>
                  <a:gd name="connsiteY1" fmla="*/ 1161061 h 1437119"/>
                  <a:gd name="connsiteX2" fmla="*/ 878770 w 2704748"/>
                  <a:gd name="connsiteY2" fmla="*/ 315381 h 1437119"/>
                  <a:gd name="connsiteX3" fmla="*/ 0 w 2704748"/>
                  <a:gd name="connsiteY3" fmla="*/ 0 h 1437119"/>
                  <a:gd name="connsiteX0" fmla="*/ 2704748 w 2704748"/>
                  <a:gd name="connsiteY0" fmla="*/ 1437119 h 1437119"/>
                  <a:gd name="connsiteX1" fmla="*/ 1847944 w 2704748"/>
                  <a:gd name="connsiteY1" fmla="*/ 797236 h 1437119"/>
                  <a:gd name="connsiteX2" fmla="*/ 878770 w 2704748"/>
                  <a:gd name="connsiteY2" fmla="*/ 315381 h 1437119"/>
                  <a:gd name="connsiteX3" fmla="*/ 0 w 2704748"/>
                  <a:gd name="connsiteY3" fmla="*/ 0 h 1437119"/>
                  <a:gd name="connsiteX0" fmla="*/ 2704748 w 2704748"/>
                  <a:gd name="connsiteY0" fmla="*/ 1437119 h 1437119"/>
                  <a:gd name="connsiteX1" fmla="*/ 1847944 w 2704748"/>
                  <a:gd name="connsiteY1" fmla="*/ 797236 h 1437119"/>
                  <a:gd name="connsiteX2" fmla="*/ 878770 w 2704748"/>
                  <a:gd name="connsiteY2" fmla="*/ 315381 h 1437119"/>
                  <a:gd name="connsiteX3" fmla="*/ 0 w 2704748"/>
                  <a:gd name="connsiteY3" fmla="*/ 0 h 1437119"/>
                  <a:gd name="connsiteX0" fmla="*/ 2704748 w 2704748"/>
                  <a:gd name="connsiteY0" fmla="*/ 1437119 h 1437119"/>
                  <a:gd name="connsiteX1" fmla="*/ 1847944 w 2704748"/>
                  <a:gd name="connsiteY1" fmla="*/ 797236 h 1437119"/>
                  <a:gd name="connsiteX2" fmla="*/ 784655 w 2704748"/>
                  <a:gd name="connsiteY2" fmla="*/ 670223 h 1437119"/>
                  <a:gd name="connsiteX3" fmla="*/ 0 w 2704748"/>
                  <a:gd name="connsiteY3" fmla="*/ 0 h 1437119"/>
                  <a:gd name="connsiteX0" fmla="*/ 2704748 w 2704748"/>
                  <a:gd name="connsiteY0" fmla="*/ 1437119 h 1437119"/>
                  <a:gd name="connsiteX1" fmla="*/ 1847944 w 2704748"/>
                  <a:gd name="connsiteY1" fmla="*/ 797236 h 1437119"/>
                  <a:gd name="connsiteX2" fmla="*/ 883473 w 2704748"/>
                  <a:gd name="connsiteY2" fmla="*/ 315386 h 1437119"/>
                  <a:gd name="connsiteX3" fmla="*/ 0 w 2704748"/>
                  <a:gd name="connsiteY3" fmla="*/ 0 h 1437119"/>
                  <a:gd name="connsiteX0" fmla="*/ 2704748 w 2704748"/>
                  <a:gd name="connsiteY0" fmla="*/ 1437119 h 1437119"/>
                  <a:gd name="connsiteX1" fmla="*/ 1847944 w 2704748"/>
                  <a:gd name="connsiteY1" fmla="*/ 797236 h 1437119"/>
                  <a:gd name="connsiteX2" fmla="*/ 883473 w 2704748"/>
                  <a:gd name="connsiteY2" fmla="*/ 315386 h 1437119"/>
                  <a:gd name="connsiteX3" fmla="*/ 0 w 2704748"/>
                  <a:gd name="connsiteY3" fmla="*/ 0 h 1437119"/>
                  <a:gd name="connsiteX0" fmla="*/ 2700042 w 2700042"/>
                  <a:gd name="connsiteY0" fmla="*/ 1158631 h 1158631"/>
                  <a:gd name="connsiteX1" fmla="*/ 1843238 w 2700042"/>
                  <a:gd name="connsiteY1" fmla="*/ 518748 h 1158631"/>
                  <a:gd name="connsiteX2" fmla="*/ 878767 w 2700042"/>
                  <a:gd name="connsiteY2" fmla="*/ 36898 h 1158631"/>
                  <a:gd name="connsiteX3" fmla="*/ -1 w 2700042"/>
                  <a:gd name="connsiteY3" fmla="*/ 0 h 1158631"/>
                  <a:gd name="connsiteX0" fmla="*/ 2572992 w 2572992"/>
                  <a:gd name="connsiteY0" fmla="*/ 1419146 h 1419146"/>
                  <a:gd name="connsiteX1" fmla="*/ 1716188 w 2572992"/>
                  <a:gd name="connsiteY1" fmla="*/ 779263 h 1419146"/>
                  <a:gd name="connsiteX2" fmla="*/ 751717 w 2572992"/>
                  <a:gd name="connsiteY2" fmla="*/ 297413 h 1419146"/>
                  <a:gd name="connsiteX3" fmla="*/ 1 w 2572992"/>
                  <a:gd name="connsiteY3" fmla="*/ 1 h 1419146"/>
                  <a:gd name="connsiteX0" fmla="*/ 2803569 w 2803569"/>
                  <a:gd name="connsiteY0" fmla="*/ 1495503 h 1495503"/>
                  <a:gd name="connsiteX1" fmla="*/ 1946765 w 2803569"/>
                  <a:gd name="connsiteY1" fmla="*/ 855620 h 1495503"/>
                  <a:gd name="connsiteX2" fmla="*/ 982294 w 2803569"/>
                  <a:gd name="connsiteY2" fmla="*/ 373770 h 1495503"/>
                  <a:gd name="connsiteX3" fmla="*/ 0 w 2803569"/>
                  <a:gd name="connsiteY3" fmla="*/ 0 h 1495503"/>
                  <a:gd name="connsiteX0" fmla="*/ 2535345 w 2535345"/>
                  <a:gd name="connsiteY0" fmla="*/ 1374228 h 1374228"/>
                  <a:gd name="connsiteX1" fmla="*/ 1678541 w 2535345"/>
                  <a:gd name="connsiteY1" fmla="*/ 734345 h 1374228"/>
                  <a:gd name="connsiteX2" fmla="*/ 714070 w 2535345"/>
                  <a:gd name="connsiteY2" fmla="*/ 252495 h 1374228"/>
                  <a:gd name="connsiteX3" fmla="*/ 0 w 2535345"/>
                  <a:gd name="connsiteY3" fmla="*/ 0 h 1374228"/>
                  <a:gd name="connsiteX0" fmla="*/ 2177447 w 2177447"/>
                  <a:gd name="connsiteY0" fmla="*/ 1254660 h 1254660"/>
                  <a:gd name="connsiteX1" fmla="*/ 1320643 w 2177447"/>
                  <a:gd name="connsiteY1" fmla="*/ 614777 h 1254660"/>
                  <a:gd name="connsiteX2" fmla="*/ 356172 w 2177447"/>
                  <a:gd name="connsiteY2" fmla="*/ 132927 h 1254660"/>
                  <a:gd name="connsiteX3" fmla="*/ 0 w 2177447"/>
                  <a:gd name="connsiteY3" fmla="*/ 0 h 12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447" h="1254660">
                    <a:moveTo>
                      <a:pt x="2177447" y="1254660"/>
                    </a:moveTo>
                    <a:lnTo>
                      <a:pt x="1320643" y="614777"/>
                    </a:lnTo>
                    <a:cubicBezTo>
                      <a:pt x="1068169" y="436194"/>
                      <a:pt x="679229" y="275580"/>
                      <a:pt x="356172" y="132927"/>
                    </a:cubicBezTo>
                    <a:cubicBezTo>
                      <a:pt x="118149" y="48762"/>
                      <a:pt x="238023" y="84165"/>
                      <a:pt x="0" y="0"/>
                    </a:cubicBezTo>
                  </a:path>
                </a:pathLst>
              </a:custGeom>
              <a:noFill/>
              <a:ln w="63500" cmpd="dbl">
                <a:solidFill>
                  <a:schemeClr val="accent2"/>
                </a:solidFill>
                <a:tailEnd type="none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50"/>
              </a:p>
            </p:txBody>
          </p:sp>
          <p:sp>
            <p:nvSpPr>
              <p:cNvPr id="224" name="フリーフォーム 223"/>
              <p:cNvSpPr/>
              <p:nvPr/>
            </p:nvSpPr>
            <p:spPr>
              <a:xfrm rot="16200000">
                <a:off x="8765090" y="5667775"/>
                <a:ext cx="676310" cy="853302"/>
              </a:xfrm>
              <a:custGeom>
                <a:avLst/>
                <a:gdLst>
                  <a:gd name="connsiteX0" fmla="*/ 4686300 w 4686300"/>
                  <a:gd name="connsiteY0" fmla="*/ 50800 h 1822450"/>
                  <a:gd name="connsiteX1" fmla="*/ 4610100 w 4686300"/>
                  <a:gd name="connsiteY1" fmla="*/ 38100 h 1822450"/>
                  <a:gd name="connsiteX2" fmla="*/ 4483100 w 4686300"/>
                  <a:gd name="connsiteY2" fmla="*/ 12700 h 1822450"/>
                  <a:gd name="connsiteX3" fmla="*/ 4273550 w 4686300"/>
                  <a:gd name="connsiteY3" fmla="*/ 0 h 1822450"/>
                  <a:gd name="connsiteX4" fmla="*/ 4121150 w 4686300"/>
                  <a:gd name="connsiteY4" fmla="*/ 25400 h 1822450"/>
                  <a:gd name="connsiteX5" fmla="*/ 3854450 w 4686300"/>
                  <a:gd name="connsiteY5" fmla="*/ 133350 h 1822450"/>
                  <a:gd name="connsiteX6" fmla="*/ 2743200 w 4686300"/>
                  <a:gd name="connsiteY6" fmla="*/ 596900 h 1822450"/>
                  <a:gd name="connsiteX7" fmla="*/ 2635250 w 4686300"/>
                  <a:gd name="connsiteY7" fmla="*/ 647700 h 1822450"/>
                  <a:gd name="connsiteX8" fmla="*/ 2533650 w 4686300"/>
                  <a:gd name="connsiteY8" fmla="*/ 717550 h 1822450"/>
                  <a:gd name="connsiteX9" fmla="*/ 2082800 w 4686300"/>
                  <a:gd name="connsiteY9" fmla="*/ 1244600 h 1822450"/>
                  <a:gd name="connsiteX10" fmla="*/ 2019300 w 4686300"/>
                  <a:gd name="connsiteY10" fmla="*/ 1276350 h 1822450"/>
                  <a:gd name="connsiteX11" fmla="*/ 1257300 w 4686300"/>
                  <a:gd name="connsiteY11" fmla="*/ 1447800 h 1822450"/>
                  <a:gd name="connsiteX12" fmla="*/ 0 w 4686300"/>
                  <a:gd name="connsiteY12" fmla="*/ 1822450 h 1822450"/>
                  <a:gd name="connsiteX0" fmla="*/ 4686300 w 4686300"/>
                  <a:gd name="connsiteY0" fmla="*/ 50800 h 1822450"/>
                  <a:gd name="connsiteX1" fmla="*/ 4610100 w 4686300"/>
                  <a:gd name="connsiteY1" fmla="*/ 38100 h 1822450"/>
                  <a:gd name="connsiteX2" fmla="*/ 4483100 w 4686300"/>
                  <a:gd name="connsiteY2" fmla="*/ 12700 h 1822450"/>
                  <a:gd name="connsiteX3" fmla="*/ 4273550 w 4686300"/>
                  <a:gd name="connsiteY3" fmla="*/ 0 h 1822450"/>
                  <a:gd name="connsiteX4" fmla="*/ 4121150 w 4686300"/>
                  <a:gd name="connsiteY4" fmla="*/ 25400 h 1822450"/>
                  <a:gd name="connsiteX5" fmla="*/ 3854450 w 4686300"/>
                  <a:gd name="connsiteY5" fmla="*/ 133350 h 1822450"/>
                  <a:gd name="connsiteX6" fmla="*/ 2743200 w 4686300"/>
                  <a:gd name="connsiteY6" fmla="*/ 596900 h 1822450"/>
                  <a:gd name="connsiteX7" fmla="*/ 2635250 w 4686300"/>
                  <a:gd name="connsiteY7" fmla="*/ 647700 h 1822450"/>
                  <a:gd name="connsiteX8" fmla="*/ 2533650 w 4686300"/>
                  <a:gd name="connsiteY8" fmla="*/ 717550 h 1822450"/>
                  <a:gd name="connsiteX9" fmla="*/ 2082800 w 4686300"/>
                  <a:gd name="connsiteY9" fmla="*/ 1244600 h 1822450"/>
                  <a:gd name="connsiteX10" fmla="*/ 2019300 w 4686300"/>
                  <a:gd name="connsiteY10" fmla="*/ 1276350 h 1822450"/>
                  <a:gd name="connsiteX11" fmla="*/ 1257300 w 4686300"/>
                  <a:gd name="connsiteY11" fmla="*/ 1447800 h 1822450"/>
                  <a:gd name="connsiteX12" fmla="*/ 0 w 4686300"/>
                  <a:gd name="connsiteY12" fmla="*/ 1822450 h 1822450"/>
                  <a:gd name="connsiteX0" fmla="*/ 4686300 w 4686300"/>
                  <a:gd name="connsiteY0" fmla="*/ 50800 h 2264210"/>
                  <a:gd name="connsiteX1" fmla="*/ 4610100 w 4686300"/>
                  <a:gd name="connsiteY1" fmla="*/ 38100 h 2264210"/>
                  <a:gd name="connsiteX2" fmla="*/ 4483100 w 4686300"/>
                  <a:gd name="connsiteY2" fmla="*/ 12700 h 2264210"/>
                  <a:gd name="connsiteX3" fmla="*/ 4273550 w 4686300"/>
                  <a:gd name="connsiteY3" fmla="*/ 0 h 2264210"/>
                  <a:gd name="connsiteX4" fmla="*/ 4121150 w 4686300"/>
                  <a:gd name="connsiteY4" fmla="*/ 25400 h 2264210"/>
                  <a:gd name="connsiteX5" fmla="*/ 3854450 w 4686300"/>
                  <a:gd name="connsiteY5" fmla="*/ 133350 h 2264210"/>
                  <a:gd name="connsiteX6" fmla="*/ 2743200 w 4686300"/>
                  <a:gd name="connsiteY6" fmla="*/ 596900 h 2264210"/>
                  <a:gd name="connsiteX7" fmla="*/ 2635250 w 4686300"/>
                  <a:gd name="connsiteY7" fmla="*/ 647700 h 2264210"/>
                  <a:gd name="connsiteX8" fmla="*/ 2533650 w 4686300"/>
                  <a:gd name="connsiteY8" fmla="*/ 717550 h 2264210"/>
                  <a:gd name="connsiteX9" fmla="*/ 2082800 w 4686300"/>
                  <a:gd name="connsiteY9" fmla="*/ 1244600 h 2264210"/>
                  <a:gd name="connsiteX10" fmla="*/ 2019300 w 4686300"/>
                  <a:gd name="connsiteY10" fmla="*/ 1276350 h 2264210"/>
                  <a:gd name="connsiteX11" fmla="*/ 1310681 w 4686300"/>
                  <a:gd name="connsiteY11" fmla="*/ 2264210 h 2264210"/>
                  <a:gd name="connsiteX12" fmla="*/ 0 w 4686300"/>
                  <a:gd name="connsiteY12" fmla="*/ 1822450 h 2264210"/>
                  <a:gd name="connsiteX0" fmla="*/ 4686300 w 4686300"/>
                  <a:gd name="connsiteY0" fmla="*/ 50800 h 2614725"/>
                  <a:gd name="connsiteX1" fmla="*/ 4610100 w 4686300"/>
                  <a:gd name="connsiteY1" fmla="*/ 38100 h 2614725"/>
                  <a:gd name="connsiteX2" fmla="*/ 4483100 w 4686300"/>
                  <a:gd name="connsiteY2" fmla="*/ 12700 h 2614725"/>
                  <a:gd name="connsiteX3" fmla="*/ 4273550 w 4686300"/>
                  <a:gd name="connsiteY3" fmla="*/ 0 h 2614725"/>
                  <a:gd name="connsiteX4" fmla="*/ 4121150 w 4686300"/>
                  <a:gd name="connsiteY4" fmla="*/ 25400 h 2614725"/>
                  <a:gd name="connsiteX5" fmla="*/ 3854450 w 4686300"/>
                  <a:gd name="connsiteY5" fmla="*/ 133350 h 2614725"/>
                  <a:gd name="connsiteX6" fmla="*/ 2743200 w 4686300"/>
                  <a:gd name="connsiteY6" fmla="*/ 596900 h 2614725"/>
                  <a:gd name="connsiteX7" fmla="*/ 2635250 w 4686300"/>
                  <a:gd name="connsiteY7" fmla="*/ 647700 h 2614725"/>
                  <a:gd name="connsiteX8" fmla="*/ 2533650 w 4686300"/>
                  <a:gd name="connsiteY8" fmla="*/ 717550 h 2614725"/>
                  <a:gd name="connsiteX9" fmla="*/ 2082800 w 4686300"/>
                  <a:gd name="connsiteY9" fmla="*/ 1244600 h 2614725"/>
                  <a:gd name="connsiteX10" fmla="*/ 1979264 w 4686300"/>
                  <a:gd name="connsiteY10" fmla="*/ 2614725 h 2614725"/>
                  <a:gd name="connsiteX11" fmla="*/ 1310681 w 4686300"/>
                  <a:gd name="connsiteY11" fmla="*/ 2264210 h 2614725"/>
                  <a:gd name="connsiteX12" fmla="*/ 0 w 4686300"/>
                  <a:gd name="connsiteY12" fmla="*/ 1822450 h 2614725"/>
                  <a:gd name="connsiteX0" fmla="*/ 4686300 w 4686300"/>
                  <a:gd name="connsiteY0" fmla="*/ 50800 h 2944337"/>
                  <a:gd name="connsiteX1" fmla="*/ 4610100 w 4686300"/>
                  <a:gd name="connsiteY1" fmla="*/ 38100 h 2944337"/>
                  <a:gd name="connsiteX2" fmla="*/ 4483100 w 4686300"/>
                  <a:gd name="connsiteY2" fmla="*/ 12700 h 2944337"/>
                  <a:gd name="connsiteX3" fmla="*/ 4273550 w 4686300"/>
                  <a:gd name="connsiteY3" fmla="*/ 0 h 2944337"/>
                  <a:gd name="connsiteX4" fmla="*/ 4121150 w 4686300"/>
                  <a:gd name="connsiteY4" fmla="*/ 25400 h 2944337"/>
                  <a:gd name="connsiteX5" fmla="*/ 3854450 w 4686300"/>
                  <a:gd name="connsiteY5" fmla="*/ 133350 h 2944337"/>
                  <a:gd name="connsiteX6" fmla="*/ 2743200 w 4686300"/>
                  <a:gd name="connsiteY6" fmla="*/ 596900 h 2944337"/>
                  <a:gd name="connsiteX7" fmla="*/ 2635250 w 4686300"/>
                  <a:gd name="connsiteY7" fmla="*/ 647700 h 2944337"/>
                  <a:gd name="connsiteX8" fmla="*/ 2533650 w 4686300"/>
                  <a:gd name="connsiteY8" fmla="*/ 717550 h 2944337"/>
                  <a:gd name="connsiteX9" fmla="*/ 2616604 w 4686300"/>
                  <a:gd name="connsiteY9" fmla="*/ 2944337 h 2944337"/>
                  <a:gd name="connsiteX10" fmla="*/ 1979264 w 4686300"/>
                  <a:gd name="connsiteY10" fmla="*/ 2614725 h 2944337"/>
                  <a:gd name="connsiteX11" fmla="*/ 1310681 w 4686300"/>
                  <a:gd name="connsiteY11" fmla="*/ 2264210 h 2944337"/>
                  <a:gd name="connsiteX12" fmla="*/ 0 w 4686300"/>
                  <a:gd name="connsiteY12" fmla="*/ 1822450 h 2944337"/>
                  <a:gd name="connsiteX0" fmla="*/ 4686300 w 4686300"/>
                  <a:gd name="connsiteY0" fmla="*/ 50800 h 3702128"/>
                  <a:gd name="connsiteX1" fmla="*/ 4610100 w 4686300"/>
                  <a:gd name="connsiteY1" fmla="*/ 38100 h 3702128"/>
                  <a:gd name="connsiteX2" fmla="*/ 4483100 w 4686300"/>
                  <a:gd name="connsiteY2" fmla="*/ 12700 h 3702128"/>
                  <a:gd name="connsiteX3" fmla="*/ 4273550 w 4686300"/>
                  <a:gd name="connsiteY3" fmla="*/ 0 h 3702128"/>
                  <a:gd name="connsiteX4" fmla="*/ 4121150 w 4686300"/>
                  <a:gd name="connsiteY4" fmla="*/ 25400 h 3702128"/>
                  <a:gd name="connsiteX5" fmla="*/ 3854450 w 4686300"/>
                  <a:gd name="connsiteY5" fmla="*/ 133350 h 3702128"/>
                  <a:gd name="connsiteX6" fmla="*/ 2743200 w 4686300"/>
                  <a:gd name="connsiteY6" fmla="*/ 596900 h 3702128"/>
                  <a:gd name="connsiteX7" fmla="*/ 2635250 w 4686300"/>
                  <a:gd name="connsiteY7" fmla="*/ 647700 h 3702128"/>
                  <a:gd name="connsiteX8" fmla="*/ 3401081 w 4686300"/>
                  <a:gd name="connsiteY8" fmla="*/ 3702128 h 3702128"/>
                  <a:gd name="connsiteX9" fmla="*/ 2616604 w 4686300"/>
                  <a:gd name="connsiteY9" fmla="*/ 2944337 h 3702128"/>
                  <a:gd name="connsiteX10" fmla="*/ 1979264 w 4686300"/>
                  <a:gd name="connsiteY10" fmla="*/ 2614725 h 3702128"/>
                  <a:gd name="connsiteX11" fmla="*/ 1310681 w 4686300"/>
                  <a:gd name="connsiteY11" fmla="*/ 2264210 h 3702128"/>
                  <a:gd name="connsiteX12" fmla="*/ 0 w 4686300"/>
                  <a:gd name="connsiteY12" fmla="*/ 1822450 h 3702128"/>
                  <a:gd name="connsiteX0" fmla="*/ 4686300 w 5104094"/>
                  <a:gd name="connsiteY0" fmla="*/ 50800 h 4167627"/>
                  <a:gd name="connsiteX1" fmla="*/ 4610100 w 5104094"/>
                  <a:gd name="connsiteY1" fmla="*/ 38100 h 4167627"/>
                  <a:gd name="connsiteX2" fmla="*/ 4483100 w 5104094"/>
                  <a:gd name="connsiteY2" fmla="*/ 12700 h 4167627"/>
                  <a:gd name="connsiteX3" fmla="*/ 4273550 w 5104094"/>
                  <a:gd name="connsiteY3" fmla="*/ 0 h 4167627"/>
                  <a:gd name="connsiteX4" fmla="*/ 4121150 w 5104094"/>
                  <a:gd name="connsiteY4" fmla="*/ 25400 h 4167627"/>
                  <a:gd name="connsiteX5" fmla="*/ 3854450 w 5104094"/>
                  <a:gd name="connsiteY5" fmla="*/ 133350 h 4167627"/>
                  <a:gd name="connsiteX6" fmla="*/ 2743200 w 5104094"/>
                  <a:gd name="connsiteY6" fmla="*/ 596900 h 4167627"/>
                  <a:gd name="connsiteX7" fmla="*/ 5104094 w 5104094"/>
                  <a:gd name="connsiteY7" fmla="*/ 4167627 h 4167627"/>
                  <a:gd name="connsiteX8" fmla="*/ 3401081 w 5104094"/>
                  <a:gd name="connsiteY8" fmla="*/ 3702128 h 4167627"/>
                  <a:gd name="connsiteX9" fmla="*/ 2616604 w 5104094"/>
                  <a:gd name="connsiteY9" fmla="*/ 2944337 h 4167627"/>
                  <a:gd name="connsiteX10" fmla="*/ 1979264 w 5104094"/>
                  <a:gd name="connsiteY10" fmla="*/ 2614725 h 4167627"/>
                  <a:gd name="connsiteX11" fmla="*/ 1310681 w 5104094"/>
                  <a:gd name="connsiteY11" fmla="*/ 2264210 h 4167627"/>
                  <a:gd name="connsiteX12" fmla="*/ 0 w 5104094"/>
                  <a:gd name="connsiteY12" fmla="*/ 1822450 h 4167627"/>
                  <a:gd name="connsiteX0" fmla="*/ 4686300 w 5932679"/>
                  <a:gd name="connsiteY0" fmla="*/ 50800 h 4371118"/>
                  <a:gd name="connsiteX1" fmla="*/ 4610100 w 5932679"/>
                  <a:gd name="connsiteY1" fmla="*/ 38100 h 4371118"/>
                  <a:gd name="connsiteX2" fmla="*/ 4483100 w 5932679"/>
                  <a:gd name="connsiteY2" fmla="*/ 12700 h 4371118"/>
                  <a:gd name="connsiteX3" fmla="*/ 4273550 w 5932679"/>
                  <a:gd name="connsiteY3" fmla="*/ 0 h 4371118"/>
                  <a:gd name="connsiteX4" fmla="*/ 4121150 w 5932679"/>
                  <a:gd name="connsiteY4" fmla="*/ 25400 h 4371118"/>
                  <a:gd name="connsiteX5" fmla="*/ 3854450 w 5932679"/>
                  <a:gd name="connsiteY5" fmla="*/ 133350 h 4371118"/>
                  <a:gd name="connsiteX6" fmla="*/ 5932679 w 5932679"/>
                  <a:gd name="connsiteY6" fmla="*/ 4371118 h 4371118"/>
                  <a:gd name="connsiteX7" fmla="*/ 5104094 w 5932679"/>
                  <a:gd name="connsiteY7" fmla="*/ 4167627 h 4371118"/>
                  <a:gd name="connsiteX8" fmla="*/ 3401081 w 5932679"/>
                  <a:gd name="connsiteY8" fmla="*/ 3702128 h 4371118"/>
                  <a:gd name="connsiteX9" fmla="*/ 2616604 w 5932679"/>
                  <a:gd name="connsiteY9" fmla="*/ 2944337 h 4371118"/>
                  <a:gd name="connsiteX10" fmla="*/ 1979264 w 5932679"/>
                  <a:gd name="connsiteY10" fmla="*/ 2614725 h 4371118"/>
                  <a:gd name="connsiteX11" fmla="*/ 1310681 w 5932679"/>
                  <a:gd name="connsiteY11" fmla="*/ 2264210 h 4371118"/>
                  <a:gd name="connsiteX12" fmla="*/ 0 w 5932679"/>
                  <a:gd name="connsiteY12" fmla="*/ 1822450 h 4371118"/>
                  <a:gd name="connsiteX0" fmla="*/ 4686300 w 5932679"/>
                  <a:gd name="connsiteY0" fmla="*/ 50800 h 4371118"/>
                  <a:gd name="connsiteX1" fmla="*/ 4483100 w 5932679"/>
                  <a:gd name="connsiteY1" fmla="*/ 12700 h 4371118"/>
                  <a:gd name="connsiteX2" fmla="*/ 4273550 w 5932679"/>
                  <a:gd name="connsiteY2" fmla="*/ 0 h 4371118"/>
                  <a:gd name="connsiteX3" fmla="*/ 4121150 w 5932679"/>
                  <a:gd name="connsiteY3" fmla="*/ 25400 h 4371118"/>
                  <a:gd name="connsiteX4" fmla="*/ 3854450 w 5932679"/>
                  <a:gd name="connsiteY4" fmla="*/ 133350 h 4371118"/>
                  <a:gd name="connsiteX5" fmla="*/ 5932679 w 5932679"/>
                  <a:gd name="connsiteY5" fmla="*/ 4371118 h 4371118"/>
                  <a:gd name="connsiteX6" fmla="*/ 5104094 w 5932679"/>
                  <a:gd name="connsiteY6" fmla="*/ 4167627 h 4371118"/>
                  <a:gd name="connsiteX7" fmla="*/ 3401081 w 5932679"/>
                  <a:gd name="connsiteY7" fmla="*/ 3702128 h 4371118"/>
                  <a:gd name="connsiteX8" fmla="*/ 2616604 w 5932679"/>
                  <a:gd name="connsiteY8" fmla="*/ 2944337 h 4371118"/>
                  <a:gd name="connsiteX9" fmla="*/ 1979264 w 5932679"/>
                  <a:gd name="connsiteY9" fmla="*/ 2614725 h 4371118"/>
                  <a:gd name="connsiteX10" fmla="*/ 1310681 w 5932679"/>
                  <a:gd name="connsiteY10" fmla="*/ 2264210 h 4371118"/>
                  <a:gd name="connsiteX11" fmla="*/ 0 w 5932679"/>
                  <a:gd name="connsiteY11" fmla="*/ 1822450 h 4371118"/>
                  <a:gd name="connsiteX0" fmla="*/ 4483100 w 5932679"/>
                  <a:gd name="connsiteY0" fmla="*/ 12700 h 4371118"/>
                  <a:gd name="connsiteX1" fmla="*/ 4273550 w 5932679"/>
                  <a:gd name="connsiteY1" fmla="*/ 0 h 4371118"/>
                  <a:gd name="connsiteX2" fmla="*/ 4121150 w 5932679"/>
                  <a:gd name="connsiteY2" fmla="*/ 25400 h 4371118"/>
                  <a:gd name="connsiteX3" fmla="*/ 3854450 w 5932679"/>
                  <a:gd name="connsiteY3" fmla="*/ 133350 h 4371118"/>
                  <a:gd name="connsiteX4" fmla="*/ 5932679 w 5932679"/>
                  <a:gd name="connsiteY4" fmla="*/ 4371118 h 4371118"/>
                  <a:gd name="connsiteX5" fmla="*/ 5104094 w 5932679"/>
                  <a:gd name="connsiteY5" fmla="*/ 4167627 h 4371118"/>
                  <a:gd name="connsiteX6" fmla="*/ 3401081 w 5932679"/>
                  <a:gd name="connsiteY6" fmla="*/ 3702128 h 4371118"/>
                  <a:gd name="connsiteX7" fmla="*/ 2616604 w 5932679"/>
                  <a:gd name="connsiteY7" fmla="*/ 2944337 h 4371118"/>
                  <a:gd name="connsiteX8" fmla="*/ 1979264 w 5932679"/>
                  <a:gd name="connsiteY8" fmla="*/ 2614725 h 4371118"/>
                  <a:gd name="connsiteX9" fmla="*/ 1310681 w 5932679"/>
                  <a:gd name="connsiteY9" fmla="*/ 2264210 h 4371118"/>
                  <a:gd name="connsiteX10" fmla="*/ 0 w 5932679"/>
                  <a:gd name="connsiteY10" fmla="*/ 1822450 h 4371118"/>
                  <a:gd name="connsiteX0" fmla="*/ 4273550 w 5932679"/>
                  <a:gd name="connsiteY0" fmla="*/ 0 h 4371118"/>
                  <a:gd name="connsiteX1" fmla="*/ 4121150 w 5932679"/>
                  <a:gd name="connsiteY1" fmla="*/ 25400 h 4371118"/>
                  <a:gd name="connsiteX2" fmla="*/ 3854450 w 5932679"/>
                  <a:gd name="connsiteY2" fmla="*/ 133350 h 4371118"/>
                  <a:gd name="connsiteX3" fmla="*/ 5932679 w 5932679"/>
                  <a:gd name="connsiteY3" fmla="*/ 4371118 h 4371118"/>
                  <a:gd name="connsiteX4" fmla="*/ 5104094 w 5932679"/>
                  <a:gd name="connsiteY4" fmla="*/ 4167627 h 4371118"/>
                  <a:gd name="connsiteX5" fmla="*/ 3401081 w 5932679"/>
                  <a:gd name="connsiteY5" fmla="*/ 3702128 h 4371118"/>
                  <a:gd name="connsiteX6" fmla="*/ 2616604 w 5932679"/>
                  <a:gd name="connsiteY6" fmla="*/ 2944337 h 4371118"/>
                  <a:gd name="connsiteX7" fmla="*/ 1979264 w 5932679"/>
                  <a:gd name="connsiteY7" fmla="*/ 2614725 h 4371118"/>
                  <a:gd name="connsiteX8" fmla="*/ 1310681 w 5932679"/>
                  <a:gd name="connsiteY8" fmla="*/ 2264210 h 4371118"/>
                  <a:gd name="connsiteX9" fmla="*/ 0 w 5932679"/>
                  <a:gd name="connsiteY9" fmla="*/ 1822450 h 4371118"/>
                  <a:gd name="connsiteX0" fmla="*/ 4121150 w 5932679"/>
                  <a:gd name="connsiteY0" fmla="*/ 0 h 4345718"/>
                  <a:gd name="connsiteX1" fmla="*/ 3854450 w 5932679"/>
                  <a:gd name="connsiteY1" fmla="*/ 107950 h 4345718"/>
                  <a:gd name="connsiteX2" fmla="*/ 5932679 w 5932679"/>
                  <a:gd name="connsiteY2" fmla="*/ 4345718 h 4345718"/>
                  <a:gd name="connsiteX3" fmla="*/ 5104094 w 5932679"/>
                  <a:gd name="connsiteY3" fmla="*/ 4142227 h 4345718"/>
                  <a:gd name="connsiteX4" fmla="*/ 3401081 w 5932679"/>
                  <a:gd name="connsiteY4" fmla="*/ 3676728 h 4345718"/>
                  <a:gd name="connsiteX5" fmla="*/ 2616604 w 5932679"/>
                  <a:gd name="connsiteY5" fmla="*/ 2918937 h 4345718"/>
                  <a:gd name="connsiteX6" fmla="*/ 1979264 w 5932679"/>
                  <a:gd name="connsiteY6" fmla="*/ 2589325 h 4345718"/>
                  <a:gd name="connsiteX7" fmla="*/ 1310681 w 5932679"/>
                  <a:gd name="connsiteY7" fmla="*/ 2238810 h 4345718"/>
                  <a:gd name="connsiteX8" fmla="*/ 0 w 5932679"/>
                  <a:gd name="connsiteY8" fmla="*/ 1797050 h 4345718"/>
                  <a:gd name="connsiteX0" fmla="*/ 3854450 w 5932679"/>
                  <a:gd name="connsiteY0" fmla="*/ 0 h 4237768"/>
                  <a:gd name="connsiteX1" fmla="*/ 5932679 w 5932679"/>
                  <a:gd name="connsiteY1" fmla="*/ 4237768 h 4237768"/>
                  <a:gd name="connsiteX2" fmla="*/ 5104094 w 5932679"/>
                  <a:gd name="connsiteY2" fmla="*/ 4034277 h 4237768"/>
                  <a:gd name="connsiteX3" fmla="*/ 3401081 w 5932679"/>
                  <a:gd name="connsiteY3" fmla="*/ 3568778 h 4237768"/>
                  <a:gd name="connsiteX4" fmla="*/ 2616604 w 5932679"/>
                  <a:gd name="connsiteY4" fmla="*/ 2810987 h 4237768"/>
                  <a:gd name="connsiteX5" fmla="*/ 1979264 w 5932679"/>
                  <a:gd name="connsiteY5" fmla="*/ 2481375 h 4237768"/>
                  <a:gd name="connsiteX6" fmla="*/ 1310681 w 5932679"/>
                  <a:gd name="connsiteY6" fmla="*/ 2130860 h 4237768"/>
                  <a:gd name="connsiteX7" fmla="*/ 0 w 5932679"/>
                  <a:gd name="connsiteY7" fmla="*/ 1689100 h 4237768"/>
                  <a:gd name="connsiteX0" fmla="*/ 5932679 w 5932679"/>
                  <a:gd name="connsiteY0" fmla="*/ 2548668 h 2548668"/>
                  <a:gd name="connsiteX1" fmla="*/ 5104094 w 5932679"/>
                  <a:gd name="connsiteY1" fmla="*/ 2345177 h 2548668"/>
                  <a:gd name="connsiteX2" fmla="*/ 3401081 w 5932679"/>
                  <a:gd name="connsiteY2" fmla="*/ 1879678 h 2548668"/>
                  <a:gd name="connsiteX3" fmla="*/ 2616604 w 5932679"/>
                  <a:gd name="connsiteY3" fmla="*/ 1121887 h 2548668"/>
                  <a:gd name="connsiteX4" fmla="*/ 1979264 w 5932679"/>
                  <a:gd name="connsiteY4" fmla="*/ 792275 h 2548668"/>
                  <a:gd name="connsiteX5" fmla="*/ 1310681 w 5932679"/>
                  <a:gd name="connsiteY5" fmla="*/ 441760 h 2548668"/>
                  <a:gd name="connsiteX6" fmla="*/ 0 w 5932679"/>
                  <a:gd name="connsiteY6" fmla="*/ 0 h 2548668"/>
                  <a:gd name="connsiteX0" fmla="*/ 6026095 w 6026095"/>
                  <a:gd name="connsiteY0" fmla="*/ 2562052 h 2562052"/>
                  <a:gd name="connsiteX1" fmla="*/ 5197510 w 6026095"/>
                  <a:gd name="connsiteY1" fmla="*/ 2358561 h 2562052"/>
                  <a:gd name="connsiteX2" fmla="*/ 3494497 w 6026095"/>
                  <a:gd name="connsiteY2" fmla="*/ 1893062 h 2562052"/>
                  <a:gd name="connsiteX3" fmla="*/ 2710020 w 6026095"/>
                  <a:gd name="connsiteY3" fmla="*/ 1135271 h 2562052"/>
                  <a:gd name="connsiteX4" fmla="*/ 2072680 w 6026095"/>
                  <a:gd name="connsiteY4" fmla="*/ 805659 h 2562052"/>
                  <a:gd name="connsiteX5" fmla="*/ 1404097 w 6026095"/>
                  <a:gd name="connsiteY5" fmla="*/ 455144 h 2562052"/>
                  <a:gd name="connsiteX6" fmla="*/ 0 w 6026095"/>
                  <a:gd name="connsiteY6" fmla="*/ 0 h 2562052"/>
                  <a:gd name="connsiteX0" fmla="*/ 5197510 w 5197510"/>
                  <a:gd name="connsiteY0" fmla="*/ 2358561 h 2358561"/>
                  <a:gd name="connsiteX1" fmla="*/ 3494497 w 5197510"/>
                  <a:gd name="connsiteY1" fmla="*/ 1893062 h 2358561"/>
                  <a:gd name="connsiteX2" fmla="*/ 2710020 w 5197510"/>
                  <a:gd name="connsiteY2" fmla="*/ 1135271 h 2358561"/>
                  <a:gd name="connsiteX3" fmla="*/ 2072680 w 5197510"/>
                  <a:gd name="connsiteY3" fmla="*/ 805659 h 2358561"/>
                  <a:gd name="connsiteX4" fmla="*/ 1404097 w 5197510"/>
                  <a:gd name="connsiteY4" fmla="*/ 455144 h 2358561"/>
                  <a:gd name="connsiteX5" fmla="*/ 0 w 5197510"/>
                  <a:gd name="connsiteY5" fmla="*/ 0 h 2358561"/>
                  <a:gd name="connsiteX0" fmla="*/ 3494497 w 3494497"/>
                  <a:gd name="connsiteY0" fmla="*/ 1893062 h 1893062"/>
                  <a:gd name="connsiteX1" fmla="*/ 2710020 w 3494497"/>
                  <a:gd name="connsiteY1" fmla="*/ 1135271 h 1893062"/>
                  <a:gd name="connsiteX2" fmla="*/ 2072680 w 3494497"/>
                  <a:gd name="connsiteY2" fmla="*/ 805659 h 1893062"/>
                  <a:gd name="connsiteX3" fmla="*/ 1404097 w 3494497"/>
                  <a:gd name="connsiteY3" fmla="*/ 455144 h 1893062"/>
                  <a:gd name="connsiteX4" fmla="*/ 0 w 3494497"/>
                  <a:gd name="connsiteY4" fmla="*/ 0 h 1893062"/>
                  <a:gd name="connsiteX0" fmla="*/ 3646298 w 3646298"/>
                  <a:gd name="connsiteY0" fmla="*/ 1764243 h 1764243"/>
                  <a:gd name="connsiteX1" fmla="*/ 2710020 w 3646298"/>
                  <a:gd name="connsiteY1" fmla="*/ 1135271 h 1764243"/>
                  <a:gd name="connsiteX2" fmla="*/ 2072680 w 3646298"/>
                  <a:gd name="connsiteY2" fmla="*/ 805659 h 1764243"/>
                  <a:gd name="connsiteX3" fmla="*/ 1404097 w 3646298"/>
                  <a:gd name="connsiteY3" fmla="*/ 455144 h 1764243"/>
                  <a:gd name="connsiteX4" fmla="*/ 0 w 3646298"/>
                  <a:gd name="connsiteY4" fmla="*/ 0 h 1764243"/>
                  <a:gd name="connsiteX0" fmla="*/ 3599590 w 3599590"/>
                  <a:gd name="connsiteY0" fmla="*/ 1309099 h 1309099"/>
                  <a:gd name="connsiteX1" fmla="*/ 2663312 w 3599590"/>
                  <a:gd name="connsiteY1" fmla="*/ 680127 h 1309099"/>
                  <a:gd name="connsiteX2" fmla="*/ 2025972 w 3599590"/>
                  <a:gd name="connsiteY2" fmla="*/ 350515 h 1309099"/>
                  <a:gd name="connsiteX3" fmla="*/ 1357389 w 3599590"/>
                  <a:gd name="connsiteY3" fmla="*/ 0 h 1309099"/>
                  <a:gd name="connsiteX4" fmla="*/ 0 w 3599590"/>
                  <a:gd name="connsiteY4" fmla="*/ 1055547 h 1309099"/>
                  <a:gd name="connsiteX0" fmla="*/ 3599590 w 3599590"/>
                  <a:gd name="connsiteY0" fmla="*/ 958584 h 1054778"/>
                  <a:gd name="connsiteX1" fmla="*/ 2663312 w 3599590"/>
                  <a:gd name="connsiteY1" fmla="*/ 329612 h 1054778"/>
                  <a:gd name="connsiteX2" fmla="*/ 2025972 w 3599590"/>
                  <a:gd name="connsiteY2" fmla="*/ 0 h 1054778"/>
                  <a:gd name="connsiteX3" fmla="*/ 1193911 w 3599590"/>
                  <a:gd name="connsiteY3" fmla="*/ 1054778 h 1054778"/>
                  <a:gd name="connsiteX4" fmla="*/ 0 w 3599590"/>
                  <a:gd name="connsiteY4" fmla="*/ 705032 h 1054778"/>
                  <a:gd name="connsiteX0" fmla="*/ 3599590 w 3599590"/>
                  <a:gd name="connsiteY0" fmla="*/ 628972 h 946863"/>
                  <a:gd name="connsiteX1" fmla="*/ 2663312 w 3599590"/>
                  <a:gd name="connsiteY1" fmla="*/ 0 h 946863"/>
                  <a:gd name="connsiteX2" fmla="*/ 2212804 w 3599590"/>
                  <a:gd name="connsiteY2" fmla="*/ 946862 h 946863"/>
                  <a:gd name="connsiteX3" fmla="*/ 1193911 w 3599590"/>
                  <a:gd name="connsiteY3" fmla="*/ 725166 h 946863"/>
                  <a:gd name="connsiteX4" fmla="*/ 0 w 3599590"/>
                  <a:gd name="connsiteY4" fmla="*/ 375420 h 946863"/>
                  <a:gd name="connsiteX0" fmla="*/ 3599590 w 3599590"/>
                  <a:gd name="connsiteY0" fmla="*/ 253552 h 571442"/>
                  <a:gd name="connsiteX1" fmla="*/ 2686666 w 3599590"/>
                  <a:gd name="connsiteY1" fmla="*/ 561442 h 571442"/>
                  <a:gd name="connsiteX2" fmla="*/ 2212804 w 3599590"/>
                  <a:gd name="connsiteY2" fmla="*/ 571442 h 571442"/>
                  <a:gd name="connsiteX3" fmla="*/ 1193911 w 3599590"/>
                  <a:gd name="connsiteY3" fmla="*/ 349746 h 571442"/>
                  <a:gd name="connsiteX4" fmla="*/ 0 w 3599590"/>
                  <a:gd name="connsiteY4" fmla="*/ 0 h 571442"/>
                  <a:gd name="connsiteX0" fmla="*/ 3599590 w 3599590"/>
                  <a:gd name="connsiteY0" fmla="*/ 675815 h 993705"/>
                  <a:gd name="connsiteX1" fmla="*/ 2733374 w 3599590"/>
                  <a:gd name="connsiteY1" fmla="*/ 0 h 993705"/>
                  <a:gd name="connsiteX2" fmla="*/ 2212804 w 3599590"/>
                  <a:gd name="connsiteY2" fmla="*/ 993705 h 993705"/>
                  <a:gd name="connsiteX3" fmla="*/ 1193911 w 3599590"/>
                  <a:gd name="connsiteY3" fmla="*/ 772009 h 993705"/>
                  <a:gd name="connsiteX4" fmla="*/ 0 w 3599590"/>
                  <a:gd name="connsiteY4" fmla="*/ 422263 h 993705"/>
                  <a:gd name="connsiteX0" fmla="*/ 3599590 w 3599590"/>
                  <a:gd name="connsiteY0" fmla="*/ 1157668 h 1253861"/>
                  <a:gd name="connsiteX1" fmla="*/ 2733374 w 3599590"/>
                  <a:gd name="connsiteY1" fmla="*/ 481853 h 1253861"/>
                  <a:gd name="connsiteX2" fmla="*/ 1792434 w 3599590"/>
                  <a:gd name="connsiteY2" fmla="*/ 0 h 1253861"/>
                  <a:gd name="connsiteX3" fmla="*/ 1193911 w 3599590"/>
                  <a:gd name="connsiteY3" fmla="*/ 1253862 h 1253861"/>
                  <a:gd name="connsiteX4" fmla="*/ 0 w 3599590"/>
                  <a:gd name="connsiteY4" fmla="*/ 904116 h 1253861"/>
                  <a:gd name="connsiteX0" fmla="*/ 3599590 w 3599590"/>
                  <a:gd name="connsiteY0" fmla="*/ 1473049 h 1473049"/>
                  <a:gd name="connsiteX1" fmla="*/ 2733374 w 3599590"/>
                  <a:gd name="connsiteY1" fmla="*/ 797234 h 1473049"/>
                  <a:gd name="connsiteX2" fmla="*/ 1792434 w 3599590"/>
                  <a:gd name="connsiteY2" fmla="*/ 315381 h 1473049"/>
                  <a:gd name="connsiteX3" fmla="*/ 913664 w 3599590"/>
                  <a:gd name="connsiteY3" fmla="*/ 0 h 1473049"/>
                  <a:gd name="connsiteX4" fmla="*/ 0 w 3599590"/>
                  <a:gd name="connsiteY4" fmla="*/ 1219497 h 1473049"/>
                  <a:gd name="connsiteX0" fmla="*/ 3786421 w 3786421"/>
                  <a:gd name="connsiteY0" fmla="*/ 2349780 h 2349780"/>
                  <a:gd name="connsiteX1" fmla="*/ 2920205 w 3786421"/>
                  <a:gd name="connsiteY1" fmla="*/ 1673965 h 2349780"/>
                  <a:gd name="connsiteX2" fmla="*/ 1979265 w 3786421"/>
                  <a:gd name="connsiteY2" fmla="*/ 1192112 h 2349780"/>
                  <a:gd name="connsiteX3" fmla="*/ 1100495 w 3786421"/>
                  <a:gd name="connsiteY3" fmla="*/ 876731 h 2349780"/>
                  <a:gd name="connsiteX4" fmla="*/ 0 w 3786421"/>
                  <a:gd name="connsiteY4" fmla="*/ 0 h 2349780"/>
                  <a:gd name="connsiteX0" fmla="*/ 4556854 w 4556854"/>
                  <a:gd name="connsiteY0" fmla="*/ 2349780 h 3386926"/>
                  <a:gd name="connsiteX1" fmla="*/ 3690638 w 4556854"/>
                  <a:gd name="connsiteY1" fmla="*/ 1673965 h 3386926"/>
                  <a:gd name="connsiteX2" fmla="*/ 2749698 w 4556854"/>
                  <a:gd name="connsiteY2" fmla="*/ 1192112 h 3386926"/>
                  <a:gd name="connsiteX3" fmla="*/ 0 w 4556854"/>
                  <a:gd name="connsiteY3" fmla="*/ 3386926 h 3386926"/>
                  <a:gd name="connsiteX4" fmla="*/ 770433 w 4556854"/>
                  <a:gd name="connsiteY4" fmla="*/ 0 h 3386926"/>
                  <a:gd name="connsiteX0" fmla="*/ 4853117 w 4853117"/>
                  <a:gd name="connsiteY0" fmla="*/ 2349780 h 3386926"/>
                  <a:gd name="connsiteX1" fmla="*/ 3986901 w 4853117"/>
                  <a:gd name="connsiteY1" fmla="*/ 1673965 h 3386926"/>
                  <a:gd name="connsiteX2" fmla="*/ 0 w 4853117"/>
                  <a:gd name="connsiteY2" fmla="*/ 2604096 h 3386926"/>
                  <a:gd name="connsiteX3" fmla="*/ 296263 w 4853117"/>
                  <a:gd name="connsiteY3" fmla="*/ 3386926 h 3386926"/>
                  <a:gd name="connsiteX4" fmla="*/ 1066696 w 4853117"/>
                  <a:gd name="connsiteY4" fmla="*/ 0 h 3386926"/>
                  <a:gd name="connsiteX0" fmla="*/ 5258332 w 5258332"/>
                  <a:gd name="connsiteY0" fmla="*/ 2349780 h 3619366"/>
                  <a:gd name="connsiteX1" fmla="*/ 0 w 5258332"/>
                  <a:gd name="connsiteY1" fmla="*/ 3619366 h 3619366"/>
                  <a:gd name="connsiteX2" fmla="*/ 405215 w 5258332"/>
                  <a:gd name="connsiteY2" fmla="*/ 2604096 h 3619366"/>
                  <a:gd name="connsiteX3" fmla="*/ 701478 w 5258332"/>
                  <a:gd name="connsiteY3" fmla="*/ 3386926 h 3619366"/>
                  <a:gd name="connsiteX4" fmla="*/ 1471911 w 5258332"/>
                  <a:gd name="connsiteY4" fmla="*/ 0 h 3619366"/>
                  <a:gd name="connsiteX0" fmla="*/ 0 w 2180012"/>
                  <a:gd name="connsiteY0" fmla="*/ 4169671 h 4169671"/>
                  <a:gd name="connsiteX1" fmla="*/ 708101 w 2180012"/>
                  <a:gd name="connsiteY1" fmla="*/ 3619366 h 4169671"/>
                  <a:gd name="connsiteX2" fmla="*/ 1113316 w 2180012"/>
                  <a:gd name="connsiteY2" fmla="*/ 2604096 h 4169671"/>
                  <a:gd name="connsiteX3" fmla="*/ 1409579 w 2180012"/>
                  <a:gd name="connsiteY3" fmla="*/ 3386926 h 4169671"/>
                  <a:gd name="connsiteX4" fmla="*/ 2180012 w 2180012"/>
                  <a:gd name="connsiteY4" fmla="*/ 0 h 4169671"/>
                  <a:gd name="connsiteX0" fmla="*/ 0 w 2305501"/>
                  <a:gd name="connsiteY0" fmla="*/ 4357936 h 4357936"/>
                  <a:gd name="connsiteX1" fmla="*/ 833590 w 2305501"/>
                  <a:gd name="connsiteY1" fmla="*/ 3619366 h 4357936"/>
                  <a:gd name="connsiteX2" fmla="*/ 1238805 w 2305501"/>
                  <a:gd name="connsiteY2" fmla="*/ 2604096 h 4357936"/>
                  <a:gd name="connsiteX3" fmla="*/ 1535068 w 2305501"/>
                  <a:gd name="connsiteY3" fmla="*/ 3386926 h 4357936"/>
                  <a:gd name="connsiteX4" fmla="*/ 2305501 w 2305501"/>
                  <a:gd name="connsiteY4" fmla="*/ 0 h 4357936"/>
                  <a:gd name="connsiteX0" fmla="*/ 0 w 1471911"/>
                  <a:gd name="connsiteY0" fmla="*/ 3619366 h 3619367"/>
                  <a:gd name="connsiteX1" fmla="*/ 405215 w 1471911"/>
                  <a:gd name="connsiteY1" fmla="*/ 2604096 h 3619367"/>
                  <a:gd name="connsiteX2" fmla="*/ 701478 w 1471911"/>
                  <a:gd name="connsiteY2" fmla="*/ 3386926 h 3619367"/>
                  <a:gd name="connsiteX3" fmla="*/ 1471911 w 1471911"/>
                  <a:gd name="connsiteY3" fmla="*/ 0 h 3619367"/>
                  <a:gd name="connsiteX0" fmla="*/ 0 w 1471911"/>
                  <a:gd name="connsiteY0" fmla="*/ 3619366 h 3619367"/>
                  <a:gd name="connsiteX1" fmla="*/ 405215 w 1471911"/>
                  <a:gd name="connsiteY1" fmla="*/ 2604096 h 3619367"/>
                  <a:gd name="connsiteX2" fmla="*/ 701478 w 1471911"/>
                  <a:gd name="connsiteY2" fmla="*/ 3386926 h 3619367"/>
                  <a:gd name="connsiteX3" fmla="*/ 1137572 w 1471911"/>
                  <a:gd name="connsiteY3" fmla="*/ 574743 h 3619367"/>
                  <a:gd name="connsiteX4" fmla="*/ 1471911 w 1471911"/>
                  <a:gd name="connsiteY4" fmla="*/ 0 h 3619367"/>
                  <a:gd name="connsiteX0" fmla="*/ 0 w 1471911"/>
                  <a:gd name="connsiteY0" fmla="*/ 3619366 h 3619367"/>
                  <a:gd name="connsiteX1" fmla="*/ 405215 w 1471911"/>
                  <a:gd name="connsiteY1" fmla="*/ 2604096 h 3619367"/>
                  <a:gd name="connsiteX2" fmla="*/ 701478 w 1471911"/>
                  <a:gd name="connsiteY2" fmla="*/ 3386926 h 3619367"/>
                  <a:gd name="connsiteX3" fmla="*/ 1293881 w 1471911"/>
                  <a:gd name="connsiteY3" fmla="*/ 683056 h 3619367"/>
                  <a:gd name="connsiteX4" fmla="*/ 1471911 w 1471911"/>
                  <a:gd name="connsiteY4" fmla="*/ 0 h 3619367"/>
                  <a:gd name="connsiteX0" fmla="*/ 0 w 1471911"/>
                  <a:gd name="connsiteY0" fmla="*/ 3619366 h 3619367"/>
                  <a:gd name="connsiteX1" fmla="*/ 405215 w 1471911"/>
                  <a:gd name="connsiteY1" fmla="*/ 2604096 h 3619367"/>
                  <a:gd name="connsiteX2" fmla="*/ 701478 w 1471911"/>
                  <a:gd name="connsiteY2" fmla="*/ 3386926 h 3619367"/>
                  <a:gd name="connsiteX3" fmla="*/ 1293881 w 1471911"/>
                  <a:gd name="connsiteY3" fmla="*/ 683056 h 3619367"/>
                  <a:gd name="connsiteX4" fmla="*/ 1471911 w 1471911"/>
                  <a:gd name="connsiteY4" fmla="*/ 0 h 3619367"/>
                  <a:gd name="connsiteX0" fmla="*/ 0 w 1471911"/>
                  <a:gd name="connsiteY0" fmla="*/ 3619366 h 3619367"/>
                  <a:gd name="connsiteX1" fmla="*/ 405215 w 1471911"/>
                  <a:gd name="connsiteY1" fmla="*/ 2604096 h 3619367"/>
                  <a:gd name="connsiteX2" fmla="*/ 637116 w 1471911"/>
                  <a:gd name="connsiteY2" fmla="*/ 2544486 h 3619367"/>
                  <a:gd name="connsiteX3" fmla="*/ 1293881 w 1471911"/>
                  <a:gd name="connsiteY3" fmla="*/ 683056 h 3619367"/>
                  <a:gd name="connsiteX4" fmla="*/ 1471911 w 1471911"/>
                  <a:gd name="connsiteY4" fmla="*/ 0 h 3619367"/>
                  <a:gd name="connsiteX0" fmla="*/ 0 w 1471911"/>
                  <a:gd name="connsiteY0" fmla="*/ 3619366 h 3619367"/>
                  <a:gd name="connsiteX1" fmla="*/ 405215 w 1471911"/>
                  <a:gd name="connsiteY1" fmla="*/ 2604096 h 3619367"/>
                  <a:gd name="connsiteX2" fmla="*/ 825606 w 1471911"/>
                  <a:gd name="connsiteY2" fmla="*/ 2845357 h 3619367"/>
                  <a:gd name="connsiteX3" fmla="*/ 1293881 w 1471911"/>
                  <a:gd name="connsiteY3" fmla="*/ 683056 h 3619367"/>
                  <a:gd name="connsiteX4" fmla="*/ 1471911 w 1471911"/>
                  <a:gd name="connsiteY4" fmla="*/ 0 h 3619367"/>
                  <a:gd name="connsiteX0" fmla="*/ 0 w 1471911"/>
                  <a:gd name="connsiteY0" fmla="*/ 3619366 h 3619367"/>
                  <a:gd name="connsiteX1" fmla="*/ 405215 w 1471911"/>
                  <a:gd name="connsiteY1" fmla="*/ 2604096 h 3619367"/>
                  <a:gd name="connsiteX2" fmla="*/ 677839 w 1471911"/>
                  <a:gd name="connsiteY2" fmla="*/ 3234445 h 3619367"/>
                  <a:gd name="connsiteX3" fmla="*/ 825606 w 1471911"/>
                  <a:gd name="connsiteY3" fmla="*/ 2845357 h 3619367"/>
                  <a:gd name="connsiteX4" fmla="*/ 1293881 w 1471911"/>
                  <a:gd name="connsiteY4" fmla="*/ 683056 h 3619367"/>
                  <a:gd name="connsiteX5" fmla="*/ 1471911 w 1471911"/>
                  <a:gd name="connsiteY5" fmla="*/ 0 h 3619367"/>
                  <a:gd name="connsiteX0" fmla="*/ 0 w 1471911"/>
                  <a:gd name="connsiteY0" fmla="*/ 3619366 h 3619367"/>
                  <a:gd name="connsiteX1" fmla="*/ 428202 w 1471911"/>
                  <a:gd name="connsiteY1" fmla="*/ 2592061 h 3619367"/>
                  <a:gd name="connsiteX2" fmla="*/ 677839 w 1471911"/>
                  <a:gd name="connsiteY2" fmla="*/ 3234445 h 3619367"/>
                  <a:gd name="connsiteX3" fmla="*/ 825606 w 1471911"/>
                  <a:gd name="connsiteY3" fmla="*/ 2845357 h 3619367"/>
                  <a:gd name="connsiteX4" fmla="*/ 1293881 w 1471911"/>
                  <a:gd name="connsiteY4" fmla="*/ 683056 h 3619367"/>
                  <a:gd name="connsiteX5" fmla="*/ 1471911 w 1471911"/>
                  <a:gd name="connsiteY5" fmla="*/ 0 h 3619367"/>
                  <a:gd name="connsiteX0" fmla="*/ 0 w 1471911"/>
                  <a:gd name="connsiteY0" fmla="*/ 3619366 h 3619367"/>
                  <a:gd name="connsiteX1" fmla="*/ 405215 w 1471911"/>
                  <a:gd name="connsiteY1" fmla="*/ 2495782 h 3619367"/>
                  <a:gd name="connsiteX2" fmla="*/ 677839 w 1471911"/>
                  <a:gd name="connsiteY2" fmla="*/ 3234445 h 3619367"/>
                  <a:gd name="connsiteX3" fmla="*/ 825606 w 1471911"/>
                  <a:gd name="connsiteY3" fmla="*/ 2845357 h 3619367"/>
                  <a:gd name="connsiteX4" fmla="*/ 1293881 w 1471911"/>
                  <a:gd name="connsiteY4" fmla="*/ 683056 h 3619367"/>
                  <a:gd name="connsiteX5" fmla="*/ 1471911 w 1471911"/>
                  <a:gd name="connsiteY5" fmla="*/ 0 h 3619367"/>
                  <a:gd name="connsiteX0" fmla="*/ 0 w 1513287"/>
                  <a:gd name="connsiteY0" fmla="*/ 2885241 h 3234445"/>
                  <a:gd name="connsiteX1" fmla="*/ 446591 w 1513287"/>
                  <a:gd name="connsiteY1" fmla="*/ 2495782 h 3234445"/>
                  <a:gd name="connsiteX2" fmla="*/ 719215 w 1513287"/>
                  <a:gd name="connsiteY2" fmla="*/ 3234445 h 3234445"/>
                  <a:gd name="connsiteX3" fmla="*/ 866982 w 1513287"/>
                  <a:gd name="connsiteY3" fmla="*/ 2845357 h 3234445"/>
                  <a:gd name="connsiteX4" fmla="*/ 1335257 w 1513287"/>
                  <a:gd name="connsiteY4" fmla="*/ 683056 h 3234445"/>
                  <a:gd name="connsiteX5" fmla="*/ 1513287 w 1513287"/>
                  <a:gd name="connsiteY5" fmla="*/ 0 h 3234445"/>
                  <a:gd name="connsiteX0" fmla="*/ 0 w 1513287"/>
                  <a:gd name="connsiteY0" fmla="*/ 2885241 h 3234445"/>
                  <a:gd name="connsiteX1" fmla="*/ 195121 w 1513287"/>
                  <a:gd name="connsiteY1" fmla="*/ 2777121 h 3234445"/>
                  <a:gd name="connsiteX2" fmla="*/ 446591 w 1513287"/>
                  <a:gd name="connsiteY2" fmla="*/ 2495782 h 3234445"/>
                  <a:gd name="connsiteX3" fmla="*/ 719215 w 1513287"/>
                  <a:gd name="connsiteY3" fmla="*/ 3234445 h 3234445"/>
                  <a:gd name="connsiteX4" fmla="*/ 866982 w 1513287"/>
                  <a:gd name="connsiteY4" fmla="*/ 2845357 h 3234445"/>
                  <a:gd name="connsiteX5" fmla="*/ 1335257 w 1513287"/>
                  <a:gd name="connsiteY5" fmla="*/ 683056 h 3234445"/>
                  <a:gd name="connsiteX6" fmla="*/ 1513287 w 1513287"/>
                  <a:gd name="connsiteY6" fmla="*/ 0 h 3234445"/>
                  <a:gd name="connsiteX0" fmla="*/ 0 w 1513287"/>
                  <a:gd name="connsiteY0" fmla="*/ 2885241 h 3234445"/>
                  <a:gd name="connsiteX1" fmla="*/ 250289 w 1513287"/>
                  <a:gd name="connsiteY1" fmla="*/ 2704912 h 3234445"/>
                  <a:gd name="connsiteX2" fmla="*/ 446591 w 1513287"/>
                  <a:gd name="connsiteY2" fmla="*/ 2495782 h 3234445"/>
                  <a:gd name="connsiteX3" fmla="*/ 719215 w 1513287"/>
                  <a:gd name="connsiteY3" fmla="*/ 3234445 h 3234445"/>
                  <a:gd name="connsiteX4" fmla="*/ 866982 w 1513287"/>
                  <a:gd name="connsiteY4" fmla="*/ 2845357 h 3234445"/>
                  <a:gd name="connsiteX5" fmla="*/ 1335257 w 1513287"/>
                  <a:gd name="connsiteY5" fmla="*/ 683056 h 3234445"/>
                  <a:gd name="connsiteX6" fmla="*/ 1513287 w 1513287"/>
                  <a:gd name="connsiteY6" fmla="*/ 0 h 3234445"/>
                  <a:gd name="connsiteX0" fmla="*/ 0 w 1527079"/>
                  <a:gd name="connsiteY0" fmla="*/ 3294426 h 3294426"/>
                  <a:gd name="connsiteX1" fmla="*/ 264081 w 1527079"/>
                  <a:gd name="connsiteY1" fmla="*/ 2704912 h 3294426"/>
                  <a:gd name="connsiteX2" fmla="*/ 460383 w 1527079"/>
                  <a:gd name="connsiteY2" fmla="*/ 2495782 h 3294426"/>
                  <a:gd name="connsiteX3" fmla="*/ 733007 w 1527079"/>
                  <a:gd name="connsiteY3" fmla="*/ 3234445 h 3294426"/>
                  <a:gd name="connsiteX4" fmla="*/ 880774 w 1527079"/>
                  <a:gd name="connsiteY4" fmla="*/ 2845357 h 3294426"/>
                  <a:gd name="connsiteX5" fmla="*/ 1349049 w 1527079"/>
                  <a:gd name="connsiteY5" fmla="*/ 683056 h 3294426"/>
                  <a:gd name="connsiteX6" fmla="*/ 1527079 w 1527079"/>
                  <a:gd name="connsiteY6" fmla="*/ 0 h 3294426"/>
                  <a:gd name="connsiteX0" fmla="*/ 0 w 1527079"/>
                  <a:gd name="connsiteY0" fmla="*/ 3294426 h 3294426"/>
                  <a:gd name="connsiteX1" fmla="*/ 204316 w 1527079"/>
                  <a:gd name="connsiteY1" fmla="*/ 3053936 h 3294426"/>
                  <a:gd name="connsiteX2" fmla="*/ 264081 w 1527079"/>
                  <a:gd name="connsiteY2" fmla="*/ 2704912 h 3294426"/>
                  <a:gd name="connsiteX3" fmla="*/ 460383 w 1527079"/>
                  <a:gd name="connsiteY3" fmla="*/ 2495782 h 3294426"/>
                  <a:gd name="connsiteX4" fmla="*/ 733007 w 1527079"/>
                  <a:gd name="connsiteY4" fmla="*/ 3234445 h 3294426"/>
                  <a:gd name="connsiteX5" fmla="*/ 880774 w 1527079"/>
                  <a:gd name="connsiteY5" fmla="*/ 2845357 h 3294426"/>
                  <a:gd name="connsiteX6" fmla="*/ 1349049 w 1527079"/>
                  <a:gd name="connsiteY6" fmla="*/ 683056 h 3294426"/>
                  <a:gd name="connsiteX7" fmla="*/ 1527079 w 1527079"/>
                  <a:gd name="connsiteY7" fmla="*/ 0 h 3294426"/>
                  <a:gd name="connsiteX0" fmla="*/ 0 w 1527079"/>
                  <a:gd name="connsiteY0" fmla="*/ 3294426 h 3294426"/>
                  <a:gd name="connsiteX1" fmla="*/ 204316 w 1527079"/>
                  <a:gd name="connsiteY1" fmla="*/ 3053936 h 3294426"/>
                  <a:gd name="connsiteX2" fmla="*/ 291664 w 1527079"/>
                  <a:gd name="connsiteY2" fmla="*/ 2680851 h 3294426"/>
                  <a:gd name="connsiteX3" fmla="*/ 460383 w 1527079"/>
                  <a:gd name="connsiteY3" fmla="*/ 2495782 h 3294426"/>
                  <a:gd name="connsiteX4" fmla="*/ 733007 w 1527079"/>
                  <a:gd name="connsiteY4" fmla="*/ 3234445 h 3294426"/>
                  <a:gd name="connsiteX5" fmla="*/ 880774 w 1527079"/>
                  <a:gd name="connsiteY5" fmla="*/ 2845357 h 3294426"/>
                  <a:gd name="connsiteX6" fmla="*/ 1349049 w 1527079"/>
                  <a:gd name="connsiteY6" fmla="*/ 683056 h 3294426"/>
                  <a:gd name="connsiteX7" fmla="*/ 1527079 w 1527079"/>
                  <a:gd name="connsiteY7" fmla="*/ 0 h 3294426"/>
                  <a:gd name="connsiteX0" fmla="*/ 1 w 1322764"/>
                  <a:gd name="connsiteY0" fmla="*/ 3053936 h 3234445"/>
                  <a:gd name="connsiteX1" fmla="*/ 87349 w 1322764"/>
                  <a:gd name="connsiteY1" fmla="*/ 2680851 h 3234445"/>
                  <a:gd name="connsiteX2" fmla="*/ 256068 w 1322764"/>
                  <a:gd name="connsiteY2" fmla="*/ 2495782 h 3234445"/>
                  <a:gd name="connsiteX3" fmla="*/ 528692 w 1322764"/>
                  <a:gd name="connsiteY3" fmla="*/ 3234445 h 3234445"/>
                  <a:gd name="connsiteX4" fmla="*/ 676459 w 1322764"/>
                  <a:gd name="connsiteY4" fmla="*/ 2845357 h 3234445"/>
                  <a:gd name="connsiteX5" fmla="*/ 1144734 w 1322764"/>
                  <a:gd name="connsiteY5" fmla="*/ 683056 h 3234445"/>
                  <a:gd name="connsiteX6" fmla="*/ 1322764 w 1322764"/>
                  <a:gd name="connsiteY6" fmla="*/ 0 h 3234445"/>
                  <a:gd name="connsiteX0" fmla="*/ 0 w 1322763"/>
                  <a:gd name="connsiteY0" fmla="*/ 3053936 h 3234445"/>
                  <a:gd name="connsiteX1" fmla="*/ 256067 w 1322763"/>
                  <a:gd name="connsiteY1" fmla="*/ 2495782 h 3234445"/>
                  <a:gd name="connsiteX2" fmla="*/ 528691 w 1322763"/>
                  <a:gd name="connsiteY2" fmla="*/ 3234445 h 3234445"/>
                  <a:gd name="connsiteX3" fmla="*/ 676458 w 1322763"/>
                  <a:gd name="connsiteY3" fmla="*/ 2845357 h 3234445"/>
                  <a:gd name="connsiteX4" fmla="*/ 1144733 w 1322763"/>
                  <a:gd name="connsiteY4" fmla="*/ 683056 h 3234445"/>
                  <a:gd name="connsiteX5" fmla="*/ 1322763 w 1322763"/>
                  <a:gd name="connsiteY5" fmla="*/ 0 h 3234445"/>
                  <a:gd name="connsiteX0" fmla="*/ 1 w 1066697"/>
                  <a:gd name="connsiteY0" fmla="*/ 2495782 h 3234445"/>
                  <a:gd name="connsiteX1" fmla="*/ 272625 w 1066697"/>
                  <a:gd name="connsiteY1" fmla="*/ 3234445 h 3234445"/>
                  <a:gd name="connsiteX2" fmla="*/ 420392 w 1066697"/>
                  <a:gd name="connsiteY2" fmla="*/ 2845357 h 3234445"/>
                  <a:gd name="connsiteX3" fmla="*/ 888667 w 1066697"/>
                  <a:gd name="connsiteY3" fmla="*/ 683056 h 3234445"/>
                  <a:gd name="connsiteX4" fmla="*/ 1066697 w 1066697"/>
                  <a:gd name="connsiteY4" fmla="*/ 0 h 3234445"/>
                  <a:gd name="connsiteX0" fmla="*/ 1 w 979283"/>
                  <a:gd name="connsiteY0" fmla="*/ 2724622 h 3234445"/>
                  <a:gd name="connsiteX1" fmla="*/ 185211 w 979283"/>
                  <a:gd name="connsiteY1" fmla="*/ 3234445 h 3234445"/>
                  <a:gd name="connsiteX2" fmla="*/ 332978 w 979283"/>
                  <a:gd name="connsiteY2" fmla="*/ 2845357 h 3234445"/>
                  <a:gd name="connsiteX3" fmla="*/ 801253 w 979283"/>
                  <a:gd name="connsiteY3" fmla="*/ 683056 h 3234445"/>
                  <a:gd name="connsiteX4" fmla="*/ 979283 w 979283"/>
                  <a:gd name="connsiteY4" fmla="*/ 0 h 323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283" h="3234445">
                    <a:moveTo>
                      <a:pt x="1" y="2724622"/>
                    </a:moveTo>
                    <a:cubicBezTo>
                      <a:pt x="78616" y="2762239"/>
                      <a:pt x="106596" y="3196828"/>
                      <a:pt x="185211" y="3234445"/>
                    </a:cubicBezTo>
                    <a:lnTo>
                      <a:pt x="332978" y="2845357"/>
                    </a:lnTo>
                    <a:cubicBezTo>
                      <a:pt x="527381" y="1992207"/>
                      <a:pt x="579266" y="1524169"/>
                      <a:pt x="801253" y="683056"/>
                    </a:cubicBezTo>
                    <a:lnTo>
                      <a:pt x="979283" y="0"/>
                    </a:lnTo>
                  </a:path>
                </a:pathLst>
              </a:custGeom>
              <a:noFill/>
              <a:ln w="63500" cmpd="dbl">
                <a:solidFill>
                  <a:schemeClr val="accent2"/>
                </a:solidFill>
                <a:tailEnd type="none"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50"/>
              </a:p>
            </p:txBody>
          </p:sp>
        </p:grpSp>
        <p:sp>
          <p:nvSpPr>
            <p:cNvPr id="225" name="テキスト ボックス 96"/>
            <p:cNvSpPr txBox="1"/>
            <p:nvPr/>
          </p:nvSpPr>
          <p:spPr>
            <a:xfrm>
              <a:off x="18169059" y="9067320"/>
              <a:ext cx="799916" cy="129838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大仙公園</a:t>
              </a:r>
              <a:endParaRPr lang="en-US" altLang="ja-JP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26" name="楕円 225"/>
            <p:cNvSpPr/>
            <p:nvPr/>
          </p:nvSpPr>
          <p:spPr>
            <a:xfrm>
              <a:off x="18272753" y="9090420"/>
              <a:ext cx="88219" cy="8821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227" name="上下矢印 226"/>
            <p:cNvSpPr/>
            <p:nvPr/>
          </p:nvSpPr>
          <p:spPr>
            <a:xfrm rot="18159029">
              <a:off x="15639856" y="5720785"/>
              <a:ext cx="308892" cy="403012"/>
            </a:xfrm>
            <a:prstGeom prst="upDownArrow">
              <a:avLst>
                <a:gd name="adj1" fmla="val 45211"/>
                <a:gd name="adj2" fmla="val 41724"/>
              </a:avLst>
            </a:prstGeom>
            <a:solidFill>
              <a:srgbClr val="FFFF00">
                <a:alpha val="50000"/>
              </a:srgb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17"/>
            </a:p>
          </p:txBody>
        </p:sp>
        <p:sp>
          <p:nvSpPr>
            <p:cNvPr id="228" name="正方形/長方形 227"/>
            <p:cNvSpPr/>
            <p:nvPr/>
          </p:nvSpPr>
          <p:spPr>
            <a:xfrm>
              <a:off x="15490268" y="5565593"/>
              <a:ext cx="868686" cy="2589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中央線延伸</a:t>
              </a:r>
              <a:endParaRPr lang="ja-JP" altLang="en-US" sz="1000" dirty="0"/>
            </a:p>
          </p:txBody>
        </p:sp>
        <p:sp>
          <p:nvSpPr>
            <p:cNvPr id="229" name="楕円 228"/>
            <p:cNvSpPr/>
            <p:nvPr/>
          </p:nvSpPr>
          <p:spPr>
            <a:xfrm rot="706715">
              <a:off x="17286491" y="7950983"/>
              <a:ext cx="1249791" cy="720142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75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0" name="楕円 229"/>
            <p:cNvSpPr/>
            <p:nvPr/>
          </p:nvSpPr>
          <p:spPr>
            <a:xfrm rot="706715">
              <a:off x="16484431" y="7310511"/>
              <a:ext cx="1249791" cy="720142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75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1" name="正方形/長方形 230"/>
            <p:cNvSpPr/>
            <p:nvPr/>
          </p:nvSpPr>
          <p:spPr>
            <a:xfrm>
              <a:off x="18034318" y="8056316"/>
              <a:ext cx="1102137" cy="24860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【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堺駅・堺旧港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】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32" name="フリーフォーム 231"/>
            <p:cNvSpPr>
              <a:spLocks noChangeAspect="1"/>
            </p:cNvSpPr>
            <p:nvPr/>
          </p:nvSpPr>
          <p:spPr>
            <a:xfrm rot="16260000">
              <a:off x="15704076" y="3167387"/>
              <a:ext cx="2496392" cy="3045483"/>
            </a:xfrm>
            <a:custGeom>
              <a:avLst/>
              <a:gdLst>
                <a:gd name="connsiteX0" fmla="*/ 4686300 w 4686300"/>
                <a:gd name="connsiteY0" fmla="*/ 50800 h 1822450"/>
                <a:gd name="connsiteX1" fmla="*/ 4610100 w 4686300"/>
                <a:gd name="connsiteY1" fmla="*/ 38100 h 1822450"/>
                <a:gd name="connsiteX2" fmla="*/ 4483100 w 4686300"/>
                <a:gd name="connsiteY2" fmla="*/ 12700 h 1822450"/>
                <a:gd name="connsiteX3" fmla="*/ 4273550 w 4686300"/>
                <a:gd name="connsiteY3" fmla="*/ 0 h 1822450"/>
                <a:gd name="connsiteX4" fmla="*/ 4121150 w 4686300"/>
                <a:gd name="connsiteY4" fmla="*/ 25400 h 1822450"/>
                <a:gd name="connsiteX5" fmla="*/ 3854450 w 4686300"/>
                <a:gd name="connsiteY5" fmla="*/ 133350 h 1822450"/>
                <a:gd name="connsiteX6" fmla="*/ 2743200 w 4686300"/>
                <a:gd name="connsiteY6" fmla="*/ 596900 h 1822450"/>
                <a:gd name="connsiteX7" fmla="*/ 2635250 w 4686300"/>
                <a:gd name="connsiteY7" fmla="*/ 647700 h 1822450"/>
                <a:gd name="connsiteX8" fmla="*/ 2533650 w 4686300"/>
                <a:gd name="connsiteY8" fmla="*/ 717550 h 1822450"/>
                <a:gd name="connsiteX9" fmla="*/ 2082800 w 4686300"/>
                <a:gd name="connsiteY9" fmla="*/ 1244600 h 1822450"/>
                <a:gd name="connsiteX10" fmla="*/ 2019300 w 4686300"/>
                <a:gd name="connsiteY10" fmla="*/ 1276350 h 1822450"/>
                <a:gd name="connsiteX11" fmla="*/ 1257300 w 4686300"/>
                <a:gd name="connsiteY11" fmla="*/ 1447800 h 1822450"/>
                <a:gd name="connsiteX12" fmla="*/ 0 w 4686300"/>
                <a:gd name="connsiteY12" fmla="*/ 1822450 h 1822450"/>
                <a:gd name="connsiteX0" fmla="*/ 4686300 w 4686300"/>
                <a:gd name="connsiteY0" fmla="*/ 50800 h 1822450"/>
                <a:gd name="connsiteX1" fmla="*/ 4610100 w 4686300"/>
                <a:gd name="connsiteY1" fmla="*/ 38100 h 1822450"/>
                <a:gd name="connsiteX2" fmla="*/ 4483100 w 4686300"/>
                <a:gd name="connsiteY2" fmla="*/ 12700 h 1822450"/>
                <a:gd name="connsiteX3" fmla="*/ 4273550 w 4686300"/>
                <a:gd name="connsiteY3" fmla="*/ 0 h 1822450"/>
                <a:gd name="connsiteX4" fmla="*/ 4121150 w 4686300"/>
                <a:gd name="connsiteY4" fmla="*/ 25400 h 1822450"/>
                <a:gd name="connsiteX5" fmla="*/ 3854450 w 4686300"/>
                <a:gd name="connsiteY5" fmla="*/ 133350 h 1822450"/>
                <a:gd name="connsiteX6" fmla="*/ 2743200 w 4686300"/>
                <a:gd name="connsiteY6" fmla="*/ 596900 h 1822450"/>
                <a:gd name="connsiteX7" fmla="*/ 2635250 w 4686300"/>
                <a:gd name="connsiteY7" fmla="*/ 647700 h 1822450"/>
                <a:gd name="connsiteX8" fmla="*/ 2533650 w 4686300"/>
                <a:gd name="connsiteY8" fmla="*/ 717550 h 1822450"/>
                <a:gd name="connsiteX9" fmla="*/ 2082800 w 4686300"/>
                <a:gd name="connsiteY9" fmla="*/ 1244600 h 1822450"/>
                <a:gd name="connsiteX10" fmla="*/ 2019300 w 4686300"/>
                <a:gd name="connsiteY10" fmla="*/ 1276350 h 1822450"/>
                <a:gd name="connsiteX11" fmla="*/ 1257300 w 4686300"/>
                <a:gd name="connsiteY11" fmla="*/ 1447800 h 1822450"/>
                <a:gd name="connsiteX12" fmla="*/ 0 w 4686300"/>
                <a:gd name="connsiteY12" fmla="*/ 1822450 h 1822450"/>
                <a:gd name="connsiteX0" fmla="*/ 4686300 w 4686300"/>
                <a:gd name="connsiteY0" fmla="*/ 50800 h 2264210"/>
                <a:gd name="connsiteX1" fmla="*/ 4610100 w 4686300"/>
                <a:gd name="connsiteY1" fmla="*/ 38100 h 2264210"/>
                <a:gd name="connsiteX2" fmla="*/ 4483100 w 4686300"/>
                <a:gd name="connsiteY2" fmla="*/ 12700 h 2264210"/>
                <a:gd name="connsiteX3" fmla="*/ 4273550 w 4686300"/>
                <a:gd name="connsiteY3" fmla="*/ 0 h 2264210"/>
                <a:gd name="connsiteX4" fmla="*/ 4121150 w 4686300"/>
                <a:gd name="connsiteY4" fmla="*/ 25400 h 2264210"/>
                <a:gd name="connsiteX5" fmla="*/ 3854450 w 4686300"/>
                <a:gd name="connsiteY5" fmla="*/ 133350 h 2264210"/>
                <a:gd name="connsiteX6" fmla="*/ 2743200 w 4686300"/>
                <a:gd name="connsiteY6" fmla="*/ 596900 h 2264210"/>
                <a:gd name="connsiteX7" fmla="*/ 2635250 w 4686300"/>
                <a:gd name="connsiteY7" fmla="*/ 647700 h 2264210"/>
                <a:gd name="connsiteX8" fmla="*/ 2533650 w 4686300"/>
                <a:gd name="connsiteY8" fmla="*/ 717550 h 2264210"/>
                <a:gd name="connsiteX9" fmla="*/ 2082800 w 4686300"/>
                <a:gd name="connsiteY9" fmla="*/ 1244600 h 2264210"/>
                <a:gd name="connsiteX10" fmla="*/ 2019300 w 4686300"/>
                <a:gd name="connsiteY10" fmla="*/ 1276350 h 2264210"/>
                <a:gd name="connsiteX11" fmla="*/ 1310681 w 4686300"/>
                <a:gd name="connsiteY11" fmla="*/ 2264210 h 2264210"/>
                <a:gd name="connsiteX12" fmla="*/ 0 w 4686300"/>
                <a:gd name="connsiteY12" fmla="*/ 1822450 h 2264210"/>
                <a:gd name="connsiteX0" fmla="*/ 4686300 w 4686300"/>
                <a:gd name="connsiteY0" fmla="*/ 50800 h 2614725"/>
                <a:gd name="connsiteX1" fmla="*/ 4610100 w 4686300"/>
                <a:gd name="connsiteY1" fmla="*/ 38100 h 2614725"/>
                <a:gd name="connsiteX2" fmla="*/ 4483100 w 4686300"/>
                <a:gd name="connsiteY2" fmla="*/ 12700 h 2614725"/>
                <a:gd name="connsiteX3" fmla="*/ 4273550 w 4686300"/>
                <a:gd name="connsiteY3" fmla="*/ 0 h 2614725"/>
                <a:gd name="connsiteX4" fmla="*/ 4121150 w 4686300"/>
                <a:gd name="connsiteY4" fmla="*/ 25400 h 2614725"/>
                <a:gd name="connsiteX5" fmla="*/ 3854450 w 4686300"/>
                <a:gd name="connsiteY5" fmla="*/ 133350 h 2614725"/>
                <a:gd name="connsiteX6" fmla="*/ 2743200 w 4686300"/>
                <a:gd name="connsiteY6" fmla="*/ 596900 h 2614725"/>
                <a:gd name="connsiteX7" fmla="*/ 2635250 w 4686300"/>
                <a:gd name="connsiteY7" fmla="*/ 647700 h 2614725"/>
                <a:gd name="connsiteX8" fmla="*/ 2533650 w 4686300"/>
                <a:gd name="connsiteY8" fmla="*/ 717550 h 2614725"/>
                <a:gd name="connsiteX9" fmla="*/ 2082800 w 4686300"/>
                <a:gd name="connsiteY9" fmla="*/ 1244600 h 2614725"/>
                <a:gd name="connsiteX10" fmla="*/ 1979264 w 4686300"/>
                <a:gd name="connsiteY10" fmla="*/ 2614725 h 2614725"/>
                <a:gd name="connsiteX11" fmla="*/ 1310681 w 4686300"/>
                <a:gd name="connsiteY11" fmla="*/ 2264210 h 2614725"/>
                <a:gd name="connsiteX12" fmla="*/ 0 w 4686300"/>
                <a:gd name="connsiteY12" fmla="*/ 1822450 h 2614725"/>
                <a:gd name="connsiteX0" fmla="*/ 4686300 w 4686300"/>
                <a:gd name="connsiteY0" fmla="*/ 50800 h 2944337"/>
                <a:gd name="connsiteX1" fmla="*/ 4610100 w 4686300"/>
                <a:gd name="connsiteY1" fmla="*/ 38100 h 2944337"/>
                <a:gd name="connsiteX2" fmla="*/ 4483100 w 4686300"/>
                <a:gd name="connsiteY2" fmla="*/ 12700 h 2944337"/>
                <a:gd name="connsiteX3" fmla="*/ 4273550 w 4686300"/>
                <a:gd name="connsiteY3" fmla="*/ 0 h 2944337"/>
                <a:gd name="connsiteX4" fmla="*/ 4121150 w 4686300"/>
                <a:gd name="connsiteY4" fmla="*/ 25400 h 2944337"/>
                <a:gd name="connsiteX5" fmla="*/ 3854450 w 4686300"/>
                <a:gd name="connsiteY5" fmla="*/ 133350 h 2944337"/>
                <a:gd name="connsiteX6" fmla="*/ 2743200 w 4686300"/>
                <a:gd name="connsiteY6" fmla="*/ 596900 h 2944337"/>
                <a:gd name="connsiteX7" fmla="*/ 2635250 w 4686300"/>
                <a:gd name="connsiteY7" fmla="*/ 647700 h 2944337"/>
                <a:gd name="connsiteX8" fmla="*/ 2533650 w 4686300"/>
                <a:gd name="connsiteY8" fmla="*/ 717550 h 2944337"/>
                <a:gd name="connsiteX9" fmla="*/ 2616604 w 4686300"/>
                <a:gd name="connsiteY9" fmla="*/ 2944337 h 2944337"/>
                <a:gd name="connsiteX10" fmla="*/ 1979264 w 4686300"/>
                <a:gd name="connsiteY10" fmla="*/ 2614725 h 2944337"/>
                <a:gd name="connsiteX11" fmla="*/ 1310681 w 4686300"/>
                <a:gd name="connsiteY11" fmla="*/ 2264210 h 2944337"/>
                <a:gd name="connsiteX12" fmla="*/ 0 w 4686300"/>
                <a:gd name="connsiteY12" fmla="*/ 1822450 h 2944337"/>
                <a:gd name="connsiteX0" fmla="*/ 4686300 w 4686300"/>
                <a:gd name="connsiteY0" fmla="*/ 50800 h 3702128"/>
                <a:gd name="connsiteX1" fmla="*/ 4610100 w 4686300"/>
                <a:gd name="connsiteY1" fmla="*/ 38100 h 3702128"/>
                <a:gd name="connsiteX2" fmla="*/ 4483100 w 4686300"/>
                <a:gd name="connsiteY2" fmla="*/ 12700 h 3702128"/>
                <a:gd name="connsiteX3" fmla="*/ 4273550 w 4686300"/>
                <a:gd name="connsiteY3" fmla="*/ 0 h 3702128"/>
                <a:gd name="connsiteX4" fmla="*/ 4121150 w 4686300"/>
                <a:gd name="connsiteY4" fmla="*/ 25400 h 3702128"/>
                <a:gd name="connsiteX5" fmla="*/ 3854450 w 4686300"/>
                <a:gd name="connsiteY5" fmla="*/ 133350 h 3702128"/>
                <a:gd name="connsiteX6" fmla="*/ 2743200 w 4686300"/>
                <a:gd name="connsiteY6" fmla="*/ 596900 h 3702128"/>
                <a:gd name="connsiteX7" fmla="*/ 2635250 w 4686300"/>
                <a:gd name="connsiteY7" fmla="*/ 647700 h 3702128"/>
                <a:gd name="connsiteX8" fmla="*/ 3401081 w 4686300"/>
                <a:gd name="connsiteY8" fmla="*/ 3702128 h 3702128"/>
                <a:gd name="connsiteX9" fmla="*/ 2616604 w 4686300"/>
                <a:gd name="connsiteY9" fmla="*/ 2944337 h 3702128"/>
                <a:gd name="connsiteX10" fmla="*/ 1979264 w 4686300"/>
                <a:gd name="connsiteY10" fmla="*/ 2614725 h 3702128"/>
                <a:gd name="connsiteX11" fmla="*/ 1310681 w 4686300"/>
                <a:gd name="connsiteY11" fmla="*/ 2264210 h 3702128"/>
                <a:gd name="connsiteX12" fmla="*/ 0 w 4686300"/>
                <a:gd name="connsiteY12" fmla="*/ 1822450 h 3702128"/>
                <a:gd name="connsiteX0" fmla="*/ 4686300 w 5104094"/>
                <a:gd name="connsiteY0" fmla="*/ 50800 h 4167627"/>
                <a:gd name="connsiteX1" fmla="*/ 4610100 w 5104094"/>
                <a:gd name="connsiteY1" fmla="*/ 38100 h 4167627"/>
                <a:gd name="connsiteX2" fmla="*/ 4483100 w 5104094"/>
                <a:gd name="connsiteY2" fmla="*/ 12700 h 4167627"/>
                <a:gd name="connsiteX3" fmla="*/ 4273550 w 5104094"/>
                <a:gd name="connsiteY3" fmla="*/ 0 h 4167627"/>
                <a:gd name="connsiteX4" fmla="*/ 4121150 w 5104094"/>
                <a:gd name="connsiteY4" fmla="*/ 25400 h 4167627"/>
                <a:gd name="connsiteX5" fmla="*/ 3854450 w 5104094"/>
                <a:gd name="connsiteY5" fmla="*/ 133350 h 4167627"/>
                <a:gd name="connsiteX6" fmla="*/ 2743200 w 5104094"/>
                <a:gd name="connsiteY6" fmla="*/ 596900 h 4167627"/>
                <a:gd name="connsiteX7" fmla="*/ 5104094 w 5104094"/>
                <a:gd name="connsiteY7" fmla="*/ 4167627 h 4167627"/>
                <a:gd name="connsiteX8" fmla="*/ 3401081 w 5104094"/>
                <a:gd name="connsiteY8" fmla="*/ 3702128 h 4167627"/>
                <a:gd name="connsiteX9" fmla="*/ 2616604 w 5104094"/>
                <a:gd name="connsiteY9" fmla="*/ 2944337 h 4167627"/>
                <a:gd name="connsiteX10" fmla="*/ 1979264 w 5104094"/>
                <a:gd name="connsiteY10" fmla="*/ 2614725 h 4167627"/>
                <a:gd name="connsiteX11" fmla="*/ 1310681 w 5104094"/>
                <a:gd name="connsiteY11" fmla="*/ 2264210 h 4167627"/>
                <a:gd name="connsiteX12" fmla="*/ 0 w 5104094"/>
                <a:gd name="connsiteY12" fmla="*/ 1822450 h 4167627"/>
                <a:gd name="connsiteX0" fmla="*/ 4686300 w 5932679"/>
                <a:gd name="connsiteY0" fmla="*/ 50800 h 4371118"/>
                <a:gd name="connsiteX1" fmla="*/ 4610100 w 5932679"/>
                <a:gd name="connsiteY1" fmla="*/ 38100 h 4371118"/>
                <a:gd name="connsiteX2" fmla="*/ 4483100 w 5932679"/>
                <a:gd name="connsiteY2" fmla="*/ 12700 h 4371118"/>
                <a:gd name="connsiteX3" fmla="*/ 4273550 w 5932679"/>
                <a:gd name="connsiteY3" fmla="*/ 0 h 4371118"/>
                <a:gd name="connsiteX4" fmla="*/ 4121150 w 5932679"/>
                <a:gd name="connsiteY4" fmla="*/ 25400 h 4371118"/>
                <a:gd name="connsiteX5" fmla="*/ 3854450 w 5932679"/>
                <a:gd name="connsiteY5" fmla="*/ 133350 h 4371118"/>
                <a:gd name="connsiteX6" fmla="*/ 5932679 w 5932679"/>
                <a:gd name="connsiteY6" fmla="*/ 4371118 h 4371118"/>
                <a:gd name="connsiteX7" fmla="*/ 5104094 w 5932679"/>
                <a:gd name="connsiteY7" fmla="*/ 4167627 h 4371118"/>
                <a:gd name="connsiteX8" fmla="*/ 3401081 w 5932679"/>
                <a:gd name="connsiteY8" fmla="*/ 3702128 h 4371118"/>
                <a:gd name="connsiteX9" fmla="*/ 2616604 w 5932679"/>
                <a:gd name="connsiteY9" fmla="*/ 2944337 h 4371118"/>
                <a:gd name="connsiteX10" fmla="*/ 1979264 w 5932679"/>
                <a:gd name="connsiteY10" fmla="*/ 2614725 h 4371118"/>
                <a:gd name="connsiteX11" fmla="*/ 1310681 w 5932679"/>
                <a:gd name="connsiteY11" fmla="*/ 2264210 h 4371118"/>
                <a:gd name="connsiteX12" fmla="*/ 0 w 5932679"/>
                <a:gd name="connsiteY12" fmla="*/ 1822450 h 4371118"/>
                <a:gd name="connsiteX0" fmla="*/ 4686300 w 5932679"/>
                <a:gd name="connsiteY0" fmla="*/ 50800 h 4371118"/>
                <a:gd name="connsiteX1" fmla="*/ 4483100 w 5932679"/>
                <a:gd name="connsiteY1" fmla="*/ 12700 h 4371118"/>
                <a:gd name="connsiteX2" fmla="*/ 4273550 w 5932679"/>
                <a:gd name="connsiteY2" fmla="*/ 0 h 4371118"/>
                <a:gd name="connsiteX3" fmla="*/ 4121150 w 5932679"/>
                <a:gd name="connsiteY3" fmla="*/ 25400 h 4371118"/>
                <a:gd name="connsiteX4" fmla="*/ 3854450 w 5932679"/>
                <a:gd name="connsiteY4" fmla="*/ 133350 h 4371118"/>
                <a:gd name="connsiteX5" fmla="*/ 5932679 w 5932679"/>
                <a:gd name="connsiteY5" fmla="*/ 4371118 h 4371118"/>
                <a:gd name="connsiteX6" fmla="*/ 5104094 w 5932679"/>
                <a:gd name="connsiteY6" fmla="*/ 4167627 h 4371118"/>
                <a:gd name="connsiteX7" fmla="*/ 3401081 w 5932679"/>
                <a:gd name="connsiteY7" fmla="*/ 3702128 h 4371118"/>
                <a:gd name="connsiteX8" fmla="*/ 2616604 w 5932679"/>
                <a:gd name="connsiteY8" fmla="*/ 2944337 h 4371118"/>
                <a:gd name="connsiteX9" fmla="*/ 1979264 w 5932679"/>
                <a:gd name="connsiteY9" fmla="*/ 2614725 h 4371118"/>
                <a:gd name="connsiteX10" fmla="*/ 1310681 w 5932679"/>
                <a:gd name="connsiteY10" fmla="*/ 2264210 h 4371118"/>
                <a:gd name="connsiteX11" fmla="*/ 0 w 5932679"/>
                <a:gd name="connsiteY11" fmla="*/ 1822450 h 4371118"/>
                <a:gd name="connsiteX0" fmla="*/ 4483100 w 5932679"/>
                <a:gd name="connsiteY0" fmla="*/ 12700 h 4371118"/>
                <a:gd name="connsiteX1" fmla="*/ 4273550 w 5932679"/>
                <a:gd name="connsiteY1" fmla="*/ 0 h 4371118"/>
                <a:gd name="connsiteX2" fmla="*/ 4121150 w 5932679"/>
                <a:gd name="connsiteY2" fmla="*/ 25400 h 4371118"/>
                <a:gd name="connsiteX3" fmla="*/ 3854450 w 5932679"/>
                <a:gd name="connsiteY3" fmla="*/ 133350 h 4371118"/>
                <a:gd name="connsiteX4" fmla="*/ 5932679 w 5932679"/>
                <a:gd name="connsiteY4" fmla="*/ 4371118 h 4371118"/>
                <a:gd name="connsiteX5" fmla="*/ 5104094 w 5932679"/>
                <a:gd name="connsiteY5" fmla="*/ 4167627 h 4371118"/>
                <a:gd name="connsiteX6" fmla="*/ 3401081 w 5932679"/>
                <a:gd name="connsiteY6" fmla="*/ 3702128 h 4371118"/>
                <a:gd name="connsiteX7" fmla="*/ 2616604 w 5932679"/>
                <a:gd name="connsiteY7" fmla="*/ 2944337 h 4371118"/>
                <a:gd name="connsiteX8" fmla="*/ 1979264 w 5932679"/>
                <a:gd name="connsiteY8" fmla="*/ 2614725 h 4371118"/>
                <a:gd name="connsiteX9" fmla="*/ 1310681 w 5932679"/>
                <a:gd name="connsiteY9" fmla="*/ 2264210 h 4371118"/>
                <a:gd name="connsiteX10" fmla="*/ 0 w 5932679"/>
                <a:gd name="connsiteY10" fmla="*/ 1822450 h 4371118"/>
                <a:gd name="connsiteX0" fmla="*/ 4273550 w 5932679"/>
                <a:gd name="connsiteY0" fmla="*/ 0 h 4371118"/>
                <a:gd name="connsiteX1" fmla="*/ 4121150 w 5932679"/>
                <a:gd name="connsiteY1" fmla="*/ 25400 h 4371118"/>
                <a:gd name="connsiteX2" fmla="*/ 3854450 w 5932679"/>
                <a:gd name="connsiteY2" fmla="*/ 133350 h 4371118"/>
                <a:gd name="connsiteX3" fmla="*/ 5932679 w 5932679"/>
                <a:gd name="connsiteY3" fmla="*/ 4371118 h 4371118"/>
                <a:gd name="connsiteX4" fmla="*/ 5104094 w 5932679"/>
                <a:gd name="connsiteY4" fmla="*/ 4167627 h 4371118"/>
                <a:gd name="connsiteX5" fmla="*/ 3401081 w 5932679"/>
                <a:gd name="connsiteY5" fmla="*/ 3702128 h 4371118"/>
                <a:gd name="connsiteX6" fmla="*/ 2616604 w 5932679"/>
                <a:gd name="connsiteY6" fmla="*/ 2944337 h 4371118"/>
                <a:gd name="connsiteX7" fmla="*/ 1979264 w 5932679"/>
                <a:gd name="connsiteY7" fmla="*/ 2614725 h 4371118"/>
                <a:gd name="connsiteX8" fmla="*/ 1310681 w 5932679"/>
                <a:gd name="connsiteY8" fmla="*/ 2264210 h 4371118"/>
                <a:gd name="connsiteX9" fmla="*/ 0 w 5932679"/>
                <a:gd name="connsiteY9" fmla="*/ 1822450 h 4371118"/>
                <a:gd name="connsiteX0" fmla="*/ 4121150 w 5932679"/>
                <a:gd name="connsiteY0" fmla="*/ 0 h 4345718"/>
                <a:gd name="connsiteX1" fmla="*/ 3854450 w 5932679"/>
                <a:gd name="connsiteY1" fmla="*/ 107950 h 4345718"/>
                <a:gd name="connsiteX2" fmla="*/ 5932679 w 5932679"/>
                <a:gd name="connsiteY2" fmla="*/ 4345718 h 4345718"/>
                <a:gd name="connsiteX3" fmla="*/ 5104094 w 5932679"/>
                <a:gd name="connsiteY3" fmla="*/ 4142227 h 4345718"/>
                <a:gd name="connsiteX4" fmla="*/ 3401081 w 5932679"/>
                <a:gd name="connsiteY4" fmla="*/ 3676728 h 4345718"/>
                <a:gd name="connsiteX5" fmla="*/ 2616604 w 5932679"/>
                <a:gd name="connsiteY5" fmla="*/ 2918937 h 4345718"/>
                <a:gd name="connsiteX6" fmla="*/ 1979264 w 5932679"/>
                <a:gd name="connsiteY6" fmla="*/ 2589325 h 4345718"/>
                <a:gd name="connsiteX7" fmla="*/ 1310681 w 5932679"/>
                <a:gd name="connsiteY7" fmla="*/ 2238810 h 4345718"/>
                <a:gd name="connsiteX8" fmla="*/ 0 w 5932679"/>
                <a:gd name="connsiteY8" fmla="*/ 1797050 h 4345718"/>
                <a:gd name="connsiteX0" fmla="*/ 3854450 w 5932679"/>
                <a:gd name="connsiteY0" fmla="*/ 0 h 4237768"/>
                <a:gd name="connsiteX1" fmla="*/ 5932679 w 5932679"/>
                <a:gd name="connsiteY1" fmla="*/ 4237768 h 4237768"/>
                <a:gd name="connsiteX2" fmla="*/ 5104094 w 5932679"/>
                <a:gd name="connsiteY2" fmla="*/ 4034277 h 4237768"/>
                <a:gd name="connsiteX3" fmla="*/ 3401081 w 5932679"/>
                <a:gd name="connsiteY3" fmla="*/ 3568778 h 4237768"/>
                <a:gd name="connsiteX4" fmla="*/ 2616604 w 5932679"/>
                <a:gd name="connsiteY4" fmla="*/ 2810987 h 4237768"/>
                <a:gd name="connsiteX5" fmla="*/ 1979264 w 5932679"/>
                <a:gd name="connsiteY5" fmla="*/ 2481375 h 4237768"/>
                <a:gd name="connsiteX6" fmla="*/ 1310681 w 5932679"/>
                <a:gd name="connsiteY6" fmla="*/ 2130860 h 4237768"/>
                <a:gd name="connsiteX7" fmla="*/ 0 w 5932679"/>
                <a:gd name="connsiteY7" fmla="*/ 1689100 h 4237768"/>
                <a:gd name="connsiteX0" fmla="*/ 5932679 w 5932679"/>
                <a:gd name="connsiteY0" fmla="*/ 2548668 h 2548668"/>
                <a:gd name="connsiteX1" fmla="*/ 5104094 w 5932679"/>
                <a:gd name="connsiteY1" fmla="*/ 2345177 h 2548668"/>
                <a:gd name="connsiteX2" fmla="*/ 3401081 w 5932679"/>
                <a:gd name="connsiteY2" fmla="*/ 1879678 h 2548668"/>
                <a:gd name="connsiteX3" fmla="*/ 2616604 w 5932679"/>
                <a:gd name="connsiteY3" fmla="*/ 1121887 h 2548668"/>
                <a:gd name="connsiteX4" fmla="*/ 1979264 w 5932679"/>
                <a:gd name="connsiteY4" fmla="*/ 792275 h 2548668"/>
                <a:gd name="connsiteX5" fmla="*/ 1310681 w 5932679"/>
                <a:gd name="connsiteY5" fmla="*/ 441760 h 2548668"/>
                <a:gd name="connsiteX6" fmla="*/ 0 w 5932679"/>
                <a:gd name="connsiteY6" fmla="*/ 0 h 2548668"/>
                <a:gd name="connsiteX0" fmla="*/ 6026095 w 6026095"/>
                <a:gd name="connsiteY0" fmla="*/ 2562052 h 2562052"/>
                <a:gd name="connsiteX1" fmla="*/ 5197510 w 6026095"/>
                <a:gd name="connsiteY1" fmla="*/ 2358561 h 2562052"/>
                <a:gd name="connsiteX2" fmla="*/ 3494497 w 6026095"/>
                <a:gd name="connsiteY2" fmla="*/ 1893062 h 2562052"/>
                <a:gd name="connsiteX3" fmla="*/ 2710020 w 6026095"/>
                <a:gd name="connsiteY3" fmla="*/ 1135271 h 2562052"/>
                <a:gd name="connsiteX4" fmla="*/ 2072680 w 6026095"/>
                <a:gd name="connsiteY4" fmla="*/ 805659 h 2562052"/>
                <a:gd name="connsiteX5" fmla="*/ 1404097 w 6026095"/>
                <a:gd name="connsiteY5" fmla="*/ 455144 h 2562052"/>
                <a:gd name="connsiteX6" fmla="*/ 0 w 6026095"/>
                <a:gd name="connsiteY6" fmla="*/ 0 h 2562052"/>
                <a:gd name="connsiteX0" fmla="*/ 5197510 w 5197510"/>
                <a:gd name="connsiteY0" fmla="*/ 2358561 h 2358561"/>
                <a:gd name="connsiteX1" fmla="*/ 3494497 w 5197510"/>
                <a:gd name="connsiteY1" fmla="*/ 1893062 h 2358561"/>
                <a:gd name="connsiteX2" fmla="*/ 2710020 w 5197510"/>
                <a:gd name="connsiteY2" fmla="*/ 1135271 h 2358561"/>
                <a:gd name="connsiteX3" fmla="*/ 2072680 w 5197510"/>
                <a:gd name="connsiteY3" fmla="*/ 805659 h 2358561"/>
                <a:gd name="connsiteX4" fmla="*/ 1404097 w 5197510"/>
                <a:gd name="connsiteY4" fmla="*/ 455144 h 2358561"/>
                <a:gd name="connsiteX5" fmla="*/ 0 w 5197510"/>
                <a:gd name="connsiteY5" fmla="*/ 0 h 2358561"/>
                <a:gd name="connsiteX0" fmla="*/ 3494497 w 3494497"/>
                <a:gd name="connsiteY0" fmla="*/ 1893062 h 1893062"/>
                <a:gd name="connsiteX1" fmla="*/ 2710020 w 3494497"/>
                <a:gd name="connsiteY1" fmla="*/ 1135271 h 1893062"/>
                <a:gd name="connsiteX2" fmla="*/ 2072680 w 3494497"/>
                <a:gd name="connsiteY2" fmla="*/ 805659 h 1893062"/>
                <a:gd name="connsiteX3" fmla="*/ 1404097 w 3494497"/>
                <a:gd name="connsiteY3" fmla="*/ 455144 h 1893062"/>
                <a:gd name="connsiteX4" fmla="*/ 0 w 3494497"/>
                <a:gd name="connsiteY4" fmla="*/ 0 h 1893062"/>
                <a:gd name="connsiteX0" fmla="*/ 3646298 w 3646298"/>
                <a:gd name="connsiteY0" fmla="*/ 1764243 h 1764243"/>
                <a:gd name="connsiteX1" fmla="*/ 2710020 w 3646298"/>
                <a:gd name="connsiteY1" fmla="*/ 1135271 h 1764243"/>
                <a:gd name="connsiteX2" fmla="*/ 2072680 w 3646298"/>
                <a:gd name="connsiteY2" fmla="*/ 805659 h 1764243"/>
                <a:gd name="connsiteX3" fmla="*/ 1404097 w 3646298"/>
                <a:gd name="connsiteY3" fmla="*/ 455144 h 1764243"/>
                <a:gd name="connsiteX4" fmla="*/ 0 w 3646298"/>
                <a:gd name="connsiteY4" fmla="*/ 0 h 1764243"/>
                <a:gd name="connsiteX0" fmla="*/ 3599590 w 3599590"/>
                <a:gd name="connsiteY0" fmla="*/ 1309099 h 1309099"/>
                <a:gd name="connsiteX1" fmla="*/ 2663312 w 3599590"/>
                <a:gd name="connsiteY1" fmla="*/ 680127 h 1309099"/>
                <a:gd name="connsiteX2" fmla="*/ 2025972 w 3599590"/>
                <a:gd name="connsiteY2" fmla="*/ 350515 h 1309099"/>
                <a:gd name="connsiteX3" fmla="*/ 1357389 w 3599590"/>
                <a:gd name="connsiteY3" fmla="*/ 0 h 1309099"/>
                <a:gd name="connsiteX4" fmla="*/ 0 w 3599590"/>
                <a:gd name="connsiteY4" fmla="*/ 1055547 h 1309099"/>
                <a:gd name="connsiteX0" fmla="*/ 3599590 w 3599590"/>
                <a:gd name="connsiteY0" fmla="*/ 958584 h 1054778"/>
                <a:gd name="connsiteX1" fmla="*/ 2663312 w 3599590"/>
                <a:gd name="connsiteY1" fmla="*/ 329612 h 1054778"/>
                <a:gd name="connsiteX2" fmla="*/ 2025972 w 3599590"/>
                <a:gd name="connsiteY2" fmla="*/ 0 h 1054778"/>
                <a:gd name="connsiteX3" fmla="*/ 1193911 w 3599590"/>
                <a:gd name="connsiteY3" fmla="*/ 1054778 h 1054778"/>
                <a:gd name="connsiteX4" fmla="*/ 0 w 3599590"/>
                <a:gd name="connsiteY4" fmla="*/ 705032 h 1054778"/>
                <a:gd name="connsiteX0" fmla="*/ 3599590 w 3599590"/>
                <a:gd name="connsiteY0" fmla="*/ 628972 h 946863"/>
                <a:gd name="connsiteX1" fmla="*/ 2663312 w 3599590"/>
                <a:gd name="connsiteY1" fmla="*/ 0 h 946863"/>
                <a:gd name="connsiteX2" fmla="*/ 2212804 w 3599590"/>
                <a:gd name="connsiteY2" fmla="*/ 946862 h 946863"/>
                <a:gd name="connsiteX3" fmla="*/ 1193911 w 3599590"/>
                <a:gd name="connsiteY3" fmla="*/ 725166 h 946863"/>
                <a:gd name="connsiteX4" fmla="*/ 0 w 3599590"/>
                <a:gd name="connsiteY4" fmla="*/ 375420 h 946863"/>
                <a:gd name="connsiteX0" fmla="*/ 3599590 w 3599590"/>
                <a:gd name="connsiteY0" fmla="*/ 253552 h 571442"/>
                <a:gd name="connsiteX1" fmla="*/ 2686666 w 3599590"/>
                <a:gd name="connsiteY1" fmla="*/ 561442 h 571442"/>
                <a:gd name="connsiteX2" fmla="*/ 2212804 w 3599590"/>
                <a:gd name="connsiteY2" fmla="*/ 571442 h 571442"/>
                <a:gd name="connsiteX3" fmla="*/ 1193911 w 3599590"/>
                <a:gd name="connsiteY3" fmla="*/ 349746 h 571442"/>
                <a:gd name="connsiteX4" fmla="*/ 0 w 3599590"/>
                <a:gd name="connsiteY4" fmla="*/ 0 h 571442"/>
                <a:gd name="connsiteX0" fmla="*/ 3599590 w 3599590"/>
                <a:gd name="connsiteY0" fmla="*/ 675815 h 993705"/>
                <a:gd name="connsiteX1" fmla="*/ 2733374 w 3599590"/>
                <a:gd name="connsiteY1" fmla="*/ 0 h 993705"/>
                <a:gd name="connsiteX2" fmla="*/ 2212804 w 3599590"/>
                <a:gd name="connsiteY2" fmla="*/ 993705 h 993705"/>
                <a:gd name="connsiteX3" fmla="*/ 1193911 w 3599590"/>
                <a:gd name="connsiteY3" fmla="*/ 772009 h 993705"/>
                <a:gd name="connsiteX4" fmla="*/ 0 w 3599590"/>
                <a:gd name="connsiteY4" fmla="*/ 422263 h 993705"/>
                <a:gd name="connsiteX0" fmla="*/ 3599590 w 3599590"/>
                <a:gd name="connsiteY0" fmla="*/ 1157668 h 1253861"/>
                <a:gd name="connsiteX1" fmla="*/ 2733374 w 3599590"/>
                <a:gd name="connsiteY1" fmla="*/ 481853 h 1253861"/>
                <a:gd name="connsiteX2" fmla="*/ 1792434 w 3599590"/>
                <a:gd name="connsiteY2" fmla="*/ 0 h 1253861"/>
                <a:gd name="connsiteX3" fmla="*/ 1193911 w 3599590"/>
                <a:gd name="connsiteY3" fmla="*/ 1253862 h 1253861"/>
                <a:gd name="connsiteX4" fmla="*/ 0 w 3599590"/>
                <a:gd name="connsiteY4" fmla="*/ 904116 h 1253861"/>
                <a:gd name="connsiteX0" fmla="*/ 3599590 w 3599590"/>
                <a:gd name="connsiteY0" fmla="*/ 1473049 h 1473049"/>
                <a:gd name="connsiteX1" fmla="*/ 2733374 w 3599590"/>
                <a:gd name="connsiteY1" fmla="*/ 797234 h 1473049"/>
                <a:gd name="connsiteX2" fmla="*/ 1792434 w 3599590"/>
                <a:gd name="connsiteY2" fmla="*/ 315381 h 1473049"/>
                <a:gd name="connsiteX3" fmla="*/ 913664 w 3599590"/>
                <a:gd name="connsiteY3" fmla="*/ 0 h 1473049"/>
                <a:gd name="connsiteX4" fmla="*/ 0 w 3599590"/>
                <a:gd name="connsiteY4" fmla="*/ 1219497 h 1473049"/>
                <a:gd name="connsiteX0" fmla="*/ 3786421 w 3786421"/>
                <a:gd name="connsiteY0" fmla="*/ 2349780 h 2349780"/>
                <a:gd name="connsiteX1" fmla="*/ 2920205 w 3786421"/>
                <a:gd name="connsiteY1" fmla="*/ 1673965 h 2349780"/>
                <a:gd name="connsiteX2" fmla="*/ 1979265 w 3786421"/>
                <a:gd name="connsiteY2" fmla="*/ 1192112 h 2349780"/>
                <a:gd name="connsiteX3" fmla="*/ 1100495 w 3786421"/>
                <a:gd name="connsiteY3" fmla="*/ 876731 h 2349780"/>
                <a:gd name="connsiteX4" fmla="*/ 0 w 3786421"/>
                <a:gd name="connsiteY4" fmla="*/ 0 h 2349780"/>
                <a:gd name="connsiteX0" fmla="*/ 2707946 w 3653255"/>
                <a:gd name="connsiteY0" fmla="*/ 3755073 h 3755073"/>
                <a:gd name="connsiteX1" fmla="*/ 1841730 w 3653255"/>
                <a:gd name="connsiteY1" fmla="*/ 3079258 h 3755073"/>
                <a:gd name="connsiteX2" fmla="*/ 900790 w 3653255"/>
                <a:gd name="connsiteY2" fmla="*/ 2597405 h 3755073"/>
                <a:gd name="connsiteX3" fmla="*/ 22020 w 3653255"/>
                <a:gd name="connsiteY3" fmla="*/ 2282024 h 3755073"/>
                <a:gd name="connsiteX4" fmla="*/ 3631234 w 3653255"/>
                <a:gd name="connsiteY4" fmla="*/ 0 h 3755073"/>
                <a:gd name="connsiteX0" fmla="*/ 1807156 w 2849560"/>
                <a:gd name="connsiteY0" fmla="*/ 3755073 h 3755073"/>
                <a:gd name="connsiteX1" fmla="*/ 940940 w 2849560"/>
                <a:gd name="connsiteY1" fmla="*/ 3079258 h 3755073"/>
                <a:gd name="connsiteX2" fmla="*/ 0 w 2849560"/>
                <a:gd name="connsiteY2" fmla="*/ 2597405 h 3755073"/>
                <a:gd name="connsiteX3" fmla="*/ 2831910 w 2849560"/>
                <a:gd name="connsiteY3" fmla="*/ 161073 h 3755073"/>
                <a:gd name="connsiteX4" fmla="*/ 2730444 w 2849560"/>
                <a:gd name="connsiteY4" fmla="*/ 0 h 3755073"/>
                <a:gd name="connsiteX0" fmla="*/ 1807156 w 2831910"/>
                <a:gd name="connsiteY0" fmla="*/ 3781097 h 3781097"/>
                <a:gd name="connsiteX1" fmla="*/ 940940 w 2831910"/>
                <a:gd name="connsiteY1" fmla="*/ 3105282 h 3781097"/>
                <a:gd name="connsiteX2" fmla="*/ 0 w 2831910"/>
                <a:gd name="connsiteY2" fmla="*/ 2623429 h 3781097"/>
                <a:gd name="connsiteX3" fmla="*/ 2831910 w 2831910"/>
                <a:gd name="connsiteY3" fmla="*/ 187097 h 3781097"/>
                <a:gd name="connsiteX4" fmla="*/ 2678546 w 2831910"/>
                <a:gd name="connsiteY4" fmla="*/ 0 h 3781097"/>
                <a:gd name="connsiteX0" fmla="*/ 1807156 w 2831910"/>
                <a:gd name="connsiteY0" fmla="*/ 3682092 h 3682092"/>
                <a:gd name="connsiteX1" fmla="*/ 940940 w 2831910"/>
                <a:gd name="connsiteY1" fmla="*/ 3006277 h 3682092"/>
                <a:gd name="connsiteX2" fmla="*/ 0 w 2831910"/>
                <a:gd name="connsiteY2" fmla="*/ 2524424 h 3682092"/>
                <a:gd name="connsiteX3" fmla="*/ 2831910 w 2831910"/>
                <a:gd name="connsiteY3" fmla="*/ 88092 h 3682092"/>
                <a:gd name="connsiteX4" fmla="*/ 2539071 w 2831910"/>
                <a:gd name="connsiteY4" fmla="*/ 57139 h 3682092"/>
                <a:gd name="connsiteX0" fmla="*/ 1807156 w 2773525"/>
                <a:gd name="connsiteY0" fmla="*/ 3840201 h 3840201"/>
                <a:gd name="connsiteX1" fmla="*/ 940940 w 2773525"/>
                <a:gd name="connsiteY1" fmla="*/ 3164386 h 3840201"/>
                <a:gd name="connsiteX2" fmla="*/ 0 w 2773525"/>
                <a:gd name="connsiteY2" fmla="*/ 2682533 h 3840201"/>
                <a:gd name="connsiteX3" fmla="*/ 2773525 w 2773525"/>
                <a:gd name="connsiteY3" fmla="*/ 70539 h 3840201"/>
                <a:gd name="connsiteX4" fmla="*/ 2539071 w 2773525"/>
                <a:gd name="connsiteY4" fmla="*/ 215248 h 3840201"/>
                <a:gd name="connsiteX0" fmla="*/ 1807156 w 2963330"/>
                <a:gd name="connsiteY0" fmla="*/ 3842518 h 3842518"/>
                <a:gd name="connsiteX1" fmla="*/ 940940 w 2963330"/>
                <a:gd name="connsiteY1" fmla="*/ 3166703 h 3842518"/>
                <a:gd name="connsiteX2" fmla="*/ 0 w 2963330"/>
                <a:gd name="connsiteY2" fmla="*/ 2684850 h 3842518"/>
                <a:gd name="connsiteX3" fmla="*/ 2773525 w 2963330"/>
                <a:gd name="connsiteY3" fmla="*/ 72856 h 3842518"/>
                <a:gd name="connsiteX4" fmla="*/ 2539071 w 2963330"/>
                <a:gd name="connsiteY4" fmla="*/ 217565 h 3842518"/>
                <a:gd name="connsiteX0" fmla="*/ 1807156 w 2972648"/>
                <a:gd name="connsiteY0" fmla="*/ 4064827 h 4064827"/>
                <a:gd name="connsiteX1" fmla="*/ 940940 w 2972648"/>
                <a:gd name="connsiteY1" fmla="*/ 3389012 h 4064827"/>
                <a:gd name="connsiteX2" fmla="*/ 0 w 2972648"/>
                <a:gd name="connsiteY2" fmla="*/ 2907159 h 4064827"/>
                <a:gd name="connsiteX3" fmla="*/ 2786499 w 2972648"/>
                <a:gd name="connsiteY3" fmla="*/ 57696 h 4064827"/>
                <a:gd name="connsiteX4" fmla="*/ 2539071 w 2972648"/>
                <a:gd name="connsiteY4" fmla="*/ 439874 h 4064827"/>
                <a:gd name="connsiteX0" fmla="*/ 1807156 w 3043031"/>
                <a:gd name="connsiteY0" fmla="*/ 4327599 h 4327599"/>
                <a:gd name="connsiteX1" fmla="*/ 940940 w 3043031"/>
                <a:gd name="connsiteY1" fmla="*/ 3651784 h 4327599"/>
                <a:gd name="connsiteX2" fmla="*/ 0 w 3043031"/>
                <a:gd name="connsiteY2" fmla="*/ 3169931 h 4327599"/>
                <a:gd name="connsiteX3" fmla="*/ 2786499 w 3043031"/>
                <a:gd name="connsiteY3" fmla="*/ 320468 h 4327599"/>
                <a:gd name="connsiteX4" fmla="*/ 2736931 w 3043031"/>
                <a:gd name="connsiteY4" fmla="*/ 0 h 4327599"/>
                <a:gd name="connsiteX0" fmla="*/ 1807156 w 3032405"/>
                <a:gd name="connsiteY0" fmla="*/ 4327599 h 4327599"/>
                <a:gd name="connsiteX1" fmla="*/ 940940 w 3032405"/>
                <a:gd name="connsiteY1" fmla="*/ 3651784 h 4327599"/>
                <a:gd name="connsiteX2" fmla="*/ 0 w 3032405"/>
                <a:gd name="connsiteY2" fmla="*/ 3169931 h 4327599"/>
                <a:gd name="connsiteX3" fmla="*/ 2767038 w 3032405"/>
                <a:gd name="connsiteY3" fmla="*/ 502636 h 4327599"/>
                <a:gd name="connsiteX4" fmla="*/ 2736931 w 3032405"/>
                <a:gd name="connsiteY4" fmla="*/ 0 h 4327599"/>
                <a:gd name="connsiteX0" fmla="*/ 1807156 w 2972195"/>
                <a:gd name="connsiteY0" fmla="*/ 4327599 h 4327599"/>
                <a:gd name="connsiteX1" fmla="*/ 940940 w 2972195"/>
                <a:gd name="connsiteY1" fmla="*/ 3651784 h 4327599"/>
                <a:gd name="connsiteX2" fmla="*/ 0 w 2972195"/>
                <a:gd name="connsiteY2" fmla="*/ 3169931 h 4327599"/>
                <a:gd name="connsiteX3" fmla="*/ 2767038 w 2972195"/>
                <a:gd name="connsiteY3" fmla="*/ 502636 h 4327599"/>
                <a:gd name="connsiteX4" fmla="*/ 2736931 w 2972195"/>
                <a:gd name="connsiteY4" fmla="*/ 0 h 4327599"/>
                <a:gd name="connsiteX0" fmla="*/ 1807156 w 2899077"/>
                <a:gd name="connsiteY0" fmla="*/ 4327599 h 4327599"/>
                <a:gd name="connsiteX1" fmla="*/ 940940 w 2899077"/>
                <a:gd name="connsiteY1" fmla="*/ 3651784 h 4327599"/>
                <a:gd name="connsiteX2" fmla="*/ 0 w 2899077"/>
                <a:gd name="connsiteY2" fmla="*/ 3169931 h 4327599"/>
                <a:gd name="connsiteX3" fmla="*/ 2546473 w 2899077"/>
                <a:gd name="connsiteY3" fmla="*/ 694563 h 4327599"/>
                <a:gd name="connsiteX4" fmla="*/ 2736931 w 2899077"/>
                <a:gd name="connsiteY4" fmla="*/ 0 h 4327599"/>
                <a:gd name="connsiteX0" fmla="*/ 1807156 w 2777037"/>
                <a:gd name="connsiteY0" fmla="*/ 4327599 h 4327599"/>
                <a:gd name="connsiteX1" fmla="*/ 940940 w 2777037"/>
                <a:gd name="connsiteY1" fmla="*/ 3651784 h 4327599"/>
                <a:gd name="connsiteX2" fmla="*/ 0 w 2777037"/>
                <a:gd name="connsiteY2" fmla="*/ 3169931 h 4327599"/>
                <a:gd name="connsiteX3" fmla="*/ 2546473 w 2777037"/>
                <a:gd name="connsiteY3" fmla="*/ 694563 h 4327599"/>
                <a:gd name="connsiteX4" fmla="*/ 2679398 w 2777037"/>
                <a:gd name="connsiteY4" fmla="*/ 493303 h 4327599"/>
                <a:gd name="connsiteX5" fmla="*/ 2736931 w 2777037"/>
                <a:gd name="connsiteY5" fmla="*/ 0 h 4327599"/>
                <a:gd name="connsiteX0" fmla="*/ 1807156 w 2894886"/>
                <a:gd name="connsiteY0" fmla="*/ 4327599 h 4327599"/>
                <a:gd name="connsiteX1" fmla="*/ 940940 w 2894886"/>
                <a:gd name="connsiteY1" fmla="*/ 3651784 h 4327599"/>
                <a:gd name="connsiteX2" fmla="*/ 0 w 2894886"/>
                <a:gd name="connsiteY2" fmla="*/ 3169931 h 4327599"/>
                <a:gd name="connsiteX3" fmla="*/ 2546473 w 2894886"/>
                <a:gd name="connsiteY3" fmla="*/ 694563 h 4327599"/>
                <a:gd name="connsiteX4" fmla="*/ 2893476 w 2894886"/>
                <a:gd name="connsiteY4" fmla="*/ 369690 h 4327599"/>
                <a:gd name="connsiteX5" fmla="*/ 2679398 w 2894886"/>
                <a:gd name="connsiteY5" fmla="*/ 493303 h 4327599"/>
                <a:gd name="connsiteX6" fmla="*/ 2736931 w 2894886"/>
                <a:gd name="connsiteY6" fmla="*/ 0 h 4327599"/>
                <a:gd name="connsiteX0" fmla="*/ 1807156 w 2896029"/>
                <a:gd name="connsiteY0" fmla="*/ 4327599 h 4327599"/>
                <a:gd name="connsiteX1" fmla="*/ 940940 w 2896029"/>
                <a:gd name="connsiteY1" fmla="*/ 3651784 h 4327599"/>
                <a:gd name="connsiteX2" fmla="*/ 0 w 2896029"/>
                <a:gd name="connsiteY2" fmla="*/ 3169931 h 4327599"/>
                <a:gd name="connsiteX3" fmla="*/ 2546473 w 2896029"/>
                <a:gd name="connsiteY3" fmla="*/ 694563 h 4327599"/>
                <a:gd name="connsiteX4" fmla="*/ 2893476 w 2896029"/>
                <a:gd name="connsiteY4" fmla="*/ 369690 h 4327599"/>
                <a:gd name="connsiteX5" fmla="*/ 2796168 w 2896029"/>
                <a:gd name="connsiteY5" fmla="*/ 252582 h 4327599"/>
                <a:gd name="connsiteX6" fmla="*/ 2736931 w 2896029"/>
                <a:gd name="connsiteY6" fmla="*/ 0 h 4327599"/>
                <a:gd name="connsiteX0" fmla="*/ 1807156 w 2802387"/>
                <a:gd name="connsiteY0" fmla="*/ 4327599 h 4327599"/>
                <a:gd name="connsiteX1" fmla="*/ 940940 w 2802387"/>
                <a:gd name="connsiteY1" fmla="*/ 3651784 h 4327599"/>
                <a:gd name="connsiteX2" fmla="*/ 0 w 2802387"/>
                <a:gd name="connsiteY2" fmla="*/ 3169931 h 4327599"/>
                <a:gd name="connsiteX3" fmla="*/ 2546473 w 2802387"/>
                <a:gd name="connsiteY3" fmla="*/ 694563 h 4327599"/>
                <a:gd name="connsiteX4" fmla="*/ 2672911 w 2802387"/>
                <a:gd name="connsiteY4" fmla="*/ 506315 h 4327599"/>
                <a:gd name="connsiteX5" fmla="*/ 2796168 w 2802387"/>
                <a:gd name="connsiteY5" fmla="*/ 252582 h 4327599"/>
                <a:gd name="connsiteX6" fmla="*/ 2736931 w 2802387"/>
                <a:gd name="connsiteY6" fmla="*/ 0 h 4327599"/>
                <a:gd name="connsiteX0" fmla="*/ 1807156 w 2802387"/>
                <a:gd name="connsiteY0" fmla="*/ 4327599 h 4327599"/>
                <a:gd name="connsiteX1" fmla="*/ 940940 w 2802387"/>
                <a:gd name="connsiteY1" fmla="*/ 3651784 h 4327599"/>
                <a:gd name="connsiteX2" fmla="*/ 0 w 2802387"/>
                <a:gd name="connsiteY2" fmla="*/ 3169931 h 4327599"/>
                <a:gd name="connsiteX3" fmla="*/ 2546473 w 2802387"/>
                <a:gd name="connsiteY3" fmla="*/ 694563 h 4327599"/>
                <a:gd name="connsiteX4" fmla="*/ 2575603 w 2802387"/>
                <a:gd name="connsiteY4" fmla="*/ 516074 h 4327599"/>
                <a:gd name="connsiteX5" fmla="*/ 2796168 w 2802387"/>
                <a:gd name="connsiteY5" fmla="*/ 252582 h 4327599"/>
                <a:gd name="connsiteX6" fmla="*/ 2736931 w 2802387"/>
                <a:gd name="connsiteY6" fmla="*/ 0 h 4327599"/>
                <a:gd name="connsiteX0" fmla="*/ 1807156 w 2814279"/>
                <a:gd name="connsiteY0" fmla="*/ 4327599 h 4327599"/>
                <a:gd name="connsiteX1" fmla="*/ 940940 w 2814279"/>
                <a:gd name="connsiteY1" fmla="*/ 3651784 h 4327599"/>
                <a:gd name="connsiteX2" fmla="*/ 0 w 2814279"/>
                <a:gd name="connsiteY2" fmla="*/ 3169931 h 4327599"/>
                <a:gd name="connsiteX3" fmla="*/ 2546473 w 2814279"/>
                <a:gd name="connsiteY3" fmla="*/ 694563 h 4327599"/>
                <a:gd name="connsiteX4" fmla="*/ 2741026 w 2814279"/>
                <a:gd name="connsiteY4" fmla="*/ 457520 h 4327599"/>
                <a:gd name="connsiteX5" fmla="*/ 2575603 w 2814279"/>
                <a:gd name="connsiteY5" fmla="*/ 516074 h 4327599"/>
                <a:gd name="connsiteX6" fmla="*/ 2796168 w 2814279"/>
                <a:gd name="connsiteY6" fmla="*/ 252582 h 4327599"/>
                <a:gd name="connsiteX7" fmla="*/ 2736931 w 2814279"/>
                <a:gd name="connsiteY7" fmla="*/ 0 h 4327599"/>
                <a:gd name="connsiteX0" fmla="*/ 1807156 w 2802387"/>
                <a:gd name="connsiteY0" fmla="*/ 4327599 h 4327599"/>
                <a:gd name="connsiteX1" fmla="*/ 940940 w 2802387"/>
                <a:gd name="connsiteY1" fmla="*/ 3651784 h 4327599"/>
                <a:gd name="connsiteX2" fmla="*/ 0 w 2802387"/>
                <a:gd name="connsiteY2" fmla="*/ 3169931 h 4327599"/>
                <a:gd name="connsiteX3" fmla="*/ 2546473 w 2802387"/>
                <a:gd name="connsiteY3" fmla="*/ 694563 h 4327599"/>
                <a:gd name="connsiteX4" fmla="*/ 2588576 w 2802387"/>
                <a:gd name="connsiteY4" fmla="*/ 564869 h 4327599"/>
                <a:gd name="connsiteX5" fmla="*/ 2575603 w 2802387"/>
                <a:gd name="connsiteY5" fmla="*/ 516074 h 4327599"/>
                <a:gd name="connsiteX6" fmla="*/ 2796168 w 2802387"/>
                <a:gd name="connsiteY6" fmla="*/ 252582 h 4327599"/>
                <a:gd name="connsiteX7" fmla="*/ 2736931 w 2802387"/>
                <a:gd name="connsiteY7" fmla="*/ 0 h 4327599"/>
                <a:gd name="connsiteX0" fmla="*/ 1807156 w 2818550"/>
                <a:gd name="connsiteY0" fmla="*/ 4327599 h 4327599"/>
                <a:gd name="connsiteX1" fmla="*/ 940940 w 2818550"/>
                <a:gd name="connsiteY1" fmla="*/ 3651784 h 4327599"/>
                <a:gd name="connsiteX2" fmla="*/ 0 w 2818550"/>
                <a:gd name="connsiteY2" fmla="*/ 3169931 h 4327599"/>
                <a:gd name="connsiteX3" fmla="*/ 2546473 w 2818550"/>
                <a:gd name="connsiteY3" fmla="*/ 694563 h 4327599"/>
                <a:gd name="connsiteX4" fmla="*/ 2750757 w 2818550"/>
                <a:gd name="connsiteY4" fmla="*/ 473785 h 4327599"/>
                <a:gd name="connsiteX5" fmla="*/ 2588576 w 2818550"/>
                <a:gd name="connsiteY5" fmla="*/ 564869 h 4327599"/>
                <a:gd name="connsiteX6" fmla="*/ 2575603 w 2818550"/>
                <a:gd name="connsiteY6" fmla="*/ 516074 h 4327599"/>
                <a:gd name="connsiteX7" fmla="*/ 2796168 w 2818550"/>
                <a:gd name="connsiteY7" fmla="*/ 252582 h 4327599"/>
                <a:gd name="connsiteX8" fmla="*/ 2736931 w 2818550"/>
                <a:gd name="connsiteY8" fmla="*/ 0 h 4327599"/>
                <a:gd name="connsiteX0" fmla="*/ 1807156 w 2818550"/>
                <a:gd name="connsiteY0" fmla="*/ 4327599 h 4327599"/>
                <a:gd name="connsiteX1" fmla="*/ 940940 w 2818550"/>
                <a:gd name="connsiteY1" fmla="*/ 3651784 h 4327599"/>
                <a:gd name="connsiteX2" fmla="*/ 0 w 2818550"/>
                <a:gd name="connsiteY2" fmla="*/ 3169931 h 4327599"/>
                <a:gd name="connsiteX3" fmla="*/ 2546473 w 2818550"/>
                <a:gd name="connsiteY3" fmla="*/ 694563 h 4327599"/>
                <a:gd name="connsiteX4" fmla="*/ 2750757 w 2818550"/>
                <a:gd name="connsiteY4" fmla="*/ 473785 h 4327599"/>
                <a:gd name="connsiteX5" fmla="*/ 2588576 w 2818550"/>
                <a:gd name="connsiteY5" fmla="*/ 564869 h 4327599"/>
                <a:gd name="connsiteX6" fmla="*/ 2575603 w 2818550"/>
                <a:gd name="connsiteY6" fmla="*/ 516074 h 4327599"/>
                <a:gd name="connsiteX7" fmla="*/ 2796168 w 2818550"/>
                <a:gd name="connsiteY7" fmla="*/ 252582 h 4327599"/>
                <a:gd name="connsiteX8" fmla="*/ 2736931 w 2818550"/>
                <a:gd name="connsiteY8" fmla="*/ 0 h 4327599"/>
                <a:gd name="connsiteX0" fmla="*/ 1807156 w 2802387"/>
                <a:gd name="connsiteY0" fmla="*/ 4327599 h 4327599"/>
                <a:gd name="connsiteX1" fmla="*/ 940940 w 2802387"/>
                <a:gd name="connsiteY1" fmla="*/ 3651784 h 4327599"/>
                <a:gd name="connsiteX2" fmla="*/ 0 w 2802387"/>
                <a:gd name="connsiteY2" fmla="*/ 3169931 h 4327599"/>
                <a:gd name="connsiteX3" fmla="*/ 2546473 w 2802387"/>
                <a:gd name="connsiteY3" fmla="*/ 694563 h 4327599"/>
                <a:gd name="connsiteX4" fmla="*/ 2750757 w 2802387"/>
                <a:gd name="connsiteY4" fmla="*/ 473785 h 4327599"/>
                <a:gd name="connsiteX5" fmla="*/ 2588576 w 2802387"/>
                <a:gd name="connsiteY5" fmla="*/ 564869 h 4327599"/>
                <a:gd name="connsiteX6" fmla="*/ 2575603 w 2802387"/>
                <a:gd name="connsiteY6" fmla="*/ 516074 h 4327599"/>
                <a:gd name="connsiteX7" fmla="*/ 2796168 w 2802387"/>
                <a:gd name="connsiteY7" fmla="*/ 252582 h 4327599"/>
                <a:gd name="connsiteX8" fmla="*/ 2736931 w 2802387"/>
                <a:gd name="connsiteY8" fmla="*/ 0 h 4327599"/>
                <a:gd name="connsiteX0" fmla="*/ 1807156 w 2802387"/>
                <a:gd name="connsiteY0" fmla="*/ 4327599 h 4327599"/>
                <a:gd name="connsiteX1" fmla="*/ 940940 w 2802387"/>
                <a:gd name="connsiteY1" fmla="*/ 3651784 h 4327599"/>
                <a:gd name="connsiteX2" fmla="*/ 0 w 2802387"/>
                <a:gd name="connsiteY2" fmla="*/ 3169931 h 4327599"/>
                <a:gd name="connsiteX3" fmla="*/ 2546473 w 2802387"/>
                <a:gd name="connsiteY3" fmla="*/ 694563 h 4327599"/>
                <a:gd name="connsiteX4" fmla="*/ 2601551 w 2802387"/>
                <a:gd name="connsiteY4" fmla="*/ 603905 h 4327599"/>
                <a:gd name="connsiteX5" fmla="*/ 2588576 w 2802387"/>
                <a:gd name="connsiteY5" fmla="*/ 564869 h 4327599"/>
                <a:gd name="connsiteX6" fmla="*/ 2575603 w 2802387"/>
                <a:gd name="connsiteY6" fmla="*/ 516074 h 4327599"/>
                <a:gd name="connsiteX7" fmla="*/ 2796168 w 2802387"/>
                <a:gd name="connsiteY7" fmla="*/ 252582 h 4327599"/>
                <a:gd name="connsiteX8" fmla="*/ 2736931 w 2802387"/>
                <a:gd name="connsiteY8" fmla="*/ 0 h 4327599"/>
                <a:gd name="connsiteX0" fmla="*/ 1807156 w 2736931"/>
                <a:gd name="connsiteY0" fmla="*/ 4327599 h 4327599"/>
                <a:gd name="connsiteX1" fmla="*/ 940940 w 2736931"/>
                <a:gd name="connsiteY1" fmla="*/ 3651784 h 4327599"/>
                <a:gd name="connsiteX2" fmla="*/ 0 w 2736931"/>
                <a:gd name="connsiteY2" fmla="*/ 3169931 h 4327599"/>
                <a:gd name="connsiteX3" fmla="*/ 2546473 w 2736931"/>
                <a:gd name="connsiteY3" fmla="*/ 694563 h 4327599"/>
                <a:gd name="connsiteX4" fmla="*/ 2601551 w 2736931"/>
                <a:gd name="connsiteY4" fmla="*/ 603905 h 4327599"/>
                <a:gd name="connsiteX5" fmla="*/ 2588576 w 2736931"/>
                <a:gd name="connsiteY5" fmla="*/ 564869 h 4327599"/>
                <a:gd name="connsiteX6" fmla="*/ 2575603 w 2736931"/>
                <a:gd name="connsiteY6" fmla="*/ 516074 h 4327599"/>
                <a:gd name="connsiteX7" fmla="*/ 2656694 w 2736931"/>
                <a:gd name="connsiteY7" fmla="*/ 415231 h 4327599"/>
                <a:gd name="connsiteX8" fmla="*/ 2736931 w 2736931"/>
                <a:gd name="connsiteY8" fmla="*/ 0 h 4327599"/>
                <a:gd name="connsiteX0" fmla="*/ 1807156 w 2736931"/>
                <a:gd name="connsiteY0" fmla="*/ 4327599 h 4327599"/>
                <a:gd name="connsiteX1" fmla="*/ 940940 w 2736931"/>
                <a:gd name="connsiteY1" fmla="*/ 3651784 h 4327599"/>
                <a:gd name="connsiteX2" fmla="*/ 0 w 2736931"/>
                <a:gd name="connsiteY2" fmla="*/ 3169931 h 4327599"/>
                <a:gd name="connsiteX3" fmla="*/ 2546473 w 2736931"/>
                <a:gd name="connsiteY3" fmla="*/ 694563 h 4327599"/>
                <a:gd name="connsiteX4" fmla="*/ 2601551 w 2736931"/>
                <a:gd name="connsiteY4" fmla="*/ 603905 h 4327599"/>
                <a:gd name="connsiteX5" fmla="*/ 2588576 w 2736931"/>
                <a:gd name="connsiteY5" fmla="*/ 564869 h 4327599"/>
                <a:gd name="connsiteX6" fmla="*/ 2575603 w 2736931"/>
                <a:gd name="connsiteY6" fmla="*/ 516074 h 4327599"/>
                <a:gd name="connsiteX7" fmla="*/ 2656694 w 2736931"/>
                <a:gd name="connsiteY7" fmla="*/ 415231 h 4327599"/>
                <a:gd name="connsiteX8" fmla="*/ 2736931 w 2736931"/>
                <a:gd name="connsiteY8" fmla="*/ 0 h 4327599"/>
                <a:gd name="connsiteX0" fmla="*/ 1807156 w 2736931"/>
                <a:gd name="connsiteY0" fmla="*/ 4327599 h 4327599"/>
                <a:gd name="connsiteX1" fmla="*/ 940940 w 2736931"/>
                <a:gd name="connsiteY1" fmla="*/ 3651784 h 4327599"/>
                <a:gd name="connsiteX2" fmla="*/ 0 w 2736931"/>
                <a:gd name="connsiteY2" fmla="*/ 3169931 h 4327599"/>
                <a:gd name="connsiteX3" fmla="*/ 2546473 w 2736931"/>
                <a:gd name="connsiteY3" fmla="*/ 694563 h 4327599"/>
                <a:gd name="connsiteX4" fmla="*/ 2601551 w 2736931"/>
                <a:gd name="connsiteY4" fmla="*/ 603905 h 4327599"/>
                <a:gd name="connsiteX5" fmla="*/ 2575603 w 2736931"/>
                <a:gd name="connsiteY5" fmla="*/ 516074 h 4327599"/>
                <a:gd name="connsiteX6" fmla="*/ 2656694 w 2736931"/>
                <a:gd name="connsiteY6" fmla="*/ 415231 h 4327599"/>
                <a:gd name="connsiteX7" fmla="*/ 2736931 w 2736931"/>
                <a:gd name="connsiteY7" fmla="*/ 0 h 4327599"/>
                <a:gd name="connsiteX0" fmla="*/ 1807156 w 2658902"/>
                <a:gd name="connsiteY0" fmla="*/ 4467478 h 4467478"/>
                <a:gd name="connsiteX1" fmla="*/ 940940 w 2658902"/>
                <a:gd name="connsiteY1" fmla="*/ 3791663 h 4467478"/>
                <a:gd name="connsiteX2" fmla="*/ 0 w 2658902"/>
                <a:gd name="connsiteY2" fmla="*/ 3309810 h 4467478"/>
                <a:gd name="connsiteX3" fmla="*/ 2546473 w 2658902"/>
                <a:gd name="connsiteY3" fmla="*/ 834442 h 4467478"/>
                <a:gd name="connsiteX4" fmla="*/ 2601551 w 2658902"/>
                <a:gd name="connsiteY4" fmla="*/ 743784 h 4467478"/>
                <a:gd name="connsiteX5" fmla="*/ 2575603 w 2658902"/>
                <a:gd name="connsiteY5" fmla="*/ 655953 h 4467478"/>
                <a:gd name="connsiteX6" fmla="*/ 2656694 w 2658902"/>
                <a:gd name="connsiteY6" fmla="*/ 555110 h 4467478"/>
                <a:gd name="connsiteX7" fmla="*/ 2376891 w 2658902"/>
                <a:gd name="connsiteY7" fmla="*/ 0 h 4467478"/>
                <a:gd name="connsiteX0" fmla="*/ 1807156 w 2656694"/>
                <a:gd name="connsiteY0" fmla="*/ 4467478 h 4467478"/>
                <a:gd name="connsiteX1" fmla="*/ 940940 w 2656694"/>
                <a:gd name="connsiteY1" fmla="*/ 3791663 h 4467478"/>
                <a:gd name="connsiteX2" fmla="*/ 0 w 2656694"/>
                <a:gd name="connsiteY2" fmla="*/ 3309810 h 4467478"/>
                <a:gd name="connsiteX3" fmla="*/ 2546473 w 2656694"/>
                <a:gd name="connsiteY3" fmla="*/ 834442 h 4467478"/>
                <a:gd name="connsiteX4" fmla="*/ 2601551 w 2656694"/>
                <a:gd name="connsiteY4" fmla="*/ 743784 h 4467478"/>
                <a:gd name="connsiteX5" fmla="*/ 2575603 w 2656694"/>
                <a:gd name="connsiteY5" fmla="*/ 655953 h 4467478"/>
                <a:gd name="connsiteX6" fmla="*/ 2656694 w 2656694"/>
                <a:gd name="connsiteY6" fmla="*/ 555110 h 4467478"/>
                <a:gd name="connsiteX7" fmla="*/ 2376891 w 2656694"/>
                <a:gd name="connsiteY7" fmla="*/ 0 h 4467478"/>
                <a:gd name="connsiteX0" fmla="*/ 1807156 w 2656694"/>
                <a:gd name="connsiteY0" fmla="*/ 4467478 h 4467478"/>
                <a:gd name="connsiteX1" fmla="*/ 940940 w 2656694"/>
                <a:gd name="connsiteY1" fmla="*/ 3791663 h 4467478"/>
                <a:gd name="connsiteX2" fmla="*/ 0 w 2656694"/>
                <a:gd name="connsiteY2" fmla="*/ 3309810 h 4467478"/>
                <a:gd name="connsiteX3" fmla="*/ 2546473 w 2656694"/>
                <a:gd name="connsiteY3" fmla="*/ 834442 h 4467478"/>
                <a:gd name="connsiteX4" fmla="*/ 2601551 w 2656694"/>
                <a:gd name="connsiteY4" fmla="*/ 743784 h 4467478"/>
                <a:gd name="connsiteX5" fmla="*/ 2575603 w 2656694"/>
                <a:gd name="connsiteY5" fmla="*/ 655953 h 4467478"/>
                <a:gd name="connsiteX6" fmla="*/ 2656694 w 2656694"/>
                <a:gd name="connsiteY6" fmla="*/ 555110 h 4467478"/>
                <a:gd name="connsiteX7" fmla="*/ 2429642 w 2656694"/>
                <a:gd name="connsiteY7" fmla="*/ 119210 h 4467478"/>
                <a:gd name="connsiteX8" fmla="*/ 2376891 w 2656694"/>
                <a:gd name="connsiteY8" fmla="*/ 0 h 4467478"/>
                <a:gd name="connsiteX0" fmla="*/ 1807156 w 2656694"/>
                <a:gd name="connsiteY0" fmla="*/ 4360129 h 4360129"/>
                <a:gd name="connsiteX1" fmla="*/ 940940 w 2656694"/>
                <a:gd name="connsiteY1" fmla="*/ 3684314 h 4360129"/>
                <a:gd name="connsiteX2" fmla="*/ 0 w 2656694"/>
                <a:gd name="connsiteY2" fmla="*/ 3202461 h 4360129"/>
                <a:gd name="connsiteX3" fmla="*/ 2546473 w 2656694"/>
                <a:gd name="connsiteY3" fmla="*/ 727093 h 4360129"/>
                <a:gd name="connsiteX4" fmla="*/ 2601551 w 2656694"/>
                <a:gd name="connsiteY4" fmla="*/ 636435 h 4360129"/>
                <a:gd name="connsiteX5" fmla="*/ 2575603 w 2656694"/>
                <a:gd name="connsiteY5" fmla="*/ 548604 h 4360129"/>
                <a:gd name="connsiteX6" fmla="*/ 2656694 w 2656694"/>
                <a:gd name="connsiteY6" fmla="*/ 447761 h 4360129"/>
                <a:gd name="connsiteX7" fmla="*/ 2429642 w 2656694"/>
                <a:gd name="connsiteY7" fmla="*/ 11861 h 4360129"/>
                <a:gd name="connsiteX8" fmla="*/ 2331481 w 2656694"/>
                <a:gd name="connsiteY8" fmla="*/ 0 h 4360129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175788 w 2656694"/>
                <a:gd name="connsiteY8" fmla="*/ 27175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175788 w 2656694"/>
                <a:gd name="connsiteY9" fmla="*/ 27175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282827 w 2656694"/>
                <a:gd name="connsiteY9" fmla="*/ 212595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82827 w 2656694"/>
                <a:gd name="connsiteY10" fmla="*/ 212595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50392 w 2656694"/>
                <a:gd name="connsiteY10" fmla="*/ 293920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77192 w 2656694"/>
                <a:gd name="connsiteY10" fmla="*/ 201685 h 4348268"/>
                <a:gd name="connsiteX11" fmla="*/ 2250392 w 2656694"/>
                <a:gd name="connsiteY11" fmla="*/ 293920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77192 w 2656694"/>
                <a:gd name="connsiteY10" fmla="*/ 201685 h 4348268"/>
                <a:gd name="connsiteX11" fmla="*/ 2254487 w 2656694"/>
                <a:gd name="connsiteY11" fmla="*/ 253732 h 4348268"/>
                <a:gd name="connsiteX12" fmla="*/ 2250392 w 2656694"/>
                <a:gd name="connsiteY12" fmla="*/ 293920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77192 w 2656694"/>
                <a:gd name="connsiteY10" fmla="*/ 201685 h 4348268"/>
                <a:gd name="connsiteX11" fmla="*/ 2254487 w 2656694"/>
                <a:gd name="connsiteY11" fmla="*/ 253732 h 4348268"/>
                <a:gd name="connsiteX12" fmla="*/ 2312021 w 2656694"/>
                <a:gd name="connsiteY12" fmla="*/ 482594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77192 w 2656694"/>
                <a:gd name="connsiteY10" fmla="*/ 201685 h 4348268"/>
                <a:gd name="connsiteX11" fmla="*/ 2280436 w 2656694"/>
                <a:gd name="connsiteY11" fmla="*/ 279756 h 4348268"/>
                <a:gd name="connsiteX12" fmla="*/ 2312021 w 2656694"/>
                <a:gd name="connsiteY12" fmla="*/ 482594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86923 w 2656694"/>
                <a:gd name="connsiteY10" fmla="*/ 201685 h 4348268"/>
                <a:gd name="connsiteX11" fmla="*/ 2280436 w 2656694"/>
                <a:gd name="connsiteY11" fmla="*/ 279756 h 4348268"/>
                <a:gd name="connsiteX12" fmla="*/ 2312021 w 2656694"/>
                <a:gd name="connsiteY12" fmla="*/ 482594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86923 w 2656694"/>
                <a:gd name="connsiteY10" fmla="*/ 201685 h 4348268"/>
                <a:gd name="connsiteX11" fmla="*/ 2280436 w 2656694"/>
                <a:gd name="connsiteY11" fmla="*/ 279756 h 4348268"/>
                <a:gd name="connsiteX12" fmla="*/ 2312021 w 2656694"/>
                <a:gd name="connsiteY12" fmla="*/ 502112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86923 w 2656694"/>
                <a:gd name="connsiteY10" fmla="*/ 201685 h 4348268"/>
                <a:gd name="connsiteX11" fmla="*/ 2280436 w 2656694"/>
                <a:gd name="connsiteY11" fmla="*/ 279756 h 4348268"/>
                <a:gd name="connsiteX12" fmla="*/ 2286923 w 2656694"/>
                <a:gd name="connsiteY12" fmla="*/ 374093 h 4348268"/>
                <a:gd name="connsiteX13" fmla="*/ 2312021 w 2656694"/>
                <a:gd name="connsiteY13" fmla="*/ 502112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86923 w 2656694"/>
                <a:gd name="connsiteY10" fmla="*/ 201685 h 4348268"/>
                <a:gd name="connsiteX11" fmla="*/ 2280436 w 2656694"/>
                <a:gd name="connsiteY11" fmla="*/ 279756 h 4348268"/>
                <a:gd name="connsiteX12" fmla="*/ 2286923 w 2656694"/>
                <a:gd name="connsiteY12" fmla="*/ 374093 h 4348268"/>
                <a:gd name="connsiteX13" fmla="*/ 2273098 w 2656694"/>
                <a:gd name="connsiteY13" fmla="*/ 550907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335577 w 2656694"/>
                <a:gd name="connsiteY8" fmla="*/ 3252 h 4348268"/>
                <a:gd name="connsiteX9" fmla="*/ 2306385 w 2656694"/>
                <a:gd name="connsiteY9" fmla="*/ 100842 h 4348268"/>
                <a:gd name="connsiteX10" fmla="*/ 2286923 w 2656694"/>
                <a:gd name="connsiteY10" fmla="*/ 201685 h 4348268"/>
                <a:gd name="connsiteX11" fmla="*/ 2280436 w 2656694"/>
                <a:gd name="connsiteY11" fmla="*/ 279756 h 4348268"/>
                <a:gd name="connsiteX12" fmla="*/ 2296654 w 2656694"/>
                <a:gd name="connsiteY12" fmla="*/ 370840 h 4348268"/>
                <a:gd name="connsiteX13" fmla="*/ 2273098 w 2656694"/>
                <a:gd name="connsiteY13" fmla="*/ 550907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248000 w 2656694"/>
                <a:gd name="connsiteY8" fmla="*/ 6505 h 4348268"/>
                <a:gd name="connsiteX9" fmla="*/ 2306385 w 2656694"/>
                <a:gd name="connsiteY9" fmla="*/ 100842 h 4348268"/>
                <a:gd name="connsiteX10" fmla="*/ 2286923 w 2656694"/>
                <a:gd name="connsiteY10" fmla="*/ 201685 h 4348268"/>
                <a:gd name="connsiteX11" fmla="*/ 2280436 w 2656694"/>
                <a:gd name="connsiteY11" fmla="*/ 279756 h 4348268"/>
                <a:gd name="connsiteX12" fmla="*/ 2296654 w 2656694"/>
                <a:gd name="connsiteY12" fmla="*/ 370840 h 4348268"/>
                <a:gd name="connsiteX13" fmla="*/ 2273098 w 2656694"/>
                <a:gd name="connsiteY13" fmla="*/ 550907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248000 w 2656694"/>
                <a:gd name="connsiteY8" fmla="*/ 6505 h 4348268"/>
                <a:gd name="connsiteX9" fmla="*/ 2205833 w 2656694"/>
                <a:gd name="connsiteY9" fmla="*/ 201685 h 4348268"/>
                <a:gd name="connsiteX10" fmla="*/ 2286923 w 2656694"/>
                <a:gd name="connsiteY10" fmla="*/ 201685 h 4348268"/>
                <a:gd name="connsiteX11" fmla="*/ 2280436 w 2656694"/>
                <a:gd name="connsiteY11" fmla="*/ 279756 h 4348268"/>
                <a:gd name="connsiteX12" fmla="*/ 2296654 w 2656694"/>
                <a:gd name="connsiteY12" fmla="*/ 370840 h 4348268"/>
                <a:gd name="connsiteX13" fmla="*/ 2273098 w 2656694"/>
                <a:gd name="connsiteY13" fmla="*/ 550907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248000 w 2656694"/>
                <a:gd name="connsiteY8" fmla="*/ 6505 h 4348268"/>
                <a:gd name="connsiteX9" fmla="*/ 2205833 w 2656694"/>
                <a:gd name="connsiteY9" fmla="*/ 201685 h 4348268"/>
                <a:gd name="connsiteX10" fmla="*/ 2131230 w 2656694"/>
                <a:gd name="connsiteY10" fmla="*/ 601803 h 4348268"/>
                <a:gd name="connsiteX11" fmla="*/ 2280436 w 2656694"/>
                <a:gd name="connsiteY11" fmla="*/ 279756 h 4348268"/>
                <a:gd name="connsiteX12" fmla="*/ 2296654 w 2656694"/>
                <a:gd name="connsiteY12" fmla="*/ 370840 h 4348268"/>
                <a:gd name="connsiteX13" fmla="*/ 2273098 w 2656694"/>
                <a:gd name="connsiteY13" fmla="*/ 550907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248000 w 2656694"/>
                <a:gd name="connsiteY8" fmla="*/ 6505 h 4348268"/>
                <a:gd name="connsiteX9" fmla="*/ 2205833 w 2656694"/>
                <a:gd name="connsiteY9" fmla="*/ 201685 h 4348268"/>
                <a:gd name="connsiteX10" fmla="*/ 2131230 w 2656694"/>
                <a:gd name="connsiteY10" fmla="*/ 601803 h 4348268"/>
                <a:gd name="connsiteX11" fmla="*/ 2225295 w 2656694"/>
                <a:gd name="connsiteY11" fmla="*/ 644092 h 4348268"/>
                <a:gd name="connsiteX12" fmla="*/ 2296654 w 2656694"/>
                <a:gd name="connsiteY12" fmla="*/ 370840 h 4348268"/>
                <a:gd name="connsiteX13" fmla="*/ 2273098 w 2656694"/>
                <a:gd name="connsiteY13" fmla="*/ 550907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248000 w 2656694"/>
                <a:gd name="connsiteY8" fmla="*/ 6505 h 4348268"/>
                <a:gd name="connsiteX9" fmla="*/ 2205833 w 2656694"/>
                <a:gd name="connsiteY9" fmla="*/ 201685 h 4348268"/>
                <a:gd name="connsiteX10" fmla="*/ 2131230 w 2656694"/>
                <a:gd name="connsiteY10" fmla="*/ 601803 h 4348268"/>
                <a:gd name="connsiteX11" fmla="*/ 2225295 w 2656694"/>
                <a:gd name="connsiteY11" fmla="*/ 644092 h 4348268"/>
                <a:gd name="connsiteX12" fmla="*/ 2439373 w 2656694"/>
                <a:gd name="connsiteY12" fmla="*/ 709151 h 4348268"/>
                <a:gd name="connsiteX13" fmla="*/ 2273098 w 2656694"/>
                <a:gd name="connsiteY13" fmla="*/ 550907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248000 w 2656694"/>
                <a:gd name="connsiteY8" fmla="*/ 6505 h 4348268"/>
                <a:gd name="connsiteX9" fmla="*/ 2205833 w 2656694"/>
                <a:gd name="connsiteY9" fmla="*/ 201685 h 4348268"/>
                <a:gd name="connsiteX10" fmla="*/ 2131230 w 2656694"/>
                <a:gd name="connsiteY10" fmla="*/ 601803 h 4348268"/>
                <a:gd name="connsiteX11" fmla="*/ 2225295 w 2656694"/>
                <a:gd name="connsiteY11" fmla="*/ 644092 h 4348268"/>
                <a:gd name="connsiteX12" fmla="*/ 2439373 w 2656694"/>
                <a:gd name="connsiteY12" fmla="*/ 709151 h 4348268"/>
                <a:gd name="connsiteX13" fmla="*/ 2409329 w 2656694"/>
                <a:gd name="connsiteY13" fmla="*/ 1435722 h 4348268"/>
                <a:gd name="connsiteX0" fmla="*/ 1807156 w 2656694"/>
                <a:gd name="connsiteY0" fmla="*/ 4348268 h 4348268"/>
                <a:gd name="connsiteX1" fmla="*/ 940940 w 2656694"/>
                <a:gd name="connsiteY1" fmla="*/ 3672453 h 4348268"/>
                <a:gd name="connsiteX2" fmla="*/ 0 w 2656694"/>
                <a:gd name="connsiteY2" fmla="*/ 3190600 h 4348268"/>
                <a:gd name="connsiteX3" fmla="*/ 2546473 w 2656694"/>
                <a:gd name="connsiteY3" fmla="*/ 715232 h 4348268"/>
                <a:gd name="connsiteX4" fmla="*/ 2601551 w 2656694"/>
                <a:gd name="connsiteY4" fmla="*/ 624574 h 4348268"/>
                <a:gd name="connsiteX5" fmla="*/ 2575603 w 2656694"/>
                <a:gd name="connsiteY5" fmla="*/ 536743 h 4348268"/>
                <a:gd name="connsiteX6" fmla="*/ 2656694 w 2656694"/>
                <a:gd name="connsiteY6" fmla="*/ 435900 h 4348268"/>
                <a:gd name="connsiteX7" fmla="*/ 2429642 w 2656694"/>
                <a:gd name="connsiteY7" fmla="*/ 0 h 4348268"/>
                <a:gd name="connsiteX8" fmla="*/ 2244756 w 2656694"/>
                <a:gd name="connsiteY8" fmla="*/ 26023 h 4348268"/>
                <a:gd name="connsiteX9" fmla="*/ 2205833 w 2656694"/>
                <a:gd name="connsiteY9" fmla="*/ 201685 h 4348268"/>
                <a:gd name="connsiteX10" fmla="*/ 2131230 w 2656694"/>
                <a:gd name="connsiteY10" fmla="*/ 601803 h 4348268"/>
                <a:gd name="connsiteX11" fmla="*/ 2225295 w 2656694"/>
                <a:gd name="connsiteY11" fmla="*/ 644092 h 4348268"/>
                <a:gd name="connsiteX12" fmla="*/ 2439373 w 2656694"/>
                <a:gd name="connsiteY12" fmla="*/ 709151 h 4348268"/>
                <a:gd name="connsiteX13" fmla="*/ 2409329 w 2656694"/>
                <a:gd name="connsiteY13" fmla="*/ 1435722 h 4348268"/>
                <a:gd name="connsiteX0" fmla="*/ 1807156 w 2656694"/>
                <a:gd name="connsiteY0" fmla="*/ 4322245 h 4322245"/>
                <a:gd name="connsiteX1" fmla="*/ 940940 w 2656694"/>
                <a:gd name="connsiteY1" fmla="*/ 3646430 h 4322245"/>
                <a:gd name="connsiteX2" fmla="*/ 0 w 2656694"/>
                <a:gd name="connsiteY2" fmla="*/ 3164577 h 4322245"/>
                <a:gd name="connsiteX3" fmla="*/ 2546473 w 2656694"/>
                <a:gd name="connsiteY3" fmla="*/ 689209 h 4322245"/>
                <a:gd name="connsiteX4" fmla="*/ 2601551 w 2656694"/>
                <a:gd name="connsiteY4" fmla="*/ 598551 h 4322245"/>
                <a:gd name="connsiteX5" fmla="*/ 2575603 w 2656694"/>
                <a:gd name="connsiteY5" fmla="*/ 510720 h 4322245"/>
                <a:gd name="connsiteX6" fmla="*/ 2656694 w 2656694"/>
                <a:gd name="connsiteY6" fmla="*/ 409877 h 4322245"/>
                <a:gd name="connsiteX7" fmla="*/ 2432885 w 2656694"/>
                <a:gd name="connsiteY7" fmla="*/ 42290 h 4322245"/>
                <a:gd name="connsiteX8" fmla="*/ 2244756 w 2656694"/>
                <a:gd name="connsiteY8" fmla="*/ 0 h 4322245"/>
                <a:gd name="connsiteX9" fmla="*/ 2205833 w 2656694"/>
                <a:gd name="connsiteY9" fmla="*/ 175662 h 4322245"/>
                <a:gd name="connsiteX10" fmla="*/ 2131230 w 2656694"/>
                <a:gd name="connsiteY10" fmla="*/ 575780 h 4322245"/>
                <a:gd name="connsiteX11" fmla="*/ 2225295 w 2656694"/>
                <a:gd name="connsiteY11" fmla="*/ 618069 h 4322245"/>
                <a:gd name="connsiteX12" fmla="*/ 2439373 w 2656694"/>
                <a:gd name="connsiteY12" fmla="*/ 683128 h 4322245"/>
                <a:gd name="connsiteX13" fmla="*/ 2409329 w 2656694"/>
                <a:gd name="connsiteY13" fmla="*/ 1409699 h 4322245"/>
                <a:gd name="connsiteX0" fmla="*/ 1807156 w 2656694"/>
                <a:gd name="connsiteY0" fmla="*/ 4283209 h 4283209"/>
                <a:gd name="connsiteX1" fmla="*/ 940940 w 2656694"/>
                <a:gd name="connsiteY1" fmla="*/ 3607394 h 4283209"/>
                <a:gd name="connsiteX2" fmla="*/ 0 w 2656694"/>
                <a:gd name="connsiteY2" fmla="*/ 3125541 h 4283209"/>
                <a:gd name="connsiteX3" fmla="*/ 2546473 w 2656694"/>
                <a:gd name="connsiteY3" fmla="*/ 650173 h 4283209"/>
                <a:gd name="connsiteX4" fmla="*/ 2601551 w 2656694"/>
                <a:gd name="connsiteY4" fmla="*/ 559515 h 4283209"/>
                <a:gd name="connsiteX5" fmla="*/ 2575603 w 2656694"/>
                <a:gd name="connsiteY5" fmla="*/ 471684 h 4283209"/>
                <a:gd name="connsiteX6" fmla="*/ 2656694 w 2656694"/>
                <a:gd name="connsiteY6" fmla="*/ 370841 h 4283209"/>
                <a:gd name="connsiteX7" fmla="*/ 2432885 w 2656694"/>
                <a:gd name="connsiteY7" fmla="*/ 3254 h 4283209"/>
                <a:gd name="connsiteX8" fmla="*/ 2231782 w 2656694"/>
                <a:gd name="connsiteY8" fmla="*/ 0 h 4283209"/>
                <a:gd name="connsiteX9" fmla="*/ 2205833 w 2656694"/>
                <a:gd name="connsiteY9" fmla="*/ 136626 h 4283209"/>
                <a:gd name="connsiteX10" fmla="*/ 2131230 w 2656694"/>
                <a:gd name="connsiteY10" fmla="*/ 536744 h 4283209"/>
                <a:gd name="connsiteX11" fmla="*/ 2225295 w 2656694"/>
                <a:gd name="connsiteY11" fmla="*/ 579033 h 4283209"/>
                <a:gd name="connsiteX12" fmla="*/ 2439373 w 2656694"/>
                <a:gd name="connsiteY12" fmla="*/ 644092 h 4283209"/>
                <a:gd name="connsiteX13" fmla="*/ 2409329 w 2656694"/>
                <a:gd name="connsiteY13" fmla="*/ 1370663 h 428320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09329 w 2656694"/>
                <a:gd name="connsiteY13" fmla="*/ 140319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02842 w 2656694"/>
                <a:gd name="connsiteY13" fmla="*/ 1510541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402842 w 2656694"/>
                <a:gd name="connsiteY14" fmla="*/ 1510541 h 4315739"/>
                <a:gd name="connsiteX0" fmla="*/ 1807156 w 2701253"/>
                <a:gd name="connsiteY0" fmla="*/ 4315739 h 4315739"/>
                <a:gd name="connsiteX1" fmla="*/ 940940 w 2701253"/>
                <a:gd name="connsiteY1" fmla="*/ 3639924 h 4315739"/>
                <a:gd name="connsiteX2" fmla="*/ 0 w 2701253"/>
                <a:gd name="connsiteY2" fmla="*/ 3158071 h 4315739"/>
                <a:gd name="connsiteX3" fmla="*/ 2546473 w 2701253"/>
                <a:gd name="connsiteY3" fmla="*/ 682703 h 4315739"/>
                <a:gd name="connsiteX4" fmla="*/ 2601551 w 2701253"/>
                <a:gd name="connsiteY4" fmla="*/ 592045 h 4315739"/>
                <a:gd name="connsiteX5" fmla="*/ 2575603 w 2701253"/>
                <a:gd name="connsiteY5" fmla="*/ 504214 h 4315739"/>
                <a:gd name="connsiteX6" fmla="*/ 2656694 w 2701253"/>
                <a:gd name="connsiteY6" fmla="*/ 403371 h 4315739"/>
                <a:gd name="connsiteX7" fmla="*/ 2432885 w 2701253"/>
                <a:gd name="connsiteY7" fmla="*/ 35784 h 4315739"/>
                <a:gd name="connsiteX8" fmla="*/ 2241513 w 2701253"/>
                <a:gd name="connsiteY8" fmla="*/ 0 h 4315739"/>
                <a:gd name="connsiteX9" fmla="*/ 2205833 w 2701253"/>
                <a:gd name="connsiteY9" fmla="*/ 169156 h 4315739"/>
                <a:gd name="connsiteX10" fmla="*/ 2131230 w 2701253"/>
                <a:gd name="connsiteY10" fmla="*/ 569274 h 4315739"/>
                <a:gd name="connsiteX11" fmla="*/ 2225295 w 2701253"/>
                <a:gd name="connsiteY11" fmla="*/ 611563 h 4315739"/>
                <a:gd name="connsiteX12" fmla="*/ 2439373 w 2701253"/>
                <a:gd name="connsiteY12" fmla="*/ 676622 h 4315739"/>
                <a:gd name="connsiteX13" fmla="*/ 2416667 w 2701253"/>
                <a:gd name="connsiteY13" fmla="*/ 1336979 h 4315739"/>
                <a:gd name="connsiteX14" fmla="*/ 2701253 w 2701253"/>
                <a:gd name="connsiteY14" fmla="*/ 2047285 h 4315739"/>
                <a:gd name="connsiteX0" fmla="*/ 1807156 w 2701253"/>
                <a:gd name="connsiteY0" fmla="*/ 4315739 h 4315739"/>
                <a:gd name="connsiteX1" fmla="*/ 940940 w 2701253"/>
                <a:gd name="connsiteY1" fmla="*/ 3639924 h 4315739"/>
                <a:gd name="connsiteX2" fmla="*/ 0 w 2701253"/>
                <a:gd name="connsiteY2" fmla="*/ 3158071 h 4315739"/>
                <a:gd name="connsiteX3" fmla="*/ 2546473 w 2701253"/>
                <a:gd name="connsiteY3" fmla="*/ 682703 h 4315739"/>
                <a:gd name="connsiteX4" fmla="*/ 2601551 w 2701253"/>
                <a:gd name="connsiteY4" fmla="*/ 592045 h 4315739"/>
                <a:gd name="connsiteX5" fmla="*/ 2575603 w 2701253"/>
                <a:gd name="connsiteY5" fmla="*/ 504214 h 4315739"/>
                <a:gd name="connsiteX6" fmla="*/ 2656694 w 2701253"/>
                <a:gd name="connsiteY6" fmla="*/ 403371 h 4315739"/>
                <a:gd name="connsiteX7" fmla="*/ 2432885 w 2701253"/>
                <a:gd name="connsiteY7" fmla="*/ 35784 h 4315739"/>
                <a:gd name="connsiteX8" fmla="*/ 2241513 w 2701253"/>
                <a:gd name="connsiteY8" fmla="*/ 0 h 4315739"/>
                <a:gd name="connsiteX9" fmla="*/ 2205833 w 2701253"/>
                <a:gd name="connsiteY9" fmla="*/ 169156 h 4315739"/>
                <a:gd name="connsiteX10" fmla="*/ 2131230 w 2701253"/>
                <a:gd name="connsiteY10" fmla="*/ 569274 h 4315739"/>
                <a:gd name="connsiteX11" fmla="*/ 2225295 w 2701253"/>
                <a:gd name="connsiteY11" fmla="*/ 611563 h 4315739"/>
                <a:gd name="connsiteX12" fmla="*/ 2439373 w 2701253"/>
                <a:gd name="connsiteY12" fmla="*/ 676622 h 4315739"/>
                <a:gd name="connsiteX13" fmla="*/ 2416667 w 2701253"/>
                <a:gd name="connsiteY13" fmla="*/ 1336979 h 4315739"/>
                <a:gd name="connsiteX14" fmla="*/ 2559385 w 2701253"/>
                <a:gd name="connsiteY14" fmla="*/ 1681796 h 4315739"/>
                <a:gd name="connsiteX15" fmla="*/ 2701253 w 2701253"/>
                <a:gd name="connsiteY15" fmla="*/ 2047285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185520 w 2656694"/>
                <a:gd name="connsiteY15" fmla="*/ 1842347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185520 w 2656694"/>
                <a:gd name="connsiteY16" fmla="*/ 1842347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146597 w 2656694"/>
                <a:gd name="connsiteY16" fmla="*/ 1917165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1955225 w 2656694"/>
                <a:gd name="connsiteY16" fmla="*/ 196921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137717 w 2656694"/>
                <a:gd name="connsiteY16" fmla="*/ 1880229 h 4315739"/>
                <a:gd name="connsiteX17" fmla="*/ 1955225 w 2656694"/>
                <a:gd name="connsiteY17" fmla="*/ 196921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55225 w 2656694"/>
                <a:gd name="connsiteY17" fmla="*/ 196921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861160 w 2656694"/>
                <a:gd name="connsiteY17" fmla="*/ 1998490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61160 w 2656694"/>
                <a:gd name="connsiteY18" fmla="*/ 1998490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61160 w 2656694"/>
                <a:gd name="connsiteY19" fmla="*/ 1998490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799532 w 2656694"/>
                <a:gd name="connsiteY19" fmla="*/ 216439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799532 w 2656694"/>
                <a:gd name="connsiteY19" fmla="*/ 2164393 h 4315739"/>
                <a:gd name="connsiteX20" fmla="*/ 1832819 w 2656694"/>
                <a:gd name="connsiteY20" fmla="*/ 209167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660057 w 2656694"/>
                <a:gd name="connsiteY19" fmla="*/ 2167646 h 4315739"/>
                <a:gd name="connsiteX20" fmla="*/ 1832819 w 2656694"/>
                <a:gd name="connsiteY20" fmla="*/ 209167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660057 w 2656694"/>
                <a:gd name="connsiteY19" fmla="*/ 2167646 h 4315739"/>
                <a:gd name="connsiteX20" fmla="*/ 1680369 w 2656694"/>
                <a:gd name="connsiteY20" fmla="*/ 2303118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80369 w 2656694"/>
                <a:gd name="connsiteY20" fmla="*/ 2303118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583061 w 2656694"/>
                <a:gd name="connsiteY20" fmla="*/ 2199022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583061 w 2656694"/>
                <a:gd name="connsiteY20" fmla="*/ 2199022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583061 w 2656694"/>
                <a:gd name="connsiteY21" fmla="*/ 2199022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85201 w 2656694"/>
                <a:gd name="connsiteY21" fmla="*/ 2729260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26817 w 2656694"/>
                <a:gd name="connsiteY21" fmla="*/ 283010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1326817 w 2656694"/>
                <a:gd name="connsiteY22" fmla="*/ 283010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1005700 w 2656694"/>
                <a:gd name="connsiteY22" fmla="*/ 2739019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1018674 w 2656694"/>
                <a:gd name="connsiteY22" fmla="*/ 2992752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1167880 w 2656694"/>
                <a:gd name="connsiteY22" fmla="*/ 2875645 h 4315739"/>
                <a:gd name="connsiteX23" fmla="*/ 1018674 w 2656694"/>
                <a:gd name="connsiteY23" fmla="*/ 2992752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76507 w 2656694"/>
                <a:gd name="connsiteY22" fmla="*/ 2739019 h 4315739"/>
                <a:gd name="connsiteX23" fmla="*/ 1018674 w 2656694"/>
                <a:gd name="connsiteY23" fmla="*/ 2992752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76507 w 2656694"/>
                <a:gd name="connsiteY22" fmla="*/ 2739019 h 4315739"/>
                <a:gd name="connsiteX23" fmla="*/ 1021918 w 2656694"/>
                <a:gd name="connsiteY23" fmla="*/ 3142390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76507 w 2656694"/>
                <a:gd name="connsiteY22" fmla="*/ 2739019 h 4315739"/>
                <a:gd name="connsiteX23" fmla="*/ 1021918 w 2656694"/>
                <a:gd name="connsiteY23" fmla="*/ 3142390 h 4315739"/>
                <a:gd name="connsiteX24" fmla="*/ 1005700 w 2656694"/>
                <a:gd name="connsiteY24" fmla="*/ 2992752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76507 w 2656694"/>
                <a:gd name="connsiteY22" fmla="*/ 2739019 h 4315739"/>
                <a:gd name="connsiteX23" fmla="*/ 1284650 w 2656694"/>
                <a:gd name="connsiteY23" fmla="*/ 3048053 h 4315739"/>
                <a:gd name="connsiteX24" fmla="*/ 1005700 w 2656694"/>
                <a:gd name="connsiteY24" fmla="*/ 2992752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76507 w 2656694"/>
                <a:gd name="connsiteY22" fmla="*/ 2739019 h 4315739"/>
                <a:gd name="connsiteX23" fmla="*/ 1284650 w 2656694"/>
                <a:gd name="connsiteY23" fmla="*/ 3048053 h 4315739"/>
                <a:gd name="connsiteX24" fmla="*/ 1005700 w 2656694"/>
                <a:gd name="connsiteY24" fmla="*/ 2992752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76507 w 2656694"/>
                <a:gd name="connsiteY22" fmla="*/ 2739019 h 4315739"/>
                <a:gd name="connsiteX23" fmla="*/ 1284650 w 2656694"/>
                <a:gd name="connsiteY23" fmla="*/ 3048053 h 4315739"/>
                <a:gd name="connsiteX24" fmla="*/ 1080303 w 2656694"/>
                <a:gd name="connsiteY24" fmla="*/ 3197691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76507 w 2656694"/>
                <a:gd name="connsiteY22" fmla="*/ 2739019 h 4315739"/>
                <a:gd name="connsiteX23" fmla="*/ 1008944 w 2656694"/>
                <a:gd name="connsiteY23" fmla="*/ 3009017 h 4315739"/>
                <a:gd name="connsiteX24" fmla="*/ 1080303 w 2656694"/>
                <a:gd name="connsiteY24" fmla="*/ 3197691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76507 w 2656694"/>
                <a:gd name="connsiteY22" fmla="*/ 2739019 h 4315739"/>
                <a:gd name="connsiteX23" fmla="*/ 1008944 w 2656694"/>
                <a:gd name="connsiteY23" fmla="*/ 3009017 h 4315739"/>
                <a:gd name="connsiteX24" fmla="*/ 1349522 w 2656694"/>
                <a:gd name="connsiteY24" fmla="*/ 2950464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349522 w 2656694"/>
                <a:gd name="connsiteY24" fmla="*/ 2950464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349522 w 2656694"/>
                <a:gd name="connsiteY25" fmla="*/ 2950464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323573 w 2656694"/>
                <a:gd name="connsiteY25" fmla="*/ 3168415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323573 w 2656694"/>
                <a:gd name="connsiteY26" fmla="*/ 3168415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508458 w 2656694"/>
                <a:gd name="connsiteY26" fmla="*/ 3161909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508458 w 2656694"/>
                <a:gd name="connsiteY26" fmla="*/ 3161909 h 4315739"/>
                <a:gd name="connsiteX27" fmla="*/ 1424125 w 2656694"/>
                <a:gd name="connsiteY27" fmla="*/ 3135884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638203 w 2656694"/>
                <a:gd name="connsiteY26" fmla="*/ 3061066 h 4315739"/>
                <a:gd name="connsiteX27" fmla="*/ 1424125 w 2656694"/>
                <a:gd name="connsiteY27" fmla="*/ 3135884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638203 w 2656694"/>
                <a:gd name="connsiteY26" fmla="*/ 3061066 h 4315739"/>
                <a:gd name="connsiteX27" fmla="*/ 1589549 w 2656694"/>
                <a:gd name="connsiteY27" fmla="*/ 3262751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589549 w 2656694"/>
                <a:gd name="connsiteY27" fmla="*/ 3262751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589549 w 2656694"/>
                <a:gd name="connsiteY27" fmla="*/ 3262751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505216 w 2656694"/>
                <a:gd name="connsiteY27" fmla="*/ 3392871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505216 w 2656694"/>
                <a:gd name="connsiteY28" fmla="*/ 3392871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806871 w 2656694"/>
                <a:gd name="connsiteY28" fmla="*/ 3483955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2137718 w 2656694"/>
                <a:gd name="connsiteY28" fmla="*/ 3584798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54972 w 2656694"/>
                <a:gd name="connsiteY28" fmla="*/ 3389618 h 4315739"/>
                <a:gd name="connsiteX29" fmla="*/ 2137718 w 2656694"/>
                <a:gd name="connsiteY29" fmla="*/ 3584798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137718 w 2656694"/>
                <a:gd name="connsiteY29" fmla="*/ 3584798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338822 w 2656694"/>
                <a:gd name="connsiteY29" fmla="*/ 363359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290167 w 2656694"/>
                <a:gd name="connsiteY29" fmla="*/ 3614074 h 4315739"/>
                <a:gd name="connsiteX30" fmla="*/ 2338822 w 2656694"/>
                <a:gd name="connsiteY30" fmla="*/ 3633593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290167 w 2656694"/>
                <a:gd name="connsiteY29" fmla="*/ 3614074 h 4315739"/>
                <a:gd name="connsiteX30" fmla="*/ 2413425 w 2656694"/>
                <a:gd name="connsiteY30" fmla="*/ 3701906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290167 w 2656694"/>
                <a:gd name="connsiteY29" fmla="*/ 3614074 h 4315739"/>
                <a:gd name="connsiteX30" fmla="*/ 2345308 w 2656694"/>
                <a:gd name="connsiteY30" fmla="*/ 3653110 h 4315739"/>
                <a:gd name="connsiteX31" fmla="*/ 2413425 w 2656694"/>
                <a:gd name="connsiteY31" fmla="*/ 3701906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290167 w 2656694"/>
                <a:gd name="connsiteY29" fmla="*/ 3614074 h 4315739"/>
                <a:gd name="connsiteX30" fmla="*/ 2345308 w 2656694"/>
                <a:gd name="connsiteY30" fmla="*/ 3653110 h 4315739"/>
                <a:gd name="connsiteX31" fmla="*/ 2432886 w 2656694"/>
                <a:gd name="connsiteY31" fmla="*/ 3832026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290167 w 2656694"/>
                <a:gd name="connsiteY29" fmla="*/ 3614074 h 4315739"/>
                <a:gd name="connsiteX30" fmla="*/ 2345308 w 2656694"/>
                <a:gd name="connsiteY30" fmla="*/ 3653110 h 4315739"/>
                <a:gd name="connsiteX31" fmla="*/ 2380988 w 2656694"/>
                <a:gd name="connsiteY31" fmla="*/ 3731182 h 4315739"/>
                <a:gd name="connsiteX32" fmla="*/ 2432886 w 2656694"/>
                <a:gd name="connsiteY32" fmla="*/ 3832026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290167 w 2656694"/>
                <a:gd name="connsiteY29" fmla="*/ 3614074 h 4315739"/>
                <a:gd name="connsiteX30" fmla="*/ 2345308 w 2656694"/>
                <a:gd name="connsiteY30" fmla="*/ 3653110 h 4315739"/>
                <a:gd name="connsiteX31" fmla="*/ 2413424 w 2656694"/>
                <a:gd name="connsiteY31" fmla="*/ 3721423 h 4315739"/>
                <a:gd name="connsiteX32" fmla="*/ 2432886 w 2656694"/>
                <a:gd name="connsiteY32" fmla="*/ 3832026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290167 w 2656694"/>
                <a:gd name="connsiteY29" fmla="*/ 3614074 h 4315739"/>
                <a:gd name="connsiteX30" fmla="*/ 2345308 w 2656694"/>
                <a:gd name="connsiteY30" fmla="*/ 3653110 h 4315739"/>
                <a:gd name="connsiteX31" fmla="*/ 2413424 w 2656694"/>
                <a:gd name="connsiteY31" fmla="*/ 3721423 h 4315739"/>
                <a:gd name="connsiteX32" fmla="*/ 2439374 w 2656694"/>
                <a:gd name="connsiteY32" fmla="*/ 3890579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290167 w 2656694"/>
                <a:gd name="connsiteY29" fmla="*/ 3614074 h 4315739"/>
                <a:gd name="connsiteX30" fmla="*/ 2345308 w 2656694"/>
                <a:gd name="connsiteY30" fmla="*/ 3653110 h 4315739"/>
                <a:gd name="connsiteX31" fmla="*/ 2413424 w 2656694"/>
                <a:gd name="connsiteY31" fmla="*/ 3721423 h 4315739"/>
                <a:gd name="connsiteX32" fmla="*/ 2429642 w 2656694"/>
                <a:gd name="connsiteY32" fmla="*/ 3851543 h 4315739"/>
                <a:gd name="connsiteX33" fmla="*/ 2439374 w 2656694"/>
                <a:gd name="connsiteY33" fmla="*/ 3890579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290167 w 2656694"/>
                <a:gd name="connsiteY29" fmla="*/ 3614074 h 4315739"/>
                <a:gd name="connsiteX30" fmla="*/ 2345308 w 2656694"/>
                <a:gd name="connsiteY30" fmla="*/ 3653110 h 4315739"/>
                <a:gd name="connsiteX31" fmla="*/ 2413424 w 2656694"/>
                <a:gd name="connsiteY31" fmla="*/ 3721423 h 4315739"/>
                <a:gd name="connsiteX32" fmla="*/ 2429642 w 2656694"/>
                <a:gd name="connsiteY32" fmla="*/ 3851543 h 4315739"/>
                <a:gd name="connsiteX33" fmla="*/ 2595068 w 2656694"/>
                <a:gd name="connsiteY33" fmla="*/ 3545762 h 4315739"/>
                <a:gd name="connsiteX0" fmla="*/ 1807156 w 2656694"/>
                <a:gd name="connsiteY0" fmla="*/ 4315739 h 4315739"/>
                <a:gd name="connsiteX1" fmla="*/ 940940 w 2656694"/>
                <a:gd name="connsiteY1" fmla="*/ 3639924 h 4315739"/>
                <a:gd name="connsiteX2" fmla="*/ 0 w 2656694"/>
                <a:gd name="connsiteY2" fmla="*/ 3158071 h 4315739"/>
                <a:gd name="connsiteX3" fmla="*/ 2546473 w 2656694"/>
                <a:gd name="connsiteY3" fmla="*/ 682703 h 4315739"/>
                <a:gd name="connsiteX4" fmla="*/ 2601551 w 2656694"/>
                <a:gd name="connsiteY4" fmla="*/ 592045 h 4315739"/>
                <a:gd name="connsiteX5" fmla="*/ 2575603 w 2656694"/>
                <a:gd name="connsiteY5" fmla="*/ 504214 h 4315739"/>
                <a:gd name="connsiteX6" fmla="*/ 2656694 w 2656694"/>
                <a:gd name="connsiteY6" fmla="*/ 403371 h 4315739"/>
                <a:gd name="connsiteX7" fmla="*/ 2432885 w 2656694"/>
                <a:gd name="connsiteY7" fmla="*/ 35784 h 4315739"/>
                <a:gd name="connsiteX8" fmla="*/ 2241513 w 2656694"/>
                <a:gd name="connsiteY8" fmla="*/ 0 h 4315739"/>
                <a:gd name="connsiteX9" fmla="*/ 2205833 w 2656694"/>
                <a:gd name="connsiteY9" fmla="*/ 169156 h 4315739"/>
                <a:gd name="connsiteX10" fmla="*/ 2131230 w 2656694"/>
                <a:gd name="connsiteY10" fmla="*/ 569274 h 4315739"/>
                <a:gd name="connsiteX11" fmla="*/ 2225295 w 2656694"/>
                <a:gd name="connsiteY11" fmla="*/ 611563 h 4315739"/>
                <a:gd name="connsiteX12" fmla="*/ 2439373 w 2656694"/>
                <a:gd name="connsiteY12" fmla="*/ 676622 h 4315739"/>
                <a:gd name="connsiteX13" fmla="*/ 2416667 w 2656694"/>
                <a:gd name="connsiteY13" fmla="*/ 1336979 h 4315739"/>
                <a:gd name="connsiteX14" fmla="*/ 2559385 w 2656694"/>
                <a:gd name="connsiteY14" fmla="*/ 1681796 h 4315739"/>
                <a:gd name="connsiteX15" fmla="*/ 2257731 w 2656694"/>
                <a:gd name="connsiteY15" fmla="*/ 1818422 h 4315739"/>
                <a:gd name="connsiteX16" fmla="*/ 2095551 w 2656694"/>
                <a:gd name="connsiteY16" fmla="*/ 1899747 h 4315739"/>
                <a:gd name="connsiteX17" fmla="*/ 1972294 w 2656694"/>
                <a:gd name="connsiteY17" fmla="*/ 1948542 h 4315739"/>
                <a:gd name="connsiteX18" fmla="*/ 1897691 w 2656694"/>
                <a:gd name="connsiteY18" fmla="*/ 1974566 h 4315739"/>
                <a:gd name="connsiteX19" fmla="*/ 1818993 w 2656694"/>
                <a:gd name="connsiteY19" fmla="*/ 2105839 h 4315739"/>
                <a:gd name="connsiteX20" fmla="*/ 1673882 w 2656694"/>
                <a:gd name="connsiteY20" fmla="*/ 2156733 h 4315739"/>
                <a:gd name="connsiteX21" fmla="*/ 1391689 w 2656694"/>
                <a:gd name="connsiteY21" fmla="*/ 2696730 h 4315739"/>
                <a:gd name="connsiteX22" fmla="*/ 982995 w 2656694"/>
                <a:gd name="connsiteY22" fmla="*/ 2755284 h 4315739"/>
                <a:gd name="connsiteX23" fmla="*/ 1008944 w 2656694"/>
                <a:gd name="connsiteY23" fmla="*/ 3009017 h 4315739"/>
                <a:gd name="connsiteX24" fmla="*/ 1180854 w 2656694"/>
                <a:gd name="connsiteY24" fmla="*/ 2976487 h 4315739"/>
                <a:gd name="connsiteX25" fmla="*/ 1255457 w 2656694"/>
                <a:gd name="connsiteY25" fmla="*/ 3077330 h 4315739"/>
                <a:gd name="connsiteX26" fmla="*/ 1430613 w 2656694"/>
                <a:gd name="connsiteY26" fmla="*/ 3135885 h 4315739"/>
                <a:gd name="connsiteX27" fmla="*/ 1463048 w 2656694"/>
                <a:gd name="connsiteY27" fmla="*/ 3246486 h 4315739"/>
                <a:gd name="connsiteX28" fmla="*/ 1722536 w 2656694"/>
                <a:gd name="connsiteY28" fmla="*/ 3415643 h 4315739"/>
                <a:gd name="connsiteX29" fmla="*/ 2290167 w 2656694"/>
                <a:gd name="connsiteY29" fmla="*/ 3614074 h 4315739"/>
                <a:gd name="connsiteX30" fmla="*/ 2345308 w 2656694"/>
                <a:gd name="connsiteY30" fmla="*/ 3653110 h 4315739"/>
                <a:gd name="connsiteX31" fmla="*/ 2413424 w 2656694"/>
                <a:gd name="connsiteY31" fmla="*/ 3721423 h 4315739"/>
                <a:gd name="connsiteX32" fmla="*/ 2429642 w 2656694"/>
                <a:gd name="connsiteY32" fmla="*/ 3851543 h 4315739"/>
                <a:gd name="connsiteX33" fmla="*/ 2546411 w 2656694"/>
                <a:gd name="connsiteY33" fmla="*/ 3617327 h 4315739"/>
                <a:gd name="connsiteX34" fmla="*/ 2595068 w 2656694"/>
                <a:gd name="connsiteY34" fmla="*/ 3545762 h 4315739"/>
                <a:gd name="connsiteX0" fmla="*/ 1807156 w 2828608"/>
                <a:gd name="connsiteY0" fmla="*/ 4315739 h 4315739"/>
                <a:gd name="connsiteX1" fmla="*/ 940940 w 2828608"/>
                <a:gd name="connsiteY1" fmla="*/ 3639924 h 4315739"/>
                <a:gd name="connsiteX2" fmla="*/ 0 w 2828608"/>
                <a:gd name="connsiteY2" fmla="*/ 3158071 h 4315739"/>
                <a:gd name="connsiteX3" fmla="*/ 2546473 w 2828608"/>
                <a:gd name="connsiteY3" fmla="*/ 682703 h 4315739"/>
                <a:gd name="connsiteX4" fmla="*/ 2601551 w 2828608"/>
                <a:gd name="connsiteY4" fmla="*/ 592045 h 4315739"/>
                <a:gd name="connsiteX5" fmla="*/ 2575603 w 2828608"/>
                <a:gd name="connsiteY5" fmla="*/ 504214 h 4315739"/>
                <a:gd name="connsiteX6" fmla="*/ 2656694 w 2828608"/>
                <a:gd name="connsiteY6" fmla="*/ 403371 h 4315739"/>
                <a:gd name="connsiteX7" fmla="*/ 2432885 w 2828608"/>
                <a:gd name="connsiteY7" fmla="*/ 35784 h 4315739"/>
                <a:gd name="connsiteX8" fmla="*/ 2241513 w 2828608"/>
                <a:gd name="connsiteY8" fmla="*/ 0 h 4315739"/>
                <a:gd name="connsiteX9" fmla="*/ 2205833 w 2828608"/>
                <a:gd name="connsiteY9" fmla="*/ 169156 h 4315739"/>
                <a:gd name="connsiteX10" fmla="*/ 2131230 w 2828608"/>
                <a:gd name="connsiteY10" fmla="*/ 569274 h 4315739"/>
                <a:gd name="connsiteX11" fmla="*/ 2225295 w 2828608"/>
                <a:gd name="connsiteY11" fmla="*/ 611563 h 4315739"/>
                <a:gd name="connsiteX12" fmla="*/ 2439373 w 2828608"/>
                <a:gd name="connsiteY12" fmla="*/ 676622 h 4315739"/>
                <a:gd name="connsiteX13" fmla="*/ 2416667 w 2828608"/>
                <a:gd name="connsiteY13" fmla="*/ 1336979 h 4315739"/>
                <a:gd name="connsiteX14" fmla="*/ 2559385 w 2828608"/>
                <a:gd name="connsiteY14" fmla="*/ 1681796 h 4315739"/>
                <a:gd name="connsiteX15" fmla="*/ 2257731 w 2828608"/>
                <a:gd name="connsiteY15" fmla="*/ 1818422 h 4315739"/>
                <a:gd name="connsiteX16" fmla="*/ 2095551 w 2828608"/>
                <a:gd name="connsiteY16" fmla="*/ 1899747 h 4315739"/>
                <a:gd name="connsiteX17" fmla="*/ 1972294 w 2828608"/>
                <a:gd name="connsiteY17" fmla="*/ 1948542 h 4315739"/>
                <a:gd name="connsiteX18" fmla="*/ 1897691 w 2828608"/>
                <a:gd name="connsiteY18" fmla="*/ 1974566 h 4315739"/>
                <a:gd name="connsiteX19" fmla="*/ 1818993 w 2828608"/>
                <a:gd name="connsiteY19" fmla="*/ 2105839 h 4315739"/>
                <a:gd name="connsiteX20" fmla="*/ 1673882 w 2828608"/>
                <a:gd name="connsiteY20" fmla="*/ 2156733 h 4315739"/>
                <a:gd name="connsiteX21" fmla="*/ 1391689 w 2828608"/>
                <a:gd name="connsiteY21" fmla="*/ 2696730 h 4315739"/>
                <a:gd name="connsiteX22" fmla="*/ 982995 w 2828608"/>
                <a:gd name="connsiteY22" fmla="*/ 2755284 h 4315739"/>
                <a:gd name="connsiteX23" fmla="*/ 1008944 w 2828608"/>
                <a:gd name="connsiteY23" fmla="*/ 3009017 h 4315739"/>
                <a:gd name="connsiteX24" fmla="*/ 1180854 w 2828608"/>
                <a:gd name="connsiteY24" fmla="*/ 2976487 h 4315739"/>
                <a:gd name="connsiteX25" fmla="*/ 1255457 w 2828608"/>
                <a:gd name="connsiteY25" fmla="*/ 3077330 h 4315739"/>
                <a:gd name="connsiteX26" fmla="*/ 1430613 w 2828608"/>
                <a:gd name="connsiteY26" fmla="*/ 3135885 h 4315739"/>
                <a:gd name="connsiteX27" fmla="*/ 1463048 w 2828608"/>
                <a:gd name="connsiteY27" fmla="*/ 3246486 h 4315739"/>
                <a:gd name="connsiteX28" fmla="*/ 1722536 w 2828608"/>
                <a:gd name="connsiteY28" fmla="*/ 3415643 h 4315739"/>
                <a:gd name="connsiteX29" fmla="*/ 2290167 w 2828608"/>
                <a:gd name="connsiteY29" fmla="*/ 3614074 h 4315739"/>
                <a:gd name="connsiteX30" fmla="*/ 2345308 w 2828608"/>
                <a:gd name="connsiteY30" fmla="*/ 3653110 h 4315739"/>
                <a:gd name="connsiteX31" fmla="*/ 2413424 w 2828608"/>
                <a:gd name="connsiteY31" fmla="*/ 3721423 h 4315739"/>
                <a:gd name="connsiteX32" fmla="*/ 2429642 w 2828608"/>
                <a:gd name="connsiteY32" fmla="*/ 3851543 h 4315739"/>
                <a:gd name="connsiteX33" fmla="*/ 2546411 w 2828608"/>
                <a:gd name="connsiteY33" fmla="*/ 3617327 h 4315739"/>
                <a:gd name="connsiteX34" fmla="*/ 2828608 w 2828608"/>
                <a:gd name="connsiteY34" fmla="*/ 3340824 h 4315739"/>
                <a:gd name="connsiteX0" fmla="*/ 1807156 w 2828608"/>
                <a:gd name="connsiteY0" fmla="*/ 4315739 h 4315739"/>
                <a:gd name="connsiteX1" fmla="*/ 940940 w 2828608"/>
                <a:gd name="connsiteY1" fmla="*/ 3639924 h 4315739"/>
                <a:gd name="connsiteX2" fmla="*/ 0 w 2828608"/>
                <a:gd name="connsiteY2" fmla="*/ 3158071 h 4315739"/>
                <a:gd name="connsiteX3" fmla="*/ 2546473 w 2828608"/>
                <a:gd name="connsiteY3" fmla="*/ 682703 h 4315739"/>
                <a:gd name="connsiteX4" fmla="*/ 2601551 w 2828608"/>
                <a:gd name="connsiteY4" fmla="*/ 592045 h 4315739"/>
                <a:gd name="connsiteX5" fmla="*/ 2575603 w 2828608"/>
                <a:gd name="connsiteY5" fmla="*/ 504214 h 4315739"/>
                <a:gd name="connsiteX6" fmla="*/ 2656694 w 2828608"/>
                <a:gd name="connsiteY6" fmla="*/ 403371 h 4315739"/>
                <a:gd name="connsiteX7" fmla="*/ 2432885 w 2828608"/>
                <a:gd name="connsiteY7" fmla="*/ 35784 h 4315739"/>
                <a:gd name="connsiteX8" fmla="*/ 2241513 w 2828608"/>
                <a:gd name="connsiteY8" fmla="*/ 0 h 4315739"/>
                <a:gd name="connsiteX9" fmla="*/ 2205833 w 2828608"/>
                <a:gd name="connsiteY9" fmla="*/ 169156 h 4315739"/>
                <a:gd name="connsiteX10" fmla="*/ 2131230 w 2828608"/>
                <a:gd name="connsiteY10" fmla="*/ 569274 h 4315739"/>
                <a:gd name="connsiteX11" fmla="*/ 2225295 w 2828608"/>
                <a:gd name="connsiteY11" fmla="*/ 611563 h 4315739"/>
                <a:gd name="connsiteX12" fmla="*/ 2439373 w 2828608"/>
                <a:gd name="connsiteY12" fmla="*/ 676622 h 4315739"/>
                <a:gd name="connsiteX13" fmla="*/ 2416667 w 2828608"/>
                <a:gd name="connsiteY13" fmla="*/ 1336979 h 4315739"/>
                <a:gd name="connsiteX14" fmla="*/ 2559385 w 2828608"/>
                <a:gd name="connsiteY14" fmla="*/ 1681796 h 4315739"/>
                <a:gd name="connsiteX15" fmla="*/ 2257731 w 2828608"/>
                <a:gd name="connsiteY15" fmla="*/ 1818422 h 4315739"/>
                <a:gd name="connsiteX16" fmla="*/ 2095551 w 2828608"/>
                <a:gd name="connsiteY16" fmla="*/ 1899747 h 4315739"/>
                <a:gd name="connsiteX17" fmla="*/ 1972294 w 2828608"/>
                <a:gd name="connsiteY17" fmla="*/ 1948542 h 4315739"/>
                <a:gd name="connsiteX18" fmla="*/ 1897691 w 2828608"/>
                <a:gd name="connsiteY18" fmla="*/ 1974566 h 4315739"/>
                <a:gd name="connsiteX19" fmla="*/ 1818993 w 2828608"/>
                <a:gd name="connsiteY19" fmla="*/ 2105839 h 4315739"/>
                <a:gd name="connsiteX20" fmla="*/ 1673882 w 2828608"/>
                <a:gd name="connsiteY20" fmla="*/ 2156733 h 4315739"/>
                <a:gd name="connsiteX21" fmla="*/ 1391689 w 2828608"/>
                <a:gd name="connsiteY21" fmla="*/ 2696730 h 4315739"/>
                <a:gd name="connsiteX22" fmla="*/ 982995 w 2828608"/>
                <a:gd name="connsiteY22" fmla="*/ 2755284 h 4315739"/>
                <a:gd name="connsiteX23" fmla="*/ 1008944 w 2828608"/>
                <a:gd name="connsiteY23" fmla="*/ 3009017 h 4315739"/>
                <a:gd name="connsiteX24" fmla="*/ 1180854 w 2828608"/>
                <a:gd name="connsiteY24" fmla="*/ 2976487 h 4315739"/>
                <a:gd name="connsiteX25" fmla="*/ 1255457 w 2828608"/>
                <a:gd name="connsiteY25" fmla="*/ 3077330 h 4315739"/>
                <a:gd name="connsiteX26" fmla="*/ 1430613 w 2828608"/>
                <a:gd name="connsiteY26" fmla="*/ 3135885 h 4315739"/>
                <a:gd name="connsiteX27" fmla="*/ 1463048 w 2828608"/>
                <a:gd name="connsiteY27" fmla="*/ 3246486 h 4315739"/>
                <a:gd name="connsiteX28" fmla="*/ 1722536 w 2828608"/>
                <a:gd name="connsiteY28" fmla="*/ 3415643 h 4315739"/>
                <a:gd name="connsiteX29" fmla="*/ 2290167 w 2828608"/>
                <a:gd name="connsiteY29" fmla="*/ 3614074 h 4315739"/>
                <a:gd name="connsiteX30" fmla="*/ 2345308 w 2828608"/>
                <a:gd name="connsiteY30" fmla="*/ 3653110 h 4315739"/>
                <a:gd name="connsiteX31" fmla="*/ 2413424 w 2828608"/>
                <a:gd name="connsiteY31" fmla="*/ 3721423 h 4315739"/>
                <a:gd name="connsiteX32" fmla="*/ 2429642 w 2828608"/>
                <a:gd name="connsiteY32" fmla="*/ 3851543 h 4315739"/>
                <a:gd name="connsiteX33" fmla="*/ 2552899 w 2828608"/>
                <a:gd name="connsiteY33" fmla="*/ 3643351 h 4315739"/>
                <a:gd name="connsiteX34" fmla="*/ 2828608 w 2828608"/>
                <a:gd name="connsiteY34" fmla="*/ 3340824 h 4315739"/>
                <a:gd name="connsiteX0" fmla="*/ 1807156 w 3039442"/>
                <a:gd name="connsiteY0" fmla="*/ 4315739 h 4315739"/>
                <a:gd name="connsiteX1" fmla="*/ 940940 w 3039442"/>
                <a:gd name="connsiteY1" fmla="*/ 3639924 h 4315739"/>
                <a:gd name="connsiteX2" fmla="*/ 0 w 3039442"/>
                <a:gd name="connsiteY2" fmla="*/ 3158071 h 4315739"/>
                <a:gd name="connsiteX3" fmla="*/ 2546473 w 3039442"/>
                <a:gd name="connsiteY3" fmla="*/ 682703 h 4315739"/>
                <a:gd name="connsiteX4" fmla="*/ 2601551 w 3039442"/>
                <a:gd name="connsiteY4" fmla="*/ 592045 h 4315739"/>
                <a:gd name="connsiteX5" fmla="*/ 2575603 w 3039442"/>
                <a:gd name="connsiteY5" fmla="*/ 504214 h 4315739"/>
                <a:gd name="connsiteX6" fmla="*/ 2656694 w 3039442"/>
                <a:gd name="connsiteY6" fmla="*/ 403371 h 4315739"/>
                <a:gd name="connsiteX7" fmla="*/ 2432885 w 3039442"/>
                <a:gd name="connsiteY7" fmla="*/ 35784 h 4315739"/>
                <a:gd name="connsiteX8" fmla="*/ 2241513 w 3039442"/>
                <a:gd name="connsiteY8" fmla="*/ 0 h 4315739"/>
                <a:gd name="connsiteX9" fmla="*/ 2205833 w 3039442"/>
                <a:gd name="connsiteY9" fmla="*/ 169156 h 4315739"/>
                <a:gd name="connsiteX10" fmla="*/ 2131230 w 3039442"/>
                <a:gd name="connsiteY10" fmla="*/ 569274 h 4315739"/>
                <a:gd name="connsiteX11" fmla="*/ 2225295 w 3039442"/>
                <a:gd name="connsiteY11" fmla="*/ 611563 h 4315739"/>
                <a:gd name="connsiteX12" fmla="*/ 2439373 w 3039442"/>
                <a:gd name="connsiteY12" fmla="*/ 676622 h 4315739"/>
                <a:gd name="connsiteX13" fmla="*/ 2416667 w 3039442"/>
                <a:gd name="connsiteY13" fmla="*/ 1336979 h 4315739"/>
                <a:gd name="connsiteX14" fmla="*/ 2559385 w 3039442"/>
                <a:gd name="connsiteY14" fmla="*/ 1681796 h 4315739"/>
                <a:gd name="connsiteX15" fmla="*/ 2257731 w 3039442"/>
                <a:gd name="connsiteY15" fmla="*/ 1818422 h 4315739"/>
                <a:gd name="connsiteX16" fmla="*/ 2095551 w 3039442"/>
                <a:gd name="connsiteY16" fmla="*/ 1899747 h 4315739"/>
                <a:gd name="connsiteX17" fmla="*/ 1972294 w 3039442"/>
                <a:gd name="connsiteY17" fmla="*/ 1948542 h 4315739"/>
                <a:gd name="connsiteX18" fmla="*/ 1897691 w 3039442"/>
                <a:gd name="connsiteY18" fmla="*/ 1974566 h 4315739"/>
                <a:gd name="connsiteX19" fmla="*/ 1818993 w 3039442"/>
                <a:gd name="connsiteY19" fmla="*/ 2105839 h 4315739"/>
                <a:gd name="connsiteX20" fmla="*/ 1673882 w 3039442"/>
                <a:gd name="connsiteY20" fmla="*/ 2156733 h 4315739"/>
                <a:gd name="connsiteX21" fmla="*/ 1391689 w 3039442"/>
                <a:gd name="connsiteY21" fmla="*/ 2696730 h 4315739"/>
                <a:gd name="connsiteX22" fmla="*/ 982995 w 3039442"/>
                <a:gd name="connsiteY22" fmla="*/ 2755284 h 4315739"/>
                <a:gd name="connsiteX23" fmla="*/ 1008944 w 3039442"/>
                <a:gd name="connsiteY23" fmla="*/ 3009017 h 4315739"/>
                <a:gd name="connsiteX24" fmla="*/ 1180854 w 3039442"/>
                <a:gd name="connsiteY24" fmla="*/ 2976487 h 4315739"/>
                <a:gd name="connsiteX25" fmla="*/ 1255457 w 3039442"/>
                <a:gd name="connsiteY25" fmla="*/ 3077330 h 4315739"/>
                <a:gd name="connsiteX26" fmla="*/ 1430613 w 3039442"/>
                <a:gd name="connsiteY26" fmla="*/ 3135885 h 4315739"/>
                <a:gd name="connsiteX27" fmla="*/ 1463048 w 3039442"/>
                <a:gd name="connsiteY27" fmla="*/ 3246486 h 4315739"/>
                <a:gd name="connsiteX28" fmla="*/ 1722536 w 3039442"/>
                <a:gd name="connsiteY28" fmla="*/ 3415643 h 4315739"/>
                <a:gd name="connsiteX29" fmla="*/ 2290167 w 3039442"/>
                <a:gd name="connsiteY29" fmla="*/ 3614074 h 4315739"/>
                <a:gd name="connsiteX30" fmla="*/ 2345308 w 3039442"/>
                <a:gd name="connsiteY30" fmla="*/ 3653110 h 4315739"/>
                <a:gd name="connsiteX31" fmla="*/ 2413424 w 3039442"/>
                <a:gd name="connsiteY31" fmla="*/ 3721423 h 4315739"/>
                <a:gd name="connsiteX32" fmla="*/ 2429642 w 3039442"/>
                <a:gd name="connsiteY32" fmla="*/ 3851543 h 4315739"/>
                <a:gd name="connsiteX33" fmla="*/ 2552899 w 3039442"/>
                <a:gd name="connsiteY33" fmla="*/ 3643351 h 4315739"/>
                <a:gd name="connsiteX34" fmla="*/ 3039442 w 3039442"/>
                <a:gd name="connsiteY34" fmla="*/ 3158656 h 4315739"/>
                <a:gd name="connsiteX0" fmla="*/ 1807156 w 3039442"/>
                <a:gd name="connsiteY0" fmla="*/ 4315739 h 4315739"/>
                <a:gd name="connsiteX1" fmla="*/ 940940 w 3039442"/>
                <a:gd name="connsiteY1" fmla="*/ 3639924 h 4315739"/>
                <a:gd name="connsiteX2" fmla="*/ 0 w 3039442"/>
                <a:gd name="connsiteY2" fmla="*/ 3158071 h 4315739"/>
                <a:gd name="connsiteX3" fmla="*/ 2546473 w 3039442"/>
                <a:gd name="connsiteY3" fmla="*/ 682703 h 4315739"/>
                <a:gd name="connsiteX4" fmla="*/ 2601551 w 3039442"/>
                <a:gd name="connsiteY4" fmla="*/ 592045 h 4315739"/>
                <a:gd name="connsiteX5" fmla="*/ 2575603 w 3039442"/>
                <a:gd name="connsiteY5" fmla="*/ 504214 h 4315739"/>
                <a:gd name="connsiteX6" fmla="*/ 2656694 w 3039442"/>
                <a:gd name="connsiteY6" fmla="*/ 403371 h 4315739"/>
                <a:gd name="connsiteX7" fmla="*/ 2432885 w 3039442"/>
                <a:gd name="connsiteY7" fmla="*/ 35784 h 4315739"/>
                <a:gd name="connsiteX8" fmla="*/ 2241513 w 3039442"/>
                <a:gd name="connsiteY8" fmla="*/ 0 h 4315739"/>
                <a:gd name="connsiteX9" fmla="*/ 2205833 w 3039442"/>
                <a:gd name="connsiteY9" fmla="*/ 169156 h 4315739"/>
                <a:gd name="connsiteX10" fmla="*/ 2131230 w 3039442"/>
                <a:gd name="connsiteY10" fmla="*/ 569274 h 4315739"/>
                <a:gd name="connsiteX11" fmla="*/ 2225295 w 3039442"/>
                <a:gd name="connsiteY11" fmla="*/ 611563 h 4315739"/>
                <a:gd name="connsiteX12" fmla="*/ 2439373 w 3039442"/>
                <a:gd name="connsiteY12" fmla="*/ 676622 h 4315739"/>
                <a:gd name="connsiteX13" fmla="*/ 2416667 w 3039442"/>
                <a:gd name="connsiteY13" fmla="*/ 1336979 h 4315739"/>
                <a:gd name="connsiteX14" fmla="*/ 2559385 w 3039442"/>
                <a:gd name="connsiteY14" fmla="*/ 1681796 h 4315739"/>
                <a:gd name="connsiteX15" fmla="*/ 2257731 w 3039442"/>
                <a:gd name="connsiteY15" fmla="*/ 1818422 h 4315739"/>
                <a:gd name="connsiteX16" fmla="*/ 2095551 w 3039442"/>
                <a:gd name="connsiteY16" fmla="*/ 1899747 h 4315739"/>
                <a:gd name="connsiteX17" fmla="*/ 1972294 w 3039442"/>
                <a:gd name="connsiteY17" fmla="*/ 1948542 h 4315739"/>
                <a:gd name="connsiteX18" fmla="*/ 1897691 w 3039442"/>
                <a:gd name="connsiteY18" fmla="*/ 1974566 h 4315739"/>
                <a:gd name="connsiteX19" fmla="*/ 1818993 w 3039442"/>
                <a:gd name="connsiteY19" fmla="*/ 2105839 h 4315739"/>
                <a:gd name="connsiteX20" fmla="*/ 1673882 w 3039442"/>
                <a:gd name="connsiteY20" fmla="*/ 2156733 h 4315739"/>
                <a:gd name="connsiteX21" fmla="*/ 1391689 w 3039442"/>
                <a:gd name="connsiteY21" fmla="*/ 2696730 h 4315739"/>
                <a:gd name="connsiteX22" fmla="*/ 982995 w 3039442"/>
                <a:gd name="connsiteY22" fmla="*/ 2755284 h 4315739"/>
                <a:gd name="connsiteX23" fmla="*/ 1008944 w 3039442"/>
                <a:gd name="connsiteY23" fmla="*/ 3009017 h 4315739"/>
                <a:gd name="connsiteX24" fmla="*/ 1180854 w 3039442"/>
                <a:gd name="connsiteY24" fmla="*/ 2976487 h 4315739"/>
                <a:gd name="connsiteX25" fmla="*/ 1255457 w 3039442"/>
                <a:gd name="connsiteY25" fmla="*/ 3077330 h 4315739"/>
                <a:gd name="connsiteX26" fmla="*/ 1430613 w 3039442"/>
                <a:gd name="connsiteY26" fmla="*/ 3135885 h 4315739"/>
                <a:gd name="connsiteX27" fmla="*/ 1463048 w 3039442"/>
                <a:gd name="connsiteY27" fmla="*/ 3246486 h 4315739"/>
                <a:gd name="connsiteX28" fmla="*/ 1722536 w 3039442"/>
                <a:gd name="connsiteY28" fmla="*/ 3415643 h 4315739"/>
                <a:gd name="connsiteX29" fmla="*/ 2290167 w 3039442"/>
                <a:gd name="connsiteY29" fmla="*/ 3614074 h 4315739"/>
                <a:gd name="connsiteX30" fmla="*/ 2345308 w 3039442"/>
                <a:gd name="connsiteY30" fmla="*/ 3653110 h 4315739"/>
                <a:gd name="connsiteX31" fmla="*/ 2413424 w 3039442"/>
                <a:gd name="connsiteY31" fmla="*/ 3721423 h 4315739"/>
                <a:gd name="connsiteX32" fmla="*/ 2429642 w 3039442"/>
                <a:gd name="connsiteY32" fmla="*/ 3851543 h 4315739"/>
                <a:gd name="connsiteX33" fmla="*/ 2552899 w 3039442"/>
                <a:gd name="connsiteY33" fmla="*/ 3643351 h 4315739"/>
                <a:gd name="connsiteX34" fmla="*/ 2916182 w 3039442"/>
                <a:gd name="connsiteY34" fmla="*/ 3282269 h 4315739"/>
                <a:gd name="connsiteX35" fmla="*/ 3039442 w 3039442"/>
                <a:gd name="connsiteY35" fmla="*/ 3158656 h 4315739"/>
                <a:gd name="connsiteX0" fmla="*/ 1807156 w 3039442"/>
                <a:gd name="connsiteY0" fmla="*/ 4315739 h 4315739"/>
                <a:gd name="connsiteX1" fmla="*/ 940940 w 3039442"/>
                <a:gd name="connsiteY1" fmla="*/ 3639924 h 4315739"/>
                <a:gd name="connsiteX2" fmla="*/ 0 w 3039442"/>
                <a:gd name="connsiteY2" fmla="*/ 3158071 h 4315739"/>
                <a:gd name="connsiteX3" fmla="*/ 2546473 w 3039442"/>
                <a:gd name="connsiteY3" fmla="*/ 682703 h 4315739"/>
                <a:gd name="connsiteX4" fmla="*/ 2601551 w 3039442"/>
                <a:gd name="connsiteY4" fmla="*/ 592045 h 4315739"/>
                <a:gd name="connsiteX5" fmla="*/ 2575603 w 3039442"/>
                <a:gd name="connsiteY5" fmla="*/ 504214 h 4315739"/>
                <a:gd name="connsiteX6" fmla="*/ 2656694 w 3039442"/>
                <a:gd name="connsiteY6" fmla="*/ 403371 h 4315739"/>
                <a:gd name="connsiteX7" fmla="*/ 2432885 w 3039442"/>
                <a:gd name="connsiteY7" fmla="*/ 35784 h 4315739"/>
                <a:gd name="connsiteX8" fmla="*/ 2241513 w 3039442"/>
                <a:gd name="connsiteY8" fmla="*/ 0 h 4315739"/>
                <a:gd name="connsiteX9" fmla="*/ 2205833 w 3039442"/>
                <a:gd name="connsiteY9" fmla="*/ 169156 h 4315739"/>
                <a:gd name="connsiteX10" fmla="*/ 2131230 w 3039442"/>
                <a:gd name="connsiteY10" fmla="*/ 569274 h 4315739"/>
                <a:gd name="connsiteX11" fmla="*/ 2225295 w 3039442"/>
                <a:gd name="connsiteY11" fmla="*/ 611563 h 4315739"/>
                <a:gd name="connsiteX12" fmla="*/ 2439373 w 3039442"/>
                <a:gd name="connsiteY12" fmla="*/ 676622 h 4315739"/>
                <a:gd name="connsiteX13" fmla="*/ 2416667 w 3039442"/>
                <a:gd name="connsiteY13" fmla="*/ 1336979 h 4315739"/>
                <a:gd name="connsiteX14" fmla="*/ 2559385 w 3039442"/>
                <a:gd name="connsiteY14" fmla="*/ 1681796 h 4315739"/>
                <a:gd name="connsiteX15" fmla="*/ 2257731 w 3039442"/>
                <a:gd name="connsiteY15" fmla="*/ 1818422 h 4315739"/>
                <a:gd name="connsiteX16" fmla="*/ 2095551 w 3039442"/>
                <a:gd name="connsiteY16" fmla="*/ 1899747 h 4315739"/>
                <a:gd name="connsiteX17" fmla="*/ 1972294 w 3039442"/>
                <a:gd name="connsiteY17" fmla="*/ 1948542 h 4315739"/>
                <a:gd name="connsiteX18" fmla="*/ 1897691 w 3039442"/>
                <a:gd name="connsiteY18" fmla="*/ 1974566 h 4315739"/>
                <a:gd name="connsiteX19" fmla="*/ 1818993 w 3039442"/>
                <a:gd name="connsiteY19" fmla="*/ 2105839 h 4315739"/>
                <a:gd name="connsiteX20" fmla="*/ 1673882 w 3039442"/>
                <a:gd name="connsiteY20" fmla="*/ 2156733 h 4315739"/>
                <a:gd name="connsiteX21" fmla="*/ 1391689 w 3039442"/>
                <a:gd name="connsiteY21" fmla="*/ 2696730 h 4315739"/>
                <a:gd name="connsiteX22" fmla="*/ 982995 w 3039442"/>
                <a:gd name="connsiteY22" fmla="*/ 2755284 h 4315739"/>
                <a:gd name="connsiteX23" fmla="*/ 1008944 w 3039442"/>
                <a:gd name="connsiteY23" fmla="*/ 3009017 h 4315739"/>
                <a:gd name="connsiteX24" fmla="*/ 1180854 w 3039442"/>
                <a:gd name="connsiteY24" fmla="*/ 2976487 h 4315739"/>
                <a:gd name="connsiteX25" fmla="*/ 1255457 w 3039442"/>
                <a:gd name="connsiteY25" fmla="*/ 3077330 h 4315739"/>
                <a:gd name="connsiteX26" fmla="*/ 1430613 w 3039442"/>
                <a:gd name="connsiteY26" fmla="*/ 3135885 h 4315739"/>
                <a:gd name="connsiteX27" fmla="*/ 1463048 w 3039442"/>
                <a:gd name="connsiteY27" fmla="*/ 3246486 h 4315739"/>
                <a:gd name="connsiteX28" fmla="*/ 1722536 w 3039442"/>
                <a:gd name="connsiteY28" fmla="*/ 3415643 h 4315739"/>
                <a:gd name="connsiteX29" fmla="*/ 2290167 w 3039442"/>
                <a:gd name="connsiteY29" fmla="*/ 3614074 h 4315739"/>
                <a:gd name="connsiteX30" fmla="*/ 2345308 w 3039442"/>
                <a:gd name="connsiteY30" fmla="*/ 3653110 h 4315739"/>
                <a:gd name="connsiteX31" fmla="*/ 2413424 w 3039442"/>
                <a:gd name="connsiteY31" fmla="*/ 3721423 h 4315739"/>
                <a:gd name="connsiteX32" fmla="*/ 2429642 w 3039442"/>
                <a:gd name="connsiteY32" fmla="*/ 3851543 h 4315739"/>
                <a:gd name="connsiteX33" fmla="*/ 2552899 w 3039442"/>
                <a:gd name="connsiteY33" fmla="*/ 3643351 h 4315739"/>
                <a:gd name="connsiteX34" fmla="*/ 2903208 w 3039442"/>
                <a:gd name="connsiteY34" fmla="*/ 3279016 h 4315739"/>
                <a:gd name="connsiteX35" fmla="*/ 3039442 w 3039442"/>
                <a:gd name="connsiteY35" fmla="*/ 3158656 h 4315739"/>
                <a:gd name="connsiteX0" fmla="*/ 1807156 w 3065391"/>
                <a:gd name="connsiteY0" fmla="*/ 4315739 h 4315739"/>
                <a:gd name="connsiteX1" fmla="*/ 940940 w 3065391"/>
                <a:gd name="connsiteY1" fmla="*/ 3639924 h 4315739"/>
                <a:gd name="connsiteX2" fmla="*/ 0 w 3065391"/>
                <a:gd name="connsiteY2" fmla="*/ 3158071 h 4315739"/>
                <a:gd name="connsiteX3" fmla="*/ 2546473 w 3065391"/>
                <a:gd name="connsiteY3" fmla="*/ 682703 h 4315739"/>
                <a:gd name="connsiteX4" fmla="*/ 2601551 w 3065391"/>
                <a:gd name="connsiteY4" fmla="*/ 592045 h 4315739"/>
                <a:gd name="connsiteX5" fmla="*/ 2575603 w 3065391"/>
                <a:gd name="connsiteY5" fmla="*/ 504214 h 4315739"/>
                <a:gd name="connsiteX6" fmla="*/ 2656694 w 3065391"/>
                <a:gd name="connsiteY6" fmla="*/ 403371 h 4315739"/>
                <a:gd name="connsiteX7" fmla="*/ 2432885 w 3065391"/>
                <a:gd name="connsiteY7" fmla="*/ 35784 h 4315739"/>
                <a:gd name="connsiteX8" fmla="*/ 2241513 w 3065391"/>
                <a:gd name="connsiteY8" fmla="*/ 0 h 4315739"/>
                <a:gd name="connsiteX9" fmla="*/ 2205833 w 3065391"/>
                <a:gd name="connsiteY9" fmla="*/ 169156 h 4315739"/>
                <a:gd name="connsiteX10" fmla="*/ 2131230 w 3065391"/>
                <a:gd name="connsiteY10" fmla="*/ 569274 h 4315739"/>
                <a:gd name="connsiteX11" fmla="*/ 2225295 w 3065391"/>
                <a:gd name="connsiteY11" fmla="*/ 611563 h 4315739"/>
                <a:gd name="connsiteX12" fmla="*/ 2439373 w 3065391"/>
                <a:gd name="connsiteY12" fmla="*/ 676622 h 4315739"/>
                <a:gd name="connsiteX13" fmla="*/ 2416667 w 3065391"/>
                <a:gd name="connsiteY13" fmla="*/ 1336979 h 4315739"/>
                <a:gd name="connsiteX14" fmla="*/ 2559385 w 3065391"/>
                <a:gd name="connsiteY14" fmla="*/ 1681796 h 4315739"/>
                <a:gd name="connsiteX15" fmla="*/ 2257731 w 3065391"/>
                <a:gd name="connsiteY15" fmla="*/ 1818422 h 4315739"/>
                <a:gd name="connsiteX16" fmla="*/ 2095551 w 3065391"/>
                <a:gd name="connsiteY16" fmla="*/ 1899747 h 4315739"/>
                <a:gd name="connsiteX17" fmla="*/ 1972294 w 3065391"/>
                <a:gd name="connsiteY17" fmla="*/ 1948542 h 4315739"/>
                <a:gd name="connsiteX18" fmla="*/ 1897691 w 3065391"/>
                <a:gd name="connsiteY18" fmla="*/ 1974566 h 4315739"/>
                <a:gd name="connsiteX19" fmla="*/ 1818993 w 3065391"/>
                <a:gd name="connsiteY19" fmla="*/ 2105839 h 4315739"/>
                <a:gd name="connsiteX20" fmla="*/ 1673882 w 3065391"/>
                <a:gd name="connsiteY20" fmla="*/ 2156733 h 4315739"/>
                <a:gd name="connsiteX21" fmla="*/ 1391689 w 3065391"/>
                <a:gd name="connsiteY21" fmla="*/ 2696730 h 4315739"/>
                <a:gd name="connsiteX22" fmla="*/ 982995 w 3065391"/>
                <a:gd name="connsiteY22" fmla="*/ 2755284 h 4315739"/>
                <a:gd name="connsiteX23" fmla="*/ 1008944 w 3065391"/>
                <a:gd name="connsiteY23" fmla="*/ 3009017 h 4315739"/>
                <a:gd name="connsiteX24" fmla="*/ 1180854 w 3065391"/>
                <a:gd name="connsiteY24" fmla="*/ 2976487 h 4315739"/>
                <a:gd name="connsiteX25" fmla="*/ 1255457 w 3065391"/>
                <a:gd name="connsiteY25" fmla="*/ 3077330 h 4315739"/>
                <a:gd name="connsiteX26" fmla="*/ 1430613 w 3065391"/>
                <a:gd name="connsiteY26" fmla="*/ 3135885 h 4315739"/>
                <a:gd name="connsiteX27" fmla="*/ 1463048 w 3065391"/>
                <a:gd name="connsiteY27" fmla="*/ 3246486 h 4315739"/>
                <a:gd name="connsiteX28" fmla="*/ 1722536 w 3065391"/>
                <a:gd name="connsiteY28" fmla="*/ 3415643 h 4315739"/>
                <a:gd name="connsiteX29" fmla="*/ 2290167 w 3065391"/>
                <a:gd name="connsiteY29" fmla="*/ 3614074 h 4315739"/>
                <a:gd name="connsiteX30" fmla="*/ 2345308 w 3065391"/>
                <a:gd name="connsiteY30" fmla="*/ 3653110 h 4315739"/>
                <a:gd name="connsiteX31" fmla="*/ 2413424 w 3065391"/>
                <a:gd name="connsiteY31" fmla="*/ 3721423 h 4315739"/>
                <a:gd name="connsiteX32" fmla="*/ 2429642 w 3065391"/>
                <a:gd name="connsiteY32" fmla="*/ 3851543 h 4315739"/>
                <a:gd name="connsiteX33" fmla="*/ 2552899 w 3065391"/>
                <a:gd name="connsiteY33" fmla="*/ 3643351 h 4315739"/>
                <a:gd name="connsiteX34" fmla="*/ 2903208 w 3065391"/>
                <a:gd name="connsiteY34" fmla="*/ 3279016 h 4315739"/>
                <a:gd name="connsiteX35" fmla="*/ 3065391 w 3065391"/>
                <a:gd name="connsiteY35" fmla="*/ 3178174 h 4315739"/>
                <a:gd name="connsiteX0" fmla="*/ 1807156 w 3065391"/>
                <a:gd name="connsiteY0" fmla="*/ 4315739 h 4315739"/>
                <a:gd name="connsiteX1" fmla="*/ 940940 w 3065391"/>
                <a:gd name="connsiteY1" fmla="*/ 3639924 h 4315739"/>
                <a:gd name="connsiteX2" fmla="*/ 0 w 3065391"/>
                <a:gd name="connsiteY2" fmla="*/ 3158071 h 4315739"/>
                <a:gd name="connsiteX3" fmla="*/ 2546473 w 3065391"/>
                <a:gd name="connsiteY3" fmla="*/ 682703 h 4315739"/>
                <a:gd name="connsiteX4" fmla="*/ 2601551 w 3065391"/>
                <a:gd name="connsiteY4" fmla="*/ 592045 h 4315739"/>
                <a:gd name="connsiteX5" fmla="*/ 2575603 w 3065391"/>
                <a:gd name="connsiteY5" fmla="*/ 504214 h 4315739"/>
                <a:gd name="connsiteX6" fmla="*/ 2656694 w 3065391"/>
                <a:gd name="connsiteY6" fmla="*/ 403371 h 4315739"/>
                <a:gd name="connsiteX7" fmla="*/ 2432885 w 3065391"/>
                <a:gd name="connsiteY7" fmla="*/ 35784 h 4315739"/>
                <a:gd name="connsiteX8" fmla="*/ 2241513 w 3065391"/>
                <a:gd name="connsiteY8" fmla="*/ 0 h 4315739"/>
                <a:gd name="connsiteX9" fmla="*/ 2205833 w 3065391"/>
                <a:gd name="connsiteY9" fmla="*/ 169156 h 4315739"/>
                <a:gd name="connsiteX10" fmla="*/ 2131230 w 3065391"/>
                <a:gd name="connsiteY10" fmla="*/ 569274 h 4315739"/>
                <a:gd name="connsiteX11" fmla="*/ 2225295 w 3065391"/>
                <a:gd name="connsiteY11" fmla="*/ 611563 h 4315739"/>
                <a:gd name="connsiteX12" fmla="*/ 2439373 w 3065391"/>
                <a:gd name="connsiteY12" fmla="*/ 676622 h 4315739"/>
                <a:gd name="connsiteX13" fmla="*/ 2416667 w 3065391"/>
                <a:gd name="connsiteY13" fmla="*/ 1336979 h 4315739"/>
                <a:gd name="connsiteX14" fmla="*/ 2559385 w 3065391"/>
                <a:gd name="connsiteY14" fmla="*/ 1681796 h 4315739"/>
                <a:gd name="connsiteX15" fmla="*/ 2257731 w 3065391"/>
                <a:gd name="connsiteY15" fmla="*/ 1818422 h 4315739"/>
                <a:gd name="connsiteX16" fmla="*/ 2095551 w 3065391"/>
                <a:gd name="connsiteY16" fmla="*/ 1899747 h 4315739"/>
                <a:gd name="connsiteX17" fmla="*/ 1972294 w 3065391"/>
                <a:gd name="connsiteY17" fmla="*/ 1948542 h 4315739"/>
                <a:gd name="connsiteX18" fmla="*/ 1897691 w 3065391"/>
                <a:gd name="connsiteY18" fmla="*/ 1974566 h 4315739"/>
                <a:gd name="connsiteX19" fmla="*/ 1818993 w 3065391"/>
                <a:gd name="connsiteY19" fmla="*/ 2105839 h 4315739"/>
                <a:gd name="connsiteX20" fmla="*/ 1673882 w 3065391"/>
                <a:gd name="connsiteY20" fmla="*/ 2156733 h 4315739"/>
                <a:gd name="connsiteX21" fmla="*/ 1391689 w 3065391"/>
                <a:gd name="connsiteY21" fmla="*/ 2696730 h 4315739"/>
                <a:gd name="connsiteX22" fmla="*/ 982995 w 3065391"/>
                <a:gd name="connsiteY22" fmla="*/ 2755284 h 4315739"/>
                <a:gd name="connsiteX23" fmla="*/ 1008944 w 3065391"/>
                <a:gd name="connsiteY23" fmla="*/ 3009017 h 4315739"/>
                <a:gd name="connsiteX24" fmla="*/ 1180854 w 3065391"/>
                <a:gd name="connsiteY24" fmla="*/ 2976487 h 4315739"/>
                <a:gd name="connsiteX25" fmla="*/ 1255457 w 3065391"/>
                <a:gd name="connsiteY25" fmla="*/ 3077330 h 4315739"/>
                <a:gd name="connsiteX26" fmla="*/ 1430613 w 3065391"/>
                <a:gd name="connsiteY26" fmla="*/ 3135885 h 4315739"/>
                <a:gd name="connsiteX27" fmla="*/ 1463048 w 3065391"/>
                <a:gd name="connsiteY27" fmla="*/ 3246486 h 4315739"/>
                <a:gd name="connsiteX28" fmla="*/ 1722536 w 3065391"/>
                <a:gd name="connsiteY28" fmla="*/ 3415643 h 4315739"/>
                <a:gd name="connsiteX29" fmla="*/ 2290167 w 3065391"/>
                <a:gd name="connsiteY29" fmla="*/ 3614074 h 4315739"/>
                <a:gd name="connsiteX30" fmla="*/ 2345308 w 3065391"/>
                <a:gd name="connsiteY30" fmla="*/ 3653110 h 4315739"/>
                <a:gd name="connsiteX31" fmla="*/ 2413424 w 3065391"/>
                <a:gd name="connsiteY31" fmla="*/ 3721423 h 4315739"/>
                <a:gd name="connsiteX32" fmla="*/ 2429642 w 3065391"/>
                <a:gd name="connsiteY32" fmla="*/ 3851543 h 4315739"/>
                <a:gd name="connsiteX33" fmla="*/ 2552899 w 3065391"/>
                <a:gd name="connsiteY33" fmla="*/ 3643351 h 4315739"/>
                <a:gd name="connsiteX34" fmla="*/ 2903208 w 3065391"/>
                <a:gd name="connsiteY34" fmla="*/ 3279016 h 4315739"/>
                <a:gd name="connsiteX35" fmla="*/ 2961593 w 3065391"/>
                <a:gd name="connsiteY35" fmla="*/ 3236727 h 4315739"/>
                <a:gd name="connsiteX36" fmla="*/ 3065391 w 3065391"/>
                <a:gd name="connsiteY36" fmla="*/ 3178174 h 4315739"/>
                <a:gd name="connsiteX0" fmla="*/ 1807156 w 3065391"/>
                <a:gd name="connsiteY0" fmla="*/ 4315739 h 4315739"/>
                <a:gd name="connsiteX1" fmla="*/ 940940 w 3065391"/>
                <a:gd name="connsiteY1" fmla="*/ 3639924 h 4315739"/>
                <a:gd name="connsiteX2" fmla="*/ 0 w 3065391"/>
                <a:gd name="connsiteY2" fmla="*/ 3158071 h 4315739"/>
                <a:gd name="connsiteX3" fmla="*/ 2546473 w 3065391"/>
                <a:gd name="connsiteY3" fmla="*/ 682703 h 4315739"/>
                <a:gd name="connsiteX4" fmla="*/ 2601551 w 3065391"/>
                <a:gd name="connsiteY4" fmla="*/ 592045 h 4315739"/>
                <a:gd name="connsiteX5" fmla="*/ 2575603 w 3065391"/>
                <a:gd name="connsiteY5" fmla="*/ 504214 h 4315739"/>
                <a:gd name="connsiteX6" fmla="*/ 2656694 w 3065391"/>
                <a:gd name="connsiteY6" fmla="*/ 403371 h 4315739"/>
                <a:gd name="connsiteX7" fmla="*/ 2432885 w 3065391"/>
                <a:gd name="connsiteY7" fmla="*/ 35784 h 4315739"/>
                <a:gd name="connsiteX8" fmla="*/ 2241513 w 3065391"/>
                <a:gd name="connsiteY8" fmla="*/ 0 h 4315739"/>
                <a:gd name="connsiteX9" fmla="*/ 2205833 w 3065391"/>
                <a:gd name="connsiteY9" fmla="*/ 169156 h 4315739"/>
                <a:gd name="connsiteX10" fmla="*/ 2131230 w 3065391"/>
                <a:gd name="connsiteY10" fmla="*/ 569274 h 4315739"/>
                <a:gd name="connsiteX11" fmla="*/ 2225295 w 3065391"/>
                <a:gd name="connsiteY11" fmla="*/ 611563 h 4315739"/>
                <a:gd name="connsiteX12" fmla="*/ 2439373 w 3065391"/>
                <a:gd name="connsiteY12" fmla="*/ 676622 h 4315739"/>
                <a:gd name="connsiteX13" fmla="*/ 2416667 w 3065391"/>
                <a:gd name="connsiteY13" fmla="*/ 1336979 h 4315739"/>
                <a:gd name="connsiteX14" fmla="*/ 2559385 w 3065391"/>
                <a:gd name="connsiteY14" fmla="*/ 1681796 h 4315739"/>
                <a:gd name="connsiteX15" fmla="*/ 2257731 w 3065391"/>
                <a:gd name="connsiteY15" fmla="*/ 1818422 h 4315739"/>
                <a:gd name="connsiteX16" fmla="*/ 2095551 w 3065391"/>
                <a:gd name="connsiteY16" fmla="*/ 1899747 h 4315739"/>
                <a:gd name="connsiteX17" fmla="*/ 1972294 w 3065391"/>
                <a:gd name="connsiteY17" fmla="*/ 1948542 h 4315739"/>
                <a:gd name="connsiteX18" fmla="*/ 1897691 w 3065391"/>
                <a:gd name="connsiteY18" fmla="*/ 1974566 h 4315739"/>
                <a:gd name="connsiteX19" fmla="*/ 1818993 w 3065391"/>
                <a:gd name="connsiteY19" fmla="*/ 2105839 h 4315739"/>
                <a:gd name="connsiteX20" fmla="*/ 1673882 w 3065391"/>
                <a:gd name="connsiteY20" fmla="*/ 2156733 h 4315739"/>
                <a:gd name="connsiteX21" fmla="*/ 1391689 w 3065391"/>
                <a:gd name="connsiteY21" fmla="*/ 2696730 h 4315739"/>
                <a:gd name="connsiteX22" fmla="*/ 982995 w 3065391"/>
                <a:gd name="connsiteY22" fmla="*/ 2755284 h 4315739"/>
                <a:gd name="connsiteX23" fmla="*/ 1008944 w 3065391"/>
                <a:gd name="connsiteY23" fmla="*/ 3009017 h 4315739"/>
                <a:gd name="connsiteX24" fmla="*/ 1180854 w 3065391"/>
                <a:gd name="connsiteY24" fmla="*/ 2976487 h 4315739"/>
                <a:gd name="connsiteX25" fmla="*/ 1255457 w 3065391"/>
                <a:gd name="connsiteY25" fmla="*/ 3077330 h 4315739"/>
                <a:gd name="connsiteX26" fmla="*/ 1430613 w 3065391"/>
                <a:gd name="connsiteY26" fmla="*/ 3135885 h 4315739"/>
                <a:gd name="connsiteX27" fmla="*/ 1463048 w 3065391"/>
                <a:gd name="connsiteY27" fmla="*/ 3246486 h 4315739"/>
                <a:gd name="connsiteX28" fmla="*/ 1722536 w 3065391"/>
                <a:gd name="connsiteY28" fmla="*/ 3415643 h 4315739"/>
                <a:gd name="connsiteX29" fmla="*/ 2290167 w 3065391"/>
                <a:gd name="connsiteY29" fmla="*/ 3614074 h 4315739"/>
                <a:gd name="connsiteX30" fmla="*/ 2345308 w 3065391"/>
                <a:gd name="connsiteY30" fmla="*/ 3653110 h 4315739"/>
                <a:gd name="connsiteX31" fmla="*/ 2413424 w 3065391"/>
                <a:gd name="connsiteY31" fmla="*/ 3721423 h 4315739"/>
                <a:gd name="connsiteX32" fmla="*/ 2429642 w 3065391"/>
                <a:gd name="connsiteY32" fmla="*/ 3851543 h 4315739"/>
                <a:gd name="connsiteX33" fmla="*/ 2552899 w 3065391"/>
                <a:gd name="connsiteY33" fmla="*/ 3643351 h 4315739"/>
                <a:gd name="connsiteX34" fmla="*/ 2903208 w 3065391"/>
                <a:gd name="connsiteY34" fmla="*/ 3279016 h 4315739"/>
                <a:gd name="connsiteX35" fmla="*/ 2961593 w 3065391"/>
                <a:gd name="connsiteY35" fmla="*/ 3226968 h 4315739"/>
                <a:gd name="connsiteX36" fmla="*/ 3065391 w 3065391"/>
                <a:gd name="connsiteY36" fmla="*/ 3178174 h 4315739"/>
                <a:gd name="connsiteX0" fmla="*/ 1807156 w 3088096"/>
                <a:gd name="connsiteY0" fmla="*/ 4315739 h 4315739"/>
                <a:gd name="connsiteX1" fmla="*/ 940940 w 3088096"/>
                <a:gd name="connsiteY1" fmla="*/ 3639924 h 4315739"/>
                <a:gd name="connsiteX2" fmla="*/ 0 w 3088096"/>
                <a:gd name="connsiteY2" fmla="*/ 3158071 h 4315739"/>
                <a:gd name="connsiteX3" fmla="*/ 2546473 w 3088096"/>
                <a:gd name="connsiteY3" fmla="*/ 682703 h 4315739"/>
                <a:gd name="connsiteX4" fmla="*/ 2601551 w 3088096"/>
                <a:gd name="connsiteY4" fmla="*/ 592045 h 4315739"/>
                <a:gd name="connsiteX5" fmla="*/ 2575603 w 3088096"/>
                <a:gd name="connsiteY5" fmla="*/ 504214 h 4315739"/>
                <a:gd name="connsiteX6" fmla="*/ 2656694 w 3088096"/>
                <a:gd name="connsiteY6" fmla="*/ 403371 h 4315739"/>
                <a:gd name="connsiteX7" fmla="*/ 2432885 w 3088096"/>
                <a:gd name="connsiteY7" fmla="*/ 35784 h 4315739"/>
                <a:gd name="connsiteX8" fmla="*/ 2241513 w 3088096"/>
                <a:gd name="connsiteY8" fmla="*/ 0 h 4315739"/>
                <a:gd name="connsiteX9" fmla="*/ 2205833 w 3088096"/>
                <a:gd name="connsiteY9" fmla="*/ 169156 h 4315739"/>
                <a:gd name="connsiteX10" fmla="*/ 2131230 w 3088096"/>
                <a:gd name="connsiteY10" fmla="*/ 569274 h 4315739"/>
                <a:gd name="connsiteX11" fmla="*/ 2225295 w 3088096"/>
                <a:gd name="connsiteY11" fmla="*/ 611563 h 4315739"/>
                <a:gd name="connsiteX12" fmla="*/ 2439373 w 3088096"/>
                <a:gd name="connsiteY12" fmla="*/ 676622 h 4315739"/>
                <a:gd name="connsiteX13" fmla="*/ 2416667 w 3088096"/>
                <a:gd name="connsiteY13" fmla="*/ 1336979 h 4315739"/>
                <a:gd name="connsiteX14" fmla="*/ 2559385 w 3088096"/>
                <a:gd name="connsiteY14" fmla="*/ 1681796 h 4315739"/>
                <a:gd name="connsiteX15" fmla="*/ 2257731 w 3088096"/>
                <a:gd name="connsiteY15" fmla="*/ 1818422 h 4315739"/>
                <a:gd name="connsiteX16" fmla="*/ 2095551 w 3088096"/>
                <a:gd name="connsiteY16" fmla="*/ 1899747 h 4315739"/>
                <a:gd name="connsiteX17" fmla="*/ 1972294 w 3088096"/>
                <a:gd name="connsiteY17" fmla="*/ 1948542 h 4315739"/>
                <a:gd name="connsiteX18" fmla="*/ 1897691 w 3088096"/>
                <a:gd name="connsiteY18" fmla="*/ 1974566 h 4315739"/>
                <a:gd name="connsiteX19" fmla="*/ 1818993 w 3088096"/>
                <a:gd name="connsiteY19" fmla="*/ 2105839 h 4315739"/>
                <a:gd name="connsiteX20" fmla="*/ 1673882 w 3088096"/>
                <a:gd name="connsiteY20" fmla="*/ 2156733 h 4315739"/>
                <a:gd name="connsiteX21" fmla="*/ 1391689 w 3088096"/>
                <a:gd name="connsiteY21" fmla="*/ 2696730 h 4315739"/>
                <a:gd name="connsiteX22" fmla="*/ 982995 w 3088096"/>
                <a:gd name="connsiteY22" fmla="*/ 2755284 h 4315739"/>
                <a:gd name="connsiteX23" fmla="*/ 1008944 w 3088096"/>
                <a:gd name="connsiteY23" fmla="*/ 3009017 h 4315739"/>
                <a:gd name="connsiteX24" fmla="*/ 1180854 w 3088096"/>
                <a:gd name="connsiteY24" fmla="*/ 2976487 h 4315739"/>
                <a:gd name="connsiteX25" fmla="*/ 1255457 w 3088096"/>
                <a:gd name="connsiteY25" fmla="*/ 3077330 h 4315739"/>
                <a:gd name="connsiteX26" fmla="*/ 1430613 w 3088096"/>
                <a:gd name="connsiteY26" fmla="*/ 3135885 h 4315739"/>
                <a:gd name="connsiteX27" fmla="*/ 1463048 w 3088096"/>
                <a:gd name="connsiteY27" fmla="*/ 3246486 h 4315739"/>
                <a:gd name="connsiteX28" fmla="*/ 1722536 w 3088096"/>
                <a:gd name="connsiteY28" fmla="*/ 3415643 h 4315739"/>
                <a:gd name="connsiteX29" fmla="*/ 2290167 w 3088096"/>
                <a:gd name="connsiteY29" fmla="*/ 3614074 h 4315739"/>
                <a:gd name="connsiteX30" fmla="*/ 2345308 w 3088096"/>
                <a:gd name="connsiteY30" fmla="*/ 3653110 h 4315739"/>
                <a:gd name="connsiteX31" fmla="*/ 2413424 w 3088096"/>
                <a:gd name="connsiteY31" fmla="*/ 3721423 h 4315739"/>
                <a:gd name="connsiteX32" fmla="*/ 2429642 w 3088096"/>
                <a:gd name="connsiteY32" fmla="*/ 3851543 h 4315739"/>
                <a:gd name="connsiteX33" fmla="*/ 2552899 w 3088096"/>
                <a:gd name="connsiteY33" fmla="*/ 3643351 h 4315739"/>
                <a:gd name="connsiteX34" fmla="*/ 2903208 w 3088096"/>
                <a:gd name="connsiteY34" fmla="*/ 3279016 h 4315739"/>
                <a:gd name="connsiteX35" fmla="*/ 2961593 w 3088096"/>
                <a:gd name="connsiteY35" fmla="*/ 3226968 h 4315739"/>
                <a:gd name="connsiteX36" fmla="*/ 3088096 w 3088096"/>
                <a:gd name="connsiteY36" fmla="*/ 3256246 h 4315739"/>
                <a:gd name="connsiteX0" fmla="*/ 1807156 w 3088096"/>
                <a:gd name="connsiteY0" fmla="*/ 4315739 h 4315739"/>
                <a:gd name="connsiteX1" fmla="*/ 940940 w 3088096"/>
                <a:gd name="connsiteY1" fmla="*/ 3639924 h 4315739"/>
                <a:gd name="connsiteX2" fmla="*/ 0 w 3088096"/>
                <a:gd name="connsiteY2" fmla="*/ 3158071 h 4315739"/>
                <a:gd name="connsiteX3" fmla="*/ 2546473 w 3088096"/>
                <a:gd name="connsiteY3" fmla="*/ 682703 h 4315739"/>
                <a:gd name="connsiteX4" fmla="*/ 2601551 w 3088096"/>
                <a:gd name="connsiteY4" fmla="*/ 592045 h 4315739"/>
                <a:gd name="connsiteX5" fmla="*/ 2575603 w 3088096"/>
                <a:gd name="connsiteY5" fmla="*/ 504214 h 4315739"/>
                <a:gd name="connsiteX6" fmla="*/ 2656694 w 3088096"/>
                <a:gd name="connsiteY6" fmla="*/ 403371 h 4315739"/>
                <a:gd name="connsiteX7" fmla="*/ 2432885 w 3088096"/>
                <a:gd name="connsiteY7" fmla="*/ 35784 h 4315739"/>
                <a:gd name="connsiteX8" fmla="*/ 2241513 w 3088096"/>
                <a:gd name="connsiteY8" fmla="*/ 0 h 4315739"/>
                <a:gd name="connsiteX9" fmla="*/ 2205833 w 3088096"/>
                <a:gd name="connsiteY9" fmla="*/ 169156 h 4315739"/>
                <a:gd name="connsiteX10" fmla="*/ 2131230 w 3088096"/>
                <a:gd name="connsiteY10" fmla="*/ 569274 h 4315739"/>
                <a:gd name="connsiteX11" fmla="*/ 2225295 w 3088096"/>
                <a:gd name="connsiteY11" fmla="*/ 611563 h 4315739"/>
                <a:gd name="connsiteX12" fmla="*/ 2439373 w 3088096"/>
                <a:gd name="connsiteY12" fmla="*/ 676622 h 4315739"/>
                <a:gd name="connsiteX13" fmla="*/ 2416667 w 3088096"/>
                <a:gd name="connsiteY13" fmla="*/ 1336979 h 4315739"/>
                <a:gd name="connsiteX14" fmla="*/ 2559385 w 3088096"/>
                <a:gd name="connsiteY14" fmla="*/ 1681796 h 4315739"/>
                <a:gd name="connsiteX15" fmla="*/ 2257731 w 3088096"/>
                <a:gd name="connsiteY15" fmla="*/ 1818422 h 4315739"/>
                <a:gd name="connsiteX16" fmla="*/ 2095551 w 3088096"/>
                <a:gd name="connsiteY16" fmla="*/ 1899747 h 4315739"/>
                <a:gd name="connsiteX17" fmla="*/ 1972294 w 3088096"/>
                <a:gd name="connsiteY17" fmla="*/ 1948542 h 4315739"/>
                <a:gd name="connsiteX18" fmla="*/ 1897691 w 3088096"/>
                <a:gd name="connsiteY18" fmla="*/ 1974566 h 4315739"/>
                <a:gd name="connsiteX19" fmla="*/ 1818993 w 3088096"/>
                <a:gd name="connsiteY19" fmla="*/ 2105839 h 4315739"/>
                <a:gd name="connsiteX20" fmla="*/ 1673882 w 3088096"/>
                <a:gd name="connsiteY20" fmla="*/ 2156733 h 4315739"/>
                <a:gd name="connsiteX21" fmla="*/ 1391689 w 3088096"/>
                <a:gd name="connsiteY21" fmla="*/ 2696730 h 4315739"/>
                <a:gd name="connsiteX22" fmla="*/ 982995 w 3088096"/>
                <a:gd name="connsiteY22" fmla="*/ 2755284 h 4315739"/>
                <a:gd name="connsiteX23" fmla="*/ 1008944 w 3088096"/>
                <a:gd name="connsiteY23" fmla="*/ 3009017 h 4315739"/>
                <a:gd name="connsiteX24" fmla="*/ 1180854 w 3088096"/>
                <a:gd name="connsiteY24" fmla="*/ 2976487 h 4315739"/>
                <a:gd name="connsiteX25" fmla="*/ 1255457 w 3088096"/>
                <a:gd name="connsiteY25" fmla="*/ 3077330 h 4315739"/>
                <a:gd name="connsiteX26" fmla="*/ 1430613 w 3088096"/>
                <a:gd name="connsiteY26" fmla="*/ 3135885 h 4315739"/>
                <a:gd name="connsiteX27" fmla="*/ 1463048 w 3088096"/>
                <a:gd name="connsiteY27" fmla="*/ 3246486 h 4315739"/>
                <a:gd name="connsiteX28" fmla="*/ 1722536 w 3088096"/>
                <a:gd name="connsiteY28" fmla="*/ 3415643 h 4315739"/>
                <a:gd name="connsiteX29" fmla="*/ 2290167 w 3088096"/>
                <a:gd name="connsiteY29" fmla="*/ 3614074 h 4315739"/>
                <a:gd name="connsiteX30" fmla="*/ 2345308 w 3088096"/>
                <a:gd name="connsiteY30" fmla="*/ 3653110 h 4315739"/>
                <a:gd name="connsiteX31" fmla="*/ 2413424 w 3088096"/>
                <a:gd name="connsiteY31" fmla="*/ 3721423 h 4315739"/>
                <a:gd name="connsiteX32" fmla="*/ 2429642 w 3088096"/>
                <a:gd name="connsiteY32" fmla="*/ 3851543 h 4315739"/>
                <a:gd name="connsiteX33" fmla="*/ 2552899 w 3088096"/>
                <a:gd name="connsiteY33" fmla="*/ 3643351 h 4315739"/>
                <a:gd name="connsiteX34" fmla="*/ 2903208 w 3088096"/>
                <a:gd name="connsiteY34" fmla="*/ 3279016 h 4315739"/>
                <a:gd name="connsiteX35" fmla="*/ 2961593 w 3088096"/>
                <a:gd name="connsiteY35" fmla="*/ 3226968 h 4315739"/>
                <a:gd name="connsiteX36" fmla="*/ 3016733 w 3088096"/>
                <a:gd name="connsiteY36" fmla="*/ 3233474 h 4315739"/>
                <a:gd name="connsiteX37" fmla="*/ 3088096 w 3088096"/>
                <a:gd name="connsiteY37" fmla="*/ 3256246 h 4315739"/>
                <a:gd name="connsiteX0" fmla="*/ 1807156 w 3149724"/>
                <a:gd name="connsiteY0" fmla="*/ 4315739 h 4315739"/>
                <a:gd name="connsiteX1" fmla="*/ 940940 w 3149724"/>
                <a:gd name="connsiteY1" fmla="*/ 3639924 h 4315739"/>
                <a:gd name="connsiteX2" fmla="*/ 0 w 3149724"/>
                <a:gd name="connsiteY2" fmla="*/ 3158071 h 4315739"/>
                <a:gd name="connsiteX3" fmla="*/ 2546473 w 3149724"/>
                <a:gd name="connsiteY3" fmla="*/ 682703 h 4315739"/>
                <a:gd name="connsiteX4" fmla="*/ 2601551 w 3149724"/>
                <a:gd name="connsiteY4" fmla="*/ 592045 h 4315739"/>
                <a:gd name="connsiteX5" fmla="*/ 2575603 w 3149724"/>
                <a:gd name="connsiteY5" fmla="*/ 504214 h 4315739"/>
                <a:gd name="connsiteX6" fmla="*/ 2656694 w 3149724"/>
                <a:gd name="connsiteY6" fmla="*/ 403371 h 4315739"/>
                <a:gd name="connsiteX7" fmla="*/ 2432885 w 3149724"/>
                <a:gd name="connsiteY7" fmla="*/ 35784 h 4315739"/>
                <a:gd name="connsiteX8" fmla="*/ 2241513 w 3149724"/>
                <a:gd name="connsiteY8" fmla="*/ 0 h 4315739"/>
                <a:gd name="connsiteX9" fmla="*/ 2205833 w 3149724"/>
                <a:gd name="connsiteY9" fmla="*/ 169156 h 4315739"/>
                <a:gd name="connsiteX10" fmla="*/ 2131230 w 3149724"/>
                <a:gd name="connsiteY10" fmla="*/ 569274 h 4315739"/>
                <a:gd name="connsiteX11" fmla="*/ 2225295 w 3149724"/>
                <a:gd name="connsiteY11" fmla="*/ 611563 h 4315739"/>
                <a:gd name="connsiteX12" fmla="*/ 2439373 w 3149724"/>
                <a:gd name="connsiteY12" fmla="*/ 676622 h 4315739"/>
                <a:gd name="connsiteX13" fmla="*/ 2416667 w 3149724"/>
                <a:gd name="connsiteY13" fmla="*/ 1336979 h 4315739"/>
                <a:gd name="connsiteX14" fmla="*/ 2559385 w 3149724"/>
                <a:gd name="connsiteY14" fmla="*/ 1681796 h 4315739"/>
                <a:gd name="connsiteX15" fmla="*/ 2257731 w 3149724"/>
                <a:gd name="connsiteY15" fmla="*/ 1818422 h 4315739"/>
                <a:gd name="connsiteX16" fmla="*/ 2095551 w 3149724"/>
                <a:gd name="connsiteY16" fmla="*/ 1899747 h 4315739"/>
                <a:gd name="connsiteX17" fmla="*/ 1972294 w 3149724"/>
                <a:gd name="connsiteY17" fmla="*/ 1948542 h 4315739"/>
                <a:gd name="connsiteX18" fmla="*/ 1897691 w 3149724"/>
                <a:gd name="connsiteY18" fmla="*/ 1974566 h 4315739"/>
                <a:gd name="connsiteX19" fmla="*/ 1818993 w 3149724"/>
                <a:gd name="connsiteY19" fmla="*/ 2105839 h 4315739"/>
                <a:gd name="connsiteX20" fmla="*/ 1673882 w 3149724"/>
                <a:gd name="connsiteY20" fmla="*/ 2156733 h 4315739"/>
                <a:gd name="connsiteX21" fmla="*/ 1391689 w 3149724"/>
                <a:gd name="connsiteY21" fmla="*/ 2696730 h 4315739"/>
                <a:gd name="connsiteX22" fmla="*/ 982995 w 3149724"/>
                <a:gd name="connsiteY22" fmla="*/ 2755284 h 4315739"/>
                <a:gd name="connsiteX23" fmla="*/ 1008944 w 3149724"/>
                <a:gd name="connsiteY23" fmla="*/ 3009017 h 4315739"/>
                <a:gd name="connsiteX24" fmla="*/ 1180854 w 3149724"/>
                <a:gd name="connsiteY24" fmla="*/ 2976487 h 4315739"/>
                <a:gd name="connsiteX25" fmla="*/ 1255457 w 3149724"/>
                <a:gd name="connsiteY25" fmla="*/ 3077330 h 4315739"/>
                <a:gd name="connsiteX26" fmla="*/ 1430613 w 3149724"/>
                <a:gd name="connsiteY26" fmla="*/ 3135885 h 4315739"/>
                <a:gd name="connsiteX27" fmla="*/ 1463048 w 3149724"/>
                <a:gd name="connsiteY27" fmla="*/ 3246486 h 4315739"/>
                <a:gd name="connsiteX28" fmla="*/ 1722536 w 3149724"/>
                <a:gd name="connsiteY28" fmla="*/ 3415643 h 4315739"/>
                <a:gd name="connsiteX29" fmla="*/ 2290167 w 3149724"/>
                <a:gd name="connsiteY29" fmla="*/ 3614074 h 4315739"/>
                <a:gd name="connsiteX30" fmla="*/ 2345308 w 3149724"/>
                <a:gd name="connsiteY30" fmla="*/ 3653110 h 4315739"/>
                <a:gd name="connsiteX31" fmla="*/ 2413424 w 3149724"/>
                <a:gd name="connsiteY31" fmla="*/ 3721423 h 4315739"/>
                <a:gd name="connsiteX32" fmla="*/ 2429642 w 3149724"/>
                <a:gd name="connsiteY32" fmla="*/ 3851543 h 4315739"/>
                <a:gd name="connsiteX33" fmla="*/ 2552899 w 3149724"/>
                <a:gd name="connsiteY33" fmla="*/ 3643351 h 4315739"/>
                <a:gd name="connsiteX34" fmla="*/ 2903208 w 3149724"/>
                <a:gd name="connsiteY34" fmla="*/ 3279016 h 4315739"/>
                <a:gd name="connsiteX35" fmla="*/ 2961593 w 3149724"/>
                <a:gd name="connsiteY35" fmla="*/ 3226968 h 4315739"/>
                <a:gd name="connsiteX36" fmla="*/ 3016733 w 3149724"/>
                <a:gd name="connsiteY36" fmla="*/ 3233474 h 4315739"/>
                <a:gd name="connsiteX37" fmla="*/ 3149724 w 3149724"/>
                <a:gd name="connsiteY37" fmla="*/ 3334318 h 4315739"/>
                <a:gd name="connsiteX0" fmla="*/ 1807156 w 3217840"/>
                <a:gd name="connsiteY0" fmla="*/ 4315739 h 4315739"/>
                <a:gd name="connsiteX1" fmla="*/ 940940 w 3217840"/>
                <a:gd name="connsiteY1" fmla="*/ 3639924 h 4315739"/>
                <a:gd name="connsiteX2" fmla="*/ 0 w 3217840"/>
                <a:gd name="connsiteY2" fmla="*/ 3158071 h 4315739"/>
                <a:gd name="connsiteX3" fmla="*/ 2546473 w 3217840"/>
                <a:gd name="connsiteY3" fmla="*/ 682703 h 4315739"/>
                <a:gd name="connsiteX4" fmla="*/ 2601551 w 3217840"/>
                <a:gd name="connsiteY4" fmla="*/ 592045 h 4315739"/>
                <a:gd name="connsiteX5" fmla="*/ 2575603 w 3217840"/>
                <a:gd name="connsiteY5" fmla="*/ 504214 h 4315739"/>
                <a:gd name="connsiteX6" fmla="*/ 2656694 w 3217840"/>
                <a:gd name="connsiteY6" fmla="*/ 403371 h 4315739"/>
                <a:gd name="connsiteX7" fmla="*/ 2432885 w 3217840"/>
                <a:gd name="connsiteY7" fmla="*/ 35784 h 4315739"/>
                <a:gd name="connsiteX8" fmla="*/ 2241513 w 3217840"/>
                <a:gd name="connsiteY8" fmla="*/ 0 h 4315739"/>
                <a:gd name="connsiteX9" fmla="*/ 2205833 w 3217840"/>
                <a:gd name="connsiteY9" fmla="*/ 169156 h 4315739"/>
                <a:gd name="connsiteX10" fmla="*/ 2131230 w 3217840"/>
                <a:gd name="connsiteY10" fmla="*/ 569274 h 4315739"/>
                <a:gd name="connsiteX11" fmla="*/ 2225295 w 3217840"/>
                <a:gd name="connsiteY11" fmla="*/ 611563 h 4315739"/>
                <a:gd name="connsiteX12" fmla="*/ 2439373 w 3217840"/>
                <a:gd name="connsiteY12" fmla="*/ 676622 h 4315739"/>
                <a:gd name="connsiteX13" fmla="*/ 2416667 w 3217840"/>
                <a:gd name="connsiteY13" fmla="*/ 1336979 h 4315739"/>
                <a:gd name="connsiteX14" fmla="*/ 2559385 w 3217840"/>
                <a:gd name="connsiteY14" fmla="*/ 1681796 h 4315739"/>
                <a:gd name="connsiteX15" fmla="*/ 2257731 w 3217840"/>
                <a:gd name="connsiteY15" fmla="*/ 1818422 h 4315739"/>
                <a:gd name="connsiteX16" fmla="*/ 2095551 w 3217840"/>
                <a:gd name="connsiteY16" fmla="*/ 1899747 h 4315739"/>
                <a:gd name="connsiteX17" fmla="*/ 1972294 w 3217840"/>
                <a:gd name="connsiteY17" fmla="*/ 1948542 h 4315739"/>
                <a:gd name="connsiteX18" fmla="*/ 1897691 w 3217840"/>
                <a:gd name="connsiteY18" fmla="*/ 1974566 h 4315739"/>
                <a:gd name="connsiteX19" fmla="*/ 1818993 w 3217840"/>
                <a:gd name="connsiteY19" fmla="*/ 2105839 h 4315739"/>
                <a:gd name="connsiteX20" fmla="*/ 1673882 w 3217840"/>
                <a:gd name="connsiteY20" fmla="*/ 2156733 h 4315739"/>
                <a:gd name="connsiteX21" fmla="*/ 1391689 w 3217840"/>
                <a:gd name="connsiteY21" fmla="*/ 2696730 h 4315739"/>
                <a:gd name="connsiteX22" fmla="*/ 982995 w 3217840"/>
                <a:gd name="connsiteY22" fmla="*/ 2755284 h 4315739"/>
                <a:gd name="connsiteX23" fmla="*/ 1008944 w 3217840"/>
                <a:gd name="connsiteY23" fmla="*/ 3009017 h 4315739"/>
                <a:gd name="connsiteX24" fmla="*/ 1180854 w 3217840"/>
                <a:gd name="connsiteY24" fmla="*/ 2976487 h 4315739"/>
                <a:gd name="connsiteX25" fmla="*/ 1255457 w 3217840"/>
                <a:gd name="connsiteY25" fmla="*/ 3077330 h 4315739"/>
                <a:gd name="connsiteX26" fmla="*/ 1430613 w 3217840"/>
                <a:gd name="connsiteY26" fmla="*/ 3135885 h 4315739"/>
                <a:gd name="connsiteX27" fmla="*/ 1463048 w 3217840"/>
                <a:gd name="connsiteY27" fmla="*/ 3246486 h 4315739"/>
                <a:gd name="connsiteX28" fmla="*/ 1722536 w 3217840"/>
                <a:gd name="connsiteY28" fmla="*/ 3415643 h 4315739"/>
                <a:gd name="connsiteX29" fmla="*/ 2290167 w 3217840"/>
                <a:gd name="connsiteY29" fmla="*/ 3614074 h 4315739"/>
                <a:gd name="connsiteX30" fmla="*/ 2345308 w 3217840"/>
                <a:gd name="connsiteY30" fmla="*/ 3653110 h 4315739"/>
                <a:gd name="connsiteX31" fmla="*/ 2413424 w 3217840"/>
                <a:gd name="connsiteY31" fmla="*/ 3721423 h 4315739"/>
                <a:gd name="connsiteX32" fmla="*/ 2429642 w 3217840"/>
                <a:gd name="connsiteY32" fmla="*/ 3851543 h 4315739"/>
                <a:gd name="connsiteX33" fmla="*/ 2552899 w 3217840"/>
                <a:gd name="connsiteY33" fmla="*/ 3643351 h 4315739"/>
                <a:gd name="connsiteX34" fmla="*/ 2903208 w 3217840"/>
                <a:gd name="connsiteY34" fmla="*/ 3279016 h 4315739"/>
                <a:gd name="connsiteX35" fmla="*/ 2961593 w 3217840"/>
                <a:gd name="connsiteY35" fmla="*/ 3226968 h 4315739"/>
                <a:gd name="connsiteX36" fmla="*/ 3016733 w 3217840"/>
                <a:gd name="connsiteY36" fmla="*/ 3233474 h 4315739"/>
                <a:gd name="connsiteX37" fmla="*/ 3217840 w 3217840"/>
                <a:gd name="connsiteY37" fmla="*/ 3418896 h 4315739"/>
                <a:gd name="connsiteX0" fmla="*/ 1807156 w 3217840"/>
                <a:gd name="connsiteY0" fmla="*/ 4315739 h 4315739"/>
                <a:gd name="connsiteX1" fmla="*/ 940940 w 3217840"/>
                <a:gd name="connsiteY1" fmla="*/ 3639924 h 4315739"/>
                <a:gd name="connsiteX2" fmla="*/ 0 w 3217840"/>
                <a:gd name="connsiteY2" fmla="*/ 3158071 h 4315739"/>
                <a:gd name="connsiteX3" fmla="*/ 2546473 w 3217840"/>
                <a:gd name="connsiteY3" fmla="*/ 682703 h 4315739"/>
                <a:gd name="connsiteX4" fmla="*/ 2601551 w 3217840"/>
                <a:gd name="connsiteY4" fmla="*/ 592045 h 4315739"/>
                <a:gd name="connsiteX5" fmla="*/ 2575603 w 3217840"/>
                <a:gd name="connsiteY5" fmla="*/ 504214 h 4315739"/>
                <a:gd name="connsiteX6" fmla="*/ 2656694 w 3217840"/>
                <a:gd name="connsiteY6" fmla="*/ 403371 h 4315739"/>
                <a:gd name="connsiteX7" fmla="*/ 2432885 w 3217840"/>
                <a:gd name="connsiteY7" fmla="*/ 35784 h 4315739"/>
                <a:gd name="connsiteX8" fmla="*/ 2241513 w 3217840"/>
                <a:gd name="connsiteY8" fmla="*/ 0 h 4315739"/>
                <a:gd name="connsiteX9" fmla="*/ 2205833 w 3217840"/>
                <a:gd name="connsiteY9" fmla="*/ 169156 h 4315739"/>
                <a:gd name="connsiteX10" fmla="*/ 2131230 w 3217840"/>
                <a:gd name="connsiteY10" fmla="*/ 569274 h 4315739"/>
                <a:gd name="connsiteX11" fmla="*/ 2225295 w 3217840"/>
                <a:gd name="connsiteY11" fmla="*/ 611563 h 4315739"/>
                <a:gd name="connsiteX12" fmla="*/ 2439373 w 3217840"/>
                <a:gd name="connsiteY12" fmla="*/ 676622 h 4315739"/>
                <a:gd name="connsiteX13" fmla="*/ 2416667 w 3217840"/>
                <a:gd name="connsiteY13" fmla="*/ 1336979 h 4315739"/>
                <a:gd name="connsiteX14" fmla="*/ 2559385 w 3217840"/>
                <a:gd name="connsiteY14" fmla="*/ 1681796 h 4315739"/>
                <a:gd name="connsiteX15" fmla="*/ 2257731 w 3217840"/>
                <a:gd name="connsiteY15" fmla="*/ 1818422 h 4315739"/>
                <a:gd name="connsiteX16" fmla="*/ 2095551 w 3217840"/>
                <a:gd name="connsiteY16" fmla="*/ 1899747 h 4315739"/>
                <a:gd name="connsiteX17" fmla="*/ 1972294 w 3217840"/>
                <a:gd name="connsiteY17" fmla="*/ 1948542 h 4315739"/>
                <a:gd name="connsiteX18" fmla="*/ 1897691 w 3217840"/>
                <a:gd name="connsiteY18" fmla="*/ 1974566 h 4315739"/>
                <a:gd name="connsiteX19" fmla="*/ 1818993 w 3217840"/>
                <a:gd name="connsiteY19" fmla="*/ 2105839 h 4315739"/>
                <a:gd name="connsiteX20" fmla="*/ 1673882 w 3217840"/>
                <a:gd name="connsiteY20" fmla="*/ 2156733 h 4315739"/>
                <a:gd name="connsiteX21" fmla="*/ 1391689 w 3217840"/>
                <a:gd name="connsiteY21" fmla="*/ 2696730 h 4315739"/>
                <a:gd name="connsiteX22" fmla="*/ 982995 w 3217840"/>
                <a:gd name="connsiteY22" fmla="*/ 2755284 h 4315739"/>
                <a:gd name="connsiteX23" fmla="*/ 1008944 w 3217840"/>
                <a:gd name="connsiteY23" fmla="*/ 3009017 h 4315739"/>
                <a:gd name="connsiteX24" fmla="*/ 1180854 w 3217840"/>
                <a:gd name="connsiteY24" fmla="*/ 2976487 h 4315739"/>
                <a:gd name="connsiteX25" fmla="*/ 1255457 w 3217840"/>
                <a:gd name="connsiteY25" fmla="*/ 3077330 h 4315739"/>
                <a:gd name="connsiteX26" fmla="*/ 1430613 w 3217840"/>
                <a:gd name="connsiteY26" fmla="*/ 3135885 h 4315739"/>
                <a:gd name="connsiteX27" fmla="*/ 1463048 w 3217840"/>
                <a:gd name="connsiteY27" fmla="*/ 3246486 h 4315739"/>
                <a:gd name="connsiteX28" fmla="*/ 1722536 w 3217840"/>
                <a:gd name="connsiteY28" fmla="*/ 3415643 h 4315739"/>
                <a:gd name="connsiteX29" fmla="*/ 2290167 w 3217840"/>
                <a:gd name="connsiteY29" fmla="*/ 3614074 h 4315739"/>
                <a:gd name="connsiteX30" fmla="*/ 2345308 w 3217840"/>
                <a:gd name="connsiteY30" fmla="*/ 3653110 h 4315739"/>
                <a:gd name="connsiteX31" fmla="*/ 2413424 w 3217840"/>
                <a:gd name="connsiteY31" fmla="*/ 3721423 h 4315739"/>
                <a:gd name="connsiteX32" fmla="*/ 2429642 w 3217840"/>
                <a:gd name="connsiteY32" fmla="*/ 3851543 h 4315739"/>
                <a:gd name="connsiteX33" fmla="*/ 2552899 w 3217840"/>
                <a:gd name="connsiteY33" fmla="*/ 3643351 h 4315739"/>
                <a:gd name="connsiteX34" fmla="*/ 2903208 w 3217840"/>
                <a:gd name="connsiteY34" fmla="*/ 3279016 h 4315739"/>
                <a:gd name="connsiteX35" fmla="*/ 2961593 w 3217840"/>
                <a:gd name="connsiteY35" fmla="*/ 3226968 h 4315739"/>
                <a:gd name="connsiteX36" fmla="*/ 3016733 w 3217840"/>
                <a:gd name="connsiteY36" fmla="*/ 3233474 h 4315739"/>
                <a:gd name="connsiteX37" fmla="*/ 3075116 w 3217840"/>
                <a:gd name="connsiteY37" fmla="*/ 3292028 h 4315739"/>
                <a:gd name="connsiteX38" fmla="*/ 3217840 w 3217840"/>
                <a:gd name="connsiteY38" fmla="*/ 3418896 h 4315739"/>
                <a:gd name="connsiteX0" fmla="*/ 1807156 w 3234058"/>
                <a:gd name="connsiteY0" fmla="*/ 4315739 h 4315739"/>
                <a:gd name="connsiteX1" fmla="*/ 940940 w 3234058"/>
                <a:gd name="connsiteY1" fmla="*/ 3639924 h 4315739"/>
                <a:gd name="connsiteX2" fmla="*/ 0 w 3234058"/>
                <a:gd name="connsiteY2" fmla="*/ 3158071 h 4315739"/>
                <a:gd name="connsiteX3" fmla="*/ 2546473 w 3234058"/>
                <a:gd name="connsiteY3" fmla="*/ 682703 h 4315739"/>
                <a:gd name="connsiteX4" fmla="*/ 2601551 w 3234058"/>
                <a:gd name="connsiteY4" fmla="*/ 592045 h 4315739"/>
                <a:gd name="connsiteX5" fmla="*/ 2575603 w 3234058"/>
                <a:gd name="connsiteY5" fmla="*/ 504214 h 4315739"/>
                <a:gd name="connsiteX6" fmla="*/ 2656694 w 3234058"/>
                <a:gd name="connsiteY6" fmla="*/ 403371 h 4315739"/>
                <a:gd name="connsiteX7" fmla="*/ 2432885 w 3234058"/>
                <a:gd name="connsiteY7" fmla="*/ 35784 h 4315739"/>
                <a:gd name="connsiteX8" fmla="*/ 2241513 w 3234058"/>
                <a:gd name="connsiteY8" fmla="*/ 0 h 4315739"/>
                <a:gd name="connsiteX9" fmla="*/ 2205833 w 3234058"/>
                <a:gd name="connsiteY9" fmla="*/ 169156 h 4315739"/>
                <a:gd name="connsiteX10" fmla="*/ 2131230 w 3234058"/>
                <a:gd name="connsiteY10" fmla="*/ 569274 h 4315739"/>
                <a:gd name="connsiteX11" fmla="*/ 2225295 w 3234058"/>
                <a:gd name="connsiteY11" fmla="*/ 611563 h 4315739"/>
                <a:gd name="connsiteX12" fmla="*/ 2439373 w 3234058"/>
                <a:gd name="connsiteY12" fmla="*/ 676622 h 4315739"/>
                <a:gd name="connsiteX13" fmla="*/ 2416667 w 3234058"/>
                <a:gd name="connsiteY13" fmla="*/ 1336979 h 4315739"/>
                <a:gd name="connsiteX14" fmla="*/ 2559385 w 3234058"/>
                <a:gd name="connsiteY14" fmla="*/ 1681796 h 4315739"/>
                <a:gd name="connsiteX15" fmla="*/ 2257731 w 3234058"/>
                <a:gd name="connsiteY15" fmla="*/ 1818422 h 4315739"/>
                <a:gd name="connsiteX16" fmla="*/ 2095551 w 3234058"/>
                <a:gd name="connsiteY16" fmla="*/ 1899747 h 4315739"/>
                <a:gd name="connsiteX17" fmla="*/ 1972294 w 3234058"/>
                <a:gd name="connsiteY17" fmla="*/ 1948542 h 4315739"/>
                <a:gd name="connsiteX18" fmla="*/ 1897691 w 3234058"/>
                <a:gd name="connsiteY18" fmla="*/ 1974566 h 4315739"/>
                <a:gd name="connsiteX19" fmla="*/ 1818993 w 3234058"/>
                <a:gd name="connsiteY19" fmla="*/ 2105839 h 4315739"/>
                <a:gd name="connsiteX20" fmla="*/ 1673882 w 3234058"/>
                <a:gd name="connsiteY20" fmla="*/ 2156733 h 4315739"/>
                <a:gd name="connsiteX21" fmla="*/ 1391689 w 3234058"/>
                <a:gd name="connsiteY21" fmla="*/ 2696730 h 4315739"/>
                <a:gd name="connsiteX22" fmla="*/ 982995 w 3234058"/>
                <a:gd name="connsiteY22" fmla="*/ 2755284 h 4315739"/>
                <a:gd name="connsiteX23" fmla="*/ 1008944 w 3234058"/>
                <a:gd name="connsiteY23" fmla="*/ 3009017 h 4315739"/>
                <a:gd name="connsiteX24" fmla="*/ 1180854 w 3234058"/>
                <a:gd name="connsiteY24" fmla="*/ 2976487 h 4315739"/>
                <a:gd name="connsiteX25" fmla="*/ 1255457 w 3234058"/>
                <a:gd name="connsiteY25" fmla="*/ 3077330 h 4315739"/>
                <a:gd name="connsiteX26" fmla="*/ 1430613 w 3234058"/>
                <a:gd name="connsiteY26" fmla="*/ 3135885 h 4315739"/>
                <a:gd name="connsiteX27" fmla="*/ 1463048 w 3234058"/>
                <a:gd name="connsiteY27" fmla="*/ 3246486 h 4315739"/>
                <a:gd name="connsiteX28" fmla="*/ 1722536 w 3234058"/>
                <a:gd name="connsiteY28" fmla="*/ 3415643 h 4315739"/>
                <a:gd name="connsiteX29" fmla="*/ 2290167 w 3234058"/>
                <a:gd name="connsiteY29" fmla="*/ 3614074 h 4315739"/>
                <a:gd name="connsiteX30" fmla="*/ 2345308 w 3234058"/>
                <a:gd name="connsiteY30" fmla="*/ 3653110 h 4315739"/>
                <a:gd name="connsiteX31" fmla="*/ 2413424 w 3234058"/>
                <a:gd name="connsiteY31" fmla="*/ 3721423 h 4315739"/>
                <a:gd name="connsiteX32" fmla="*/ 2429642 w 3234058"/>
                <a:gd name="connsiteY32" fmla="*/ 3851543 h 4315739"/>
                <a:gd name="connsiteX33" fmla="*/ 2552899 w 3234058"/>
                <a:gd name="connsiteY33" fmla="*/ 3643351 h 4315739"/>
                <a:gd name="connsiteX34" fmla="*/ 2903208 w 3234058"/>
                <a:gd name="connsiteY34" fmla="*/ 3279016 h 4315739"/>
                <a:gd name="connsiteX35" fmla="*/ 2961593 w 3234058"/>
                <a:gd name="connsiteY35" fmla="*/ 3226968 h 4315739"/>
                <a:gd name="connsiteX36" fmla="*/ 3016733 w 3234058"/>
                <a:gd name="connsiteY36" fmla="*/ 3233474 h 4315739"/>
                <a:gd name="connsiteX37" fmla="*/ 3075116 w 3234058"/>
                <a:gd name="connsiteY37" fmla="*/ 3292028 h 4315739"/>
                <a:gd name="connsiteX38" fmla="*/ 3234058 w 3234058"/>
                <a:gd name="connsiteY38" fmla="*/ 3770220 h 4315739"/>
                <a:gd name="connsiteX0" fmla="*/ 1807156 w 3234058"/>
                <a:gd name="connsiteY0" fmla="*/ 4315739 h 4315739"/>
                <a:gd name="connsiteX1" fmla="*/ 940940 w 3234058"/>
                <a:gd name="connsiteY1" fmla="*/ 3639924 h 4315739"/>
                <a:gd name="connsiteX2" fmla="*/ 0 w 3234058"/>
                <a:gd name="connsiteY2" fmla="*/ 3158071 h 4315739"/>
                <a:gd name="connsiteX3" fmla="*/ 2546473 w 3234058"/>
                <a:gd name="connsiteY3" fmla="*/ 682703 h 4315739"/>
                <a:gd name="connsiteX4" fmla="*/ 2601551 w 3234058"/>
                <a:gd name="connsiteY4" fmla="*/ 592045 h 4315739"/>
                <a:gd name="connsiteX5" fmla="*/ 2575603 w 3234058"/>
                <a:gd name="connsiteY5" fmla="*/ 504214 h 4315739"/>
                <a:gd name="connsiteX6" fmla="*/ 2656694 w 3234058"/>
                <a:gd name="connsiteY6" fmla="*/ 403371 h 4315739"/>
                <a:gd name="connsiteX7" fmla="*/ 2432885 w 3234058"/>
                <a:gd name="connsiteY7" fmla="*/ 35784 h 4315739"/>
                <a:gd name="connsiteX8" fmla="*/ 2241513 w 3234058"/>
                <a:gd name="connsiteY8" fmla="*/ 0 h 4315739"/>
                <a:gd name="connsiteX9" fmla="*/ 2205833 w 3234058"/>
                <a:gd name="connsiteY9" fmla="*/ 169156 h 4315739"/>
                <a:gd name="connsiteX10" fmla="*/ 2131230 w 3234058"/>
                <a:gd name="connsiteY10" fmla="*/ 569274 h 4315739"/>
                <a:gd name="connsiteX11" fmla="*/ 2225295 w 3234058"/>
                <a:gd name="connsiteY11" fmla="*/ 611563 h 4315739"/>
                <a:gd name="connsiteX12" fmla="*/ 2439373 w 3234058"/>
                <a:gd name="connsiteY12" fmla="*/ 676622 h 4315739"/>
                <a:gd name="connsiteX13" fmla="*/ 2416667 w 3234058"/>
                <a:gd name="connsiteY13" fmla="*/ 1336979 h 4315739"/>
                <a:gd name="connsiteX14" fmla="*/ 2559385 w 3234058"/>
                <a:gd name="connsiteY14" fmla="*/ 1681796 h 4315739"/>
                <a:gd name="connsiteX15" fmla="*/ 2257731 w 3234058"/>
                <a:gd name="connsiteY15" fmla="*/ 1818422 h 4315739"/>
                <a:gd name="connsiteX16" fmla="*/ 2095551 w 3234058"/>
                <a:gd name="connsiteY16" fmla="*/ 1899747 h 4315739"/>
                <a:gd name="connsiteX17" fmla="*/ 1972294 w 3234058"/>
                <a:gd name="connsiteY17" fmla="*/ 1948542 h 4315739"/>
                <a:gd name="connsiteX18" fmla="*/ 1897691 w 3234058"/>
                <a:gd name="connsiteY18" fmla="*/ 1974566 h 4315739"/>
                <a:gd name="connsiteX19" fmla="*/ 1818993 w 3234058"/>
                <a:gd name="connsiteY19" fmla="*/ 2105839 h 4315739"/>
                <a:gd name="connsiteX20" fmla="*/ 1673882 w 3234058"/>
                <a:gd name="connsiteY20" fmla="*/ 2156733 h 4315739"/>
                <a:gd name="connsiteX21" fmla="*/ 1391689 w 3234058"/>
                <a:gd name="connsiteY21" fmla="*/ 2696730 h 4315739"/>
                <a:gd name="connsiteX22" fmla="*/ 982995 w 3234058"/>
                <a:gd name="connsiteY22" fmla="*/ 2755284 h 4315739"/>
                <a:gd name="connsiteX23" fmla="*/ 1008944 w 3234058"/>
                <a:gd name="connsiteY23" fmla="*/ 3009017 h 4315739"/>
                <a:gd name="connsiteX24" fmla="*/ 1180854 w 3234058"/>
                <a:gd name="connsiteY24" fmla="*/ 2976487 h 4315739"/>
                <a:gd name="connsiteX25" fmla="*/ 1255457 w 3234058"/>
                <a:gd name="connsiteY25" fmla="*/ 3077330 h 4315739"/>
                <a:gd name="connsiteX26" fmla="*/ 1430613 w 3234058"/>
                <a:gd name="connsiteY26" fmla="*/ 3135885 h 4315739"/>
                <a:gd name="connsiteX27" fmla="*/ 1463048 w 3234058"/>
                <a:gd name="connsiteY27" fmla="*/ 3246486 h 4315739"/>
                <a:gd name="connsiteX28" fmla="*/ 1722536 w 3234058"/>
                <a:gd name="connsiteY28" fmla="*/ 3415643 h 4315739"/>
                <a:gd name="connsiteX29" fmla="*/ 2290167 w 3234058"/>
                <a:gd name="connsiteY29" fmla="*/ 3614074 h 4315739"/>
                <a:gd name="connsiteX30" fmla="*/ 2345308 w 3234058"/>
                <a:gd name="connsiteY30" fmla="*/ 3653110 h 4315739"/>
                <a:gd name="connsiteX31" fmla="*/ 2413424 w 3234058"/>
                <a:gd name="connsiteY31" fmla="*/ 3721423 h 4315739"/>
                <a:gd name="connsiteX32" fmla="*/ 2429642 w 3234058"/>
                <a:gd name="connsiteY32" fmla="*/ 3851543 h 4315739"/>
                <a:gd name="connsiteX33" fmla="*/ 2552899 w 3234058"/>
                <a:gd name="connsiteY33" fmla="*/ 3643351 h 4315739"/>
                <a:gd name="connsiteX34" fmla="*/ 2903208 w 3234058"/>
                <a:gd name="connsiteY34" fmla="*/ 3279016 h 4315739"/>
                <a:gd name="connsiteX35" fmla="*/ 2961593 w 3234058"/>
                <a:gd name="connsiteY35" fmla="*/ 3226968 h 4315739"/>
                <a:gd name="connsiteX36" fmla="*/ 3016733 w 3234058"/>
                <a:gd name="connsiteY36" fmla="*/ 3233474 h 4315739"/>
                <a:gd name="connsiteX37" fmla="*/ 3075116 w 3234058"/>
                <a:gd name="connsiteY37" fmla="*/ 3292028 h 4315739"/>
                <a:gd name="connsiteX38" fmla="*/ 3204860 w 3234058"/>
                <a:gd name="connsiteY38" fmla="*/ 3662869 h 4315739"/>
                <a:gd name="connsiteX39" fmla="*/ 3234058 w 3234058"/>
                <a:gd name="connsiteY39" fmla="*/ 3770220 h 4315739"/>
                <a:gd name="connsiteX0" fmla="*/ 1807156 w 3461110"/>
                <a:gd name="connsiteY0" fmla="*/ 4315739 h 4315739"/>
                <a:gd name="connsiteX1" fmla="*/ 940940 w 3461110"/>
                <a:gd name="connsiteY1" fmla="*/ 3639924 h 4315739"/>
                <a:gd name="connsiteX2" fmla="*/ 0 w 3461110"/>
                <a:gd name="connsiteY2" fmla="*/ 3158071 h 4315739"/>
                <a:gd name="connsiteX3" fmla="*/ 2546473 w 3461110"/>
                <a:gd name="connsiteY3" fmla="*/ 682703 h 4315739"/>
                <a:gd name="connsiteX4" fmla="*/ 2601551 w 3461110"/>
                <a:gd name="connsiteY4" fmla="*/ 592045 h 4315739"/>
                <a:gd name="connsiteX5" fmla="*/ 2575603 w 3461110"/>
                <a:gd name="connsiteY5" fmla="*/ 504214 h 4315739"/>
                <a:gd name="connsiteX6" fmla="*/ 2656694 w 3461110"/>
                <a:gd name="connsiteY6" fmla="*/ 403371 h 4315739"/>
                <a:gd name="connsiteX7" fmla="*/ 2432885 w 3461110"/>
                <a:gd name="connsiteY7" fmla="*/ 35784 h 4315739"/>
                <a:gd name="connsiteX8" fmla="*/ 2241513 w 3461110"/>
                <a:gd name="connsiteY8" fmla="*/ 0 h 4315739"/>
                <a:gd name="connsiteX9" fmla="*/ 2205833 w 3461110"/>
                <a:gd name="connsiteY9" fmla="*/ 169156 h 4315739"/>
                <a:gd name="connsiteX10" fmla="*/ 2131230 w 3461110"/>
                <a:gd name="connsiteY10" fmla="*/ 569274 h 4315739"/>
                <a:gd name="connsiteX11" fmla="*/ 2225295 w 3461110"/>
                <a:gd name="connsiteY11" fmla="*/ 611563 h 4315739"/>
                <a:gd name="connsiteX12" fmla="*/ 2439373 w 3461110"/>
                <a:gd name="connsiteY12" fmla="*/ 676622 h 4315739"/>
                <a:gd name="connsiteX13" fmla="*/ 2416667 w 3461110"/>
                <a:gd name="connsiteY13" fmla="*/ 1336979 h 4315739"/>
                <a:gd name="connsiteX14" fmla="*/ 2559385 w 3461110"/>
                <a:gd name="connsiteY14" fmla="*/ 1681796 h 4315739"/>
                <a:gd name="connsiteX15" fmla="*/ 2257731 w 3461110"/>
                <a:gd name="connsiteY15" fmla="*/ 1818422 h 4315739"/>
                <a:gd name="connsiteX16" fmla="*/ 2095551 w 3461110"/>
                <a:gd name="connsiteY16" fmla="*/ 1899747 h 4315739"/>
                <a:gd name="connsiteX17" fmla="*/ 1972294 w 3461110"/>
                <a:gd name="connsiteY17" fmla="*/ 1948542 h 4315739"/>
                <a:gd name="connsiteX18" fmla="*/ 1897691 w 3461110"/>
                <a:gd name="connsiteY18" fmla="*/ 1974566 h 4315739"/>
                <a:gd name="connsiteX19" fmla="*/ 1818993 w 3461110"/>
                <a:gd name="connsiteY19" fmla="*/ 2105839 h 4315739"/>
                <a:gd name="connsiteX20" fmla="*/ 1673882 w 3461110"/>
                <a:gd name="connsiteY20" fmla="*/ 2156733 h 4315739"/>
                <a:gd name="connsiteX21" fmla="*/ 1391689 w 3461110"/>
                <a:gd name="connsiteY21" fmla="*/ 2696730 h 4315739"/>
                <a:gd name="connsiteX22" fmla="*/ 982995 w 3461110"/>
                <a:gd name="connsiteY22" fmla="*/ 2755284 h 4315739"/>
                <a:gd name="connsiteX23" fmla="*/ 1008944 w 3461110"/>
                <a:gd name="connsiteY23" fmla="*/ 3009017 h 4315739"/>
                <a:gd name="connsiteX24" fmla="*/ 1180854 w 3461110"/>
                <a:gd name="connsiteY24" fmla="*/ 2976487 h 4315739"/>
                <a:gd name="connsiteX25" fmla="*/ 1255457 w 3461110"/>
                <a:gd name="connsiteY25" fmla="*/ 3077330 h 4315739"/>
                <a:gd name="connsiteX26" fmla="*/ 1430613 w 3461110"/>
                <a:gd name="connsiteY26" fmla="*/ 3135885 h 4315739"/>
                <a:gd name="connsiteX27" fmla="*/ 1463048 w 3461110"/>
                <a:gd name="connsiteY27" fmla="*/ 3246486 h 4315739"/>
                <a:gd name="connsiteX28" fmla="*/ 1722536 w 3461110"/>
                <a:gd name="connsiteY28" fmla="*/ 3415643 h 4315739"/>
                <a:gd name="connsiteX29" fmla="*/ 2290167 w 3461110"/>
                <a:gd name="connsiteY29" fmla="*/ 3614074 h 4315739"/>
                <a:gd name="connsiteX30" fmla="*/ 2345308 w 3461110"/>
                <a:gd name="connsiteY30" fmla="*/ 3653110 h 4315739"/>
                <a:gd name="connsiteX31" fmla="*/ 2413424 w 3461110"/>
                <a:gd name="connsiteY31" fmla="*/ 3721423 h 4315739"/>
                <a:gd name="connsiteX32" fmla="*/ 2429642 w 3461110"/>
                <a:gd name="connsiteY32" fmla="*/ 3851543 h 4315739"/>
                <a:gd name="connsiteX33" fmla="*/ 2552899 w 3461110"/>
                <a:gd name="connsiteY33" fmla="*/ 3643351 h 4315739"/>
                <a:gd name="connsiteX34" fmla="*/ 2903208 w 3461110"/>
                <a:gd name="connsiteY34" fmla="*/ 3279016 h 4315739"/>
                <a:gd name="connsiteX35" fmla="*/ 2961593 w 3461110"/>
                <a:gd name="connsiteY35" fmla="*/ 3226968 h 4315739"/>
                <a:gd name="connsiteX36" fmla="*/ 3016733 w 3461110"/>
                <a:gd name="connsiteY36" fmla="*/ 3233474 h 4315739"/>
                <a:gd name="connsiteX37" fmla="*/ 3075116 w 3461110"/>
                <a:gd name="connsiteY37" fmla="*/ 3292028 h 4315739"/>
                <a:gd name="connsiteX38" fmla="*/ 3204860 w 3461110"/>
                <a:gd name="connsiteY38" fmla="*/ 3662869 h 4315739"/>
                <a:gd name="connsiteX39" fmla="*/ 3461110 w 3461110"/>
                <a:gd name="connsiteY39" fmla="*/ 3825521 h 4315739"/>
                <a:gd name="connsiteX0" fmla="*/ 1807156 w 3461110"/>
                <a:gd name="connsiteY0" fmla="*/ 4315739 h 4315739"/>
                <a:gd name="connsiteX1" fmla="*/ 940940 w 3461110"/>
                <a:gd name="connsiteY1" fmla="*/ 3639924 h 4315739"/>
                <a:gd name="connsiteX2" fmla="*/ 0 w 3461110"/>
                <a:gd name="connsiteY2" fmla="*/ 3158071 h 4315739"/>
                <a:gd name="connsiteX3" fmla="*/ 2546473 w 3461110"/>
                <a:gd name="connsiteY3" fmla="*/ 682703 h 4315739"/>
                <a:gd name="connsiteX4" fmla="*/ 2601551 w 3461110"/>
                <a:gd name="connsiteY4" fmla="*/ 592045 h 4315739"/>
                <a:gd name="connsiteX5" fmla="*/ 2575603 w 3461110"/>
                <a:gd name="connsiteY5" fmla="*/ 504214 h 4315739"/>
                <a:gd name="connsiteX6" fmla="*/ 2656694 w 3461110"/>
                <a:gd name="connsiteY6" fmla="*/ 403371 h 4315739"/>
                <a:gd name="connsiteX7" fmla="*/ 2432885 w 3461110"/>
                <a:gd name="connsiteY7" fmla="*/ 35784 h 4315739"/>
                <a:gd name="connsiteX8" fmla="*/ 2241513 w 3461110"/>
                <a:gd name="connsiteY8" fmla="*/ 0 h 4315739"/>
                <a:gd name="connsiteX9" fmla="*/ 2205833 w 3461110"/>
                <a:gd name="connsiteY9" fmla="*/ 169156 h 4315739"/>
                <a:gd name="connsiteX10" fmla="*/ 2131230 w 3461110"/>
                <a:gd name="connsiteY10" fmla="*/ 569274 h 4315739"/>
                <a:gd name="connsiteX11" fmla="*/ 2225295 w 3461110"/>
                <a:gd name="connsiteY11" fmla="*/ 611563 h 4315739"/>
                <a:gd name="connsiteX12" fmla="*/ 2439373 w 3461110"/>
                <a:gd name="connsiteY12" fmla="*/ 676622 h 4315739"/>
                <a:gd name="connsiteX13" fmla="*/ 2416667 w 3461110"/>
                <a:gd name="connsiteY13" fmla="*/ 1336979 h 4315739"/>
                <a:gd name="connsiteX14" fmla="*/ 2559385 w 3461110"/>
                <a:gd name="connsiteY14" fmla="*/ 1681796 h 4315739"/>
                <a:gd name="connsiteX15" fmla="*/ 2257731 w 3461110"/>
                <a:gd name="connsiteY15" fmla="*/ 1818422 h 4315739"/>
                <a:gd name="connsiteX16" fmla="*/ 2095551 w 3461110"/>
                <a:gd name="connsiteY16" fmla="*/ 1899747 h 4315739"/>
                <a:gd name="connsiteX17" fmla="*/ 1972294 w 3461110"/>
                <a:gd name="connsiteY17" fmla="*/ 1948542 h 4315739"/>
                <a:gd name="connsiteX18" fmla="*/ 1897691 w 3461110"/>
                <a:gd name="connsiteY18" fmla="*/ 1974566 h 4315739"/>
                <a:gd name="connsiteX19" fmla="*/ 1818993 w 3461110"/>
                <a:gd name="connsiteY19" fmla="*/ 2105839 h 4315739"/>
                <a:gd name="connsiteX20" fmla="*/ 1673882 w 3461110"/>
                <a:gd name="connsiteY20" fmla="*/ 2156733 h 4315739"/>
                <a:gd name="connsiteX21" fmla="*/ 1391689 w 3461110"/>
                <a:gd name="connsiteY21" fmla="*/ 2696730 h 4315739"/>
                <a:gd name="connsiteX22" fmla="*/ 982995 w 3461110"/>
                <a:gd name="connsiteY22" fmla="*/ 2755284 h 4315739"/>
                <a:gd name="connsiteX23" fmla="*/ 1008944 w 3461110"/>
                <a:gd name="connsiteY23" fmla="*/ 3009017 h 4315739"/>
                <a:gd name="connsiteX24" fmla="*/ 1180854 w 3461110"/>
                <a:gd name="connsiteY24" fmla="*/ 2976487 h 4315739"/>
                <a:gd name="connsiteX25" fmla="*/ 1255457 w 3461110"/>
                <a:gd name="connsiteY25" fmla="*/ 3077330 h 4315739"/>
                <a:gd name="connsiteX26" fmla="*/ 1430613 w 3461110"/>
                <a:gd name="connsiteY26" fmla="*/ 3135885 h 4315739"/>
                <a:gd name="connsiteX27" fmla="*/ 1463048 w 3461110"/>
                <a:gd name="connsiteY27" fmla="*/ 3246486 h 4315739"/>
                <a:gd name="connsiteX28" fmla="*/ 1722536 w 3461110"/>
                <a:gd name="connsiteY28" fmla="*/ 3415643 h 4315739"/>
                <a:gd name="connsiteX29" fmla="*/ 2290167 w 3461110"/>
                <a:gd name="connsiteY29" fmla="*/ 3614074 h 4315739"/>
                <a:gd name="connsiteX30" fmla="*/ 2345308 w 3461110"/>
                <a:gd name="connsiteY30" fmla="*/ 3653110 h 4315739"/>
                <a:gd name="connsiteX31" fmla="*/ 2413424 w 3461110"/>
                <a:gd name="connsiteY31" fmla="*/ 3721423 h 4315739"/>
                <a:gd name="connsiteX32" fmla="*/ 2429642 w 3461110"/>
                <a:gd name="connsiteY32" fmla="*/ 3851543 h 4315739"/>
                <a:gd name="connsiteX33" fmla="*/ 2552899 w 3461110"/>
                <a:gd name="connsiteY33" fmla="*/ 3643351 h 4315739"/>
                <a:gd name="connsiteX34" fmla="*/ 2903208 w 3461110"/>
                <a:gd name="connsiteY34" fmla="*/ 3279016 h 4315739"/>
                <a:gd name="connsiteX35" fmla="*/ 2961593 w 3461110"/>
                <a:gd name="connsiteY35" fmla="*/ 3226968 h 4315739"/>
                <a:gd name="connsiteX36" fmla="*/ 3016733 w 3461110"/>
                <a:gd name="connsiteY36" fmla="*/ 3233474 h 4315739"/>
                <a:gd name="connsiteX37" fmla="*/ 3075116 w 3461110"/>
                <a:gd name="connsiteY37" fmla="*/ 3292028 h 4315739"/>
                <a:gd name="connsiteX38" fmla="*/ 3204860 w 3461110"/>
                <a:gd name="connsiteY38" fmla="*/ 3662869 h 4315739"/>
                <a:gd name="connsiteX39" fmla="*/ 3341092 w 3461110"/>
                <a:gd name="connsiteY39" fmla="*/ 3740941 h 4315739"/>
                <a:gd name="connsiteX40" fmla="*/ 3461110 w 3461110"/>
                <a:gd name="connsiteY40" fmla="*/ 3825521 h 4315739"/>
                <a:gd name="connsiteX0" fmla="*/ 1807156 w 3506520"/>
                <a:gd name="connsiteY0" fmla="*/ 4315739 h 4315739"/>
                <a:gd name="connsiteX1" fmla="*/ 940940 w 3506520"/>
                <a:gd name="connsiteY1" fmla="*/ 3639924 h 4315739"/>
                <a:gd name="connsiteX2" fmla="*/ 0 w 3506520"/>
                <a:gd name="connsiteY2" fmla="*/ 3158071 h 4315739"/>
                <a:gd name="connsiteX3" fmla="*/ 2546473 w 3506520"/>
                <a:gd name="connsiteY3" fmla="*/ 682703 h 4315739"/>
                <a:gd name="connsiteX4" fmla="*/ 2601551 w 3506520"/>
                <a:gd name="connsiteY4" fmla="*/ 592045 h 4315739"/>
                <a:gd name="connsiteX5" fmla="*/ 2575603 w 3506520"/>
                <a:gd name="connsiteY5" fmla="*/ 504214 h 4315739"/>
                <a:gd name="connsiteX6" fmla="*/ 2656694 w 3506520"/>
                <a:gd name="connsiteY6" fmla="*/ 403371 h 4315739"/>
                <a:gd name="connsiteX7" fmla="*/ 2432885 w 3506520"/>
                <a:gd name="connsiteY7" fmla="*/ 35784 h 4315739"/>
                <a:gd name="connsiteX8" fmla="*/ 2241513 w 3506520"/>
                <a:gd name="connsiteY8" fmla="*/ 0 h 4315739"/>
                <a:gd name="connsiteX9" fmla="*/ 2205833 w 3506520"/>
                <a:gd name="connsiteY9" fmla="*/ 169156 h 4315739"/>
                <a:gd name="connsiteX10" fmla="*/ 2131230 w 3506520"/>
                <a:gd name="connsiteY10" fmla="*/ 569274 h 4315739"/>
                <a:gd name="connsiteX11" fmla="*/ 2225295 w 3506520"/>
                <a:gd name="connsiteY11" fmla="*/ 611563 h 4315739"/>
                <a:gd name="connsiteX12" fmla="*/ 2439373 w 3506520"/>
                <a:gd name="connsiteY12" fmla="*/ 676622 h 4315739"/>
                <a:gd name="connsiteX13" fmla="*/ 2416667 w 3506520"/>
                <a:gd name="connsiteY13" fmla="*/ 1336979 h 4315739"/>
                <a:gd name="connsiteX14" fmla="*/ 2559385 w 3506520"/>
                <a:gd name="connsiteY14" fmla="*/ 1681796 h 4315739"/>
                <a:gd name="connsiteX15" fmla="*/ 2257731 w 3506520"/>
                <a:gd name="connsiteY15" fmla="*/ 1818422 h 4315739"/>
                <a:gd name="connsiteX16" fmla="*/ 2095551 w 3506520"/>
                <a:gd name="connsiteY16" fmla="*/ 1899747 h 4315739"/>
                <a:gd name="connsiteX17" fmla="*/ 1972294 w 3506520"/>
                <a:gd name="connsiteY17" fmla="*/ 1948542 h 4315739"/>
                <a:gd name="connsiteX18" fmla="*/ 1897691 w 3506520"/>
                <a:gd name="connsiteY18" fmla="*/ 1974566 h 4315739"/>
                <a:gd name="connsiteX19" fmla="*/ 1818993 w 3506520"/>
                <a:gd name="connsiteY19" fmla="*/ 2105839 h 4315739"/>
                <a:gd name="connsiteX20" fmla="*/ 1673882 w 3506520"/>
                <a:gd name="connsiteY20" fmla="*/ 2156733 h 4315739"/>
                <a:gd name="connsiteX21" fmla="*/ 1391689 w 3506520"/>
                <a:gd name="connsiteY21" fmla="*/ 2696730 h 4315739"/>
                <a:gd name="connsiteX22" fmla="*/ 982995 w 3506520"/>
                <a:gd name="connsiteY22" fmla="*/ 2755284 h 4315739"/>
                <a:gd name="connsiteX23" fmla="*/ 1008944 w 3506520"/>
                <a:gd name="connsiteY23" fmla="*/ 3009017 h 4315739"/>
                <a:gd name="connsiteX24" fmla="*/ 1180854 w 3506520"/>
                <a:gd name="connsiteY24" fmla="*/ 2976487 h 4315739"/>
                <a:gd name="connsiteX25" fmla="*/ 1255457 w 3506520"/>
                <a:gd name="connsiteY25" fmla="*/ 3077330 h 4315739"/>
                <a:gd name="connsiteX26" fmla="*/ 1430613 w 3506520"/>
                <a:gd name="connsiteY26" fmla="*/ 3135885 h 4315739"/>
                <a:gd name="connsiteX27" fmla="*/ 1463048 w 3506520"/>
                <a:gd name="connsiteY27" fmla="*/ 3246486 h 4315739"/>
                <a:gd name="connsiteX28" fmla="*/ 1722536 w 3506520"/>
                <a:gd name="connsiteY28" fmla="*/ 3415643 h 4315739"/>
                <a:gd name="connsiteX29" fmla="*/ 2290167 w 3506520"/>
                <a:gd name="connsiteY29" fmla="*/ 3614074 h 4315739"/>
                <a:gd name="connsiteX30" fmla="*/ 2345308 w 3506520"/>
                <a:gd name="connsiteY30" fmla="*/ 3653110 h 4315739"/>
                <a:gd name="connsiteX31" fmla="*/ 2413424 w 3506520"/>
                <a:gd name="connsiteY31" fmla="*/ 3721423 h 4315739"/>
                <a:gd name="connsiteX32" fmla="*/ 2429642 w 3506520"/>
                <a:gd name="connsiteY32" fmla="*/ 3851543 h 4315739"/>
                <a:gd name="connsiteX33" fmla="*/ 2552899 w 3506520"/>
                <a:gd name="connsiteY33" fmla="*/ 3643351 h 4315739"/>
                <a:gd name="connsiteX34" fmla="*/ 2903208 w 3506520"/>
                <a:gd name="connsiteY34" fmla="*/ 3279016 h 4315739"/>
                <a:gd name="connsiteX35" fmla="*/ 2961593 w 3506520"/>
                <a:gd name="connsiteY35" fmla="*/ 3226968 h 4315739"/>
                <a:gd name="connsiteX36" fmla="*/ 3016733 w 3506520"/>
                <a:gd name="connsiteY36" fmla="*/ 3233474 h 4315739"/>
                <a:gd name="connsiteX37" fmla="*/ 3075116 w 3506520"/>
                <a:gd name="connsiteY37" fmla="*/ 3292028 h 4315739"/>
                <a:gd name="connsiteX38" fmla="*/ 3204860 w 3506520"/>
                <a:gd name="connsiteY38" fmla="*/ 3662869 h 4315739"/>
                <a:gd name="connsiteX39" fmla="*/ 3341092 w 3506520"/>
                <a:gd name="connsiteY39" fmla="*/ 3740941 h 4315739"/>
                <a:gd name="connsiteX40" fmla="*/ 3506520 w 3506520"/>
                <a:gd name="connsiteY40" fmla="*/ 4141061 h 4315739"/>
                <a:gd name="connsiteX0" fmla="*/ 1807156 w 3714111"/>
                <a:gd name="connsiteY0" fmla="*/ 4315739 h 4315739"/>
                <a:gd name="connsiteX1" fmla="*/ 940940 w 3714111"/>
                <a:gd name="connsiteY1" fmla="*/ 3639924 h 4315739"/>
                <a:gd name="connsiteX2" fmla="*/ 0 w 3714111"/>
                <a:gd name="connsiteY2" fmla="*/ 3158071 h 4315739"/>
                <a:gd name="connsiteX3" fmla="*/ 2546473 w 3714111"/>
                <a:gd name="connsiteY3" fmla="*/ 682703 h 4315739"/>
                <a:gd name="connsiteX4" fmla="*/ 2601551 w 3714111"/>
                <a:gd name="connsiteY4" fmla="*/ 592045 h 4315739"/>
                <a:gd name="connsiteX5" fmla="*/ 2575603 w 3714111"/>
                <a:gd name="connsiteY5" fmla="*/ 504214 h 4315739"/>
                <a:gd name="connsiteX6" fmla="*/ 2656694 w 3714111"/>
                <a:gd name="connsiteY6" fmla="*/ 403371 h 4315739"/>
                <a:gd name="connsiteX7" fmla="*/ 2432885 w 3714111"/>
                <a:gd name="connsiteY7" fmla="*/ 35784 h 4315739"/>
                <a:gd name="connsiteX8" fmla="*/ 2241513 w 3714111"/>
                <a:gd name="connsiteY8" fmla="*/ 0 h 4315739"/>
                <a:gd name="connsiteX9" fmla="*/ 2205833 w 3714111"/>
                <a:gd name="connsiteY9" fmla="*/ 169156 h 4315739"/>
                <a:gd name="connsiteX10" fmla="*/ 2131230 w 3714111"/>
                <a:gd name="connsiteY10" fmla="*/ 569274 h 4315739"/>
                <a:gd name="connsiteX11" fmla="*/ 2225295 w 3714111"/>
                <a:gd name="connsiteY11" fmla="*/ 611563 h 4315739"/>
                <a:gd name="connsiteX12" fmla="*/ 2439373 w 3714111"/>
                <a:gd name="connsiteY12" fmla="*/ 676622 h 4315739"/>
                <a:gd name="connsiteX13" fmla="*/ 2416667 w 3714111"/>
                <a:gd name="connsiteY13" fmla="*/ 1336979 h 4315739"/>
                <a:gd name="connsiteX14" fmla="*/ 2559385 w 3714111"/>
                <a:gd name="connsiteY14" fmla="*/ 1681796 h 4315739"/>
                <a:gd name="connsiteX15" fmla="*/ 2257731 w 3714111"/>
                <a:gd name="connsiteY15" fmla="*/ 1818422 h 4315739"/>
                <a:gd name="connsiteX16" fmla="*/ 2095551 w 3714111"/>
                <a:gd name="connsiteY16" fmla="*/ 1899747 h 4315739"/>
                <a:gd name="connsiteX17" fmla="*/ 1972294 w 3714111"/>
                <a:gd name="connsiteY17" fmla="*/ 1948542 h 4315739"/>
                <a:gd name="connsiteX18" fmla="*/ 1897691 w 3714111"/>
                <a:gd name="connsiteY18" fmla="*/ 1974566 h 4315739"/>
                <a:gd name="connsiteX19" fmla="*/ 1818993 w 3714111"/>
                <a:gd name="connsiteY19" fmla="*/ 2105839 h 4315739"/>
                <a:gd name="connsiteX20" fmla="*/ 1673882 w 3714111"/>
                <a:gd name="connsiteY20" fmla="*/ 2156733 h 4315739"/>
                <a:gd name="connsiteX21" fmla="*/ 1391689 w 3714111"/>
                <a:gd name="connsiteY21" fmla="*/ 2696730 h 4315739"/>
                <a:gd name="connsiteX22" fmla="*/ 982995 w 3714111"/>
                <a:gd name="connsiteY22" fmla="*/ 2755284 h 4315739"/>
                <a:gd name="connsiteX23" fmla="*/ 1008944 w 3714111"/>
                <a:gd name="connsiteY23" fmla="*/ 3009017 h 4315739"/>
                <a:gd name="connsiteX24" fmla="*/ 1180854 w 3714111"/>
                <a:gd name="connsiteY24" fmla="*/ 2976487 h 4315739"/>
                <a:gd name="connsiteX25" fmla="*/ 1255457 w 3714111"/>
                <a:gd name="connsiteY25" fmla="*/ 3077330 h 4315739"/>
                <a:gd name="connsiteX26" fmla="*/ 1430613 w 3714111"/>
                <a:gd name="connsiteY26" fmla="*/ 3135885 h 4315739"/>
                <a:gd name="connsiteX27" fmla="*/ 1463048 w 3714111"/>
                <a:gd name="connsiteY27" fmla="*/ 3246486 h 4315739"/>
                <a:gd name="connsiteX28" fmla="*/ 1722536 w 3714111"/>
                <a:gd name="connsiteY28" fmla="*/ 3415643 h 4315739"/>
                <a:gd name="connsiteX29" fmla="*/ 2290167 w 3714111"/>
                <a:gd name="connsiteY29" fmla="*/ 3614074 h 4315739"/>
                <a:gd name="connsiteX30" fmla="*/ 2345308 w 3714111"/>
                <a:gd name="connsiteY30" fmla="*/ 3653110 h 4315739"/>
                <a:gd name="connsiteX31" fmla="*/ 2413424 w 3714111"/>
                <a:gd name="connsiteY31" fmla="*/ 3721423 h 4315739"/>
                <a:gd name="connsiteX32" fmla="*/ 2429642 w 3714111"/>
                <a:gd name="connsiteY32" fmla="*/ 3851543 h 4315739"/>
                <a:gd name="connsiteX33" fmla="*/ 2552899 w 3714111"/>
                <a:gd name="connsiteY33" fmla="*/ 3643351 h 4315739"/>
                <a:gd name="connsiteX34" fmla="*/ 2903208 w 3714111"/>
                <a:gd name="connsiteY34" fmla="*/ 3279016 h 4315739"/>
                <a:gd name="connsiteX35" fmla="*/ 2961593 w 3714111"/>
                <a:gd name="connsiteY35" fmla="*/ 3226968 h 4315739"/>
                <a:gd name="connsiteX36" fmla="*/ 3016733 w 3714111"/>
                <a:gd name="connsiteY36" fmla="*/ 3233474 h 4315739"/>
                <a:gd name="connsiteX37" fmla="*/ 3075116 w 3714111"/>
                <a:gd name="connsiteY37" fmla="*/ 3292028 h 4315739"/>
                <a:gd name="connsiteX38" fmla="*/ 3204860 w 3714111"/>
                <a:gd name="connsiteY38" fmla="*/ 3662869 h 4315739"/>
                <a:gd name="connsiteX39" fmla="*/ 3341092 w 3714111"/>
                <a:gd name="connsiteY39" fmla="*/ 3740941 h 4315739"/>
                <a:gd name="connsiteX40" fmla="*/ 3714111 w 3714111"/>
                <a:gd name="connsiteY40" fmla="*/ 4248410 h 4315739"/>
                <a:gd name="connsiteX0" fmla="*/ 1807156 w 3714111"/>
                <a:gd name="connsiteY0" fmla="*/ 4315739 h 4315739"/>
                <a:gd name="connsiteX1" fmla="*/ 940940 w 3714111"/>
                <a:gd name="connsiteY1" fmla="*/ 3639924 h 4315739"/>
                <a:gd name="connsiteX2" fmla="*/ 0 w 3714111"/>
                <a:gd name="connsiteY2" fmla="*/ 3158071 h 4315739"/>
                <a:gd name="connsiteX3" fmla="*/ 2546473 w 3714111"/>
                <a:gd name="connsiteY3" fmla="*/ 682703 h 4315739"/>
                <a:gd name="connsiteX4" fmla="*/ 2601551 w 3714111"/>
                <a:gd name="connsiteY4" fmla="*/ 592045 h 4315739"/>
                <a:gd name="connsiteX5" fmla="*/ 2575603 w 3714111"/>
                <a:gd name="connsiteY5" fmla="*/ 504214 h 4315739"/>
                <a:gd name="connsiteX6" fmla="*/ 2656694 w 3714111"/>
                <a:gd name="connsiteY6" fmla="*/ 403371 h 4315739"/>
                <a:gd name="connsiteX7" fmla="*/ 2432885 w 3714111"/>
                <a:gd name="connsiteY7" fmla="*/ 35784 h 4315739"/>
                <a:gd name="connsiteX8" fmla="*/ 2241513 w 3714111"/>
                <a:gd name="connsiteY8" fmla="*/ 0 h 4315739"/>
                <a:gd name="connsiteX9" fmla="*/ 2205833 w 3714111"/>
                <a:gd name="connsiteY9" fmla="*/ 169156 h 4315739"/>
                <a:gd name="connsiteX10" fmla="*/ 2131230 w 3714111"/>
                <a:gd name="connsiteY10" fmla="*/ 569274 h 4315739"/>
                <a:gd name="connsiteX11" fmla="*/ 2225295 w 3714111"/>
                <a:gd name="connsiteY11" fmla="*/ 611563 h 4315739"/>
                <a:gd name="connsiteX12" fmla="*/ 2439373 w 3714111"/>
                <a:gd name="connsiteY12" fmla="*/ 676622 h 4315739"/>
                <a:gd name="connsiteX13" fmla="*/ 2416667 w 3714111"/>
                <a:gd name="connsiteY13" fmla="*/ 1336979 h 4315739"/>
                <a:gd name="connsiteX14" fmla="*/ 2559385 w 3714111"/>
                <a:gd name="connsiteY14" fmla="*/ 1681796 h 4315739"/>
                <a:gd name="connsiteX15" fmla="*/ 2257731 w 3714111"/>
                <a:gd name="connsiteY15" fmla="*/ 1818422 h 4315739"/>
                <a:gd name="connsiteX16" fmla="*/ 2095551 w 3714111"/>
                <a:gd name="connsiteY16" fmla="*/ 1899747 h 4315739"/>
                <a:gd name="connsiteX17" fmla="*/ 1972294 w 3714111"/>
                <a:gd name="connsiteY17" fmla="*/ 1948542 h 4315739"/>
                <a:gd name="connsiteX18" fmla="*/ 1897691 w 3714111"/>
                <a:gd name="connsiteY18" fmla="*/ 1974566 h 4315739"/>
                <a:gd name="connsiteX19" fmla="*/ 1818993 w 3714111"/>
                <a:gd name="connsiteY19" fmla="*/ 2105839 h 4315739"/>
                <a:gd name="connsiteX20" fmla="*/ 1673882 w 3714111"/>
                <a:gd name="connsiteY20" fmla="*/ 2156733 h 4315739"/>
                <a:gd name="connsiteX21" fmla="*/ 1391689 w 3714111"/>
                <a:gd name="connsiteY21" fmla="*/ 2696730 h 4315739"/>
                <a:gd name="connsiteX22" fmla="*/ 982995 w 3714111"/>
                <a:gd name="connsiteY22" fmla="*/ 2755284 h 4315739"/>
                <a:gd name="connsiteX23" fmla="*/ 1008944 w 3714111"/>
                <a:gd name="connsiteY23" fmla="*/ 3009017 h 4315739"/>
                <a:gd name="connsiteX24" fmla="*/ 1180854 w 3714111"/>
                <a:gd name="connsiteY24" fmla="*/ 2976487 h 4315739"/>
                <a:gd name="connsiteX25" fmla="*/ 1255457 w 3714111"/>
                <a:gd name="connsiteY25" fmla="*/ 3077330 h 4315739"/>
                <a:gd name="connsiteX26" fmla="*/ 1430613 w 3714111"/>
                <a:gd name="connsiteY26" fmla="*/ 3135885 h 4315739"/>
                <a:gd name="connsiteX27" fmla="*/ 1463048 w 3714111"/>
                <a:gd name="connsiteY27" fmla="*/ 3246486 h 4315739"/>
                <a:gd name="connsiteX28" fmla="*/ 1722536 w 3714111"/>
                <a:gd name="connsiteY28" fmla="*/ 3415643 h 4315739"/>
                <a:gd name="connsiteX29" fmla="*/ 2290167 w 3714111"/>
                <a:gd name="connsiteY29" fmla="*/ 3614074 h 4315739"/>
                <a:gd name="connsiteX30" fmla="*/ 2345308 w 3714111"/>
                <a:gd name="connsiteY30" fmla="*/ 3653110 h 4315739"/>
                <a:gd name="connsiteX31" fmla="*/ 2413424 w 3714111"/>
                <a:gd name="connsiteY31" fmla="*/ 3721423 h 4315739"/>
                <a:gd name="connsiteX32" fmla="*/ 2429642 w 3714111"/>
                <a:gd name="connsiteY32" fmla="*/ 3851543 h 4315739"/>
                <a:gd name="connsiteX33" fmla="*/ 2552899 w 3714111"/>
                <a:gd name="connsiteY33" fmla="*/ 3643351 h 4315739"/>
                <a:gd name="connsiteX34" fmla="*/ 2903208 w 3714111"/>
                <a:gd name="connsiteY34" fmla="*/ 3279016 h 4315739"/>
                <a:gd name="connsiteX35" fmla="*/ 2961593 w 3714111"/>
                <a:gd name="connsiteY35" fmla="*/ 3226968 h 4315739"/>
                <a:gd name="connsiteX36" fmla="*/ 3016733 w 3714111"/>
                <a:gd name="connsiteY36" fmla="*/ 3233474 h 4315739"/>
                <a:gd name="connsiteX37" fmla="*/ 3075116 w 3714111"/>
                <a:gd name="connsiteY37" fmla="*/ 3292028 h 4315739"/>
                <a:gd name="connsiteX38" fmla="*/ 3204860 w 3714111"/>
                <a:gd name="connsiteY38" fmla="*/ 3662869 h 4315739"/>
                <a:gd name="connsiteX39" fmla="*/ 3341092 w 3714111"/>
                <a:gd name="connsiteY39" fmla="*/ 3740941 h 4315739"/>
                <a:gd name="connsiteX40" fmla="*/ 3545439 w 3714111"/>
                <a:gd name="connsiteY40" fmla="*/ 4023951 h 4315739"/>
                <a:gd name="connsiteX41" fmla="*/ 3714111 w 3714111"/>
                <a:gd name="connsiteY41" fmla="*/ 4248410 h 4315739"/>
                <a:gd name="connsiteX0" fmla="*/ 1807156 w 3714111"/>
                <a:gd name="connsiteY0" fmla="*/ 4315739 h 4315739"/>
                <a:gd name="connsiteX1" fmla="*/ 940940 w 3714111"/>
                <a:gd name="connsiteY1" fmla="*/ 3639924 h 4315739"/>
                <a:gd name="connsiteX2" fmla="*/ 0 w 3714111"/>
                <a:gd name="connsiteY2" fmla="*/ 3158071 h 4315739"/>
                <a:gd name="connsiteX3" fmla="*/ 2546473 w 3714111"/>
                <a:gd name="connsiteY3" fmla="*/ 682703 h 4315739"/>
                <a:gd name="connsiteX4" fmla="*/ 2601551 w 3714111"/>
                <a:gd name="connsiteY4" fmla="*/ 592045 h 4315739"/>
                <a:gd name="connsiteX5" fmla="*/ 2575603 w 3714111"/>
                <a:gd name="connsiteY5" fmla="*/ 504214 h 4315739"/>
                <a:gd name="connsiteX6" fmla="*/ 2656694 w 3714111"/>
                <a:gd name="connsiteY6" fmla="*/ 403371 h 4315739"/>
                <a:gd name="connsiteX7" fmla="*/ 2432885 w 3714111"/>
                <a:gd name="connsiteY7" fmla="*/ 35784 h 4315739"/>
                <a:gd name="connsiteX8" fmla="*/ 2241513 w 3714111"/>
                <a:gd name="connsiteY8" fmla="*/ 0 h 4315739"/>
                <a:gd name="connsiteX9" fmla="*/ 2205833 w 3714111"/>
                <a:gd name="connsiteY9" fmla="*/ 169156 h 4315739"/>
                <a:gd name="connsiteX10" fmla="*/ 2131230 w 3714111"/>
                <a:gd name="connsiteY10" fmla="*/ 569274 h 4315739"/>
                <a:gd name="connsiteX11" fmla="*/ 2225295 w 3714111"/>
                <a:gd name="connsiteY11" fmla="*/ 611563 h 4315739"/>
                <a:gd name="connsiteX12" fmla="*/ 2439373 w 3714111"/>
                <a:gd name="connsiteY12" fmla="*/ 676622 h 4315739"/>
                <a:gd name="connsiteX13" fmla="*/ 2416667 w 3714111"/>
                <a:gd name="connsiteY13" fmla="*/ 1336979 h 4315739"/>
                <a:gd name="connsiteX14" fmla="*/ 2559385 w 3714111"/>
                <a:gd name="connsiteY14" fmla="*/ 1681796 h 4315739"/>
                <a:gd name="connsiteX15" fmla="*/ 2257731 w 3714111"/>
                <a:gd name="connsiteY15" fmla="*/ 1818422 h 4315739"/>
                <a:gd name="connsiteX16" fmla="*/ 2095551 w 3714111"/>
                <a:gd name="connsiteY16" fmla="*/ 1899747 h 4315739"/>
                <a:gd name="connsiteX17" fmla="*/ 1972294 w 3714111"/>
                <a:gd name="connsiteY17" fmla="*/ 1948542 h 4315739"/>
                <a:gd name="connsiteX18" fmla="*/ 1897691 w 3714111"/>
                <a:gd name="connsiteY18" fmla="*/ 1974566 h 4315739"/>
                <a:gd name="connsiteX19" fmla="*/ 1818993 w 3714111"/>
                <a:gd name="connsiteY19" fmla="*/ 2105839 h 4315739"/>
                <a:gd name="connsiteX20" fmla="*/ 1673882 w 3714111"/>
                <a:gd name="connsiteY20" fmla="*/ 2156733 h 4315739"/>
                <a:gd name="connsiteX21" fmla="*/ 1391689 w 3714111"/>
                <a:gd name="connsiteY21" fmla="*/ 2696730 h 4315739"/>
                <a:gd name="connsiteX22" fmla="*/ 982995 w 3714111"/>
                <a:gd name="connsiteY22" fmla="*/ 2755284 h 4315739"/>
                <a:gd name="connsiteX23" fmla="*/ 1008944 w 3714111"/>
                <a:gd name="connsiteY23" fmla="*/ 3009017 h 4315739"/>
                <a:gd name="connsiteX24" fmla="*/ 1180854 w 3714111"/>
                <a:gd name="connsiteY24" fmla="*/ 2976487 h 4315739"/>
                <a:gd name="connsiteX25" fmla="*/ 1255457 w 3714111"/>
                <a:gd name="connsiteY25" fmla="*/ 3077330 h 4315739"/>
                <a:gd name="connsiteX26" fmla="*/ 1430613 w 3714111"/>
                <a:gd name="connsiteY26" fmla="*/ 3135885 h 4315739"/>
                <a:gd name="connsiteX27" fmla="*/ 1463048 w 3714111"/>
                <a:gd name="connsiteY27" fmla="*/ 3246486 h 4315739"/>
                <a:gd name="connsiteX28" fmla="*/ 1722536 w 3714111"/>
                <a:gd name="connsiteY28" fmla="*/ 3415643 h 4315739"/>
                <a:gd name="connsiteX29" fmla="*/ 2290167 w 3714111"/>
                <a:gd name="connsiteY29" fmla="*/ 3614074 h 4315739"/>
                <a:gd name="connsiteX30" fmla="*/ 2345308 w 3714111"/>
                <a:gd name="connsiteY30" fmla="*/ 3653110 h 4315739"/>
                <a:gd name="connsiteX31" fmla="*/ 2413424 w 3714111"/>
                <a:gd name="connsiteY31" fmla="*/ 3721423 h 4315739"/>
                <a:gd name="connsiteX32" fmla="*/ 2429642 w 3714111"/>
                <a:gd name="connsiteY32" fmla="*/ 3851543 h 4315739"/>
                <a:gd name="connsiteX33" fmla="*/ 2552899 w 3714111"/>
                <a:gd name="connsiteY33" fmla="*/ 3643351 h 4315739"/>
                <a:gd name="connsiteX34" fmla="*/ 2903208 w 3714111"/>
                <a:gd name="connsiteY34" fmla="*/ 3279016 h 4315739"/>
                <a:gd name="connsiteX35" fmla="*/ 2961593 w 3714111"/>
                <a:gd name="connsiteY35" fmla="*/ 3226968 h 4315739"/>
                <a:gd name="connsiteX36" fmla="*/ 3016733 w 3714111"/>
                <a:gd name="connsiteY36" fmla="*/ 3233474 h 4315739"/>
                <a:gd name="connsiteX37" fmla="*/ 3075116 w 3714111"/>
                <a:gd name="connsiteY37" fmla="*/ 3292028 h 4315739"/>
                <a:gd name="connsiteX38" fmla="*/ 3204860 w 3714111"/>
                <a:gd name="connsiteY38" fmla="*/ 3662869 h 4315739"/>
                <a:gd name="connsiteX39" fmla="*/ 3341092 w 3714111"/>
                <a:gd name="connsiteY39" fmla="*/ 3740941 h 4315739"/>
                <a:gd name="connsiteX40" fmla="*/ 3490298 w 3714111"/>
                <a:gd name="connsiteY40" fmla="*/ 4098770 h 4315739"/>
                <a:gd name="connsiteX41" fmla="*/ 3714111 w 3714111"/>
                <a:gd name="connsiteY41" fmla="*/ 4248410 h 4315739"/>
                <a:gd name="connsiteX0" fmla="*/ 1807156 w 3795201"/>
                <a:gd name="connsiteY0" fmla="*/ 4315739 h 4315739"/>
                <a:gd name="connsiteX1" fmla="*/ 940940 w 3795201"/>
                <a:gd name="connsiteY1" fmla="*/ 3639924 h 4315739"/>
                <a:gd name="connsiteX2" fmla="*/ 0 w 3795201"/>
                <a:gd name="connsiteY2" fmla="*/ 3158071 h 4315739"/>
                <a:gd name="connsiteX3" fmla="*/ 2546473 w 3795201"/>
                <a:gd name="connsiteY3" fmla="*/ 682703 h 4315739"/>
                <a:gd name="connsiteX4" fmla="*/ 2601551 w 3795201"/>
                <a:gd name="connsiteY4" fmla="*/ 592045 h 4315739"/>
                <a:gd name="connsiteX5" fmla="*/ 2575603 w 3795201"/>
                <a:gd name="connsiteY5" fmla="*/ 504214 h 4315739"/>
                <a:gd name="connsiteX6" fmla="*/ 2656694 w 3795201"/>
                <a:gd name="connsiteY6" fmla="*/ 403371 h 4315739"/>
                <a:gd name="connsiteX7" fmla="*/ 2432885 w 3795201"/>
                <a:gd name="connsiteY7" fmla="*/ 35784 h 4315739"/>
                <a:gd name="connsiteX8" fmla="*/ 2241513 w 3795201"/>
                <a:gd name="connsiteY8" fmla="*/ 0 h 4315739"/>
                <a:gd name="connsiteX9" fmla="*/ 2205833 w 3795201"/>
                <a:gd name="connsiteY9" fmla="*/ 169156 h 4315739"/>
                <a:gd name="connsiteX10" fmla="*/ 2131230 w 3795201"/>
                <a:gd name="connsiteY10" fmla="*/ 569274 h 4315739"/>
                <a:gd name="connsiteX11" fmla="*/ 2225295 w 3795201"/>
                <a:gd name="connsiteY11" fmla="*/ 611563 h 4315739"/>
                <a:gd name="connsiteX12" fmla="*/ 2439373 w 3795201"/>
                <a:gd name="connsiteY12" fmla="*/ 676622 h 4315739"/>
                <a:gd name="connsiteX13" fmla="*/ 2416667 w 3795201"/>
                <a:gd name="connsiteY13" fmla="*/ 1336979 h 4315739"/>
                <a:gd name="connsiteX14" fmla="*/ 2559385 w 3795201"/>
                <a:gd name="connsiteY14" fmla="*/ 1681796 h 4315739"/>
                <a:gd name="connsiteX15" fmla="*/ 2257731 w 3795201"/>
                <a:gd name="connsiteY15" fmla="*/ 1818422 h 4315739"/>
                <a:gd name="connsiteX16" fmla="*/ 2095551 w 3795201"/>
                <a:gd name="connsiteY16" fmla="*/ 1899747 h 4315739"/>
                <a:gd name="connsiteX17" fmla="*/ 1972294 w 3795201"/>
                <a:gd name="connsiteY17" fmla="*/ 1948542 h 4315739"/>
                <a:gd name="connsiteX18" fmla="*/ 1897691 w 3795201"/>
                <a:gd name="connsiteY18" fmla="*/ 1974566 h 4315739"/>
                <a:gd name="connsiteX19" fmla="*/ 1818993 w 3795201"/>
                <a:gd name="connsiteY19" fmla="*/ 2105839 h 4315739"/>
                <a:gd name="connsiteX20" fmla="*/ 1673882 w 3795201"/>
                <a:gd name="connsiteY20" fmla="*/ 2156733 h 4315739"/>
                <a:gd name="connsiteX21" fmla="*/ 1391689 w 3795201"/>
                <a:gd name="connsiteY21" fmla="*/ 2696730 h 4315739"/>
                <a:gd name="connsiteX22" fmla="*/ 982995 w 3795201"/>
                <a:gd name="connsiteY22" fmla="*/ 2755284 h 4315739"/>
                <a:gd name="connsiteX23" fmla="*/ 1008944 w 3795201"/>
                <a:gd name="connsiteY23" fmla="*/ 3009017 h 4315739"/>
                <a:gd name="connsiteX24" fmla="*/ 1180854 w 3795201"/>
                <a:gd name="connsiteY24" fmla="*/ 2976487 h 4315739"/>
                <a:gd name="connsiteX25" fmla="*/ 1255457 w 3795201"/>
                <a:gd name="connsiteY25" fmla="*/ 3077330 h 4315739"/>
                <a:gd name="connsiteX26" fmla="*/ 1430613 w 3795201"/>
                <a:gd name="connsiteY26" fmla="*/ 3135885 h 4315739"/>
                <a:gd name="connsiteX27" fmla="*/ 1463048 w 3795201"/>
                <a:gd name="connsiteY27" fmla="*/ 3246486 h 4315739"/>
                <a:gd name="connsiteX28" fmla="*/ 1722536 w 3795201"/>
                <a:gd name="connsiteY28" fmla="*/ 3415643 h 4315739"/>
                <a:gd name="connsiteX29" fmla="*/ 2290167 w 3795201"/>
                <a:gd name="connsiteY29" fmla="*/ 3614074 h 4315739"/>
                <a:gd name="connsiteX30" fmla="*/ 2345308 w 3795201"/>
                <a:gd name="connsiteY30" fmla="*/ 3653110 h 4315739"/>
                <a:gd name="connsiteX31" fmla="*/ 2413424 w 3795201"/>
                <a:gd name="connsiteY31" fmla="*/ 3721423 h 4315739"/>
                <a:gd name="connsiteX32" fmla="*/ 2429642 w 3795201"/>
                <a:gd name="connsiteY32" fmla="*/ 3851543 h 4315739"/>
                <a:gd name="connsiteX33" fmla="*/ 2552899 w 3795201"/>
                <a:gd name="connsiteY33" fmla="*/ 3643351 h 4315739"/>
                <a:gd name="connsiteX34" fmla="*/ 2903208 w 3795201"/>
                <a:gd name="connsiteY34" fmla="*/ 3279016 h 4315739"/>
                <a:gd name="connsiteX35" fmla="*/ 2961593 w 3795201"/>
                <a:gd name="connsiteY35" fmla="*/ 3226968 h 4315739"/>
                <a:gd name="connsiteX36" fmla="*/ 3016733 w 3795201"/>
                <a:gd name="connsiteY36" fmla="*/ 3233474 h 4315739"/>
                <a:gd name="connsiteX37" fmla="*/ 3075116 w 3795201"/>
                <a:gd name="connsiteY37" fmla="*/ 3292028 h 4315739"/>
                <a:gd name="connsiteX38" fmla="*/ 3204860 w 3795201"/>
                <a:gd name="connsiteY38" fmla="*/ 3662869 h 4315739"/>
                <a:gd name="connsiteX39" fmla="*/ 3341092 w 3795201"/>
                <a:gd name="connsiteY39" fmla="*/ 3740941 h 4315739"/>
                <a:gd name="connsiteX40" fmla="*/ 3490298 w 3795201"/>
                <a:gd name="connsiteY40" fmla="*/ 4098770 h 4315739"/>
                <a:gd name="connsiteX41" fmla="*/ 3795201 w 3795201"/>
                <a:gd name="connsiteY41" fmla="*/ 4293952 h 4315739"/>
                <a:gd name="connsiteX0" fmla="*/ 1807156 w 3921702"/>
                <a:gd name="connsiteY0" fmla="*/ 4315739 h 4378529"/>
                <a:gd name="connsiteX1" fmla="*/ 940940 w 3921702"/>
                <a:gd name="connsiteY1" fmla="*/ 3639924 h 4378529"/>
                <a:gd name="connsiteX2" fmla="*/ 0 w 3921702"/>
                <a:gd name="connsiteY2" fmla="*/ 3158071 h 4378529"/>
                <a:gd name="connsiteX3" fmla="*/ 2546473 w 3921702"/>
                <a:gd name="connsiteY3" fmla="*/ 682703 h 4378529"/>
                <a:gd name="connsiteX4" fmla="*/ 2601551 w 3921702"/>
                <a:gd name="connsiteY4" fmla="*/ 592045 h 4378529"/>
                <a:gd name="connsiteX5" fmla="*/ 2575603 w 3921702"/>
                <a:gd name="connsiteY5" fmla="*/ 504214 h 4378529"/>
                <a:gd name="connsiteX6" fmla="*/ 2656694 w 3921702"/>
                <a:gd name="connsiteY6" fmla="*/ 403371 h 4378529"/>
                <a:gd name="connsiteX7" fmla="*/ 2432885 w 3921702"/>
                <a:gd name="connsiteY7" fmla="*/ 35784 h 4378529"/>
                <a:gd name="connsiteX8" fmla="*/ 2241513 w 3921702"/>
                <a:gd name="connsiteY8" fmla="*/ 0 h 4378529"/>
                <a:gd name="connsiteX9" fmla="*/ 2205833 w 3921702"/>
                <a:gd name="connsiteY9" fmla="*/ 169156 h 4378529"/>
                <a:gd name="connsiteX10" fmla="*/ 2131230 w 3921702"/>
                <a:gd name="connsiteY10" fmla="*/ 569274 h 4378529"/>
                <a:gd name="connsiteX11" fmla="*/ 2225295 w 3921702"/>
                <a:gd name="connsiteY11" fmla="*/ 611563 h 4378529"/>
                <a:gd name="connsiteX12" fmla="*/ 2439373 w 3921702"/>
                <a:gd name="connsiteY12" fmla="*/ 676622 h 4378529"/>
                <a:gd name="connsiteX13" fmla="*/ 2416667 w 3921702"/>
                <a:gd name="connsiteY13" fmla="*/ 1336979 h 4378529"/>
                <a:gd name="connsiteX14" fmla="*/ 2559385 w 3921702"/>
                <a:gd name="connsiteY14" fmla="*/ 1681796 h 4378529"/>
                <a:gd name="connsiteX15" fmla="*/ 2257731 w 3921702"/>
                <a:gd name="connsiteY15" fmla="*/ 1818422 h 4378529"/>
                <a:gd name="connsiteX16" fmla="*/ 2095551 w 3921702"/>
                <a:gd name="connsiteY16" fmla="*/ 1899747 h 4378529"/>
                <a:gd name="connsiteX17" fmla="*/ 1972294 w 3921702"/>
                <a:gd name="connsiteY17" fmla="*/ 1948542 h 4378529"/>
                <a:gd name="connsiteX18" fmla="*/ 1897691 w 3921702"/>
                <a:gd name="connsiteY18" fmla="*/ 1974566 h 4378529"/>
                <a:gd name="connsiteX19" fmla="*/ 1818993 w 3921702"/>
                <a:gd name="connsiteY19" fmla="*/ 2105839 h 4378529"/>
                <a:gd name="connsiteX20" fmla="*/ 1673882 w 3921702"/>
                <a:gd name="connsiteY20" fmla="*/ 2156733 h 4378529"/>
                <a:gd name="connsiteX21" fmla="*/ 1391689 w 3921702"/>
                <a:gd name="connsiteY21" fmla="*/ 2696730 h 4378529"/>
                <a:gd name="connsiteX22" fmla="*/ 982995 w 3921702"/>
                <a:gd name="connsiteY22" fmla="*/ 2755284 h 4378529"/>
                <a:gd name="connsiteX23" fmla="*/ 1008944 w 3921702"/>
                <a:gd name="connsiteY23" fmla="*/ 3009017 h 4378529"/>
                <a:gd name="connsiteX24" fmla="*/ 1180854 w 3921702"/>
                <a:gd name="connsiteY24" fmla="*/ 2976487 h 4378529"/>
                <a:gd name="connsiteX25" fmla="*/ 1255457 w 3921702"/>
                <a:gd name="connsiteY25" fmla="*/ 3077330 h 4378529"/>
                <a:gd name="connsiteX26" fmla="*/ 1430613 w 3921702"/>
                <a:gd name="connsiteY26" fmla="*/ 3135885 h 4378529"/>
                <a:gd name="connsiteX27" fmla="*/ 1463048 w 3921702"/>
                <a:gd name="connsiteY27" fmla="*/ 3246486 h 4378529"/>
                <a:gd name="connsiteX28" fmla="*/ 1722536 w 3921702"/>
                <a:gd name="connsiteY28" fmla="*/ 3415643 h 4378529"/>
                <a:gd name="connsiteX29" fmla="*/ 2290167 w 3921702"/>
                <a:gd name="connsiteY29" fmla="*/ 3614074 h 4378529"/>
                <a:gd name="connsiteX30" fmla="*/ 2345308 w 3921702"/>
                <a:gd name="connsiteY30" fmla="*/ 3653110 h 4378529"/>
                <a:gd name="connsiteX31" fmla="*/ 2413424 w 3921702"/>
                <a:gd name="connsiteY31" fmla="*/ 3721423 h 4378529"/>
                <a:gd name="connsiteX32" fmla="*/ 2429642 w 3921702"/>
                <a:gd name="connsiteY32" fmla="*/ 3851543 h 4378529"/>
                <a:gd name="connsiteX33" fmla="*/ 2552899 w 3921702"/>
                <a:gd name="connsiteY33" fmla="*/ 3643351 h 4378529"/>
                <a:gd name="connsiteX34" fmla="*/ 2903208 w 3921702"/>
                <a:gd name="connsiteY34" fmla="*/ 3279016 h 4378529"/>
                <a:gd name="connsiteX35" fmla="*/ 2961593 w 3921702"/>
                <a:gd name="connsiteY35" fmla="*/ 3226968 h 4378529"/>
                <a:gd name="connsiteX36" fmla="*/ 3016733 w 3921702"/>
                <a:gd name="connsiteY36" fmla="*/ 3233474 h 4378529"/>
                <a:gd name="connsiteX37" fmla="*/ 3075116 w 3921702"/>
                <a:gd name="connsiteY37" fmla="*/ 3292028 h 4378529"/>
                <a:gd name="connsiteX38" fmla="*/ 3204860 w 3921702"/>
                <a:gd name="connsiteY38" fmla="*/ 3662869 h 4378529"/>
                <a:gd name="connsiteX39" fmla="*/ 3341092 w 3921702"/>
                <a:gd name="connsiteY39" fmla="*/ 3740941 h 4378529"/>
                <a:gd name="connsiteX40" fmla="*/ 3490298 w 3921702"/>
                <a:gd name="connsiteY40" fmla="*/ 4098770 h 4378529"/>
                <a:gd name="connsiteX41" fmla="*/ 3921702 w 3921702"/>
                <a:gd name="connsiteY41" fmla="*/ 4378529 h 4378529"/>
                <a:gd name="connsiteX0" fmla="*/ 1807156 w 3921702"/>
                <a:gd name="connsiteY0" fmla="*/ 4315739 h 4378529"/>
                <a:gd name="connsiteX1" fmla="*/ 940940 w 3921702"/>
                <a:gd name="connsiteY1" fmla="*/ 3639924 h 4378529"/>
                <a:gd name="connsiteX2" fmla="*/ 0 w 3921702"/>
                <a:gd name="connsiteY2" fmla="*/ 3158071 h 4378529"/>
                <a:gd name="connsiteX3" fmla="*/ 2546473 w 3921702"/>
                <a:gd name="connsiteY3" fmla="*/ 682703 h 4378529"/>
                <a:gd name="connsiteX4" fmla="*/ 2601551 w 3921702"/>
                <a:gd name="connsiteY4" fmla="*/ 592045 h 4378529"/>
                <a:gd name="connsiteX5" fmla="*/ 2575603 w 3921702"/>
                <a:gd name="connsiteY5" fmla="*/ 504214 h 4378529"/>
                <a:gd name="connsiteX6" fmla="*/ 2656694 w 3921702"/>
                <a:gd name="connsiteY6" fmla="*/ 403371 h 4378529"/>
                <a:gd name="connsiteX7" fmla="*/ 2432885 w 3921702"/>
                <a:gd name="connsiteY7" fmla="*/ 35784 h 4378529"/>
                <a:gd name="connsiteX8" fmla="*/ 2241513 w 3921702"/>
                <a:gd name="connsiteY8" fmla="*/ 0 h 4378529"/>
                <a:gd name="connsiteX9" fmla="*/ 2205833 w 3921702"/>
                <a:gd name="connsiteY9" fmla="*/ 169156 h 4378529"/>
                <a:gd name="connsiteX10" fmla="*/ 2131230 w 3921702"/>
                <a:gd name="connsiteY10" fmla="*/ 569274 h 4378529"/>
                <a:gd name="connsiteX11" fmla="*/ 2225295 w 3921702"/>
                <a:gd name="connsiteY11" fmla="*/ 611563 h 4378529"/>
                <a:gd name="connsiteX12" fmla="*/ 2439373 w 3921702"/>
                <a:gd name="connsiteY12" fmla="*/ 676622 h 4378529"/>
                <a:gd name="connsiteX13" fmla="*/ 2416667 w 3921702"/>
                <a:gd name="connsiteY13" fmla="*/ 1336979 h 4378529"/>
                <a:gd name="connsiteX14" fmla="*/ 2559385 w 3921702"/>
                <a:gd name="connsiteY14" fmla="*/ 1681796 h 4378529"/>
                <a:gd name="connsiteX15" fmla="*/ 2257731 w 3921702"/>
                <a:gd name="connsiteY15" fmla="*/ 1818422 h 4378529"/>
                <a:gd name="connsiteX16" fmla="*/ 2095551 w 3921702"/>
                <a:gd name="connsiteY16" fmla="*/ 1899747 h 4378529"/>
                <a:gd name="connsiteX17" fmla="*/ 1972294 w 3921702"/>
                <a:gd name="connsiteY17" fmla="*/ 1948542 h 4378529"/>
                <a:gd name="connsiteX18" fmla="*/ 1897691 w 3921702"/>
                <a:gd name="connsiteY18" fmla="*/ 1974566 h 4378529"/>
                <a:gd name="connsiteX19" fmla="*/ 1818993 w 3921702"/>
                <a:gd name="connsiteY19" fmla="*/ 2105839 h 4378529"/>
                <a:gd name="connsiteX20" fmla="*/ 1673882 w 3921702"/>
                <a:gd name="connsiteY20" fmla="*/ 2156733 h 4378529"/>
                <a:gd name="connsiteX21" fmla="*/ 1391689 w 3921702"/>
                <a:gd name="connsiteY21" fmla="*/ 2696730 h 4378529"/>
                <a:gd name="connsiteX22" fmla="*/ 982995 w 3921702"/>
                <a:gd name="connsiteY22" fmla="*/ 2755284 h 4378529"/>
                <a:gd name="connsiteX23" fmla="*/ 1008944 w 3921702"/>
                <a:gd name="connsiteY23" fmla="*/ 3009017 h 4378529"/>
                <a:gd name="connsiteX24" fmla="*/ 1180854 w 3921702"/>
                <a:gd name="connsiteY24" fmla="*/ 2976487 h 4378529"/>
                <a:gd name="connsiteX25" fmla="*/ 1255457 w 3921702"/>
                <a:gd name="connsiteY25" fmla="*/ 3077330 h 4378529"/>
                <a:gd name="connsiteX26" fmla="*/ 1430613 w 3921702"/>
                <a:gd name="connsiteY26" fmla="*/ 3135885 h 4378529"/>
                <a:gd name="connsiteX27" fmla="*/ 1463048 w 3921702"/>
                <a:gd name="connsiteY27" fmla="*/ 3246486 h 4378529"/>
                <a:gd name="connsiteX28" fmla="*/ 1722536 w 3921702"/>
                <a:gd name="connsiteY28" fmla="*/ 3415643 h 4378529"/>
                <a:gd name="connsiteX29" fmla="*/ 2290167 w 3921702"/>
                <a:gd name="connsiteY29" fmla="*/ 3614074 h 4378529"/>
                <a:gd name="connsiteX30" fmla="*/ 2345308 w 3921702"/>
                <a:gd name="connsiteY30" fmla="*/ 3653110 h 4378529"/>
                <a:gd name="connsiteX31" fmla="*/ 2413424 w 3921702"/>
                <a:gd name="connsiteY31" fmla="*/ 3721423 h 4378529"/>
                <a:gd name="connsiteX32" fmla="*/ 2429642 w 3921702"/>
                <a:gd name="connsiteY32" fmla="*/ 3851543 h 4378529"/>
                <a:gd name="connsiteX33" fmla="*/ 2552899 w 3921702"/>
                <a:gd name="connsiteY33" fmla="*/ 3643351 h 4378529"/>
                <a:gd name="connsiteX34" fmla="*/ 2903208 w 3921702"/>
                <a:gd name="connsiteY34" fmla="*/ 3279016 h 4378529"/>
                <a:gd name="connsiteX35" fmla="*/ 2961593 w 3921702"/>
                <a:gd name="connsiteY35" fmla="*/ 3226968 h 4378529"/>
                <a:gd name="connsiteX36" fmla="*/ 3016733 w 3921702"/>
                <a:gd name="connsiteY36" fmla="*/ 3233474 h 4378529"/>
                <a:gd name="connsiteX37" fmla="*/ 3075116 w 3921702"/>
                <a:gd name="connsiteY37" fmla="*/ 3292028 h 4378529"/>
                <a:gd name="connsiteX38" fmla="*/ 3204860 w 3921702"/>
                <a:gd name="connsiteY38" fmla="*/ 3662869 h 4378529"/>
                <a:gd name="connsiteX39" fmla="*/ 3341092 w 3921702"/>
                <a:gd name="connsiteY39" fmla="*/ 3740941 h 4378529"/>
                <a:gd name="connsiteX40" fmla="*/ 3490298 w 3921702"/>
                <a:gd name="connsiteY40" fmla="*/ 4098770 h 4378529"/>
                <a:gd name="connsiteX41" fmla="*/ 3834119 w 3921702"/>
                <a:gd name="connsiteY41" fmla="*/ 4316720 h 4378529"/>
                <a:gd name="connsiteX42" fmla="*/ 3921702 w 3921702"/>
                <a:gd name="connsiteY42" fmla="*/ 4378529 h 4378529"/>
                <a:gd name="connsiteX0" fmla="*/ 1807156 w 3963869"/>
                <a:gd name="connsiteY0" fmla="*/ 4315739 h 4492384"/>
                <a:gd name="connsiteX1" fmla="*/ 940940 w 3963869"/>
                <a:gd name="connsiteY1" fmla="*/ 3639924 h 4492384"/>
                <a:gd name="connsiteX2" fmla="*/ 0 w 3963869"/>
                <a:gd name="connsiteY2" fmla="*/ 3158071 h 4492384"/>
                <a:gd name="connsiteX3" fmla="*/ 2546473 w 3963869"/>
                <a:gd name="connsiteY3" fmla="*/ 682703 h 4492384"/>
                <a:gd name="connsiteX4" fmla="*/ 2601551 w 3963869"/>
                <a:gd name="connsiteY4" fmla="*/ 592045 h 4492384"/>
                <a:gd name="connsiteX5" fmla="*/ 2575603 w 3963869"/>
                <a:gd name="connsiteY5" fmla="*/ 504214 h 4492384"/>
                <a:gd name="connsiteX6" fmla="*/ 2656694 w 3963869"/>
                <a:gd name="connsiteY6" fmla="*/ 403371 h 4492384"/>
                <a:gd name="connsiteX7" fmla="*/ 2432885 w 3963869"/>
                <a:gd name="connsiteY7" fmla="*/ 35784 h 4492384"/>
                <a:gd name="connsiteX8" fmla="*/ 2241513 w 3963869"/>
                <a:gd name="connsiteY8" fmla="*/ 0 h 4492384"/>
                <a:gd name="connsiteX9" fmla="*/ 2205833 w 3963869"/>
                <a:gd name="connsiteY9" fmla="*/ 169156 h 4492384"/>
                <a:gd name="connsiteX10" fmla="*/ 2131230 w 3963869"/>
                <a:gd name="connsiteY10" fmla="*/ 569274 h 4492384"/>
                <a:gd name="connsiteX11" fmla="*/ 2225295 w 3963869"/>
                <a:gd name="connsiteY11" fmla="*/ 611563 h 4492384"/>
                <a:gd name="connsiteX12" fmla="*/ 2439373 w 3963869"/>
                <a:gd name="connsiteY12" fmla="*/ 676622 h 4492384"/>
                <a:gd name="connsiteX13" fmla="*/ 2416667 w 3963869"/>
                <a:gd name="connsiteY13" fmla="*/ 1336979 h 4492384"/>
                <a:gd name="connsiteX14" fmla="*/ 2559385 w 3963869"/>
                <a:gd name="connsiteY14" fmla="*/ 1681796 h 4492384"/>
                <a:gd name="connsiteX15" fmla="*/ 2257731 w 3963869"/>
                <a:gd name="connsiteY15" fmla="*/ 1818422 h 4492384"/>
                <a:gd name="connsiteX16" fmla="*/ 2095551 w 3963869"/>
                <a:gd name="connsiteY16" fmla="*/ 1899747 h 4492384"/>
                <a:gd name="connsiteX17" fmla="*/ 1972294 w 3963869"/>
                <a:gd name="connsiteY17" fmla="*/ 1948542 h 4492384"/>
                <a:gd name="connsiteX18" fmla="*/ 1897691 w 3963869"/>
                <a:gd name="connsiteY18" fmla="*/ 1974566 h 4492384"/>
                <a:gd name="connsiteX19" fmla="*/ 1818993 w 3963869"/>
                <a:gd name="connsiteY19" fmla="*/ 2105839 h 4492384"/>
                <a:gd name="connsiteX20" fmla="*/ 1673882 w 3963869"/>
                <a:gd name="connsiteY20" fmla="*/ 2156733 h 4492384"/>
                <a:gd name="connsiteX21" fmla="*/ 1391689 w 3963869"/>
                <a:gd name="connsiteY21" fmla="*/ 2696730 h 4492384"/>
                <a:gd name="connsiteX22" fmla="*/ 982995 w 3963869"/>
                <a:gd name="connsiteY22" fmla="*/ 2755284 h 4492384"/>
                <a:gd name="connsiteX23" fmla="*/ 1008944 w 3963869"/>
                <a:gd name="connsiteY23" fmla="*/ 3009017 h 4492384"/>
                <a:gd name="connsiteX24" fmla="*/ 1180854 w 3963869"/>
                <a:gd name="connsiteY24" fmla="*/ 2976487 h 4492384"/>
                <a:gd name="connsiteX25" fmla="*/ 1255457 w 3963869"/>
                <a:gd name="connsiteY25" fmla="*/ 3077330 h 4492384"/>
                <a:gd name="connsiteX26" fmla="*/ 1430613 w 3963869"/>
                <a:gd name="connsiteY26" fmla="*/ 3135885 h 4492384"/>
                <a:gd name="connsiteX27" fmla="*/ 1463048 w 3963869"/>
                <a:gd name="connsiteY27" fmla="*/ 3246486 h 4492384"/>
                <a:gd name="connsiteX28" fmla="*/ 1722536 w 3963869"/>
                <a:gd name="connsiteY28" fmla="*/ 3415643 h 4492384"/>
                <a:gd name="connsiteX29" fmla="*/ 2290167 w 3963869"/>
                <a:gd name="connsiteY29" fmla="*/ 3614074 h 4492384"/>
                <a:gd name="connsiteX30" fmla="*/ 2345308 w 3963869"/>
                <a:gd name="connsiteY30" fmla="*/ 3653110 h 4492384"/>
                <a:gd name="connsiteX31" fmla="*/ 2413424 w 3963869"/>
                <a:gd name="connsiteY31" fmla="*/ 3721423 h 4492384"/>
                <a:gd name="connsiteX32" fmla="*/ 2429642 w 3963869"/>
                <a:gd name="connsiteY32" fmla="*/ 3851543 h 4492384"/>
                <a:gd name="connsiteX33" fmla="*/ 2552899 w 3963869"/>
                <a:gd name="connsiteY33" fmla="*/ 3643351 h 4492384"/>
                <a:gd name="connsiteX34" fmla="*/ 2903208 w 3963869"/>
                <a:gd name="connsiteY34" fmla="*/ 3279016 h 4492384"/>
                <a:gd name="connsiteX35" fmla="*/ 2961593 w 3963869"/>
                <a:gd name="connsiteY35" fmla="*/ 3226968 h 4492384"/>
                <a:gd name="connsiteX36" fmla="*/ 3016733 w 3963869"/>
                <a:gd name="connsiteY36" fmla="*/ 3233474 h 4492384"/>
                <a:gd name="connsiteX37" fmla="*/ 3075116 w 3963869"/>
                <a:gd name="connsiteY37" fmla="*/ 3292028 h 4492384"/>
                <a:gd name="connsiteX38" fmla="*/ 3204860 w 3963869"/>
                <a:gd name="connsiteY38" fmla="*/ 3662869 h 4492384"/>
                <a:gd name="connsiteX39" fmla="*/ 3341092 w 3963869"/>
                <a:gd name="connsiteY39" fmla="*/ 3740941 h 4492384"/>
                <a:gd name="connsiteX40" fmla="*/ 3490298 w 3963869"/>
                <a:gd name="connsiteY40" fmla="*/ 4098770 h 4492384"/>
                <a:gd name="connsiteX41" fmla="*/ 3834119 w 3963869"/>
                <a:gd name="connsiteY41" fmla="*/ 4316720 h 4492384"/>
                <a:gd name="connsiteX42" fmla="*/ 3963869 w 3963869"/>
                <a:gd name="connsiteY42" fmla="*/ 4492384 h 4492384"/>
                <a:gd name="connsiteX0" fmla="*/ 1807156 w 4168216"/>
                <a:gd name="connsiteY0" fmla="*/ 4315739 h 4671299"/>
                <a:gd name="connsiteX1" fmla="*/ 940940 w 4168216"/>
                <a:gd name="connsiteY1" fmla="*/ 3639924 h 4671299"/>
                <a:gd name="connsiteX2" fmla="*/ 0 w 4168216"/>
                <a:gd name="connsiteY2" fmla="*/ 3158071 h 4671299"/>
                <a:gd name="connsiteX3" fmla="*/ 2546473 w 4168216"/>
                <a:gd name="connsiteY3" fmla="*/ 682703 h 4671299"/>
                <a:gd name="connsiteX4" fmla="*/ 2601551 w 4168216"/>
                <a:gd name="connsiteY4" fmla="*/ 592045 h 4671299"/>
                <a:gd name="connsiteX5" fmla="*/ 2575603 w 4168216"/>
                <a:gd name="connsiteY5" fmla="*/ 504214 h 4671299"/>
                <a:gd name="connsiteX6" fmla="*/ 2656694 w 4168216"/>
                <a:gd name="connsiteY6" fmla="*/ 403371 h 4671299"/>
                <a:gd name="connsiteX7" fmla="*/ 2432885 w 4168216"/>
                <a:gd name="connsiteY7" fmla="*/ 35784 h 4671299"/>
                <a:gd name="connsiteX8" fmla="*/ 2241513 w 4168216"/>
                <a:gd name="connsiteY8" fmla="*/ 0 h 4671299"/>
                <a:gd name="connsiteX9" fmla="*/ 2205833 w 4168216"/>
                <a:gd name="connsiteY9" fmla="*/ 169156 h 4671299"/>
                <a:gd name="connsiteX10" fmla="*/ 2131230 w 4168216"/>
                <a:gd name="connsiteY10" fmla="*/ 569274 h 4671299"/>
                <a:gd name="connsiteX11" fmla="*/ 2225295 w 4168216"/>
                <a:gd name="connsiteY11" fmla="*/ 611563 h 4671299"/>
                <a:gd name="connsiteX12" fmla="*/ 2439373 w 4168216"/>
                <a:gd name="connsiteY12" fmla="*/ 676622 h 4671299"/>
                <a:gd name="connsiteX13" fmla="*/ 2416667 w 4168216"/>
                <a:gd name="connsiteY13" fmla="*/ 1336979 h 4671299"/>
                <a:gd name="connsiteX14" fmla="*/ 2559385 w 4168216"/>
                <a:gd name="connsiteY14" fmla="*/ 1681796 h 4671299"/>
                <a:gd name="connsiteX15" fmla="*/ 2257731 w 4168216"/>
                <a:gd name="connsiteY15" fmla="*/ 1818422 h 4671299"/>
                <a:gd name="connsiteX16" fmla="*/ 2095551 w 4168216"/>
                <a:gd name="connsiteY16" fmla="*/ 1899747 h 4671299"/>
                <a:gd name="connsiteX17" fmla="*/ 1972294 w 4168216"/>
                <a:gd name="connsiteY17" fmla="*/ 1948542 h 4671299"/>
                <a:gd name="connsiteX18" fmla="*/ 1897691 w 4168216"/>
                <a:gd name="connsiteY18" fmla="*/ 1974566 h 4671299"/>
                <a:gd name="connsiteX19" fmla="*/ 1818993 w 4168216"/>
                <a:gd name="connsiteY19" fmla="*/ 2105839 h 4671299"/>
                <a:gd name="connsiteX20" fmla="*/ 1673882 w 4168216"/>
                <a:gd name="connsiteY20" fmla="*/ 2156733 h 4671299"/>
                <a:gd name="connsiteX21" fmla="*/ 1391689 w 4168216"/>
                <a:gd name="connsiteY21" fmla="*/ 2696730 h 4671299"/>
                <a:gd name="connsiteX22" fmla="*/ 982995 w 4168216"/>
                <a:gd name="connsiteY22" fmla="*/ 2755284 h 4671299"/>
                <a:gd name="connsiteX23" fmla="*/ 1008944 w 4168216"/>
                <a:gd name="connsiteY23" fmla="*/ 3009017 h 4671299"/>
                <a:gd name="connsiteX24" fmla="*/ 1180854 w 4168216"/>
                <a:gd name="connsiteY24" fmla="*/ 2976487 h 4671299"/>
                <a:gd name="connsiteX25" fmla="*/ 1255457 w 4168216"/>
                <a:gd name="connsiteY25" fmla="*/ 3077330 h 4671299"/>
                <a:gd name="connsiteX26" fmla="*/ 1430613 w 4168216"/>
                <a:gd name="connsiteY26" fmla="*/ 3135885 h 4671299"/>
                <a:gd name="connsiteX27" fmla="*/ 1463048 w 4168216"/>
                <a:gd name="connsiteY27" fmla="*/ 3246486 h 4671299"/>
                <a:gd name="connsiteX28" fmla="*/ 1722536 w 4168216"/>
                <a:gd name="connsiteY28" fmla="*/ 3415643 h 4671299"/>
                <a:gd name="connsiteX29" fmla="*/ 2290167 w 4168216"/>
                <a:gd name="connsiteY29" fmla="*/ 3614074 h 4671299"/>
                <a:gd name="connsiteX30" fmla="*/ 2345308 w 4168216"/>
                <a:gd name="connsiteY30" fmla="*/ 3653110 h 4671299"/>
                <a:gd name="connsiteX31" fmla="*/ 2413424 w 4168216"/>
                <a:gd name="connsiteY31" fmla="*/ 3721423 h 4671299"/>
                <a:gd name="connsiteX32" fmla="*/ 2429642 w 4168216"/>
                <a:gd name="connsiteY32" fmla="*/ 3851543 h 4671299"/>
                <a:gd name="connsiteX33" fmla="*/ 2552899 w 4168216"/>
                <a:gd name="connsiteY33" fmla="*/ 3643351 h 4671299"/>
                <a:gd name="connsiteX34" fmla="*/ 2903208 w 4168216"/>
                <a:gd name="connsiteY34" fmla="*/ 3279016 h 4671299"/>
                <a:gd name="connsiteX35" fmla="*/ 2961593 w 4168216"/>
                <a:gd name="connsiteY35" fmla="*/ 3226968 h 4671299"/>
                <a:gd name="connsiteX36" fmla="*/ 3016733 w 4168216"/>
                <a:gd name="connsiteY36" fmla="*/ 3233474 h 4671299"/>
                <a:gd name="connsiteX37" fmla="*/ 3075116 w 4168216"/>
                <a:gd name="connsiteY37" fmla="*/ 3292028 h 4671299"/>
                <a:gd name="connsiteX38" fmla="*/ 3204860 w 4168216"/>
                <a:gd name="connsiteY38" fmla="*/ 3662869 h 4671299"/>
                <a:gd name="connsiteX39" fmla="*/ 3341092 w 4168216"/>
                <a:gd name="connsiteY39" fmla="*/ 3740941 h 4671299"/>
                <a:gd name="connsiteX40" fmla="*/ 3490298 w 4168216"/>
                <a:gd name="connsiteY40" fmla="*/ 4098770 h 4671299"/>
                <a:gd name="connsiteX41" fmla="*/ 3834119 w 4168216"/>
                <a:gd name="connsiteY41" fmla="*/ 4316720 h 4671299"/>
                <a:gd name="connsiteX42" fmla="*/ 4168216 w 4168216"/>
                <a:gd name="connsiteY42" fmla="*/ 4671299 h 4671299"/>
                <a:gd name="connsiteX0" fmla="*/ 1807156 w 4168216"/>
                <a:gd name="connsiteY0" fmla="*/ 4315739 h 4671299"/>
                <a:gd name="connsiteX1" fmla="*/ 940940 w 4168216"/>
                <a:gd name="connsiteY1" fmla="*/ 3639924 h 4671299"/>
                <a:gd name="connsiteX2" fmla="*/ 0 w 4168216"/>
                <a:gd name="connsiteY2" fmla="*/ 3158071 h 4671299"/>
                <a:gd name="connsiteX3" fmla="*/ 2546473 w 4168216"/>
                <a:gd name="connsiteY3" fmla="*/ 682703 h 4671299"/>
                <a:gd name="connsiteX4" fmla="*/ 2601551 w 4168216"/>
                <a:gd name="connsiteY4" fmla="*/ 592045 h 4671299"/>
                <a:gd name="connsiteX5" fmla="*/ 2575603 w 4168216"/>
                <a:gd name="connsiteY5" fmla="*/ 504214 h 4671299"/>
                <a:gd name="connsiteX6" fmla="*/ 2656694 w 4168216"/>
                <a:gd name="connsiteY6" fmla="*/ 403371 h 4671299"/>
                <a:gd name="connsiteX7" fmla="*/ 2432885 w 4168216"/>
                <a:gd name="connsiteY7" fmla="*/ 35784 h 4671299"/>
                <a:gd name="connsiteX8" fmla="*/ 2241513 w 4168216"/>
                <a:gd name="connsiteY8" fmla="*/ 0 h 4671299"/>
                <a:gd name="connsiteX9" fmla="*/ 2205833 w 4168216"/>
                <a:gd name="connsiteY9" fmla="*/ 169156 h 4671299"/>
                <a:gd name="connsiteX10" fmla="*/ 2131230 w 4168216"/>
                <a:gd name="connsiteY10" fmla="*/ 569274 h 4671299"/>
                <a:gd name="connsiteX11" fmla="*/ 2225295 w 4168216"/>
                <a:gd name="connsiteY11" fmla="*/ 611563 h 4671299"/>
                <a:gd name="connsiteX12" fmla="*/ 2439373 w 4168216"/>
                <a:gd name="connsiteY12" fmla="*/ 676622 h 4671299"/>
                <a:gd name="connsiteX13" fmla="*/ 2416667 w 4168216"/>
                <a:gd name="connsiteY13" fmla="*/ 1336979 h 4671299"/>
                <a:gd name="connsiteX14" fmla="*/ 2559385 w 4168216"/>
                <a:gd name="connsiteY14" fmla="*/ 1681796 h 4671299"/>
                <a:gd name="connsiteX15" fmla="*/ 2257731 w 4168216"/>
                <a:gd name="connsiteY15" fmla="*/ 1818422 h 4671299"/>
                <a:gd name="connsiteX16" fmla="*/ 2095551 w 4168216"/>
                <a:gd name="connsiteY16" fmla="*/ 1899747 h 4671299"/>
                <a:gd name="connsiteX17" fmla="*/ 1972294 w 4168216"/>
                <a:gd name="connsiteY17" fmla="*/ 1948542 h 4671299"/>
                <a:gd name="connsiteX18" fmla="*/ 1897691 w 4168216"/>
                <a:gd name="connsiteY18" fmla="*/ 1974566 h 4671299"/>
                <a:gd name="connsiteX19" fmla="*/ 1818993 w 4168216"/>
                <a:gd name="connsiteY19" fmla="*/ 2105839 h 4671299"/>
                <a:gd name="connsiteX20" fmla="*/ 1673882 w 4168216"/>
                <a:gd name="connsiteY20" fmla="*/ 2156733 h 4671299"/>
                <a:gd name="connsiteX21" fmla="*/ 1391689 w 4168216"/>
                <a:gd name="connsiteY21" fmla="*/ 2696730 h 4671299"/>
                <a:gd name="connsiteX22" fmla="*/ 982995 w 4168216"/>
                <a:gd name="connsiteY22" fmla="*/ 2755284 h 4671299"/>
                <a:gd name="connsiteX23" fmla="*/ 1008944 w 4168216"/>
                <a:gd name="connsiteY23" fmla="*/ 3009017 h 4671299"/>
                <a:gd name="connsiteX24" fmla="*/ 1180854 w 4168216"/>
                <a:gd name="connsiteY24" fmla="*/ 2976487 h 4671299"/>
                <a:gd name="connsiteX25" fmla="*/ 1255457 w 4168216"/>
                <a:gd name="connsiteY25" fmla="*/ 3077330 h 4671299"/>
                <a:gd name="connsiteX26" fmla="*/ 1430613 w 4168216"/>
                <a:gd name="connsiteY26" fmla="*/ 3135885 h 4671299"/>
                <a:gd name="connsiteX27" fmla="*/ 1463048 w 4168216"/>
                <a:gd name="connsiteY27" fmla="*/ 3246486 h 4671299"/>
                <a:gd name="connsiteX28" fmla="*/ 1722536 w 4168216"/>
                <a:gd name="connsiteY28" fmla="*/ 3415643 h 4671299"/>
                <a:gd name="connsiteX29" fmla="*/ 2290167 w 4168216"/>
                <a:gd name="connsiteY29" fmla="*/ 3614074 h 4671299"/>
                <a:gd name="connsiteX30" fmla="*/ 2345308 w 4168216"/>
                <a:gd name="connsiteY30" fmla="*/ 3653110 h 4671299"/>
                <a:gd name="connsiteX31" fmla="*/ 2413424 w 4168216"/>
                <a:gd name="connsiteY31" fmla="*/ 3721423 h 4671299"/>
                <a:gd name="connsiteX32" fmla="*/ 2429642 w 4168216"/>
                <a:gd name="connsiteY32" fmla="*/ 3851543 h 4671299"/>
                <a:gd name="connsiteX33" fmla="*/ 2552899 w 4168216"/>
                <a:gd name="connsiteY33" fmla="*/ 3643351 h 4671299"/>
                <a:gd name="connsiteX34" fmla="*/ 2903208 w 4168216"/>
                <a:gd name="connsiteY34" fmla="*/ 3279016 h 4671299"/>
                <a:gd name="connsiteX35" fmla="*/ 2961593 w 4168216"/>
                <a:gd name="connsiteY35" fmla="*/ 3226968 h 4671299"/>
                <a:gd name="connsiteX36" fmla="*/ 3016733 w 4168216"/>
                <a:gd name="connsiteY36" fmla="*/ 3233474 h 4671299"/>
                <a:gd name="connsiteX37" fmla="*/ 3075116 w 4168216"/>
                <a:gd name="connsiteY37" fmla="*/ 3292028 h 4671299"/>
                <a:gd name="connsiteX38" fmla="*/ 3204860 w 4168216"/>
                <a:gd name="connsiteY38" fmla="*/ 3662869 h 4671299"/>
                <a:gd name="connsiteX39" fmla="*/ 3341092 w 4168216"/>
                <a:gd name="connsiteY39" fmla="*/ 3740941 h 4671299"/>
                <a:gd name="connsiteX40" fmla="*/ 3490298 w 4168216"/>
                <a:gd name="connsiteY40" fmla="*/ 4098770 h 4671299"/>
                <a:gd name="connsiteX41" fmla="*/ 3834119 w 4168216"/>
                <a:gd name="connsiteY41" fmla="*/ 4316720 h 4671299"/>
                <a:gd name="connsiteX42" fmla="*/ 4028734 w 4168216"/>
                <a:gd name="connsiteY42" fmla="*/ 4531417 h 4671299"/>
                <a:gd name="connsiteX43" fmla="*/ 4168216 w 4168216"/>
                <a:gd name="connsiteY43" fmla="*/ 4671299 h 4671299"/>
                <a:gd name="connsiteX0" fmla="*/ 1807156 w 4168216"/>
                <a:gd name="connsiteY0" fmla="*/ 4315739 h 4671299"/>
                <a:gd name="connsiteX1" fmla="*/ 940940 w 4168216"/>
                <a:gd name="connsiteY1" fmla="*/ 3639924 h 4671299"/>
                <a:gd name="connsiteX2" fmla="*/ 0 w 4168216"/>
                <a:gd name="connsiteY2" fmla="*/ 3158071 h 4671299"/>
                <a:gd name="connsiteX3" fmla="*/ 2546473 w 4168216"/>
                <a:gd name="connsiteY3" fmla="*/ 682703 h 4671299"/>
                <a:gd name="connsiteX4" fmla="*/ 2601551 w 4168216"/>
                <a:gd name="connsiteY4" fmla="*/ 592045 h 4671299"/>
                <a:gd name="connsiteX5" fmla="*/ 2575603 w 4168216"/>
                <a:gd name="connsiteY5" fmla="*/ 504214 h 4671299"/>
                <a:gd name="connsiteX6" fmla="*/ 2656694 w 4168216"/>
                <a:gd name="connsiteY6" fmla="*/ 403371 h 4671299"/>
                <a:gd name="connsiteX7" fmla="*/ 2432885 w 4168216"/>
                <a:gd name="connsiteY7" fmla="*/ 35784 h 4671299"/>
                <a:gd name="connsiteX8" fmla="*/ 2241513 w 4168216"/>
                <a:gd name="connsiteY8" fmla="*/ 0 h 4671299"/>
                <a:gd name="connsiteX9" fmla="*/ 2205833 w 4168216"/>
                <a:gd name="connsiteY9" fmla="*/ 169156 h 4671299"/>
                <a:gd name="connsiteX10" fmla="*/ 2131230 w 4168216"/>
                <a:gd name="connsiteY10" fmla="*/ 569274 h 4671299"/>
                <a:gd name="connsiteX11" fmla="*/ 2225295 w 4168216"/>
                <a:gd name="connsiteY11" fmla="*/ 611563 h 4671299"/>
                <a:gd name="connsiteX12" fmla="*/ 2439373 w 4168216"/>
                <a:gd name="connsiteY12" fmla="*/ 676622 h 4671299"/>
                <a:gd name="connsiteX13" fmla="*/ 2416667 w 4168216"/>
                <a:gd name="connsiteY13" fmla="*/ 1336979 h 4671299"/>
                <a:gd name="connsiteX14" fmla="*/ 2559385 w 4168216"/>
                <a:gd name="connsiteY14" fmla="*/ 1681796 h 4671299"/>
                <a:gd name="connsiteX15" fmla="*/ 2257731 w 4168216"/>
                <a:gd name="connsiteY15" fmla="*/ 1818422 h 4671299"/>
                <a:gd name="connsiteX16" fmla="*/ 2095551 w 4168216"/>
                <a:gd name="connsiteY16" fmla="*/ 1899747 h 4671299"/>
                <a:gd name="connsiteX17" fmla="*/ 1972294 w 4168216"/>
                <a:gd name="connsiteY17" fmla="*/ 1948542 h 4671299"/>
                <a:gd name="connsiteX18" fmla="*/ 1897691 w 4168216"/>
                <a:gd name="connsiteY18" fmla="*/ 1974566 h 4671299"/>
                <a:gd name="connsiteX19" fmla="*/ 1818993 w 4168216"/>
                <a:gd name="connsiteY19" fmla="*/ 2105839 h 4671299"/>
                <a:gd name="connsiteX20" fmla="*/ 1673882 w 4168216"/>
                <a:gd name="connsiteY20" fmla="*/ 2156733 h 4671299"/>
                <a:gd name="connsiteX21" fmla="*/ 1391689 w 4168216"/>
                <a:gd name="connsiteY21" fmla="*/ 2696730 h 4671299"/>
                <a:gd name="connsiteX22" fmla="*/ 982995 w 4168216"/>
                <a:gd name="connsiteY22" fmla="*/ 2755284 h 4671299"/>
                <a:gd name="connsiteX23" fmla="*/ 1008944 w 4168216"/>
                <a:gd name="connsiteY23" fmla="*/ 3009017 h 4671299"/>
                <a:gd name="connsiteX24" fmla="*/ 1180854 w 4168216"/>
                <a:gd name="connsiteY24" fmla="*/ 2976487 h 4671299"/>
                <a:gd name="connsiteX25" fmla="*/ 1255457 w 4168216"/>
                <a:gd name="connsiteY25" fmla="*/ 3077330 h 4671299"/>
                <a:gd name="connsiteX26" fmla="*/ 1430613 w 4168216"/>
                <a:gd name="connsiteY26" fmla="*/ 3135885 h 4671299"/>
                <a:gd name="connsiteX27" fmla="*/ 1463048 w 4168216"/>
                <a:gd name="connsiteY27" fmla="*/ 3246486 h 4671299"/>
                <a:gd name="connsiteX28" fmla="*/ 1722536 w 4168216"/>
                <a:gd name="connsiteY28" fmla="*/ 3415643 h 4671299"/>
                <a:gd name="connsiteX29" fmla="*/ 2290167 w 4168216"/>
                <a:gd name="connsiteY29" fmla="*/ 3614074 h 4671299"/>
                <a:gd name="connsiteX30" fmla="*/ 2345308 w 4168216"/>
                <a:gd name="connsiteY30" fmla="*/ 3653110 h 4671299"/>
                <a:gd name="connsiteX31" fmla="*/ 2413424 w 4168216"/>
                <a:gd name="connsiteY31" fmla="*/ 3721423 h 4671299"/>
                <a:gd name="connsiteX32" fmla="*/ 2429642 w 4168216"/>
                <a:gd name="connsiteY32" fmla="*/ 3851543 h 4671299"/>
                <a:gd name="connsiteX33" fmla="*/ 2552899 w 4168216"/>
                <a:gd name="connsiteY33" fmla="*/ 3643351 h 4671299"/>
                <a:gd name="connsiteX34" fmla="*/ 2903208 w 4168216"/>
                <a:gd name="connsiteY34" fmla="*/ 3279016 h 4671299"/>
                <a:gd name="connsiteX35" fmla="*/ 2961593 w 4168216"/>
                <a:gd name="connsiteY35" fmla="*/ 3226968 h 4671299"/>
                <a:gd name="connsiteX36" fmla="*/ 3016733 w 4168216"/>
                <a:gd name="connsiteY36" fmla="*/ 3233474 h 4671299"/>
                <a:gd name="connsiteX37" fmla="*/ 3075116 w 4168216"/>
                <a:gd name="connsiteY37" fmla="*/ 3292028 h 4671299"/>
                <a:gd name="connsiteX38" fmla="*/ 3204860 w 4168216"/>
                <a:gd name="connsiteY38" fmla="*/ 3662869 h 4671299"/>
                <a:gd name="connsiteX39" fmla="*/ 3341092 w 4168216"/>
                <a:gd name="connsiteY39" fmla="*/ 3740941 h 4671299"/>
                <a:gd name="connsiteX40" fmla="*/ 3490298 w 4168216"/>
                <a:gd name="connsiteY40" fmla="*/ 4098770 h 4671299"/>
                <a:gd name="connsiteX41" fmla="*/ 3834119 w 4168216"/>
                <a:gd name="connsiteY41" fmla="*/ 4316720 h 4671299"/>
                <a:gd name="connsiteX42" fmla="*/ 4015759 w 4168216"/>
                <a:gd name="connsiteY42" fmla="*/ 4534670 h 4671299"/>
                <a:gd name="connsiteX43" fmla="*/ 4168216 w 4168216"/>
                <a:gd name="connsiteY43" fmla="*/ 4671299 h 4671299"/>
                <a:gd name="connsiteX0" fmla="*/ 1807156 w 4220114"/>
                <a:gd name="connsiteY0" fmla="*/ 4315739 h 4707082"/>
                <a:gd name="connsiteX1" fmla="*/ 940940 w 4220114"/>
                <a:gd name="connsiteY1" fmla="*/ 3639924 h 4707082"/>
                <a:gd name="connsiteX2" fmla="*/ 0 w 4220114"/>
                <a:gd name="connsiteY2" fmla="*/ 3158071 h 4707082"/>
                <a:gd name="connsiteX3" fmla="*/ 2546473 w 4220114"/>
                <a:gd name="connsiteY3" fmla="*/ 682703 h 4707082"/>
                <a:gd name="connsiteX4" fmla="*/ 2601551 w 4220114"/>
                <a:gd name="connsiteY4" fmla="*/ 592045 h 4707082"/>
                <a:gd name="connsiteX5" fmla="*/ 2575603 w 4220114"/>
                <a:gd name="connsiteY5" fmla="*/ 504214 h 4707082"/>
                <a:gd name="connsiteX6" fmla="*/ 2656694 w 4220114"/>
                <a:gd name="connsiteY6" fmla="*/ 403371 h 4707082"/>
                <a:gd name="connsiteX7" fmla="*/ 2432885 w 4220114"/>
                <a:gd name="connsiteY7" fmla="*/ 35784 h 4707082"/>
                <a:gd name="connsiteX8" fmla="*/ 2241513 w 4220114"/>
                <a:gd name="connsiteY8" fmla="*/ 0 h 4707082"/>
                <a:gd name="connsiteX9" fmla="*/ 2205833 w 4220114"/>
                <a:gd name="connsiteY9" fmla="*/ 169156 h 4707082"/>
                <a:gd name="connsiteX10" fmla="*/ 2131230 w 4220114"/>
                <a:gd name="connsiteY10" fmla="*/ 569274 h 4707082"/>
                <a:gd name="connsiteX11" fmla="*/ 2225295 w 4220114"/>
                <a:gd name="connsiteY11" fmla="*/ 611563 h 4707082"/>
                <a:gd name="connsiteX12" fmla="*/ 2439373 w 4220114"/>
                <a:gd name="connsiteY12" fmla="*/ 676622 h 4707082"/>
                <a:gd name="connsiteX13" fmla="*/ 2416667 w 4220114"/>
                <a:gd name="connsiteY13" fmla="*/ 1336979 h 4707082"/>
                <a:gd name="connsiteX14" fmla="*/ 2559385 w 4220114"/>
                <a:gd name="connsiteY14" fmla="*/ 1681796 h 4707082"/>
                <a:gd name="connsiteX15" fmla="*/ 2257731 w 4220114"/>
                <a:gd name="connsiteY15" fmla="*/ 1818422 h 4707082"/>
                <a:gd name="connsiteX16" fmla="*/ 2095551 w 4220114"/>
                <a:gd name="connsiteY16" fmla="*/ 1899747 h 4707082"/>
                <a:gd name="connsiteX17" fmla="*/ 1972294 w 4220114"/>
                <a:gd name="connsiteY17" fmla="*/ 1948542 h 4707082"/>
                <a:gd name="connsiteX18" fmla="*/ 1897691 w 4220114"/>
                <a:gd name="connsiteY18" fmla="*/ 1974566 h 4707082"/>
                <a:gd name="connsiteX19" fmla="*/ 1818993 w 4220114"/>
                <a:gd name="connsiteY19" fmla="*/ 2105839 h 4707082"/>
                <a:gd name="connsiteX20" fmla="*/ 1673882 w 4220114"/>
                <a:gd name="connsiteY20" fmla="*/ 2156733 h 4707082"/>
                <a:gd name="connsiteX21" fmla="*/ 1391689 w 4220114"/>
                <a:gd name="connsiteY21" fmla="*/ 2696730 h 4707082"/>
                <a:gd name="connsiteX22" fmla="*/ 982995 w 4220114"/>
                <a:gd name="connsiteY22" fmla="*/ 2755284 h 4707082"/>
                <a:gd name="connsiteX23" fmla="*/ 1008944 w 4220114"/>
                <a:gd name="connsiteY23" fmla="*/ 3009017 h 4707082"/>
                <a:gd name="connsiteX24" fmla="*/ 1180854 w 4220114"/>
                <a:gd name="connsiteY24" fmla="*/ 2976487 h 4707082"/>
                <a:gd name="connsiteX25" fmla="*/ 1255457 w 4220114"/>
                <a:gd name="connsiteY25" fmla="*/ 3077330 h 4707082"/>
                <a:gd name="connsiteX26" fmla="*/ 1430613 w 4220114"/>
                <a:gd name="connsiteY26" fmla="*/ 3135885 h 4707082"/>
                <a:gd name="connsiteX27" fmla="*/ 1463048 w 4220114"/>
                <a:gd name="connsiteY27" fmla="*/ 3246486 h 4707082"/>
                <a:gd name="connsiteX28" fmla="*/ 1722536 w 4220114"/>
                <a:gd name="connsiteY28" fmla="*/ 3415643 h 4707082"/>
                <a:gd name="connsiteX29" fmla="*/ 2290167 w 4220114"/>
                <a:gd name="connsiteY29" fmla="*/ 3614074 h 4707082"/>
                <a:gd name="connsiteX30" fmla="*/ 2345308 w 4220114"/>
                <a:gd name="connsiteY30" fmla="*/ 3653110 h 4707082"/>
                <a:gd name="connsiteX31" fmla="*/ 2413424 w 4220114"/>
                <a:gd name="connsiteY31" fmla="*/ 3721423 h 4707082"/>
                <a:gd name="connsiteX32" fmla="*/ 2429642 w 4220114"/>
                <a:gd name="connsiteY32" fmla="*/ 3851543 h 4707082"/>
                <a:gd name="connsiteX33" fmla="*/ 2552899 w 4220114"/>
                <a:gd name="connsiteY33" fmla="*/ 3643351 h 4707082"/>
                <a:gd name="connsiteX34" fmla="*/ 2903208 w 4220114"/>
                <a:gd name="connsiteY34" fmla="*/ 3279016 h 4707082"/>
                <a:gd name="connsiteX35" fmla="*/ 2961593 w 4220114"/>
                <a:gd name="connsiteY35" fmla="*/ 3226968 h 4707082"/>
                <a:gd name="connsiteX36" fmla="*/ 3016733 w 4220114"/>
                <a:gd name="connsiteY36" fmla="*/ 3233474 h 4707082"/>
                <a:gd name="connsiteX37" fmla="*/ 3075116 w 4220114"/>
                <a:gd name="connsiteY37" fmla="*/ 3292028 h 4707082"/>
                <a:gd name="connsiteX38" fmla="*/ 3204860 w 4220114"/>
                <a:gd name="connsiteY38" fmla="*/ 3662869 h 4707082"/>
                <a:gd name="connsiteX39" fmla="*/ 3341092 w 4220114"/>
                <a:gd name="connsiteY39" fmla="*/ 3740941 h 4707082"/>
                <a:gd name="connsiteX40" fmla="*/ 3490298 w 4220114"/>
                <a:gd name="connsiteY40" fmla="*/ 4098770 h 4707082"/>
                <a:gd name="connsiteX41" fmla="*/ 3834119 w 4220114"/>
                <a:gd name="connsiteY41" fmla="*/ 4316720 h 4707082"/>
                <a:gd name="connsiteX42" fmla="*/ 4015759 w 4220114"/>
                <a:gd name="connsiteY42" fmla="*/ 4534670 h 4707082"/>
                <a:gd name="connsiteX43" fmla="*/ 4220114 w 4220114"/>
                <a:gd name="connsiteY43" fmla="*/ 4707082 h 4707082"/>
                <a:gd name="connsiteX0" fmla="*/ 1807156 w 4220114"/>
                <a:gd name="connsiteY0" fmla="*/ 4315739 h 4707082"/>
                <a:gd name="connsiteX1" fmla="*/ 940940 w 4220114"/>
                <a:gd name="connsiteY1" fmla="*/ 3639924 h 4707082"/>
                <a:gd name="connsiteX2" fmla="*/ 0 w 4220114"/>
                <a:gd name="connsiteY2" fmla="*/ 3158071 h 4707082"/>
                <a:gd name="connsiteX3" fmla="*/ 2546473 w 4220114"/>
                <a:gd name="connsiteY3" fmla="*/ 682703 h 4707082"/>
                <a:gd name="connsiteX4" fmla="*/ 2601551 w 4220114"/>
                <a:gd name="connsiteY4" fmla="*/ 592045 h 4707082"/>
                <a:gd name="connsiteX5" fmla="*/ 2575603 w 4220114"/>
                <a:gd name="connsiteY5" fmla="*/ 504214 h 4707082"/>
                <a:gd name="connsiteX6" fmla="*/ 2656694 w 4220114"/>
                <a:gd name="connsiteY6" fmla="*/ 403371 h 4707082"/>
                <a:gd name="connsiteX7" fmla="*/ 2432885 w 4220114"/>
                <a:gd name="connsiteY7" fmla="*/ 35784 h 4707082"/>
                <a:gd name="connsiteX8" fmla="*/ 2241513 w 4220114"/>
                <a:gd name="connsiteY8" fmla="*/ 0 h 4707082"/>
                <a:gd name="connsiteX9" fmla="*/ 2205833 w 4220114"/>
                <a:gd name="connsiteY9" fmla="*/ 169156 h 4707082"/>
                <a:gd name="connsiteX10" fmla="*/ 2131230 w 4220114"/>
                <a:gd name="connsiteY10" fmla="*/ 569274 h 4707082"/>
                <a:gd name="connsiteX11" fmla="*/ 2225295 w 4220114"/>
                <a:gd name="connsiteY11" fmla="*/ 611563 h 4707082"/>
                <a:gd name="connsiteX12" fmla="*/ 2439373 w 4220114"/>
                <a:gd name="connsiteY12" fmla="*/ 676622 h 4707082"/>
                <a:gd name="connsiteX13" fmla="*/ 2416667 w 4220114"/>
                <a:gd name="connsiteY13" fmla="*/ 1336979 h 4707082"/>
                <a:gd name="connsiteX14" fmla="*/ 2559385 w 4220114"/>
                <a:gd name="connsiteY14" fmla="*/ 1681796 h 4707082"/>
                <a:gd name="connsiteX15" fmla="*/ 2257731 w 4220114"/>
                <a:gd name="connsiteY15" fmla="*/ 1818422 h 4707082"/>
                <a:gd name="connsiteX16" fmla="*/ 2095551 w 4220114"/>
                <a:gd name="connsiteY16" fmla="*/ 1899747 h 4707082"/>
                <a:gd name="connsiteX17" fmla="*/ 1972294 w 4220114"/>
                <a:gd name="connsiteY17" fmla="*/ 1948542 h 4707082"/>
                <a:gd name="connsiteX18" fmla="*/ 1897691 w 4220114"/>
                <a:gd name="connsiteY18" fmla="*/ 1974566 h 4707082"/>
                <a:gd name="connsiteX19" fmla="*/ 1818993 w 4220114"/>
                <a:gd name="connsiteY19" fmla="*/ 2105839 h 4707082"/>
                <a:gd name="connsiteX20" fmla="*/ 1673882 w 4220114"/>
                <a:gd name="connsiteY20" fmla="*/ 2156733 h 4707082"/>
                <a:gd name="connsiteX21" fmla="*/ 1391689 w 4220114"/>
                <a:gd name="connsiteY21" fmla="*/ 2696730 h 4707082"/>
                <a:gd name="connsiteX22" fmla="*/ 982995 w 4220114"/>
                <a:gd name="connsiteY22" fmla="*/ 2755284 h 4707082"/>
                <a:gd name="connsiteX23" fmla="*/ 1008944 w 4220114"/>
                <a:gd name="connsiteY23" fmla="*/ 3009017 h 4707082"/>
                <a:gd name="connsiteX24" fmla="*/ 1180854 w 4220114"/>
                <a:gd name="connsiteY24" fmla="*/ 2976487 h 4707082"/>
                <a:gd name="connsiteX25" fmla="*/ 1255457 w 4220114"/>
                <a:gd name="connsiteY25" fmla="*/ 3077330 h 4707082"/>
                <a:gd name="connsiteX26" fmla="*/ 1430613 w 4220114"/>
                <a:gd name="connsiteY26" fmla="*/ 3135885 h 4707082"/>
                <a:gd name="connsiteX27" fmla="*/ 1463048 w 4220114"/>
                <a:gd name="connsiteY27" fmla="*/ 3246486 h 4707082"/>
                <a:gd name="connsiteX28" fmla="*/ 1722536 w 4220114"/>
                <a:gd name="connsiteY28" fmla="*/ 3415643 h 4707082"/>
                <a:gd name="connsiteX29" fmla="*/ 2290167 w 4220114"/>
                <a:gd name="connsiteY29" fmla="*/ 3614074 h 4707082"/>
                <a:gd name="connsiteX30" fmla="*/ 2345308 w 4220114"/>
                <a:gd name="connsiteY30" fmla="*/ 3653110 h 4707082"/>
                <a:gd name="connsiteX31" fmla="*/ 2413424 w 4220114"/>
                <a:gd name="connsiteY31" fmla="*/ 3721423 h 4707082"/>
                <a:gd name="connsiteX32" fmla="*/ 2429642 w 4220114"/>
                <a:gd name="connsiteY32" fmla="*/ 3851543 h 4707082"/>
                <a:gd name="connsiteX33" fmla="*/ 2552899 w 4220114"/>
                <a:gd name="connsiteY33" fmla="*/ 3643351 h 4707082"/>
                <a:gd name="connsiteX34" fmla="*/ 2903208 w 4220114"/>
                <a:gd name="connsiteY34" fmla="*/ 3279016 h 4707082"/>
                <a:gd name="connsiteX35" fmla="*/ 2961593 w 4220114"/>
                <a:gd name="connsiteY35" fmla="*/ 3226968 h 4707082"/>
                <a:gd name="connsiteX36" fmla="*/ 3016733 w 4220114"/>
                <a:gd name="connsiteY36" fmla="*/ 3233474 h 4707082"/>
                <a:gd name="connsiteX37" fmla="*/ 3075116 w 4220114"/>
                <a:gd name="connsiteY37" fmla="*/ 3292028 h 4707082"/>
                <a:gd name="connsiteX38" fmla="*/ 3204860 w 4220114"/>
                <a:gd name="connsiteY38" fmla="*/ 3662869 h 4707082"/>
                <a:gd name="connsiteX39" fmla="*/ 3341092 w 4220114"/>
                <a:gd name="connsiteY39" fmla="*/ 3740941 h 4707082"/>
                <a:gd name="connsiteX40" fmla="*/ 3490298 w 4220114"/>
                <a:gd name="connsiteY40" fmla="*/ 4098770 h 4707082"/>
                <a:gd name="connsiteX41" fmla="*/ 3834119 w 4220114"/>
                <a:gd name="connsiteY41" fmla="*/ 4316720 h 4707082"/>
                <a:gd name="connsiteX42" fmla="*/ 4015759 w 4220114"/>
                <a:gd name="connsiteY42" fmla="*/ 4534670 h 4707082"/>
                <a:gd name="connsiteX43" fmla="*/ 4190914 w 4220114"/>
                <a:gd name="connsiteY43" fmla="*/ 4681054 h 4707082"/>
                <a:gd name="connsiteX44" fmla="*/ 4220114 w 4220114"/>
                <a:gd name="connsiteY44" fmla="*/ 4707082 h 4707082"/>
                <a:gd name="connsiteX0" fmla="*/ 1807156 w 4220114"/>
                <a:gd name="connsiteY0" fmla="*/ 4315739 h 4707082"/>
                <a:gd name="connsiteX1" fmla="*/ 940940 w 4220114"/>
                <a:gd name="connsiteY1" fmla="*/ 3639924 h 4707082"/>
                <a:gd name="connsiteX2" fmla="*/ 0 w 4220114"/>
                <a:gd name="connsiteY2" fmla="*/ 3158071 h 4707082"/>
                <a:gd name="connsiteX3" fmla="*/ 2546473 w 4220114"/>
                <a:gd name="connsiteY3" fmla="*/ 682703 h 4707082"/>
                <a:gd name="connsiteX4" fmla="*/ 2601551 w 4220114"/>
                <a:gd name="connsiteY4" fmla="*/ 592045 h 4707082"/>
                <a:gd name="connsiteX5" fmla="*/ 2575603 w 4220114"/>
                <a:gd name="connsiteY5" fmla="*/ 504214 h 4707082"/>
                <a:gd name="connsiteX6" fmla="*/ 2656694 w 4220114"/>
                <a:gd name="connsiteY6" fmla="*/ 403371 h 4707082"/>
                <a:gd name="connsiteX7" fmla="*/ 2432885 w 4220114"/>
                <a:gd name="connsiteY7" fmla="*/ 35784 h 4707082"/>
                <a:gd name="connsiteX8" fmla="*/ 2241513 w 4220114"/>
                <a:gd name="connsiteY8" fmla="*/ 0 h 4707082"/>
                <a:gd name="connsiteX9" fmla="*/ 2205833 w 4220114"/>
                <a:gd name="connsiteY9" fmla="*/ 169156 h 4707082"/>
                <a:gd name="connsiteX10" fmla="*/ 2131230 w 4220114"/>
                <a:gd name="connsiteY10" fmla="*/ 569274 h 4707082"/>
                <a:gd name="connsiteX11" fmla="*/ 2225295 w 4220114"/>
                <a:gd name="connsiteY11" fmla="*/ 611563 h 4707082"/>
                <a:gd name="connsiteX12" fmla="*/ 2439373 w 4220114"/>
                <a:gd name="connsiteY12" fmla="*/ 676622 h 4707082"/>
                <a:gd name="connsiteX13" fmla="*/ 2416667 w 4220114"/>
                <a:gd name="connsiteY13" fmla="*/ 1336979 h 4707082"/>
                <a:gd name="connsiteX14" fmla="*/ 2559385 w 4220114"/>
                <a:gd name="connsiteY14" fmla="*/ 1681796 h 4707082"/>
                <a:gd name="connsiteX15" fmla="*/ 2257731 w 4220114"/>
                <a:gd name="connsiteY15" fmla="*/ 1818422 h 4707082"/>
                <a:gd name="connsiteX16" fmla="*/ 2095551 w 4220114"/>
                <a:gd name="connsiteY16" fmla="*/ 1899747 h 4707082"/>
                <a:gd name="connsiteX17" fmla="*/ 1972294 w 4220114"/>
                <a:gd name="connsiteY17" fmla="*/ 1948542 h 4707082"/>
                <a:gd name="connsiteX18" fmla="*/ 1897691 w 4220114"/>
                <a:gd name="connsiteY18" fmla="*/ 1974566 h 4707082"/>
                <a:gd name="connsiteX19" fmla="*/ 1818993 w 4220114"/>
                <a:gd name="connsiteY19" fmla="*/ 2105839 h 4707082"/>
                <a:gd name="connsiteX20" fmla="*/ 1673882 w 4220114"/>
                <a:gd name="connsiteY20" fmla="*/ 2156733 h 4707082"/>
                <a:gd name="connsiteX21" fmla="*/ 1391689 w 4220114"/>
                <a:gd name="connsiteY21" fmla="*/ 2696730 h 4707082"/>
                <a:gd name="connsiteX22" fmla="*/ 982995 w 4220114"/>
                <a:gd name="connsiteY22" fmla="*/ 2755284 h 4707082"/>
                <a:gd name="connsiteX23" fmla="*/ 1008944 w 4220114"/>
                <a:gd name="connsiteY23" fmla="*/ 3009017 h 4707082"/>
                <a:gd name="connsiteX24" fmla="*/ 1180854 w 4220114"/>
                <a:gd name="connsiteY24" fmla="*/ 2976487 h 4707082"/>
                <a:gd name="connsiteX25" fmla="*/ 1255457 w 4220114"/>
                <a:gd name="connsiteY25" fmla="*/ 3077330 h 4707082"/>
                <a:gd name="connsiteX26" fmla="*/ 1430613 w 4220114"/>
                <a:gd name="connsiteY26" fmla="*/ 3135885 h 4707082"/>
                <a:gd name="connsiteX27" fmla="*/ 1463048 w 4220114"/>
                <a:gd name="connsiteY27" fmla="*/ 3246486 h 4707082"/>
                <a:gd name="connsiteX28" fmla="*/ 1722536 w 4220114"/>
                <a:gd name="connsiteY28" fmla="*/ 3415643 h 4707082"/>
                <a:gd name="connsiteX29" fmla="*/ 2290167 w 4220114"/>
                <a:gd name="connsiteY29" fmla="*/ 3614074 h 4707082"/>
                <a:gd name="connsiteX30" fmla="*/ 2345308 w 4220114"/>
                <a:gd name="connsiteY30" fmla="*/ 3653110 h 4707082"/>
                <a:gd name="connsiteX31" fmla="*/ 2413424 w 4220114"/>
                <a:gd name="connsiteY31" fmla="*/ 3721423 h 4707082"/>
                <a:gd name="connsiteX32" fmla="*/ 2429642 w 4220114"/>
                <a:gd name="connsiteY32" fmla="*/ 3851543 h 4707082"/>
                <a:gd name="connsiteX33" fmla="*/ 2552899 w 4220114"/>
                <a:gd name="connsiteY33" fmla="*/ 3643351 h 4707082"/>
                <a:gd name="connsiteX34" fmla="*/ 2903208 w 4220114"/>
                <a:gd name="connsiteY34" fmla="*/ 3279016 h 4707082"/>
                <a:gd name="connsiteX35" fmla="*/ 2961593 w 4220114"/>
                <a:gd name="connsiteY35" fmla="*/ 3226968 h 4707082"/>
                <a:gd name="connsiteX36" fmla="*/ 3016733 w 4220114"/>
                <a:gd name="connsiteY36" fmla="*/ 3233474 h 4707082"/>
                <a:gd name="connsiteX37" fmla="*/ 3075116 w 4220114"/>
                <a:gd name="connsiteY37" fmla="*/ 3292028 h 4707082"/>
                <a:gd name="connsiteX38" fmla="*/ 3204860 w 4220114"/>
                <a:gd name="connsiteY38" fmla="*/ 3662869 h 4707082"/>
                <a:gd name="connsiteX39" fmla="*/ 3341092 w 4220114"/>
                <a:gd name="connsiteY39" fmla="*/ 3740941 h 4707082"/>
                <a:gd name="connsiteX40" fmla="*/ 3490298 w 4220114"/>
                <a:gd name="connsiteY40" fmla="*/ 4098770 h 4707082"/>
                <a:gd name="connsiteX41" fmla="*/ 3834119 w 4220114"/>
                <a:gd name="connsiteY41" fmla="*/ 4316720 h 4707082"/>
                <a:gd name="connsiteX42" fmla="*/ 4015759 w 4220114"/>
                <a:gd name="connsiteY42" fmla="*/ 4534670 h 4707082"/>
                <a:gd name="connsiteX43" fmla="*/ 4190914 w 4220114"/>
                <a:gd name="connsiteY43" fmla="*/ 4681054 h 4707082"/>
                <a:gd name="connsiteX44" fmla="*/ 4220114 w 4220114"/>
                <a:gd name="connsiteY44" fmla="*/ 4707082 h 4707082"/>
                <a:gd name="connsiteX0" fmla="*/ 1807156 w 4220114"/>
                <a:gd name="connsiteY0" fmla="*/ 4315739 h 4707082"/>
                <a:gd name="connsiteX1" fmla="*/ 940940 w 4220114"/>
                <a:gd name="connsiteY1" fmla="*/ 3639924 h 4707082"/>
                <a:gd name="connsiteX2" fmla="*/ 0 w 4220114"/>
                <a:gd name="connsiteY2" fmla="*/ 3158071 h 4707082"/>
                <a:gd name="connsiteX3" fmla="*/ 2546473 w 4220114"/>
                <a:gd name="connsiteY3" fmla="*/ 682703 h 4707082"/>
                <a:gd name="connsiteX4" fmla="*/ 2601551 w 4220114"/>
                <a:gd name="connsiteY4" fmla="*/ 592045 h 4707082"/>
                <a:gd name="connsiteX5" fmla="*/ 2575603 w 4220114"/>
                <a:gd name="connsiteY5" fmla="*/ 504214 h 4707082"/>
                <a:gd name="connsiteX6" fmla="*/ 2656694 w 4220114"/>
                <a:gd name="connsiteY6" fmla="*/ 403371 h 4707082"/>
                <a:gd name="connsiteX7" fmla="*/ 2432885 w 4220114"/>
                <a:gd name="connsiteY7" fmla="*/ 35784 h 4707082"/>
                <a:gd name="connsiteX8" fmla="*/ 2241513 w 4220114"/>
                <a:gd name="connsiteY8" fmla="*/ 0 h 4707082"/>
                <a:gd name="connsiteX9" fmla="*/ 2205833 w 4220114"/>
                <a:gd name="connsiteY9" fmla="*/ 169156 h 4707082"/>
                <a:gd name="connsiteX10" fmla="*/ 2131230 w 4220114"/>
                <a:gd name="connsiteY10" fmla="*/ 569274 h 4707082"/>
                <a:gd name="connsiteX11" fmla="*/ 2225295 w 4220114"/>
                <a:gd name="connsiteY11" fmla="*/ 611563 h 4707082"/>
                <a:gd name="connsiteX12" fmla="*/ 2439373 w 4220114"/>
                <a:gd name="connsiteY12" fmla="*/ 676622 h 4707082"/>
                <a:gd name="connsiteX13" fmla="*/ 2416667 w 4220114"/>
                <a:gd name="connsiteY13" fmla="*/ 1336979 h 4707082"/>
                <a:gd name="connsiteX14" fmla="*/ 2559385 w 4220114"/>
                <a:gd name="connsiteY14" fmla="*/ 1681796 h 4707082"/>
                <a:gd name="connsiteX15" fmla="*/ 2257731 w 4220114"/>
                <a:gd name="connsiteY15" fmla="*/ 1818422 h 4707082"/>
                <a:gd name="connsiteX16" fmla="*/ 2095551 w 4220114"/>
                <a:gd name="connsiteY16" fmla="*/ 1899747 h 4707082"/>
                <a:gd name="connsiteX17" fmla="*/ 1972294 w 4220114"/>
                <a:gd name="connsiteY17" fmla="*/ 1948542 h 4707082"/>
                <a:gd name="connsiteX18" fmla="*/ 1897691 w 4220114"/>
                <a:gd name="connsiteY18" fmla="*/ 1974566 h 4707082"/>
                <a:gd name="connsiteX19" fmla="*/ 1818993 w 4220114"/>
                <a:gd name="connsiteY19" fmla="*/ 2105839 h 4707082"/>
                <a:gd name="connsiteX20" fmla="*/ 1673882 w 4220114"/>
                <a:gd name="connsiteY20" fmla="*/ 2156733 h 4707082"/>
                <a:gd name="connsiteX21" fmla="*/ 1391689 w 4220114"/>
                <a:gd name="connsiteY21" fmla="*/ 2696730 h 4707082"/>
                <a:gd name="connsiteX22" fmla="*/ 982995 w 4220114"/>
                <a:gd name="connsiteY22" fmla="*/ 2755284 h 4707082"/>
                <a:gd name="connsiteX23" fmla="*/ 1008944 w 4220114"/>
                <a:gd name="connsiteY23" fmla="*/ 3009017 h 4707082"/>
                <a:gd name="connsiteX24" fmla="*/ 1180854 w 4220114"/>
                <a:gd name="connsiteY24" fmla="*/ 2976487 h 4707082"/>
                <a:gd name="connsiteX25" fmla="*/ 1255457 w 4220114"/>
                <a:gd name="connsiteY25" fmla="*/ 3077330 h 4707082"/>
                <a:gd name="connsiteX26" fmla="*/ 1430613 w 4220114"/>
                <a:gd name="connsiteY26" fmla="*/ 3135885 h 4707082"/>
                <a:gd name="connsiteX27" fmla="*/ 1463048 w 4220114"/>
                <a:gd name="connsiteY27" fmla="*/ 3246486 h 4707082"/>
                <a:gd name="connsiteX28" fmla="*/ 1722536 w 4220114"/>
                <a:gd name="connsiteY28" fmla="*/ 3415643 h 4707082"/>
                <a:gd name="connsiteX29" fmla="*/ 2290167 w 4220114"/>
                <a:gd name="connsiteY29" fmla="*/ 3614074 h 4707082"/>
                <a:gd name="connsiteX30" fmla="*/ 2345308 w 4220114"/>
                <a:gd name="connsiteY30" fmla="*/ 3653110 h 4707082"/>
                <a:gd name="connsiteX31" fmla="*/ 2413424 w 4220114"/>
                <a:gd name="connsiteY31" fmla="*/ 3721423 h 4707082"/>
                <a:gd name="connsiteX32" fmla="*/ 2429642 w 4220114"/>
                <a:gd name="connsiteY32" fmla="*/ 3851543 h 4707082"/>
                <a:gd name="connsiteX33" fmla="*/ 2552899 w 4220114"/>
                <a:gd name="connsiteY33" fmla="*/ 3643351 h 4707082"/>
                <a:gd name="connsiteX34" fmla="*/ 2903208 w 4220114"/>
                <a:gd name="connsiteY34" fmla="*/ 3279016 h 4707082"/>
                <a:gd name="connsiteX35" fmla="*/ 2961593 w 4220114"/>
                <a:gd name="connsiteY35" fmla="*/ 3226968 h 4707082"/>
                <a:gd name="connsiteX36" fmla="*/ 3016733 w 4220114"/>
                <a:gd name="connsiteY36" fmla="*/ 3233474 h 4707082"/>
                <a:gd name="connsiteX37" fmla="*/ 3075116 w 4220114"/>
                <a:gd name="connsiteY37" fmla="*/ 3292028 h 4707082"/>
                <a:gd name="connsiteX38" fmla="*/ 3204860 w 4220114"/>
                <a:gd name="connsiteY38" fmla="*/ 3662869 h 4707082"/>
                <a:gd name="connsiteX39" fmla="*/ 3341092 w 4220114"/>
                <a:gd name="connsiteY39" fmla="*/ 3740941 h 4707082"/>
                <a:gd name="connsiteX40" fmla="*/ 3490298 w 4220114"/>
                <a:gd name="connsiteY40" fmla="*/ 4098770 h 4707082"/>
                <a:gd name="connsiteX41" fmla="*/ 3834119 w 4220114"/>
                <a:gd name="connsiteY41" fmla="*/ 4316720 h 4707082"/>
                <a:gd name="connsiteX42" fmla="*/ 4015759 w 4220114"/>
                <a:gd name="connsiteY42" fmla="*/ 4534670 h 4707082"/>
                <a:gd name="connsiteX43" fmla="*/ 4103337 w 4220114"/>
                <a:gd name="connsiteY43" fmla="*/ 4694066 h 4707082"/>
                <a:gd name="connsiteX44" fmla="*/ 4220114 w 4220114"/>
                <a:gd name="connsiteY44" fmla="*/ 4707082 h 4707082"/>
                <a:gd name="connsiteX0" fmla="*/ 1807156 w 4220114"/>
                <a:gd name="connsiteY0" fmla="*/ 4315739 h 4707082"/>
                <a:gd name="connsiteX1" fmla="*/ 940940 w 4220114"/>
                <a:gd name="connsiteY1" fmla="*/ 3639924 h 4707082"/>
                <a:gd name="connsiteX2" fmla="*/ 0 w 4220114"/>
                <a:gd name="connsiteY2" fmla="*/ 3158071 h 4707082"/>
                <a:gd name="connsiteX3" fmla="*/ 2546473 w 4220114"/>
                <a:gd name="connsiteY3" fmla="*/ 682703 h 4707082"/>
                <a:gd name="connsiteX4" fmla="*/ 2601551 w 4220114"/>
                <a:gd name="connsiteY4" fmla="*/ 592045 h 4707082"/>
                <a:gd name="connsiteX5" fmla="*/ 2575603 w 4220114"/>
                <a:gd name="connsiteY5" fmla="*/ 504214 h 4707082"/>
                <a:gd name="connsiteX6" fmla="*/ 2656694 w 4220114"/>
                <a:gd name="connsiteY6" fmla="*/ 403371 h 4707082"/>
                <a:gd name="connsiteX7" fmla="*/ 2432885 w 4220114"/>
                <a:gd name="connsiteY7" fmla="*/ 35784 h 4707082"/>
                <a:gd name="connsiteX8" fmla="*/ 2241513 w 4220114"/>
                <a:gd name="connsiteY8" fmla="*/ 0 h 4707082"/>
                <a:gd name="connsiteX9" fmla="*/ 2205833 w 4220114"/>
                <a:gd name="connsiteY9" fmla="*/ 169156 h 4707082"/>
                <a:gd name="connsiteX10" fmla="*/ 2131230 w 4220114"/>
                <a:gd name="connsiteY10" fmla="*/ 569274 h 4707082"/>
                <a:gd name="connsiteX11" fmla="*/ 2225295 w 4220114"/>
                <a:gd name="connsiteY11" fmla="*/ 611563 h 4707082"/>
                <a:gd name="connsiteX12" fmla="*/ 2439373 w 4220114"/>
                <a:gd name="connsiteY12" fmla="*/ 676622 h 4707082"/>
                <a:gd name="connsiteX13" fmla="*/ 2416667 w 4220114"/>
                <a:gd name="connsiteY13" fmla="*/ 1336979 h 4707082"/>
                <a:gd name="connsiteX14" fmla="*/ 2559385 w 4220114"/>
                <a:gd name="connsiteY14" fmla="*/ 1681796 h 4707082"/>
                <a:gd name="connsiteX15" fmla="*/ 2257731 w 4220114"/>
                <a:gd name="connsiteY15" fmla="*/ 1818422 h 4707082"/>
                <a:gd name="connsiteX16" fmla="*/ 2095551 w 4220114"/>
                <a:gd name="connsiteY16" fmla="*/ 1899747 h 4707082"/>
                <a:gd name="connsiteX17" fmla="*/ 1972294 w 4220114"/>
                <a:gd name="connsiteY17" fmla="*/ 1948542 h 4707082"/>
                <a:gd name="connsiteX18" fmla="*/ 1897691 w 4220114"/>
                <a:gd name="connsiteY18" fmla="*/ 1974566 h 4707082"/>
                <a:gd name="connsiteX19" fmla="*/ 1818993 w 4220114"/>
                <a:gd name="connsiteY19" fmla="*/ 2105839 h 4707082"/>
                <a:gd name="connsiteX20" fmla="*/ 1673882 w 4220114"/>
                <a:gd name="connsiteY20" fmla="*/ 2156733 h 4707082"/>
                <a:gd name="connsiteX21" fmla="*/ 1391689 w 4220114"/>
                <a:gd name="connsiteY21" fmla="*/ 2696730 h 4707082"/>
                <a:gd name="connsiteX22" fmla="*/ 982995 w 4220114"/>
                <a:gd name="connsiteY22" fmla="*/ 2755284 h 4707082"/>
                <a:gd name="connsiteX23" fmla="*/ 1008944 w 4220114"/>
                <a:gd name="connsiteY23" fmla="*/ 3009017 h 4707082"/>
                <a:gd name="connsiteX24" fmla="*/ 1180854 w 4220114"/>
                <a:gd name="connsiteY24" fmla="*/ 2976487 h 4707082"/>
                <a:gd name="connsiteX25" fmla="*/ 1255457 w 4220114"/>
                <a:gd name="connsiteY25" fmla="*/ 3077330 h 4707082"/>
                <a:gd name="connsiteX26" fmla="*/ 1430613 w 4220114"/>
                <a:gd name="connsiteY26" fmla="*/ 3135885 h 4707082"/>
                <a:gd name="connsiteX27" fmla="*/ 1463048 w 4220114"/>
                <a:gd name="connsiteY27" fmla="*/ 3246486 h 4707082"/>
                <a:gd name="connsiteX28" fmla="*/ 1722536 w 4220114"/>
                <a:gd name="connsiteY28" fmla="*/ 3415643 h 4707082"/>
                <a:gd name="connsiteX29" fmla="*/ 2290167 w 4220114"/>
                <a:gd name="connsiteY29" fmla="*/ 3614074 h 4707082"/>
                <a:gd name="connsiteX30" fmla="*/ 2345308 w 4220114"/>
                <a:gd name="connsiteY30" fmla="*/ 3653110 h 4707082"/>
                <a:gd name="connsiteX31" fmla="*/ 2413424 w 4220114"/>
                <a:gd name="connsiteY31" fmla="*/ 3721423 h 4707082"/>
                <a:gd name="connsiteX32" fmla="*/ 2429642 w 4220114"/>
                <a:gd name="connsiteY32" fmla="*/ 3851543 h 4707082"/>
                <a:gd name="connsiteX33" fmla="*/ 2552899 w 4220114"/>
                <a:gd name="connsiteY33" fmla="*/ 3643351 h 4707082"/>
                <a:gd name="connsiteX34" fmla="*/ 2903208 w 4220114"/>
                <a:gd name="connsiteY34" fmla="*/ 3279016 h 4707082"/>
                <a:gd name="connsiteX35" fmla="*/ 2961593 w 4220114"/>
                <a:gd name="connsiteY35" fmla="*/ 3226968 h 4707082"/>
                <a:gd name="connsiteX36" fmla="*/ 3016733 w 4220114"/>
                <a:gd name="connsiteY36" fmla="*/ 3233474 h 4707082"/>
                <a:gd name="connsiteX37" fmla="*/ 3075116 w 4220114"/>
                <a:gd name="connsiteY37" fmla="*/ 3292028 h 4707082"/>
                <a:gd name="connsiteX38" fmla="*/ 3204860 w 4220114"/>
                <a:gd name="connsiteY38" fmla="*/ 3662869 h 4707082"/>
                <a:gd name="connsiteX39" fmla="*/ 3341092 w 4220114"/>
                <a:gd name="connsiteY39" fmla="*/ 3740941 h 4707082"/>
                <a:gd name="connsiteX40" fmla="*/ 3490298 w 4220114"/>
                <a:gd name="connsiteY40" fmla="*/ 4098770 h 4707082"/>
                <a:gd name="connsiteX41" fmla="*/ 3834119 w 4220114"/>
                <a:gd name="connsiteY41" fmla="*/ 4316720 h 4707082"/>
                <a:gd name="connsiteX42" fmla="*/ 4015759 w 4220114"/>
                <a:gd name="connsiteY42" fmla="*/ 4534670 h 4707082"/>
                <a:gd name="connsiteX43" fmla="*/ 4103337 w 4220114"/>
                <a:gd name="connsiteY43" fmla="*/ 4694066 h 4707082"/>
                <a:gd name="connsiteX44" fmla="*/ 4220114 w 4220114"/>
                <a:gd name="connsiteY44" fmla="*/ 4707082 h 4707082"/>
                <a:gd name="connsiteX0" fmla="*/ 1807156 w 4220114"/>
                <a:gd name="connsiteY0" fmla="*/ 4315739 h 4707082"/>
                <a:gd name="connsiteX1" fmla="*/ 940940 w 4220114"/>
                <a:gd name="connsiteY1" fmla="*/ 3639924 h 4707082"/>
                <a:gd name="connsiteX2" fmla="*/ 0 w 4220114"/>
                <a:gd name="connsiteY2" fmla="*/ 3158071 h 4707082"/>
                <a:gd name="connsiteX3" fmla="*/ 2546473 w 4220114"/>
                <a:gd name="connsiteY3" fmla="*/ 682703 h 4707082"/>
                <a:gd name="connsiteX4" fmla="*/ 2601551 w 4220114"/>
                <a:gd name="connsiteY4" fmla="*/ 592045 h 4707082"/>
                <a:gd name="connsiteX5" fmla="*/ 2575603 w 4220114"/>
                <a:gd name="connsiteY5" fmla="*/ 504214 h 4707082"/>
                <a:gd name="connsiteX6" fmla="*/ 2656694 w 4220114"/>
                <a:gd name="connsiteY6" fmla="*/ 403371 h 4707082"/>
                <a:gd name="connsiteX7" fmla="*/ 2432885 w 4220114"/>
                <a:gd name="connsiteY7" fmla="*/ 35784 h 4707082"/>
                <a:gd name="connsiteX8" fmla="*/ 2241513 w 4220114"/>
                <a:gd name="connsiteY8" fmla="*/ 0 h 4707082"/>
                <a:gd name="connsiteX9" fmla="*/ 2205833 w 4220114"/>
                <a:gd name="connsiteY9" fmla="*/ 169156 h 4707082"/>
                <a:gd name="connsiteX10" fmla="*/ 2131230 w 4220114"/>
                <a:gd name="connsiteY10" fmla="*/ 569274 h 4707082"/>
                <a:gd name="connsiteX11" fmla="*/ 2225295 w 4220114"/>
                <a:gd name="connsiteY11" fmla="*/ 611563 h 4707082"/>
                <a:gd name="connsiteX12" fmla="*/ 2439373 w 4220114"/>
                <a:gd name="connsiteY12" fmla="*/ 676622 h 4707082"/>
                <a:gd name="connsiteX13" fmla="*/ 2416667 w 4220114"/>
                <a:gd name="connsiteY13" fmla="*/ 1336979 h 4707082"/>
                <a:gd name="connsiteX14" fmla="*/ 2559385 w 4220114"/>
                <a:gd name="connsiteY14" fmla="*/ 1681796 h 4707082"/>
                <a:gd name="connsiteX15" fmla="*/ 2257731 w 4220114"/>
                <a:gd name="connsiteY15" fmla="*/ 1818422 h 4707082"/>
                <a:gd name="connsiteX16" fmla="*/ 2095551 w 4220114"/>
                <a:gd name="connsiteY16" fmla="*/ 1899747 h 4707082"/>
                <a:gd name="connsiteX17" fmla="*/ 1972294 w 4220114"/>
                <a:gd name="connsiteY17" fmla="*/ 1948542 h 4707082"/>
                <a:gd name="connsiteX18" fmla="*/ 1897691 w 4220114"/>
                <a:gd name="connsiteY18" fmla="*/ 1974566 h 4707082"/>
                <a:gd name="connsiteX19" fmla="*/ 1818993 w 4220114"/>
                <a:gd name="connsiteY19" fmla="*/ 2105839 h 4707082"/>
                <a:gd name="connsiteX20" fmla="*/ 1673882 w 4220114"/>
                <a:gd name="connsiteY20" fmla="*/ 2156733 h 4707082"/>
                <a:gd name="connsiteX21" fmla="*/ 1391689 w 4220114"/>
                <a:gd name="connsiteY21" fmla="*/ 2696730 h 4707082"/>
                <a:gd name="connsiteX22" fmla="*/ 982995 w 4220114"/>
                <a:gd name="connsiteY22" fmla="*/ 2755284 h 4707082"/>
                <a:gd name="connsiteX23" fmla="*/ 1008944 w 4220114"/>
                <a:gd name="connsiteY23" fmla="*/ 3009017 h 4707082"/>
                <a:gd name="connsiteX24" fmla="*/ 1180854 w 4220114"/>
                <a:gd name="connsiteY24" fmla="*/ 2976487 h 4707082"/>
                <a:gd name="connsiteX25" fmla="*/ 1255457 w 4220114"/>
                <a:gd name="connsiteY25" fmla="*/ 3077330 h 4707082"/>
                <a:gd name="connsiteX26" fmla="*/ 1430613 w 4220114"/>
                <a:gd name="connsiteY26" fmla="*/ 3135885 h 4707082"/>
                <a:gd name="connsiteX27" fmla="*/ 1463048 w 4220114"/>
                <a:gd name="connsiteY27" fmla="*/ 3246486 h 4707082"/>
                <a:gd name="connsiteX28" fmla="*/ 1722536 w 4220114"/>
                <a:gd name="connsiteY28" fmla="*/ 3415643 h 4707082"/>
                <a:gd name="connsiteX29" fmla="*/ 2290167 w 4220114"/>
                <a:gd name="connsiteY29" fmla="*/ 3614074 h 4707082"/>
                <a:gd name="connsiteX30" fmla="*/ 2345308 w 4220114"/>
                <a:gd name="connsiteY30" fmla="*/ 3653110 h 4707082"/>
                <a:gd name="connsiteX31" fmla="*/ 2413424 w 4220114"/>
                <a:gd name="connsiteY31" fmla="*/ 3721423 h 4707082"/>
                <a:gd name="connsiteX32" fmla="*/ 2429642 w 4220114"/>
                <a:gd name="connsiteY32" fmla="*/ 3851543 h 4707082"/>
                <a:gd name="connsiteX33" fmla="*/ 2552899 w 4220114"/>
                <a:gd name="connsiteY33" fmla="*/ 3643351 h 4707082"/>
                <a:gd name="connsiteX34" fmla="*/ 2903208 w 4220114"/>
                <a:gd name="connsiteY34" fmla="*/ 3279016 h 4707082"/>
                <a:gd name="connsiteX35" fmla="*/ 2961593 w 4220114"/>
                <a:gd name="connsiteY35" fmla="*/ 3226968 h 4707082"/>
                <a:gd name="connsiteX36" fmla="*/ 3016733 w 4220114"/>
                <a:gd name="connsiteY36" fmla="*/ 3233474 h 4707082"/>
                <a:gd name="connsiteX37" fmla="*/ 3075116 w 4220114"/>
                <a:gd name="connsiteY37" fmla="*/ 3292028 h 4707082"/>
                <a:gd name="connsiteX38" fmla="*/ 3204860 w 4220114"/>
                <a:gd name="connsiteY38" fmla="*/ 3662869 h 4707082"/>
                <a:gd name="connsiteX39" fmla="*/ 3341092 w 4220114"/>
                <a:gd name="connsiteY39" fmla="*/ 3740941 h 4707082"/>
                <a:gd name="connsiteX40" fmla="*/ 3490298 w 4220114"/>
                <a:gd name="connsiteY40" fmla="*/ 4098770 h 4707082"/>
                <a:gd name="connsiteX41" fmla="*/ 3834119 w 4220114"/>
                <a:gd name="connsiteY41" fmla="*/ 4316720 h 4707082"/>
                <a:gd name="connsiteX42" fmla="*/ 4015759 w 4220114"/>
                <a:gd name="connsiteY42" fmla="*/ 4534670 h 4707082"/>
                <a:gd name="connsiteX43" fmla="*/ 4054683 w 4220114"/>
                <a:gd name="connsiteY43" fmla="*/ 4606235 h 4707082"/>
                <a:gd name="connsiteX44" fmla="*/ 4103337 w 4220114"/>
                <a:gd name="connsiteY44" fmla="*/ 4694066 h 4707082"/>
                <a:gd name="connsiteX45" fmla="*/ 4220114 w 4220114"/>
                <a:gd name="connsiteY45" fmla="*/ 4707082 h 4707082"/>
                <a:gd name="connsiteX0" fmla="*/ 1807156 w 4220114"/>
                <a:gd name="connsiteY0" fmla="*/ 4315739 h 4707082"/>
                <a:gd name="connsiteX1" fmla="*/ 940940 w 4220114"/>
                <a:gd name="connsiteY1" fmla="*/ 3639924 h 4707082"/>
                <a:gd name="connsiteX2" fmla="*/ 0 w 4220114"/>
                <a:gd name="connsiteY2" fmla="*/ 3158071 h 4707082"/>
                <a:gd name="connsiteX3" fmla="*/ 2546473 w 4220114"/>
                <a:gd name="connsiteY3" fmla="*/ 682703 h 4707082"/>
                <a:gd name="connsiteX4" fmla="*/ 2601551 w 4220114"/>
                <a:gd name="connsiteY4" fmla="*/ 592045 h 4707082"/>
                <a:gd name="connsiteX5" fmla="*/ 2575603 w 4220114"/>
                <a:gd name="connsiteY5" fmla="*/ 504214 h 4707082"/>
                <a:gd name="connsiteX6" fmla="*/ 2656694 w 4220114"/>
                <a:gd name="connsiteY6" fmla="*/ 403371 h 4707082"/>
                <a:gd name="connsiteX7" fmla="*/ 2432885 w 4220114"/>
                <a:gd name="connsiteY7" fmla="*/ 35784 h 4707082"/>
                <a:gd name="connsiteX8" fmla="*/ 2241513 w 4220114"/>
                <a:gd name="connsiteY8" fmla="*/ 0 h 4707082"/>
                <a:gd name="connsiteX9" fmla="*/ 2205833 w 4220114"/>
                <a:gd name="connsiteY9" fmla="*/ 169156 h 4707082"/>
                <a:gd name="connsiteX10" fmla="*/ 2131230 w 4220114"/>
                <a:gd name="connsiteY10" fmla="*/ 569274 h 4707082"/>
                <a:gd name="connsiteX11" fmla="*/ 2225295 w 4220114"/>
                <a:gd name="connsiteY11" fmla="*/ 611563 h 4707082"/>
                <a:gd name="connsiteX12" fmla="*/ 2439373 w 4220114"/>
                <a:gd name="connsiteY12" fmla="*/ 676622 h 4707082"/>
                <a:gd name="connsiteX13" fmla="*/ 2416667 w 4220114"/>
                <a:gd name="connsiteY13" fmla="*/ 1336979 h 4707082"/>
                <a:gd name="connsiteX14" fmla="*/ 2559385 w 4220114"/>
                <a:gd name="connsiteY14" fmla="*/ 1681796 h 4707082"/>
                <a:gd name="connsiteX15" fmla="*/ 2257731 w 4220114"/>
                <a:gd name="connsiteY15" fmla="*/ 1818422 h 4707082"/>
                <a:gd name="connsiteX16" fmla="*/ 2095551 w 4220114"/>
                <a:gd name="connsiteY16" fmla="*/ 1899747 h 4707082"/>
                <a:gd name="connsiteX17" fmla="*/ 1972294 w 4220114"/>
                <a:gd name="connsiteY17" fmla="*/ 1948542 h 4707082"/>
                <a:gd name="connsiteX18" fmla="*/ 1897691 w 4220114"/>
                <a:gd name="connsiteY18" fmla="*/ 1974566 h 4707082"/>
                <a:gd name="connsiteX19" fmla="*/ 1818993 w 4220114"/>
                <a:gd name="connsiteY19" fmla="*/ 2105839 h 4707082"/>
                <a:gd name="connsiteX20" fmla="*/ 1673882 w 4220114"/>
                <a:gd name="connsiteY20" fmla="*/ 2156733 h 4707082"/>
                <a:gd name="connsiteX21" fmla="*/ 1391689 w 4220114"/>
                <a:gd name="connsiteY21" fmla="*/ 2696730 h 4707082"/>
                <a:gd name="connsiteX22" fmla="*/ 982995 w 4220114"/>
                <a:gd name="connsiteY22" fmla="*/ 2755284 h 4707082"/>
                <a:gd name="connsiteX23" fmla="*/ 1008944 w 4220114"/>
                <a:gd name="connsiteY23" fmla="*/ 3009017 h 4707082"/>
                <a:gd name="connsiteX24" fmla="*/ 1180854 w 4220114"/>
                <a:gd name="connsiteY24" fmla="*/ 2976487 h 4707082"/>
                <a:gd name="connsiteX25" fmla="*/ 1255457 w 4220114"/>
                <a:gd name="connsiteY25" fmla="*/ 3077330 h 4707082"/>
                <a:gd name="connsiteX26" fmla="*/ 1430613 w 4220114"/>
                <a:gd name="connsiteY26" fmla="*/ 3135885 h 4707082"/>
                <a:gd name="connsiteX27" fmla="*/ 1463048 w 4220114"/>
                <a:gd name="connsiteY27" fmla="*/ 3246486 h 4707082"/>
                <a:gd name="connsiteX28" fmla="*/ 1722536 w 4220114"/>
                <a:gd name="connsiteY28" fmla="*/ 3415643 h 4707082"/>
                <a:gd name="connsiteX29" fmla="*/ 2290167 w 4220114"/>
                <a:gd name="connsiteY29" fmla="*/ 3614074 h 4707082"/>
                <a:gd name="connsiteX30" fmla="*/ 2345308 w 4220114"/>
                <a:gd name="connsiteY30" fmla="*/ 3653110 h 4707082"/>
                <a:gd name="connsiteX31" fmla="*/ 2413424 w 4220114"/>
                <a:gd name="connsiteY31" fmla="*/ 3721423 h 4707082"/>
                <a:gd name="connsiteX32" fmla="*/ 2429642 w 4220114"/>
                <a:gd name="connsiteY32" fmla="*/ 3851543 h 4707082"/>
                <a:gd name="connsiteX33" fmla="*/ 2552899 w 4220114"/>
                <a:gd name="connsiteY33" fmla="*/ 3643351 h 4707082"/>
                <a:gd name="connsiteX34" fmla="*/ 2903208 w 4220114"/>
                <a:gd name="connsiteY34" fmla="*/ 3279016 h 4707082"/>
                <a:gd name="connsiteX35" fmla="*/ 2961593 w 4220114"/>
                <a:gd name="connsiteY35" fmla="*/ 3226968 h 4707082"/>
                <a:gd name="connsiteX36" fmla="*/ 3016733 w 4220114"/>
                <a:gd name="connsiteY36" fmla="*/ 3233474 h 4707082"/>
                <a:gd name="connsiteX37" fmla="*/ 3075116 w 4220114"/>
                <a:gd name="connsiteY37" fmla="*/ 3292028 h 4707082"/>
                <a:gd name="connsiteX38" fmla="*/ 3204860 w 4220114"/>
                <a:gd name="connsiteY38" fmla="*/ 3662869 h 4707082"/>
                <a:gd name="connsiteX39" fmla="*/ 3341092 w 4220114"/>
                <a:gd name="connsiteY39" fmla="*/ 3740941 h 4707082"/>
                <a:gd name="connsiteX40" fmla="*/ 3490298 w 4220114"/>
                <a:gd name="connsiteY40" fmla="*/ 4098770 h 4707082"/>
                <a:gd name="connsiteX41" fmla="*/ 3834119 w 4220114"/>
                <a:gd name="connsiteY41" fmla="*/ 4316720 h 4707082"/>
                <a:gd name="connsiteX42" fmla="*/ 4015759 w 4220114"/>
                <a:gd name="connsiteY42" fmla="*/ 4534670 h 4707082"/>
                <a:gd name="connsiteX43" fmla="*/ 4070901 w 4220114"/>
                <a:gd name="connsiteY43" fmla="*/ 4606235 h 4707082"/>
                <a:gd name="connsiteX44" fmla="*/ 4103337 w 4220114"/>
                <a:gd name="connsiteY44" fmla="*/ 4694066 h 4707082"/>
                <a:gd name="connsiteX45" fmla="*/ 4220114 w 4220114"/>
                <a:gd name="connsiteY45" fmla="*/ 4707082 h 4707082"/>
                <a:gd name="connsiteX0" fmla="*/ 1807156 w 4252550"/>
                <a:gd name="connsiteY0" fmla="*/ 4315739 h 4700576"/>
                <a:gd name="connsiteX1" fmla="*/ 940940 w 4252550"/>
                <a:gd name="connsiteY1" fmla="*/ 3639924 h 4700576"/>
                <a:gd name="connsiteX2" fmla="*/ 0 w 4252550"/>
                <a:gd name="connsiteY2" fmla="*/ 3158071 h 4700576"/>
                <a:gd name="connsiteX3" fmla="*/ 2546473 w 4252550"/>
                <a:gd name="connsiteY3" fmla="*/ 682703 h 4700576"/>
                <a:gd name="connsiteX4" fmla="*/ 2601551 w 4252550"/>
                <a:gd name="connsiteY4" fmla="*/ 592045 h 4700576"/>
                <a:gd name="connsiteX5" fmla="*/ 2575603 w 4252550"/>
                <a:gd name="connsiteY5" fmla="*/ 504214 h 4700576"/>
                <a:gd name="connsiteX6" fmla="*/ 2656694 w 4252550"/>
                <a:gd name="connsiteY6" fmla="*/ 403371 h 4700576"/>
                <a:gd name="connsiteX7" fmla="*/ 2432885 w 4252550"/>
                <a:gd name="connsiteY7" fmla="*/ 35784 h 4700576"/>
                <a:gd name="connsiteX8" fmla="*/ 2241513 w 4252550"/>
                <a:gd name="connsiteY8" fmla="*/ 0 h 4700576"/>
                <a:gd name="connsiteX9" fmla="*/ 2205833 w 4252550"/>
                <a:gd name="connsiteY9" fmla="*/ 169156 h 4700576"/>
                <a:gd name="connsiteX10" fmla="*/ 2131230 w 4252550"/>
                <a:gd name="connsiteY10" fmla="*/ 569274 h 4700576"/>
                <a:gd name="connsiteX11" fmla="*/ 2225295 w 4252550"/>
                <a:gd name="connsiteY11" fmla="*/ 611563 h 4700576"/>
                <a:gd name="connsiteX12" fmla="*/ 2439373 w 4252550"/>
                <a:gd name="connsiteY12" fmla="*/ 676622 h 4700576"/>
                <a:gd name="connsiteX13" fmla="*/ 2416667 w 4252550"/>
                <a:gd name="connsiteY13" fmla="*/ 1336979 h 4700576"/>
                <a:gd name="connsiteX14" fmla="*/ 2559385 w 4252550"/>
                <a:gd name="connsiteY14" fmla="*/ 1681796 h 4700576"/>
                <a:gd name="connsiteX15" fmla="*/ 2257731 w 4252550"/>
                <a:gd name="connsiteY15" fmla="*/ 1818422 h 4700576"/>
                <a:gd name="connsiteX16" fmla="*/ 2095551 w 4252550"/>
                <a:gd name="connsiteY16" fmla="*/ 1899747 h 4700576"/>
                <a:gd name="connsiteX17" fmla="*/ 1972294 w 4252550"/>
                <a:gd name="connsiteY17" fmla="*/ 1948542 h 4700576"/>
                <a:gd name="connsiteX18" fmla="*/ 1897691 w 4252550"/>
                <a:gd name="connsiteY18" fmla="*/ 1974566 h 4700576"/>
                <a:gd name="connsiteX19" fmla="*/ 1818993 w 4252550"/>
                <a:gd name="connsiteY19" fmla="*/ 2105839 h 4700576"/>
                <a:gd name="connsiteX20" fmla="*/ 1673882 w 4252550"/>
                <a:gd name="connsiteY20" fmla="*/ 2156733 h 4700576"/>
                <a:gd name="connsiteX21" fmla="*/ 1391689 w 4252550"/>
                <a:gd name="connsiteY21" fmla="*/ 2696730 h 4700576"/>
                <a:gd name="connsiteX22" fmla="*/ 982995 w 4252550"/>
                <a:gd name="connsiteY22" fmla="*/ 2755284 h 4700576"/>
                <a:gd name="connsiteX23" fmla="*/ 1008944 w 4252550"/>
                <a:gd name="connsiteY23" fmla="*/ 3009017 h 4700576"/>
                <a:gd name="connsiteX24" fmla="*/ 1180854 w 4252550"/>
                <a:gd name="connsiteY24" fmla="*/ 2976487 h 4700576"/>
                <a:gd name="connsiteX25" fmla="*/ 1255457 w 4252550"/>
                <a:gd name="connsiteY25" fmla="*/ 3077330 h 4700576"/>
                <a:gd name="connsiteX26" fmla="*/ 1430613 w 4252550"/>
                <a:gd name="connsiteY26" fmla="*/ 3135885 h 4700576"/>
                <a:gd name="connsiteX27" fmla="*/ 1463048 w 4252550"/>
                <a:gd name="connsiteY27" fmla="*/ 3246486 h 4700576"/>
                <a:gd name="connsiteX28" fmla="*/ 1722536 w 4252550"/>
                <a:gd name="connsiteY28" fmla="*/ 3415643 h 4700576"/>
                <a:gd name="connsiteX29" fmla="*/ 2290167 w 4252550"/>
                <a:gd name="connsiteY29" fmla="*/ 3614074 h 4700576"/>
                <a:gd name="connsiteX30" fmla="*/ 2345308 w 4252550"/>
                <a:gd name="connsiteY30" fmla="*/ 3653110 h 4700576"/>
                <a:gd name="connsiteX31" fmla="*/ 2413424 w 4252550"/>
                <a:gd name="connsiteY31" fmla="*/ 3721423 h 4700576"/>
                <a:gd name="connsiteX32" fmla="*/ 2429642 w 4252550"/>
                <a:gd name="connsiteY32" fmla="*/ 3851543 h 4700576"/>
                <a:gd name="connsiteX33" fmla="*/ 2552899 w 4252550"/>
                <a:gd name="connsiteY33" fmla="*/ 3643351 h 4700576"/>
                <a:gd name="connsiteX34" fmla="*/ 2903208 w 4252550"/>
                <a:gd name="connsiteY34" fmla="*/ 3279016 h 4700576"/>
                <a:gd name="connsiteX35" fmla="*/ 2961593 w 4252550"/>
                <a:gd name="connsiteY35" fmla="*/ 3226968 h 4700576"/>
                <a:gd name="connsiteX36" fmla="*/ 3016733 w 4252550"/>
                <a:gd name="connsiteY36" fmla="*/ 3233474 h 4700576"/>
                <a:gd name="connsiteX37" fmla="*/ 3075116 w 4252550"/>
                <a:gd name="connsiteY37" fmla="*/ 3292028 h 4700576"/>
                <a:gd name="connsiteX38" fmla="*/ 3204860 w 4252550"/>
                <a:gd name="connsiteY38" fmla="*/ 3662869 h 4700576"/>
                <a:gd name="connsiteX39" fmla="*/ 3341092 w 4252550"/>
                <a:gd name="connsiteY39" fmla="*/ 3740941 h 4700576"/>
                <a:gd name="connsiteX40" fmla="*/ 3490298 w 4252550"/>
                <a:gd name="connsiteY40" fmla="*/ 4098770 h 4700576"/>
                <a:gd name="connsiteX41" fmla="*/ 3834119 w 4252550"/>
                <a:gd name="connsiteY41" fmla="*/ 4316720 h 4700576"/>
                <a:gd name="connsiteX42" fmla="*/ 4015759 w 4252550"/>
                <a:gd name="connsiteY42" fmla="*/ 4534670 h 4700576"/>
                <a:gd name="connsiteX43" fmla="*/ 4070901 w 4252550"/>
                <a:gd name="connsiteY43" fmla="*/ 4606235 h 4700576"/>
                <a:gd name="connsiteX44" fmla="*/ 4103337 w 4252550"/>
                <a:gd name="connsiteY44" fmla="*/ 4694066 h 4700576"/>
                <a:gd name="connsiteX45" fmla="*/ 4252550 w 4252550"/>
                <a:gd name="connsiteY45" fmla="*/ 4700576 h 4700576"/>
                <a:gd name="connsiteX0" fmla="*/ 1807156 w 4252550"/>
                <a:gd name="connsiteY0" fmla="*/ 4315739 h 4700576"/>
                <a:gd name="connsiteX1" fmla="*/ 940940 w 4252550"/>
                <a:gd name="connsiteY1" fmla="*/ 3639924 h 4700576"/>
                <a:gd name="connsiteX2" fmla="*/ 0 w 4252550"/>
                <a:gd name="connsiteY2" fmla="*/ 3158071 h 4700576"/>
                <a:gd name="connsiteX3" fmla="*/ 2546473 w 4252550"/>
                <a:gd name="connsiteY3" fmla="*/ 682703 h 4700576"/>
                <a:gd name="connsiteX4" fmla="*/ 2601551 w 4252550"/>
                <a:gd name="connsiteY4" fmla="*/ 592045 h 4700576"/>
                <a:gd name="connsiteX5" fmla="*/ 2575603 w 4252550"/>
                <a:gd name="connsiteY5" fmla="*/ 504214 h 4700576"/>
                <a:gd name="connsiteX6" fmla="*/ 2656694 w 4252550"/>
                <a:gd name="connsiteY6" fmla="*/ 403371 h 4700576"/>
                <a:gd name="connsiteX7" fmla="*/ 2432885 w 4252550"/>
                <a:gd name="connsiteY7" fmla="*/ 35784 h 4700576"/>
                <a:gd name="connsiteX8" fmla="*/ 2241513 w 4252550"/>
                <a:gd name="connsiteY8" fmla="*/ 0 h 4700576"/>
                <a:gd name="connsiteX9" fmla="*/ 2205833 w 4252550"/>
                <a:gd name="connsiteY9" fmla="*/ 169156 h 4700576"/>
                <a:gd name="connsiteX10" fmla="*/ 2131230 w 4252550"/>
                <a:gd name="connsiteY10" fmla="*/ 569274 h 4700576"/>
                <a:gd name="connsiteX11" fmla="*/ 2225295 w 4252550"/>
                <a:gd name="connsiteY11" fmla="*/ 611563 h 4700576"/>
                <a:gd name="connsiteX12" fmla="*/ 2439373 w 4252550"/>
                <a:gd name="connsiteY12" fmla="*/ 676622 h 4700576"/>
                <a:gd name="connsiteX13" fmla="*/ 2416667 w 4252550"/>
                <a:gd name="connsiteY13" fmla="*/ 1336979 h 4700576"/>
                <a:gd name="connsiteX14" fmla="*/ 2559385 w 4252550"/>
                <a:gd name="connsiteY14" fmla="*/ 1681796 h 4700576"/>
                <a:gd name="connsiteX15" fmla="*/ 2257731 w 4252550"/>
                <a:gd name="connsiteY15" fmla="*/ 1818422 h 4700576"/>
                <a:gd name="connsiteX16" fmla="*/ 2095551 w 4252550"/>
                <a:gd name="connsiteY16" fmla="*/ 1899747 h 4700576"/>
                <a:gd name="connsiteX17" fmla="*/ 1972294 w 4252550"/>
                <a:gd name="connsiteY17" fmla="*/ 1948542 h 4700576"/>
                <a:gd name="connsiteX18" fmla="*/ 1897691 w 4252550"/>
                <a:gd name="connsiteY18" fmla="*/ 1974566 h 4700576"/>
                <a:gd name="connsiteX19" fmla="*/ 1818993 w 4252550"/>
                <a:gd name="connsiteY19" fmla="*/ 2105839 h 4700576"/>
                <a:gd name="connsiteX20" fmla="*/ 1673882 w 4252550"/>
                <a:gd name="connsiteY20" fmla="*/ 2156733 h 4700576"/>
                <a:gd name="connsiteX21" fmla="*/ 1391689 w 4252550"/>
                <a:gd name="connsiteY21" fmla="*/ 2696730 h 4700576"/>
                <a:gd name="connsiteX22" fmla="*/ 982995 w 4252550"/>
                <a:gd name="connsiteY22" fmla="*/ 2755284 h 4700576"/>
                <a:gd name="connsiteX23" fmla="*/ 1008944 w 4252550"/>
                <a:gd name="connsiteY23" fmla="*/ 3009017 h 4700576"/>
                <a:gd name="connsiteX24" fmla="*/ 1180854 w 4252550"/>
                <a:gd name="connsiteY24" fmla="*/ 2976487 h 4700576"/>
                <a:gd name="connsiteX25" fmla="*/ 1255457 w 4252550"/>
                <a:gd name="connsiteY25" fmla="*/ 3077330 h 4700576"/>
                <a:gd name="connsiteX26" fmla="*/ 1430613 w 4252550"/>
                <a:gd name="connsiteY26" fmla="*/ 3135885 h 4700576"/>
                <a:gd name="connsiteX27" fmla="*/ 1463048 w 4252550"/>
                <a:gd name="connsiteY27" fmla="*/ 3246486 h 4700576"/>
                <a:gd name="connsiteX28" fmla="*/ 1722536 w 4252550"/>
                <a:gd name="connsiteY28" fmla="*/ 3415643 h 4700576"/>
                <a:gd name="connsiteX29" fmla="*/ 2290167 w 4252550"/>
                <a:gd name="connsiteY29" fmla="*/ 3614074 h 4700576"/>
                <a:gd name="connsiteX30" fmla="*/ 2345308 w 4252550"/>
                <a:gd name="connsiteY30" fmla="*/ 3653110 h 4700576"/>
                <a:gd name="connsiteX31" fmla="*/ 2413424 w 4252550"/>
                <a:gd name="connsiteY31" fmla="*/ 3721423 h 4700576"/>
                <a:gd name="connsiteX32" fmla="*/ 2429642 w 4252550"/>
                <a:gd name="connsiteY32" fmla="*/ 3851543 h 4700576"/>
                <a:gd name="connsiteX33" fmla="*/ 2552899 w 4252550"/>
                <a:gd name="connsiteY33" fmla="*/ 3643351 h 4700576"/>
                <a:gd name="connsiteX34" fmla="*/ 2903208 w 4252550"/>
                <a:gd name="connsiteY34" fmla="*/ 3279016 h 4700576"/>
                <a:gd name="connsiteX35" fmla="*/ 2961593 w 4252550"/>
                <a:gd name="connsiteY35" fmla="*/ 3226968 h 4700576"/>
                <a:gd name="connsiteX36" fmla="*/ 3016733 w 4252550"/>
                <a:gd name="connsiteY36" fmla="*/ 3233474 h 4700576"/>
                <a:gd name="connsiteX37" fmla="*/ 3075116 w 4252550"/>
                <a:gd name="connsiteY37" fmla="*/ 3292028 h 4700576"/>
                <a:gd name="connsiteX38" fmla="*/ 3204860 w 4252550"/>
                <a:gd name="connsiteY38" fmla="*/ 3662869 h 4700576"/>
                <a:gd name="connsiteX39" fmla="*/ 3341092 w 4252550"/>
                <a:gd name="connsiteY39" fmla="*/ 3740941 h 4700576"/>
                <a:gd name="connsiteX40" fmla="*/ 3490298 w 4252550"/>
                <a:gd name="connsiteY40" fmla="*/ 4098770 h 4700576"/>
                <a:gd name="connsiteX41" fmla="*/ 3834119 w 4252550"/>
                <a:gd name="connsiteY41" fmla="*/ 4316720 h 4700576"/>
                <a:gd name="connsiteX42" fmla="*/ 4015759 w 4252550"/>
                <a:gd name="connsiteY42" fmla="*/ 4534670 h 4700576"/>
                <a:gd name="connsiteX43" fmla="*/ 4070901 w 4252550"/>
                <a:gd name="connsiteY43" fmla="*/ 4606235 h 4700576"/>
                <a:gd name="connsiteX44" fmla="*/ 4103337 w 4252550"/>
                <a:gd name="connsiteY44" fmla="*/ 4694066 h 4700576"/>
                <a:gd name="connsiteX45" fmla="*/ 4223350 w 4252550"/>
                <a:gd name="connsiteY45" fmla="*/ 4697319 h 4700576"/>
                <a:gd name="connsiteX46" fmla="*/ 4252550 w 4252550"/>
                <a:gd name="connsiteY46" fmla="*/ 4700576 h 4700576"/>
                <a:gd name="connsiteX0" fmla="*/ 1807156 w 4223350"/>
                <a:gd name="connsiteY0" fmla="*/ 4315739 h 4697319"/>
                <a:gd name="connsiteX1" fmla="*/ 940940 w 4223350"/>
                <a:gd name="connsiteY1" fmla="*/ 3639924 h 4697319"/>
                <a:gd name="connsiteX2" fmla="*/ 0 w 4223350"/>
                <a:gd name="connsiteY2" fmla="*/ 3158071 h 4697319"/>
                <a:gd name="connsiteX3" fmla="*/ 2546473 w 4223350"/>
                <a:gd name="connsiteY3" fmla="*/ 682703 h 4697319"/>
                <a:gd name="connsiteX4" fmla="*/ 2601551 w 4223350"/>
                <a:gd name="connsiteY4" fmla="*/ 592045 h 4697319"/>
                <a:gd name="connsiteX5" fmla="*/ 2575603 w 4223350"/>
                <a:gd name="connsiteY5" fmla="*/ 504214 h 4697319"/>
                <a:gd name="connsiteX6" fmla="*/ 2656694 w 4223350"/>
                <a:gd name="connsiteY6" fmla="*/ 403371 h 4697319"/>
                <a:gd name="connsiteX7" fmla="*/ 2432885 w 4223350"/>
                <a:gd name="connsiteY7" fmla="*/ 35784 h 4697319"/>
                <a:gd name="connsiteX8" fmla="*/ 2241513 w 4223350"/>
                <a:gd name="connsiteY8" fmla="*/ 0 h 4697319"/>
                <a:gd name="connsiteX9" fmla="*/ 2205833 w 4223350"/>
                <a:gd name="connsiteY9" fmla="*/ 169156 h 4697319"/>
                <a:gd name="connsiteX10" fmla="*/ 2131230 w 4223350"/>
                <a:gd name="connsiteY10" fmla="*/ 569274 h 4697319"/>
                <a:gd name="connsiteX11" fmla="*/ 2225295 w 4223350"/>
                <a:gd name="connsiteY11" fmla="*/ 611563 h 4697319"/>
                <a:gd name="connsiteX12" fmla="*/ 2439373 w 4223350"/>
                <a:gd name="connsiteY12" fmla="*/ 676622 h 4697319"/>
                <a:gd name="connsiteX13" fmla="*/ 2416667 w 4223350"/>
                <a:gd name="connsiteY13" fmla="*/ 1336979 h 4697319"/>
                <a:gd name="connsiteX14" fmla="*/ 2559385 w 4223350"/>
                <a:gd name="connsiteY14" fmla="*/ 1681796 h 4697319"/>
                <a:gd name="connsiteX15" fmla="*/ 2257731 w 4223350"/>
                <a:gd name="connsiteY15" fmla="*/ 1818422 h 4697319"/>
                <a:gd name="connsiteX16" fmla="*/ 2095551 w 4223350"/>
                <a:gd name="connsiteY16" fmla="*/ 1899747 h 4697319"/>
                <a:gd name="connsiteX17" fmla="*/ 1972294 w 4223350"/>
                <a:gd name="connsiteY17" fmla="*/ 1948542 h 4697319"/>
                <a:gd name="connsiteX18" fmla="*/ 1897691 w 4223350"/>
                <a:gd name="connsiteY18" fmla="*/ 1974566 h 4697319"/>
                <a:gd name="connsiteX19" fmla="*/ 1818993 w 4223350"/>
                <a:gd name="connsiteY19" fmla="*/ 2105839 h 4697319"/>
                <a:gd name="connsiteX20" fmla="*/ 1673882 w 4223350"/>
                <a:gd name="connsiteY20" fmla="*/ 2156733 h 4697319"/>
                <a:gd name="connsiteX21" fmla="*/ 1391689 w 4223350"/>
                <a:gd name="connsiteY21" fmla="*/ 2696730 h 4697319"/>
                <a:gd name="connsiteX22" fmla="*/ 982995 w 4223350"/>
                <a:gd name="connsiteY22" fmla="*/ 2755284 h 4697319"/>
                <a:gd name="connsiteX23" fmla="*/ 1008944 w 4223350"/>
                <a:gd name="connsiteY23" fmla="*/ 3009017 h 4697319"/>
                <a:gd name="connsiteX24" fmla="*/ 1180854 w 4223350"/>
                <a:gd name="connsiteY24" fmla="*/ 2976487 h 4697319"/>
                <a:gd name="connsiteX25" fmla="*/ 1255457 w 4223350"/>
                <a:gd name="connsiteY25" fmla="*/ 3077330 h 4697319"/>
                <a:gd name="connsiteX26" fmla="*/ 1430613 w 4223350"/>
                <a:gd name="connsiteY26" fmla="*/ 3135885 h 4697319"/>
                <a:gd name="connsiteX27" fmla="*/ 1463048 w 4223350"/>
                <a:gd name="connsiteY27" fmla="*/ 3246486 h 4697319"/>
                <a:gd name="connsiteX28" fmla="*/ 1722536 w 4223350"/>
                <a:gd name="connsiteY28" fmla="*/ 3415643 h 4697319"/>
                <a:gd name="connsiteX29" fmla="*/ 2290167 w 4223350"/>
                <a:gd name="connsiteY29" fmla="*/ 3614074 h 4697319"/>
                <a:gd name="connsiteX30" fmla="*/ 2345308 w 4223350"/>
                <a:gd name="connsiteY30" fmla="*/ 3653110 h 4697319"/>
                <a:gd name="connsiteX31" fmla="*/ 2413424 w 4223350"/>
                <a:gd name="connsiteY31" fmla="*/ 3721423 h 4697319"/>
                <a:gd name="connsiteX32" fmla="*/ 2429642 w 4223350"/>
                <a:gd name="connsiteY32" fmla="*/ 3851543 h 4697319"/>
                <a:gd name="connsiteX33" fmla="*/ 2552899 w 4223350"/>
                <a:gd name="connsiteY33" fmla="*/ 3643351 h 4697319"/>
                <a:gd name="connsiteX34" fmla="*/ 2903208 w 4223350"/>
                <a:gd name="connsiteY34" fmla="*/ 3279016 h 4697319"/>
                <a:gd name="connsiteX35" fmla="*/ 2961593 w 4223350"/>
                <a:gd name="connsiteY35" fmla="*/ 3226968 h 4697319"/>
                <a:gd name="connsiteX36" fmla="*/ 3016733 w 4223350"/>
                <a:gd name="connsiteY36" fmla="*/ 3233474 h 4697319"/>
                <a:gd name="connsiteX37" fmla="*/ 3075116 w 4223350"/>
                <a:gd name="connsiteY37" fmla="*/ 3292028 h 4697319"/>
                <a:gd name="connsiteX38" fmla="*/ 3204860 w 4223350"/>
                <a:gd name="connsiteY38" fmla="*/ 3662869 h 4697319"/>
                <a:gd name="connsiteX39" fmla="*/ 3341092 w 4223350"/>
                <a:gd name="connsiteY39" fmla="*/ 3740941 h 4697319"/>
                <a:gd name="connsiteX40" fmla="*/ 3490298 w 4223350"/>
                <a:gd name="connsiteY40" fmla="*/ 4098770 h 4697319"/>
                <a:gd name="connsiteX41" fmla="*/ 3834119 w 4223350"/>
                <a:gd name="connsiteY41" fmla="*/ 4316720 h 4697319"/>
                <a:gd name="connsiteX42" fmla="*/ 4015759 w 4223350"/>
                <a:gd name="connsiteY42" fmla="*/ 4534670 h 4697319"/>
                <a:gd name="connsiteX43" fmla="*/ 4070901 w 4223350"/>
                <a:gd name="connsiteY43" fmla="*/ 4606235 h 4697319"/>
                <a:gd name="connsiteX44" fmla="*/ 4103337 w 4223350"/>
                <a:gd name="connsiteY44" fmla="*/ 4694066 h 4697319"/>
                <a:gd name="connsiteX45" fmla="*/ 4223350 w 4223350"/>
                <a:gd name="connsiteY45" fmla="*/ 4697319 h 4697319"/>
                <a:gd name="connsiteX46" fmla="*/ 4109831 w 4223350"/>
                <a:gd name="connsiteY46" fmla="*/ 4547685 h 4697319"/>
                <a:gd name="connsiteX0" fmla="*/ 1807156 w 4223350"/>
                <a:gd name="connsiteY0" fmla="*/ 4315739 h 4697319"/>
                <a:gd name="connsiteX1" fmla="*/ 940940 w 4223350"/>
                <a:gd name="connsiteY1" fmla="*/ 3639924 h 4697319"/>
                <a:gd name="connsiteX2" fmla="*/ 0 w 4223350"/>
                <a:gd name="connsiteY2" fmla="*/ 3158071 h 4697319"/>
                <a:gd name="connsiteX3" fmla="*/ 2546473 w 4223350"/>
                <a:gd name="connsiteY3" fmla="*/ 682703 h 4697319"/>
                <a:gd name="connsiteX4" fmla="*/ 2601551 w 4223350"/>
                <a:gd name="connsiteY4" fmla="*/ 592045 h 4697319"/>
                <a:gd name="connsiteX5" fmla="*/ 2575603 w 4223350"/>
                <a:gd name="connsiteY5" fmla="*/ 504214 h 4697319"/>
                <a:gd name="connsiteX6" fmla="*/ 2656694 w 4223350"/>
                <a:gd name="connsiteY6" fmla="*/ 403371 h 4697319"/>
                <a:gd name="connsiteX7" fmla="*/ 2432885 w 4223350"/>
                <a:gd name="connsiteY7" fmla="*/ 35784 h 4697319"/>
                <a:gd name="connsiteX8" fmla="*/ 2241513 w 4223350"/>
                <a:gd name="connsiteY8" fmla="*/ 0 h 4697319"/>
                <a:gd name="connsiteX9" fmla="*/ 2205833 w 4223350"/>
                <a:gd name="connsiteY9" fmla="*/ 169156 h 4697319"/>
                <a:gd name="connsiteX10" fmla="*/ 2131230 w 4223350"/>
                <a:gd name="connsiteY10" fmla="*/ 569274 h 4697319"/>
                <a:gd name="connsiteX11" fmla="*/ 2225295 w 4223350"/>
                <a:gd name="connsiteY11" fmla="*/ 611563 h 4697319"/>
                <a:gd name="connsiteX12" fmla="*/ 2439373 w 4223350"/>
                <a:gd name="connsiteY12" fmla="*/ 676622 h 4697319"/>
                <a:gd name="connsiteX13" fmla="*/ 2416667 w 4223350"/>
                <a:gd name="connsiteY13" fmla="*/ 1336979 h 4697319"/>
                <a:gd name="connsiteX14" fmla="*/ 2559385 w 4223350"/>
                <a:gd name="connsiteY14" fmla="*/ 1681796 h 4697319"/>
                <a:gd name="connsiteX15" fmla="*/ 2257731 w 4223350"/>
                <a:gd name="connsiteY15" fmla="*/ 1818422 h 4697319"/>
                <a:gd name="connsiteX16" fmla="*/ 2095551 w 4223350"/>
                <a:gd name="connsiteY16" fmla="*/ 1899747 h 4697319"/>
                <a:gd name="connsiteX17" fmla="*/ 1972294 w 4223350"/>
                <a:gd name="connsiteY17" fmla="*/ 1948542 h 4697319"/>
                <a:gd name="connsiteX18" fmla="*/ 1897691 w 4223350"/>
                <a:gd name="connsiteY18" fmla="*/ 1974566 h 4697319"/>
                <a:gd name="connsiteX19" fmla="*/ 1818993 w 4223350"/>
                <a:gd name="connsiteY19" fmla="*/ 2105839 h 4697319"/>
                <a:gd name="connsiteX20" fmla="*/ 1673882 w 4223350"/>
                <a:gd name="connsiteY20" fmla="*/ 2156733 h 4697319"/>
                <a:gd name="connsiteX21" fmla="*/ 1391689 w 4223350"/>
                <a:gd name="connsiteY21" fmla="*/ 2696730 h 4697319"/>
                <a:gd name="connsiteX22" fmla="*/ 982995 w 4223350"/>
                <a:gd name="connsiteY22" fmla="*/ 2755284 h 4697319"/>
                <a:gd name="connsiteX23" fmla="*/ 1008944 w 4223350"/>
                <a:gd name="connsiteY23" fmla="*/ 3009017 h 4697319"/>
                <a:gd name="connsiteX24" fmla="*/ 1180854 w 4223350"/>
                <a:gd name="connsiteY24" fmla="*/ 2976487 h 4697319"/>
                <a:gd name="connsiteX25" fmla="*/ 1255457 w 4223350"/>
                <a:gd name="connsiteY25" fmla="*/ 3077330 h 4697319"/>
                <a:gd name="connsiteX26" fmla="*/ 1430613 w 4223350"/>
                <a:gd name="connsiteY26" fmla="*/ 3135885 h 4697319"/>
                <a:gd name="connsiteX27" fmla="*/ 1463048 w 4223350"/>
                <a:gd name="connsiteY27" fmla="*/ 3246486 h 4697319"/>
                <a:gd name="connsiteX28" fmla="*/ 1722536 w 4223350"/>
                <a:gd name="connsiteY28" fmla="*/ 3415643 h 4697319"/>
                <a:gd name="connsiteX29" fmla="*/ 2290167 w 4223350"/>
                <a:gd name="connsiteY29" fmla="*/ 3614074 h 4697319"/>
                <a:gd name="connsiteX30" fmla="*/ 2345308 w 4223350"/>
                <a:gd name="connsiteY30" fmla="*/ 3653110 h 4697319"/>
                <a:gd name="connsiteX31" fmla="*/ 2413424 w 4223350"/>
                <a:gd name="connsiteY31" fmla="*/ 3721423 h 4697319"/>
                <a:gd name="connsiteX32" fmla="*/ 2429642 w 4223350"/>
                <a:gd name="connsiteY32" fmla="*/ 3851543 h 4697319"/>
                <a:gd name="connsiteX33" fmla="*/ 2552899 w 4223350"/>
                <a:gd name="connsiteY33" fmla="*/ 3643351 h 4697319"/>
                <a:gd name="connsiteX34" fmla="*/ 2903208 w 4223350"/>
                <a:gd name="connsiteY34" fmla="*/ 3279016 h 4697319"/>
                <a:gd name="connsiteX35" fmla="*/ 2961593 w 4223350"/>
                <a:gd name="connsiteY35" fmla="*/ 3226968 h 4697319"/>
                <a:gd name="connsiteX36" fmla="*/ 3016733 w 4223350"/>
                <a:gd name="connsiteY36" fmla="*/ 3233474 h 4697319"/>
                <a:gd name="connsiteX37" fmla="*/ 3075116 w 4223350"/>
                <a:gd name="connsiteY37" fmla="*/ 3292028 h 4697319"/>
                <a:gd name="connsiteX38" fmla="*/ 3204860 w 4223350"/>
                <a:gd name="connsiteY38" fmla="*/ 3662869 h 4697319"/>
                <a:gd name="connsiteX39" fmla="*/ 3341092 w 4223350"/>
                <a:gd name="connsiteY39" fmla="*/ 3740941 h 4697319"/>
                <a:gd name="connsiteX40" fmla="*/ 3490298 w 4223350"/>
                <a:gd name="connsiteY40" fmla="*/ 4098770 h 4697319"/>
                <a:gd name="connsiteX41" fmla="*/ 3834119 w 4223350"/>
                <a:gd name="connsiteY41" fmla="*/ 4316720 h 4697319"/>
                <a:gd name="connsiteX42" fmla="*/ 4015759 w 4223350"/>
                <a:gd name="connsiteY42" fmla="*/ 4534670 h 4697319"/>
                <a:gd name="connsiteX43" fmla="*/ 4070901 w 4223350"/>
                <a:gd name="connsiteY43" fmla="*/ 4606235 h 4697319"/>
                <a:gd name="connsiteX44" fmla="*/ 4103337 w 4223350"/>
                <a:gd name="connsiteY44" fmla="*/ 4694066 h 4697319"/>
                <a:gd name="connsiteX45" fmla="*/ 4223350 w 4223350"/>
                <a:gd name="connsiteY45" fmla="*/ 4697319 h 4697319"/>
                <a:gd name="connsiteX46" fmla="*/ 4109831 w 4223350"/>
                <a:gd name="connsiteY46" fmla="*/ 4547685 h 4697319"/>
                <a:gd name="connsiteX47" fmla="*/ 4148747 w 4223350"/>
                <a:gd name="connsiteY47" fmla="*/ 4602983 h 4697319"/>
                <a:gd name="connsiteX0" fmla="*/ 1807156 w 4275255"/>
                <a:gd name="connsiteY0" fmla="*/ 4315739 h 4697319"/>
                <a:gd name="connsiteX1" fmla="*/ 940940 w 4275255"/>
                <a:gd name="connsiteY1" fmla="*/ 3639924 h 4697319"/>
                <a:gd name="connsiteX2" fmla="*/ 0 w 4275255"/>
                <a:gd name="connsiteY2" fmla="*/ 3158071 h 4697319"/>
                <a:gd name="connsiteX3" fmla="*/ 2546473 w 4275255"/>
                <a:gd name="connsiteY3" fmla="*/ 682703 h 4697319"/>
                <a:gd name="connsiteX4" fmla="*/ 2601551 w 4275255"/>
                <a:gd name="connsiteY4" fmla="*/ 592045 h 4697319"/>
                <a:gd name="connsiteX5" fmla="*/ 2575603 w 4275255"/>
                <a:gd name="connsiteY5" fmla="*/ 504214 h 4697319"/>
                <a:gd name="connsiteX6" fmla="*/ 2656694 w 4275255"/>
                <a:gd name="connsiteY6" fmla="*/ 403371 h 4697319"/>
                <a:gd name="connsiteX7" fmla="*/ 2432885 w 4275255"/>
                <a:gd name="connsiteY7" fmla="*/ 35784 h 4697319"/>
                <a:gd name="connsiteX8" fmla="*/ 2241513 w 4275255"/>
                <a:gd name="connsiteY8" fmla="*/ 0 h 4697319"/>
                <a:gd name="connsiteX9" fmla="*/ 2205833 w 4275255"/>
                <a:gd name="connsiteY9" fmla="*/ 169156 h 4697319"/>
                <a:gd name="connsiteX10" fmla="*/ 2131230 w 4275255"/>
                <a:gd name="connsiteY10" fmla="*/ 569274 h 4697319"/>
                <a:gd name="connsiteX11" fmla="*/ 2225295 w 4275255"/>
                <a:gd name="connsiteY11" fmla="*/ 611563 h 4697319"/>
                <a:gd name="connsiteX12" fmla="*/ 2439373 w 4275255"/>
                <a:gd name="connsiteY12" fmla="*/ 676622 h 4697319"/>
                <a:gd name="connsiteX13" fmla="*/ 2416667 w 4275255"/>
                <a:gd name="connsiteY13" fmla="*/ 1336979 h 4697319"/>
                <a:gd name="connsiteX14" fmla="*/ 2559385 w 4275255"/>
                <a:gd name="connsiteY14" fmla="*/ 1681796 h 4697319"/>
                <a:gd name="connsiteX15" fmla="*/ 2257731 w 4275255"/>
                <a:gd name="connsiteY15" fmla="*/ 1818422 h 4697319"/>
                <a:gd name="connsiteX16" fmla="*/ 2095551 w 4275255"/>
                <a:gd name="connsiteY16" fmla="*/ 1899747 h 4697319"/>
                <a:gd name="connsiteX17" fmla="*/ 1972294 w 4275255"/>
                <a:gd name="connsiteY17" fmla="*/ 1948542 h 4697319"/>
                <a:gd name="connsiteX18" fmla="*/ 1897691 w 4275255"/>
                <a:gd name="connsiteY18" fmla="*/ 1974566 h 4697319"/>
                <a:gd name="connsiteX19" fmla="*/ 1818993 w 4275255"/>
                <a:gd name="connsiteY19" fmla="*/ 2105839 h 4697319"/>
                <a:gd name="connsiteX20" fmla="*/ 1673882 w 4275255"/>
                <a:gd name="connsiteY20" fmla="*/ 2156733 h 4697319"/>
                <a:gd name="connsiteX21" fmla="*/ 1391689 w 4275255"/>
                <a:gd name="connsiteY21" fmla="*/ 2696730 h 4697319"/>
                <a:gd name="connsiteX22" fmla="*/ 982995 w 4275255"/>
                <a:gd name="connsiteY22" fmla="*/ 2755284 h 4697319"/>
                <a:gd name="connsiteX23" fmla="*/ 1008944 w 4275255"/>
                <a:gd name="connsiteY23" fmla="*/ 3009017 h 4697319"/>
                <a:gd name="connsiteX24" fmla="*/ 1180854 w 4275255"/>
                <a:gd name="connsiteY24" fmla="*/ 2976487 h 4697319"/>
                <a:gd name="connsiteX25" fmla="*/ 1255457 w 4275255"/>
                <a:gd name="connsiteY25" fmla="*/ 3077330 h 4697319"/>
                <a:gd name="connsiteX26" fmla="*/ 1430613 w 4275255"/>
                <a:gd name="connsiteY26" fmla="*/ 3135885 h 4697319"/>
                <a:gd name="connsiteX27" fmla="*/ 1463048 w 4275255"/>
                <a:gd name="connsiteY27" fmla="*/ 3246486 h 4697319"/>
                <a:gd name="connsiteX28" fmla="*/ 1722536 w 4275255"/>
                <a:gd name="connsiteY28" fmla="*/ 3415643 h 4697319"/>
                <a:gd name="connsiteX29" fmla="*/ 2290167 w 4275255"/>
                <a:gd name="connsiteY29" fmla="*/ 3614074 h 4697319"/>
                <a:gd name="connsiteX30" fmla="*/ 2345308 w 4275255"/>
                <a:gd name="connsiteY30" fmla="*/ 3653110 h 4697319"/>
                <a:gd name="connsiteX31" fmla="*/ 2413424 w 4275255"/>
                <a:gd name="connsiteY31" fmla="*/ 3721423 h 4697319"/>
                <a:gd name="connsiteX32" fmla="*/ 2429642 w 4275255"/>
                <a:gd name="connsiteY32" fmla="*/ 3851543 h 4697319"/>
                <a:gd name="connsiteX33" fmla="*/ 2552899 w 4275255"/>
                <a:gd name="connsiteY33" fmla="*/ 3643351 h 4697319"/>
                <a:gd name="connsiteX34" fmla="*/ 2903208 w 4275255"/>
                <a:gd name="connsiteY34" fmla="*/ 3279016 h 4697319"/>
                <a:gd name="connsiteX35" fmla="*/ 2961593 w 4275255"/>
                <a:gd name="connsiteY35" fmla="*/ 3226968 h 4697319"/>
                <a:gd name="connsiteX36" fmla="*/ 3016733 w 4275255"/>
                <a:gd name="connsiteY36" fmla="*/ 3233474 h 4697319"/>
                <a:gd name="connsiteX37" fmla="*/ 3075116 w 4275255"/>
                <a:gd name="connsiteY37" fmla="*/ 3292028 h 4697319"/>
                <a:gd name="connsiteX38" fmla="*/ 3204860 w 4275255"/>
                <a:gd name="connsiteY38" fmla="*/ 3662869 h 4697319"/>
                <a:gd name="connsiteX39" fmla="*/ 3341092 w 4275255"/>
                <a:gd name="connsiteY39" fmla="*/ 3740941 h 4697319"/>
                <a:gd name="connsiteX40" fmla="*/ 3490298 w 4275255"/>
                <a:gd name="connsiteY40" fmla="*/ 4098770 h 4697319"/>
                <a:gd name="connsiteX41" fmla="*/ 3834119 w 4275255"/>
                <a:gd name="connsiteY41" fmla="*/ 4316720 h 4697319"/>
                <a:gd name="connsiteX42" fmla="*/ 4015759 w 4275255"/>
                <a:gd name="connsiteY42" fmla="*/ 4534670 h 4697319"/>
                <a:gd name="connsiteX43" fmla="*/ 4070901 w 4275255"/>
                <a:gd name="connsiteY43" fmla="*/ 4606235 h 4697319"/>
                <a:gd name="connsiteX44" fmla="*/ 4103337 w 4275255"/>
                <a:gd name="connsiteY44" fmla="*/ 4694066 h 4697319"/>
                <a:gd name="connsiteX45" fmla="*/ 4223350 w 4275255"/>
                <a:gd name="connsiteY45" fmla="*/ 4697319 h 4697319"/>
                <a:gd name="connsiteX46" fmla="*/ 4275255 w 4275255"/>
                <a:gd name="connsiteY46" fmla="*/ 4417566 h 4697319"/>
                <a:gd name="connsiteX47" fmla="*/ 4148747 w 4275255"/>
                <a:gd name="connsiteY47" fmla="*/ 4602983 h 4697319"/>
                <a:gd name="connsiteX0" fmla="*/ 1807156 w 4275255"/>
                <a:gd name="connsiteY0" fmla="*/ 4315739 h 4697319"/>
                <a:gd name="connsiteX1" fmla="*/ 940940 w 4275255"/>
                <a:gd name="connsiteY1" fmla="*/ 3639924 h 4697319"/>
                <a:gd name="connsiteX2" fmla="*/ 0 w 4275255"/>
                <a:gd name="connsiteY2" fmla="*/ 3158071 h 4697319"/>
                <a:gd name="connsiteX3" fmla="*/ 2546473 w 4275255"/>
                <a:gd name="connsiteY3" fmla="*/ 682703 h 4697319"/>
                <a:gd name="connsiteX4" fmla="*/ 2601551 w 4275255"/>
                <a:gd name="connsiteY4" fmla="*/ 592045 h 4697319"/>
                <a:gd name="connsiteX5" fmla="*/ 2575603 w 4275255"/>
                <a:gd name="connsiteY5" fmla="*/ 504214 h 4697319"/>
                <a:gd name="connsiteX6" fmla="*/ 2656694 w 4275255"/>
                <a:gd name="connsiteY6" fmla="*/ 403371 h 4697319"/>
                <a:gd name="connsiteX7" fmla="*/ 2432885 w 4275255"/>
                <a:gd name="connsiteY7" fmla="*/ 35784 h 4697319"/>
                <a:gd name="connsiteX8" fmla="*/ 2241513 w 4275255"/>
                <a:gd name="connsiteY8" fmla="*/ 0 h 4697319"/>
                <a:gd name="connsiteX9" fmla="*/ 2205833 w 4275255"/>
                <a:gd name="connsiteY9" fmla="*/ 169156 h 4697319"/>
                <a:gd name="connsiteX10" fmla="*/ 2131230 w 4275255"/>
                <a:gd name="connsiteY10" fmla="*/ 569274 h 4697319"/>
                <a:gd name="connsiteX11" fmla="*/ 2225295 w 4275255"/>
                <a:gd name="connsiteY11" fmla="*/ 611563 h 4697319"/>
                <a:gd name="connsiteX12" fmla="*/ 2439373 w 4275255"/>
                <a:gd name="connsiteY12" fmla="*/ 676622 h 4697319"/>
                <a:gd name="connsiteX13" fmla="*/ 2416667 w 4275255"/>
                <a:gd name="connsiteY13" fmla="*/ 1336979 h 4697319"/>
                <a:gd name="connsiteX14" fmla="*/ 2559385 w 4275255"/>
                <a:gd name="connsiteY14" fmla="*/ 1681796 h 4697319"/>
                <a:gd name="connsiteX15" fmla="*/ 2257731 w 4275255"/>
                <a:gd name="connsiteY15" fmla="*/ 1818422 h 4697319"/>
                <a:gd name="connsiteX16" fmla="*/ 2095551 w 4275255"/>
                <a:gd name="connsiteY16" fmla="*/ 1899747 h 4697319"/>
                <a:gd name="connsiteX17" fmla="*/ 1972294 w 4275255"/>
                <a:gd name="connsiteY17" fmla="*/ 1948542 h 4697319"/>
                <a:gd name="connsiteX18" fmla="*/ 1897691 w 4275255"/>
                <a:gd name="connsiteY18" fmla="*/ 1974566 h 4697319"/>
                <a:gd name="connsiteX19" fmla="*/ 1818993 w 4275255"/>
                <a:gd name="connsiteY19" fmla="*/ 2105839 h 4697319"/>
                <a:gd name="connsiteX20" fmla="*/ 1673882 w 4275255"/>
                <a:gd name="connsiteY20" fmla="*/ 2156733 h 4697319"/>
                <a:gd name="connsiteX21" fmla="*/ 1391689 w 4275255"/>
                <a:gd name="connsiteY21" fmla="*/ 2696730 h 4697319"/>
                <a:gd name="connsiteX22" fmla="*/ 982995 w 4275255"/>
                <a:gd name="connsiteY22" fmla="*/ 2755284 h 4697319"/>
                <a:gd name="connsiteX23" fmla="*/ 1008944 w 4275255"/>
                <a:gd name="connsiteY23" fmla="*/ 3009017 h 4697319"/>
                <a:gd name="connsiteX24" fmla="*/ 1180854 w 4275255"/>
                <a:gd name="connsiteY24" fmla="*/ 2976487 h 4697319"/>
                <a:gd name="connsiteX25" fmla="*/ 1255457 w 4275255"/>
                <a:gd name="connsiteY25" fmla="*/ 3077330 h 4697319"/>
                <a:gd name="connsiteX26" fmla="*/ 1430613 w 4275255"/>
                <a:gd name="connsiteY26" fmla="*/ 3135885 h 4697319"/>
                <a:gd name="connsiteX27" fmla="*/ 1463048 w 4275255"/>
                <a:gd name="connsiteY27" fmla="*/ 3246486 h 4697319"/>
                <a:gd name="connsiteX28" fmla="*/ 1722536 w 4275255"/>
                <a:gd name="connsiteY28" fmla="*/ 3415643 h 4697319"/>
                <a:gd name="connsiteX29" fmla="*/ 2290167 w 4275255"/>
                <a:gd name="connsiteY29" fmla="*/ 3614074 h 4697319"/>
                <a:gd name="connsiteX30" fmla="*/ 2345308 w 4275255"/>
                <a:gd name="connsiteY30" fmla="*/ 3653110 h 4697319"/>
                <a:gd name="connsiteX31" fmla="*/ 2413424 w 4275255"/>
                <a:gd name="connsiteY31" fmla="*/ 3721423 h 4697319"/>
                <a:gd name="connsiteX32" fmla="*/ 2429642 w 4275255"/>
                <a:gd name="connsiteY32" fmla="*/ 3851543 h 4697319"/>
                <a:gd name="connsiteX33" fmla="*/ 2552899 w 4275255"/>
                <a:gd name="connsiteY33" fmla="*/ 3643351 h 4697319"/>
                <a:gd name="connsiteX34" fmla="*/ 2903208 w 4275255"/>
                <a:gd name="connsiteY34" fmla="*/ 3279016 h 4697319"/>
                <a:gd name="connsiteX35" fmla="*/ 2961593 w 4275255"/>
                <a:gd name="connsiteY35" fmla="*/ 3226968 h 4697319"/>
                <a:gd name="connsiteX36" fmla="*/ 3016733 w 4275255"/>
                <a:gd name="connsiteY36" fmla="*/ 3233474 h 4697319"/>
                <a:gd name="connsiteX37" fmla="*/ 3075116 w 4275255"/>
                <a:gd name="connsiteY37" fmla="*/ 3292028 h 4697319"/>
                <a:gd name="connsiteX38" fmla="*/ 3204860 w 4275255"/>
                <a:gd name="connsiteY38" fmla="*/ 3662869 h 4697319"/>
                <a:gd name="connsiteX39" fmla="*/ 3341092 w 4275255"/>
                <a:gd name="connsiteY39" fmla="*/ 3740941 h 4697319"/>
                <a:gd name="connsiteX40" fmla="*/ 3490298 w 4275255"/>
                <a:gd name="connsiteY40" fmla="*/ 4098770 h 4697319"/>
                <a:gd name="connsiteX41" fmla="*/ 3834119 w 4275255"/>
                <a:gd name="connsiteY41" fmla="*/ 4316720 h 4697319"/>
                <a:gd name="connsiteX42" fmla="*/ 4015759 w 4275255"/>
                <a:gd name="connsiteY42" fmla="*/ 4534670 h 4697319"/>
                <a:gd name="connsiteX43" fmla="*/ 4070901 w 4275255"/>
                <a:gd name="connsiteY43" fmla="*/ 4606235 h 4697319"/>
                <a:gd name="connsiteX44" fmla="*/ 4103337 w 4275255"/>
                <a:gd name="connsiteY44" fmla="*/ 4694066 h 4697319"/>
                <a:gd name="connsiteX45" fmla="*/ 4223350 w 4275255"/>
                <a:gd name="connsiteY45" fmla="*/ 4697319 h 4697319"/>
                <a:gd name="connsiteX46" fmla="*/ 4275255 w 4275255"/>
                <a:gd name="connsiteY46" fmla="*/ 4417566 h 4697319"/>
                <a:gd name="connsiteX47" fmla="*/ 4106580 w 4275255"/>
                <a:gd name="connsiteY47" fmla="*/ 4254913 h 4697319"/>
                <a:gd name="connsiteX0" fmla="*/ 1807156 w 4223350"/>
                <a:gd name="connsiteY0" fmla="*/ 4315739 h 4697319"/>
                <a:gd name="connsiteX1" fmla="*/ 940940 w 4223350"/>
                <a:gd name="connsiteY1" fmla="*/ 3639924 h 4697319"/>
                <a:gd name="connsiteX2" fmla="*/ 0 w 4223350"/>
                <a:gd name="connsiteY2" fmla="*/ 3158071 h 4697319"/>
                <a:gd name="connsiteX3" fmla="*/ 2546473 w 4223350"/>
                <a:gd name="connsiteY3" fmla="*/ 682703 h 4697319"/>
                <a:gd name="connsiteX4" fmla="*/ 2601551 w 4223350"/>
                <a:gd name="connsiteY4" fmla="*/ 592045 h 4697319"/>
                <a:gd name="connsiteX5" fmla="*/ 2575603 w 4223350"/>
                <a:gd name="connsiteY5" fmla="*/ 504214 h 4697319"/>
                <a:gd name="connsiteX6" fmla="*/ 2656694 w 4223350"/>
                <a:gd name="connsiteY6" fmla="*/ 403371 h 4697319"/>
                <a:gd name="connsiteX7" fmla="*/ 2432885 w 4223350"/>
                <a:gd name="connsiteY7" fmla="*/ 35784 h 4697319"/>
                <a:gd name="connsiteX8" fmla="*/ 2241513 w 4223350"/>
                <a:gd name="connsiteY8" fmla="*/ 0 h 4697319"/>
                <a:gd name="connsiteX9" fmla="*/ 2205833 w 4223350"/>
                <a:gd name="connsiteY9" fmla="*/ 169156 h 4697319"/>
                <a:gd name="connsiteX10" fmla="*/ 2131230 w 4223350"/>
                <a:gd name="connsiteY10" fmla="*/ 569274 h 4697319"/>
                <a:gd name="connsiteX11" fmla="*/ 2225295 w 4223350"/>
                <a:gd name="connsiteY11" fmla="*/ 611563 h 4697319"/>
                <a:gd name="connsiteX12" fmla="*/ 2439373 w 4223350"/>
                <a:gd name="connsiteY12" fmla="*/ 676622 h 4697319"/>
                <a:gd name="connsiteX13" fmla="*/ 2416667 w 4223350"/>
                <a:gd name="connsiteY13" fmla="*/ 1336979 h 4697319"/>
                <a:gd name="connsiteX14" fmla="*/ 2559385 w 4223350"/>
                <a:gd name="connsiteY14" fmla="*/ 1681796 h 4697319"/>
                <a:gd name="connsiteX15" fmla="*/ 2257731 w 4223350"/>
                <a:gd name="connsiteY15" fmla="*/ 1818422 h 4697319"/>
                <a:gd name="connsiteX16" fmla="*/ 2095551 w 4223350"/>
                <a:gd name="connsiteY16" fmla="*/ 1899747 h 4697319"/>
                <a:gd name="connsiteX17" fmla="*/ 1972294 w 4223350"/>
                <a:gd name="connsiteY17" fmla="*/ 1948542 h 4697319"/>
                <a:gd name="connsiteX18" fmla="*/ 1897691 w 4223350"/>
                <a:gd name="connsiteY18" fmla="*/ 1974566 h 4697319"/>
                <a:gd name="connsiteX19" fmla="*/ 1818993 w 4223350"/>
                <a:gd name="connsiteY19" fmla="*/ 2105839 h 4697319"/>
                <a:gd name="connsiteX20" fmla="*/ 1673882 w 4223350"/>
                <a:gd name="connsiteY20" fmla="*/ 2156733 h 4697319"/>
                <a:gd name="connsiteX21" fmla="*/ 1391689 w 4223350"/>
                <a:gd name="connsiteY21" fmla="*/ 2696730 h 4697319"/>
                <a:gd name="connsiteX22" fmla="*/ 982995 w 4223350"/>
                <a:gd name="connsiteY22" fmla="*/ 2755284 h 4697319"/>
                <a:gd name="connsiteX23" fmla="*/ 1008944 w 4223350"/>
                <a:gd name="connsiteY23" fmla="*/ 3009017 h 4697319"/>
                <a:gd name="connsiteX24" fmla="*/ 1180854 w 4223350"/>
                <a:gd name="connsiteY24" fmla="*/ 2976487 h 4697319"/>
                <a:gd name="connsiteX25" fmla="*/ 1255457 w 4223350"/>
                <a:gd name="connsiteY25" fmla="*/ 3077330 h 4697319"/>
                <a:gd name="connsiteX26" fmla="*/ 1430613 w 4223350"/>
                <a:gd name="connsiteY26" fmla="*/ 3135885 h 4697319"/>
                <a:gd name="connsiteX27" fmla="*/ 1463048 w 4223350"/>
                <a:gd name="connsiteY27" fmla="*/ 3246486 h 4697319"/>
                <a:gd name="connsiteX28" fmla="*/ 1722536 w 4223350"/>
                <a:gd name="connsiteY28" fmla="*/ 3415643 h 4697319"/>
                <a:gd name="connsiteX29" fmla="*/ 2290167 w 4223350"/>
                <a:gd name="connsiteY29" fmla="*/ 3614074 h 4697319"/>
                <a:gd name="connsiteX30" fmla="*/ 2345308 w 4223350"/>
                <a:gd name="connsiteY30" fmla="*/ 3653110 h 4697319"/>
                <a:gd name="connsiteX31" fmla="*/ 2413424 w 4223350"/>
                <a:gd name="connsiteY31" fmla="*/ 3721423 h 4697319"/>
                <a:gd name="connsiteX32" fmla="*/ 2429642 w 4223350"/>
                <a:gd name="connsiteY32" fmla="*/ 3851543 h 4697319"/>
                <a:gd name="connsiteX33" fmla="*/ 2552899 w 4223350"/>
                <a:gd name="connsiteY33" fmla="*/ 3643351 h 4697319"/>
                <a:gd name="connsiteX34" fmla="*/ 2903208 w 4223350"/>
                <a:gd name="connsiteY34" fmla="*/ 3279016 h 4697319"/>
                <a:gd name="connsiteX35" fmla="*/ 2961593 w 4223350"/>
                <a:gd name="connsiteY35" fmla="*/ 3226968 h 4697319"/>
                <a:gd name="connsiteX36" fmla="*/ 3016733 w 4223350"/>
                <a:gd name="connsiteY36" fmla="*/ 3233474 h 4697319"/>
                <a:gd name="connsiteX37" fmla="*/ 3075116 w 4223350"/>
                <a:gd name="connsiteY37" fmla="*/ 3292028 h 4697319"/>
                <a:gd name="connsiteX38" fmla="*/ 3204860 w 4223350"/>
                <a:gd name="connsiteY38" fmla="*/ 3662869 h 4697319"/>
                <a:gd name="connsiteX39" fmla="*/ 3341092 w 4223350"/>
                <a:gd name="connsiteY39" fmla="*/ 3740941 h 4697319"/>
                <a:gd name="connsiteX40" fmla="*/ 3490298 w 4223350"/>
                <a:gd name="connsiteY40" fmla="*/ 4098770 h 4697319"/>
                <a:gd name="connsiteX41" fmla="*/ 3834119 w 4223350"/>
                <a:gd name="connsiteY41" fmla="*/ 4316720 h 4697319"/>
                <a:gd name="connsiteX42" fmla="*/ 4015759 w 4223350"/>
                <a:gd name="connsiteY42" fmla="*/ 4534670 h 4697319"/>
                <a:gd name="connsiteX43" fmla="*/ 4070901 w 4223350"/>
                <a:gd name="connsiteY43" fmla="*/ 4606235 h 4697319"/>
                <a:gd name="connsiteX44" fmla="*/ 4103337 w 4223350"/>
                <a:gd name="connsiteY44" fmla="*/ 4694066 h 4697319"/>
                <a:gd name="connsiteX45" fmla="*/ 4223350 w 4223350"/>
                <a:gd name="connsiteY45" fmla="*/ 4697319 h 4697319"/>
                <a:gd name="connsiteX46" fmla="*/ 4168216 w 4223350"/>
                <a:gd name="connsiteY46" fmla="*/ 4609493 h 4697319"/>
                <a:gd name="connsiteX47" fmla="*/ 4106580 w 4223350"/>
                <a:gd name="connsiteY47" fmla="*/ 4254913 h 4697319"/>
                <a:gd name="connsiteX0" fmla="*/ 1807156 w 4281735"/>
                <a:gd name="connsiteY0" fmla="*/ 4315739 h 4697319"/>
                <a:gd name="connsiteX1" fmla="*/ 940940 w 4281735"/>
                <a:gd name="connsiteY1" fmla="*/ 3639924 h 4697319"/>
                <a:gd name="connsiteX2" fmla="*/ 0 w 4281735"/>
                <a:gd name="connsiteY2" fmla="*/ 3158071 h 4697319"/>
                <a:gd name="connsiteX3" fmla="*/ 2546473 w 4281735"/>
                <a:gd name="connsiteY3" fmla="*/ 682703 h 4697319"/>
                <a:gd name="connsiteX4" fmla="*/ 2601551 w 4281735"/>
                <a:gd name="connsiteY4" fmla="*/ 592045 h 4697319"/>
                <a:gd name="connsiteX5" fmla="*/ 2575603 w 4281735"/>
                <a:gd name="connsiteY5" fmla="*/ 504214 h 4697319"/>
                <a:gd name="connsiteX6" fmla="*/ 2656694 w 4281735"/>
                <a:gd name="connsiteY6" fmla="*/ 403371 h 4697319"/>
                <a:gd name="connsiteX7" fmla="*/ 2432885 w 4281735"/>
                <a:gd name="connsiteY7" fmla="*/ 35784 h 4697319"/>
                <a:gd name="connsiteX8" fmla="*/ 2241513 w 4281735"/>
                <a:gd name="connsiteY8" fmla="*/ 0 h 4697319"/>
                <a:gd name="connsiteX9" fmla="*/ 2205833 w 4281735"/>
                <a:gd name="connsiteY9" fmla="*/ 169156 h 4697319"/>
                <a:gd name="connsiteX10" fmla="*/ 2131230 w 4281735"/>
                <a:gd name="connsiteY10" fmla="*/ 569274 h 4697319"/>
                <a:gd name="connsiteX11" fmla="*/ 2225295 w 4281735"/>
                <a:gd name="connsiteY11" fmla="*/ 611563 h 4697319"/>
                <a:gd name="connsiteX12" fmla="*/ 2439373 w 4281735"/>
                <a:gd name="connsiteY12" fmla="*/ 676622 h 4697319"/>
                <a:gd name="connsiteX13" fmla="*/ 2416667 w 4281735"/>
                <a:gd name="connsiteY13" fmla="*/ 1336979 h 4697319"/>
                <a:gd name="connsiteX14" fmla="*/ 2559385 w 4281735"/>
                <a:gd name="connsiteY14" fmla="*/ 1681796 h 4697319"/>
                <a:gd name="connsiteX15" fmla="*/ 2257731 w 4281735"/>
                <a:gd name="connsiteY15" fmla="*/ 1818422 h 4697319"/>
                <a:gd name="connsiteX16" fmla="*/ 2095551 w 4281735"/>
                <a:gd name="connsiteY16" fmla="*/ 1899747 h 4697319"/>
                <a:gd name="connsiteX17" fmla="*/ 1972294 w 4281735"/>
                <a:gd name="connsiteY17" fmla="*/ 1948542 h 4697319"/>
                <a:gd name="connsiteX18" fmla="*/ 1897691 w 4281735"/>
                <a:gd name="connsiteY18" fmla="*/ 1974566 h 4697319"/>
                <a:gd name="connsiteX19" fmla="*/ 1818993 w 4281735"/>
                <a:gd name="connsiteY19" fmla="*/ 2105839 h 4697319"/>
                <a:gd name="connsiteX20" fmla="*/ 1673882 w 4281735"/>
                <a:gd name="connsiteY20" fmla="*/ 2156733 h 4697319"/>
                <a:gd name="connsiteX21" fmla="*/ 1391689 w 4281735"/>
                <a:gd name="connsiteY21" fmla="*/ 2696730 h 4697319"/>
                <a:gd name="connsiteX22" fmla="*/ 982995 w 4281735"/>
                <a:gd name="connsiteY22" fmla="*/ 2755284 h 4697319"/>
                <a:gd name="connsiteX23" fmla="*/ 1008944 w 4281735"/>
                <a:gd name="connsiteY23" fmla="*/ 3009017 h 4697319"/>
                <a:gd name="connsiteX24" fmla="*/ 1180854 w 4281735"/>
                <a:gd name="connsiteY24" fmla="*/ 2976487 h 4697319"/>
                <a:gd name="connsiteX25" fmla="*/ 1255457 w 4281735"/>
                <a:gd name="connsiteY25" fmla="*/ 3077330 h 4697319"/>
                <a:gd name="connsiteX26" fmla="*/ 1430613 w 4281735"/>
                <a:gd name="connsiteY26" fmla="*/ 3135885 h 4697319"/>
                <a:gd name="connsiteX27" fmla="*/ 1463048 w 4281735"/>
                <a:gd name="connsiteY27" fmla="*/ 3246486 h 4697319"/>
                <a:gd name="connsiteX28" fmla="*/ 1722536 w 4281735"/>
                <a:gd name="connsiteY28" fmla="*/ 3415643 h 4697319"/>
                <a:gd name="connsiteX29" fmla="*/ 2290167 w 4281735"/>
                <a:gd name="connsiteY29" fmla="*/ 3614074 h 4697319"/>
                <a:gd name="connsiteX30" fmla="*/ 2345308 w 4281735"/>
                <a:gd name="connsiteY30" fmla="*/ 3653110 h 4697319"/>
                <a:gd name="connsiteX31" fmla="*/ 2413424 w 4281735"/>
                <a:gd name="connsiteY31" fmla="*/ 3721423 h 4697319"/>
                <a:gd name="connsiteX32" fmla="*/ 2429642 w 4281735"/>
                <a:gd name="connsiteY32" fmla="*/ 3851543 h 4697319"/>
                <a:gd name="connsiteX33" fmla="*/ 2552899 w 4281735"/>
                <a:gd name="connsiteY33" fmla="*/ 3643351 h 4697319"/>
                <a:gd name="connsiteX34" fmla="*/ 2903208 w 4281735"/>
                <a:gd name="connsiteY34" fmla="*/ 3279016 h 4697319"/>
                <a:gd name="connsiteX35" fmla="*/ 2961593 w 4281735"/>
                <a:gd name="connsiteY35" fmla="*/ 3226968 h 4697319"/>
                <a:gd name="connsiteX36" fmla="*/ 3016733 w 4281735"/>
                <a:gd name="connsiteY36" fmla="*/ 3233474 h 4697319"/>
                <a:gd name="connsiteX37" fmla="*/ 3075116 w 4281735"/>
                <a:gd name="connsiteY37" fmla="*/ 3292028 h 4697319"/>
                <a:gd name="connsiteX38" fmla="*/ 3204860 w 4281735"/>
                <a:gd name="connsiteY38" fmla="*/ 3662869 h 4697319"/>
                <a:gd name="connsiteX39" fmla="*/ 3341092 w 4281735"/>
                <a:gd name="connsiteY39" fmla="*/ 3740941 h 4697319"/>
                <a:gd name="connsiteX40" fmla="*/ 3490298 w 4281735"/>
                <a:gd name="connsiteY40" fmla="*/ 4098770 h 4697319"/>
                <a:gd name="connsiteX41" fmla="*/ 3834119 w 4281735"/>
                <a:gd name="connsiteY41" fmla="*/ 4316720 h 4697319"/>
                <a:gd name="connsiteX42" fmla="*/ 4015759 w 4281735"/>
                <a:gd name="connsiteY42" fmla="*/ 4534670 h 4697319"/>
                <a:gd name="connsiteX43" fmla="*/ 4070901 w 4281735"/>
                <a:gd name="connsiteY43" fmla="*/ 4606235 h 4697319"/>
                <a:gd name="connsiteX44" fmla="*/ 4103337 w 4281735"/>
                <a:gd name="connsiteY44" fmla="*/ 4694066 h 4697319"/>
                <a:gd name="connsiteX45" fmla="*/ 4223350 w 4281735"/>
                <a:gd name="connsiteY45" fmla="*/ 4697319 h 4697319"/>
                <a:gd name="connsiteX46" fmla="*/ 4168216 w 4281735"/>
                <a:gd name="connsiteY46" fmla="*/ 4609493 h 4697319"/>
                <a:gd name="connsiteX47" fmla="*/ 4281735 w 4281735"/>
                <a:gd name="connsiteY47" fmla="*/ 4580212 h 4697319"/>
                <a:gd name="connsiteX0" fmla="*/ 1807156 w 4281735"/>
                <a:gd name="connsiteY0" fmla="*/ 4315739 h 4697319"/>
                <a:gd name="connsiteX1" fmla="*/ 940940 w 4281735"/>
                <a:gd name="connsiteY1" fmla="*/ 3639924 h 4697319"/>
                <a:gd name="connsiteX2" fmla="*/ 0 w 4281735"/>
                <a:gd name="connsiteY2" fmla="*/ 3158071 h 4697319"/>
                <a:gd name="connsiteX3" fmla="*/ 2546473 w 4281735"/>
                <a:gd name="connsiteY3" fmla="*/ 682703 h 4697319"/>
                <a:gd name="connsiteX4" fmla="*/ 2601551 w 4281735"/>
                <a:gd name="connsiteY4" fmla="*/ 592045 h 4697319"/>
                <a:gd name="connsiteX5" fmla="*/ 2575603 w 4281735"/>
                <a:gd name="connsiteY5" fmla="*/ 504214 h 4697319"/>
                <a:gd name="connsiteX6" fmla="*/ 2656694 w 4281735"/>
                <a:gd name="connsiteY6" fmla="*/ 403371 h 4697319"/>
                <a:gd name="connsiteX7" fmla="*/ 2432885 w 4281735"/>
                <a:gd name="connsiteY7" fmla="*/ 35784 h 4697319"/>
                <a:gd name="connsiteX8" fmla="*/ 2241513 w 4281735"/>
                <a:gd name="connsiteY8" fmla="*/ 0 h 4697319"/>
                <a:gd name="connsiteX9" fmla="*/ 2205833 w 4281735"/>
                <a:gd name="connsiteY9" fmla="*/ 169156 h 4697319"/>
                <a:gd name="connsiteX10" fmla="*/ 2131230 w 4281735"/>
                <a:gd name="connsiteY10" fmla="*/ 569274 h 4697319"/>
                <a:gd name="connsiteX11" fmla="*/ 2225295 w 4281735"/>
                <a:gd name="connsiteY11" fmla="*/ 611563 h 4697319"/>
                <a:gd name="connsiteX12" fmla="*/ 2439373 w 4281735"/>
                <a:gd name="connsiteY12" fmla="*/ 676622 h 4697319"/>
                <a:gd name="connsiteX13" fmla="*/ 2416667 w 4281735"/>
                <a:gd name="connsiteY13" fmla="*/ 1336979 h 4697319"/>
                <a:gd name="connsiteX14" fmla="*/ 2559385 w 4281735"/>
                <a:gd name="connsiteY14" fmla="*/ 1681796 h 4697319"/>
                <a:gd name="connsiteX15" fmla="*/ 2257731 w 4281735"/>
                <a:gd name="connsiteY15" fmla="*/ 1818422 h 4697319"/>
                <a:gd name="connsiteX16" fmla="*/ 2095551 w 4281735"/>
                <a:gd name="connsiteY16" fmla="*/ 1899747 h 4697319"/>
                <a:gd name="connsiteX17" fmla="*/ 1972294 w 4281735"/>
                <a:gd name="connsiteY17" fmla="*/ 1948542 h 4697319"/>
                <a:gd name="connsiteX18" fmla="*/ 1897691 w 4281735"/>
                <a:gd name="connsiteY18" fmla="*/ 1974566 h 4697319"/>
                <a:gd name="connsiteX19" fmla="*/ 1818993 w 4281735"/>
                <a:gd name="connsiteY19" fmla="*/ 2105839 h 4697319"/>
                <a:gd name="connsiteX20" fmla="*/ 1673882 w 4281735"/>
                <a:gd name="connsiteY20" fmla="*/ 2156733 h 4697319"/>
                <a:gd name="connsiteX21" fmla="*/ 1391689 w 4281735"/>
                <a:gd name="connsiteY21" fmla="*/ 2696730 h 4697319"/>
                <a:gd name="connsiteX22" fmla="*/ 982995 w 4281735"/>
                <a:gd name="connsiteY22" fmla="*/ 2755284 h 4697319"/>
                <a:gd name="connsiteX23" fmla="*/ 1008944 w 4281735"/>
                <a:gd name="connsiteY23" fmla="*/ 3009017 h 4697319"/>
                <a:gd name="connsiteX24" fmla="*/ 1180854 w 4281735"/>
                <a:gd name="connsiteY24" fmla="*/ 2976487 h 4697319"/>
                <a:gd name="connsiteX25" fmla="*/ 1255457 w 4281735"/>
                <a:gd name="connsiteY25" fmla="*/ 3077330 h 4697319"/>
                <a:gd name="connsiteX26" fmla="*/ 1430613 w 4281735"/>
                <a:gd name="connsiteY26" fmla="*/ 3135885 h 4697319"/>
                <a:gd name="connsiteX27" fmla="*/ 1463048 w 4281735"/>
                <a:gd name="connsiteY27" fmla="*/ 3246486 h 4697319"/>
                <a:gd name="connsiteX28" fmla="*/ 1722536 w 4281735"/>
                <a:gd name="connsiteY28" fmla="*/ 3415643 h 4697319"/>
                <a:gd name="connsiteX29" fmla="*/ 2290167 w 4281735"/>
                <a:gd name="connsiteY29" fmla="*/ 3614074 h 4697319"/>
                <a:gd name="connsiteX30" fmla="*/ 2345308 w 4281735"/>
                <a:gd name="connsiteY30" fmla="*/ 3653110 h 4697319"/>
                <a:gd name="connsiteX31" fmla="*/ 2413424 w 4281735"/>
                <a:gd name="connsiteY31" fmla="*/ 3721423 h 4697319"/>
                <a:gd name="connsiteX32" fmla="*/ 2429642 w 4281735"/>
                <a:gd name="connsiteY32" fmla="*/ 3851543 h 4697319"/>
                <a:gd name="connsiteX33" fmla="*/ 2552899 w 4281735"/>
                <a:gd name="connsiteY33" fmla="*/ 3643351 h 4697319"/>
                <a:gd name="connsiteX34" fmla="*/ 2903208 w 4281735"/>
                <a:gd name="connsiteY34" fmla="*/ 3279016 h 4697319"/>
                <a:gd name="connsiteX35" fmla="*/ 2961593 w 4281735"/>
                <a:gd name="connsiteY35" fmla="*/ 3226968 h 4697319"/>
                <a:gd name="connsiteX36" fmla="*/ 3016733 w 4281735"/>
                <a:gd name="connsiteY36" fmla="*/ 3233474 h 4697319"/>
                <a:gd name="connsiteX37" fmla="*/ 3075116 w 4281735"/>
                <a:gd name="connsiteY37" fmla="*/ 3292028 h 4697319"/>
                <a:gd name="connsiteX38" fmla="*/ 3204860 w 4281735"/>
                <a:gd name="connsiteY38" fmla="*/ 3662869 h 4697319"/>
                <a:gd name="connsiteX39" fmla="*/ 3341092 w 4281735"/>
                <a:gd name="connsiteY39" fmla="*/ 3740941 h 4697319"/>
                <a:gd name="connsiteX40" fmla="*/ 3490298 w 4281735"/>
                <a:gd name="connsiteY40" fmla="*/ 4098770 h 4697319"/>
                <a:gd name="connsiteX41" fmla="*/ 3834119 w 4281735"/>
                <a:gd name="connsiteY41" fmla="*/ 4316720 h 4697319"/>
                <a:gd name="connsiteX42" fmla="*/ 4015759 w 4281735"/>
                <a:gd name="connsiteY42" fmla="*/ 4534670 h 4697319"/>
                <a:gd name="connsiteX43" fmla="*/ 4070901 w 4281735"/>
                <a:gd name="connsiteY43" fmla="*/ 4606235 h 4697319"/>
                <a:gd name="connsiteX44" fmla="*/ 4103337 w 4281735"/>
                <a:gd name="connsiteY44" fmla="*/ 4694066 h 4697319"/>
                <a:gd name="connsiteX45" fmla="*/ 4223350 w 4281735"/>
                <a:gd name="connsiteY45" fmla="*/ 4697319 h 4697319"/>
                <a:gd name="connsiteX46" fmla="*/ 4168216 w 4281735"/>
                <a:gd name="connsiteY46" fmla="*/ 4609493 h 4697319"/>
                <a:gd name="connsiteX47" fmla="*/ 4281735 w 4281735"/>
                <a:gd name="connsiteY47" fmla="*/ 4580212 h 4697319"/>
                <a:gd name="connsiteX0" fmla="*/ 1807156 w 4362825"/>
                <a:gd name="connsiteY0" fmla="*/ 4315739 h 4697319"/>
                <a:gd name="connsiteX1" fmla="*/ 940940 w 4362825"/>
                <a:gd name="connsiteY1" fmla="*/ 3639924 h 4697319"/>
                <a:gd name="connsiteX2" fmla="*/ 0 w 4362825"/>
                <a:gd name="connsiteY2" fmla="*/ 3158071 h 4697319"/>
                <a:gd name="connsiteX3" fmla="*/ 2546473 w 4362825"/>
                <a:gd name="connsiteY3" fmla="*/ 682703 h 4697319"/>
                <a:gd name="connsiteX4" fmla="*/ 2601551 w 4362825"/>
                <a:gd name="connsiteY4" fmla="*/ 592045 h 4697319"/>
                <a:gd name="connsiteX5" fmla="*/ 2575603 w 4362825"/>
                <a:gd name="connsiteY5" fmla="*/ 504214 h 4697319"/>
                <a:gd name="connsiteX6" fmla="*/ 2656694 w 4362825"/>
                <a:gd name="connsiteY6" fmla="*/ 403371 h 4697319"/>
                <a:gd name="connsiteX7" fmla="*/ 2432885 w 4362825"/>
                <a:gd name="connsiteY7" fmla="*/ 35784 h 4697319"/>
                <a:gd name="connsiteX8" fmla="*/ 2241513 w 4362825"/>
                <a:gd name="connsiteY8" fmla="*/ 0 h 4697319"/>
                <a:gd name="connsiteX9" fmla="*/ 2205833 w 4362825"/>
                <a:gd name="connsiteY9" fmla="*/ 169156 h 4697319"/>
                <a:gd name="connsiteX10" fmla="*/ 2131230 w 4362825"/>
                <a:gd name="connsiteY10" fmla="*/ 569274 h 4697319"/>
                <a:gd name="connsiteX11" fmla="*/ 2225295 w 4362825"/>
                <a:gd name="connsiteY11" fmla="*/ 611563 h 4697319"/>
                <a:gd name="connsiteX12" fmla="*/ 2439373 w 4362825"/>
                <a:gd name="connsiteY12" fmla="*/ 676622 h 4697319"/>
                <a:gd name="connsiteX13" fmla="*/ 2416667 w 4362825"/>
                <a:gd name="connsiteY13" fmla="*/ 1336979 h 4697319"/>
                <a:gd name="connsiteX14" fmla="*/ 2559385 w 4362825"/>
                <a:gd name="connsiteY14" fmla="*/ 1681796 h 4697319"/>
                <a:gd name="connsiteX15" fmla="*/ 2257731 w 4362825"/>
                <a:gd name="connsiteY15" fmla="*/ 1818422 h 4697319"/>
                <a:gd name="connsiteX16" fmla="*/ 2095551 w 4362825"/>
                <a:gd name="connsiteY16" fmla="*/ 1899747 h 4697319"/>
                <a:gd name="connsiteX17" fmla="*/ 1972294 w 4362825"/>
                <a:gd name="connsiteY17" fmla="*/ 1948542 h 4697319"/>
                <a:gd name="connsiteX18" fmla="*/ 1897691 w 4362825"/>
                <a:gd name="connsiteY18" fmla="*/ 1974566 h 4697319"/>
                <a:gd name="connsiteX19" fmla="*/ 1818993 w 4362825"/>
                <a:gd name="connsiteY19" fmla="*/ 2105839 h 4697319"/>
                <a:gd name="connsiteX20" fmla="*/ 1673882 w 4362825"/>
                <a:gd name="connsiteY20" fmla="*/ 2156733 h 4697319"/>
                <a:gd name="connsiteX21" fmla="*/ 1391689 w 4362825"/>
                <a:gd name="connsiteY21" fmla="*/ 2696730 h 4697319"/>
                <a:gd name="connsiteX22" fmla="*/ 982995 w 4362825"/>
                <a:gd name="connsiteY22" fmla="*/ 2755284 h 4697319"/>
                <a:gd name="connsiteX23" fmla="*/ 1008944 w 4362825"/>
                <a:gd name="connsiteY23" fmla="*/ 3009017 h 4697319"/>
                <a:gd name="connsiteX24" fmla="*/ 1180854 w 4362825"/>
                <a:gd name="connsiteY24" fmla="*/ 2976487 h 4697319"/>
                <a:gd name="connsiteX25" fmla="*/ 1255457 w 4362825"/>
                <a:gd name="connsiteY25" fmla="*/ 3077330 h 4697319"/>
                <a:gd name="connsiteX26" fmla="*/ 1430613 w 4362825"/>
                <a:gd name="connsiteY26" fmla="*/ 3135885 h 4697319"/>
                <a:gd name="connsiteX27" fmla="*/ 1463048 w 4362825"/>
                <a:gd name="connsiteY27" fmla="*/ 3246486 h 4697319"/>
                <a:gd name="connsiteX28" fmla="*/ 1722536 w 4362825"/>
                <a:gd name="connsiteY28" fmla="*/ 3415643 h 4697319"/>
                <a:gd name="connsiteX29" fmla="*/ 2290167 w 4362825"/>
                <a:gd name="connsiteY29" fmla="*/ 3614074 h 4697319"/>
                <a:gd name="connsiteX30" fmla="*/ 2345308 w 4362825"/>
                <a:gd name="connsiteY30" fmla="*/ 3653110 h 4697319"/>
                <a:gd name="connsiteX31" fmla="*/ 2413424 w 4362825"/>
                <a:gd name="connsiteY31" fmla="*/ 3721423 h 4697319"/>
                <a:gd name="connsiteX32" fmla="*/ 2429642 w 4362825"/>
                <a:gd name="connsiteY32" fmla="*/ 3851543 h 4697319"/>
                <a:gd name="connsiteX33" fmla="*/ 2552899 w 4362825"/>
                <a:gd name="connsiteY33" fmla="*/ 3643351 h 4697319"/>
                <a:gd name="connsiteX34" fmla="*/ 2903208 w 4362825"/>
                <a:gd name="connsiteY34" fmla="*/ 3279016 h 4697319"/>
                <a:gd name="connsiteX35" fmla="*/ 2961593 w 4362825"/>
                <a:gd name="connsiteY35" fmla="*/ 3226968 h 4697319"/>
                <a:gd name="connsiteX36" fmla="*/ 3016733 w 4362825"/>
                <a:gd name="connsiteY36" fmla="*/ 3233474 h 4697319"/>
                <a:gd name="connsiteX37" fmla="*/ 3075116 w 4362825"/>
                <a:gd name="connsiteY37" fmla="*/ 3292028 h 4697319"/>
                <a:gd name="connsiteX38" fmla="*/ 3204860 w 4362825"/>
                <a:gd name="connsiteY38" fmla="*/ 3662869 h 4697319"/>
                <a:gd name="connsiteX39" fmla="*/ 3341092 w 4362825"/>
                <a:gd name="connsiteY39" fmla="*/ 3740941 h 4697319"/>
                <a:gd name="connsiteX40" fmla="*/ 3490298 w 4362825"/>
                <a:gd name="connsiteY40" fmla="*/ 4098770 h 4697319"/>
                <a:gd name="connsiteX41" fmla="*/ 3834119 w 4362825"/>
                <a:gd name="connsiteY41" fmla="*/ 4316720 h 4697319"/>
                <a:gd name="connsiteX42" fmla="*/ 4015759 w 4362825"/>
                <a:gd name="connsiteY42" fmla="*/ 4534670 h 4697319"/>
                <a:gd name="connsiteX43" fmla="*/ 4070901 w 4362825"/>
                <a:gd name="connsiteY43" fmla="*/ 4606235 h 4697319"/>
                <a:gd name="connsiteX44" fmla="*/ 4103337 w 4362825"/>
                <a:gd name="connsiteY44" fmla="*/ 4694066 h 4697319"/>
                <a:gd name="connsiteX45" fmla="*/ 4223350 w 4362825"/>
                <a:gd name="connsiteY45" fmla="*/ 4697319 h 4697319"/>
                <a:gd name="connsiteX46" fmla="*/ 4168216 w 4362825"/>
                <a:gd name="connsiteY46" fmla="*/ 4609493 h 4697319"/>
                <a:gd name="connsiteX47" fmla="*/ 4362825 w 4362825"/>
                <a:gd name="connsiteY47" fmla="*/ 4599730 h 4697319"/>
                <a:gd name="connsiteX0" fmla="*/ 1807156 w 4362825"/>
                <a:gd name="connsiteY0" fmla="*/ 4315739 h 4697319"/>
                <a:gd name="connsiteX1" fmla="*/ 940940 w 4362825"/>
                <a:gd name="connsiteY1" fmla="*/ 3639924 h 4697319"/>
                <a:gd name="connsiteX2" fmla="*/ 0 w 4362825"/>
                <a:gd name="connsiteY2" fmla="*/ 3158071 h 4697319"/>
                <a:gd name="connsiteX3" fmla="*/ 2546473 w 4362825"/>
                <a:gd name="connsiteY3" fmla="*/ 682703 h 4697319"/>
                <a:gd name="connsiteX4" fmla="*/ 2601551 w 4362825"/>
                <a:gd name="connsiteY4" fmla="*/ 592045 h 4697319"/>
                <a:gd name="connsiteX5" fmla="*/ 2575603 w 4362825"/>
                <a:gd name="connsiteY5" fmla="*/ 504214 h 4697319"/>
                <a:gd name="connsiteX6" fmla="*/ 2656694 w 4362825"/>
                <a:gd name="connsiteY6" fmla="*/ 403371 h 4697319"/>
                <a:gd name="connsiteX7" fmla="*/ 2432885 w 4362825"/>
                <a:gd name="connsiteY7" fmla="*/ 35784 h 4697319"/>
                <a:gd name="connsiteX8" fmla="*/ 2241513 w 4362825"/>
                <a:gd name="connsiteY8" fmla="*/ 0 h 4697319"/>
                <a:gd name="connsiteX9" fmla="*/ 2205833 w 4362825"/>
                <a:gd name="connsiteY9" fmla="*/ 169156 h 4697319"/>
                <a:gd name="connsiteX10" fmla="*/ 2131230 w 4362825"/>
                <a:gd name="connsiteY10" fmla="*/ 569274 h 4697319"/>
                <a:gd name="connsiteX11" fmla="*/ 2225295 w 4362825"/>
                <a:gd name="connsiteY11" fmla="*/ 611563 h 4697319"/>
                <a:gd name="connsiteX12" fmla="*/ 2439373 w 4362825"/>
                <a:gd name="connsiteY12" fmla="*/ 676622 h 4697319"/>
                <a:gd name="connsiteX13" fmla="*/ 2416667 w 4362825"/>
                <a:gd name="connsiteY13" fmla="*/ 1336979 h 4697319"/>
                <a:gd name="connsiteX14" fmla="*/ 2559385 w 4362825"/>
                <a:gd name="connsiteY14" fmla="*/ 1681796 h 4697319"/>
                <a:gd name="connsiteX15" fmla="*/ 2257731 w 4362825"/>
                <a:gd name="connsiteY15" fmla="*/ 1818422 h 4697319"/>
                <a:gd name="connsiteX16" fmla="*/ 2095551 w 4362825"/>
                <a:gd name="connsiteY16" fmla="*/ 1899747 h 4697319"/>
                <a:gd name="connsiteX17" fmla="*/ 1972294 w 4362825"/>
                <a:gd name="connsiteY17" fmla="*/ 1948542 h 4697319"/>
                <a:gd name="connsiteX18" fmla="*/ 1897691 w 4362825"/>
                <a:gd name="connsiteY18" fmla="*/ 1974566 h 4697319"/>
                <a:gd name="connsiteX19" fmla="*/ 1818993 w 4362825"/>
                <a:gd name="connsiteY19" fmla="*/ 2105839 h 4697319"/>
                <a:gd name="connsiteX20" fmla="*/ 1673882 w 4362825"/>
                <a:gd name="connsiteY20" fmla="*/ 2156733 h 4697319"/>
                <a:gd name="connsiteX21" fmla="*/ 1391689 w 4362825"/>
                <a:gd name="connsiteY21" fmla="*/ 2696730 h 4697319"/>
                <a:gd name="connsiteX22" fmla="*/ 982995 w 4362825"/>
                <a:gd name="connsiteY22" fmla="*/ 2755284 h 4697319"/>
                <a:gd name="connsiteX23" fmla="*/ 1008944 w 4362825"/>
                <a:gd name="connsiteY23" fmla="*/ 3009017 h 4697319"/>
                <a:gd name="connsiteX24" fmla="*/ 1180854 w 4362825"/>
                <a:gd name="connsiteY24" fmla="*/ 2976487 h 4697319"/>
                <a:gd name="connsiteX25" fmla="*/ 1255457 w 4362825"/>
                <a:gd name="connsiteY25" fmla="*/ 3077330 h 4697319"/>
                <a:gd name="connsiteX26" fmla="*/ 1430613 w 4362825"/>
                <a:gd name="connsiteY26" fmla="*/ 3135885 h 4697319"/>
                <a:gd name="connsiteX27" fmla="*/ 1463048 w 4362825"/>
                <a:gd name="connsiteY27" fmla="*/ 3246486 h 4697319"/>
                <a:gd name="connsiteX28" fmla="*/ 1722536 w 4362825"/>
                <a:gd name="connsiteY28" fmla="*/ 3415643 h 4697319"/>
                <a:gd name="connsiteX29" fmla="*/ 2290167 w 4362825"/>
                <a:gd name="connsiteY29" fmla="*/ 3614074 h 4697319"/>
                <a:gd name="connsiteX30" fmla="*/ 2345308 w 4362825"/>
                <a:gd name="connsiteY30" fmla="*/ 3653110 h 4697319"/>
                <a:gd name="connsiteX31" fmla="*/ 2413424 w 4362825"/>
                <a:gd name="connsiteY31" fmla="*/ 3721423 h 4697319"/>
                <a:gd name="connsiteX32" fmla="*/ 2429642 w 4362825"/>
                <a:gd name="connsiteY32" fmla="*/ 3851543 h 4697319"/>
                <a:gd name="connsiteX33" fmla="*/ 2552899 w 4362825"/>
                <a:gd name="connsiteY33" fmla="*/ 3643351 h 4697319"/>
                <a:gd name="connsiteX34" fmla="*/ 2903208 w 4362825"/>
                <a:gd name="connsiteY34" fmla="*/ 3279016 h 4697319"/>
                <a:gd name="connsiteX35" fmla="*/ 2961593 w 4362825"/>
                <a:gd name="connsiteY35" fmla="*/ 3226968 h 4697319"/>
                <a:gd name="connsiteX36" fmla="*/ 3016733 w 4362825"/>
                <a:gd name="connsiteY36" fmla="*/ 3233474 h 4697319"/>
                <a:gd name="connsiteX37" fmla="*/ 3075116 w 4362825"/>
                <a:gd name="connsiteY37" fmla="*/ 3292028 h 4697319"/>
                <a:gd name="connsiteX38" fmla="*/ 3204860 w 4362825"/>
                <a:gd name="connsiteY38" fmla="*/ 3662869 h 4697319"/>
                <a:gd name="connsiteX39" fmla="*/ 3341092 w 4362825"/>
                <a:gd name="connsiteY39" fmla="*/ 3740941 h 4697319"/>
                <a:gd name="connsiteX40" fmla="*/ 3490298 w 4362825"/>
                <a:gd name="connsiteY40" fmla="*/ 4098770 h 4697319"/>
                <a:gd name="connsiteX41" fmla="*/ 3834119 w 4362825"/>
                <a:gd name="connsiteY41" fmla="*/ 4316720 h 4697319"/>
                <a:gd name="connsiteX42" fmla="*/ 4015759 w 4362825"/>
                <a:gd name="connsiteY42" fmla="*/ 4534670 h 4697319"/>
                <a:gd name="connsiteX43" fmla="*/ 4070901 w 4362825"/>
                <a:gd name="connsiteY43" fmla="*/ 4606235 h 4697319"/>
                <a:gd name="connsiteX44" fmla="*/ 4103337 w 4362825"/>
                <a:gd name="connsiteY44" fmla="*/ 4694066 h 4697319"/>
                <a:gd name="connsiteX45" fmla="*/ 4223350 w 4362825"/>
                <a:gd name="connsiteY45" fmla="*/ 4697319 h 4697319"/>
                <a:gd name="connsiteX46" fmla="*/ 4168216 w 4362825"/>
                <a:gd name="connsiteY46" fmla="*/ 4609493 h 4697319"/>
                <a:gd name="connsiteX47" fmla="*/ 4259029 w 4362825"/>
                <a:gd name="connsiteY47" fmla="*/ 4602983 h 4697319"/>
                <a:gd name="connsiteX48" fmla="*/ 4362825 w 4362825"/>
                <a:gd name="connsiteY48" fmla="*/ 4599730 h 4697319"/>
                <a:gd name="connsiteX0" fmla="*/ 1807156 w 4362825"/>
                <a:gd name="connsiteY0" fmla="*/ 4315739 h 4697319"/>
                <a:gd name="connsiteX1" fmla="*/ 940940 w 4362825"/>
                <a:gd name="connsiteY1" fmla="*/ 3639924 h 4697319"/>
                <a:gd name="connsiteX2" fmla="*/ 0 w 4362825"/>
                <a:gd name="connsiteY2" fmla="*/ 3158071 h 4697319"/>
                <a:gd name="connsiteX3" fmla="*/ 2546473 w 4362825"/>
                <a:gd name="connsiteY3" fmla="*/ 682703 h 4697319"/>
                <a:gd name="connsiteX4" fmla="*/ 2601551 w 4362825"/>
                <a:gd name="connsiteY4" fmla="*/ 592045 h 4697319"/>
                <a:gd name="connsiteX5" fmla="*/ 2575603 w 4362825"/>
                <a:gd name="connsiteY5" fmla="*/ 504214 h 4697319"/>
                <a:gd name="connsiteX6" fmla="*/ 2656694 w 4362825"/>
                <a:gd name="connsiteY6" fmla="*/ 403371 h 4697319"/>
                <a:gd name="connsiteX7" fmla="*/ 2432885 w 4362825"/>
                <a:gd name="connsiteY7" fmla="*/ 35784 h 4697319"/>
                <a:gd name="connsiteX8" fmla="*/ 2241513 w 4362825"/>
                <a:gd name="connsiteY8" fmla="*/ 0 h 4697319"/>
                <a:gd name="connsiteX9" fmla="*/ 2205833 w 4362825"/>
                <a:gd name="connsiteY9" fmla="*/ 169156 h 4697319"/>
                <a:gd name="connsiteX10" fmla="*/ 2131230 w 4362825"/>
                <a:gd name="connsiteY10" fmla="*/ 569274 h 4697319"/>
                <a:gd name="connsiteX11" fmla="*/ 2225295 w 4362825"/>
                <a:gd name="connsiteY11" fmla="*/ 611563 h 4697319"/>
                <a:gd name="connsiteX12" fmla="*/ 2439373 w 4362825"/>
                <a:gd name="connsiteY12" fmla="*/ 676622 h 4697319"/>
                <a:gd name="connsiteX13" fmla="*/ 2416667 w 4362825"/>
                <a:gd name="connsiteY13" fmla="*/ 1336979 h 4697319"/>
                <a:gd name="connsiteX14" fmla="*/ 2559385 w 4362825"/>
                <a:gd name="connsiteY14" fmla="*/ 1681796 h 4697319"/>
                <a:gd name="connsiteX15" fmla="*/ 2257731 w 4362825"/>
                <a:gd name="connsiteY15" fmla="*/ 1818422 h 4697319"/>
                <a:gd name="connsiteX16" fmla="*/ 2095551 w 4362825"/>
                <a:gd name="connsiteY16" fmla="*/ 1899747 h 4697319"/>
                <a:gd name="connsiteX17" fmla="*/ 1972294 w 4362825"/>
                <a:gd name="connsiteY17" fmla="*/ 1948542 h 4697319"/>
                <a:gd name="connsiteX18" fmla="*/ 1897691 w 4362825"/>
                <a:gd name="connsiteY18" fmla="*/ 1974566 h 4697319"/>
                <a:gd name="connsiteX19" fmla="*/ 1818993 w 4362825"/>
                <a:gd name="connsiteY19" fmla="*/ 2105839 h 4697319"/>
                <a:gd name="connsiteX20" fmla="*/ 1673882 w 4362825"/>
                <a:gd name="connsiteY20" fmla="*/ 2156733 h 4697319"/>
                <a:gd name="connsiteX21" fmla="*/ 1391689 w 4362825"/>
                <a:gd name="connsiteY21" fmla="*/ 2696730 h 4697319"/>
                <a:gd name="connsiteX22" fmla="*/ 982995 w 4362825"/>
                <a:gd name="connsiteY22" fmla="*/ 2755284 h 4697319"/>
                <a:gd name="connsiteX23" fmla="*/ 1008944 w 4362825"/>
                <a:gd name="connsiteY23" fmla="*/ 3009017 h 4697319"/>
                <a:gd name="connsiteX24" fmla="*/ 1180854 w 4362825"/>
                <a:gd name="connsiteY24" fmla="*/ 2976487 h 4697319"/>
                <a:gd name="connsiteX25" fmla="*/ 1255457 w 4362825"/>
                <a:gd name="connsiteY25" fmla="*/ 3077330 h 4697319"/>
                <a:gd name="connsiteX26" fmla="*/ 1430613 w 4362825"/>
                <a:gd name="connsiteY26" fmla="*/ 3135885 h 4697319"/>
                <a:gd name="connsiteX27" fmla="*/ 1463048 w 4362825"/>
                <a:gd name="connsiteY27" fmla="*/ 3246486 h 4697319"/>
                <a:gd name="connsiteX28" fmla="*/ 1722536 w 4362825"/>
                <a:gd name="connsiteY28" fmla="*/ 3415643 h 4697319"/>
                <a:gd name="connsiteX29" fmla="*/ 2290167 w 4362825"/>
                <a:gd name="connsiteY29" fmla="*/ 3614074 h 4697319"/>
                <a:gd name="connsiteX30" fmla="*/ 2345308 w 4362825"/>
                <a:gd name="connsiteY30" fmla="*/ 3653110 h 4697319"/>
                <a:gd name="connsiteX31" fmla="*/ 2413424 w 4362825"/>
                <a:gd name="connsiteY31" fmla="*/ 3721423 h 4697319"/>
                <a:gd name="connsiteX32" fmla="*/ 2429642 w 4362825"/>
                <a:gd name="connsiteY32" fmla="*/ 3851543 h 4697319"/>
                <a:gd name="connsiteX33" fmla="*/ 2552899 w 4362825"/>
                <a:gd name="connsiteY33" fmla="*/ 3643351 h 4697319"/>
                <a:gd name="connsiteX34" fmla="*/ 2903208 w 4362825"/>
                <a:gd name="connsiteY34" fmla="*/ 3279016 h 4697319"/>
                <a:gd name="connsiteX35" fmla="*/ 2961593 w 4362825"/>
                <a:gd name="connsiteY35" fmla="*/ 3226968 h 4697319"/>
                <a:gd name="connsiteX36" fmla="*/ 3016733 w 4362825"/>
                <a:gd name="connsiteY36" fmla="*/ 3233474 h 4697319"/>
                <a:gd name="connsiteX37" fmla="*/ 3075116 w 4362825"/>
                <a:gd name="connsiteY37" fmla="*/ 3292028 h 4697319"/>
                <a:gd name="connsiteX38" fmla="*/ 3204860 w 4362825"/>
                <a:gd name="connsiteY38" fmla="*/ 3662869 h 4697319"/>
                <a:gd name="connsiteX39" fmla="*/ 3341092 w 4362825"/>
                <a:gd name="connsiteY39" fmla="*/ 3740941 h 4697319"/>
                <a:gd name="connsiteX40" fmla="*/ 3490298 w 4362825"/>
                <a:gd name="connsiteY40" fmla="*/ 4098770 h 4697319"/>
                <a:gd name="connsiteX41" fmla="*/ 3834119 w 4362825"/>
                <a:gd name="connsiteY41" fmla="*/ 4316720 h 4697319"/>
                <a:gd name="connsiteX42" fmla="*/ 4015759 w 4362825"/>
                <a:gd name="connsiteY42" fmla="*/ 4534670 h 4697319"/>
                <a:gd name="connsiteX43" fmla="*/ 4070901 w 4362825"/>
                <a:gd name="connsiteY43" fmla="*/ 4606235 h 4697319"/>
                <a:gd name="connsiteX44" fmla="*/ 4103337 w 4362825"/>
                <a:gd name="connsiteY44" fmla="*/ 4694066 h 4697319"/>
                <a:gd name="connsiteX45" fmla="*/ 4223350 w 4362825"/>
                <a:gd name="connsiteY45" fmla="*/ 4697319 h 4697319"/>
                <a:gd name="connsiteX46" fmla="*/ 4168216 w 4362825"/>
                <a:gd name="connsiteY46" fmla="*/ 4609493 h 4697319"/>
                <a:gd name="connsiteX47" fmla="*/ 4262272 w 4362825"/>
                <a:gd name="connsiteY47" fmla="*/ 4589971 h 4697319"/>
                <a:gd name="connsiteX48" fmla="*/ 4362825 w 4362825"/>
                <a:gd name="connsiteY48" fmla="*/ 4599730 h 4697319"/>
                <a:gd name="connsiteX0" fmla="*/ 1807156 w 4372556"/>
                <a:gd name="connsiteY0" fmla="*/ 4315739 h 4697319"/>
                <a:gd name="connsiteX1" fmla="*/ 940940 w 4372556"/>
                <a:gd name="connsiteY1" fmla="*/ 3639924 h 4697319"/>
                <a:gd name="connsiteX2" fmla="*/ 0 w 4372556"/>
                <a:gd name="connsiteY2" fmla="*/ 3158071 h 4697319"/>
                <a:gd name="connsiteX3" fmla="*/ 2546473 w 4372556"/>
                <a:gd name="connsiteY3" fmla="*/ 682703 h 4697319"/>
                <a:gd name="connsiteX4" fmla="*/ 2601551 w 4372556"/>
                <a:gd name="connsiteY4" fmla="*/ 592045 h 4697319"/>
                <a:gd name="connsiteX5" fmla="*/ 2575603 w 4372556"/>
                <a:gd name="connsiteY5" fmla="*/ 504214 h 4697319"/>
                <a:gd name="connsiteX6" fmla="*/ 2656694 w 4372556"/>
                <a:gd name="connsiteY6" fmla="*/ 403371 h 4697319"/>
                <a:gd name="connsiteX7" fmla="*/ 2432885 w 4372556"/>
                <a:gd name="connsiteY7" fmla="*/ 35784 h 4697319"/>
                <a:gd name="connsiteX8" fmla="*/ 2241513 w 4372556"/>
                <a:gd name="connsiteY8" fmla="*/ 0 h 4697319"/>
                <a:gd name="connsiteX9" fmla="*/ 2205833 w 4372556"/>
                <a:gd name="connsiteY9" fmla="*/ 169156 h 4697319"/>
                <a:gd name="connsiteX10" fmla="*/ 2131230 w 4372556"/>
                <a:gd name="connsiteY10" fmla="*/ 569274 h 4697319"/>
                <a:gd name="connsiteX11" fmla="*/ 2225295 w 4372556"/>
                <a:gd name="connsiteY11" fmla="*/ 611563 h 4697319"/>
                <a:gd name="connsiteX12" fmla="*/ 2439373 w 4372556"/>
                <a:gd name="connsiteY12" fmla="*/ 676622 h 4697319"/>
                <a:gd name="connsiteX13" fmla="*/ 2416667 w 4372556"/>
                <a:gd name="connsiteY13" fmla="*/ 1336979 h 4697319"/>
                <a:gd name="connsiteX14" fmla="*/ 2559385 w 4372556"/>
                <a:gd name="connsiteY14" fmla="*/ 1681796 h 4697319"/>
                <a:gd name="connsiteX15" fmla="*/ 2257731 w 4372556"/>
                <a:gd name="connsiteY15" fmla="*/ 1818422 h 4697319"/>
                <a:gd name="connsiteX16" fmla="*/ 2095551 w 4372556"/>
                <a:gd name="connsiteY16" fmla="*/ 1899747 h 4697319"/>
                <a:gd name="connsiteX17" fmla="*/ 1972294 w 4372556"/>
                <a:gd name="connsiteY17" fmla="*/ 1948542 h 4697319"/>
                <a:gd name="connsiteX18" fmla="*/ 1897691 w 4372556"/>
                <a:gd name="connsiteY18" fmla="*/ 1974566 h 4697319"/>
                <a:gd name="connsiteX19" fmla="*/ 1818993 w 4372556"/>
                <a:gd name="connsiteY19" fmla="*/ 2105839 h 4697319"/>
                <a:gd name="connsiteX20" fmla="*/ 1673882 w 4372556"/>
                <a:gd name="connsiteY20" fmla="*/ 2156733 h 4697319"/>
                <a:gd name="connsiteX21" fmla="*/ 1391689 w 4372556"/>
                <a:gd name="connsiteY21" fmla="*/ 2696730 h 4697319"/>
                <a:gd name="connsiteX22" fmla="*/ 982995 w 4372556"/>
                <a:gd name="connsiteY22" fmla="*/ 2755284 h 4697319"/>
                <a:gd name="connsiteX23" fmla="*/ 1008944 w 4372556"/>
                <a:gd name="connsiteY23" fmla="*/ 3009017 h 4697319"/>
                <a:gd name="connsiteX24" fmla="*/ 1180854 w 4372556"/>
                <a:gd name="connsiteY24" fmla="*/ 2976487 h 4697319"/>
                <a:gd name="connsiteX25" fmla="*/ 1255457 w 4372556"/>
                <a:gd name="connsiteY25" fmla="*/ 3077330 h 4697319"/>
                <a:gd name="connsiteX26" fmla="*/ 1430613 w 4372556"/>
                <a:gd name="connsiteY26" fmla="*/ 3135885 h 4697319"/>
                <a:gd name="connsiteX27" fmla="*/ 1463048 w 4372556"/>
                <a:gd name="connsiteY27" fmla="*/ 3246486 h 4697319"/>
                <a:gd name="connsiteX28" fmla="*/ 1722536 w 4372556"/>
                <a:gd name="connsiteY28" fmla="*/ 3415643 h 4697319"/>
                <a:gd name="connsiteX29" fmla="*/ 2290167 w 4372556"/>
                <a:gd name="connsiteY29" fmla="*/ 3614074 h 4697319"/>
                <a:gd name="connsiteX30" fmla="*/ 2345308 w 4372556"/>
                <a:gd name="connsiteY30" fmla="*/ 3653110 h 4697319"/>
                <a:gd name="connsiteX31" fmla="*/ 2413424 w 4372556"/>
                <a:gd name="connsiteY31" fmla="*/ 3721423 h 4697319"/>
                <a:gd name="connsiteX32" fmla="*/ 2429642 w 4372556"/>
                <a:gd name="connsiteY32" fmla="*/ 3851543 h 4697319"/>
                <a:gd name="connsiteX33" fmla="*/ 2552899 w 4372556"/>
                <a:gd name="connsiteY33" fmla="*/ 3643351 h 4697319"/>
                <a:gd name="connsiteX34" fmla="*/ 2903208 w 4372556"/>
                <a:gd name="connsiteY34" fmla="*/ 3279016 h 4697319"/>
                <a:gd name="connsiteX35" fmla="*/ 2961593 w 4372556"/>
                <a:gd name="connsiteY35" fmla="*/ 3226968 h 4697319"/>
                <a:gd name="connsiteX36" fmla="*/ 3016733 w 4372556"/>
                <a:gd name="connsiteY36" fmla="*/ 3233474 h 4697319"/>
                <a:gd name="connsiteX37" fmla="*/ 3075116 w 4372556"/>
                <a:gd name="connsiteY37" fmla="*/ 3292028 h 4697319"/>
                <a:gd name="connsiteX38" fmla="*/ 3204860 w 4372556"/>
                <a:gd name="connsiteY38" fmla="*/ 3662869 h 4697319"/>
                <a:gd name="connsiteX39" fmla="*/ 3341092 w 4372556"/>
                <a:gd name="connsiteY39" fmla="*/ 3740941 h 4697319"/>
                <a:gd name="connsiteX40" fmla="*/ 3490298 w 4372556"/>
                <a:gd name="connsiteY40" fmla="*/ 4098770 h 4697319"/>
                <a:gd name="connsiteX41" fmla="*/ 3834119 w 4372556"/>
                <a:gd name="connsiteY41" fmla="*/ 4316720 h 4697319"/>
                <a:gd name="connsiteX42" fmla="*/ 4015759 w 4372556"/>
                <a:gd name="connsiteY42" fmla="*/ 4534670 h 4697319"/>
                <a:gd name="connsiteX43" fmla="*/ 4070901 w 4372556"/>
                <a:gd name="connsiteY43" fmla="*/ 4606235 h 4697319"/>
                <a:gd name="connsiteX44" fmla="*/ 4103337 w 4372556"/>
                <a:gd name="connsiteY44" fmla="*/ 4694066 h 4697319"/>
                <a:gd name="connsiteX45" fmla="*/ 4223350 w 4372556"/>
                <a:gd name="connsiteY45" fmla="*/ 4697319 h 4697319"/>
                <a:gd name="connsiteX46" fmla="*/ 4168216 w 4372556"/>
                <a:gd name="connsiteY46" fmla="*/ 4609493 h 4697319"/>
                <a:gd name="connsiteX47" fmla="*/ 4262272 w 4372556"/>
                <a:gd name="connsiteY47" fmla="*/ 4589971 h 4697319"/>
                <a:gd name="connsiteX48" fmla="*/ 4372556 w 4372556"/>
                <a:gd name="connsiteY48" fmla="*/ 4606236 h 4697319"/>
                <a:gd name="connsiteX0" fmla="*/ 866216 w 3431616"/>
                <a:gd name="connsiteY0" fmla="*/ 4315739 h 4697319"/>
                <a:gd name="connsiteX1" fmla="*/ 0 w 3431616"/>
                <a:gd name="connsiteY1" fmla="*/ 3639924 h 4697319"/>
                <a:gd name="connsiteX2" fmla="*/ 2406459 w 3431616"/>
                <a:gd name="connsiteY2" fmla="*/ 2050427 h 4697319"/>
                <a:gd name="connsiteX3" fmla="*/ 1605533 w 3431616"/>
                <a:gd name="connsiteY3" fmla="*/ 682703 h 4697319"/>
                <a:gd name="connsiteX4" fmla="*/ 1660611 w 3431616"/>
                <a:gd name="connsiteY4" fmla="*/ 592045 h 4697319"/>
                <a:gd name="connsiteX5" fmla="*/ 1634663 w 3431616"/>
                <a:gd name="connsiteY5" fmla="*/ 504214 h 4697319"/>
                <a:gd name="connsiteX6" fmla="*/ 1715754 w 3431616"/>
                <a:gd name="connsiteY6" fmla="*/ 403371 h 4697319"/>
                <a:gd name="connsiteX7" fmla="*/ 1491945 w 3431616"/>
                <a:gd name="connsiteY7" fmla="*/ 35784 h 4697319"/>
                <a:gd name="connsiteX8" fmla="*/ 1300573 w 3431616"/>
                <a:gd name="connsiteY8" fmla="*/ 0 h 4697319"/>
                <a:gd name="connsiteX9" fmla="*/ 1264893 w 3431616"/>
                <a:gd name="connsiteY9" fmla="*/ 169156 h 4697319"/>
                <a:gd name="connsiteX10" fmla="*/ 1190290 w 3431616"/>
                <a:gd name="connsiteY10" fmla="*/ 569274 h 4697319"/>
                <a:gd name="connsiteX11" fmla="*/ 1284355 w 3431616"/>
                <a:gd name="connsiteY11" fmla="*/ 611563 h 4697319"/>
                <a:gd name="connsiteX12" fmla="*/ 1498433 w 3431616"/>
                <a:gd name="connsiteY12" fmla="*/ 676622 h 4697319"/>
                <a:gd name="connsiteX13" fmla="*/ 1475727 w 3431616"/>
                <a:gd name="connsiteY13" fmla="*/ 1336979 h 4697319"/>
                <a:gd name="connsiteX14" fmla="*/ 1618445 w 3431616"/>
                <a:gd name="connsiteY14" fmla="*/ 1681796 h 4697319"/>
                <a:gd name="connsiteX15" fmla="*/ 1316791 w 3431616"/>
                <a:gd name="connsiteY15" fmla="*/ 1818422 h 4697319"/>
                <a:gd name="connsiteX16" fmla="*/ 1154611 w 3431616"/>
                <a:gd name="connsiteY16" fmla="*/ 1899747 h 4697319"/>
                <a:gd name="connsiteX17" fmla="*/ 1031354 w 3431616"/>
                <a:gd name="connsiteY17" fmla="*/ 1948542 h 4697319"/>
                <a:gd name="connsiteX18" fmla="*/ 956751 w 3431616"/>
                <a:gd name="connsiteY18" fmla="*/ 1974566 h 4697319"/>
                <a:gd name="connsiteX19" fmla="*/ 878053 w 3431616"/>
                <a:gd name="connsiteY19" fmla="*/ 2105839 h 4697319"/>
                <a:gd name="connsiteX20" fmla="*/ 732942 w 3431616"/>
                <a:gd name="connsiteY20" fmla="*/ 2156733 h 4697319"/>
                <a:gd name="connsiteX21" fmla="*/ 450749 w 3431616"/>
                <a:gd name="connsiteY21" fmla="*/ 2696730 h 4697319"/>
                <a:gd name="connsiteX22" fmla="*/ 42055 w 3431616"/>
                <a:gd name="connsiteY22" fmla="*/ 2755284 h 4697319"/>
                <a:gd name="connsiteX23" fmla="*/ 68004 w 3431616"/>
                <a:gd name="connsiteY23" fmla="*/ 3009017 h 4697319"/>
                <a:gd name="connsiteX24" fmla="*/ 239914 w 3431616"/>
                <a:gd name="connsiteY24" fmla="*/ 2976487 h 4697319"/>
                <a:gd name="connsiteX25" fmla="*/ 314517 w 3431616"/>
                <a:gd name="connsiteY25" fmla="*/ 3077330 h 4697319"/>
                <a:gd name="connsiteX26" fmla="*/ 489673 w 3431616"/>
                <a:gd name="connsiteY26" fmla="*/ 3135885 h 4697319"/>
                <a:gd name="connsiteX27" fmla="*/ 522108 w 3431616"/>
                <a:gd name="connsiteY27" fmla="*/ 3246486 h 4697319"/>
                <a:gd name="connsiteX28" fmla="*/ 781596 w 3431616"/>
                <a:gd name="connsiteY28" fmla="*/ 3415643 h 4697319"/>
                <a:gd name="connsiteX29" fmla="*/ 1349227 w 3431616"/>
                <a:gd name="connsiteY29" fmla="*/ 3614074 h 4697319"/>
                <a:gd name="connsiteX30" fmla="*/ 1404368 w 3431616"/>
                <a:gd name="connsiteY30" fmla="*/ 3653110 h 4697319"/>
                <a:gd name="connsiteX31" fmla="*/ 1472484 w 3431616"/>
                <a:gd name="connsiteY31" fmla="*/ 3721423 h 4697319"/>
                <a:gd name="connsiteX32" fmla="*/ 1488702 w 3431616"/>
                <a:gd name="connsiteY32" fmla="*/ 3851543 h 4697319"/>
                <a:gd name="connsiteX33" fmla="*/ 1611959 w 3431616"/>
                <a:gd name="connsiteY33" fmla="*/ 3643351 h 4697319"/>
                <a:gd name="connsiteX34" fmla="*/ 1962268 w 3431616"/>
                <a:gd name="connsiteY34" fmla="*/ 3279016 h 4697319"/>
                <a:gd name="connsiteX35" fmla="*/ 2020653 w 3431616"/>
                <a:gd name="connsiteY35" fmla="*/ 3226968 h 4697319"/>
                <a:gd name="connsiteX36" fmla="*/ 2075793 w 3431616"/>
                <a:gd name="connsiteY36" fmla="*/ 3233474 h 4697319"/>
                <a:gd name="connsiteX37" fmla="*/ 2134176 w 3431616"/>
                <a:gd name="connsiteY37" fmla="*/ 3292028 h 4697319"/>
                <a:gd name="connsiteX38" fmla="*/ 2263920 w 3431616"/>
                <a:gd name="connsiteY38" fmla="*/ 3662869 h 4697319"/>
                <a:gd name="connsiteX39" fmla="*/ 2400152 w 3431616"/>
                <a:gd name="connsiteY39" fmla="*/ 3740941 h 4697319"/>
                <a:gd name="connsiteX40" fmla="*/ 2549358 w 3431616"/>
                <a:gd name="connsiteY40" fmla="*/ 4098770 h 4697319"/>
                <a:gd name="connsiteX41" fmla="*/ 2893179 w 3431616"/>
                <a:gd name="connsiteY41" fmla="*/ 4316720 h 4697319"/>
                <a:gd name="connsiteX42" fmla="*/ 3074819 w 3431616"/>
                <a:gd name="connsiteY42" fmla="*/ 4534670 h 4697319"/>
                <a:gd name="connsiteX43" fmla="*/ 3129961 w 3431616"/>
                <a:gd name="connsiteY43" fmla="*/ 4606235 h 4697319"/>
                <a:gd name="connsiteX44" fmla="*/ 3162397 w 3431616"/>
                <a:gd name="connsiteY44" fmla="*/ 4694066 h 4697319"/>
                <a:gd name="connsiteX45" fmla="*/ 3282410 w 3431616"/>
                <a:gd name="connsiteY45" fmla="*/ 4697319 h 4697319"/>
                <a:gd name="connsiteX46" fmla="*/ 3227276 w 3431616"/>
                <a:gd name="connsiteY46" fmla="*/ 4609493 h 4697319"/>
                <a:gd name="connsiteX47" fmla="*/ 3321332 w 3431616"/>
                <a:gd name="connsiteY47" fmla="*/ 4589971 h 4697319"/>
                <a:gd name="connsiteX48" fmla="*/ 3431616 w 3431616"/>
                <a:gd name="connsiteY48" fmla="*/ 4606236 h 4697319"/>
                <a:gd name="connsiteX0" fmla="*/ 866216 w 3431616"/>
                <a:gd name="connsiteY0" fmla="*/ 4315739 h 4697319"/>
                <a:gd name="connsiteX1" fmla="*/ 0 w 3431616"/>
                <a:gd name="connsiteY1" fmla="*/ 3639924 h 4697319"/>
                <a:gd name="connsiteX2" fmla="*/ 2406459 w 3431616"/>
                <a:gd name="connsiteY2" fmla="*/ 2050427 h 4697319"/>
                <a:gd name="connsiteX3" fmla="*/ 1605533 w 3431616"/>
                <a:gd name="connsiteY3" fmla="*/ 682703 h 4697319"/>
                <a:gd name="connsiteX4" fmla="*/ 1660611 w 3431616"/>
                <a:gd name="connsiteY4" fmla="*/ 592045 h 4697319"/>
                <a:gd name="connsiteX5" fmla="*/ 1634663 w 3431616"/>
                <a:gd name="connsiteY5" fmla="*/ 504214 h 4697319"/>
                <a:gd name="connsiteX6" fmla="*/ 1715754 w 3431616"/>
                <a:gd name="connsiteY6" fmla="*/ 403371 h 4697319"/>
                <a:gd name="connsiteX7" fmla="*/ 1491945 w 3431616"/>
                <a:gd name="connsiteY7" fmla="*/ 35784 h 4697319"/>
                <a:gd name="connsiteX8" fmla="*/ 1300573 w 3431616"/>
                <a:gd name="connsiteY8" fmla="*/ 0 h 4697319"/>
                <a:gd name="connsiteX9" fmla="*/ 1264893 w 3431616"/>
                <a:gd name="connsiteY9" fmla="*/ 169156 h 4697319"/>
                <a:gd name="connsiteX10" fmla="*/ 1190290 w 3431616"/>
                <a:gd name="connsiteY10" fmla="*/ 569274 h 4697319"/>
                <a:gd name="connsiteX11" fmla="*/ 1284355 w 3431616"/>
                <a:gd name="connsiteY11" fmla="*/ 611563 h 4697319"/>
                <a:gd name="connsiteX12" fmla="*/ 1498433 w 3431616"/>
                <a:gd name="connsiteY12" fmla="*/ 676622 h 4697319"/>
                <a:gd name="connsiteX13" fmla="*/ 1475727 w 3431616"/>
                <a:gd name="connsiteY13" fmla="*/ 1336979 h 4697319"/>
                <a:gd name="connsiteX14" fmla="*/ 1618445 w 3431616"/>
                <a:gd name="connsiteY14" fmla="*/ 1681796 h 4697319"/>
                <a:gd name="connsiteX15" fmla="*/ 1316791 w 3431616"/>
                <a:gd name="connsiteY15" fmla="*/ 1818422 h 4697319"/>
                <a:gd name="connsiteX16" fmla="*/ 1154611 w 3431616"/>
                <a:gd name="connsiteY16" fmla="*/ 1899747 h 4697319"/>
                <a:gd name="connsiteX17" fmla="*/ 1031354 w 3431616"/>
                <a:gd name="connsiteY17" fmla="*/ 1948542 h 4697319"/>
                <a:gd name="connsiteX18" fmla="*/ 956751 w 3431616"/>
                <a:gd name="connsiteY18" fmla="*/ 1974566 h 4697319"/>
                <a:gd name="connsiteX19" fmla="*/ 878053 w 3431616"/>
                <a:gd name="connsiteY19" fmla="*/ 2105839 h 4697319"/>
                <a:gd name="connsiteX20" fmla="*/ 732942 w 3431616"/>
                <a:gd name="connsiteY20" fmla="*/ 2156733 h 4697319"/>
                <a:gd name="connsiteX21" fmla="*/ 450749 w 3431616"/>
                <a:gd name="connsiteY21" fmla="*/ 2696730 h 4697319"/>
                <a:gd name="connsiteX22" fmla="*/ 42055 w 3431616"/>
                <a:gd name="connsiteY22" fmla="*/ 2755284 h 4697319"/>
                <a:gd name="connsiteX23" fmla="*/ 68004 w 3431616"/>
                <a:gd name="connsiteY23" fmla="*/ 3009017 h 4697319"/>
                <a:gd name="connsiteX24" fmla="*/ 239914 w 3431616"/>
                <a:gd name="connsiteY24" fmla="*/ 2976487 h 4697319"/>
                <a:gd name="connsiteX25" fmla="*/ 314517 w 3431616"/>
                <a:gd name="connsiteY25" fmla="*/ 3077330 h 4697319"/>
                <a:gd name="connsiteX26" fmla="*/ 489673 w 3431616"/>
                <a:gd name="connsiteY26" fmla="*/ 3135885 h 4697319"/>
                <a:gd name="connsiteX27" fmla="*/ 522108 w 3431616"/>
                <a:gd name="connsiteY27" fmla="*/ 3246486 h 4697319"/>
                <a:gd name="connsiteX28" fmla="*/ 781596 w 3431616"/>
                <a:gd name="connsiteY28" fmla="*/ 3415643 h 4697319"/>
                <a:gd name="connsiteX29" fmla="*/ 1349227 w 3431616"/>
                <a:gd name="connsiteY29" fmla="*/ 3614074 h 4697319"/>
                <a:gd name="connsiteX30" fmla="*/ 1404368 w 3431616"/>
                <a:gd name="connsiteY30" fmla="*/ 3653110 h 4697319"/>
                <a:gd name="connsiteX31" fmla="*/ 1472484 w 3431616"/>
                <a:gd name="connsiteY31" fmla="*/ 3721423 h 4697319"/>
                <a:gd name="connsiteX32" fmla="*/ 1488702 w 3431616"/>
                <a:gd name="connsiteY32" fmla="*/ 3851543 h 4697319"/>
                <a:gd name="connsiteX33" fmla="*/ 1611959 w 3431616"/>
                <a:gd name="connsiteY33" fmla="*/ 3643351 h 4697319"/>
                <a:gd name="connsiteX34" fmla="*/ 1962268 w 3431616"/>
                <a:gd name="connsiteY34" fmla="*/ 3279016 h 4697319"/>
                <a:gd name="connsiteX35" fmla="*/ 2020653 w 3431616"/>
                <a:gd name="connsiteY35" fmla="*/ 3226968 h 4697319"/>
                <a:gd name="connsiteX36" fmla="*/ 2075793 w 3431616"/>
                <a:gd name="connsiteY36" fmla="*/ 3233474 h 4697319"/>
                <a:gd name="connsiteX37" fmla="*/ 2134176 w 3431616"/>
                <a:gd name="connsiteY37" fmla="*/ 3292028 h 4697319"/>
                <a:gd name="connsiteX38" fmla="*/ 2263920 w 3431616"/>
                <a:gd name="connsiteY38" fmla="*/ 3662869 h 4697319"/>
                <a:gd name="connsiteX39" fmla="*/ 2400152 w 3431616"/>
                <a:gd name="connsiteY39" fmla="*/ 3740941 h 4697319"/>
                <a:gd name="connsiteX40" fmla="*/ 2549358 w 3431616"/>
                <a:gd name="connsiteY40" fmla="*/ 4098770 h 4697319"/>
                <a:gd name="connsiteX41" fmla="*/ 2893179 w 3431616"/>
                <a:gd name="connsiteY41" fmla="*/ 4316720 h 4697319"/>
                <a:gd name="connsiteX42" fmla="*/ 3074819 w 3431616"/>
                <a:gd name="connsiteY42" fmla="*/ 4534670 h 4697319"/>
                <a:gd name="connsiteX43" fmla="*/ 3129961 w 3431616"/>
                <a:gd name="connsiteY43" fmla="*/ 4606235 h 4697319"/>
                <a:gd name="connsiteX44" fmla="*/ 3162397 w 3431616"/>
                <a:gd name="connsiteY44" fmla="*/ 4694066 h 4697319"/>
                <a:gd name="connsiteX45" fmla="*/ 3282410 w 3431616"/>
                <a:gd name="connsiteY45" fmla="*/ 4697319 h 4697319"/>
                <a:gd name="connsiteX46" fmla="*/ 3227276 w 3431616"/>
                <a:gd name="connsiteY46" fmla="*/ 4609493 h 4697319"/>
                <a:gd name="connsiteX47" fmla="*/ 3321332 w 3431616"/>
                <a:gd name="connsiteY47" fmla="*/ 4589971 h 4697319"/>
                <a:gd name="connsiteX48" fmla="*/ 3431616 w 3431616"/>
                <a:gd name="connsiteY48" fmla="*/ 4606236 h 4697319"/>
                <a:gd name="connsiteX0" fmla="*/ 824161 w 3389561"/>
                <a:gd name="connsiteY0" fmla="*/ 4315739 h 4697319"/>
                <a:gd name="connsiteX1" fmla="*/ 2293339 w 3389561"/>
                <a:gd name="connsiteY1" fmla="*/ 2288305 h 4697319"/>
                <a:gd name="connsiteX2" fmla="*/ 2364404 w 3389561"/>
                <a:gd name="connsiteY2" fmla="*/ 2050427 h 4697319"/>
                <a:gd name="connsiteX3" fmla="*/ 1563478 w 3389561"/>
                <a:gd name="connsiteY3" fmla="*/ 682703 h 4697319"/>
                <a:gd name="connsiteX4" fmla="*/ 1618556 w 3389561"/>
                <a:gd name="connsiteY4" fmla="*/ 592045 h 4697319"/>
                <a:gd name="connsiteX5" fmla="*/ 1592608 w 3389561"/>
                <a:gd name="connsiteY5" fmla="*/ 504214 h 4697319"/>
                <a:gd name="connsiteX6" fmla="*/ 1673699 w 3389561"/>
                <a:gd name="connsiteY6" fmla="*/ 403371 h 4697319"/>
                <a:gd name="connsiteX7" fmla="*/ 1449890 w 3389561"/>
                <a:gd name="connsiteY7" fmla="*/ 35784 h 4697319"/>
                <a:gd name="connsiteX8" fmla="*/ 1258518 w 3389561"/>
                <a:gd name="connsiteY8" fmla="*/ 0 h 4697319"/>
                <a:gd name="connsiteX9" fmla="*/ 1222838 w 3389561"/>
                <a:gd name="connsiteY9" fmla="*/ 169156 h 4697319"/>
                <a:gd name="connsiteX10" fmla="*/ 1148235 w 3389561"/>
                <a:gd name="connsiteY10" fmla="*/ 569274 h 4697319"/>
                <a:gd name="connsiteX11" fmla="*/ 1242300 w 3389561"/>
                <a:gd name="connsiteY11" fmla="*/ 611563 h 4697319"/>
                <a:gd name="connsiteX12" fmla="*/ 1456378 w 3389561"/>
                <a:gd name="connsiteY12" fmla="*/ 676622 h 4697319"/>
                <a:gd name="connsiteX13" fmla="*/ 1433672 w 3389561"/>
                <a:gd name="connsiteY13" fmla="*/ 1336979 h 4697319"/>
                <a:gd name="connsiteX14" fmla="*/ 1576390 w 3389561"/>
                <a:gd name="connsiteY14" fmla="*/ 1681796 h 4697319"/>
                <a:gd name="connsiteX15" fmla="*/ 1274736 w 3389561"/>
                <a:gd name="connsiteY15" fmla="*/ 1818422 h 4697319"/>
                <a:gd name="connsiteX16" fmla="*/ 1112556 w 3389561"/>
                <a:gd name="connsiteY16" fmla="*/ 1899747 h 4697319"/>
                <a:gd name="connsiteX17" fmla="*/ 989299 w 3389561"/>
                <a:gd name="connsiteY17" fmla="*/ 1948542 h 4697319"/>
                <a:gd name="connsiteX18" fmla="*/ 914696 w 3389561"/>
                <a:gd name="connsiteY18" fmla="*/ 1974566 h 4697319"/>
                <a:gd name="connsiteX19" fmla="*/ 835998 w 3389561"/>
                <a:gd name="connsiteY19" fmla="*/ 2105839 h 4697319"/>
                <a:gd name="connsiteX20" fmla="*/ 690887 w 3389561"/>
                <a:gd name="connsiteY20" fmla="*/ 2156733 h 4697319"/>
                <a:gd name="connsiteX21" fmla="*/ 408694 w 3389561"/>
                <a:gd name="connsiteY21" fmla="*/ 2696730 h 4697319"/>
                <a:gd name="connsiteX22" fmla="*/ 0 w 3389561"/>
                <a:gd name="connsiteY22" fmla="*/ 2755284 h 4697319"/>
                <a:gd name="connsiteX23" fmla="*/ 25949 w 3389561"/>
                <a:gd name="connsiteY23" fmla="*/ 3009017 h 4697319"/>
                <a:gd name="connsiteX24" fmla="*/ 197859 w 3389561"/>
                <a:gd name="connsiteY24" fmla="*/ 2976487 h 4697319"/>
                <a:gd name="connsiteX25" fmla="*/ 272462 w 3389561"/>
                <a:gd name="connsiteY25" fmla="*/ 3077330 h 4697319"/>
                <a:gd name="connsiteX26" fmla="*/ 447618 w 3389561"/>
                <a:gd name="connsiteY26" fmla="*/ 3135885 h 4697319"/>
                <a:gd name="connsiteX27" fmla="*/ 480053 w 3389561"/>
                <a:gd name="connsiteY27" fmla="*/ 3246486 h 4697319"/>
                <a:gd name="connsiteX28" fmla="*/ 739541 w 3389561"/>
                <a:gd name="connsiteY28" fmla="*/ 3415643 h 4697319"/>
                <a:gd name="connsiteX29" fmla="*/ 1307172 w 3389561"/>
                <a:gd name="connsiteY29" fmla="*/ 3614074 h 4697319"/>
                <a:gd name="connsiteX30" fmla="*/ 1362313 w 3389561"/>
                <a:gd name="connsiteY30" fmla="*/ 3653110 h 4697319"/>
                <a:gd name="connsiteX31" fmla="*/ 1430429 w 3389561"/>
                <a:gd name="connsiteY31" fmla="*/ 3721423 h 4697319"/>
                <a:gd name="connsiteX32" fmla="*/ 1446647 w 3389561"/>
                <a:gd name="connsiteY32" fmla="*/ 3851543 h 4697319"/>
                <a:gd name="connsiteX33" fmla="*/ 1569904 w 3389561"/>
                <a:gd name="connsiteY33" fmla="*/ 3643351 h 4697319"/>
                <a:gd name="connsiteX34" fmla="*/ 1920213 w 3389561"/>
                <a:gd name="connsiteY34" fmla="*/ 3279016 h 4697319"/>
                <a:gd name="connsiteX35" fmla="*/ 1978598 w 3389561"/>
                <a:gd name="connsiteY35" fmla="*/ 3226968 h 4697319"/>
                <a:gd name="connsiteX36" fmla="*/ 2033738 w 3389561"/>
                <a:gd name="connsiteY36" fmla="*/ 3233474 h 4697319"/>
                <a:gd name="connsiteX37" fmla="*/ 2092121 w 3389561"/>
                <a:gd name="connsiteY37" fmla="*/ 3292028 h 4697319"/>
                <a:gd name="connsiteX38" fmla="*/ 2221865 w 3389561"/>
                <a:gd name="connsiteY38" fmla="*/ 3662869 h 4697319"/>
                <a:gd name="connsiteX39" fmla="*/ 2358097 w 3389561"/>
                <a:gd name="connsiteY39" fmla="*/ 3740941 h 4697319"/>
                <a:gd name="connsiteX40" fmla="*/ 2507303 w 3389561"/>
                <a:gd name="connsiteY40" fmla="*/ 4098770 h 4697319"/>
                <a:gd name="connsiteX41" fmla="*/ 2851124 w 3389561"/>
                <a:gd name="connsiteY41" fmla="*/ 4316720 h 4697319"/>
                <a:gd name="connsiteX42" fmla="*/ 3032764 w 3389561"/>
                <a:gd name="connsiteY42" fmla="*/ 4534670 h 4697319"/>
                <a:gd name="connsiteX43" fmla="*/ 3087906 w 3389561"/>
                <a:gd name="connsiteY43" fmla="*/ 4606235 h 4697319"/>
                <a:gd name="connsiteX44" fmla="*/ 3120342 w 3389561"/>
                <a:gd name="connsiteY44" fmla="*/ 4694066 h 4697319"/>
                <a:gd name="connsiteX45" fmla="*/ 3240355 w 3389561"/>
                <a:gd name="connsiteY45" fmla="*/ 4697319 h 4697319"/>
                <a:gd name="connsiteX46" fmla="*/ 3185221 w 3389561"/>
                <a:gd name="connsiteY46" fmla="*/ 4609493 h 4697319"/>
                <a:gd name="connsiteX47" fmla="*/ 3279277 w 3389561"/>
                <a:gd name="connsiteY47" fmla="*/ 4589971 h 4697319"/>
                <a:gd name="connsiteX48" fmla="*/ 3389561 w 3389561"/>
                <a:gd name="connsiteY48" fmla="*/ 4606236 h 4697319"/>
                <a:gd name="connsiteX0" fmla="*/ 2736266 w 3389561"/>
                <a:gd name="connsiteY0" fmla="*/ 3051952 h 4697319"/>
                <a:gd name="connsiteX1" fmla="*/ 2293339 w 3389561"/>
                <a:gd name="connsiteY1" fmla="*/ 2288305 h 4697319"/>
                <a:gd name="connsiteX2" fmla="*/ 2364404 w 3389561"/>
                <a:gd name="connsiteY2" fmla="*/ 2050427 h 4697319"/>
                <a:gd name="connsiteX3" fmla="*/ 1563478 w 3389561"/>
                <a:gd name="connsiteY3" fmla="*/ 682703 h 4697319"/>
                <a:gd name="connsiteX4" fmla="*/ 1618556 w 3389561"/>
                <a:gd name="connsiteY4" fmla="*/ 592045 h 4697319"/>
                <a:gd name="connsiteX5" fmla="*/ 1592608 w 3389561"/>
                <a:gd name="connsiteY5" fmla="*/ 504214 h 4697319"/>
                <a:gd name="connsiteX6" fmla="*/ 1673699 w 3389561"/>
                <a:gd name="connsiteY6" fmla="*/ 403371 h 4697319"/>
                <a:gd name="connsiteX7" fmla="*/ 1449890 w 3389561"/>
                <a:gd name="connsiteY7" fmla="*/ 35784 h 4697319"/>
                <a:gd name="connsiteX8" fmla="*/ 1258518 w 3389561"/>
                <a:gd name="connsiteY8" fmla="*/ 0 h 4697319"/>
                <a:gd name="connsiteX9" fmla="*/ 1222838 w 3389561"/>
                <a:gd name="connsiteY9" fmla="*/ 169156 h 4697319"/>
                <a:gd name="connsiteX10" fmla="*/ 1148235 w 3389561"/>
                <a:gd name="connsiteY10" fmla="*/ 569274 h 4697319"/>
                <a:gd name="connsiteX11" fmla="*/ 1242300 w 3389561"/>
                <a:gd name="connsiteY11" fmla="*/ 611563 h 4697319"/>
                <a:gd name="connsiteX12" fmla="*/ 1456378 w 3389561"/>
                <a:gd name="connsiteY12" fmla="*/ 676622 h 4697319"/>
                <a:gd name="connsiteX13" fmla="*/ 1433672 w 3389561"/>
                <a:gd name="connsiteY13" fmla="*/ 1336979 h 4697319"/>
                <a:gd name="connsiteX14" fmla="*/ 1576390 w 3389561"/>
                <a:gd name="connsiteY14" fmla="*/ 1681796 h 4697319"/>
                <a:gd name="connsiteX15" fmla="*/ 1274736 w 3389561"/>
                <a:gd name="connsiteY15" fmla="*/ 1818422 h 4697319"/>
                <a:gd name="connsiteX16" fmla="*/ 1112556 w 3389561"/>
                <a:gd name="connsiteY16" fmla="*/ 1899747 h 4697319"/>
                <a:gd name="connsiteX17" fmla="*/ 989299 w 3389561"/>
                <a:gd name="connsiteY17" fmla="*/ 1948542 h 4697319"/>
                <a:gd name="connsiteX18" fmla="*/ 914696 w 3389561"/>
                <a:gd name="connsiteY18" fmla="*/ 1974566 h 4697319"/>
                <a:gd name="connsiteX19" fmla="*/ 835998 w 3389561"/>
                <a:gd name="connsiteY19" fmla="*/ 2105839 h 4697319"/>
                <a:gd name="connsiteX20" fmla="*/ 690887 w 3389561"/>
                <a:gd name="connsiteY20" fmla="*/ 2156733 h 4697319"/>
                <a:gd name="connsiteX21" fmla="*/ 408694 w 3389561"/>
                <a:gd name="connsiteY21" fmla="*/ 2696730 h 4697319"/>
                <a:gd name="connsiteX22" fmla="*/ 0 w 3389561"/>
                <a:gd name="connsiteY22" fmla="*/ 2755284 h 4697319"/>
                <a:gd name="connsiteX23" fmla="*/ 25949 w 3389561"/>
                <a:gd name="connsiteY23" fmla="*/ 3009017 h 4697319"/>
                <a:gd name="connsiteX24" fmla="*/ 197859 w 3389561"/>
                <a:gd name="connsiteY24" fmla="*/ 2976487 h 4697319"/>
                <a:gd name="connsiteX25" fmla="*/ 272462 w 3389561"/>
                <a:gd name="connsiteY25" fmla="*/ 3077330 h 4697319"/>
                <a:gd name="connsiteX26" fmla="*/ 447618 w 3389561"/>
                <a:gd name="connsiteY26" fmla="*/ 3135885 h 4697319"/>
                <a:gd name="connsiteX27" fmla="*/ 480053 w 3389561"/>
                <a:gd name="connsiteY27" fmla="*/ 3246486 h 4697319"/>
                <a:gd name="connsiteX28" fmla="*/ 739541 w 3389561"/>
                <a:gd name="connsiteY28" fmla="*/ 3415643 h 4697319"/>
                <a:gd name="connsiteX29" fmla="*/ 1307172 w 3389561"/>
                <a:gd name="connsiteY29" fmla="*/ 3614074 h 4697319"/>
                <a:gd name="connsiteX30" fmla="*/ 1362313 w 3389561"/>
                <a:gd name="connsiteY30" fmla="*/ 3653110 h 4697319"/>
                <a:gd name="connsiteX31" fmla="*/ 1430429 w 3389561"/>
                <a:gd name="connsiteY31" fmla="*/ 3721423 h 4697319"/>
                <a:gd name="connsiteX32" fmla="*/ 1446647 w 3389561"/>
                <a:gd name="connsiteY32" fmla="*/ 3851543 h 4697319"/>
                <a:gd name="connsiteX33" fmla="*/ 1569904 w 3389561"/>
                <a:gd name="connsiteY33" fmla="*/ 3643351 h 4697319"/>
                <a:gd name="connsiteX34" fmla="*/ 1920213 w 3389561"/>
                <a:gd name="connsiteY34" fmla="*/ 3279016 h 4697319"/>
                <a:gd name="connsiteX35" fmla="*/ 1978598 w 3389561"/>
                <a:gd name="connsiteY35" fmla="*/ 3226968 h 4697319"/>
                <a:gd name="connsiteX36" fmla="*/ 2033738 w 3389561"/>
                <a:gd name="connsiteY36" fmla="*/ 3233474 h 4697319"/>
                <a:gd name="connsiteX37" fmla="*/ 2092121 w 3389561"/>
                <a:gd name="connsiteY37" fmla="*/ 3292028 h 4697319"/>
                <a:gd name="connsiteX38" fmla="*/ 2221865 w 3389561"/>
                <a:gd name="connsiteY38" fmla="*/ 3662869 h 4697319"/>
                <a:gd name="connsiteX39" fmla="*/ 2358097 w 3389561"/>
                <a:gd name="connsiteY39" fmla="*/ 3740941 h 4697319"/>
                <a:gd name="connsiteX40" fmla="*/ 2507303 w 3389561"/>
                <a:gd name="connsiteY40" fmla="*/ 4098770 h 4697319"/>
                <a:gd name="connsiteX41" fmla="*/ 2851124 w 3389561"/>
                <a:gd name="connsiteY41" fmla="*/ 4316720 h 4697319"/>
                <a:gd name="connsiteX42" fmla="*/ 3032764 w 3389561"/>
                <a:gd name="connsiteY42" fmla="*/ 4534670 h 4697319"/>
                <a:gd name="connsiteX43" fmla="*/ 3087906 w 3389561"/>
                <a:gd name="connsiteY43" fmla="*/ 4606235 h 4697319"/>
                <a:gd name="connsiteX44" fmla="*/ 3120342 w 3389561"/>
                <a:gd name="connsiteY44" fmla="*/ 4694066 h 4697319"/>
                <a:gd name="connsiteX45" fmla="*/ 3240355 w 3389561"/>
                <a:gd name="connsiteY45" fmla="*/ 4697319 h 4697319"/>
                <a:gd name="connsiteX46" fmla="*/ 3185221 w 3389561"/>
                <a:gd name="connsiteY46" fmla="*/ 4609493 h 4697319"/>
                <a:gd name="connsiteX47" fmla="*/ 3279277 w 3389561"/>
                <a:gd name="connsiteY47" fmla="*/ 4589971 h 4697319"/>
                <a:gd name="connsiteX48" fmla="*/ 3389561 w 3389561"/>
                <a:gd name="connsiteY48" fmla="*/ 4606236 h 4697319"/>
                <a:gd name="connsiteX0" fmla="*/ 2736266 w 3389561"/>
                <a:gd name="connsiteY0" fmla="*/ 3051952 h 4697319"/>
                <a:gd name="connsiteX1" fmla="*/ 2293339 w 3389561"/>
                <a:gd name="connsiteY1" fmla="*/ 2288305 h 4697319"/>
                <a:gd name="connsiteX2" fmla="*/ 2364404 w 3389561"/>
                <a:gd name="connsiteY2" fmla="*/ 2050427 h 4697319"/>
                <a:gd name="connsiteX3" fmla="*/ 1767825 w 3389561"/>
                <a:gd name="connsiteY3" fmla="*/ 648546 h 4697319"/>
                <a:gd name="connsiteX4" fmla="*/ 1618556 w 3389561"/>
                <a:gd name="connsiteY4" fmla="*/ 592045 h 4697319"/>
                <a:gd name="connsiteX5" fmla="*/ 1592608 w 3389561"/>
                <a:gd name="connsiteY5" fmla="*/ 504214 h 4697319"/>
                <a:gd name="connsiteX6" fmla="*/ 1673699 w 3389561"/>
                <a:gd name="connsiteY6" fmla="*/ 403371 h 4697319"/>
                <a:gd name="connsiteX7" fmla="*/ 1449890 w 3389561"/>
                <a:gd name="connsiteY7" fmla="*/ 35784 h 4697319"/>
                <a:gd name="connsiteX8" fmla="*/ 1258518 w 3389561"/>
                <a:gd name="connsiteY8" fmla="*/ 0 h 4697319"/>
                <a:gd name="connsiteX9" fmla="*/ 1222838 w 3389561"/>
                <a:gd name="connsiteY9" fmla="*/ 169156 h 4697319"/>
                <a:gd name="connsiteX10" fmla="*/ 1148235 w 3389561"/>
                <a:gd name="connsiteY10" fmla="*/ 569274 h 4697319"/>
                <a:gd name="connsiteX11" fmla="*/ 1242300 w 3389561"/>
                <a:gd name="connsiteY11" fmla="*/ 611563 h 4697319"/>
                <a:gd name="connsiteX12" fmla="*/ 1456378 w 3389561"/>
                <a:gd name="connsiteY12" fmla="*/ 676622 h 4697319"/>
                <a:gd name="connsiteX13" fmla="*/ 1433672 w 3389561"/>
                <a:gd name="connsiteY13" fmla="*/ 1336979 h 4697319"/>
                <a:gd name="connsiteX14" fmla="*/ 1576390 w 3389561"/>
                <a:gd name="connsiteY14" fmla="*/ 1681796 h 4697319"/>
                <a:gd name="connsiteX15" fmla="*/ 1274736 w 3389561"/>
                <a:gd name="connsiteY15" fmla="*/ 1818422 h 4697319"/>
                <a:gd name="connsiteX16" fmla="*/ 1112556 w 3389561"/>
                <a:gd name="connsiteY16" fmla="*/ 1899747 h 4697319"/>
                <a:gd name="connsiteX17" fmla="*/ 989299 w 3389561"/>
                <a:gd name="connsiteY17" fmla="*/ 1948542 h 4697319"/>
                <a:gd name="connsiteX18" fmla="*/ 914696 w 3389561"/>
                <a:gd name="connsiteY18" fmla="*/ 1974566 h 4697319"/>
                <a:gd name="connsiteX19" fmla="*/ 835998 w 3389561"/>
                <a:gd name="connsiteY19" fmla="*/ 2105839 h 4697319"/>
                <a:gd name="connsiteX20" fmla="*/ 690887 w 3389561"/>
                <a:gd name="connsiteY20" fmla="*/ 2156733 h 4697319"/>
                <a:gd name="connsiteX21" fmla="*/ 408694 w 3389561"/>
                <a:gd name="connsiteY21" fmla="*/ 2696730 h 4697319"/>
                <a:gd name="connsiteX22" fmla="*/ 0 w 3389561"/>
                <a:gd name="connsiteY22" fmla="*/ 2755284 h 4697319"/>
                <a:gd name="connsiteX23" fmla="*/ 25949 w 3389561"/>
                <a:gd name="connsiteY23" fmla="*/ 3009017 h 4697319"/>
                <a:gd name="connsiteX24" fmla="*/ 197859 w 3389561"/>
                <a:gd name="connsiteY24" fmla="*/ 2976487 h 4697319"/>
                <a:gd name="connsiteX25" fmla="*/ 272462 w 3389561"/>
                <a:gd name="connsiteY25" fmla="*/ 3077330 h 4697319"/>
                <a:gd name="connsiteX26" fmla="*/ 447618 w 3389561"/>
                <a:gd name="connsiteY26" fmla="*/ 3135885 h 4697319"/>
                <a:gd name="connsiteX27" fmla="*/ 480053 w 3389561"/>
                <a:gd name="connsiteY27" fmla="*/ 3246486 h 4697319"/>
                <a:gd name="connsiteX28" fmla="*/ 739541 w 3389561"/>
                <a:gd name="connsiteY28" fmla="*/ 3415643 h 4697319"/>
                <a:gd name="connsiteX29" fmla="*/ 1307172 w 3389561"/>
                <a:gd name="connsiteY29" fmla="*/ 3614074 h 4697319"/>
                <a:gd name="connsiteX30" fmla="*/ 1362313 w 3389561"/>
                <a:gd name="connsiteY30" fmla="*/ 3653110 h 4697319"/>
                <a:gd name="connsiteX31" fmla="*/ 1430429 w 3389561"/>
                <a:gd name="connsiteY31" fmla="*/ 3721423 h 4697319"/>
                <a:gd name="connsiteX32" fmla="*/ 1446647 w 3389561"/>
                <a:gd name="connsiteY32" fmla="*/ 3851543 h 4697319"/>
                <a:gd name="connsiteX33" fmla="*/ 1569904 w 3389561"/>
                <a:gd name="connsiteY33" fmla="*/ 3643351 h 4697319"/>
                <a:gd name="connsiteX34" fmla="*/ 1920213 w 3389561"/>
                <a:gd name="connsiteY34" fmla="*/ 3279016 h 4697319"/>
                <a:gd name="connsiteX35" fmla="*/ 1978598 w 3389561"/>
                <a:gd name="connsiteY35" fmla="*/ 3226968 h 4697319"/>
                <a:gd name="connsiteX36" fmla="*/ 2033738 w 3389561"/>
                <a:gd name="connsiteY36" fmla="*/ 3233474 h 4697319"/>
                <a:gd name="connsiteX37" fmla="*/ 2092121 w 3389561"/>
                <a:gd name="connsiteY37" fmla="*/ 3292028 h 4697319"/>
                <a:gd name="connsiteX38" fmla="*/ 2221865 w 3389561"/>
                <a:gd name="connsiteY38" fmla="*/ 3662869 h 4697319"/>
                <a:gd name="connsiteX39" fmla="*/ 2358097 w 3389561"/>
                <a:gd name="connsiteY39" fmla="*/ 3740941 h 4697319"/>
                <a:gd name="connsiteX40" fmla="*/ 2507303 w 3389561"/>
                <a:gd name="connsiteY40" fmla="*/ 4098770 h 4697319"/>
                <a:gd name="connsiteX41" fmla="*/ 2851124 w 3389561"/>
                <a:gd name="connsiteY41" fmla="*/ 4316720 h 4697319"/>
                <a:gd name="connsiteX42" fmla="*/ 3032764 w 3389561"/>
                <a:gd name="connsiteY42" fmla="*/ 4534670 h 4697319"/>
                <a:gd name="connsiteX43" fmla="*/ 3087906 w 3389561"/>
                <a:gd name="connsiteY43" fmla="*/ 4606235 h 4697319"/>
                <a:gd name="connsiteX44" fmla="*/ 3120342 w 3389561"/>
                <a:gd name="connsiteY44" fmla="*/ 4694066 h 4697319"/>
                <a:gd name="connsiteX45" fmla="*/ 3240355 w 3389561"/>
                <a:gd name="connsiteY45" fmla="*/ 4697319 h 4697319"/>
                <a:gd name="connsiteX46" fmla="*/ 3185221 w 3389561"/>
                <a:gd name="connsiteY46" fmla="*/ 4609493 h 4697319"/>
                <a:gd name="connsiteX47" fmla="*/ 3279277 w 3389561"/>
                <a:gd name="connsiteY47" fmla="*/ 4589971 h 4697319"/>
                <a:gd name="connsiteX48" fmla="*/ 3389561 w 3389561"/>
                <a:gd name="connsiteY48" fmla="*/ 4606236 h 4697319"/>
                <a:gd name="connsiteX0" fmla="*/ 2736266 w 3389561"/>
                <a:gd name="connsiteY0" fmla="*/ 3051952 h 4697319"/>
                <a:gd name="connsiteX1" fmla="*/ 2293339 w 3389561"/>
                <a:gd name="connsiteY1" fmla="*/ 2288305 h 4697319"/>
                <a:gd name="connsiteX2" fmla="*/ 2364404 w 3389561"/>
                <a:gd name="connsiteY2" fmla="*/ 2050427 h 4697319"/>
                <a:gd name="connsiteX3" fmla="*/ 1553748 w 3389561"/>
                <a:gd name="connsiteY3" fmla="*/ 707100 h 4697319"/>
                <a:gd name="connsiteX4" fmla="*/ 1618556 w 3389561"/>
                <a:gd name="connsiteY4" fmla="*/ 592045 h 4697319"/>
                <a:gd name="connsiteX5" fmla="*/ 1592608 w 3389561"/>
                <a:gd name="connsiteY5" fmla="*/ 504214 h 4697319"/>
                <a:gd name="connsiteX6" fmla="*/ 1673699 w 3389561"/>
                <a:gd name="connsiteY6" fmla="*/ 403371 h 4697319"/>
                <a:gd name="connsiteX7" fmla="*/ 1449890 w 3389561"/>
                <a:gd name="connsiteY7" fmla="*/ 35784 h 4697319"/>
                <a:gd name="connsiteX8" fmla="*/ 1258518 w 3389561"/>
                <a:gd name="connsiteY8" fmla="*/ 0 h 4697319"/>
                <a:gd name="connsiteX9" fmla="*/ 1222838 w 3389561"/>
                <a:gd name="connsiteY9" fmla="*/ 169156 h 4697319"/>
                <a:gd name="connsiteX10" fmla="*/ 1148235 w 3389561"/>
                <a:gd name="connsiteY10" fmla="*/ 569274 h 4697319"/>
                <a:gd name="connsiteX11" fmla="*/ 1242300 w 3389561"/>
                <a:gd name="connsiteY11" fmla="*/ 611563 h 4697319"/>
                <a:gd name="connsiteX12" fmla="*/ 1456378 w 3389561"/>
                <a:gd name="connsiteY12" fmla="*/ 676622 h 4697319"/>
                <a:gd name="connsiteX13" fmla="*/ 1433672 w 3389561"/>
                <a:gd name="connsiteY13" fmla="*/ 1336979 h 4697319"/>
                <a:gd name="connsiteX14" fmla="*/ 1576390 w 3389561"/>
                <a:gd name="connsiteY14" fmla="*/ 1681796 h 4697319"/>
                <a:gd name="connsiteX15" fmla="*/ 1274736 w 3389561"/>
                <a:gd name="connsiteY15" fmla="*/ 1818422 h 4697319"/>
                <a:gd name="connsiteX16" fmla="*/ 1112556 w 3389561"/>
                <a:gd name="connsiteY16" fmla="*/ 1899747 h 4697319"/>
                <a:gd name="connsiteX17" fmla="*/ 989299 w 3389561"/>
                <a:gd name="connsiteY17" fmla="*/ 1948542 h 4697319"/>
                <a:gd name="connsiteX18" fmla="*/ 914696 w 3389561"/>
                <a:gd name="connsiteY18" fmla="*/ 1974566 h 4697319"/>
                <a:gd name="connsiteX19" fmla="*/ 835998 w 3389561"/>
                <a:gd name="connsiteY19" fmla="*/ 2105839 h 4697319"/>
                <a:gd name="connsiteX20" fmla="*/ 690887 w 3389561"/>
                <a:gd name="connsiteY20" fmla="*/ 2156733 h 4697319"/>
                <a:gd name="connsiteX21" fmla="*/ 408694 w 3389561"/>
                <a:gd name="connsiteY21" fmla="*/ 2696730 h 4697319"/>
                <a:gd name="connsiteX22" fmla="*/ 0 w 3389561"/>
                <a:gd name="connsiteY22" fmla="*/ 2755284 h 4697319"/>
                <a:gd name="connsiteX23" fmla="*/ 25949 w 3389561"/>
                <a:gd name="connsiteY23" fmla="*/ 3009017 h 4697319"/>
                <a:gd name="connsiteX24" fmla="*/ 197859 w 3389561"/>
                <a:gd name="connsiteY24" fmla="*/ 2976487 h 4697319"/>
                <a:gd name="connsiteX25" fmla="*/ 272462 w 3389561"/>
                <a:gd name="connsiteY25" fmla="*/ 3077330 h 4697319"/>
                <a:gd name="connsiteX26" fmla="*/ 447618 w 3389561"/>
                <a:gd name="connsiteY26" fmla="*/ 3135885 h 4697319"/>
                <a:gd name="connsiteX27" fmla="*/ 480053 w 3389561"/>
                <a:gd name="connsiteY27" fmla="*/ 3246486 h 4697319"/>
                <a:gd name="connsiteX28" fmla="*/ 739541 w 3389561"/>
                <a:gd name="connsiteY28" fmla="*/ 3415643 h 4697319"/>
                <a:gd name="connsiteX29" fmla="*/ 1307172 w 3389561"/>
                <a:gd name="connsiteY29" fmla="*/ 3614074 h 4697319"/>
                <a:gd name="connsiteX30" fmla="*/ 1362313 w 3389561"/>
                <a:gd name="connsiteY30" fmla="*/ 3653110 h 4697319"/>
                <a:gd name="connsiteX31" fmla="*/ 1430429 w 3389561"/>
                <a:gd name="connsiteY31" fmla="*/ 3721423 h 4697319"/>
                <a:gd name="connsiteX32" fmla="*/ 1446647 w 3389561"/>
                <a:gd name="connsiteY32" fmla="*/ 3851543 h 4697319"/>
                <a:gd name="connsiteX33" fmla="*/ 1569904 w 3389561"/>
                <a:gd name="connsiteY33" fmla="*/ 3643351 h 4697319"/>
                <a:gd name="connsiteX34" fmla="*/ 1920213 w 3389561"/>
                <a:gd name="connsiteY34" fmla="*/ 3279016 h 4697319"/>
                <a:gd name="connsiteX35" fmla="*/ 1978598 w 3389561"/>
                <a:gd name="connsiteY35" fmla="*/ 3226968 h 4697319"/>
                <a:gd name="connsiteX36" fmla="*/ 2033738 w 3389561"/>
                <a:gd name="connsiteY36" fmla="*/ 3233474 h 4697319"/>
                <a:gd name="connsiteX37" fmla="*/ 2092121 w 3389561"/>
                <a:gd name="connsiteY37" fmla="*/ 3292028 h 4697319"/>
                <a:gd name="connsiteX38" fmla="*/ 2221865 w 3389561"/>
                <a:gd name="connsiteY38" fmla="*/ 3662869 h 4697319"/>
                <a:gd name="connsiteX39" fmla="*/ 2358097 w 3389561"/>
                <a:gd name="connsiteY39" fmla="*/ 3740941 h 4697319"/>
                <a:gd name="connsiteX40" fmla="*/ 2507303 w 3389561"/>
                <a:gd name="connsiteY40" fmla="*/ 4098770 h 4697319"/>
                <a:gd name="connsiteX41" fmla="*/ 2851124 w 3389561"/>
                <a:gd name="connsiteY41" fmla="*/ 4316720 h 4697319"/>
                <a:gd name="connsiteX42" fmla="*/ 3032764 w 3389561"/>
                <a:gd name="connsiteY42" fmla="*/ 4534670 h 4697319"/>
                <a:gd name="connsiteX43" fmla="*/ 3087906 w 3389561"/>
                <a:gd name="connsiteY43" fmla="*/ 4606235 h 4697319"/>
                <a:gd name="connsiteX44" fmla="*/ 3120342 w 3389561"/>
                <a:gd name="connsiteY44" fmla="*/ 4694066 h 4697319"/>
                <a:gd name="connsiteX45" fmla="*/ 3240355 w 3389561"/>
                <a:gd name="connsiteY45" fmla="*/ 4697319 h 4697319"/>
                <a:gd name="connsiteX46" fmla="*/ 3185221 w 3389561"/>
                <a:gd name="connsiteY46" fmla="*/ 4609493 h 4697319"/>
                <a:gd name="connsiteX47" fmla="*/ 3279277 w 3389561"/>
                <a:gd name="connsiteY47" fmla="*/ 4589971 h 4697319"/>
                <a:gd name="connsiteX48" fmla="*/ 3389561 w 3389561"/>
                <a:gd name="connsiteY48" fmla="*/ 4606236 h 4697319"/>
                <a:gd name="connsiteX0" fmla="*/ 2736266 w 3389561"/>
                <a:gd name="connsiteY0" fmla="*/ 3051952 h 4697319"/>
                <a:gd name="connsiteX1" fmla="*/ 2293339 w 3389561"/>
                <a:gd name="connsiteY1" fmla="*/ 2288305 h 4697319"/>
                <a:gd name="connsiteX2" fmla="*/ 2364404 w 3389561"/>
                <a:gd name="connsiteY2" fmla="*/ 2050427 h 4697319"/>
                <a:gd name="connsiteX3" fmla="*/ 1638013 w 3389561"/>
                <a:gd name="connsiteY3" fmla="*/ 832764 h 4697319"/>
                <a:gd name="connsiteX4" fmla="*/ 1553748 w 3389561"/>
                <a:gd name="connsiteY4" fmla="*/ 707100 h 4697319"/>
                <a:gd name="connsiteX5" fmla="*/ 1618556 w 3389561"/>
                <a:gd name="connsiteY5" fmla="*/ 592045 h 4697319"/>
                <a:gd name="connsiteX6" fmla="*/ 1592608 w 3389561"/>
                <a:gd name="connsiteY6" fmla="*/ 504214 h 4697319"/>
                <a:gd name="connsiteX7" fmla="*/ 1673699 w 3389561"/>
                <a:gd name="connsiteY7" fmla="*/ 403371 h 4697319"/>
                <a:gd name="connsiteX8" fmla="*/ 1449890 w 3389561"/>
                <a:gd name="connsiteY8" fmla="*/ 35784 h 4697319"/>
                <a:gd name="connsiteX9" fmla="*/ 1258518 w 3389561"/>
                <a:gd name="connsiteY9" fmla="*/ 0 h 4697319"/>
                <a:gd name="connsiteX10" fmla="*/ 1222838 w 3389561"/>
                <a:gd name="connsiteY10" fmla="*/ 169156 h 4697319"/>
                <a:gd name="connsiteX11" fmla="*/ 1148235 w 3389561"/>
                <a:gd name="connsiteY11" fmla="*/ 569274 h 4697319"/>
                <a:gd name="connsiteX12" fmla="*/ 1242300 w 3389561"/>
                <a:gd name="connsiteY12" fmla="*/ 611563 h 4697319"/>
                <a:gd name="connsiteX13" fmla="*/ 1456378 w 3389561"/>
                <a:gd name="connsiteY13" fmla="*/ 676622 h 4697319"/>
                <a:gd name="connsiteX14" fmla="*/ 1433672 w 3389561"/>
                <a:gd name="connsiteY14" fmla="*/ 1336979 h 4697319"/>
                <a:gd name="connsiteX15" fmla="*/ 1576390 w 3389561"/>
                <a:gd name="connsiteY15" fmla="*/ 1681796 h 4697319"/>
                <a:gd name="connsiteX16" fmla="*/ 1274736 w 3389561"/>
                <a:gd name="connsiteY16" fmla="*/ 1818422 h 4697319"/>
                <a:gd name="connsiteX17" fmla="*/ 1112556 w 3389561"/>
                <a:gd name="connsiteY17" fmla="*/ 1899747 h 4697319"/>
                <a:gd name="connsiteX18" fmla="*/ 989299 w 3389561"/>
                <a:gd name="connsiteY18" fmla="*/ 1948542 h 4697319"/>
                <a:gd name="connsiteX19" fmla="*/ 914696 w 3389561"/>
                <a:gd name="connsiteY19" fmla="*/ 1974566 h 4697319"/>
                <a:gd name="connsiteX20" fmla="*/ 835998 w 3389561"/>
                <a:gd name="connsiteY20" fmla="*/ 2105839 h 4697319"/>
                <a:gd name="connsiteX21" fmla="*/ 690887 w 3389561"/>
                <a:gd name="connsiteY21" fmla="*/ 2156733 h 4697319"/>
                <a:gd name="connsiteX22" fmla="*/ 408694 w 3389561"/>
                <a:gd name="connsiteY22" fmla="*/ 2696730 h 4697319"/>
                <a:gd name="connsiteX23" fmla="*/ 0 w 3389561"/>
                <a:gd name="connsiteY23" fmla="*/ 2755284 h 4697319"/>
                <a:gd name="connsiteX24" fmla="*/ 25949 w 3389561"/>
                <a:gd name="connsiteY24" fmla="*/ 3009017 h 4697319"/>
                <a:gd name="connsiteX25" fmla="*/ 197859 w 3389561"/>
                <a:gd name="connsiteY25" fmla="*/ 2976487 h 4697319"/>
                <a:gd name="connsiteX26" fmla="*/ 272462 w 3389561"/>
                <a:gd name="connsiteY26" fmla="*/ 3077330 h 4697319"/>
                <a:gd name="connsiteX27" fmla="*/ 447618 w 3389561"/>
                <a:gd name="connsiteY27" fmla="*/ 3135885 h 4697319"/>
                <a:gd name="connsiteX28" fmla="*/ 480053 w 3389561"/>
                <a:gd name="connsiteY28" fmla="*/ 3246486 h 4697319"/>
                <a:gd name="connsiteX29" fmla="*/ 739541 w 3389561"/>
                <a:gd name="connsiteY29" fmla="*/ 3415643 h 4697319"/>
                <a:gd name="connsiteX30" fmla="*/ 1307172 w 3389561"/>
                <a:gd name="connsiteY30" fmla="*/ 3614074 h 4697319"/>
                <a:gd name="connsiteX31" fmla="*/ 1362313 w 3389561"/>
                <a:gd name="connsiteY31" fmla="*/ 3653110 h 4697319"/>
                <a:gd name="connsiteX32" fmla="*/ 1430429 w 3389561"/>
                <a:gd name="connsiteY32" fmla="*/ 3721423 h 4697319"/>
                <a:gd name="connsiteX33" fmla="*/ 1446647 w 3389561"/>
                <a:gd name="connsiteY33" fmla="*/ 3851543 h 4697319"/>
                <a:gd name="connsiteX34" fmla="*/ 1569904 w 3389561"/>
                <a:gd name="connsiteY34" fmla="*/ 3643351 h 4697319"/>
                <a:gd name="connsiteX35" fmla="*/ 1920213 w 3389561"/>
                <a:gd name="connsiteY35" fmla="*/ 3279016 h 4697319"/>
                <a:gd name="connsiteX36" fmla="*/ 1978598 w 3389561"/>
                <a:gd name="connsiteY36" fmla="*/ 3226968 h 4697319"/>
                <a:gd name="connsiteX37" fmla="*/ 2033738 w 3389561"/>
                <a:gd name="connsiteY37" fmla="*/ 3233474 h 4697319"/>
                <a:gd name="connsiteX38" fmla="*/ 2092121 w 3389561"/>
                <a:gd name="connsiteY38" fmla="*/ 3292028 h 4697319"/>
                <a:gd name="connsiteX39" fmla="*/ 2221865 w 3389561"/>
                <a:gd name="connsiteY39" fmla="*/ 3662869 h 4697319"/>
                <a:gd name="connsiteX40" fmla="*/ 2358097 w 3389561"/>
                <a:gd name="connsiteY40" fmla="*/ 3740941 h 4697319"/>
                <a:gd name="connsiteX41" fmla="*/ 2507303 w 3389561"/>
                <a:gd name="connsiteY41" fmla="*/ 4098770 h 4697319"/>
                <a:gd name="connsiteX42" fmla="*/ 2851124 w 3389561"/>
                <a:gd name="connsiteY42" fmla="*/ 4316720 h 4697319"/>
                <a:gd name="connsiteX43" fmla="*/ 3032764 w 3389561"/>
                <a:gd name="connsiteY43" fmla="*/ 4534670 h 4697319"/>
                <a:gd name="connsiteX44" fmla="*/ 3087906 w 3389561"/>
                <a:gd name="connsiteY44" fmla="*/ 4606235 h 4697319"/>
                <a:gd name="connsiteX45" fmla="*/ 3120342 w 3389561"/>
                <a:gd name="connsiteY45" fmla="*/ 4694066 h 4697319"/>
                <a:gd name="connsiteX46" fmla="*/ 3240355 w 3389561"/>
                <a:gd name="connsiteY46" fmla="*/ 4697319 h 4697319"/>
                <a:gd name="connsiteX47" fmla="*/ 3185221 w 3389561"/>
                <a:gd name="connsiteY47" fmla="*/ 4609493 h 4697319"/>
                <a:gd name="connsiteX48" fmla="*/ 3279277 w 3389561"/>
                <a:gd name="connsiteY48" fmla="*/ 4589971 h 4697319"/>
                <a:gd name="connsiteX49" fmla="*/ 3389561 w 3389561"/>
                <a:gd name="connsiteY49" fmla="*/ 4606236 h 4697319"/>
                <a:gd name="connsiteX0" fmla="*/ 2736266 w 3389561"/>
                <a:gd name="connsiteY0" fmla="*/ 3051952 h 4697319"/>
                <a:gd name="connsiteX1" fmla="*/ 2293339 w 3389561"/>
                <a:gd name="connsiteY1" fmla="*/ 2288305 h 4697319"/>
                <a:gd name="connsiteX2" fmla="*/ 2364404 w 3389561"/>
                <a:gd name="connsiteY2" fmla="*/ 2050427 h 4697319"/>
                <a:gd name="connsiteX3" fmla="*/ 1657474 w 3389561"/>
                <a:gd name="connsiteY3" fmla="*/ 827885 h 4697319"/>
                <a:gd name="connsiteX4" fmla="*/ 1553748 w 3389561"/>
                <a:gd name="connsiteY4" fmla="*/ 707100 h 4697319"/>
                <a:gd name="connsiteX5" fmla="*/ 1618556 w 3389561"/>
                <a:gd name="connsiteY5" fmla="*/ 592045 h 4697319"/>
                <a:gd name="connsiteX6" fmla="*/ 1592608 w 3389561"/>
                <a:gd name="connsiteY6" fmla="*/ 504214 h 4697319"/>
                <a:gd name="connsiteX7" fmla="*/ 1673699 w 3389561"/>
                <a:gd name="connsiteY7" fmla="*/ 403371 h 4697319"/>
                <a:gd name="connsiteX8" fmla="*/ 1449890 w 3389561"/>
                <a:gd name="connsiteY8" fmla="*/ 35784 h 4697319"/>
                <a:gd name="connsiteX9" fmla="*/ 1258518 w 3389561"/>
                <a:gd name="connsiteY9" fmla="*/ 0 h 4697319"/>
                <a:gd name="connsiteX10" fmla="*/ 1222838 w 3389561"/>
                <a:gd name="connsiteY10" fmla="*/ 169156 h 4697319"/>
                <a:gd name="connsiteX11" fmla="*/ 1148235 w 3389561"/>
                <a:gd name="connsiteY11" fmla="*/ 569274 h 4697319"/>
                <a:gd name="connsiteX12" fmla="*/ 1242300 w 3389561"/>
                <a:gd name="connsiteY12" fmla="*/ 611563 h 4697319"/>
                <a:gd name="connsiteX13" fmla="*/ 1456378 w 3389561"/>
                <a:gd name="connsiteY13" fmla="*/ 676622 h 4697319"/>
                <a:gd name="connsiteX14" fmla="*/ 1433672 w 3389561"/>
                <a:gd name="connsiteY14" fmla="*/ 1336979 h 4697319"/>
                <a:gd name="connsiteX15" fmla="*/ 1576390 w 3389561"/>
                <a:gd name="connsiteY15" fmla="*/ 1681796 h 4697319"/>
                <a:gd name="connsiteX16" fmla="*/ 1274736 w 3389561"/>
                <a:gd name="connsiteY16" fmla="*/ 1818422 h 4697319"/>
                <a:gd name="connsiteX17" fmla="*/ 1112556 w 3389561"/>
                <a:gd name="connsiteY17" fmla="*/ 1899747 h 4697319"/>
                <a:gd name="connsiteX18" fmla="*/ 989299 w 3389561"/>
                <a:gd name="connsiteY18" fmla="*/ 1948542 h 4697319"/>
                <a:gd name="connsiteX19" fmla="*/ 914696 w 3389561"/>
                <a:gd name="connsiteY19" fmla="*/ 1974566 h 4697319"/>
                <a:gd name="connsiteX20" fmla="*/ 835998 w 3389561"/>
                <a:gd name="connsiteY20" fmla="*/ 2105839 h 4697319"/>
                <a:gd name="connsiteX21" fmla="*/ 690887 w 3389561"/>
                <a:gd name="connsiteY21" fmla="*/ 2156733 h 4697319"/>
                <a:gd name="connsiteX22" fmla="*/ 408694 w 3389561"/>
                <a:gd name="connsiteY22" fmla="*/ 2696730 h 4697319"/>
                <a:gd name="connsiteX23" fmla="*/ 0 w 3389561"/>
                <a:gd name="connsiteY23" fmla="*/ 2755284 h 4697319"/>
                <a:gd name="connsiteX24" fmla="*/ 25949 w 3389561"/>
                <a:gd name="connsiteY24" fmla="*/ 3009017 h 4697319"/>
                <a:gd name="connsiteX25" fmla="*/ 197859 w 3389561"/>
                <a:gd name="connsiteY25" fmla="*/ 2976487 h 4697319"/>
                <a:gd name="connsiteX26" fmla="*/ 272462 w 3389561"/>
                <a:gd name="connsiteY26" fmla="*/ 3077330 h 4697319"/>
                <a:gd name="connsiteX27" fmla="*/ 447618 w 3389561"/>
                <a:gd name="connsiteY27" fmla="*/ 3135885 h 4697319"/>
                <a:gd name="connsiteX28" fmla="*/ 480053 w 3389561"/>
                <a:gd name="connsiteY28" fmla="*/ 3246486 h 4697319"/>
                <a:gd name="connsiteX29" fmla="*/ 739541 w 3389561"/>
                <a:gd name="connsiteY29" fmla="*/ 3415643 h 4697319"/>
                <a:gd name="connsiteX30" fmla="*/ 1307172 w 3389561"/>
                <a:gd name="connsiteY30" fmla="*/ 3614074 h 4697319"/>
                <a:gd name="connsiteX31" fmla="*/ 1362313 w 3389561"/>
                <a:gd name="connsiteY31" fmla="*/ 3653110 h 4697319"/>
                <a:gd name="connsiteX32" fmla="*/ 1430429 w 3389561"/>
                <a:gd name="connsiteY32" fmla="*/ 3721423 h 4697319"/>
                <a:gd name="connsiteX33" fmla="*/ 1446647 w 3389561"/>
                <a:gd name="connsiteY33" fmla="*/ 3851543 h 4697319"/>
                <a:gd name="connsiteX34" fmla="*/ 1569904 w 3389561"/>
                <a:gd name="connsiteY34" fmla="*/ 3643351 h 4697319"/>
                <a:gd name="connsiteX35" fmla="*/ 1920213 w 3389561"/>
                <a:gd name="connsiteY35" fmla="*/ 3279016 h 4697319"/>
                <a:gd name="connsiteX36" fmla="*/ 1978598 w 3389561"/>
                <a:gd name="connsiteY36" fmla="*/ 3226968 h 4697319"/>
                <a:gd name="connsiteX37" fmla="*/ 2033738 w 3389561"/>
                <a:gd name="connsiteY37" fmla="*/ 3233474 h 4697319"/>
                <a:gd name="connsiteX38" fmla="*/ 2092121 w 3389561"/>
                <a:gd name="connsiteY38" fmla="*/ 3292028 h 4697319"/>
                <a:gd name="connsiteX39" fmla="*/ 2221865 w 3389561"/>
                <a:gd name="connsiteY39" fmla="*/ 3662869 h 4697319"/>
                <a:gd name="connsiteX40" fmla="*/ 2358097 w 3389561"/>
                <a:gd name="connsiteY40" fmla="*/ 3740941 h 4697319"/>
                <a:gd name="connsiteX41" fmla="*/ 2507303 w 3389561"/>
                <a:gd name="connsiteY41" fmla="*/ 4098770 h 4697319"/>
                <a:gd name="connsiteX42" fmla="*/ 2851124 w 3389561"/>
                <a:gd name="connsiteY42" fmla="*/ 4316720 h 4697319"/>
                <a:gd name="connsiteX43" fmla="*/ 3032764 w 3389561"/>
                <a:gd name="connsiteY43" fmla="*/ 4534670 h 4697319"/>
                <a:gd name="connsiteX44" fmla="*/ 3087906 w 3389561"/>
                <a:gd name="connsiteY44" fmla="*/ 4606235 h 4697319"/>
                <a:gd name="connsiteX45" fmla="*/ 3120342 w 3389561"/>
                <a:gd name="connsiteY45" fmla="*/ 4694066 h 4697319"/>
                <a:gd name="connsiteX46" fmla="*/ 3240355 w 3389561"/>
                <a:gd name="connsiteY46" fmla="*/ 4697319 h 4697319"/>
                <a:gd name="connsiteX47" fmla="*/ 3185221 w 3389561"/>
                <a:gd name="connsiteY47" fmla="*/ 4609493 h 4697319"/>
                <a:gd name="connsiteX48" fmla="*/ 3279277 w 3389561"/>
                <a:gd name="connsiteY48" fmla="*/ 4589971 h 4697319"/>
                <a:gd name="connsiteX49" fmla="*/ 3389561 w 3389561"/>
                <a:gd name="connsiteY49" fmla="*/ 4606236 h 4697319"/>
                <a:gd name="connsiteX0" fmla="*/ 2736266 w 3389561"/>
                <a:gd name="connsiteY0" fmla="*/ 3051952 h 4697319"/>
                <a:gd name="connsiteX1" fmla="*/ 2293339 w 3389561"/>
                <a:gd name="connsiteY1" fmla="*/ 2288305 h 4697319"/>
                <a:gd name="connsiteX2" fmla="*/ 2364404 w 3389561"/>
                <a:gd name="connsiteY2" fmla="*/ 2050427 h 4697319"/>
                <a:gd name="connsiteX3" fmla="*/ 1754783 w 3389561"/>
                <a:gd name="connsiteY3" fmla="*/ 984029 h 4697319"/>
                <a:gd name="connsiteX4" fmla="*/ 1657474 w 3389561"/>
                <a:gd name="connsiteY4" fmla="*/ 827885 h 4697319"/>
                <a:gd name="connsiteX5" fmla="*/ 1553748 w 3389561"/>
                <a:gd name="connsiteY5" fmla="*/ 707100 h 4697319"/>
                <a:gd name="connsiteX6" fmla="*/ 1618556 w 3389561"/>
                <a:gd name="connsiteY6" fmla="*/ 592045 h 4697319"/>
                <a:gd name="connsiteX7" fmla="*/ 1592608 w 3389561"/>
                <a:gd name="connsiteY7" fmla="*/ 504214 h 4697319"/>
                <a:gd name="connsiteX8" fmla="*/ 1673699 w 3389561"/>
                <a:gd name="connsiteY8" fmla="*/ 403371 h 4697319"/>
                <a:gd name="connsiteX9" fmla="*/ 1449890 w 3389561"/>
                <a:gd name="connsiteY9" fmla="*/ 35784 h 4697319"/>
                <a:gd name="connsiteX10" fmla="*/ 1258518 w 3389561"/>
                <a:gd name="connsiteY10" fmla="*/ 0 h 4697319"/>
                <a:gd name="connsiteX11" fmla="*/ 1222838 w 3389561"/>
                <a:gd name="connsiteY11" fmla="*/ 169156 h 4697319"/>
                <a:gd name="connsiteX12" fmla="*/ 1148235 w 3389561"/>
                <a:gd name="connsiteY12" fmla="*/ 569274 h 4697319"/>
                <a:gd name="connsiteX13" fmla="*/ 1242300 w 3389561"/>
                <a:gd name="connsiteY13" fmla="*/ 611563 h 4697319"/>
                <a:gd name="connsiteX14" fmla="*/ 1456378 w 3389561"/>
                <a:gd name="connsiteY14" fmla="*/ 676622 h 4697319"/>
                <a:gd name="connsiteX15" fmla="*/ 1433672 w 3389561"/>
                <a:gd name="connsiteY15" fmla="*/ 1336979 h 4697319"/>
                <a:gd name="connsiteX16" fmla="*/ 1576390 w 3389561"/>
                <a:gd name="connsiteY16" fmla="*/ 1681796 h 4697319"/>
                <a:gd name="connsiteX17" fmla="*/ 1274736 w 3389561"/>
                <a:gd name="connsiteY17" fmla="*/ 1818422 h 4697319"/>
                <a:gd name="connsiteX18" fmla="*/ 1112556 w 3389561"/>
                <a:gd name="connsiteY18" fmla="*/ 1899747 h 4697319"/>
                <a:gd name="connsiteX19" fmla="*/ 989299 w 3389561"/>
                <a:gd name="connsiteY19" fmla="*/ 1948542 h 4697319"/>
                <a:gd name="connsiteX20" fmla="*/ 914696 w 3389561"/>
                <a:gd name="connsiteY20" fmla="*/ 1974566 h 4697319"/>
                <a:gd name="connsiteX21" fmla="*/ 835998 w 3389561"/>
                <a:gd name="connsiteY21" fmla="*/ 2105839 h 4697319"/>
                <a:gd name="connsiteX22" fmla="*/ 690887 w 3389561"/>
                <a:gd name="connsiteY22" fmla="*/ 2156733 h 4697319"/>
                <a:gd name="connsiteX23" fmla="*/ 408694 w 3389561"/>
                <a:gd name="connsiteY23" fmla="*/ 2696730 h 4697319"/>
                <a:gd name="connsiteX24" fmla="*/ 0 w 3389561"/>
                <a:gd name="connsiteY24" fmla="*/ 2755284 h 4697319"/>
                <a:gd name="connsiteX25" fmla="*/ 25949 w 3389561"/>
                <a:gd name="connsiteY25" fmla="*/ 3009017 h 4697319"/>
                <a:gd name="connsiteX26" fmla="*/ 197859 w 3389561"/>
                <a:gd name="connsiteY26" fmla="*/ 2976487 h 4697319"/>
                <a:gd name="connsiteX27" fmla="*/ 272462 w 3389561"/>
                <a:gd name="connsiteY27" fmla="*/ 3077330 h 4697319"/>
                <a:gd name="connsiteX28" fmla="*/ 447618 w 3389561"/>
                <a:gd name="connsiteY28" fmla="*/ 3135885 h 4697319"/>
                <a:gd name="connsiteX29" fmla="*/ 480053 w 3389561"/>
                <a:gd name="connsiteY29" fmla="*/ 3246486 h 4697319"/>
                <a:gd name="connsiteX30" fmla="*/ 739541 w 3389561"/>
                <a:gd name="connsiteY30" fmla="*/ 3415643 h 4697319"/>
                <a:gd name="connsiteX31" fmla="*/ 1307172 w 3389561"/>
                <a:gd name="connsiteY31" fmla="*/ 3614074 h 4697319"/>
                <a:gd name="connsiteX32" fmla="*/ 1362313 w 3389561"/>
                <a:gd name="connsiteY32" fmla="*/ 3653110 h 4697319"/>
                <a:gd name="connsiteX33" fmla="*/ 1430429 w 3389561"/>
                <a:gd name="connsiteY33" fmla="*/ 3721423 h 4697319"/>
                <a:gd name="connsiteX34" fmla="*/ 1446647 w 3389561"/>
                <a:gd name="connsiteY34" fmla="*/ 3851543 h 4697319"/>
                <a:gd name="connsiteX35" fmla="*/ 1569904 w 3389561"/>
                <a:gd name="connsiteY35" fmla="*/ 3643351 h 4697319"/>
                <a:gd name="connsiteX36" fmla="*/ 1920213 w 3389561"/>
                <a:gd name="connsiteY36" fmla="*/ 3279016 h 4697319"/>
                <a:gd name="connsiteX37" fmla="*/ 1978598 w 3389561"/>
                <a:gd name="connsiteY37" fmla="*/ 3226968 h 4697319"/>
                <a:gd name="connsiteX38" fmla="*/ 2033738 w 3389561"/>
                <a:gd name="connsiteY38" fmla="*/ 3233474 h 4697319"/>
                <a:gd name="connsiteX39" fmla="*/ 2092121 w 3389561"/>
                <a:gd name="connsiteY39" fmla="*/ 3292028 h 4697319"/>
                <a:gd name="connsiteX40" fmla="*/ 2221865 w 3389561"/>
                <a:gd name="connsiteY40" fmla="*/ 3662869 h 4697319"/>
                <a:gd name="connsiteX41" fmla="*/ 2358097 w 3389561"/>
                <a:gd name="connsiteY41" fmla="*/ 3740941 h 4697319"/>
                <a:gd name="connsiteX42" fmla="*/ 2507303 w 3389561"/>
                <a:gd name="connsiteY42" fmla="*/ 4098770 h 4697319"/>
                <a:gd name="connsiteX43" fmla="*/ 2851124 w 3389561"/>
                <a:gd name="connsiteY43" fmla="*/ 4316720 h 4697319"/>
                <a:gd name="connsiteX44" fmla="*/ 3032764 w 3389561"/>
                <a:gd name="connsiteY44" fmla="*/ 4534670 h 4697319"/>
                <a:gd name="connsiteX45" fmla="*/ 3087906 w 3389561"/>
                <a:gd name="connsiteY45" fmla="*/ 4606235 h 4697319"/>
                <a:gd name="connsiteX46" fmla="*/ 3120342 w 3389561"/>
                <a:gd name="connsiteY46" fmla="*/ 4694066 h 4697319"/>
                <a:gd name="connsiteX47" fmla="*/ 3240355 w 3389561"/>
                <a:gd name="connsiteY47" fmla="*/ 4697319 h 4697319"/>
                <a:gd name="connsiteX48" fmla="*/ 3185221 w 3389561"/>
                <a:gd name="connsiteY48" fmla="*/ 4609493 h 4697319"/>
                <a:gd name="connsiteX49" fmla="*/ 3279277 w 3389561"/>
                <a:gd name="connsiteY49" fmla="*/ 4589971 h 4697319"/>
                <a:gd name="connsiteX50" fmla="*/ 3389561 w 3389561"/>
                <a:gd name="connsiteY50" fmla="*/ 4606236 h 4697319"/>
                <a:gd name="connsiteX0" fmla="*/ 2736266 w 3389561"/>
                <a:gd name="connsiteY0" fmla="*/ 3051952 h 4697319"/>
                <a:gd name="connsiteX1" fmla="*/ 2293339 w 3389561"/>
                <a:gd name="connsiteY1" fmla="*/ 2288305 h 4697319"/>
                <a:gd name="connsiteX2" fmla="*/ 2364404 w 3389561"/>
                <a:gd name="connsiteY2" fmla="*/ 2050427 h 4697319"/>
                <a:gd name="connsiteX3" fmla="*/ 1735321 w 3389561"/>
                <a:gd name="connsiteY3" fmla="*/ 998668 h 4697319"/>
                <a:gd name="connsiteX4" fmla="*/ 1657474 w 3389561"/>
                <a:gd name="connsiteY4" fmla="*/ 827885 h 4697319"/>
                <a:gd name="connsiteX5" fmla="*/ 1553748 w 3389561"/>
                <a:gd name="connsiteY5" fmla="*/ 707100 h 4697319"/>
                <a:gd name="connsiteX6" fmla="*/ 1618556 w 3389561"/>
                <a:gd name="connsiteY6" fmla="*/ 592045 h 4697319"/>
                <a:gd name="connsiteX7" fmla="*/ 1592608 w 3389561"/>
                <a:gd name="connsiteY7" fmla="*/ 504214 h 4697319"/>
                <a:gd name="connsiteX8" fmla="*/ 1673699 w 3389561"/>
                <a:gd name="connsiteY8" fmla="*/ 403371 h 4697319"/>
                <a:gd name="connsiteX9" fmla="*/ 1449890 w 3389561"/>
                <a:gd name="connsiteY9" fmla="*/ 35784 h 4697319"/>
                <a:gd name="connsiteX10" fmla="*/ 1258518 w 3389561"/>
                <a:gd name="connsiteY10" fmla="*/ 0 h 4697319"/>
                <a:gd name="connsiteX11" fmla="*/ 1222838 w 3389561"/>
                <a:gd name="connsiteY11" fmla="*/ 169156 h 4697319"/>
                <a:gd name="connsiteX12" fmla="*/ 1148235 w 3389561"/>
                <a:gd name="connsiteY12" fmla="*/ 569274 h 4697319"/>
                <a:gd name="connsiteX13" fmla="*/ 1242300 w 3389561"/>
                <a:gd name="connsiteY13" fmla="*/ 611563 h 4697319"/>
                <a:gd name="connsiteX14" fmla="*/ 1456378 w 3389561"/>
                <a:gd name="connsiteY14" fmla="*/ 676622 h 4697319"/>
                <a:gd name="connsiteX15" fmla="*/ 1433672 w 3389561"/>
                <a:gd name="connsiteY15" fmla="*/ 1336979 h 4697319"/>
                <a:gd name="connsiteX16" fmla="*/ 1576390 w 3389561"/>
                <a:gd name="connsiteY16" fmla="*/ 1681796 h 4697319"/>
                <a:gd name="connsiteX17" fmla="*/ 1274736 w 3389561"/>
                <a:gd name="connsiteY17" fmla="*/ 1818422 h 4697319"/>
                <a:gd name="connsiteX18" fmla="*/ 1112556 w 3389561"/>
                <a:gd name="connsiteY18" fmla="*/ 1899747 h 4697319"/>
                <a:gd name="connsiteX19" fmla="*/ 989299 w 3389561"/>
                <a:gd name="connsiteY19" fmla="*/ 1948542 h 4697319"/>
                <a:gd name="connsiteX20" fmla="*/ 914696 w 3389561"/>
                <a:gd name="connsiteY20" fmla="*/ 1974566 h 4697319"/>
                <a:gd name="connsiteX21" fmla="*/ 835998 w 3389561"/>
                <a:gd name="connsiteY21" fmla="*/ 2105839 h 4697319"/>
                <a:gd name="connsiteX22" fmla="*/ 690887 w 3389561"/>
                <a:gd name="connsiteY22" fmla="*/ 2156733 h 4697319"/>
                <a:gd name="connsiteX23" fmla="*/ 408694 w 3389561"/>
                <a:gd name="connsiteY23" fmla="*/ 2696730 h 4697319"/>
                <a:gd name="connsiteX24" fmla="*/ 0 w 3389561"/>
                <a:gd name="connsiteY24" fmla="*/ 2755284 h 4697319"/>
                <a:gd name="connsiteX25" fmla="*/ 25949 w 3389561"/>
                <a:gd name="connsiteY25" fmla="*/ 3009017 h 4697319"/>
                <a:gd name="connsiteX26" fmla="*/ 197859 w 3389561"/>
                <a:gd name="connsiteY26" fmla="*/ 2976487 h 4697319"/>
                <a:gd name="connsiteX27" fmla="*/ 272462 w 3389561"/>
                <a:gd name="connsiteY27" fmla="*/ 3077330 h 4697319"/>
                <a:gd name="connsiteX28" fmla="*/ 447618 w 3389561"/>
                <a:gd name="connsiteY28" fmla="*/ 3135885 h 4697319"/>
                <a:gd name="connsiteX29" fmla="*/ 480053 w 3389561"/>
                <a:gd name="connsiteY29" fmla="*/ 3246486 h 4697319"/>
                <a:gd name="connsiteX30" fmla="*/ 739541 w 3389561"/>
                <a:gd name="connsiteY30" fmla="*/ 3415643 h 4697319"/>
                <a:gd name="connsiteX31" fmla="*/ 1307172 w 3389561"/>
                <a:gd name="connsiteY31" fmla="*/ 3614074 h 4697319"/>
                <a:gd name="connsiteX32" fmla="*/ 1362313 w 3389561"/>
                <a:gd name="connsiteY32" fmla="*/ 3653110 h 4697319"/>
                <a:gd name="connsiteX33" fmla="*/ 1430429 w 3389561"/>
                <a:gd name="connsiteY33" fmla="*/ 3721423 h 4697319"/>
                <a:gd name="connsiteX34" fmla="*/ 1446647 w 3389561"/>
                <a:gd name="connsiteY34" fmla="*/ 3851543 h 4697319"/>
                <a:gd name="connsiteX35" fmla="*/ 1569904 w 3389561"/>
                <a:gd name="connsiteY35" fmla="*/ 3643351 h 4697319"/>
                <a:gd name="connsiteX36" fmla="*/ 1920213 w 3389561"/>
                <a:gd name="connsiteY36" fmla="*/ 3279016 h 4697319"/>
                <a:gd name="connsiteX37" fmla="*/ 1978598 w 3389561"/>
                <a:gd name="connsiteY37" fmla="*/ 3226968 h 4697319"/>
                <a:gd name="connsiteX38" fmla="*/ 2033738 w 3389561"/>
                <a:gd name="connsiteY38" fmla="*/ 3233474 h 4697319"/>
                <a:gd name="connsiteX39" fmla="*/ 2092121 w 3389561"/>
                <a:gd name="connsiteY39" fmla="*/ 3292028 h 4697319"/>
                <a:gd name="connsiteX40" fmla="*/ 2221865 w 3389561"/>
                <a:gd name="connsiteY40" fmla="*/ 3662869 h 4697319"/>
                <a:gd name="connsiteX41" fmla="*/ 2358097 w 3389561"/>
                <a:gd name="connsiteY41" fmla="*/ 3740941 h 4697319"/>
                <a:gd name="connsiteX42" fmla="*/ 2507303 w 3389561"/>
                <a:gd name="connsiteY42" fmla="*/ 4098770 h 4697319"/>
                <a:gd name="connsiteX43" fmla="*/ 2851124 w 3389561"/>
                <a:gd name="connsiteY43" fmla="*/ 4316720 h 4697319"/>
                <a:gd name="connsiteX44" fmla="*/ 3032764 w 3389561"/>
                <a:gd name="connsiteY44" fmla="*/ 4534670 h 4697319"/>
                <a:gd name="connsiteX45" fmla="*/ 3087906 w 3389561"/>
                <a:gd name="connsiteY45" fmla="*/ 4606235 h 4697319"/>
                <a:gd name="connsiteX46" fmla="*/ 3120342 w 3389561"/>
                <a:gd name="connsiteY46" fmla="*/ 4694066 h 4697319"/>
                <a:gd name="connsiteX47" fmla="*/ 3240355 w 3389561"/>
                <a:gd name="connsiteY47" fmla="*/ 4697319 h 4697319"/>
                <a:gd name="connsiteX48" fmla="*/ 3185221 w 3389561"/>
                <a:gd name="connsiteY48" fmla="*/ 4609493 h 4697319"/>
                <a:gd name="connsiteX49" fmla="*/ 3279277 w 3389561"/>
                <a:gd name="connsiteY49" fmla="*/ 4589971 h 4697319"/>
                <a:gd name="connsiteX50" fmla="*/ 3389561 w 3389561"/>
                <a:gd name="connsiteY50" fmla="*/ 4606236 h 4697319"/>
                <a:gd name="connsiteX0" fmla="*/ 2736266 w 3389561"/>
                <a:gd name="connsiteY0" fmla="*/ 3051952 h 4697319"/>
                <a:gd name="connsiteX1" fmla="*/ 2293339 w 3389561"/>
                <a:gd name="connsiteY1" fmla="*/ 2288305 h 4697319"/>
                <a:gd name="connsiteX2" fmla="*/ 2364404 w 3389561"/>
                <a:gd name="connsiteY2" fmla="*/ 2050427 h 4697319"/>
                <a:gd name="connsiteX3" fmla="*/ 1861822 w 3389561"/>
                <a:gd name="connsiteY3" fmla="*/ 1223123 h 4697319"/>
                <a:gd name="connsiteX4" fmla="*/ 1735321 w 3389561"/>
                <a:gd name="connsiteY4" fmla="*/ 998668 h 4697319"/>
                <a:gd name="connsiteX5" fmla="*/ 1657474 w 3389561"/>
                <a:gd name="connsiteY5" fmla="*/ 827885 h 4697319"/>
                <a:gd name="connsiteX6" fmla="*/ 1553748 w 3389561"/>
                <a:gd name="connsiteY6" fmla="*/ 707100 h 4697319"/>
                <a:gd name="connsiteX7" fmla="*/ 1618556 w 3389561"/>
                <a:gd name="connsiteY7" fmla="*/ 592045 h 4697319"/>
                <a:gd name="connsiteX8" fmla="*/ 1592608 w 3389561"/>
                <a:gd name="connsiteY8" fmla="*/ 504214 h 4697319"/>
                <a:gd name="connsiteX9" fmla="*/ 1673699 w 3389561"/>
                <a:gd name="connsiteY9" fmla="*/ 403371 h 4697319"/>
                <a:gd name="connsiteX10" fmla="*/ 1449890 w 3389561"/>
                <a:gd name="connsiteY10" fmla="*/ 35784 h 4697319"/>
                <a:gd name="connsiteX11" fmla="*/ 1258518 w 3389561"/>
                <a:gd name="connsiteY11" fmla="*/ 0 h 4697319"/>
                <a:gd name="connsiteX12" fmla="*/ 1222838 w 3389561"/>
                <a:gd name="connsiteY12" fmla="*/ 169156 h 4697319"/>
                <a:gd name="connsiteX13" fmla="*/ 1148235 w 3389561"/>
                <a:gd name="connsiteY13" fmla="*/ 569274 h 4697319"/>
                <a:gd name="connsiteX14" fmla="*/ 1242300 w 3389561"/>
                <a:gd name="connsiteY14" fmla="*/ 611563 h 4697319"/>
                <a:gd name="connsiteX15" fmla="*/ 1456378 w 3389561"/>
                <a:gd name="connsiteY15" fmla="*/ 676622 h 4697319"/>
                <a:gd name="connsiteX16" fmla="*/ 1433672 w 3389561"/>
                <a:gd name="connsiteY16" fmla="*/ 1336979 h 4697319"/>
                <a:gd name="connsiteX17" fmla="*/ 1576390 w 3389561"/>
                <a:gd name="connsiteY17" fmla="*/ 1681796 h 4697319"/>
                <a:gd name="connsiteX18" fmla="*/ 1274736 w 3389561"/>
                <a:gd name="connsiteY18" fmla="*/ 1818422 h 4697319"/>
                <a:gd name="connsiteX19" fmla="*/ 1112556 w 3389561"/>
                <a:gd name="connsiteY19" fmla="*/ 1899747 h 4697319"/>
                <a:gd name="connsiteX20" fmla="*/ 989299 w 3389561"/>
                <a:gd name="connsiteY20" fmla="*/ 1948542 h 4697319"/>
                <a:gd name="connsiteX21" fmla="*/ 914696 w 3389561"/>
                <a:gd name="connsiteY21" fmla="*/ 1974566 h 4697319"/>
                <a:gd name="connsiteX22" fmla="*/ 835998 w 3389561"/>
                <a:gd name="connsiteY22" fmla="*/ 2105839 h 4697319"/>
                <a:gd name="connsiteX23" fmla="*/ 690887 w 3389561"/>
                <a:gd name="connsiteY23" fmla="*/ 2156733 h 4697319"/>
                <a:gd name="connsiteX24" fmla="*/ 408694 w 3389561"/>
                <a:gd name="connsiteY24" fmla="*/ 2696730 h 4697319"/>
                <a:gd name="connsiteX25" fmla="*/ 0 w 3389561"/>
                <a:gd name="connsiteY25" fmla="*/ 2755284 h 4697319"/>
                <a:gd name="connsiteX26" fmla="*/ 25949 w 3389561"/>
                <a:gd name="connsiteY26" fmla="*/ 3009017 h 4697319"/>
                <a:gd name="connsiteX27" fmla="*/ 197859 w 3389561"/>
                <a:gd name="connsiteY27" fmla="*/ 2976487 h 4697319"/>
                <a:gd name="connsiteX28" fmla="*/ 272462 w 3389561"/>
                <a:gd name="connsiteY28" fmla="*/ 3077330 h 4697319"/>
                <a:gd name="connsiteX29" fmla="*/ 447618 w 3389561"/>
                <a:gd name="connsiteY29" fmla="*/ 3135885 h 4697319"/>
                <a:gd name="connsiteX30" fmla="*/ 480053 w 3389561"/>
                <a:gd name="connsiteY30" fmla="*/ 3246486 h 4697319"/>
                <a:gd name="connsiteX31" fmla="*/ 739541 w 3389561"/>
                <a:gd name="connsiteY31" fmla="*/ 3415643 h 4697319"/>
                <a:gd name="connsiteX32" fmla="*/ 1307172 w 3389561"/>
                <a:gd name="connsiteY32" fmla="*/ 3614074 h 4697319"/>
                <a:gd name="connsiteX33" fmla="*/ 1362313 w 3389561"/>
                <a:gd name="connsiteY33" fmla="*/ 3653110 h 4697319"/>
                <a:gd name="connsiteX34" fmla="*/ 1430429 w 3389561"/>
                <a:gd name="connsiteY34" fmla="*/ 3721423 h 4697319"/>
                <a:gd name="connsiteX35" fmla="*/ 1446647 w 3389561"/>
                <a:gd name="connsiteY35" fmla="*/ 3851543 h 4697319"/>
                <a:gd name="connsiteX36" fmla="*/ 1569904 w 3389561"/>
                <a:gd name="connsiteY36" fmla="*/ 3643351 h 4697319"/>
                <a:gd name="connsiteX37" fmla="*/ 1920213 w 3389561"/>
                <a:gd name="connsiteY37" fmla="*/ 3279016 h 4697319"/>
                <a:gd name="connsiteX38" fmla="*/ 1978598 w 3389561"/>
                <a:gd name="connsiteY38" fmla="*/ 3226968 h 4697319"/>
                <a:gd name="connsiteX39" fmla="*/ 2033738 w 3389561"/>
                <a:gd name="connsiteY39" fmla="*/ 3233474 h 4697319"/>
                <a:gd name="connsiteX40" fmla="*/ 2092121 w 3389561"/>
                <a:gd name="connsiteY40" fmla="*/ 3292028 h 4697319"/>
                <a:gd name="connsiteX41" fmla="*/ 2221865 w 3389561"/>
                <a:gd name="connsiteY41" fmla="*/ 3662869 h 4697319"/>
                <a:gd name="connsiteX42" fmla="*/ 2358097 w 3389561"/>
                <a:gd name="connsiteY42" fmla="*/ 3740941 h 4697319"/>
                <a:gd name="connsiteX43" fmla="*/ 2507303 w 3389561"/>
                <a:gd name="connsiteY43" fmla="*/ 4098770 h 4697319"/>
                <a:gd name="connsiteX44" fmla="*/ 2851124 w 3389561"/>
                <a:gd name="connsiteY44" fmla="*/ 4316720 h 4697319"/>
                <a:gd name="connsiteX45" fmla="*/ 3032764 w 3389561"/>
                <a:gd name="connsiteY45" fmla="*/ 4534670 h 4697319"/>
                <a:gd name="connsiteX46" fmla="*/ 3087906 w 3389561"/>
                <a:gd name="connsiteY46" fmla="*/ 4606235 h 4697319"/>
                <a:gd name="connsiteX47" fmla="*/ 3120342 w 3389561"/>
                <a:gd name="connsiteY47" fmla="*/ 4694066 h 4697319"/>
                <a:gd name="connsiteX48" fmla="*/ 3240355 w 3389561"/>
                <a:gd name="connsiteY48" fmla="*/ 4697319 h 4697319"/>
                <a:gd name="connsiteX49" fmla="*/ 3185221 w 3389561"/>
                <a:gd name="connsiteY49" fmla="*/ 4609493 h 4697319"/>
                <a:gd name="connsiteX50" fmla="*/ 3279277 w 3389561"/>
                <a:gd name="connsiteY50" fmla="*/ 4589971 h 4697319"/>
                <a:gd name="connsiteX51" fmla="*/ 3389561 w 3389561"/>
                <a:gd name="connsiteY51" fmla="*/ 4606236 h 4697319"/>
                <a:gd name="connsiteX0" fmla="*/ 2736266 w 3389561"/>
                <a:gd name="connsiteY0" fmla="*/ 3051952 h 4697319"/>
                <a:gd name="connsiteX1" fmla="*/ 2293339 w 3389561"/>
                <a:gd name="connsiteY1" fmla="*/ 2288305 h 4697319"/>
                <a:gd name="connsiteX2" fmla="*/ 2364404 w 3389561"/>
                <a:gd name="connsiteY2" fmla="*/ 2050427 h 4697319"/>
                <a:gd name="connsiteX3" fmla="*/ 1939669 w 3389561"/>
                <a:gd name="connsiteY3" fmla="*/ 1071859 h 4697319"/>
                <a:gd name="connsiteX4" fmla="*/ 1735321 w 3389561"/>
                <a:gd name="connsiteY4" fmla="*/ 998668 h 4697319"/>
                <a:gd name="connsiteX5" fmla="*/ 1657474 w 3389561"/>
                <a:gd name="connsiteY5" fmla="*/ 827885 h 4697319"/>
                <a:gd name="connsiteX6" fmla="*/ 1553748 w 3389561"/>
                <a:gd name="connsiteY6" fmla="*/ 707100 h 4697319"/>
                <a:gd name="connsiteX7" fmla="*/ 1618556 w 3389561"/>
                <a:gd name="connsiteY7" fmla="*/ 592045 h 4697319"/>
                <a:gd name="connsiteX8" fmla="*/ 1592608 w 3389561"/>
                <a:gd name="connsiteY8" fmla="*/ 504214 h 4697319"/>
                <a:gd name="connsiteX9" fmla="*/ 1673699 w 3389561"/>
                <a:gd name="connsiteY9" fmla="*/ 403371 h 4697319"/>
                <a:gd name="connsiteX10" fmla="*/ 1449890 w 3389561"/>
                <a:gd name="connsiteY10" fmla="*/ 35784 h 4697319"/>
                <a:gd name="connsiteX11" fmla="*/ 1258518 w 3389561"/>
                <a:gd name="connsiteY11" fmla="*/ 0 h 4697319"/>
                <a:gd name="connsiteX12" fmla="*/ 1222838 w 3389561"/>
                <a:gd name="connsiteY12" fmla="*/ 169156 h 4697319"/>
                <a:gd name="connsiteX13" fmla="*/ 1148235 w 3389561"/>
                <a:gd name="connsiteY13" fmla="*/ 569274 h 4697319"/>
                <a:gd name="connsiteX14" fmla="*/ 1242300 w 3389561"/>
                <a:gd name="connsiteY14" fmla="*/ 611563 h 4697319"/>
                <a:gd name="connsiteX15" fmla="*/ 1456378 w 3389561"/>
                <a:gd name="connsiteY15" fmla="*/ 676622 h 4697319"/>
                <a:gd name="connsiteX16" fmla="*/ 1433672 w 3389561"/>
                <a:gd name="connsiteY16" fmla="*/ 1336979 h 4697319"/>
                <a:gd name="connsiteX17" fmla="*/ 1576390 w 3389561"/>
                <a:gd name="connsiteY17" fmla="*/ 1681796 h 4697319"/>
                <a:gd name="connsiteX18" fmla="*/ 1274736 w 3389561"/>
                <a:gd name="connsiteY18" fmla="*/ 1818422 h 4697319"/>
                <a:gd name="connsiteX19" fmla="*/ 1112556 w 3389561"/>
                <a:gd name="connsiteY19" fmla="*/ 1899747 h 4697319"/>
                <a:gd name="connsiteX20" fmla="*/ 989299 w 3389561"/>
                <a:gd name="connsiteY20" fmla="*/ 1948542 h 4697319"/>
                <a:gd name="connsiteX21" fmla="*/ 914696 w 3389561"/>
                <a:gd name="connsiteY21" fmla="*/ 1974566 h 4697319"/>
                <a:gd name="connsiteX22" fmla="*/ 835998 w 3389561"/>
                <a:gd name="connsiteY22" fmla="*/ 2105839 h 4697319"/>
                <a:gd name="connsiteX23" fmla="*/ 690887 w 3389561"/>
                <a:gd name="connsiteY23" fmla="*/ 2156733 h 4697319"/>
                <a:gd name="connsiteX24" fmla="*/ 408694 w 3389561"/>
                <a:gd name="connsiteY24" fmla="*/ 2696730 h 4697319"/>
                <a:gd name="connsiteX25" fmla="*/ 0 w 3389561"/>
                <a:gd name="connsiteY25" fmla="*/ 2755284 h 4697319"/>
                <a:gd name="connsiteX26" fmla="*/ 25949 w 3389561"/>
                <a:gd name="connsiteY26" fmla="*/ 3009017 h 4697319"/>
                <a:gd name="connsiteX27" fmla="*/ 197859 w 3389561"/>
                <a:gd name="connsiteY27" fmla="*/ 2976487 h 4697319"/>
                <a:gd name="connsiteX28" fmla="*/ 272462 w 3389561"/>
                <a:gd name="connsiteY28" fmla="*/ 3077330 h 4697319"/>
                <a:gd name="connsiteX29" fmla="*/ 447618 w 3389561"/>
                <a:gd name="connsiteY29" fmla="*/ 3135885 h 4697319"/>
                <a:gd name="connsiteX30" fmla="*/ 480053 w 3389561"/>
                <a:gd name="connsiteY30" fmla="*/ 3246486 h 4697319"/>
                <a:gd name="connsiteX31" fmla="*/ 739541 w 3389561"/>
                <a:gd name="connsiteY31" fmla="*/ 3415643 h 4697319"/>
                <a:gd name="connsiteX32" fmla="*/ 1307172 w 3389561"/>
                <a:gd name="connsiteY32" fmla="*/ 3614074 h 4697319"/>
                <a:gd name="connsiteX33" fmla="*/ 1362313 w 3389561"/>
                <a:gd name="connsiteY33" fmla="*/ 3653110 h 4697319"/>
                <a:gd name="connsiteX34" fmla="*/ 1430429 w 3389561"/>
                <a:gd name="connsiteY34" fmla="*/ 3721423 h 4697319"/>
                <a:gd name="connsiteX35" fmla="*/ 1446647 w 3389561"/>
                <a:gd name="connsiteY35" fmla="*/ 3851543 h 4697319"/>
                <a:gd name="connsiteX36" fmla="*/ 1569904 w 3389561"/>
                <a:gd name="connsiteY36" fmla="*/ 3643351 h 4697319"/>
                <a:gd name="connsiteX37" fmla="*/ 1920213 w 3389561"/>
                <a:gd name="connsiteY37" fmla="*/ 3279016 h 4697319"/>
                <a:gd name="connsiteX38" fmla="*/ 1978598 w 3389561"/>
                <a:gd name="connsiteY38" fmla="*/ 3226968 h 4697319"/>
                <a:gd name="connsiteX39" fmla="*/ 2033738 w 3389561"/>
                <a:gd name="connsiteY39" fmla="*/ 3233474 h 4697319"/>
                <a:gd name="connsiteX40" fmla="*/ 2092121 w 3389561"/>
                <a:gd name="connsiteY40" fmla="*/ 3292028 h 4697319"/>
                <a:gd name="connsiteX41" fmla="*/ 2221865 w 3389561"/>
                <a:gd name="connsiteY41" fmla="*/ 3662869 h 4697319"/>
                <a:gd name="connsiteX42" fmla="*/ 2358097 w 3389561"/>
                <a:gd name="connsiteY42" fmla="*/ 3740941 h 4697319"/>
                <a:gd name="connsiteX43" fmla="*/ 2507303 w 3389561"/>
                <a:gd name="connsiteY43" fmla="*/ 4098770 h 4697319"/>
                <a:gd name="connsiteX44" fmla="*/ 2851124 w 3389561"/>
                <a:gd name="connsiteY44" fmla="*/ 4316720 h 4697319"/>
                <a:gd name="connsiteX45" fmla="*/ 3032764 w 3389561"/>
                <a:gd name="connsiteY45" fmla="*/ 4534670 h 4697319"/>
                <a:gd name="connsiteX46" fmla="*/ 3087906 w 3389561"/>
                <a:gd name="connsiteY46" fmla="*/ 4606235 h 4697319"/>
                <a:gd name="connsiteX47" fmla="*/ 3120342 w 3389561"/>
                <a:gd name="connsiteY47" fmla="*/ 4694066 h 4697319"/>
                <a:gd name="connsiteX48" fmla="*/ 3240355 w 3389561"/>
                <a:gd name="connsiteY48" fmla="*/ 4697319 h 4697319"/>
                <a:gd name="connsiteX49" fmla="*/ 3185221 w 3389561"/>
                <a:gd name="connsiteY49" fmla="*/ 4609493 h 4697319"/>
                <a:gd name="connsiteX50" fmla="*/ 3279277 w 3389561"/>
                <a:gd name="connsiteY50" fmla="*/ 4589971 h 4697319"/>
                <a:gd name="connsiteX51" fmla="*/ 3389561 w 3389561"/>
                <a:gd name="connsiteY51" fmla="*/ 4606236 h 4697319"/>
                <a:gd name="connsiteX0" fmla="*/ 2736266 w 3389561"/>
                <a:gd name="connsiteY0" fmla="*/ 3051952 h 4697319"/>
                <a:gd name="connsiteX1" fmla="*/ 2293339 w 3389561"/>
                <a:gd name="connsiteY1" fmla="*/ 2288305 h 4697319"/>
                <a:gd name="connsiteX2" fmla="*/ 2447116 w 3389561"/>
                <a:gd name="connsiteY2" fmla="*/ 2289521 h 4697319"/>
                <a:gd name="connsiteX3" fmla="*/ 1939669 w 3389561"/>
                <a:gd name="connsiteY3" fmla="*/ 1071859 h 4697319"/>
                <a:gd name="connsiteX4" fmla="*/ 1735321 w 3389561"/>
                <a:gd name="connsiteY4" fmla="*/ 998668 h 4697319"/>
                <a:gd name="connsiteX5" fmla="*/ 1657474 w 3389561"/>
                <a:gd name="connsiteY5" fmla="*/ 827885 h 4697319"/>
                <a:gd name="connsiteX6" fmla="*/ 1553748 w 3389561"/>
                <a:gd name="connsiteY6" fmla="*/ 707100 h 4697319"/>
                <a:gd name="connsiteX7" fmla="*/ 1618556 w 3389561"/>
                <a:gd name="connsiteY7" fmla="*/ 592045 h 4697319"/>
                <a:gd name="connsiteX8" fmla="*/ 1592608 w 3389561"/>
                <a:gd name="connsiteY8" fmla="*/ 504214 h 4697319"/>
                <a:gd name="connsiteX9" fmla="*/ 1673699 w 3389561"/>
                <a:gd name="connsiteY9" fmla="*/ 403371 h 4697319"/>
                <a:gd name="connsiteX10" fmla="*/ 1449890 w 3389561"/>
                <a:gd name="connsiteY10" fmla="*/ 35784 h 4697319"/>
                <a:gd name="connsiteX11" fmla="*/ 1258518 w 3389561"/>
                <a:gd name="connsiteY11" fmla="*/ 0 h 4697319"/>
                <a:gd name="connsiteX12" fmla="*/ 1222838 w 3389561"/>
                <a:gd name="connsiteY12" fmla="*/ 169156 h 4697319"/>
                <a:gd name="connsiteX13" fmla="*/ 1148235 w 3389561"/>
                <a:gd name="connsiteY13" fmla="*/ 569274 h 4697319"/>
                <a:gd name="connsiteX14" fmla="*/ 1242300 w 3389561"/>
                <a:gd name="connsiteY14" fmla="*/ 611563 h 4697319"/>
                <a:gd name="connsiteX15" fmla="*/ 1456378 w 3389561"/>
                <a:gd name="connsiteY15" fmla="*/ 676622 h 4697319"/>
                <a:gd name="connsiteX16" fmla="*/ 1433672 w 3389561"/>
                <a:gd name="connsiteY16" fmla="*/ 1336979 h 4697319"/>
                <a:gd name="connsiteX17" fmla="*/ 1576390 w 3389561"/>
                <a:gd name="connsiteY17" fmla="*/ 1681796 h 4697319"/>
                <a:gd name="connsiteX18" fmla="*/ 1274736 w 3389561"/>
                <a:gd name="connsiteY18" fmla="*/ 1818422 h 4697319"/>
                <a:gd name="connsiteX19" fmla="*/ 1112556 w 3389561"/>
                <a:gd name="connsiteY19" fmla="*/ 1899747 h 4697319"/>
                <a:gd name="connsiteX20" fmla="*/ 989299 w 3389561"/>
                <a:gd name="connsiteY20" fmla="*/ 1948542 h 4697319"/>
                <a:gd name="connsiteX21" fmla="*/ 914696 w 3389561"/>
                <a:gd name="connsiteY21" fmla="*/ 1974566 h 4697319"/>
                <a:gd name="connsiteX22" fmla="*/ 835998 w 3389561"/>
                <a:gd name="connsiteY22" fmla="*/ 2105839 h 4697319"/>
                <a:gd name="connsiteX23" fmla="*/ 690887 w 3389561"/>
                <a:gd name="connsiteY23" fmla="*/ 2156733 h 4697319"/>
                <a:gd name="connsiteX24" fmla="*/ 408694 w 3389561"/>
                <a:gd name="connsiteY24" fmla="*/ 2696730 h 4697319"/>
                <a:gd name="connsiteX25" fmla="*/ 0 w 3389561"/>
                <a:gd name="connsiteY25" fmla="*/ 2755284 h 4697319"/>
                <a:gd name="connsiteX26" fmla="*/ 25949 w 3389561"/>
                <a:gd name="connsiteY26" fmla="*/ 3009017 h 4697319"/>
                <a:gd name="connsiteX27" fmla="*/ 197859 w 3389561"/>
                <a:gd name="connsiteY27" fmla="*/ 2976487 h 4697319"/>
                <a:gd name="connsiteX28" fmla="*/ 272462 w 3389561"/>
                <a:gd name="connsiteY28" fmla="*/ 3077330 h 4697319"/>
                <a:gd name="connsiteX29" fmla="*/ 447618 w 3389561"/>
                <a:gd name="connsiteY29" fmla="*/ 3135885 h 4697319"/>
                <a:gd name="connsiteX30" fmla="*/ 480053 w 3389561"/>
                <a:gd name="connsiteY30" fmla="*/ 3246486 h 4697319"/>
                <a:gd name="connsiteX31" fmla="*/ 739541 w 3389561"/>
                <a:gd name="connsiteY31" fmla="*/ 3415643 h 4697319"/>
                <a:gd name="connsiteX32" fmla="*/ 1307172 w 3389561"/>
                <a:gd name="connsiteY32" fmla="*/ 3614074 h 4697319"/>
                <a:gd name="connsiteX33" fmla="*/ 1362313 w 3389561"/>
                <a:gd name="connsiteY33" fmla="*/ 3653110 h 4697319"/>
                <a:gd name="connsiteX34" fmla="*/ 1430429 w 3389561"/>
                <a:gd name="connsiteY34" fmla="*/ 3721423 h 4697319"/>
                <a:gd name="connsiteX35" fmla="*/ 1446647 w 3389561"/>
                <a:gd name="connsiteY35" fmla="*/ 3851543 h 4697319"/>
                <a:gd name="connsiteX36" fmla="*/ 1569904 w 3389561"/>
                <a:gd name="connsiteY36" fmla="*/ 3643351 h 4697319"/>
                <a:gd name="connsiteX37" fmla="*/ 1920213 w 3389561"/>
                <a:gd name="connsiteY37" fmla="*/ 3279016 h 4697319"/>
                <a:gd name="connsiteX38" fmla="*/ 1978598 w 3389561"/>
                <a:gd name="connsiteY38" fmla="*/ 3226968 h 4697319"/>
                <a:gd name="connsiteX39" fmla="*/ 2033738 w 3389561"/>
                <a:gd name="connsiteY39" fmla="*/ 3233474 h 4697319"/>
                <a:gd name="connsiteX40" fmla="*/ 2092121 w 3389561"/>
                <a:gd name="connsiteY40" fmla="*/ 3292028 h 4697319"/>
                <a:gd name="connsiteX41" fmla="*/ 2221865 w 3389561"/>
                <a:gd name="connsiteY41" fmla="*/ 3662869 h 4697319"/>
                <a:gd name="connsiteX42" fmla="*/ 2358097 w 3389561"/>
                <a:gd name="connsiteY42" fmla="*/ 3740941 h 4697319"/>
                <a:gd name="connsiteX43" fmla="*/ 2507303 w 3389561"/>
                <a:gd name="connsiteY43" fmla="*/ 4098770 h 4697319"/>
                <a:gd name="connsiteX44" fmla="*/ 2851124 w 3389561"/>
                <a:gd name="connsiteY44" fmla="*/ 4316720 h 4697319"/>
                <a:gd name="connsiteX45" fmla="*/ 3032764 w 3389561"/>
                <a:gd name="connsiteY45" fmla="*/ 4534670 h 4697319"/>
                <a:gd name="connsiteX46" fmla="*/ 3087906 w 3389561"/>
                <a:gd name="connsiteY46" fmla="*/ 4606235 h 4697319"/>
                <a:gd name="connsiteX47" fmla="*/ 3120342 w 3389561"/>
                <a:gd name="connsiteY47" fmla="*/ 4694066 h 4697319"/>
                <a:gd name="connsiteX48" fmla="*/ 3240355 w 3389561"/>
                <a:gd name="connsiteY48" fmla="*/ 4697319 h 4697319"/>
                <a:gd name="connsiteX49" fmla="*/ 3185221 w 3389561"/>
                <a:gd name="connsiteY49" fmla="*/ 4609493 h 4697319"/>
                <a:gd name="connsiteX50" fmla="*/ 3279277 w 3389561"/>
                <a:gd name="connsiteY50" fmla="*/ 4589971 h 4697319"/>
                <a:gd name="connsiteX51" fmla="*/ 3389561 w 3389561"/>
                <a:gd name="connsiteY51" fmla="*/ 4606236 h 4697319"/>
                <a:gd name="connsiteX0" fmla="*/ 2736266 w 3389561"/>
                <a:gd name="connsiteY0" fmla="*/ 3051952 h 4697319"/>
                <a:gd name="connsiteX1" fmla="*/ 2458763 w 3389561"/>
                <a:gd name="connsiteY1" fmla="*/ 2517640 h 4697319"/>
                <a:gd name="connsiteX2" fmla="*/ 2447116 w 3389561"/>
                <a:gd name="connsiteY2" fmla="*/ 2289521 h 4697319"/>
                <a:gd name="connsiteX3" fmla="*/ 1939669 w 3389561"/>
                <a:gd name="connsiteY3" fmla="*/ 1071859 h 4697319"/>
                <a:gd name="connsiteX4" fmla="*/ 1735321 w 3389561"/>
                <a:gd name="connsiteY4" fmla="*/ 998668 h 4697319"/>
                <a:gd name="connsiteX5" fmla="*/ 1657474 w 3389561"/>
                <a:gd name="connsiteY5" fmla="*/ 827885 h 4697319"/>
                <a:gd name="connsiteX6" fmla="*/ 1553748 w 3389561"/>
                <a:gd name="connsiteY6" fmla="*/ 707100 h 4697319"/>
                <a:gd name="connsiteX7" fmla="*/ 1618556 w 3389561"/>
                <a:gd name="connsiteY7" fmla="*/ 592045 h 4697319"/>
                <a:gd name="connsiteX8" fmla="*/ 1592608 w 3389561"/>
                <a:gd name="connsiteY8" fmla="*/ 504214 h 4697319"/>
                <a:gd name="connsiteX9" fmla="*/ 1673699 w 3389561"/>
                <a:gd name="connsiteY9" fmla="*/ 403371 h 4697319"/>
                <a:gd name="connsiteX10" fmla="*/ 1449890 w 3389561"/>
                <a:gd name="connsiteY10" fmla="*/ 35784 h 4697319"/>
                <a:gd name="connsiteX11" fmla="*/ 1258518 w 3389561"/>
                <a:gd name="connsiteY11" fmla="*/ 0 h 4697319"/>
                <a:gd name="connsiteX12" fmla="*/ 1222838 w 3389561"/>
                <a:gd name="connsiteY12" fmla="*/ 169156 h 4697319"/>
                <a:gd name="connsiteX13" fmla="*/ 1148235 w 3389561"/>
                <a:gd name="connsiteY13" fmla="*/ 569274 h 4697319"/>
                <a:gd name="connsiteX14" fmla="*/ 1242300 w 3389561"/>
                <a:gd name="connsiteY14" fmla="*/ 611563 h 4697319"/>
                <a:gd name="connsiteX15" fmla="*/ 1456378 w 3389561"/>
                <a:gd name="connsiteY15" fmla="*/ 676622 h 4697319"/>
                <a:gd name="connsiteX16" fmla="*/ 1433672 w 3389561"/>
                <a:gd name="connsiteY16" fmla="*/ 1336979 h 4697319"/>
                <a:gd name="connsiteX17" fmla="*/ 1576390 w 3389561"/>
                <a:gd name="connsiteY17" fmla="*/ 1681796 h 4697319"/>
                <a:gd name="connsiteX18" fmla="*/ 1274736 w 3389561"/>
                <a:gd name="connsiteY18" fmla="*/ 1818422 h 4697319"/>
                <a:gd name="connsiteX19" fmla="*/ 1112556 w 3389561"/>
                <a:gd name="connsiteY19" fmla="*/ 1899747 h 4697319"/>
                <a:gd name="connsiteX20" fmla="*/ 989299 w 3389561"/>
                <a:gd name="connsiteY20" fmla="*/ 1948542 h 4697319"/>
                <a:gd name="connsiteX21" fmla="*/ 914696 w 3389561"/>
                <a:gd name="connsiteY21" fmla="*/ 1974566 h 4697319"/>
                <a:gd name="connsiteX22" fmla="*/ 835998 w 3389561"/>
                <a:gd name="connsiteY22" fmla="*/ 2105839 h 4697319"/>
                <a:gd name="connsiteX23" fmla="*/ 690887 w 3389561"/>
                <a:gd name="connsiteY23" fmla="*/ 2156733 h 4697319"/>
                <a:gd name="connsiteX24" fmla="*/ 408694 w 3389561"/>
                <a:gd name="connsiteY24" fmla="*/ 2696730 h 4697319"/>
                <a:gd name="connsiteX25" fmla="*/ 0 w 3389561"/>
                <a:gd name="connsiteY25" fmla="*/ 2755284 h 4697319"/>
                <a:gd name="connsiteX26" fmla="*/ 25949 w 3389561"/>
                <a:gd name="connsiteY26" fmla="*/ 3009017 h 4697319"/>
                <a:gd name="connsiteX27" fmla="*/ 197859 w 3389561"/>
                <a:gd name="connsiteY27" fmla="*/ 2976487 h 4697319"/>
                <a:gd name="connsiteX28" fmla="*/ 272462 w 3389561"/>
                <a:gd name="connsiteY28" fmla="*/ 3077330 h 4697319"/>
                <a:gd name="connsiteX29" fmla="*/ 447618 w 3389561"/>
                <a:gd name="connsiteY29" fmla="*/ 3135885 h 4697319"/>
                <a:gd name="connsiteX30" fmla="*/ 480053 w 3389561"/>
                <a:gd name="connsiteY30" fmla="*/ 3246486 h 4697319"/>
                <a:gd name="connsiteX31" fmla="*/ 739541 w 3389561"/>
                <a:gd name="connsiteY31" fmla="*/ 3415643 h 4697319"/>
                <a:gd name="connsiteX32" fmla="*/ 1307172 w 3389561"/>
                <a:gd name="connsiteY32" fmla="*/ 3614074 h 4697319"/>
                <a:gd name="connsiteX33" fmla="*/ 1362313 w 3389561"/>
                <a:gd name="connsiteY33" fmla="*/ 3653110 h 4697319"/>
                <a:gd name="connsiteX34" fmla="*/ 1430429 w 3389561"/>
                <a:gd name="connsiteY34" fmla="*/ 3721423 h 4697319"/>
                <a:gd name="connsiteX35" fmla="*/ 1446647 w 3389561"/>
                <a:gd name="connsiteY35" fmla="*/ 3851543 h 4697319"/>
                <a:gd name="connsiteX36" fmla="*/ 1569904 w 3389561"/>
                <a:gd name="connsiteY36" fmla="*/ 3643351 h 4697319"/>
                <a:gd name="connsiteX37" fmla="*/ 1920213 w 3389561"/>
                <a:gd name="connsiteY37" fmla="*/ 3279016 h 4697319"/>
                <a:gd name="connsiteX38" fmla="*/ 1978598 w 3389561"/>
                <a:gd name="connsiteY38" fmla="*/ 3226968 h 4697319"/>
                <a:gd name="connsiteX39" fmla="*/ 2033738 w 3389561"/>
                <a:gd name="connsiteY39" fmla="*/ 3233474 h 4697319"/>
                <a:gd name="connsiteX40" fmla="*/ 2092121 w 3389561"/>
                <a:gd name="connsiteY40" fmla="*/ 3292028 h 4697319"/>
                <a:gd name="connsiteX41" fmla="*/ 2221865 w 3389561"/>
                <a:gd name="connsiteY41" fmla="*/ 3662869 h 4697319"/>
                <a:gd name="connsiteX42" fmla="*/ 2358097 w 3389561"/>
                <a:gd name="connsiteY42" fmla="*/ 3740941 h 4697319"/>
                <a:gd name="connsiteX43" fmla="*/ 2507303 w 3389561"/>
                <a:gd name="connsiteY43" fmla="*/ 4098770 h 4697319"/>
                <a:gd name="connsiteX44" fmla="*/ 2851124 w 3389561"/>
                <a:gd name="connsiteY44" fmla="*/ 4316720 h 4697319"/>
                <a:gd name="connsiteX45" fmla="*/ 3032764 w 3389561"/>
                <a:gd name="connsiteY45" fmla="*/ 4534670 h 4697319"/>
                <a:gd name="connsiteX46" fmla="*/ 3087906 w 3389561"/>
                <a:gd name="connsiteY46" fmla="*/ 4606235 h 4697319"/>
                <a:gd name="connsiteX47" fmla="*/ 3120342 w 3389561"/>
                <a:gd name="connsiteY47" fmla="*/ 4694066 h 4697319"/>
                <a:gd name="connsiteX48" fmla="*/ 3240355 w 3389561"/>
                <a:gd name="connsiteY48" fmla="*/ 4697319 h 4697319"/>
                <a:gd name="connsiteX49" fmla="*/ 3185221 w 3389561"/>
                <a:gd name="connsiteY49" fmla="*/ 4609493 h 4697319"/>
                <a:gd name="connsiteX50" fmla="*/ 3279277 w 3389561"/>
                <a:gd name="connsiteY50" fmla="*/ 4589971 h 4697319"/>
                <a:gd name="connsiteX51" fmla="*/ 3389561 w 3389561"/>
                <a:gd name="connsiteY51" fmla="*/ 4606236 h 4697319"/>
                <a:gd name="connsiteX0" fmla="*/ 2736266 w 3389561"/>
                <a:gd name="connsiteY0" fmla="*/ 3051952 h 4697319"/>
                <a:gd name="connsiteX1" fmla="*/ 2458763 w 3389561"/>
                <a:gd name="connsiteY1" fmla="*/ 2517640 h 4697319"/>
                <a:gd name="connsiteX2" fmla="*/ 2388731 w 3389561"/>
                <a:gd name="connsiteY2" fmla="*/ 2118739 h 4697319"/>
                <a:gd name="connsiteX3" fmla="*/ 1939669 w 3389561"/>
                <a:gd name="connsiteY3" fmla="*/ 1071859 h 4697319"/>
                <a:gd name="connsiteX4" fmla="*/ 1735321 w 3389561"/>
                <a:gd name="connsiteY4" fmla="*/ 998668 h 4697319"/>
                <a:gd name="connsiteX5" fmla="*/ 1657474 w 3389561"/>
                <a:gd name="connsiteY5" fmla="*/ 827885 h 4697319"/>
                <a:gd name="connsiteX6" fmla="*/ 1553748 w 3389561"/>
                <a:gd name="connsiteY6" fmla="*/ 707100 h 4697319"/>
                <a:gd name="connsiteX7" fmla="*/ 1618556 w 3389561"/>
                <a:gd name="connsiteY7" fmla="*/ 592045 h 4697319"/>
                <a:gd name="connsiteX8" fmla="*/ 1592608 w 3389561"/>
                <a:gd name="connsiteY8" fmla="*/ 504214 h 4697319"/>
                <a:gd name="connsiteX9" fmla="*/ 1673699 w 3389561"/>
                <a:gd name="connsiteY9" fmla="*/ 403371 h 4697319"/>
                <a:gd name="connsiteX10" fmla="*/ 1449890 w 3389561"/>
                <a:gd name="connsiteY10" fmla="*/ 35784 h 4697319"/>
                <a:gd name="connsiteX11" fmla="*/ 1258518 w 3389561"/>
                <a:gd name="connsiteY11" fmla="*/ 0 h 4697319"/>
                <a:gd name="connsiteX12" fmla="*/ 1222838 w 3389561"/>
                <a:gd name="connsiteY12" fmla="*/ 169156 h 4697319"/>
                <a:gd name="connsiteX13" fmla="*/ 1148235 w 3389561"/>
                <a:gd name="connsiteY13" fmla="*/ 569274 h 4697319"/>
                <a:gd name="connsiteX14" fmla="*/ 1242300 w 3389561"/>
                <a:gd name="connsiteY14" fmla="*/ 611563 h 4697319"/>
                <a:gd name="connsiteX15" fmla="*/ 1456378 w 3389561"/>
                <a:gd name="connsiteY15" fmla="*/ 676622 h 4697319"/>
                <a:gd name="connsiteX16" fmla="*/ 1433672 w 3389561"/>
                <a:gd name="connsiteY16" fmla="*/ 1336979 h 4697319"/>
                <a:gd name="connsiteX17" fmla="*/ 1576390 w 3389561"/>
                <a:gd name="connsiteY17" fmla="*/ 1681796 h 4697319"/>
                <a:gd name="connsiteX18" fmla="*/ 1274736 w 3389561"/>
                <a:gd name="connsiteY18" fmla="*/ 1818422 h 4697319"/>
                <a:gd name="connsiteX19" fmla="*/ 1112556 w 3389561"/>
                <a:gd name="connsiteY19" fmla="*/ 1899747 h 4697319"/>
                <a:gd name="connsiteX20" fmla="*/ 989299 w 3389561"/>
                <a:gd name="connsiteY20" fmla="*/ 1948542 h 4697319"/>
                <a:gd name="connsiteX21" fmla="*/ 914696 w 3389561"/>
                <a:gd name="connsiteY21" fmla="*/ 1974566 h 4697319"/>
                <a:gd name="connsiteX22" fmla="*/ 835998 w 3389561"/>
                <a:gd name="connsiteY22" fmla="*/ 2105839 h 4697319"/>
                <a:gd name="connsiteX23" fmla="*/ 690887 w 3389561"/>
                <a:gd name="connsiteY23" fmla="*/ 2156733 h 4697319"/>
                <a:gd name="connsiteX24" fmla="*/ 408694 w 3389561"/>
                <a:gd name="connsiteY24" fmla="*/ 2696730 h 4697319"/>
                <a:gd name="connsiteX25" fmla="*/ 0 w 3389561"/>
                <a:gd name="connsiteY25" fmla="*/ 2755284 h 4697319"/>
                <a:gd name="connsiteX26" fmla="*/ 25949 w 3389561"/>
                <a:gd name="connsiteY26" fmla="*/ 3009017 h 4697319"/>
                <a:gd name="connsiteX27" fmla="*/ 197859 w 3389561"/>
                <a:gd name="connsiteY27" fmla="*/ 2976487 h 4697319"/>
                <a:gd name="connsiteX28" fmla="*/ 272462 w 3389561"/>
                <a:gd name="connsiteY28" fmla="*/ 3077330 h 4697319"/>
                <a:gd name="connsiteX29" fmla="*/ 447618 w 3389561"/>
                <a:gd name="connsiteY29" fmla="*/ 3135885 h 4697319"/>
                <a:gd name="connsiteX30" fmla="*/ 480053 w 3389561"/>
                <a:gd name="connsiteY30" fmla="*/ 3246486 h 4697319"/>
                <a:gd name="connsiteX31" fmla="*/ 739541 w 3389561"/>
                <a:gd name="connsiteY31" fmla="*/ 3415643 h 4697319"/>
                <a:gd name="connsiteX32" fmla="*/ 1307172 w 3389561"/>
                <a:gd name="connsiteY32" fmla="*/ 3614074 h 4697319"/>
                <a:gd name="connsiteX33" fmla="*/ 1362313 w 3389561"/>
                <a:gd name="connsiteY33" fmla="*/ 3653110 h 4697319"/>
                <a:gd name="connsiteX34" fmla="*/ 1430429 w 3389561"/>
                <a:gd name="connsiteY34" fmla="*/ 3721423 h 4697319"/>
                <a:gd name="connsiteX35" fmla="*/ 1446647 w 3389561"/>
                <a:gd name="connsiteY35" fmla="*/ 3851543 h 4697319"/>
                <a:gd name="connsiteX36" fmla="*/ 1569904 w 3389561"/>
                <a:gd name="connsiteY36" fmla="*/ 3643351 h 4697319"/>
                <a:gd name="connsiteX37" fmla="*/ 1920213 w 3389561"/>
                <a:gd name="connsiteY37" fmla="*/ 3279016 h 4697319"/>
                <a:gd name="connsiteX38" fmla="*/ 1978598 w 3389561"/>
                <a:gd name="connsiteY38" fmla="*/ 3226968 h 4697319"/>
                <a:gd name="connsiteX39" fmla="*/ 2033738 w 3389561"/>
                <a:gd name="connsiteY39" fmla="*/ 3233474 h 4697319"/>
                <a:gd name="connsiteX40" fmla="*/ 2092121 w 3389561"/>
                <a:gd name="connsiteY40" fmla="*/ 3292028 h 4697319"/>
                <a:gd name="connsiteX41" fmla="*/ 2221865 w 3389561"/>
                <a:gd name="connsiteY41" fmla="*/ 3662869 h 4697319"/>
                <a:gd name="connsiteX42" fmla="*/ 2358097 w 3389561"/>
                <a:gd name="connsiteY42" fmla="*/ 3740941 h 4697319"/>
                <a:gd name="connsiteX43" fmla="*/ 2507303 w 3389561"/>
                <a:gd name="connsiteY43" fmla="*/ 4098770 h 4697319"/>
                <a:gd name="connsiteX44" fmla="*/ 2851124 w 3389561"/>
                <a:gd name="connsiteY44" fmla="*/ 4316720 h 4697319"/>
                <a:gd name="connsiteX45" fmla="*/ 3032764 w 3389561"/>
                <a:gd name="connsiteY45" fmla="*/ 4534670 h 4697319"/>
                <a:gd name="connsiteX46" fmla="*/ 3087906 w 3389561"/>
                <a:gd name="connsiteY46" fmla="*/ 4606235 h 4697319"/>
                <a:gd name="connsiteX47" fmla="*/ 3120342 w 3389561"/>
                <a:gd name="connsiteY47" fmla="*/ 4694066 h 4697319"/>
                <a:gd name="connsiteX48" fmla="*/ 3240355 w 3389561"/>
                <a:gd name="connsiteY48" fmla="*/ 4697319 h 4697319"/>
                <a:gd name="connsiteX49" fmla="*/ 3185221 w 3389561"/>
                <a:gd name="connsiteY49" fmla="*/ 4609493 h 4697319"/>
                <a:gd name="connsiteX50" fmla="*/ 3279277 w 3389561"/>
                <a:gd name="connsiteY50" fmla="*/ 4589971 h 4697319"/>
                <a:gd name="connsiteX51" fmla="*/ 3389561 w 3389561"/>
                <a:gd name="connsiteY51" fmla="*/ 4606236 h 4697319"/>
                <a:gd name="connsiteX0" fmla="*/ 2736266 w 3389561"/>
                <a:gd name="connsiteY0" fmla="*/ 3051952 h 4697319"/>
                <a:gd name="connsiteX1" fmla="*/ 2351724 w 3389561"/>
                <a:gd name="connsiteY1" fmla="*/ 2327341 h 4697319"/>
                <a:gd name="connsiteX2" fmla="*/ 2388731 w 3389561"/>
                <a:gd name="connsiteY2" fmla="*/ 2118739 h 4697319"/>
                <a:gd name="connsiteX3" fmla="*/ 1939669 w 3389561"/>
                <a:gd name="connsiteY3" fmla="*/ 1071859 h 4697319"/>
                <a:gd name="connsiteX4" fmla="*/ 1735321 w 3389561"/>
                <a:gd name="connsiteY4" fmla="*/ 998668 h 4697319"/>
                <a:gd name="connsiteX5" fmla="*/ 1657474 w 3389561"/>
                <a:gd name="connsiteY5" fmla="*/ 827885 h 4697319"/>
                <a:gd name="connsiteX6" fmla="*/ 1553748 w 3389561"/>
                <a:gd name="connsiteY6" fmla="*/ 707100 h 4697319"/>
                <a:gd name="connsiteX7" fmla="*/ 1618556 w 3389561"/>
                <a:gd name="connsiteY7" fmla="*/ 592045 h 4697319"/>
                <a:gd name="connsiteX8" fmla="*/ 1592608 w 3389561"/>
                <a:gd name="connsiteY8" fmla="*/ 504214 h 4697319"/>
                <a:gd name="connsiteX9" fmla="*/ 1673699 w 3389561"/>
                <a:gd name="connsiteY9" fmla="*/ 403371 h 4697319"/>
                <a:gd name="connsiteX10" fmla="*/ 1449890 w 3389561"/>
                <a:gd name="connsiteY10" fmla="*/ 35784 h 4697319"/>
                <a:gd name="connsiteX11" fmla="*/ 1258518 w 3389561"/>
                <a:gd name="connsiteY11" fmla="*/ 0 h 4697319"/>
                <a:gd name="connsiteX12" fmla="*/ 1222838 w 3389561"/>
                <a:gd name="connsiteY12" fmla="*/ 169156 h 4697319"/>
                <a:gd name="connsiteX13" fmla="*/ 1148235 w 3389561"/>
                <a:gd name="connsiteY13" fmla="*/ 569274 h 4697319"/>
                <a:gd name="connsiteX14" fmla="*/ 1242300 w 3389561"/>
                <a:gd name="connsiteY14" fmla="*/ 611563 h 4697319"/>
                <a:gd name="connsiteX15" fmla="*/ 1456378 w 3389561"/>
                <a:gd name="connsiteY15" fmla="*/ 676622 h 4697319"/>
                <a:gd name="connsiteX16" fmla="*/ 1433672 w 3389561"/>
                <a:gd name="connsiteY16" fmla="*/ 1336979 h 4697319"/>
                <a:gd name="connsiteX17" fmla="*/ 1576390 w 3389561"/>
                <a:gd name="connsiteY17" fmla="*/ 1681796 h 4697319"/>
                <a:gd name="connsiteX18" fmla="*/ 1274736 w 3389561"/>
                <a:gd name="connsiteY18" fmla="*/ 1818422 h 4697319"/>
                <a:gd name="connsiteX19" fmla="*/ 1112556 w 3389561"/>
                <a:gd name="connsiteY19" fmla="*/ 1899747 h 4697319"/>
                <a:gd name="connsiteX20" fmla="*/ 989299 w 3389561"/>
                <a:gd name="connsiteY20" fmla="*/ 1948542 h 4697319"/>
                <a:gd name="connsiteX21" fmla="*/ 914696 w 3389561"/>
                <a:gd name="connsiteY21" fmla="*/ 1974566 h 4697319"/>
                <a:gd name="connsiteX22" fmla="*/ 835998 w 3389561"/>
                <a:gd name="connsiteY22" fmla="*/ 2105839 h 4697319"/>
                <a:gd name="connsiteX23" fmla="*/ 690887 w 3389561"/>
                <a:gd name="connsiteY23" fmla="*/ 2156733 h 4697319"/>
                <a:gd name="connsiteX24" fmla="*/ 408694 w 3389561"/>
                <a:gd name="connsiteY24" fmla="*/ 2696730 h 4697319"/>
                <a:gd name="connsiteX25" fmla="*/ 0 w 3389561"/>
                <a:gd name="connsiteY25" fmla="*/ 2755284 h 4697319"/>
                <a:gd name="connsiteX26" fmla="*/ 25949 w 3389561"/>
                <a:gd name="connsiteY26" fmla="*/ 3009017 h 4697319"/>
                <a:gd name="connsiteX27" fmla="*/ 197859 w 3389561"/>
                <a:gd name="connsiteY27" fmla="*/ 2976487 h 4697319"/>
                <a:gd name="connsiteX28" fmla="*/ 272462 w 3389561"/>
                <a:gd name="connsiteY28" fmla="*/ 3077330 h 4697319"/>
                <a:gd name="connsiteX29" fmla="*/ 447618 w 3389561"/>
                <a:gd name="connsiteY29" fmla="*/ 3135885 h 4697319"/>
                <a:gd name="connsiteX30" fmla="*/ 480053 w 3389561"/>
                <a:gd name="connsiteY30" fmla="*/ 3246486 h 4697319"/>
                <a:gd name="connsiteX31" fmla="*/ 739541 w 3389561"/>
                <a:gd name="connsiteY31" fmla="*/ 3415643 h 4697319"/>
                <a:gd name="connsiteX32" fmla="*/ 1307172 w 3389561"/>
                <a:gd name="connsiteY32" fmla="*/ 3614074 h 4697319"/>
                <a:gd name="connsiteX33" fmla="*/ 1362313 w 3389561"/>
                <a:gd name="connsiteY33" fmla="*/ 3653110 h 4697319"/>
                <a:gd name="connsiteX34" fmla="*/ 1430429 w 3389561"/>
                <a:gd name="connsiteY34" fmla="*/ 3721423 h 4697319"/>
                <a:gd name="connsiteX35" fmla="*/ 1446647 w 3389561"/>
                <a:gd name="connsiteY35" fmla="*/ 3851543 h 4697319"/>
                <a:gd name="connsiteX36" fmla="*/ 1569904 w 3389561"/>
                <a:gd name="connsiteY36" fmla="*/ 3643351 h 4697319"/>
                <a:gd name="connsiteX37" fmla="*/ 1920213 w 3389561"/>
                <a:gd name="connsiteY37" fmla="*/ 3279016 h 4697319"/>
                <a:gd name="connsiteX38" fmla="*/ 1978598 w 3389561"/>
                <a:gd name="connsiteY38" fmla="*/ 3226968 h 4697319"/>
                <a:gd name="connsiteX39" fmla="*/ 2033738 w 3389561"/>
                <a:gd name="connsiteY39" fmla="*/ 3233474 h 4697319"/>
                <a:gd name="connsiteX40" fmla="*/ 2092121 w 3389561"/>
                <a:gd name="connsiteY40" fmla="*/ 3292028 h 4697319"/>
                <a:gd name="connsiteX41" fmla="*/ 2221865 w 3389561"/>
                <a:gd name="connsiteY41" fmla="*/ 3662869 h 4697319"/>
                <a:gd name="connsiteX42" fmla="*/ 2358097 w 3389561"/>
                <a:gd name="connsiteY42" fmla="*/ 3740941 h 4697319"/>
                <a:gd name="connsiteX43" fmla="*/ 2507303 w 3389561"/>
                <a:gd name="connsiteY43" fmla="*/ 4098770 h 4697319"/>
                <a:gd name="connsiteX44" fmla="*/ 2851124 w 3389561"/>
                <a:gd name="connsiteY44" fmla="*/ 4316720 h 4697319"/>
                <a:gd name="connsiteX45" fmla="*/ 3032764 w 3389561"/>
                <a:gd name="connsiteY45" fmla="*/ 4534670 h 4697319"/>
                <a:gd name="connsiteX46" fmla="*/ 3087906 w 3389561"/>
                <a:gd name="connsiteY46" fmla="*/ 4606235 h 4697319"/>
                <a:gd name="connsiteX47" fmla="*/ 3120342 w 3389561"/>
                <a:gd name="connsiteY47" fmla="*/ 4694066 h 4697319"/>
                <a:gd name="connsiteX48" fmla="*/ 3240355 w 3389561"/>
                <a:gd name="connsiteY48" fmla="*/ 4697319 h 4697319"/>
                <a:gd name="connsiteX49" fmla="*/ 3185221 w 3389561"/>
                <a:gd name="connsiteY49" fmla="*/ 4609493 h 4697319"/>
                <a:gd name="connsiteX50" fmla="*/ 3279277 w 3389561"/>
                <a:gd name="connsiteY50" fmla="*/ 4589971 h 4697319"/>
                <a:gd name="connsiteX51" fmla="*/ 3389561 w 3389561"/>
                <a:gd name="connsiteY51" fmla="*/ 4606236 h 4697319"/>
                <a:gd name="connsiteX0" fmla="*/ 2736266 w 3389561"/>
                <a:gd name="connsiteY0" fmla="*/ 3051952 h 4697319"/>
                <a:gd name="connsiteX1" fmla="*/ 2351724 w 3389561"/>
                <a:gd name="connsiteY1" fmla="*/ 2327341 h 4697319"/>
                <a:gd name="connsiteX2" fmla="*/ 2427654 w 3389561"/>
                <a:gd name="connsiteY2" fmla="*/ 2279762 h 4697319"/>
                <a:gd name="connsiteX3" fmla="*/ 1939669 w 3389561"/>
                <a:gd name="connsiteY3" fmla="*/ 1071859 h 4697319"/>
                <a:gd name="connsiteX4" fmla="*/ 1735321 w 3389561"/>
                <a:gd name="connsiteY4" fmla="*/ 998668 h 4697319"/>
                <a:gd name="connsiteX5" fmla="*/ 1657474 w 3389561"/>
                <a:gd name="connsiteY5" fmla="*/ 827885 h 4697319"/>
                <a:gd name="connsiteX6" fmla="*/ 1553748 w 3389561"/>
                <a:gd name="connsiteY6" fmla="*/ 707100 h 4697319"/>
                <a:gd name="connsiteX7" fmla="*/ 1618556 w 3389561"/>
                <a:gd name="connsiteY7" fmla="*/ 592045 h 4697319"/>
                <a:gd name="connsiteX8" fmla="*/ 1592608 w 3389561"/>
                <a:gd name="connsiteY8" fmla="*/ 504214 h 4697319"/>
                <a:gd name="connsiteX9" fmla="*/ 1673699 w 3389561"/>
                <a:gd name="connsiteY9" fmla="*/ 403371 h 4697319"/>
                <a:gd name="connsiteX10" fmla="*/ 1449890 w 3389561"/>
                <a:gd name="connsiteY10" fmla="*/ 35784 h 4697319"/>
                <a:gd name="connsiteX11" fmla="*/ 1258518 w 3389561"/>
                <a:gd name="connsiteY11" fmla="*/ 0 h 4697319"/>
                <a:gd name="connsiteX12" fmla="*/ 1222838 w 3389561"/>
                <a:gd name="connsiteY12" fmla="*/ 169156 h 4697319"/>
                <a:gd name="connsiteX13" fmla="*/ 1148235 w 3389561"/>
                <a:gd name="connsiteY13" fmla="*/ 569274 h 4697319"/>
                <a:gd name="connsiteX14" fmla="*/ 1242300 w 3389561"/>
                <a:gd name="connsiteY14" fmla="*/ 611563 h 4697319"/>
                <a:gd name="connsiteX15" fmla="*/ 1456378 w 3389561"/>
                <a:gd name="connsiteY15" fmla="*/ 676622 h 4697319"/>
                <a:gd name="connsiteX16" fmla="*/ 1433672 w 3389561"/>
                <a:gd name="connsiteY16" fmla="*/ 1336979 h 4697319"/>
                <a:gd name="connsiteX17" fmla="*/ 1576390 w 3389561"/>
                <a:gd name="connsiteY17" fmla="*/ 1681796 h 4697319"/>
                <a:gd name="connsiteX18" fmla="*/ 1274736 w 3389561"/>
                <a:gd name="connsiteY18" fmla="*/ 1818422 h 4697319"/>
                <a:gd name="connsiteX19" fmla="*/ 1112556 w 3389561"/>
                <a:gd name="connsiteY19" fmla="*/ 1899747 h 4697319"/>
                <a:gd name="connsiteX20" fmla="*/ 989299 w 3389561"/>
                <a:gd name="connsiteY20" fmla="*/ 1948542 h 4697319"/>
                <a:gd name="connsiteX21" fmla="*/ 914696 w 3389561"/>
                <a:gd name="connsiteY21" fmla="*/ 1974566 h 4697319"/>
                <a:gd name="connsiteX22" fmla="*/ 835998 w 3389561"/>
                <a:gd name="connsiteY22" fmla="*/ 2105839 h 4697319"/>
                <a:gd name="connsiteX23" fmla="*/ 690887 w 3389561"/>
                <a:gd name="connsiteY23" fmla="*/ 2156733 h 4697319"/>
                <a:gd name="connsiteX24" fmla="*/ 408694 w 3389561"/>
                <a:gd name="connsiteY24" fmla="*/ 2696730 h 4697319"/>
                <a:gd name="connsiteX25" fmla="*/ 0 w 3389561"/>
                <a:gd name="connsiteY25" fmla="*/ 2755284 h 4697319"/>
                <a:gd name="connsiteX26" fmla="*/ 25949 w 3389561"/>
                <a:gd name="connsiteY26" fmla="*/ 3009017 h 4697319"/>
                <a:gd name="connsiteX27" fmla="*/ 197859 w 3389561"/>
                <a:gd name="connsiteY27" fmla="*/ 2976487 h 4697319"/>
                <a:gd name="connsiteX28" fmla="*/ 272462 w 3389561"/>
                <a:gd name="connsiteY28" fmla="*/ 3077330 h 4697319"/>
                <a:gd name="connsiteX29" fmla="*/ 447618 w 3389561"/>
                <a:gd name="connsiteY29" fmla="*/ 3135885 h 4697319"/>
                <a:gd name="connsiteX30" fmla="*/ 480053 w 3389561"/>
                <a:gd name="connsiteY30" fmla="*/ 3246486 h 4697319"/>
                <a:gd name="connsiteX31" fmla="*/ 739541 w 3389561"/>
                <a:gd name="connsiteY31" fmla="*/ 3415643 h 4697319"/>
                <a:gd name="connsiteX32" fmla="*/ 1307172 w 3389561"/>
                <a:gd name="connsiteY32" fmla="*/ 3614074 h 4697319"/>
                <a:gd name="connsiteX33" fmla="*/ 1362313 w 3389561"/>
                <a:gd name="connsiteY33" fmla="*/ 3653110 h 4697319"/>
                <a:gd name="connsiteX34" fmla="*/ 1430429 w 3389561"/>
                <a:gd name="connsiteY34" fmla="*/ 3721423 h 4697319"/>
                <a:gd name="connsiteX35" fmla="*/ 1446647 w 3389561"/>
                <a:gd name="connsiteY35" fmla="*/ 3851543 h 4697319"/>
                <a:gd name="connsiteX36" fmla="*/ 1569904 w 3389561"/>
                <a:gd name="connsiteY36" fmla="*/ 3643351 h 4697319"/>
                <a:gd name="connsiteX37" fmla="*/ 1920213 w 3389561"/>
                <a:gd name="connsiteY37" fmla="*/ 3279016 h 4697319"/>
                <a:gd name="connsiteX38" fmla="*/ 1978598 w 3389561"/>
                <a:gd name="connsiteY38" fmla="*/ 3226968 h 4697319"/>
                <a:gd name="connsiteX39" fmla="*/ 2033738 w 3389561"/>
                <a:gd name="connsiteY39" fmla="*/ 3233474 h 4697319"/>
                <a:gd name="connsiteX40" fmla="*/ 2092121 w 3389561"/>
                <a:gd name="connsiteY40" fmla="*/ 3292028 h 4697319"/>
                <a:gd name="connsiteX41" fmla="*/ 2221865 w 3389561"/>
                <a:gd name="connsiteY41" fmla="*/ 3662869 h 4697319"/>
                <a:gd name="connsiteX42" fmla="*/ 2358097 w 3389561"/>
                <a:gd name="connsiteY42" fmla="*/ 3740941 h 4697319"/>
                <a:gd name="connsiteX43" fmla="*/ 2507303 w 3389561"/>
                <a:gd name="connsiteY43" fmla="*/ 4098770 h 4697319"/>
                <a:gd name="connsiteX44" fmla="*/ 2851124 w 3389561"/>
                <a:gd name="connsiteY44" fmla="*/ 4316720 h 4697319"/>
                <a:gd name="connsiteX45" fmla="*/ 3032764 w 3389561"/>
                <a:gd name="connsiteY45" fmla="*/ 4534670 h 4697319"/>
                <a:gd name="connsiteX46" fmla="*/ 3087906 w 3389561"/>
                <a:gd name="connsiteY46" fmla="*/ 4606235 h 4697319"/>
                <a:gd name="connsiteX47" fmla="*/ 3120342 w 3389561"/>
                <a:gd name="connsiteY47" fmla="*/ 4694066 h 4697319"/>
                <a:gd name="connsiteX48" fmla="*/ 3240355 w 3389561"/>
                <a:gd name="connsiteY48" fmla="*/ 4697319 h 4697319"/>
                <a:gd name="connsiteX49" fmla="*/ 3185221 w 3389561"/>
                <a:gd name="connsiteY49" fmla="*/ 4609493 h 4697319"/>
                <a:gd name="connsiteX50" fmla="*/ 3279277 w 3389561"/>
                <a:gd name="connsiteY50" fmla="*/ 4589971 h 4697319"/>
                <a:gd name="connsiteX51" fmla="*/ 3389561 w 3389561"/>
                <a:gd name="connsiteY51" fmla="*/ 4606236 h 4697319"/>
                <a:gd name="connsiteX0" fmla="*/ 2887095 w 3389561"/>
                <a:gd name="connsiteY0" fmla="*/ 3334962 h 4697319"/>
                <a:gd name="connsiteX1" fmla="*/ 2351724 w 3389561"/>
                <a:gd name="connsiteY1" fmla="*/ 2327341 h 4697319"/>
                <a:gd name="connsiteX2" fmla="*/ 2427654 w 3389561"/>
                <a:gd name="connsiteY2" fmla="*/ 2279762 h 4697319"/>
                <a:gd name="connsiteX3" fmla="*/ 1939669 w 3389561"/>
                <a:gd name="connsiteY3" fmla="*/ 1071859 h 4697319"/>
                <a:gd name="connsiteX4" fmla="*/ 1735321 w 3389561"/>
                <a:gd name="connsiteY4" fmla="*/ 998668 h 4697319"/>
                <a:gd name="connsiteX5" fmla="*/ 1657474 w 3389561"/>
                <a:gd name="connsiteY5" fmla="*/ 827885 h 4697319"/>
                <a:gd name="connsiteX6" fmla="*/ 1553748 w 3389561"/>
                <a:gd name="connsiteY6" fmla="*/ 707100 h 4697319"/>
                <a:gd name="connsiteX7" fmla="*/ 1618556 w 3389561"/>
                <a:gd name="connsiteY7" fmla="*/ 592045 h 4697319"/>
                <a:gd name="connsiteX8" fmla="*/ 1592608 w 3389561"/>
                <a:gd name="connsiteY8" fmla="*/ 504214 h 4697319"/>
                <a:gd name="connsiteX9" fmla="*/ 1673699 w 3389561"/>
                <a:gd name="connsiteY9" fmla="*/ 403371 h 4697319"/>
                <a:gd name="connsiteX10" fmla="*/ 1449890 w 3389561"/>
                <a:gd name="connsiteY10" fmla="*/ 35784 h 4697319"/>
                <a:gd name="connsiteX11" fmla="*/ 1258518 w 3389561"/>
                <a:gd name="connsiteY11" fmla="*/ 0 h 4697319"/>
                <a:gd name="connsiteX12" fmla="*/ 1222838 w 3389561"/>
                <a:gd name="connsiteY12" fmla="*/ 169156 h 4697319"/>
                <a:gd name="connsiteX13" fmla="*/ 1148235 w 3389561"/>
                <a:gd name="connsiteY13" fmla="*/ 569274 h 4697319"/>
                <a:gd name="connsiteX14" fmla="*/ 1242300 w 3389561"/>
                <a:gd name="connsiteY14" fmla="*/ 611563 h 4697319"/>
                <a:gd name="connsiteX15" fmla="*/ 1456378 w 3389561"/>
                <a:gd name="connsiteY15" fmla="*/ 676622 h 4697319"/>
                <a:gd name="connsiteX16" fmla="*/ 1433672 w 3389561"/>
                <a:gd name="connsiteY16" fmla="*/ 1336979 h 4697319"/>
                <a:gd name="connsiteX17" fmla="*/ 1576390 w 3389561"/>
                <a:gd name="connsiteY17" fmla="*/ 1681796 h 4697319"/>
                <a:gd name="connsiteX18" fmla="*/ 1274736 w 3389561"/>
                <a:gd name="connsiteY18" fmla="*/ 1818422 h 4697319"/>
                <a:gd name="connsiteX19" fmla="*/ 1112556 w 3389561"/>
                <a:gd name="connsiteY19" fmla="*/ 1899747 h 4697319"/>
                <a:gd name="connsiteX20" fmla="*/ 989299 w 3389561"/>
                <a:gd name="connsiteY20" fmla="*/ 1948542 h 4697319"/>
                <a:gd name="connsiteX21" fmla="*/ 914696 w 3389561"/>
                <a:gd name="connsiteY21" fmla="*/ 1974566 h 4697319"/>
                <a:gd name="connsiteX22" fmla="*/ 835998 w 3389561"/>
                <a:gd name="connsiteY22" fmla="*/ 2105839 h 4697319"/>
                <a:gd name="connsiteX23" fmla="*/ 690887 w 3389561"/>
                <a:gd name="connsiteY23" fmla="*/ 2156733 h 4697319"/>
                <a:gd name="connsiteX24" fmla="*/ 408694 w 3389561"/>
                <a:gd name="connsiteY24" fmla="*/ 2696730 h 4697319"/>
                <a:gd name="connsiteX25" fmla="*/ 0 w 3389561"/>
                <a:gd name="connsiteY25" fmla="*/ 2755284 h 4697319"/>
                <a:gd name="connsiteX26" fmla="*/ 25949 w 3389561"/>
                <a:gd name="connsiteY26" fmla="*/ 3009017 h 4697319"/>
                <a:gd name="connsiteX27" fmla="*/ 197859 w 3389561"/>
                <a:gd name="connsiteY27" fmla="*/ 2976487 h 4697319"/>
                <a:gd name="connsiteX28" fmla="*/ 272462 w 3389561"/>
                <a:gd name="connsiteY28" fmla="*/ 3077330 h 4697319"/>
                <a:gd name="connsiteX29" fmla="*/ 447618 w 3389561"/>
                <a:gd name="connsiteY29" fmla="*/ 3135885 h 4697319"/>
                <a:gd name="connsiteX30" fmla="*/ 480053 w 3389561"/>
                <a:gd name="connsiteY30" fmla="*/ 3246486 h 4697319"/>
                <a:gd name="connsiteX31" fmla="*/ 739541 w 3389561"/>
                <a:gd name="connsiteY31" fmla="*/ 3415643 h 4697319"/>
                <a:gd name="connsiteX32" fmla="*/ 1307172 w 3389561"/>
                <a:gd name="connsiteY32" fmla="*/ 3614074 h 4697319"/>
                <a:gd name="connsiteX33" fmla="*/ 1362313 w 3389561"/>
                <a:gd name="connsiteY33" fmla="*/ 3653110 h 4697319"/>
                <a:gd name="connsiteX34" fmla="*/ 1430429 w 3389561"/>
                <a:gd name="connsiteY34" fmla="*/ 3721423 h 4697319"/>
                <a:gd name="connsiteX35" fmla="*/ 1446647 w 3389561"/>
                <a:gd name="connsiteY35" fmla="*/ 3851543 h 4697319"/>
                <a:gd name="connsiteX36" fmla="*/ 1569904 w 3389561"/>
                <a:gd name="connsiteY36" fmla="*/ 3643351 h 4697319"/>
                <a:gd name="connsiteX37" fmla="*/ 1920213 w 3389561"/>
                <a:gd name="connsiteY37" fmla="*/ 3279016 h 4697319"/>
                <a:gd name="connsiteX38" fmla="*/ 1978598 w 3389561"/>
                <a:gd name="connsiteY38" fmla="*/ 3226968 h 4697319"/>
                <a:gd name="connsiteX39" fmla="*/ 2033738 w 3389561"/>
                <a:gd name="connsiteY39" fmla="*/ 3233474 h 4697319"/>
                <a:gd name="connsiteX40" fmla="*/ 2092121 w 3389561"/>
                <a:gd name="connsiteY40" fmla="*/ 3292028 h 4697319"/>
                <a:gd name="connsiteX41" fmla="*/ 2221865 w 3389561"/>
                <a:gd name="connsiteY41" fmla="*/ 3662869 h 4697319"/>
                <a:gd name="connsiteX42" fmla="*/ 2358097 w 3389561"/>
                <a:gd name="connsiteY42" fmla="*/ 3740941 h 4697319"/>
                <a:gd name="connsiteX43" fmla="*/ 2507303 w 3389561"/>
                <a:gd name="connsiteY43" fmla="*/ 4098770 h 4697319"/>
                <a:gd name="connsiteX44" fmla="*/ 2851124 w 3389561"/>
                <a:gd name="connsiteY44" fmla="*/ 4316720 h 4697319"/>
                <a:gd name="connsiteX45" fmla="*/ 3032764 w 3389561"/>
                <a:gd name="connsiteY45" fmla="*/ 4534670 h 4697319"/>
                <a:gd name="connsiteX46" fmla="*/ 3087906 w 3389561"/>
                <a:gd name="connsiteY46" fmla="*/ 4606235 h 4697319"/>
                <a:gd name="connsiteX47" fmla="*/ 3120342 w 3389561"/>
                <a:gd name="connsiteY47" fmla="*/ 4694066 h 4697319"/>
                <a:gd name="connsiteX48" fmla="*/ 3240355 w 3389561"/>
                <a:gd name="connsiteY48" fmla="*/ 4697319 h 4697319"/>
                <a:gd name="connsiteX49" fmla="*/ 3185221 w 3389561"/>
                <a:gd name="connsiteY49" fmla="*/ 4609493 h 4697319"/>
                <a:gd name="connsiteX50" fmla="*/ 3279277 w 3389561"/>
                <a:gd name="connsiteY50" fmla="*/ 4589971 h 4697319"/>
                <a:gd name="connsiteX51" fmla="*/ 3389561 w 3389561"/>
                <a:gd name="connsiteY51" fmla="*/ 4606236 h 4697319"/>
                <a:gd name="connsiteX0" fmla="*/ 2517325 w 3389561"/>
                <a:gd name="connsiteY0" fmla="*/ 2578641 h 4697319"/>
                <a:gd name="connsiteX1" fmla="*/ 2351724 w 3389561"/>
                <a:gd name="connsiteY1" fmla="*/ 2327341 h 4697319"/>
                <a:gd name="connsiteX2" fmla="*/ 2427654 w 3389561"/>
                <a:gd name="connsiteY2" fmla="*/ 2279762 h 4697319"/>
                <a:gd name="connsiteX3" fmla="*/ 1939669 w 3389561"/>
                <a:gd name="connsiteY3" fmla="*/ 1071859 h 4697319"/>
                <a:gd name="connsiteX4" fmla="*/ 1735321 w 3389561"/>
                <a:gd name="connsiteY4" fmla="*/ 998668 h 4697319"/>
                <a:gd name="connsiteX5" fmla="*/ 1657474 w 3389561"/>
                <a:gd name="connsiteY5" fmla="*/ 827885 h 4697319"/>
                <a:gd name="connsiteX6" fmla="*/ 1553748 w 3389561"/>
                <a:gd name="connsiteY6" fmla="*/ 707100 h 4697319"/>
                <a:gd name="connsiteX7" fmla="*/ 1618556 w 3389561"/>
                <a:gd name="connsiteY7" fmla="*/ 592045 h 4697319"/>
                <a:gd name="connsiteX8" fmla="*/ 1592608 w 3389561"/>
                <a:gd name="connsiteY8" fmla="*/ 504214 h 4697319"/>
                <a:gd name="connsiteX9" fmla="*/ 1673699 w 3389561"/>
                <a:gd name="connsiteY9" fmla="*/ 403371 h 4697319"/>
                <a:gd name="connsiteX10" fmla="*/ 1449890 w 3389561"/>
                <a:gd name="connsiteY10" fmla="*/ 35784 h 4697319"/>
                <a:gd name="connsiteX11" fmla="*/ 1258518 w 3389561"/>
                <a:gd name="connsiteY11" fmla="*/ 0 h 4697319"/>
                <a:gd name="connsiteX12" fmla="*/ 1222838 w 3389561"/>
                <a:gd name="connsiteY12" fmla="*/ 169156 h 4697319"/>
                <a:gd name="connsiteX13" fmla="*/ 1148235 w 3389561"/>
                <a:gd name="connsiteY13" fmla="*/ 569274 h 4697319"/>
                <a:gd name="connsiteX14" fmla="*/ 1242300 w 3389561"/>
                <a:gd name="connsiteY14" fmla="*/ 611563 h 4697319"/>
                <a:gd name="connsiteX15" fmla="*/ 1456378 w 3389561"/>
                <a:gd name="connsiteY15" fmla="*/ 676622 h 4697319"/>
                <a:gd name="connsiteX16" fmla="*/ 1433672 w 3389561"/>
                <a:gd name="connsiteY16" fmla="*/ 1336979 h 4697319"/>
                <a:gd name="connsiteX17" fmla="*/ 1576390 w 3389561"/>
                <a:gd name="connsiteY17" fmla="*/ 1681796 h 4697319"/>
                <a:gd name="connsiteX18" fmla="*/ 1274736 w 3389561"/>
                <a:gd name="connsiteY18" fmla="*/ 1818422 h 4697319"/>
                <a:gd name="connsiteX19" fmla="*/ 1112556 w 3389561"/>
                <a:gd name="connsiteY19" fmla="*/ 1899747 h 4697319"/>
                <a:gd name="connsiteX20" fmla="*/ 989299 w 3389561"/>
                <a:gd name="connsiteY20" fmla="*/ 1948542 h 4697319"/>
                <a:gd name="connsiteX21" fmla="*/ 914696 w 3389561"/>
                <a:gd name="connsiteY21" fmla="*/ 1974566 h 4697319"/>
                <a:gd name="connsiteX22" fmla="*/ 835998 w 3389561"/>
                <a:gd name="connsiteY22" fmla="*/ 2105839 h 4697319"/>
                <a:gd name="connsiteX23" fmla="*/ 690887 w 3389561"/>
                <a:gd name="connsiteY23" fmla="*/ 2156733 h 4697319"/>
                <a:gd name="connsiteX24" fmla="*/ 408694 w 3389561"/>
                <a:gd name="connsiteY24" fmla="*/ 2696730 h 4697319"/>
                <a:gd name="connsiteX25" fmla="*/ 0 w 3389561"/>
                <a:gd name="connsiteY25" fmla="*/ 2755284 h 4697319"/>
                <a:gd name="connsiteX26" fmla="*/ 25949 w 3389561"/>
                <a:gd name="connsiteY26" fmla="*/ 3009017 h 4697319"/>
                <a:gd name="connsiteX27" fmla="*/ 197859 w 3389561"/>
                <a:gd name="connsiteY27" fmla="*/ 2976487 h 4697319"/>
                <a:gd name="connsiteX28" fmla="*/ 272462 w 3389561"/>
                <a:gd name="connsiteY28" fmla="*/ 3077330 h 4697319"/>
                <a:gd name="connsiteX29" fmla="*/ 447618 w 3389561"/>
                <a:gd name="connsiteY29" fmla="*/ 3135885 h 4697319"/>
                <a:gd name="connsiteX30" fmla="*/ 480053 w 3389561"/>
                <a:gd name="connsiteY30" fmla="*/ 3246486 h 4697319"/>
                <a:gd name="connsiteX31" fmla="*/ 739541 w 3389561"/>
                <a:gd name="connsiteY31" fmla="*/ 3415643 h 4697319"/>
                <a:gd name="connsiteX32" fmla="*/ 1307172 w 3389561"/>
                <a:gd name="connsiteY32" fmla="*/ 3614074 h 4697319"/>
                <a:gd name="connsiteX33" fmla="*/ 1362313 w 3389561"/>
                <a:gd name="connsiteY33" fmla="*/ 3653110 h 4697319"/>
                <a:gd name="connsiteX34" fmla="*/ 1430429 w 3389561"/>
                <a:gd name="connsiteY34" fmla="*/ 3721423 h 4697319"/>
                <a:gd name="connsiteX35" fmla="*/ 1446647 w 3389561"/>
                <a:gd name="connsiteY35" fmla="*/ 3851543 h 4697319"/>
                <a:gd name="connsiteX36" fmla="*/ 1569904 w 3389561"/>
                <a:gd name="connsiteY36" fmla="*/ 3643351 h 4697319"/>
                <a:gd name="connsiteX37" fmla="*/ 1920213 w 3389561"/>
                <a:gd name="connsiteY37" fmla="*/ 3279016 h 4697319"/>
                <a:gd name="connsiteX38" fmla="*/ 1978598 w 3389561"/>
                <a:gd name="connsiteY38" fmla="*/ 3226968 h 4697319"/>
                <a:gd name="connsiteX39" fmla="*/ 2033738 w 3389561"/>
                <a:gd name="connsiteY39" fmla="*/ 3233474 h 4697319"/>
                <a:gd name="connsiteX40" fmla="*/ 2092121 w 3389561"/>
                <a:gd name="connsiteY40" fmla="*/ 3292028 h 4697319"/>
                <a:gd name="connsiteX41" fmla="*/ 2221865 w 3389561"/>
                <a:gd name="connsiteY41" fmla="*/ 3662869 h 4697319"/>
                <a:gd name="connsiteX42" fmla="*/ 2358097 w 3389561"/>
                <a:gd name="connsiteY42" fmla="*/ 3740941 h 4697319"/>
                <a:gd name="connsiteX43" fmla="*/ 2507303 w 3389561"/>
                <a:gd name="connsiteY43" fmla="*/ 4098770 h 4697319"/>
                <a:gd name="connsiteX44" fmla="*/ 2851124 w 3389561"/>
                <a:gd name="connsiteY44" fmla="*/ 4316720 h 4697319"/>
                <a:gd name="connsiteX45" fmla="*/ 3032764 w 3389561"/>
                <a:gd name="connsiteY45" fmla="*/ 4534670 h 4697319"/>
                <a:gd name="connsiteX46" fmla="*/ 3087906 w 3389561"/>
                <a:gd name="connsiteY46" fmla="*/ 4606235 h 4697319"/>
                <a:gd name="connsiteX47" fmla="*/ 3120342 w 3389561"/>
                <a:gd name="connsiteY47" fmla="*/ 4694066 h 4697319"/>
                <a:gd name="connsiteX48" fmla="*/ 3240355 w 3389561"/>
                <a:gd name="connsiteY48" fmla="*/ 4697319 h 4697319"/>
                <a:gd name="connsiteX49" fmla="*/ 3185221 w 3389561"/>
                <a:gd name="connsiteY49" fmla="*/ 4609493 h 4697319"/>
                <a:gd name="connsiteX50" fmla="*/ 3279277 w 3389561"/>
                <a:gd name="connsiteY50" fmla="*/ 4589971 h 4697319"/>
                <a:gd name="connsiteX51" fmla="*/ 3389561 w 3389561"/>
                <a:gd name="connsiteY51" fmla="*/ 4606236 h 4697319"/>
                <a:gd name="connsiteX0" fmla="*/ 2585440 w 3389561"/>
                <a:gd name="connsiteY0" fmla="*/ 2876289 h 4697319"/>
                <a:gd name="connsiteX1" fmla="*/ 2351724 w 3389561"/>
                <a:gd name="connsiteY1" fmla="*/ 2327341 h 4697319"/>
                <a:gd name="connsiteX2" fmla="*/ 2427654 w 3389561"/>
                <a:gd name="connsiteY2" fmla="*/ 2279762 h 4697319"/>
                <a:gd name="connsiteX3" fmla="*/ 1939669 w 3389561"/>
                <a:gd name="connsiteY3" fmla="*/ 1071859 h 4697319"/>
                <a:gd name="connsiteX4" fmla="*/ 1735321 w 3389561"/>
                <a:gd name="connsiteY4" fmla="*/ 998668 h 4697319"/>
                <a:gd name="connsiteX5" fmla="*/ 1657474 w 3389561"/>
                <a:gd name="connsiteY5" fmla="*/ 827885 h 4697319"/>
                <a:gd name="connsiteX6" fmla="*/ 1553748 w 3389561"/>
                <a:gd name="connsiteY6" fmla="*/ 707100 h 4697319"/>
                <a:gd name="connsiteX7" fmla="*/ 1618556 w 3389561"/>
                <a:gd name="connsiteY7" fmla="*/ 592045 h 4697319"/>
                <a:gd name="connsiteX8" fmla="*/ 1592608 w 3389561"/>
                <a:gd name="connsiteY8" fmla="*/ 504214 h 4697319"/>
                <a:gd name="connsiteX9" fmla="*/ 1673699 w 3389561"/>
                <a:gd name="connsiteY9" fmla="*/ 403371 h 4697319"/>
                <a:gd name="connsiteX10" fmla="*/ 1449890 w 3389561"/>
                <a:gd name="connsiteY10" fmla="*/ 35784 h 4697319"/>
                <a:gd name="connsiteX11" fmla="*/ 1258518 w 3389561"/>
                <a:gd name="connsiteY11" fmla="*/ 0 h 4697319"/>
                <a:gd name="connsiteX12" fmla="*/ 1222838 w 3389561"/>
                <a:gd name="connsiteY12" fmla="*/ 169156 h 4697319"/>
                <a:gd name="connsiteX13" fmla="*/ 1148235 w 3389561"/>
                <a:gd name="connsiteY13" fmla="*/ 569274 h 4697319"/>
                <a:gd name="connsiteX14" fmla="*/ 1242300 w 3389561"/>
                <a:gd name="connsiteY14" fmla="*/ 611563 h 4697319"/>
                <a:gd name="connsiteX15" fmla="*/ 1456378 w 3389561"/>
                <a:gd name="connsiteY15" fmla="*/ 676622 h 4697319"/>
                <a:gd name="connsiteX16" fmla="*/ 1433672 w 3389561"/>
                <a:gd name="connsiteY16" fmla="*/ 1336979 h 4697319"/>
                <a:gd name="connsiteX17" fmla="*/ 1576390 w 3389561"/>
                <a:gd name="connsiteY17" fmla="*/ 1681796 h 4697319"/>
                <a:gd name="connsiteX18" fmla="*/ 1274736 w 3389561"/>
                <a:gd name="connsiteY18" fmla="*/ 1818422 h 4697319"/>
                <a:gd name="connsiteX19" fmla="*/ 1112556 w 3389561"/>
                <a:gd name="connsiteY19" fmla="*/ 1899747 h 4697319"/>
                <a:gd name="connsiteX20" fmla="*/ 989299 w 3389561"/>
                <a:gd name="connsiteY20" fmla="*/ 1948542 h 4697319"/>
                <a:gd name="connsiteX21" fmla="*/ 914696 w 3389561"/>
                <a:gd name="connsiteY21" fmla="*/ 1974566 h 4697319"/>
                <a:gd name="connsiteX22" fmla="*/ 835998 w 3389561"/>
                <a:gd name="connsiteY22" fmla="*/ 2105839 h 4697319"/>
                <a:gd name="connsiteX23" fmla="*/ 690887 w 3389561"/>
                <a:gd name="connsiteY23" fmla="*/ 2156733 h 4697319"/>
                <a:gd name="connsiteX24" fmla="*/ 408694 w 3389561"/>
                <a:gd name="connsiteY24" fmla="*/ 2696730 h 4697319"/>
                <a:gd name="connsiteX25" fmla="*/ 0 w 3389561"/>
                <a:gd name="connsiteY25" fmla="*/ 2755284 h 4697319"/>
                <a:gd name="connsiteX26" fmla="*/ 25949 w 3389561"/>
                <a:gd name="connsiteY26" fmla="*/ 3009017 h 4697319"/>
                <a:gd name="connsiteX27" fmla="*/ 197859 w 3389561"/>
                <a:gd name="connsiteY27" fmla="*/ 2976487 h 4697319"/>
                <a:gd name="connsiteX28" fmla="*/ 272462 w 3389561"/>
                <a:gd name="connsiteY28" fmla="*/ 3077330 h 4697319"/>
                <a:gd name="connsiteX29" fmla="*/ 447618 w 3389561"/>
                <a:gd name="connsiteY29" fmla="*/ 3135885 h 4697319"/>
                <a:gd name="connsiteX30" fmla="*/ 480053 w 3389561"/>
                <a:gd name="connsiteY30" fmla="*/ 3246486 h 4697319"/>
                <a:gd name="connsiteX31" fmla="*/ 739541 w 3389561"/>
                <a:gd name="connsiteY31" fmla="*/ 3415643 h 4697319"/>
                <a:gd name="connsiteX32" fmla="*/ 1307172 w 3389561"/>
                <a:gd name="connsiteY32" fmla="*/ 3614074 h 4697319"/>
                <a:gd name="connsiteX33" fmla="*/ 1362313 w 3389561"/>
                <a:gd name="connsiteY33" fmla="*/ 3653110 h 4697319"/>
                <a:gd name="connsiteX34" fmla="*/ 1430429 w 3389561"/>
                <a:gd name="connsiteY34" fmla="*/ 3721423 h 4697319"/>
                <a:gd name="connsiteX35" fmla="*/ 1446647 w 3389561"/>
                <a:gd name="connsiteY35" fmla="*/ 3851543 h 4697319"/>
                <a:gd name="connsiteX36" fmla="*/ 1569904 w 3389561"/>
                <a:gd name="connsiteY36" fmla="*/ 3643351 h 4697319"/>
                <a:gd name="connsiteX37" fmla="*/ 1920213 w 3389561"/>
                <a:gd name="connsiteY37" fmla="*/ 3279016 h 4697319"/>
                <a:gd name="connsiteX38" fmla="*/ 1978598 w 3389561"/>
                <a:gd name="connsiteY38" fmla="*/ 3226968 h 4697319"/>
                <a:gd name="connsiteX39" fmla="*/ 2033738 w 3389561"/>
                <a:gd name="connsiteY39" fmla="*/ 3233474 h 4697319"/>
                <a:gd name="connsiteX40" fmla="*/ 2092121 w 3389561"/>
                <a:gd name="connsiteY40" fmla="*/ 3292028 h 4697319"/>
                <a:gd name="connsiteX41" fmla="*/ 2221865 w 3389561"/>
                <a:gd name="connsiteY41" fmla="*/ 3662869 h 4697319"/>
                <a:gd name="connsiteX42" fmla="*/ 2358097 w 3389561"/>
                <a:gd name="connsiteY42" fmla="*/ 3740941 h 4697319"/>
                <a:gd name="connsiteX43" fmla="*/ 2507303 w 3389561"/>
                <a:gd name="connsiteY43" fmla="*/ 4098770 h 4697319"/>
                <a:gd name="connsiteX44" fmla="*/ 2851124 w 3389561"/>
                <a:gd name="connsiteY44" fmla="*/ 4316720 h 4697319"/>
                <a:gd name="connsiteX45" fmla="*/ 3032764 w 3389561"/>
                <a:gd name="connsiteY45" fmla="*/ 4534670 h 4697319"/>
                <a:gd name="connsiteX46" fmla="*/ 3087906 w 3389561"/>
                <a:gd name="connsiteY46" fmla="*/ 4606235 h 4697319"/>
                <a:gd name="connsiteX47" fmla="*/ 3120342 w 3389561"/>
                <a:gd name="connsiteY47" fmla="*/ 4694066 h 4697319"/>
                <a:gd name="connsiteX48" fmla="*/ 3240355 w 3389561"/>
                <a:gd name="connsiteY48" fmla="*/ 4697319 h 4697319"/>
                <a:gd name="connsiteX49" fmla="*/ 3185221 w 3389561"/>
                <a:gd name="connsiteY49" fmla="*/ 4609493 h 4697319"/>
                <a:gd name="connsiteX50" fmla="*/ 3279277 w 3389561"/>
                <a:gd name="connsiteY50" fmla="*/ 4589971 h 4697319"/>
                <a:gd name="connsiteX51" fmla="*/ 3389561 w 3389561"/>
                <a:gd name="connsiteY51" fmla="*/ 4606236 h 4697319"/>
                <a:gd name="connsiteX0" fmla="*/ 2585440 w 3389561"/>
                <a:gd name="connsiteY0" fmla="*/ 2876289 h 4697319"/>
                <a:gd name="connsiteX1" fmla="*/ 2518652 w 3389561"/>
                <a:gd name="connsiteY1" fmla="*/ 2735765 h 4697319"/>
                <a:gd name="connsiteX2" fmla="*/ 2351724 w 3389561"/>
                <a:gd name="connsiteY2" fmla="*/ 2327341 h 4697319"/>
                <a:gd name="connsiteX3" fmla="*/ 2427654 w 3389561"/>
                <a:gd name="connsiteY3" fmla="*/ 2279762 h 4697319"/>
                <a:gd name="connsiteX4" fmla="*/ 1939669 w 3389561"/>
                <a:gd name="connsiteY4" fmla="*/ 1071859 h 4697319"/>
                <a:gd name="connsiteX5" fmla="*/ 1735321 w 3389561"/>
                <a:gd name="connsiteY5" fmla="*/ 998668 h 4697319"/>
                <a:gd name="connsiteX6" fmla="*/ 1657474 w 3389561"/>
                <a:gd name="connsiteY6" fmla="*/ 827885 h 4697319"/>
                <a:gd name="connsiteX7" fmla="*/ 1553748 w 3389561"/>
                <a:gd name="connsiteY7" fmla="*/ 707100 h 4697319"/>
                <a:gd name="connsiteX8" fmla="*/ 1618556 w 3389561"/>
                <a:gd name="connsiteY8" fmla="*/ 592045 h 4697319"/>
                <a:gd name="connsiteX9" fmla="*/ 1592608 w 3389561"/>
                <a:gd name="connsiteY9" fmla="*/ 504214 h 4697319"/>
                <a:gd name="connsiteX10" fmla="*/ 1673699 w 3389561"/>
                <a:gd name="connsiteY10" fmla="*/ 403371 h 4697319"/>
                <a:gd name="connsiteX11" fmla="*/ 1449890 w 3389561"/>
                <a:gd name="connsiteY11" fmla="*/ 35784 h 4697319"/>
                <a:gd name="connsiteX12" fmla="*/ 1258518 w 3389561"/>
                <a:gd name="connsiteY12" fmla="*/ 0 h 4697319"/>
                <a:gd name="connsiteX13" fmla="*/ 1222838 w 3389561"/>
                <a:gd name="connsiteY13" fmla="*/ 169156 h 4697319"/>
                <a:gd name="connsiteX14" fmla="*/ 1148235 w 3389561"/>
                <a:gd name="connsiteY14" fmla="*/ 569274 h 4697319"/>
                <a:gd name="connsiteX15" fmla="*/ 1242300 w 3389561"/>
                <a:gd name="connsiteY15" fmla="*/ 611563 h 4697319"/>
                <a:gd name="connsiteX16" fmla="*/ 1456378 w 3389561"/>
                <a:gd name="connsiteY16" fmla="*/ 676622 h 4697319"/>
                <a:gd name="connsiteX17" fmla="*/ 1433672 w 3389561"/>
                <a:gd name="connsiteY17" fmla="*/ 1336979 h 4697319"/>
                <a:gd name="connsiteX18" fmla="*/ 1576390 w 3389561"/>
                <a:gd name="connsiteY18" fmla="*/ 1681796 h 4697319"/>
                <a:gd name="connsiteX19" fmla="*/ 1274736 w 3389561"/>
                <a:gd name="connsiteY19" fmla="*/ 1818422 h 4697319"/>
                <a:gd name="connsiteX20" fmla="*/ 1112556 w 3389561"/>
                <a:gd name="connsiteY20" fmla="*/ 1899747 h 4697319"/>
                <a:gd name="connsiteX21" fmla="*/ 989299 w 3389561"/>
                <a:gd name="connsiteY21" fmla="*/ 1948542 h 4697319"/>
                <a:gd name="connsiteX22" fmla="*/ 914696 w 3389561"/>
                <a:gd name="connsiteY22" fmla="*/ 1974566 h 4697319"/>
                <a:gd name="connsiteX23" fmla="*/ 835998 w 3389561"/>
                <a:gd name="connsiteY23" fmla="*/ 2105839 h 4697319"/>
                <a:gd name="connsiteX24" fmla="*/ 690887 w 3389561"/>
                <a:gd name="connsiteY24" fmla="*/ 2156733 h 4697319"/>
                <a:gd name="connsiteX25" fmla="*/ 408694 w 3389561"/>
                <a:gd name="connsiteY25" fmla="*/ 2696730 h 4697319"/>
                <a:gd name="connsiteX26" fmla="*/ 0 w 3389561"/>
                <a:gd name="connsiteY26" fmla="*/ 2755284 h 4697319"/>
                <a:gd name="connsiteX27" fmla="*/ 25949 w 3389561"/>
                <a:gd name="connsiteY27" fmla="*/ 3009017 h 4697319"/>
                <a:gd name="connsiteX28" fmla="*/ 197859 w 3389561"/>
                <a:gd name="connsiteY28" fmla="*/ 2976487 h 4697319"/>
                <a:gd name="connsiteX29" fmla="*/ 272462 w 3389561"/>
                <a:gd name="connsiteY29" fmla="*/ 3077330 h 4697319"/>
                <a:gd name="connsiteX30" fmla="*/ 447618 w 3389561"/>
                <a:gd name="connsiteY30" fmla="*/ 3135885 h 4697319"/>
                <a:gd name="connsiteX31" fmla="*/ 480053 w 3389561"/>
                <a:gd name="connsiteY31" fmla="*/ 3246486 h 4697319"/>
                <a:gd name="connsiteX32" fmla="*/ 739541 w 3389561"/>
                <a:gd name="connsiteY32" fmla="*/ 3415643 h 4697319"/>
                <a:gd name="connsiteX33" fmla="*/ 1307172 w 3389561"/>
                <a:gd name="connsiteY33" fmla="*/ 3614074 h 4697319"/>
                <a:gd name="connsiteX34" fmla="*/ 1362313 w 3389561"/>
                <a:gd name="connsiteY34" fmla="*/ 3653110 h 4697319"/>
                <a:gd name="connsiteX35" fmla="*/ 1430429 w 3389561"/>
                <a:gd name="connsiteY35" fmla="*/ 3721423 h 4697319"/>
                <a:gd name="connsiteX36" fmla="*/ 1446647 w 3389561"/>
                <a:gd name="connsiteY36" fmla="*/ 3851543 h 4697319"/>
                <a:gd name="connsiteX37" fmla="*/ 1569904 w 3389561"/>
                <a:gd name="connsiteY37" fmla="*/ 3643351 h 4697319"/>
                <a:gd name="connsiteX38" fmla="*/ 1920213 w 3389561"/>
                <a:gd name="connsiteY38" fmla="*/ 3279016 h 4697319"/>
                <a:gd name="connsiteX39" fmla="*/ 1978598 w 3389561"/>
                <a:gd name="connsiteY39" fmla="*/ 3226968 h 4697319"/>
                <a:gd name="connsiteX40" fmla="*/ 2033738 w 3389561"/>
                <a:gd name="connsiteY40" fmla="*/ 3233474 h 4697319"/>
                <a:gd name="connsiteX41" fmla="*/ 2092121 w 3389561"/>
                <a:gd name="connsiteY41" fmla="*/ 3292028 h 4697319"/>
                <a:gd name="connsiteX42" fmla="*/ 2221865 w 3389561"/>
                <a:gd name="connsiteY42" fmla="*/ 3662869 h 4697319"/>
                <a:gd name="connsiteX43" fmla="*/ 2358097 w 3389561"/>
                <a:gd name="connsiteY43" fmla="*/ 3740941 h 4697319"/>
                <a:gd name="connsiteX44" fmla="*/ 2507303 w 3389561"/>
                <a:gd name="connsiteY44" fmla="*/ 4098770 h 4697319"/>
                <a:gd name="connsiteX45" fmla="*/ 2851124 w 3389561"/>
                <a:gd name="connsiteY45" fmla="*/ 4316720 h 4697319"/>
                <a:gd name="connsiteX46" fmla="*/ 3032764 w 3389561"/>
                <a:gd name="connsiteY46" fmla="*/ 4534670 h 4697319"/>
                <a:gd name="connsiteX47" fmla="*/ 3087906 w 3389561"/>
                <a:gd name="connsiteY47" fmla="*/ 4606235 h 4697319"/>
                <a:gd name="connsiteX48" fmla="*/ 3120342 w 3389561"/>
                <a:gd name="connsiteY48" fmla="*/ 4694066 h 4697319"/>
                <a:gd name="connsiteX49" fmla="*/ 3240355 w 3389561"/>
                <a:gd name="connsiteY49" fmla="*/ 4697319 h 4697319"/>
                <a:gd name="connsiteX50" fmla="*/ 3185221 w 3389561"/>
                <a:gd name="connsiteY50" fmla="*/ 4609493 h 4697319"/>
                <a:gd name="connsiteX51" fmla="*/ 3279277 w 3389561"/>
                <a:gd name="connsiteY51" fmla="*/ 4589971 h 4697319"/>
                <a:gd name="connsiteX52" fmla="*/ 3389561 w 3389561"/>
                <a:gd name="connsiteY52" fmla="*/ 4606236 h 4697319"/>
                <a:gd name="connsiteX0" fmla="*/ 2784923 w 3389561"/>
                <a:gd name="connsiteY0" fmla="*/ 2583520 h 4697319"/>
                <a:gd name="connsiteX1" fmla="*/ 2518652 w 3389561"/>
                <a:gd name="connsiteY1" fmla="*/ 2735765 h 4697319"/>
                <a:gd name="connsiteX2" fmla="*/ 2351724 w 3389561"/>
                <a:gd name="connsiteY2" fmla="*/ 2327341 h 4697319"/>
                <a:gd name="connsiteX3" fmla="*/ 2427654 w 3389561"/>
                <a:gd name="connsiteY3" fmla="*/ 2279762 h 4697319"/>
                <a:gd name="connsiteX4" fmla="*/ 1939669 w 3389561"/>
                <a:gd name="connsiteY4" fmla="*/ 1071859 h 4697319"/>
                <a:gd name="connsiteX5" fmla="*/ 1735321 w 3389561"/>
                <a:gd name="connsiteY5" fmla="*/ 998668 h 4697319"/>
                <a:gd name="connsiteX6" fmla="*/ 1657474 w 3389561"/>
                <a:gd name="connsiteY6" fmla="*/ 827885 h 4697319"/>
                <a:gd name="connsiteX7" fmla="*/ 1553748 w 3389561"/>
                <a:gd name="connsiteY7" fmla="*/ 707100 h 4697319"/>
                <a:gd name="connsiteX8" fmla="*/ 1618556 w 3389561"/>
                <a:gd name="connsiteY8" fmla="*/ 592045 h 4697319"/>
                <a:gd name="connsiteX9" fmla="*/ 1592608 w 3389561"/>
                <a:gd name="connsiteY9" fmla="*/ 504214 h 4697319"/>
                <a:gd name="connsiteX10" fmla="*/ 1673699 w 3389561"/>
                <a:gd name="connsiteY10" fmla="*/ 403371 h 4697319"/>
                <a:gd name="connsiteX11" fmla="*/ 1449890 w 3389561"/>
                <a:gd name="connsiteY11" fmla="*/ 35784 h 4697319"/>
                <a:gd name="connsiteX12" fmla="*/ 1258518 w 3389561"/>
                <a:gd name="connsiteY12" fmla="*/ 0 h 4697319"/>
                <a:gd name="connsiteX13" fmla="*/ 1222838 w 3389561"/>
                <a:gd name="connsiteY13" fmla="*/ 169156 h 4697319"/>
                <a:gd name="connsiteX14" fmla="*/ 1148235 w 3389561"/>
                <a:gd name="connsiteY14" fmla="*/ 569274 h 4697319"/>
                <a:gd name="connsiteX15" fmla="*/ 1242300 w 3389561"/>
                <a:gd name="connsiteY15" fmla="*/ 611563 h 4697319"/>
                <a:gd name="connsiteX16" fmla="*/ 1456378 w 3389561"/>
                <a:gd name="connsiteY16" fmla="*/ 676622 h 4697319"/>
                <a:gd name="connsiteX17" fmla="*/ 1433672 w 3389561"/>
                <a:gd name="connsiteY17" fmla="*/ 1336979 h 4697319"/>
                <a:gd name="connsiteX18" fmla="*/ 1576390 w 3389561"/>
                <a:gd name="connsiteY18" fmla="*/ 1681796 h 4697319"/>
                <a:gd name="connsiteX19" fmla="*/ 1274736 w 3389561"/>
                <a:gd name="connsiteY19" fmla="*/ 1818422 h 4697319"/>
                <a:gd name="connsiteX20" fmla="*/ 1112556 w 3389561"/>
                <a:gd name="connsiteY20" fmla="*/ 1899747 h 4697319"/>
                <a:gd name="connsiteX21" fmla="*/ 989299 w 3389561"/>
                <a:gd name="connsiteY21" fmla="*/ 1948542 h 4697319"/>
                <a:gd name="connsiteX22" fmla="*/ 914696 w 3389561"/>
                <a:gd name="connsiteY22" fmla="*/ 1974566 h 4697319"/>
                <a:gd name="connsiteX23" fmla="*/ 835998 w 3389561"/>
                <a:gd name="connsiteY23" fmla="*/ 2105839 h 4697319"/>
                <a:gd name="connsiteX24" fmla="*/ 690887 w 3389561"/>
                <a:gd name="connsiteY24" fmla="*/ 2156733 h 4697319"/>
                <a:gd name="connsiteX25" fmla="*/ 408694 w 3389561"/>
                <a:gd name="connsiteY25" fmla="*/ 2696730 h 4697319"/>
                <a:gd name="connsiteX26" fmla="*/ 0 w 3389561"/>
                <a:gd name="connsiteY26" fmla="*/ 2755284 h 4697319"/>
                <a:gd name="connsiteX27" fmla="*/ 25949 w 3389561"/>
                <a:gd name="connsiteY27" fmla="*/ 3009017 h 4697319"/>
                <a:gd name="connsiteX28" fmla="*/ 197859 w 3389561"/>
                <a:gd name="connsiteY28" fmla="*/ 2976487 h 4697319"/>
                <a:gd name="connsiteX29" fmla="*/ 272462 w 3389561"/>
                <a:gd name="connsiteY29" fmla="*/ 3077330 h 4697319"/>
                <a:gd name="connsiteX30" fmla="*/ 447618 w 3389561"/>
                <a:gd name="connsiteY30" fmla="*/ 3135885 h 4697319"/>
                <a:gd name="connsiteX31" fmla="*/ 480053 w 3389561"/>
                <a:gd name="connsiteY31" fmla="*/ 3246486 h 4697319"/>
                <a:gd name="connsiteX32" fmla="*/ 739541 w 3389561"/>
                <a:gd name="connsiteY32" fmla="*/ 3415643 h 4697319"/>
                <a:gd name="connsiteX33" fmla="*/ 1307172 w 3389561"/>
                <a:gd name="connsiteY33" fmla="*/ 3614074 h 4697319"/>
                <a:gd name="connsiteX34" fmla="*/ 1362313 w 3389561"/>
                <a:gd name="connsiteY34" fmla="*/ 3653110 h 4697319"/>
                <a:gd name="connsiteX35" fmla="*/ 1430429 w 3389561"/>
                <a:gd name="connsiteY35" fmla="*/ 3721423 h 4697319"/>
                <a:gd name="connsiteX36" fmla="*/ 1446647 w 3389561"/>
                <a:gd name="connsiteY36" fmla="*/ 3851543 h 4697319"/>
                <a:gd name="connsiteX37" fmla="*/ 1569904 w 3389561"/>
                <a:gd name="connsiteY37" fmla="*/ 3643351 h 4697319"/>
                <a:gd name="connsiteX38" fmla="*/ 1920213 w 3389561"/>
                <a:gd name="connsiteY38" fmla="*/ 3279016 h 4697319"/>
                <a:gd name="connsiteX39" fmla="*/ 1978598 w 3389561"/>
                <a:gd name="connsiteY39" fmla="*/ 3226968 h 4697319"/>
                <a:gd name="connsiteX40" fmla="*/ 2033738 w 3389561"/>
                <a:gd name="connsiteY40" fmla="*/ 3233474 h 4697319"/>
                <a:gd name="connsiteX41" fmla="*/ 2092121 w 3389561"/>
                <a:gd name="connsiteY41" fmla="*/ 3292028 h 4697319"/>
                <a:gd name="connsiteX42" fmla="*/ 2221865 w 3389561"/>
                <a:gd name="connsiteY42" fmla="*/ 3662869 h 4697319"/>
                <a:gd name="connsiteX43" fmla="*/ 2358097 w 3389561"/>
                <a:gd name="connsiteY43" fmla="*/ 3740941 h 4697319"/>
                <a:gd name="connsiteX44" fmla="*/ 2507303 w 3389561"/>
                <a:gd name="connsiteY44" fmla="*/ 4098770 h 4697319"/>
                <a:gd name="connsiteX45" fmla="*/ 2851124 w 3389561"/>
                <a:gd name="connsiteY45" fmla="*/ 4316720 h 4697319"/>
                <a:gd name="connsiteX46" fmla="*/ 3032764 w 3389561"/>
                <a:gd name="connsiteY46" fmla="*/ 4534670 h 4697319"/>
                <a:gd name="connsiteX47" fmla="*/ 3087906 w 3389561"/>
                <a:gd name="connsiteY47" fmla="*/ 4606235 h 4697319"/>
                <a:gd name="connsiteX48" fmla="*/ 3120342 w 3389561"/>
                <a:gd name="connsiteY48" fmla="*/ 4694066 h 4697319"/>
                <a:gd name="connsiteX49" fmla="*/ 3240355 w 3389561"/>
                <a:gd name="connsiteY49" fmla="*/ 4697319 h 4697319"/>
                <a:gd name="connsiteX50" fmla="*/ 3185221 w 3389561"/>
                <a:gd name="connsiteY50" fmla="*/ 4609493 h 4697319"/>
                <a:gd name="connsiteX51" fmla="*/ 3279277 w 3389561"/>
                <a:gd name="connsiteY51" fmla="*/ 4589971 h 4697319"/>
                <a:gd name="connsiteX52" fmla="*/ 3389561 w 3389561"/>
                <a:gd name="connsiteY52" fmla="*/ 4606236 h 4697319"/>
                <a:gd name="connsiteX0" fmla="*/ 2784923 w 3389561"/>
                <a:gd name="connsiteY0" fmla="*/ 2583520 h 4697319"/>
                <a:gd name="connsiteX1" fmla="*/ 2630556 w 3389561"/>
                <a:gd name="connsiteY1" fmla="*/ 2662573 h 4697319"/>
                <a:gd name="connsiteX2" fmla="*/ 2518652 w 3389561"/>
                <a:gd name="connsiteY2" fmla="*/ 2735765 h 4697319"/>
                <a:gd name="connsiteX3" fmla="*/ 2351724 w 3389561"/>
                <a:gd name="connsiteY3" fmla="*/ 2327341 h 4697319"/>
                <a:gd name="connsiteX4" fmla="*/ 2427654 w 3389561"/>
                <a:gd name="connsiteY4" fmla="*/ 2279762 h 4697319"/>
                <a:gd name="connsiteX5" fmla="*/ 1939669 w 3389561"/>
                <a:gd name="connsiteY5" fmla="*/ 1071859 h 4697319"/>
                <a:gd name="connsiteX6" fmla="*/ 1735321 w 3389561"/>
                <a:gd name="connsiteY6" fmla="*/ 998668 h 4697319"/>
                <a:gd name="connsiteX7" fmla="*/ 1657474 w 3389561"/>
                <a:gd name="connsiteY7" fmla="*/ 827885 h 4697319"/>
                <a:gd name="connsiteX8" fmla="*/ 1553748 w 3389561"/>
                <a:gd name="connsiteY8" fmla="*/ 707100 h 4697319"/>
                <a:gd name="connsiteX9" fmla="*/ 1618556 w 3389561"/>
                <a:gd name="connsiteY9" fmla="*/ 592045 h 4697319"/>
                <a:gd name="connsiteX10" fmla="*/ 1592608 w 3389561"/>
                <a:gd name="connsiteY10" fmla="*/ 504214 h 4697319"/>
                <a:gd name="connsiteX11" fmla="*/ 1673699 w 3389561"/>
                <a:gd name="connsiteY11" fmla="*/ 403371 h 4697319"/>
                <a:gd name="connsiteX12" fmla="*/ 1449890 w 3389561"/>
                <a:gd name="connsiteY12" fmla="*/ 35784 h 4697319"/>
                <a:gd name="connsiteX13" fmla="*/ 1258518 w 3389561"/>
                <a:gd name="connsiteY13" fmla="*/ 0 h 4697319"/>
                <a:gd name="connsiteX14" fmla="*/ 1222838 w 3389561"/>
                <a:gd name="connsiteY14" fmla="*/ 169156 h 4697319"/>
                <a:gd name="connsiteX15" fmla="*/ 1148235 w 3389561"/>
                <a:gd name="connsiteY15" fmla="*/ 569274 h 4697319"/>
                <a:gd name="connsiteX16" fmla="*/ 1242300 w 3389561"/>
                <a:gd name="connsiteY16" fmla="*/ 611563 h 4697319"/>
                <a:gd name="connsiteX17" fmla="*/ 1456378 w 3389561"/>
                <a:gd name="connsiteY17" fmla="*/ 676622 h 4697319"/>
                <a:gd name="connsiteX18" fmla="*/ 1433672 w 3389561"/>
                <a:gd name="connsiteY18" fmla="*/ 1336979 h 4697319"/>
                <a:gd name="connsiteX19" fmla="*/ 1576390 w 3389561"/>
                <a:gd name="connsiteY19" fmla="*/ 1681796 h 4697319"/>
                <a:gd name="connsiteX20" fmla="*/ 1274736 w 3389561"/>
                <a:gd name="connsiteY20" fmla="*/ 1818422 h 4697319"/>
                <a:gd name="connsiteX21" fmla="*/ 1112556 w 3389561"/>
                <a:gd name="connsiteY21" fmla="*/ 1899747 h 4697319"/>
                <a:gd name="connsiteX22" fmla="*/ 989299 w 3389561"/>
                <a:gd name="connsiteY22" fmla="*/ 1948542 h 4697319"/>
                <a:gd name="connsiteX23" fmla="*/ 914696 w 3389561"/>
                <a:gd name="connsiteY23" fmla="*/ 1974566 h 4697319"/>
                <a:gd name="connsiteX24" fmla="*/ 835998 w 3389561"/>
                <a:gd name="connsiteY24" fmla="*/ 2105839 h 4697319"/>
                <a:gd name="connsiteX25" fmla="*/ 690887 w 3389561"/>
                <a:gd name="connsiteY25" fmla="*/ 2156733 h 4697319"/>
                <a:gd name="connsiteX26" fmla="*/ 408694 w 3389561"/>
                <a:gd name="connsiteY26" fmla="*/ 2696730 h 4697319"/>
                <a:gd name="connsiteX27" fmla="*/ 0 w 3389561"/>
                <a:gd name="connsiteY27" fmla="*/ 2755284 h 4697319"/>
                <a:gd name="connsiteX28" fmla="*/ 25949 w 3389561"/>
                <a:gd name="connsiteY28" fmla="*/ 3009017 h 4697319"/>
                <a:gd name="connsiteX29" fmla="*/ 197859 w 3389561"/>
                <a:gd name="connsiteY29" fmla="*/ 2976487 h 4697319"/>
                <a:gd name="connsiteX30" fmla="*/ 272462 w 3389561"/>
                <a:gd name="connsiteY30" fmla="*/ 3077330 h 4697319"/>
                <a:gd name="connsiteX31" fmla="*/ 447618 w 3389561"/>
                <a:gd name="connsiteY31" fmla="*/ 3135885 h 4697319"/>
                <a:gd name="connsiteX32" fmla="*/ 480053 w 3389561"/>
                <a:gd name="connsiteY32" fmla="*/ 3246486 h 4697319"/>
                <a:gd name="connsiteX33" fmla="*/ 739541 w 3389561"/>
                <a:gd name="connsiteY33" fmla="*/ 3415643 h 4697319"/>
                <a:gd name="connsiteX34" fmla="*/ 1307172 w 3389561"/>
                <a:gd name="connsiteY34" fmla="*/ 3614074 h 4697319"/>
                <a:gd name="connsiteX35" fmla="*/ 1362313 w 3389561"/>
                <a:gd name="connsiteY35" fmla="*/ 3653110 h 4697319"/>
                <a:gd name="connsiteX36" fmla="*/ 1430429 w 3389561"/>
                <a:gd name="connsiteY36" fmla="*/ 3721423 h 4697319"/>
                <a:gd name="connsiteX37" fmla="*/ 1446647 w 3389561"/>
                <a:gd name="connsiteY37" fmla="*/ 3851543 h 4697319"/>
                <a:gd name="connsiteX38" fmla="*/ 1569904 w 3389561"/>
                <a:gd name="connsiteY38" fmla="*/ 3643351 h 4697319"/>
                <a:gd name="connsiteX39" fmla="*/ 1920213 w 3389561"/>
                <a:gd name="connsiteY39" fmla="*/ 3279016 h 4697319"/>
                <a:gd name="connsiteX40" fmla="*/ 1978598 w 3389561"/>
                <a:gd name="connsiteY40" fmla="*/ 3226968 h 4697319"/>
                <a:gd name="connsiteX41" fmla="*/ 2033738 w 3389561"/>
                <a:gd name="connsiteY41" fmla="*/ 3233474 h 4697319"/>
                <a:gd name="connsiteX42" fmla="*/ 2092121 w 3389561"/>
                <a:gd name="connsiteY42" fmla="*/ 3292028 h 4697319"/>
                <a:gd name="connsiteX43" fmla="*/ 2221865 w 3389561"/>
                <a:gd name="connsiteY43" fmla="*/ 3662869 h 4697319"/>
                <a:gd name="connsiteX44" fmla="*/ 2358097 w 3389561"/>
                <a:gd name="connsiteY44" fmla="*/ 3740941 h 4697319"/>
                <a:gd name="connsiteX45" fmla="*/ 2507303 w 3389561"/>
                <a:gd name="connsiteY45" fmla="*/ 4098770 h 4697319"/>
                <a:gd name="connsiteX46" fmla="*/ 2851124 w 3389561"/>
                <a:gd name="connsiteY46" fmla="*/ 4316720 h 4697319"/>
                <a:gd name="connsiteX47" fmla="*/ 3032764 w 3389561"/>
                <a:gd name="connsiteY47" fmla="*/ 4534670 h 4697319"/>
                <a:gd name="connsiteX48" fmla="*/ 3087906 w 3389561"/>
                <a:gd name="connsiteY48" fmla="*/ 4606235 h 4697319"/>
                <a:gd name="connsiteX49" fmla="*/ 3120342 w 3389561"/>
                <a:gd name="connsiteY49" fmla="*/ 4694066 h 4697319"/>
                <a:gd name="connsiteX50" fmla="*/ 3240355 w 3389561"/>
                <a:gd name="connsiteY50" fmla="*/ 4697319 h 4697319"/>
                <a:gd name="connsiteX51" fmla="*/ 3185221 w 3389561"/>
                <a:gd name="connsiteY51" fmla="*/ 4609493 h 4697319"/>
                <a:gd name="connsiteX52" fmla="*/ 3279277 w 3389561"/>
                <a:gd name="connsiteY52" fmla="*/ 4589971 h 4697319"/>
                <a:gd name="connsiteX53" fmla="*/ 3389561 w 3389561"/>
                <a:gd name="connsiteY53" fmla="*/ 4606236 h 4697319"/>
                <a:gd name="connsiteX0" fmla="*/ 3047656 w 3389561"/>
                <a:gd name="connsiteY0" fmla="*/ 3393515 h 4697319"/>
                <a:gd name="connsiteX1" fmla="*/ 2630556 w 3389561"/>
                <a:gd name="connsiteY1" fmla="*/ 2662573 h 4697319"/>
                <a:gd name="connsiteX2" fmla="*/ 2518652 w 3389561"/>
                <a:gd name="connsiteY2" fmla="*/ 2735765 h 4697319"/>
                <a:gd name="connsiteX3" fmla="*/ 2351724 w 3389561"/>
                <a:gd name="connsiteY3" fmla="*/ 2327341 h 4697319"/>
                <a:gd name="connsiteX4" fmla="*/ 2427654 w 3389561"/>
                <a:gd name="connsiteY4" fmla="*/ 2279762 h 4697319"/>
                <a:gd name="connsiteX5" fmla="*/ 1939669 w 3389561"/>
                <a:gd name="connsiteY5" fmla="*/ 1071859 h 4697319"/>
                <a:gd name="connsiteX6" fmla="*/ 1735321 w 3389561"/>
                <a:gd name="connsiteY6" fmla="*/ 998668 h 4697319"/>
                <a:gd name="connsiteX7" fmla="*/ 1657474 w 3389561"/>
                <a:gd name="connsiteY7" fmla="*/ 827885 h 4697319"/>
                <a:gd name="connsiteX8" fmla="*/ 1553748 w 3389561"/>
                <a:gd name="connsiteY8" fmla="*/ 707100 h 4697319"/>
                <a:gd name="connsiteX9" fmla="*/ 1618556 w 3389561"/>
                <a:gd name="connsiteY9" fmla="*/ 592045 h 4697319"/>
                <a:gd name="connsiteX10" fmla="*/ 1592608 w 3389561"/>
                <a:gd name="connsiteY10" fmla="*/ 504214 h 4697319"/>
                <a:gd name="connsiteX11" fmla="*/ 1673699 w 3389561"/>
                <a:gd name="connsiteY11" fmla="*/ 403371 h 4697319"/>
                <a:gd name="connsiteX12" fmla="*/ 1449890 w 3389561"/>
                <a:gd name="connsiteY12" fmla="*/ 35784 h 4697319"/>
                <a:gd name="connsiteX13" fmla="*/ 1258518 w 3389561"/>
                <a:gd name="connsiteY13" fmla="*/ 0 h 4697319"/>
                <a:gd name="connsiteX14" fmla="*/ 1222838 w 3389561"/>
                <a:gd name="connsiteY14" fmla="*/ 169156 h 4697319"/>
                <a:gd name="connsiteX15" fmla="*/ 1148235 w 3389561"/>
                <a:gd name="connsiteY15" fmla="*/ 569274 h 4697319"/>
                <a:gd name="connsiteX16" fmla="*/ 1242300 w 3389561"/>
                <a:gd name="connsiteY16" fmla="*/ 611563 h 4697319"/>
                <a:gd name="connsiteX17" fmla="*/ 1456378 w 3389561"/>
                <a:gd name="connsiteY17" fmla="*/ 676622 h 4697319"/>
                <a:gd name="connsiteX18" fmla="*/ 1433672 w 3389561"/>
                <a:gd name="connsiteY18" fmla="*/ 1336979 h 4697319"/>
                <a:gd name="connsiteX19" fmla="*/ 1576390 w 3389561"/>
                <a:gd name="connsiteY19" fmla="*/ 1681796 h 4697319"/>
                <a:gd name="connsiteX20" fmla="*/ 1274736 w 3389561"/>
                <a:gd name="connsiteY20" fmla="*/ 1818422 h 4697319"/>
                <a:gd name="connsiteX21" fmla="*/ 1112556 w 3389561"/>
                <a:gd name="connsiteY21" fmla="*/ 1899747 h 4697319"/>
                <a:gd name="connsiteX22" fmla="*/ 989299 w 3389561"/>
                <a:gd name="connsiteY22" fmla="*/ 1948542 h 4697319"/>
                <a:gd name="connsiteX23" fmla="*/ 914696 w 3389561"/>
                <a:gd name="connsiteY23" fmla="*/ 1974566 h 4697319"/>
                <a:gd name="connsiteX24" fmla="*/ 835998 w 3389561"/>
                <a:gd name="connsiteY24" fmla="*/ 2105839 h 4697319"/>
                <a:gd name="connsiteX25" fmla="*/ 690887 w 3389561"/>
                <a:gd name="connsiteY25" fmla="*/ 2156733 h 4697319"/>
                <a:gd name="connsiteX26" fmla="*/ 408694 w 3389561"/>
                <a:gd name="connsiteY26" fmla="*/ 2696730 h 4697319"/>
                <a:gd name="connsiteX27" fmla="*/ 0 w 3389561"/>
                <a:gd name="connsiteY27" fmla="*/ 2755284 h 4697319"/>
                <a:gd name="connsiteX28" fmla="*/ 25949 w 3389561"/>
                <a:gd name="connsiteY28" fmla="*/ 3009017 h 4697319"/>
                <a:gd name="connsiteX29" fmla="*/ 197859 w 3389561"/>
                <a:gd name="connsiteY29" fmla="*/ 2976487 h 4697319"/>
                <a:gd name="connsiteX30" fmla="*/ 272462 w 3389561"/>
                <a:gd name="connsiteY30" fmla="*/ 3077330 h 4697319"/>
                <a:gd name="connsiteX31" fmla="*/ 447618 w 3389561"/>
                <a:gd name="connsiteY31" fmla="*/ 3135885 h 4697319"/>
                <a:gd name="connsiteX32" fmla="*/ 480053 w 3389561"/>
                <a:gd name="connsiteY32" fmla="*/ 3246486 h 4697319"/>
                <a:gd name="connsiteX33" fmla="*/ 739541 w 3389561"/>
                <a:gd name="connsiteY33" fmla="*/ 3415643 h 4697319"/>
                <a:gd name="connsiteX34" fmla="*/ 1307172 w 3389561"/>
                <a:gd name="connsiteY34" fmla="*/ 3614074 h 4697319"/>
                <a:gd name="connsiteX35" fmla="*/ 1362313 w 3389561"/>
                <a:gd name="connsiteY35" fmla="*/ 3653110 h 4697319"/>
                <a:gd name="connsiteX36" fmla="*/ 1430429 w 3389561"/>
                <a:gd name="connsiteY36" fmla="*/ 3721423 h 4697319"/>
                <a:gd name="connsiteX37" fmla="*/ 1446647 w 3389561"/>
                <a:gd name="connsiteY37" fmla="*/ 3851543 h 4697319"/>
                <a:gd name="connsiteX38" fmla="*/ 1569904 w 3389561"/>
                <a:gd name="connsiteY38" fmla="*/ 3643351 h 4697319"/>
                <a:gd name="connsiteX39" fmla="*/ 1920213 w 3389561"/>
                <a:gd name="connsiteY39" fmla="*/ 3279016 h 4697319"/>
                <a:gd name="connsiteX40" fmla="*/ 1978598 w 3389561"/>
                <a:gd name="connsiteY40" fmla="*/ 3226968 h 4697319"/>
                <a:gd name="connsiteX41" fmla="*/ 2033738 w 3389561"/>
                <a:gd name="connsiteY41" fmla="*/ 3233474 h 4697319"/>
                <a:gd name="connsiteX42" fmla="*/ 2092121 w 3389561"/>
                <a:gd name="connsiteY42" fmla="*/ 3292028 h 4697319"/>
                <a:gd name="connsiteX43" fmla="*/ 2221865 w 3389561"/>
                <a:gd name="connsiteY43" fmla="*/ 3662869 h 4697319"/>
                <a:gd name="connsiteX44" fmla="*/ 2358097 w 3389561"/>
                <a:gd name="connsiteY44" fmla="*/ 3740941 h 4697319"/>
                <a:gd name="connsiteX45" fmla="*/ 2507303 w 3389561"/>
                <a:gd name="connsiteY45" fmla="*/ 4098770 h 4697319"/>
                <a:gd name="connsiteX46" fmla="*/ 2851124 w 3389561"/>
                <a:gd name="connsiteY46" fmla="*/ 4316720 h 4697319"/>
                <a:gd name="connsiteX47" fmla="*/ 3032764 w 3389561"/>
                <a:gd name="connsiteY47" fmla="*/ 4534670 h 4697319"/>
                <a:gd name="connsiteX48" fmla="*/ 3087906 w 3389561"/>
                <a:gd name="connsiteY48" fmla="*/ 4606235 h 4697319"/>
                <a:gd name="connsiteX49" fmla="*/ 3120342 w 3389561"/>
                <a:gd name="connsiteY49" fmla="*/ 4694066 h 4697319"/>
                <a:gd name="connsiteX50" fmla="*/ 3240355 w 3389561"/>
                <a:gd name="connsiteY50" fmla="*/ 4697319 h 4697319"/>
                <a:gd name="connsiteX51" fmla="*/ 3185221 w 3389561"/>
                <a:gd name="connsiteY51" fmla="*/ 4609493 h 4697319"/>
                <a:gd name="connsiteX52" fmla="*/ 3279277 w 3389561"/>
                <a:gd name="connsiteY52" fmla="*/ 4589971 h 4697319"/>
                <a:gd name="connsiteX53" fmla="*/ 3389561 w 3389561"/>
                <a:gd name="connsiteY53" fmla="*/ 4606236 h 4697319"/>
                <a:gd name="connsiteX0" fmla="*/ 3047656 w 3389561"/>
                <a:gd name="connsiteY0" fmla="*/ 3393515 h 4697319"/>
                <a:gd name="connsiteX1" fmla="*/ 2630556 w 3389561"/>
                <a:gd name="connsiteY1" fmla="*/ 2662573 h 4697319"/>
                <a:gd name="connsiteX2" fmla="*/ 2518652 w 3389561"/>
                <a:gd name="connsiteY2" fmla="*/ 2716247 h 4697319"/>
                <a:gd name="connsiteX3" fmla="*/ 2351724 w 3389561"/>
                <a:gd name="connsiteY3" fmla="*/ 2327341 h 4697319"/>
                <a:gd name="connsiteX4" fmla="*/ 2427654 w 3389561"/>
                <a:gd name="connsiteY4" fmla="*/ 2279762 h 4697319"/>
                <a:gd name="connsiteX5" fmla="*/ 1939669 w 3389561"/>
                <a:gd name="connsiteY5" fmla="*/ 1071859 h 4697319"/>
                <a:gd name="connsiteX6" fmla="*/ 1735321 w 3389561"/>
                <a:gd name="connsiteY6" fmla="*/ 998668 h 4697319"/>
                <a:gd name="connsiteX7" fmla="*/ 1657474 w 3389561"/>
                <a:gd name="connsiteY7" fmla="*/ 827885 h 4697319"/>
                <a:gd name="connsiteX8" fmla="*/ 1553748 w 3389561"/>
                <a:gd name="connsiteY8" fmla="*/ 707100 h 4697319"/>
                <a:gd name="connsiteX9" fmla="*/ 1618556 w 3389561"/>
                <a:gd name="connsiteY9" fmla="*/ 592045 h 4697319"/>
                <a:gd name="connsiteX10" fmla="*/ 1592608 w 3389561"/>
                <a:gd name="connsiteY10" fmla="*/ 504214 h 4697319"/>
                <a:gd name="connsiteX11" fmla="*/ 1673699 w 3389561"/>
                <a:gd name="connsiteY11" fmla="*/ 403371 h 4697319"/>
                <a:gd name="connsiteX12" fmla="*/ 1449890 w 3389561"/>
                <a:gd name="connsiteY12" fmla="*/ 35784 h 4697319"/>
                <a:gd name="connsiteX13" fmla="*/ 1258518 w 3389561"/>
                <a:gd name="connsiteY13" fmla="*/ 0 h 4697319"/>
                <a:gd name="connsiteX14" fmla="*/ 1222838 w 3389561"/>
                <a:gd name="connsiteY14" fmla="*/ 169156 h 4697319"/>
                <a:gd name="connsiteX15" fmla="*/ 1148235 w 3389561"/>
                <a:gd name="connsiteY15" fmla="*/ 569274 h 4697319"/>
                <a:gd name="connsiteX16" fmla="*/ 1242300 w 3389561"/>
                <a:gd name="connsiteY16" fmla="*/ 611563 h 4697319"/>
                <a:gd name="connsiteX17" fmla="*/ 1456378 w 3389561"/>
                <a:gd name="connsiteY17" fmla="*/ 676622 h 4697319"/>
                <a:gd name="connsiteX18" fmla="*/ 1433672 w 3389561"/>
                <a:gd name="connsiteY18" fmla="*/ 1336979 h 4697319"/>
                <a:gd name="connsiteX19" fmla="*/ 1576390 w 3389561"/>
                <a:gd name="connsiteY19" fmla="*/ 1681796 h 4697319"/>
                <a:gd name="connsiteX20" fmla="*/ 1274736 w 3389561"/>
                <a:gd name="connsiteY20" fmla="*/ 1818422 h 4697319"/>
                <a:gd name="connsiteX21" fmla="*/ 1112556 w 3389561"/>
                <a:gd name="connsiteY21" fmla="*/ 1899747 h 4697319"/>
                <a:gd name="connsiteX22" fmla="*/ 989299 w 3389561"/>
                <a:gd name="connsiteY22" fmla="*/ 1948542 h 4697319"/>
                <a:gd name="connsiteX23" fmla="*/ 914696 w 3389561"/>
                <a:gd name="connsiteY23" fmla="*/ 1974566 h 4697319"/>
                <a:gd name="connsiteX24" fmla="*/ 835998 w 3389561"/>
                <a:gd name="connsiteY24" fmla="*/ 2105839 h 4697319"/>
                <a:gd name="connsiteX25" fmla="*/ 690887 w 3389561"/>
                <a:gd name="connsiteY25" fmla="*/ 2156733 h 4697319"/>
                <a:gd name="connsiteX26" fmla="*/ 408694 w 3389561"/>
                <a:gd name="connsiteY26" fmla="*/ 2696730 h 4697319"/>
                <a:gd name="connsiteX27" fmla="*/ 0 w 3389561"/>
                <a:gd name="connsiteY27" fmla="*/ 2755284 h 4697319"/>
                <a:gd name="connsiteX28" fmla="*/ 25949 w 3389561"/>
                <a:gd name="connsiteY28" fmla="*/ 3009017 h 4697319"/>
                <a:gd name="connsiteX29" fmla="*/ 197859 w 3389561"/>
                <a:gd name="connsiteY29" fmla="*/ 2976487 h 4697319"/>
                <a:gd name="connsiteX30" fmla="*/ 272462 w 3389561"/>
                <a:gd name="connsiteY30" fmla="*/ 3077330 h 4697319"/>
                <a:gd name="connsiteX31" fmla="*/ 447618 w 3389561"/>
                <a:gd name="connsiteY31" fmla="*/ 3135885 h 4697319"/>
                <a:gd name="connsiteX32" fmla="*/ 480053 w 3389561"/>
                <a:gd name="connsiteY32" fmla="*/ 3246486 h 4697319"/>
                <a:gd name="connsiteX33" fmla="*/ 739541 w 3389561"/>
                <a:gd name="connsiteY33" fmla="*/ 3415643 h 4697319"/>
                <a:gd name="connsiteX34" fmla="*/ 1307172 w 3389561"/>
                <a:gd name="connsiteY34" fmla="*/ 3614074 h 4697319"/>
                <a:gd name="connsiteX35" fmla="*/ 1362313 w 3389561"/>
                <a:gd name="connsiteY35" fmla="*/ 3653110 h 4697319"/>
                <a:gd name="connsiteX36" fmla="*/ 1430429 w 3389561"/>
                <a:gd name="connsiteY36" fmla="*/ 3721423 h 4697319"/>
                <a:gd name="connsiteX37" fmla="*/ 1446647 w 3389561"/>
                <a:gd name="connsiteY37" fmla="*/ 3851543 h 4697319"/>
                <a:gd name="connsiteX38" fmla="*/ 1569904 w 3389561"/>
                <a:gd name="connsiteY38" fmla="*/ 3643351 h 4697319"/>
                <a:gd name="connsiteX39" fmla="*/ 1920213 w 3389561"/>
                <a:gd name="connsiteY39" fmla="*/ 3279016 h 4697319"/>
                <a:gd name="connsiteX40" fmla="*/ 1978598 w 3389561"/>
                <a:gd name="connsiteY40" fmla="*/ 3226968 h 4697319"/>
                <a:gd name="connsiteX41" fmla="*/ 2033738 w 3389561"/>
                <a:gd name="connsiteY41" fmla="*/ 3233474 h 4697319"/>
                <a:gd name="connsiteX42" fmla="*/ 2092121 w 3389561"/>
                <a:gd name="connsiteY42" fmla="*/ 3292028 h 4697319"/>
                <a:gd name="connsiteX43" fmla="*/ 2221865 w 3389561"/>
                <a:gd name="connsiteY43" fmla="*/ 3662869 h 4697319"/>
                <a:gd name="connsiteX44" fmla="*/ 2358097 w 3389561"/>
                <a:gd name="connsiteY44" fmla="*/ 3740941 h 4697319"/>
                <a:gd name="connsiteX45" fmla="*/ 2507303 w 3389561"/>
                <a:gd name="connsiteY45" fmla="*/ 4098770 h 4697319"/>
                <a:gd name="connsiteX46" fmla="*/ 2851124 w 3389561"/>
                <a:gd name="connsiteY46" fmla="*/ 4316720 h 4697319"/>
                <a:gd name="connsiteX47" fmla="*/ 3032764 w 3389561"/>
                <a:gd name="connsiteY47" fmla="*/ 4534670 h 4697319"/>
                <a:gd name="connsiteX48" fmla="*/ 3087906 w 3389561"/>
                <a:gd name="connsiteY48" fmla="*/ 4606235 h 4697319"/>
                <a:gd name="connsiteX49" fmla="*/ 3120342 w 3389561"/>
                <a:gd name="connsiteY49" fmla="*/ 4694066 h 4697319"/>
                <a:gd name="connsiteX50" fmla="*/ 3240355 w 3389561"/>
                <a:gd name="connsiteY50" fmla="*/ 4697319 h 4697319"/>
                <a:gd name="connsiteX51" fmla="*/ 3185221 w 3389561"/>
                <a:gd name="connsiteY51" fmla="*/ 4609493 h 4697319"/>
                <a:gd name="connsiteX52" fmla="*/ 3279277 w 3389561"/>
                <a:gd name="connsiteY52" fmla="*/ 4589971 h 4697319"/>
                <a:gd name="connsiteX53" fmla="*/ 3389561 w 3389561"/>
                <a:gd name="connsiteY53" fmla="*/ 4606236 h 4697319"/>
                <a:gd name="connsiteX0" fmla="*/ 3047656 w 3389561"/>
                <a:gd name="connsiteY0" fmla="*/ 3393515 h 4697319"/>
                <a:gd name="connsiteX1" fmla="*/ 2630556 w 3389561"/>
                <a:gd name="connsiteY1" fmla="*/ 2662573 h 4697319"/>
                <a:gd name="connsiteX2" fmla="*/ 2518652 w 3389561"/>
                <a:gd name="connsiteY2" fmla="*/ 2716247 h 4697319"/>
                <a:gd name="connsiteX3" fmla="*/ 2351724 w 3389561"/>
                <a:gd name="connsiteY3" fmla="*/ 2327341 h 4697319"/>
                <a:gd name="connsiteX4" fmla="*/ 2427654 w 3389561"/>
                <a:gd name="connsiteY4" fmla="*/ 2279762 h 4697319"/>
                <a:gd name="connsiteX5" fmla="*/ 1939669 w 3389561"/>
                <a:gd name="connsiteY5" fmla="*/ 1071859 h 4697319"/>
                <a:gd name="connsiteX6" fmla="*/ 1735321 w 3389561"/>
                <a:gd name="connsiteY6" fmla="*/ 998668 h 4697319"/>
                <a:gd name="connsiteX7" fmla="*/ 1657474 w 3389561"/>
                <a:gd name="connsiteY7" fmla="*/ 827885 h 4697319"/>
                <a:gd name="connsiteX8" fmla="*/ 1553748 w 3389561"/>
                <a:gd name="connsiteY8" fmla="*/ 707100 h 4697319"/>
                <a:gd name="connsiteX9" fmla="*/ 1618556 w 3389561"/>
                <a:gd name="connsiteY9" fmla="*/ 592045 h 4697319"/>
                <a:gd name="connsiteX10" fmla="*/ 1592608 w 3389561"/>
                <a:gd name="connsiteY10" fmla="*/ 504214 h 4697319"/>
                <a:gd name="connsiteX11" fmla="*/ 1673699 w 3389561"/>
                <a:gd name="connsiteY11" fmla="*/ 403371 h 4697319"/>
                <a:gd name="connsiteX12" fmla="*/ 1449890 w 3389561"/>
                <a:gd name="connsiteY12" fmla="*/ 35784 h 4697319"/>
                <a:gd name="connsiteX13" fmla="*/ 1258518 w 3389561"/>
                <a:gd name="connsiteY13" fmla="*/ 0 h 4697319"/>
                <a:gd name="connsiteX14" fmla="*/ 1222838 w 3389561"/>
                <a:gd name="connsiteY14" fmla="*/ 169156 h 4697319"/>
                <a:gd name="connsiteX15" fmla="*/ 1148235 w 3389561"/>
                <a:gd name="connsiteY15" fmla="*/ 569274 h 4697319"/>
                <a:gd name="connsiteX16" fmla="*/ 1242300 w 3389561"/>
                <a:gd name="connsiteY16" fmla="*/ 611563 h 4697319"/>
                <a:gd name="connsiteX17" fmla="*/ 1456378 w 3389561"/>
                <a:gd name="connsiteY17" fmla="*/ 676622 h 4697319"/>
                <a:gd name="connsiteX18" fmla="*/ 1433672 w 3389561"/>
                <a:gd name="connsiteY18" fmla="*/ 1336979 h 4697319"/>
                <a:gd name="connsiteX19" fmla="*/ 1576390 w 3389561"/>
                <a:gd name="connsiteY19" fmla="*/ 1681796 h 4697319"/>
                <a:gd name="connsiteX20" fmla="*/ 1274736 w 3389561"/>
                <a:gd name="connsiteY20" fmla="*/ 1818422 h 4697319"/>
                <a:gd name="connsiteX21" fmla="*/ 1112556 w 3389561"/>
                <a:gd name="connsiteY21" fmla="*/ 1899747 h 4697319"/>
                <a:gd name="connsiteX22" fmla="*/ 989299 w 3389561"/>
                <a:gd name="connsiteY22" fmla="*/ 1948542 h 4697319"/>
                <a:gd name="connsiteX23" fmla="*/ 914696 w 3389561"/>
                <a:gd name="connsiteY23" fmla="*/ 1974566 h 4697319"/>
                <a:gd name="connsiteX24" fmla="*/ 835998 w 3389561"/>
                <a:gd name="connsiteY24" fmla="*/ 2105839 h 4697319"/>
                <a:gd name="connsiteX25" fmla="*/ 690887 w 3389561"/>
                <a:gd name="connsiteY25" fmla="*/ 2156733 h 4697319"/>
                <a:gd name="connsiteX26" fmla="*/ 408694 w 3389561"/>
                <a:gd name="connsiteY26" fmla="*/ 2696730 h 4697319"/>
                <a:gd name="connsiteX27" fmla="*/ 0 w 3389561"/>
                <a:gd name="connsiteY27" fmla="*/ 2755284 h 4697319"/>
                <a:gd name="connsiteX28" fmla="*/ 25949 w 3389561"/>
                <a:gd name="connsiteY28" fmla="*/ 3009017 h 4697319"/>
                <a:gd name="connsiteX29" fmla="*/ 197859 w 3389561"/>
                <a:gd name="connsiteY29" fmla="*/ 2976487 h 4697319"/>
                <a:gd name="connsiteX30" fmla="*/ 272462 w 3389561"/>
                <a:gd name="connsiteY30" fmla="*/ 3077330 h 4697319"/>
                <a:gd name="connsiteX31" fmla="*/ 447618 w 3389561"/>
                <a:gd name="connsiteY31" fmla="*/ 3135885 h 4697319"/>
                <a:gd name="connsiteX32" fmla="*/ 480053 w 3389561"/>
                <a:gd name="connsiteY32" fmla="*/ 3246486 h 4697319"/>
                <a:gd name="connsiteX33" fmla="*/ 739541 w 3389561"/>
                <a:gd name="connsiteY33" fmla="*/ 3415643 h 4697319"/>
                <a:gd name="connsiteX34" fmla="*/ 1307172 w 3389561"/>
                <a:gd name="connsiteY34" fmla="*/ 3614074 h 4697319"/>
                <a:gd name="connsiteX35" fmla="*/ 1362313 w 3389561"/>
                <a:gd name="connsiteY35" fmla="*/ 3653110 h 4697319"/>
                <a:gd name="connsiteX36" fmla="*/ 1430429 w 3389561"/>
                <a:gd name="connsiteY36" fmla="*/ 3721423 h 4697319"/>
                <a:gd name="connsiteX37" fmla="*/ 1446647 w 3389561"/>
                <a:gd name="connsiteY37" fmla="*/ 3851543 h 4697319"/>
                <a:gd name="connsiteX38" fmla="*/ 1569904 w 3389561"/>
                <a:gd name="connsiteY38" fmla="*/ 3643351 h 4697319"/>
                <a:gd name="connsiteX39" fmla="*/ 1920213 w 3389561"/>
                <a:gd name="connsiteY39" fmla="*/ 3279016 h 4697319"/>
                <a:gd name="connsiteX40" fmla="*/ 1978598 w 3389561"/>
                <a:gd name="connsiteY40" fmla="*/ 3226968 h 4697319"/>
                <a:gd name="connsiteX41" fmla="*/ 2033738 w 3389561"/>
                <a:gd name="connsiteY41" fmla="*/ 3233474 h 4697319"/>
                <a:gd name="connsiteX42" fmla="*/ 2092121 w 3389561"/>
                <a:gd name="connsiteY42" fmla="*/ 3292028 h 4697319"/>
                <a:gd name="connsiteX43" fmla="*/ 2221865 w 3389561"/>
                <a:gd name="connsiteY43" fmla="*/ 3662869 h 4697319"/>
                <a:gd name="connsiteX44" fmla="*/ 2358097 w 3389561"/>
                <a:gd name="connsiteY44" fmla="*/ 3740941 h 4697319"/>
                <a:gd name="connsiteX45" fmla="*/ 2507303 w 3389561"/>
                <a:gd name="connsiteY45" fmla="*/ 4098770 h 4697319"/>
                <a:gd name="connsiteX46" fmla="*/ 2851124 w 3389561"/>
                <a:gd name="connsiteY46" fmla="*/ 4316720 h 4697319"/>
                <a:gd name="connsiteX47" fmla="*/ 3032764 w 3389561"/>
                <a:gd name="connsiteY47" fmla="*/ 4534670 h 4697319"/>
                <a:gd name="connsiteX48" fmla="*/ 3087906 w 3389561"/>
                <a:gd name="connsiteY48" fmla="*/ 4606235 h 4697319"/>
                <a:gd name="connsiteX49" fmla="*/ 3120342 w 3389561"/>
                <a:gd name="connsiteY49" fmla="*/ 4694066 h 4697319"/>
                <a:gd name="connsiteX50" fmla="*/ 3240355 w 3389561"/>
                <a:gd name="connsiteY50" fmla="*/ 4697319 h 4697319"/>
                <a:gd name="connsiteX51" fmla="*/ 3185221 w 3389561"/>
                <a:gd name="connsiteY51" fmla="*/ 4609493 h 4697319"/>
                <a:gd name="connsiteX52" fmla="*/ 3279277 w 3389561"/>
                <a:gd name="connsiteY52" fmla="*/ 4589971 h 4697319"/>
                <a:gd name="connsiteX53" fmla="*/ 3389561 w 3389561"/>
                <a:gd name="connsiteY53" fmla="*/ 4606236 h 4697319"/>
                <a:gd name="connsiteX0" fmla="*/ 3047656 w 3389561"/>
                <a:gd name="connsiteY0" fmla="*/ 3393515 h 4697319"/>
                <a:gd name="connsiteX1" fmla="*/ 2630556 w 3389561"/>
                <a:gd name="connsiteY1" fmla="*/ 2662573 h 4697319"/>
                <a:gd name="connsiteX2" fmla="*/ 2518652 w 3389561"/>
                <a:gd name="connsiteY2" fmla="*/ 2716247 h 4697319"/>
                <a:gd name="connsiteX3" fmla="*/ 2351724 w 3389561"/>
                <a:gd name="connsiteY3" fmla="*/ 2327341 h 4697319"/>
                <a:gd name="connsiteX4" fmla="*/ 2427654 w 3389561"/>
                <a:gd name="connsiteY4" fmla="*/ 2279762 h 4697319"/>
                <a:gd name="connsiteX5" fmla="*/ 1925072 w 3389561"/>
                <a:gd name="connsiteY5" fmla="*/ 1062100 h 4697319"/>
                <a:gd name="connsiteX6" fmla="*/ 1735321 w 3389561"/>
                <a:gd name="connsiteY6" fmla="*/ 998668 h 4697319"/>
                <a:gd name="connsiteX7" fmla="*/ 1657474 w 3389561"/>
                <a:gd name="connsiteY7" fmla="*/ 827885 h 4697319"/>
                <a:gd name="connsiteX8" fmla="*/ 1553748 w 3389561"/>
                <a:gd name="connsiteY8" fmla="*/ 707100 h 4697319"/>
                <a:gd name="connsiteX9" fmla="*/ 1618556 w 3389561"/>
                <a:gd name="connsiteY9" fmla="*/ 592045 h 4697319"/>
                <a:gd name="connsiteX10" fmla="*/ 1592608 w 3389561"/>
                <a:gd name="connsiteY10" fmla="*/ 504214 h 4697319"/>
                <a:gd name="connsiteX11" fmla="*/ 1673699 w 3389561"/>
                <a:gd name="connsiteY11" fmla="*/ 403371 h 4697319"/>
                <a:gd name="connsiteX12" fmla="*/ 1449890 w 3389561"/>
                <a:gd name="connsiteY12" fmla="*/ 35784 h 4697319"/>
                <a:gd name="connsiteX13" fmla="*/ 1258518 w 3389561"/>
                <a:gd name="connsiteY13" fmla="*/ 0 h 4697319"/>
                <a:gd name="connsiteX14" fmla="*/ 1222838 w 3389561"/>
                <a:gd name="connsiteY14" fmla="*/ 169156 h 4697319"/>
                <a:gd name="connsiteX15" fmla="*/ 1148235 w 3389561"/>
                <a:gd name="connsiteY15" fmla="*/ 569274 h 4697319"/>
                <a:gd name="connsiteX16" fmla="*/ 1242300 w 3389561"/>
                <a:gd name="connsiteY16" fmla="*/ 611563 h 4697319"/>
                <a:gd name="connsiteX17" fmla="*/ 1456378 w 3389561"/>
                <a:gd name="connsiteY17" fmla="*/ 676622 h 4697319"/>
                <a:gd name="connsiteX18" fmla="*/ 1433672 w 3389561"/>
                <a:gd name="connsiteY18" fmla="*/ 1336979 h 4697319"/>
                <a:gd name="connsiteX19" fmla="*/ 1576390 w 3389561"/>
                <a:gd name="connsiteY19" fmla="*/ 1681796 h 4697319"/>
                <a:gd name="connsiteX20" fmla="*/ 1274736 w 3389561"/>
                <a:gd name="connsiteY20" fmla="*/ 1818422 h 4697319"/>
                <a:gd name="connsiteX21" fmla="*/ 1112556 w 3389561"/>
                <a:gd name="connsiteY21" fmla="*/ 1899747 h 4697319"/>
                <a:gd name="connsiteX22" fmla="*/ 989299 w 3389561"/>
                <a:gd name="connsiteY22" fmla="*/ 1948542 h 4697319"/>
                <a:gd name="connsiteX23" fmla="*/ 914696 w 3389561"/>
                <a:gd name="connsiteY23" fmla="*/ 1974566 h 4697319"/>
                <a:gd name="connsiteX24" fmla="*/ 835998 w 3389561"/>
                <a:gd name="connsiteY24" fmla="*/ 2105839 h 4697319"/>
                <a:gd name="connsiteX25" fmla="*/ 690887 w 3389561"/>
                <a:gd name="connsiteY25" fmla="*/ 2156733 h 4697319"/>
                <a:gd name="connsiteX26" fmla="*/ 408694 w 3389561"/>
                <a:gd name="connsiteY26" fmla="*/ 2696730 h 4697319"/>
                <a:gd name="connsiteX27" fmla="*/ 0 w 3389561"/>
                <a:gd name="connsiteY27" fmla="*/ 2755284 h 4697319"/>
                <a:gd name="connsiteX28" fmla="*/ 25949 w 3389561"/>
                <a:gd name="connsiteY28" fmla="*/ 3009017 h 4697319"/>
                <a:gd name="connsiteX29" fmla="*/ 197859 w 3389561"/>
                <a:gd name="connsiteY29" fmla="*/ 2976487 h 4697319"/>
                <a:gd name="connsiteX30" fmla="*/ 272462 w 3389561"/>
                <a:gd name="connsiteY30" fmla="*/ 3077330 h 4697319"/>
                <a:gd name="connsiteX31" fmla="*/ 447618 w 3389561"/>
                <a:gd name="connsiteY31" fmla="*/ 3135885 h 4697319"/>
                <a:gd name="connsiteX32" fmla="*/ 480053 w 3389561"/>
                <a:gd name="connsiteY32" fmla="*/ 3246486 h 4697319"/>
                <a:gd name="connsiteX33" fmla="*/ 739541 w 3389561"/>
                <a:gd name="connsiteY33" fmla="*/ 3415643 h 4697319"/>
                <a:gd name="connsiteX34" fmla="*/ 1307172 w 3389561"/>
                <a:gd name="connsiteY34" fmla="*/ 3614074 h 4697319"/>
                <a:gd name="connsiteX35" fmla="*/ 1362313 w 3389561"/>
                <a:gd name="connsiteY35" fmla="*/ 3653110 h 4697319"/>
                <a:gd name="connsiteX36" fmla="*/ 1430429 w 3389561"/>
                <a:gd name="connsiteY36" fmla="*/ 3721423 h 4697319"/>
                <a:gd name="connsiteX37" fmla="*/ 1446647 w 3389561"/>
                <a:gd name="connsiteY37" fmla="*/ 3851543 h 4697319"/>
                <a:gd name="connsiteX38" fmla="*/ 1569904 w 3389561"/>
                <a:gd name="connsiteY38" fmla="*/ 3643351 h 4697319"/>
                <a:gd name="connsiteX39" fmla="*/ 1920213 w 3389561"/>
                <a:gd name="connsiteY39" fmla="*/ 3279016 h 4697319"/>
                <a:gd name="connsiteX40" fmla="*/ 1978598 w 3389561"/>
                <a:gd name="connsiteY40" fmla="*/ 3226968 h 4697319"/>
                <a:gd name="connsiteX41" fmla="*/ 2033738 w 3389561"/>
                <a:gd name="connsiteY41" fmla="*/ 3233474 h 4697319"/>
                <a:gd name="connsiteX42" fmla="*/ 2092121 w 3389561"/>
                <a:gd name="connsiteY42" fmla="*/ 3292028 h 4697319"/>
                <a:gd name="connsiteX43" fmla="*/ 2221865 w 3389561"/>
                <a:gd name="connsiteY43" fmla="*/ 3662869 h 4697319"/>
                <a:gd name="connsiteX44" fmla="*/ 2358097 w 3389561"/>
                <a:gd name="connsiteY44" fmla="*/ 3740941 h 4697319"/>
                <a:gd name="connsiteX45" fmla="*/ 2507303 w 3389561"/>
                <a:gd name="connsiteY45" fmla="*/ 4098770 h 4697319"/>
                <a:gd name="connsiteX46" fmla="*/ 2851124 w 3389561"/>
                <a:gd name="connsiteY46" fmla="*/ 4316720 h 4697319"/>
                <a:gd name="connsiteX47" fmla="*/ 3032764 w 3389561"/>
                <a:gd name="connsiteY47" fmla="*/ 4534670 h 4697319"/>
                <a:gd name="connsiteX48" fmla="*/ 3087906 w 3389561"/>
                <a:gd name="connsiteY48" fmla="*/ 4606235 h 4697319"/>
                <a:gd name="connsiteX49" fmla="*/ 3120342 w 3389561"/>
                <a:gd name="connsiteY49" fmla="*/ 4694066 h 4697319"/>
                <a:gd name="connsiteX50" fmla="*/ 3240355 w 3389561"/>
                <a:gd name="connsiteY50" fmla="*/ 4697319 h 4697319"/>
                <a:gd name="connsiteX51" fmla="*/ 3185221 w 3389561"/>
                <a:gd name="connsiteY51" fmla="*/ 4609493 h 4697319"/>
                <a:gd name="connsiteX52" fmla="*/ 3279277 w 3389561"/>
                <a:gd name="connsiteY52" fmla="*/ 4589971 h 4697319"/>
                <a:gd name="connsiteX53" fmla="*/ 3389561 w 3389561"/>
                <a:gd name="connsiteY53" fmla="*/ 4606236 h 4697319"/>
                <a:gd name="connsiteX0" fmla="*/ 3047656 w 3389561"/>
                <a:gd name="connsiteY0" fmla="*/ 3393515 h 4697319"/>
                <a:gd name="connsiteX1" fmla="*/ 2630556 w 3389561"/>
                <a:gd name="connsiteY1" fmla="*/ 2662573 h 4697319"/>
                <a:gd name="connsiteX2" fmla="*/ 2518652 w 3389561"/>
                <a:gd name="connsiteY2" fmla="*/ 2716247 h 4697319"/>
                <a:gd name="connsiteX3" fmla="*/ 2351724 w 3389561"/>
                <a:gd name="connsiteY3" fmla="*/ 2327341 h 4697319"/>
                <a:gd name="connsiteX4" fmla="*/ 2427654 w 3389561"/>
                <a:gd name="connsiteY4" fmla="*/ 2279762 h 4697319"/>
                <a:gd name="connsiteX5" fmla="*/ 1925072 w 3389561"/>
                <a:gd name="connsiteY5" fmla="*/ 1062100 h 4697319"/>
                <a:gd name="connsiteX6" fmla="*/ 1735321 w 3389561"/>
                <a:gd name="connsiteY6" fmla="*/ 1018186 h 4697319"/>
                <a:gd name="connsiteX7" fmla="*/ 1657474 w 3389561"/>
                <a:gd name="connsiteY7" fmla="*/ 827885 h 4697319"/>
                <a:gd name="connsiteX8" fmla="*/ 1553748 w 3389561"/>
                <a:gd name="connsiteY8" fmla="*/ 707100 h 4697319"/>
                <a:gd name="connsiteX9" fmla="*/ 1618556 w 3389561"/>
                <a:gd name="connsiteY9" fmla="*/ 592045 h 4697319"/>
                <a:gd name="connsiteX10" fmla="*/ 1592608 w 3389561"/>
                <a:gd name="connsiteY10" fmla="*/ 504214 h 4697319"/>
                <a:gd name="connsiteX11" fmla="*/ 1673699 w 3389561"/>
                <a:gd name="connsiteY11" fmla="*/ 403371 h 4697319"/>
                <a:gd name="connsiteX12" fmla="*/ 1449890 w 3389561"/>
                <a:gd name="connsiteY12" fmla="*/ 35784 h 4697319"/>
                <a:gd name="connsiteX13" fmla="*/ 1258518 w 3389561"/>
                <a:gd name="connsiteY13" fmla="*/ 0 h 4697319"/>
                <a:gd name="connsiteX14" fmla="*/ 1222838 w 3389561"/>
                <a:gd name="connsiteY14" fmla="*/ 169156 h 4697319"/>
                <a:gd name="connsiteX15" fmla="*/ 1148235 w 3389561"/>
                <a:gd name="connsiteY15" fmla="*/ 569274 h 4697319"/>
                <a:gd name="connsiteX16" fmla="*/ 1242300 w 3389561"/>
                <a:gd name="connsiteY16" fmla="*/ 611563 h 4697319"/>
                <a:gd name="connsiteX17" fmla="*/ 1456378 w 3389561"/>
                <a:gd name="connsiteY17" fmla="*/ 676622 h 4697319"/>
                <a:gd name="connsiteX18" fmla="*/ 1433672 w 3389561"/>
                <a:gd name="connsiteY18" fmla="*/ 1336979 h 4697319"/>
                <a:gd name="connsiteX19" fmla="*/ 1576390 w 3389561"/>
                <a:gd name="connsiteY19" fmla="*/ 1681796 h 4697319"/>
                <a:gd name="connsiteX20" fmla="*/ 1274736 w 3389561"/>
                <a:gd name="connsiteY20" fmla="*/ 1818422 h 4697319"/>
                <a:gd name="connsiteX21" fmla="*/ 1112556 w 3389561"/>
                <a:gd name="connsiteY21" fmla="*/ 1899747 h 4697319"/>
                <a:gd name="connsiteX22" fmla="*/ 989299 w 3389561"/>
                <a:gd name="connsiteY22" fmla="*/ 1948542 h 4697319"/>
                <a:gd name="connsiteX23" fmla="*/ 914696 w 3389561"/>
                <a:gd name="connsiteY23" fmla="*/ 1974566 h 4697319"/>
                <a:gd name="connsiteX24" fmla="*/ 835998 w 3389561"/>
                <a:gd name="connsiteY24" fmla="*/ 2105839 h 4697319"/>
                <a:gd name="connsiteX25" fmla="*/ 690887 w 3389561"/>
                <a:gd name="connsiteY25" fmla="*/ 2156733 h 4697319"/>
                <a:gd name="connsiteX26" fmla="*/ 408694 w 3389561"/>
                <a:gd name="connsiteY26" fmla="*/ 2696730 h 4697319"/>
                <a:gd name="connsiteX27" fmla="*/ 0 w 3389561"/>
                <a:gd name="connsiteY27" fmla="*/ 2755284 h 4697319"/>
                <a:gd name="connsiteX28" fmla="*/ 25949 w 3389561"/>
                <a:gd name="connsiteY28" fmla="*/ 3009017 h 4697319"/>
                <a:gd name="connsiteX29" fmla="*/ 197859 w 3389561"/>
                <a:gd name="connsiteY29" fmla="*/ 2976487 h 4697319"/>
                <a:gd name="connsiteX30" fmla="*/ 272462 w 3389561"/>
                <a:gd name="connsiteY30" fmla="*/ 3077330 h 4697319"/>
                <a:gd name="connsiteX31" fmla="*/ 447618 w 3389561"/>
                <a:gd name="connsiteY31" fmla="*/ 3135885 h 4697319"/>
                <a:gd name="connsiteX32" fmla="*/ 480053 w 3389561"/>
                <a:gd name="connsiteY32" fmla="*/ 3246486 h 4697319"/>
                <a:gd name="connsiteX33" fmla="*/ 739541 w 3389561"/>
                <a:gd name="connsiteY33" fmla="*/ 3415643 h 4697319"/>
                <a:gd name="connsiteX34" fmla="*/ 1307172 w 3389561"/>
                <a:gd name="connsiteY34" fmla="*/ 3614074 h 4697319"/>
                <a:gd name="connsiteX35" fmla="*/ 1362313 w 3389561"/>
                <a:gd name="connsiteY35" fmla="*/ 3653110 h 4697319"/>
                <a:gd name="connsiteX36" fmla="*/ 1430429 w 3389561"/>
                <a:gd name="connsiteY36" fmla="*/ 3721423 h 4697319"/>
                <a:gd name="connsiteX37" fmla="*/ 1446647 w 3389561"/>
                <a:gd name="connsiteY37" fmla="*/ 3851543 h 4697319"/>
                <a:gd name="connsiteX38" fmla="*/ 1569904 w 3389561"/>
                <a:gd name="connsiteY38" fmla="*/ 3643351 h 4697319"/>
                <a:gd name="connsiteX39" fmla="*/ 1920213 w 3389561"/>
                <a:gd name="connsiteY39" fmla="*/ 3279016 h 4697319"/>
                <a:gd name="connsiteX40" fmla="*/ 1978598 w 3389561"/>
                <a:gd name="connsiteY40" fmla="*/ 3226968 h 4697319"/>
                <a:gd name="connsiteX41" fmla="*/ 2033738 w 3389561"/>
                <a:gd name="connsiteY41" fmla="*/ 3233474 h 4697319"/>
                <a:gd name="connsiteX42" fmla="*/ 2092121 w 3389561"/>
                <a:gd name="connsiteY42" fmla="*/ 3292028 h 4697319"/>
                <a:gd name="connsiteX43" fmla="*/ 2221865 w 3389561"/>
                <a:gd name="connsiteY43" fmla="*/ 3662869 h 4697319"/>
                <a:gd name="connsiteX44" fmla="*/ 2358097 w 3389561"/>
                <a:gd name="connsiteY44" fmla="*/ 3740941 h 4697319"/>
                <a:gd name="connsiteX45" fmla="*/ 2507303 w 3389561"/>
                <a:gd name="connsiteY45" fmla="*/ 4098770 h 4697319"/>
                <a:gd name="connsiteX46" fmla="*/ 2851124 w 3389561"/>
                <a:gd name="connsiteY46" fmla="*/ 4316720 h 4697319"/>
                <a:gd name="connsiteX47" fmla="*/ 3032764 w 3389561"/>
                <a:gd name="connsiteY47" fmla="*/ 4534670 h 4697319"/>
                <a:gd name="connsiteX48" fmla="*/ 3087906 w 3389561"/>
                <a:gd name="connsiteY48" fmla="*/ 4606235 h 4697319"/>
                <a:gd name="connsiteX49" fmla="*/ 3120342 w 3389561"/>
                <a:gd name="connsiteY49" fmla="*/ 4694066 h 4697319"/>
                <a:gd name="connsiteX50" fmla="*/ 3240355 w 3389561"/>
                <a:gd name="connsiteY50" fmla="*/ 4697319 h 4697319"/>
                <a:gd name="connsiteX51" fmla="*/ 3185221 w 3389561"/>
                <a:gd name="connsiteY51" fmla="*/ 4609493 h 4697319"/>
                <a:gd name="connsiteX52" fmla="*/ 3279277 w 3389561"/>
                <a:gd name="connsiteY52" fmla="*/ 4589971 h 4697319"/>
                <a:gd name="connsiteX53" fmla="*/ 3389561 w 3389561"/>
                <a:gd name="connsiteY53" fmla="*/ 4606236 h 4697319"/>
                <a:gd name="connsiteX0" fmla="*/ 3422293 w 3422293"/>
                <a:gd name="connsiteY0" fmla="*/ 3900982 h 4697319"/>
                <a:gd name="connsiteX1" fmla="*/ 2630556 w 3422293"/>
                <a:gd name="connsiteY1" fmla="*/ 2662573 h 4697319"/>
                <a:gd name="connsiteX2" fmla="*/ 2518652 w 3422293"/>
                <a:gd name="connsiteY2" fmla="*/ 2716247 h 4697319"/>
                <a:gd name="connsiteX3" fmla="*/ 2351724 w 3422293"/>
                <a:gd name="connsiteY3" fmla="*/ 2327341 h 4697319"/>
                <a:gd name="connsiteX4" fmla="*/ 2427654 w 3422293"/>
                <a:gd name="connsiteY4" fmla="*/ 2279762 h 4697319"/>
                <a:gd name="connsiteX5" fmla="*/ 1925072 w 3422293"/>
                <a:gd name="connsiteY5" fmla="*/ 1062100 h 4697319"/>
                <a:gd name="connsiteX6" fmla="*/ 1735321 w 3422293"/>
                <a:gd name="connsiteY6" fmla="*/ 1018186 h 4697319"/>
                <a:gd name="connsiteX7" fmla="*/ 1657474 w 3422293"/>
                <a:gd name="connsiteY7" fmla="*/ 827885 h 4697319"/>
                <a:gd name="connsiteX8" fmla="*/ 1553748 w 3422293"/>
                <a:gd name="connsiteY8" fmla="*/ 707100 h 4697319"/>
                <a:gd name="connsiteX9" fmla="*/ 1618556 w 3422293"/>
                <a:gd name="connsiteY9" fmla="*/ 592045 h 4697319"/>
                <a:gd name="connsiteX10" fmla="*/ 1592608 w 3422293"/>
                <a:gd name="connsiteY10" fmla="*/ 504214 h 4697319"/>
                <a:gd name="connsiteX11" fmla="*/ 1673699 w 3422293"/>
                <a:gd name="connsiteY11" fmla="*/ 403371 h 4697319"/>
                <a:gd name="connsiteX12" fmla="*/ 1449890 w 3422293"/>
                <a:gd name="connsiteY12" fmla="*/ 35784 h 4697319"/>
                <a:gd name="connsiteX13" fmla="*/ 1258518 w 3422293"/>
                <a:gd name="connsiteY13" fmla="*/ 0 h 4697319"/>
                <a:gd name="connsiteX14" fmla="*/ 1222838 w 3422293"/>
                <a:gd name="connsiteY14" fmla="*/ 169156 h 4697319"/>
                <a:gd name="connsiteX15" fmla="*/ 1148235 w 3422293"/>
                <a:gd name="connsiteY15" fmla="*/ 569274 h 4697319"/>
                <a:gd name="connsiteX16" fmla="*/ 1242300 w 3422293"/>
                <a:gd name="connsiteY16" fmla="*/ 611563 h 4697319"/>
                <a:gd name="connsiteX17" fmla="*/ 1456378 w 3422293"/>
                <a:gd name="connsiteY17" fmla="*/ 676622 h 4697319"/>
                <a:gd name="connsiteX18" fmla="*/ 1433672 w 3422293"/>
                <a:gd name="connsiteY18" fmla="*/ 1336979 h 4697319"/>
                <a:gd name="connsiteX19" fmla="*/ 1576390 w 3422293"/>
                <a:gd name="connsiteY19" fmla="*/ 1681796 h 4697319"/>
                <a:gd name="connsiteX20" fmla="*/ 1274736 w 3422293"/>
                <a:gd name="connsiteY20" fmla="*/ 1818422 h 4697319"/>
                <a:gd name="connsiteX21" fmla="*/ 1112556 w 3422293"/>
                <a:gd name="connsiteY21" fmla="*/ 1899747 h 4697319"/>
                <a:gd name="connsiteX22" fmla="*/ 989299 w 3422293"/>
                <a:gd name="connsiteY22" fmla="*/ 1948542 h 4697319"/>
                <a:gd name="connsiteX23" fmla="*/ 914696 w 3422293"/>
                <a:gd name="connsiteY23" fmla="*/ 1974566 h 4697319"/>
                <a:gd name="connsiteX24" fmla="*/ 835998 w 3422293"/>
                <a:gd name="connsiteY24" fmla="*/ 2105839 h 4697319"/>
                <a:gd name="connsiteX25" fmla="*/ 690887 w 3422293"/>
                <a:gd name="connsiteY25" fmla="*/ 2156733 h 4697319"/>
                <a:gd name="connsiteX26" fmla="*/ 408694 w 3422293"/>
                <a:gd name="connsiteY26" fmla="*/ 2696730 h 4697319"/>
                <a:gd name="connsiteX27" fmla="*/ 0 w 3422293"/>
                <a:gd name="connsiteY27" fmla="*/ 2755284 h 4697319"/>
                <a:gd name="connsiteX28" fmla="*/ 25949 w 3422293"/>
                <a:gd name="connsiteY28" fmla="*/ 3009017 h 4697319"/>
                <a:gd name="connsiteX29" fmla="*/ 197859 w 3422293"/>
                <a:gd name="connsiteY29" fmla="*/ 2976487 h 4697319"/>
                <a:gd name="connsiteX30" fmla="*/ 272462 w 3422293"/>
                <a:gd name="connsiteY30" fmla="*/ 3077330 h 4697319"/>
                <a:gd name="connsiteX31" fmla="*/ 447618 w 3422293"/>
                <a:gd name="connsiteY31" fmla="*/ 3135885 h 4697319"/>
                <a:gd name="connsiteX32" fmla="*/ 480053 w 3422293"/>
                <a:gd name="connsiteY32" fmla="*/ 3246486 h 4697319"/>
                <a:gd name="connsiteX33" fmla="*/ 739541 w 3422293"/>
                <a:gd name="connsiteY33" fmla="*/ 3415643 h 4697319"/>
                <a:gd name="connsiteX34" fmla="*/ 1307172 w 3422293"/>
                <a:gd name="connsiteY34" fmla="*/ 3614074 h 4697319"/>
                <a:gd name="connsiteX35" fmla="*/ 1362313 w 3422293"/>
                <a:gd name="connsiteY35" fmla="*/ 3653110 h 4697319"/>
                <a:gd name="connsiteX36" fmla="*/ 1430429 w 3422293"/>
                <a:gd name="connsiteY36" fmla="*/ 3721423 h 4697319"/>
                <a:gd name="connsiteX37" fmla="*/ 1446647 w 3422293"/>
                <a:gd name="connsiteY37" fmla="*/ 3851543 h 4697319"/>
                <a:gd name="connsiteX38" fmla="*/ 1569904 w 3422293"/>
                <a:gd name="connsiteY38" fmla="*/ 3643351 h 4697319"/>
                <a:gd name="connsiteX39" fmla="*/ 1920213 w 3422293"/>
                <a:gd name="connsiteY39" fmla="*/ 3279016 h 4697319"/>
                <a:gd name="connsiteX40" fmla="*/ 1978598 w 3422293"/>
                <a:gd name="connsiteY40" fmla="*/ 3226968 h 4697319"/>
                <a:gd name="connsiteX41" fmla="*/ 2033738 w 3422293"/>
                <a:gd name="connsiteY41" fmla="*/ 3233474 h 4697319"/>
                <a:gd name="connsiteX42" fmla="*/ 2092121 w 3422293"/>
                <a:gd name="connsiteY42" fmla="*/ 3292028 h 4697319"/>
                <a:gd name="connsiteX43" fmla="*/ 2221865 w 3422293"/>
                <a:gd name="connsiteY43" fmla="*/ 3662869 h 4697319"/>
                <a:gd name="connsiteX44" fmla="*/ 2358097 w 3422293"/>
                <a:gd name="connsiteY44" fmla="*/ 3740941 h 4697319"/>
                <a:gd name="connsiteX45" fmla="*/ 2507303 w 3422293"/>
                <a:gd name="connsiteY45" fmla="*/ 4098770 h 4697319"/>
                <a:gd name="connsiteX46" fmla="*/ 2851124 w 3422293"/>
                <a:gd name="connsiteY46" fmla="*/ 4316720 h 4697319"/>
                <a:gd name="connsiteX47" fmla="*/ 3032764 w 3422293"/>
                <a:gd name="connsiteY47" fmla="*/ 4534670 h 4697319"/>
                <a:gd name="connsiteX48" fmla="*/ 3087906 w 3422293"/>
                <a:gd name="connsiteY48" fmla="*/ 4606235 h 4697319"/>
                <a:gd name="connsiteX49" fmla="*/ 3120342 w 3422293"/>
                <a:gd name="connsiteY49" fmla="*/ 4694066 h 4697319"/>
                <a:gd name="connsiteX50" fmla="*/ 3240355 w 3422293"/>
                <a:gd name="connsiteY50" fmla="*/ 4697319 h 4697319"/>
                <a:gd name="connsiteX51" fmla="*/ 3185221 w 3422293"/>
                <a:gd name="connsiteY51" fmla="*/ 4609493 h 4697319"/>
                <a:gd name="connsiteX52" fmla="*/ 3279277 w 3422293"/>
                <a:gd name="connsiteY52" fmla="*/ 4589971 h 4697319"/>
                <a:gd name="connsiteX53" fmla="*/ 3389561 w 3422293"/>
                <a:gd name="connsiteY53" fmla="*/ 4606236 h 4697319"/>
                <a:gd name="connsiteX0" fmla="*/ 3422293 w 3422293"/>
                <a:gd name="connsiteY0" fmla="*/ 3900982 h 4697319"/>
                <a:gd name="connsiteX1" fmla="*/ 3102500 w 3422293"/>
                <a:gd name="connsiteY1" fmla="*/ 3399376 h 4697319"/>
                <a:gd name="connsiteX2" fmla="*/ 2630556 w 3422293"/>
                <a:gd name="connsiteY2" fmla="*/ 2662573 h 4697319"/>
                <a:gd name="connsiteX3" fmla="*/ 2518652 w 3422293"/>
                <a:gd name="connsiteY3" fmla="*/ 2716247 h 4697319"/>
                <a:gd name="connsiteX4" fmla="*/ 2351724 w 3422293"/>
                <a:gd name="connsiteY4" fmla="*/ 2327341 h 4697319"/>
                <a:gd name="connsiteX5" fmla="*/ 2427654 w 3422293"/>
                <a:gd name="connsiteY5" fmla="*/ 2279762 h 4697319"/>
                <a:gd name="connsiteX6" fmla="*/ 1925072 w 3422293"/>
                <a:gd name="connsiteY6" fmla="*/ 1062100 h 4697319"/>
                <a:gd name="connsiteX7" fmla="*/ 1735321 w 3422293"/>
                <a:gd name="connsiteY7" fmla="*/ 1018186 h 4697319"/>
                <a:gd name="connsiteX8" fmla="*/ 1657474 w 3422293"/>
                <a:gd name="connsiteY8" fmla="*/ 827885 h 4697319"/>
                <a:gd name="connsiteX9" fmla="*/ 1553748 w 3422293"/>
                <a:gd name="connsiteY9" fmla="*/ 707100 h 4697319"/>
                <a:gd name="connsiteX10" fmla="*/ 1618556 w 3422293"/>
                <a:gd name="connsiteY10" fmla="*/ 592045 h 4697319"/>
                <a:gd name="connsiteX11" fmla="*/ 1592608 w 3422293"/>
                <a:gd name="connsiteY11" fmla="*/ 504214 h 4697319"/>
                <a:gd name="connsiteX12" fmla="*/ 1673699 w 3422293"/>
                <a:gd name="connsiteY12" fmla="*/ 403371 h 4697319"/>
                <a:gd name="connsiteX13" fmla="*/ 1449890 w 3422293"/>
                <a:gd name="connsiteY13" fmla="*/ 35784 h 4697319"/>
                <a:gd name="connsiteX14" fmla="*/ 1258518 w 3422293"/>
                <a:gd name="connsiteY14" fmla="*/ 0 h 4697319"/>
                <a:gd name="connsiteX15" fmla="*/ 1222838 w 3422293"/>
                <a:gd name="connsiteY15" fmla="*/ 169156 h 4697319"/>
                <a:gd name="connsiteX16" fmla="*/ 1148235 w 3422293"/>
                <a:gd name="connsiteY16" fmla="*/ 569274 h 4697319"/>
                <a:gd name="connsiteX17" fmla="*/ 1242300 w 3422293"/>
                <a:gd name="connsiteY17" fmla="*/ 611563 h 4697319"/>
                <a:gd name="connsiteX18" fmla="*/ 1456378 w 3422293"/>
                <a:gd name="connsiteY18" fmla="*/ 676622 h 4697319"/>
                <a:gd name="connsiteX19" fmla="*/ 1433672 w 3422293"/>
                <a:gd name="connsiteY19" fmla="*/ 1336979 h 4697319"/>
                <a:gd name="connsiteX20" fmla="*/ 1576390 w 3422293"/>
                <a:gd name="connsiteY20" fmla="*/ 1681796 h 4697319"/>
                <a:gd name="connsiteX21" fmla="*/ 1274736 w 3422293"/>
                <a:gd name="connsiteY21" fmla="*/ 1818422 h 4697319"/>
                <a:gd name="connsiteX22" fmla="*/ 1112556 w 3422293"/>
                <a:gd name="connsiteY22" fmla="*/ 1899747 h 4697319"/>
                <a:gd name="connsiteX23" fmla="*/ 989299 w 3422293"/>
                <a:gd name="connsiteY23" fmla="*/ 1948542 h 4697319"/>
                <a:gd name="connsiteX24" fmla="*/ 914696 w 3422293"/>
                <a:gd name="connsiteY24" fmla="*/ 1974566 h 4697319"/>
                <a:gd name="connsiteX25" fmla="*/ 835998 w 3422293"/>
                <a:gd name="connsiteY25" fmla="*/ 2105839 h 4697319"/>
                <a:gd name="connsiteX26" fmla="*/ 690887 w 3422293"/>
                <a:gd name="connsiteY26" fmla="*/ 2156733 h 4697319"/>
                <a:gd name="connsiteX27" fmla="*/ 408694 w 3422293"/>
                <a:gd name="connsiteY27" fmla="*/ 2696730 h 4697319"/>
                <a:gd name="connsiteX28" fmla="*/ 0 w 3422293"/>
                <a:gd name="connsiteY28" fmla="*/ 2755284 h 4697319"/>
                <a:gd name="connsiteX29" fmla="*/ 25949 w 3422293"/>
                <a:gd name="connsiteY29" fmla="*/ 3009017 h 4697319"/>
                <a:gd name="connsiteX30" fmla="*/ 197859 w 3422293"/>
                <a:gd name="connsiteY30" fmla="*/ 2976487 h 4697319"/>
                <a:gd name="connsiteX31" fmla="*/ 272462 w 3422293"/>
                <a:gd name="connsiteY31" fmla="*/ 3077330 h 4697319"/>
                <a:gd name="connsiteX32" fmla="*/ 447618 w 3422293"/>
                <a:gd name="connsiteY32" fmla="*/ 3135885 h 4697319"/>
                <a:gd name="connsiteX33" fmla="*/ 480053 w 3422293"/>
                <a:gd name="connsiteY33" fmla="*/ 3246486 h 4697319"/>
                <a:gd name="connsiteX34" fmla="*/ 739541 w 3422293"/>
                <a:gd name="connsiteY34" fmla="*/ 3415643 h 4697319"/>
                <a:gd name="connsiteX35" fmla="*/ 1307172 w 3422293"/>
                <a:gd name="connsiteY35" fmla="*/ 3614074 h 4697319"/>
                <a:gd name="connsiteX36" fmla="*/ 1362313 w 3422293"/>
                <a:gd name="connsiteY36" fmla="*/ 3653110 h 4697319"/>
                <a:gd name="connsiteX37" fmla="*/ 1430429 w 3422293"/>
                <a:gd name="connsiteY37" fmla="*/ 3721423 h 4697319"/>
                <a:gd name="connsiteX38" fmla="*/ 1446647 w 3422293"/>
                <a:gd name="connsiteY38" fmla="*/ 3851543 h 4697319"/>
                <a:gd name="connsiteX39" fmla="*/ 1569904 w 3422293"/>
                <a:gd name="connsiteY39" fmla="*/ 3643351 h 4697319"/>
                <a:gd name="connsiteX40" fmla="*/ 1920213 w 3422293"/>
                <a:gd name="connsiteY40" fmla="*/ 3279016 h 4697319"/>
                <a:gd name="connsiteX41" fmla="*/ 1978598 w 3422293"/>
                <a:gd name="connsiteY41" fmla="*/ 3226968 h 4697319"/>
                <a:gd name="connsiteX42" fmla="*/ 2033738 w 3422293"/>
                <a:gd name="connsiteY42" fmla="*/ 3233474 h 4697319"/>
                <a:gd name="connsiteX43" fmla="*/ 2092121 w 3422293"/>
                <a:gd name="connsiteY43" fmla="*/ 3292028 h 4697319"/>
                <a:gd name="connsiteX44" fmla="*/ 2221865 w 3422293"/>
                <a:gd name="connsiteY44" fmla="*/ 3662869 h 4697319"/>
                <a:gd name="connsiteX45" fmla="*/ 2358097 w 3422293"/>
                <a:gd name="connsiteY45" fmla="*/ 3740941 h 4697319"/>
                <a:gd name="connsiteX46" fmla="*/ 2507303 w 3422293"/>
                <a:gd name="connsiteY46" fmla="*/ 4098770 h 4697319"/>
                <a:gd name="connsiteX47" fmla="*/ 2851124 w 3422293"/>
                <a:gd name="connsiteY47" fmla="*/ 4316720 h 4697319"/>
                <a:gd name="connsiteX48" fmla="*/ 3032764 w 3422293"/>
                <a:gd name="connsiteY48" fmla="*/ 4534670 h 4697319"/>
                <a:gd name="connsiteX49" fmla="*/ 3087906 w 3422293"/>
                <a:gd name="connsiteY49" fmla="*/ 4606235 h 4697319"/>
                <a:gd name="connsiteX50" fmla="*/ 3120342 w 3422293"/>
                <a:gd name="connsiteY50" fmla="*/ 4694066 h 4697319"/>
                <a:gd name="connsiteX51" fmla="*/ 3240355 w 3422293"/>
                <a:gd name="connsiteY51" fmla="*/ 4697319 h 4697319"/>
                <a:gd name="connsiteX52" fmla="*/ 3185221 w 3422293"/>
                <a:gd name="connsiteY52" fmla="*/ 4609493 h 4697319"/>
                <a:gd name="connsiteX53" fmla="*/ 3279277 w 3422293"/>
                <a:gd name="connsiteY53" fmla="*/ 4589971 h 4697319"/>
                <a:gd name="connsiteX54" fmla="*/ 3389561 w 3422293"/>
                <a:gd name="connsiteY54" fmla="*/ 4606236 h 4697319"/>
                <a:gd name="connsiteX0" fmla="*/ 3422293 w 3422293"/>
                <a:gd name="connsiteY0" fmla="*/ 3900982 h 4697319"/>
                <a:gd name="connsiteX1" fmla="*/ 3073308 w 3422293"/>
                <a:gd name="connsiteY1" fmla="*/ 3428653 h 4697319"/>
                <a:gd name="connsiteX2" fmla="*/ 2630556 w 3422293"/>
                <a:gd name="connsiteY2" fmla="*/ 2662573 h 4697319"/>
                <a:gd name="connsiteX3" fmla="*/ 2518652 w 3422293"/>
                <a:gd name="connsiteY3" fmla="*/ 2716247 h 4697319"/>
                <a:gd name="connsiteX4" fmla="*/ 2351724 w 3422293"/>
                <a:gd name="connsiteY4" fmla="*/ 2327341 h 4697319"/>
                <a:gd name="connsiteX5" fmla="*/ 2427654 w 3422293"/>
                <a:gd name="connsiteY5" fmla="*/ 2279762 h 4697319"/>
                <a:gd name="connsiteX6" fmla="*/ 1925072 w 3422293"/>
                <a:gd name="connsiteY6" fmla="*/ 1062100 h 4697319"/>
                <a:gd name="connsiteX7" fmla="*/ 1735321 w 3422293"/>
                <a:gd name="connsiteY7" fmla="*/ 1018186 h 4697319"/>
                <a:gd name="connsiteX8" fmla="*/ 1657474 w 3422293"/>
                <a:gd name="connsiteY8" fmla="*/ 827885 h 4697319"/>
                <a:gd name="connsiteX9" fmla="*/ 1553748 w 3422293"/>
                <a:gd name="connsiteY9" fmla="*/ 707100 h 4697319"/>
                <a:gd name="connsiteX10" fmla="*/ 1618556 w 3422293"/>
                <a:gd name="connsiteY10" fmla="*/ 592045 h 4697319"/>
                <a:gd name="connsiteX11" fmla="*/ 1592608 w 3422293"/>
                <a:gd name="connsiteY11" fmla="*/ 504214 h 4697319"/>
                <a:gd name="connsiteX12" fmla="*/ 1673699 w 3422293"/>
                <a:gd name="connsiteY12" fmla="*/ 403371 h 4697319"/>
                <a:gd name="connsiteX13" fmla="*/ 1449890 w 3422293"/>
                <a:gd name="connsiteY13" fmla="*/ 35784 h 4697319"/>
                <a:gd name="connsiteX14" fmla="*/ 1258518 w 3422293"/>
                <a:gd name="connsiteY14" fmla="*/ 0 h 4697319"/>
                <a:gd name="connsiteX15" fmla="*/ 1222838 w 3422293"/>
                <a:gd name="connsiteY15" fmla="*/ 169156 h 4697319"/>
                <a:gd name="connsiteX16" fmla="*/ 1148235 w 3422293"/>
                <a:gd name="connsiteY16" fmla="*/ 569274 h 4697319"/>
                <a:gd name="connsiteX17" fmla="*/ 1242300 w 3422293"/>
                <a:gd name="connsiteY17" fmla="*/ 611563 h 4697319"/>
                <a:gd name="connsiteX18" fmla="*/ 1456378 w 3422293"/>
                <a:gd name="connsiteY18" fmla="*/ 676622 h 4697319"/>
                <a:gd name="connsiteX19" fmla="*/ 1433672 w 3422293"/>
                <a:gd name="connsiteY19" fmla="*/ 1336979 h 4697319"/>
                <a:gd name="connsiteX20" fmla="*/ 1576390 w 3422293"/>
                <a:gd name="connsiteY20" fmla="*/ 1681796 h 4697319"/>
                <a:gd name="connsiteX21" fmla="*/ 1274736 w 3422293"/>
                <a:gd name="connsiteY21" fmla="*/ 1818422 h 4697319"/>
                <a:gd name="connsiteX22" fmla="*/ 1112556 w 3422293"/>
                <a:gd name="connsiteY22" fmla="*/ 1899747 h 4697319"/>
                <a:gd name="connsiteX23" fmla="*/ 989299 w 3422293"/>
                <a:gd name="connsiteY23" fmla="*/ 1948542 h 4697319"/>
                <a:gd name="connsiteX24" fmla="*/ 914696 w 3422293"/>
                <a:gd name="connsiteY24" fmla="*/ 1974566 h 4697319"/>
                <a:gd name="connsiteX25" fmla="*/ 835998 w 3422293"/>
                <a:gd name="connsiteY25" fmla="*/ 2105839 h 4697319"/>
                <a:gd name="connsiteX26" fmla="*/ 690887 w 3422293"/>
                <a:gd name="connsiteY26" fmla="*/ 2156733 h 4697319"/>
                <a:gd name="connsiteX27" fmla="*/ 408694 w 3422293"/>
                <a:gd name="connsiteY27" fmla="*/ 2696730 h 4697319"/>
                <a:gd name="connsiteX28" fmla="*/ 0 w 3422293"/>
                <a:gd name="connsiteY28" fmla="*/ 2755284 h 4697319"/>
                <a:gd name="connsiteX29" fmla="*/ 25949 w 3422293"/>
                <a:gd name="connsiteY29" fmla="*/ 3009017 h 4697319"/>
                <a:gd name="connsiteX30" fmla="*/ 197859 w 3422293"/>
                <a:gd name="connsiteY30" fmla="*/ 2976487 h 4697319"/>
                <a:gd name="connsiteX31" fmla="*/ 272462 w 3422293"/>
                <a:gd name="connsiteY31" fmla="*/ 3077330 h 4697319"/>
                <a:gd name="connsiteX32" fmla="*/ 447618 w 3422293"/>
                <a:gd name="connsiteY32" fmla="*/ 3135885 h 4697319"/>
                <a:gd name="connsiteX33" fmla="*/ 480053 w 3422293"/>
                <a:gd name="connsiteY33" fmla="*/ 3246486 h 4697319"/>
                <a:gd name="connsiteX34" fmla="*/ 739541 w 3422293"/>
                <a:gd name="connsiteY34" fmla="*/ 3415643 h 4697319"/>
                <a:gd name="connsiteX35" fmla="*/ 1307172 w 3422293"/>
                <a:gd name="connsiteY35" fmla="*/ 3614074 h 4697319"/>
                <a:gd name="connsiteX36" fmla="*/ 1362313 w 3422293"/>
                <a:gd name="connsiteY36" fmla="*/ 3653110 h 4697319"/>
                <a:gd name="connsiteX37" fmla="*/ 1430429 w 3422293"/>
                <a:gd name="connsiteY37" fmla="*/ 3721423 h 4697319"/>
                <a:gd name="connsiteX38" fmla="*/ 1446647 w 3422293"/>
                <a:gd name="connsiteY38" fmla="*/ 3851543 h 4697319"/>
                <a:gd name="connsiteX39" fmla="*/ 1569904 w 3422293"/>
                <a:gd name="connsiteY39" fmla="*/ 3643351 h 4697319"/>
                <a:gd name="connsiteX40" fmla="*/ 1920213 w 3422293"/>
                <a:gd name="connsiteY40" fmla="*/ 3279016 h 4697319"/>
                <a:gd name="connsiteX41" fmla="*/ 1978598 w 3422293"/>
                <a:gd name="connsiteY41" fmla="*/ 3226968 h 4697319"/>
                <a:gd name="connsiteX42" fmla="*/ 2033738 w 3422293"/>
                <a:gd name="connsiteY42" fmla="*/ 3233474 h 4697319"/>
                <a:gd name="connsiteX43" fmla="*/ 2092121 w 3422293"/>
                <a:gd name="connsiteY43" fmla="*/ 3292028 h 4697319"/>
                <a:gd name="connsiteX44" fmla="*/ 2221865 w 3422293"/>
                <a:gd name="connsiteY44" fmla="*/ 3662869 h 4697319"/>
                <a:gd name="connsiteX45" fmla="*/ 2358097 w 3422293"/>
                <a:gd name="connsiteY45" fmla="*/ 3740941 h 4697319"/>
                <a:gd name="connsiteX46" fmla="*/ 2507303 w 3422293"/>
                <a:gd name="connsiteY46" fmla="*/ 4098770 h 4697319"/>
                <a:gd name="connsiteX47" fmla="*/ 2851124 w 3422293"/>
                <a:gd name="connsiteY47" fmla="*/ 4316720 h 4697319"/>
                <a:gd name="connsiteX48" fmla="*/ 3032764 w 3422293"/>
                <a:gd name="connsiteY48" fmla="*/ 4534670 h 4697319"/>
                <a:gd name="connsiteX49" fmla="*/ 3087906 w 3422293"/>
                <a:gd name="connsiteY49" fmla="*/ 4606235 h 4697319"/>
                <a:gd name="connsiteX50" fmla="*/ 3120342 w 3422293"/>
                <a:gd name="connsiteY50" fmla="*/ 4694066 h 4697319"/>
                <a:gd name="connsiteX51" fmla="*/ 3240355 w 3422293"/>
                <a:gd name="connsiteY51" fmla="*/ 4697319 h 4697319"/>
                <a:gd name="connsiteX52" fmla="*/ 3185221 w 3422293"/>
                <a:gd name="connsiteY52" fmla="*/ 4609493 h 4697319"/>
                <a:gd name="connsiteX53" fmla="*/ 3279277 w 3422293"/>
                <a:gd name="connsiteY53" fmla="*/ 4589971 h 4697319"/>
                <a:gd name="connsiteX54" fmla="*/ 3389561 w 3422293"/>
                <a:gd name="connsiteY54" fmla="*/ 4606236 h 4697319"/>
                <a:gd name="connsiteX0" fmla="*/ 3388236 w 3389561"/>
                <a:gd name="connsiteY0" fmla="*/ 3857066 h 4697319"/>
                <a:gd name="connsiteX1" fmla="*/ 3073308 w 3389561"/>
                <a:gd name="connsiteY1" fmla="*/ 3428653 h 4697319"/>
                <a:gd name="connsiteX2" fmla="*/ 2630556 w 3389561"/>
                <a:gd name="connsiteY2" fmla="*/ 2662573 h 4697319"/>
                <a:gd name="connsiteX3" fmla="*/ 2518652 w 3389561"/>
                <a:gd name="connsiteY3" fmla="*/ 2716247 h 4697319"/>
                <a:gd name="connsiteX4" fmla="*/ 2351724 w 3389561"/>
                <a:gd name="connsiteY4" fmla="*/ 2327341 h 4697319"/>
                <a:gd name="connsiteX5" fmla="*/ 2427654 w 3389561"/>
                <a:gd name="connsiteY5" fmla="*/ 2279762 h 4697319"/>
                <a:gd name="connsiteX6" fmla="*/ 1925072 w 3389561"/>
                <a:gd name="connsiteY6" fmla="*/ 1062100 h 4697319"/>
                <a:gd name="connsiteX7" fmla="*/ 1735321 w 3389561"/>
                <a:gd name="connsiteY7" fmla="*/ 1018186 h 4697319"/>
                <a:gd name="connsiteX8" fmla="*/ 1657474 w 3389561"/>
                <a:gd name="connsiteY8" fmla="*/ 827885 h 4697319"/>
                <a:gd name="connsiteX9" fmla="*/ 1553748 w 3389561"/>
                <a:gd name="connsiteY9" fmla="*/ 707100 h 4697319"/>
                <a:gd name="connsiteX10" fmla="*/ 1618556 w 3389561"/>
                <a:gd name="connsiteY10" fmla="*/ 592045 h 4697319"/>
                <a:gd name="connsiteX11" fmla="*/ 1592608 w 3389561"/>
                <a:gd name="connsiteY11" fmla="*/ 504214 h 4697319"/>
                <a:gd name="connsiteX12" fmla="*/ 1673699 w 3389561"/>
                <a:gd name="connsiteY12" fmla="*/ 403371 h 4697319"/>
                <a:gd name="connsiteX13" fmla="*/ 1449890 w 3389561"/>
                <a:gd name="connsiteY13" fmla="*/ 35784 h 4697319"/>
                <a:gd name="connsiteX14" fmla="*/ 1258518 w 3389561"/>
                <a:gd name="connsiteY14" fmla="*/ 0 h 4697319"/>
                <a:gd name="connsiteX15" fmla="*/ 1222838 w 3389561"/>
                <a:gd name="connsiteY15" fmla="*/ 169156 h 4697319"/>
                <a:gd name="connsiteX16" fmla="*/ 1148235 w 3389561"/>
                <a:gd name="connsiteY16" fmla="*/ 569274 h 4697319"/>
                <a:gd name="connsiteX17" fmla="*/ 1242300 w 3389561"/>
                <a:gd name="connsiteY17" fmla="*/ 611563 h 4697319"/>
                <a:gd name="connsiteX18" fmla="*/ 1456378 w 3389561"/>
                <a:gd name="connsiteY18" fmla="*/ 676622 h 4697319"/>
                <a:gd name="connsiteX19" fmla="*/ 1433672 w 3389561"/>
                <a:gd name="connsiteY19" fmla="*/ 1336979 h 4697319"/>
                <a:gd name="connsiteX20" fmla="*/ 1576390 w 3389561"/>
                <a:gd name="connsiteY20" fmla="*/ 1681796 h 4697319"/>
                <a:gd name="connsiteX21" fmla="*/ 1274736 w 3389561"/>
                <a:gd name="connsiteY21" fmla="*/ 1818422 h 4697319"/>
                <a:gd name="connsiteX22" fmla="*/ 1112556 w 3389561"/>
                <a:gd name="connsiteY22" fmla="*/ 1899747 h 4697319"/>
                <a:gd name="connsiteX23" fmla="*/ 989299 w 3389561"/>
                <a:gd name="connsiteY23" fmla="*/ 1948542 h 4697319"/>
                <a:gd name="connsiteX24" fmla="*/ 914696 w 3389561"/>
                <a:gd name="connsiteY24" fmla="*/ 1974566 h 4697319"/>
                <a:gd name="connsiteX25" fmla="*/ 835998 w 3389561"/>
                <a:gd name="connsiteY25" fmla="*/ 2105839 h 4697319"/>
                <a:gd name="connsiteX26" fmla="*/ 690887 w 3389561"/>
                <a:gd name="connsiteY26" fmla="*/ 2156733 h 4697319"/>
                <a:gd name="connsiteX27" fmla="*/ 408694 w 3389561"/>
                <a:gd name="connsiteY27" fmla="*/ 2696730 h 4697319"/>
                <a:gd name="connsiteX28" fmla="*/ 0 w 3389561"/>
                <a:gd name="connsiteY28" fmla="*/ 2755284 h 4697319"/>
                <a:gd name="connsiteX29" fmla="*/ 25949 w 3389561"/>
                <a:gd name="connsiteY29" fmla="*/ 3009017 h 4697319"/>
                <a:gd name="connsiteX30" fmla="*/ 197859 w 3389561"/>
                <a:gd name="connsiteY30" fmla="*/ 2976487 h 4697319"/>
                <a:gd name="connsiteX31" fmla="*/ 272462 w 3389561"/>
                <a:gd name="connsiteY31" fmla="*/ 3077330 h 4697319"/>
                <a:gd name="connsiteX32" fmla="*/ 447618 w 3389561"/>
                <a:gd name="connsiteY32" fmla="*/ 3135885 h 4697319"/>
                <a:gd name="connsiteX33" fmla="*/ 480053 w 3389561"/>
                <a:gd name="connsiteY33" fmla="*/ 3246486 h 4697319"/>
                <a:gd name="connsiteX34" fmla="*/ 739541 w 3389561"/>
                <a:gd name="connsiteY34" fmla="*/ 3415643 h 4697319"/>
                <a:gd name="connsiteX35" fmla="*/ 1307172 w 3389561"/>
                <a:gd name="connsiteY35" fmla="*/ 3614074 h 4697319"/>
                <a:gd name="connsiteX36" fmla="*/ 1362313 w 3389561"/>
                <a:gd name="connsiteY36" fmla="*/ 3653110 h 4697319"/>
                <a:gd name="connsiteX37" fmla="*/ 1430429 w 3389561"/>
                <a:gd name="connsiteY37" fmla="*/ 3721423 h 4697319"/>
                <a:gd name="connsiteX38" fmla="*/ 1446647 w 3389561"/>
                <a:gd name="connsiteY38" fmla="*/ 3851543 h 4697319"/>
                <a:gd name="connsiteX39" fmla="*/ 1569904 w 3389561"/>
                <a:gd name="connsiteY39" fmla="*/ 3643351 h 4697319"/>
                <a:gd name="connsiteX40" fmla="*/ 1920213 w 3389561"/>
                <a:gd name="connsiteY40" fmla="*/ 3279016 h 4697319"/>
                <a:gd name="connsiteX41" fmla="*/ 1978598 w 3389561"/>
                <a:gd name="connsiteY41" fmla="*/ 3226968 h 4697319"/>
                <a:gd name="connsiteX42" fmla="*/ 2033738 w 3389561"/>
                <a:gd name="connsiteY42" fmla="*/ 3233474 h 4697319"/>
                <a:gd name="connsiteX43" fmla="*/ 2092121 w 3389561"/>
                <a:gd name="connsiteY43" fmla="*/ 3292028 h 4697319"/>
                <a:gd name="connsiteX44" fmla="*/ 2221865 w 3389561"/>
                <a:gd name="connsiteY44" fmla="*/ 3662869 h 4697319"/>
                <a:gd name="connsiteX45" fmla="*/ 2358097 w 3389561"/>
                <a:gd name="connsiteY45" fmla="*/ 3740941 h 4697319"/>
                <a:gd name="connsiteX46" fmla="*/ 2507303 w 3389561"/>
                <a:gd name="connsiteY46" fmla="*/ 4098770 h 4697319"/>
                <a:gd name="connsiteX47" fmla="*/ 2851124 w 3389561"/>
                <a:gd name="connsiteY47" fmla="*/ 4316720 h 4697319"/>
                <a:gd name="connsiteX48" fmla="*/ 3032764 w 3389561"/>
                <a:gd name="connsiteY48" fmla="*/ 4534670 h 4697319"/>
                <a:gd name="connsiteX49" fmla="*/ 3087906 w 3389561"/>
                <a:gd name="connsiteY49" fmla="*/ 4606235 h 4697319"/>
                <a:gd name="connsiteX50" fmla="*/ 3120342 w 3389561"/>
                <a:gd name="connsiteY50" fmla="*/ 4694066 h 4697319"/>
                <a:gd name="connsiteX51" fmla="*/ 3240355 w 3389561"/>
                <a:gd name="connsiteY51" fmla="*/ 4697319 h 4697319"/>
                <a:gd name="connsiteX52" fmla="*/ 3185221 w 3389561"/>
                <a:gd name="connsiteY52" fmla="*/ 4609493 h 4697319"/>
                <a:gd name="connsiteX53" fmla="*/ 3279277 w 3389561"/>
                <a:gd name="connsiteY53" fmla="*/ 4589971 h 4697319"/>
                <a:gd name="connsiteX54" fmla="*/ 3389561 w 3389561"/>
                <a:gd name="connsiteY54" fmla="*/ 4606236 h 4697319"/>
                <a:gd name="connsiteX0" fmla="*/ 3388236 w 3389561"/>
                <a:gd name="connsiteY0" fmla="*/ 3857066 h 4697319"/>
                <a:gd name="connsiteX1" fmla="*/ 3073308 w 3389561"/>
                <a:gd name="connsiteY1" fmla="*/ 3428653 h 4697319"/>
                <a:gd name="connsiteX2" fmla="*/ 2630556 w 3389561"/>
                <a:gd name="connsiteY2" fmla="*/ 2662573 h 4697319"/>
                <a:gd name="connsiteX3" fmla="*/ 2351724 w 3389561"/>
                <a:gd name="connsiteY3" fmla="*/ 2327341 h 4697319"/>
                <a:gd name="connsiteX4" fmla="*/ 2427654 w 3389561"/>
                <a:gd name="connsiteY4" fmla="*/ 2279762 h 4697319"/>
                <a:gd name="connsiteX5" fmla="*/ 1925072 w 3389561"/>
                <a:gd name="connsiteY5" fmla="*/ 1062100 h 4697319"/>
                <a:gd name="connsiteX6" fmla="*/ 1735321 w 3389561"/>
                <a:gd name="connsiteY6" fmla="*/ 1018186 h 4697319"/>
                <a:gd name="connsiteX7" fmla="*/ 1657474 w 3389561"/>
                <a:gd name="connsiteY7" fmla="*/ 827885 h 4697319"/>
                <a:gd name="connsiteX8" fmla="*/ 1553748 w 3389561"/>
                <a:gd name="connsiteY8" fmla="*/ 707100 h 4697319"/>
                <a:gd name="connsiteX9" fmla="*/ 1618556 w 3389561"/>
                <a:gd name="connsiteY9" fmla="*/ 592045 h 4697319"/>
                <a:gd name="connsiteX10" fmla="*/ 1592608 w 3389561"/>
                <a:gd name="connsiteY10" fmla="*/ 504214 h 4697319"/>
                <a:gd name="connsiteX11" fmla="*/ 1673699 w 3389561"/>
                <a:gd name="connsiteY11" fmla="*/ 403371 h 4697319"/>
                <a:gd name="connsiteX12" fmla="*/ 1449890 w 3389561"/>
                <a:gd name="connsiteY12" fmla="*/ 35784 h 4697319"/>
                <a:gd name="connsiteX13" fmla="*/ 1258518 w 3389561"/>
                <a:gd name="connsiteY13" fmla="*/ 0 h 4697319"/>
                <a:gd name="connsiteX14" fmla="*/ 1222838 w 3389561"/>
                <a:gd name="connsiteY14" fmla="*/ 169156 h 4697319"/>
                <a:gd name="connsiteX15" fmla="*/ 1148235 w 3389561"/>
                <a:gd name="connsiteY15" fmla="*/ 569274 h 4697319"/>
                <a:gd name="connsiteX16" fmla="*/ 1242300 w 3389561"/>
                <a:gd name="connsiteY16" fmla="*/ 611563 h 4697319"/>
                <a:gd name="connsiteX17" fmla="*/ 1456378 w 3389561"/>
                <a:gd name="connsiteY17" fmla="*/ 676622 h 4697319"/>
                <a:gd name="connsiteX18" fmla="*/ 1433672 w 3389561"/>
                <a:gd name="connsiteY18" fmla="*/ 1336979 h 4697319"/>
                <a:gd name="connsiteX19" fmla="*/ 1576390 w 3389561"/>
                <a:gd name="connsiteY19" fmla="*/ 1681796 h 4697319"/>
                <a:gd name="connsiteX20" fmla="*/ 1274736 w 3389561"/>
                <a:gd name="connsiteY20" fmla="*/ 1818422 h 4697319"/>
                <a:gd name="connsiteX21" fmla="*/ 1112556 w 3389561"/>
                <a:gd name="connsiteY21" fmla="*/ 1899747 h 4697319"/>
                <a:gd name="connsiteX22" fmla="*/ 989299 w 3389561"/>
                <a:gd name="connsiteY22" fmla="*/ 1948542 h 4697319"/>
                <a:gd name="connsiteX23" fmla="*/ 914696 w 3389561"/>
                <a:gd name="connsiteY23" fmla="*/ 1974566 h 4697319"/>
                <a:gd name="connsiteX24" fmla="*/ 835998 w 3389561"/>
                <a:gd name="connsiteY24" fmla="*/ 2105839 h 4697319"/>
                <a:gd name="connsiteX25" fmla="*/ 690887 w 3389561"/>
                <a:gd name="connsiteY25" fmla="*/ 2156733 h 4697319"/>
                <a:gd name="connsiteX26" fmla="*/ 408694 w 3389561"/>
                <a:gd name="connsiteY26" fmla="*/ 2696730 h 4697319"/>
                <a:gd name="connsiteX27" fmla="*/ 0 w 3389561"/>
                <a:gd name="connsiteY27" fmla="*/ 2755284 h 4697319"/>
                <a:gd name="connsiteX28" fmla="*/ 25949 w 3389561"/>
                <a:gd name="connsiteY28" fmla="*/ 3009017 h 4697319"/>
                <a:gd name="connsiteX29" fmla="*/ 197859 w 3389561"/>
                <a:gd name="connsiteY29" fmla="*/ 2976487 h 4697319"/>
                <a:gd name="connsiteX30" fmla="*/ 272462 w 3389561"/>
                <a:gd name="connsiteY30" fmla="*/ 3077330 h 4697319"/>
                <a:gd name="connsiteX31" fmla="*/ 447618 w 3389561"/>
                <a:gd name="connsiteY31" fmla="*/ 3135885 h 4697319"/>
                <a:gd name="connsiteX32" fmla="*/ 480053 w 3389561"/>
                <a:gd name="connsiteY32" fmla="*/ 3246486 h 4697319"/>
                <a:gd name="connsiteX33" fmla="*/ 739541 w 3389561"/>
                <a:gd name="connsiteY33" fmla="*/ 3415643 h 4697319"/>
                <a:gd name="connsiteX34" fmla="*/ 1307172 w 3389561"/>
                <a:gd name="connsiteY34" fmla="*/ 3614074 h 4697319"/>
                <a:gd name="connsiteX35" fmla="*/ 1362313 w 3389561"/>
                <a:gd name="connsiteY35" fmla="*/ 3653110 h 4697319"/>
                <a:gd name="connsiteX36" fmla="*/ 1430429 w 3389561"/>
                <a:gd name="connsiteY36" fmla="*/ 3721423 h 4697319"/>
                <a:gd name="connsiteX37" fmla="*/ 1446647 w 3389561"/>
                <a:gd name="connsiteY37" fmla="*/ 3851543 h 4697319"/>
                <a:gd name="connsiteX38" fmla="*/ 1569904 w 3389561"/>
                <a:gd name="connsiteY38" fmla="*/ 3643351 h 4697319"/>
                <a:gd name="connsiteX39" fmla="*/ 1920213 w 3389561"/>
                <a:gd name="connsiteY39" fmla="*/ 3279016 h 4697319"/>
                <a:gd name="connsiteX40" fmla="*/ 1978598 w 3389561"/>
                <a:gd name="connsiteY40" fmla="*/ 3226968 h 4697319"/>
                <a:gd name="connsiteX41" fmla="*/ 2033738 w 3389561"/>
                <a:gd name="connsiteY41" fmla="*/ 3233474 h 4697319"/>
                <a:gd name="connsiteX42" fmla="*/ 2092121 w 3389561"/>
                <a:gd name="connsiteY42" fmla="*/ 3292028 h 4697319"/>
                <a:gd name="connsiteX43" fmla="*/ 2221865 w 3389561"/>
                <a:gd name="connsiteY43" fmla="*/ 3662869 h 4697319"/>
                <a:gd name="connsiteX44" fmla="*/ 2358097 w 3389561"/>
                <a:gd name="connsiteY44" fmla="*/ 3740941 h 4697319"/>
                <a:gd name="connsiteX45" fmla="*/ 2507303 w 3389561"/>
                <a:gd name="connsiteY45" fmla="*/ 4098770 h 4697319"/>
                <a:gd name="connsiteX46" fmla="*/ 2851124 w 3389561"/>
                <a:gd name="connsiteY46" fmla="*/ 4316720 h 4697319"/>
                <a:gd name="connsiteX47" fmla="*/ 3032764 w 3389561"/>
                <a:gd name="connsiteY47" fmla="*/ 4534670 h 4697319"/>
                <a:gd name="connsiteX48" fmla="*/ 3087906 w 3389561"/>
                <a:gd name="connsiteY48" fmla="*/ 4606235 h 4697319"/>
                <a:gd name="connsiteX49" fmla="*/ 3120342 w 3389561"/>
                <a:gd name="connsiteY49" fmla="*/ 4694066 h 4697319"/>
                <a:gd name="connsiteX50" fmla="*/ 3240355 w 3389561"/>
                <a:gd name="connsiteY50" fmla="*/ 4697319 h 4697319"/>
                <a:gd name="connsiteX51" fmla="*/ 3185221 w 3389561"/>
                <a:gd name="connsiteY51" fmla="*/ 4609493 h 4697319"/>
                <a:gd name="connsiteX52" fmla="*/ 3279277 w 3389561"/>
                <a:gd name="connsiteY52" fmla="*/ 4589971 h 4697319"/>
                <a:gd name="connsiteX53" fmla="*/ 3389561 w 3389561"/>
                <a:gd name="connsiteY53" fmla="*/ 4606236 h 4697319"/>
                <a:gd name="connsiteX0" fmla="*/ 3388236 w 3389561"/>
                <a:gd name="connsiteY0" fmla="*/ 3857066 h 4697319"/>
                <a:gd name="connsiteX1" fmla="*/ 3073308 w 3389561"/>
                <a:gd name="connsiteY1" fmla="*/ 3428653 h 4697319"/>
                <a:gd name="connsiteX2" fmla="*/ 2630556 w 3389561"/>
                <a:gd name="connsiteY2" fmla="*/ 2662573 h 4697319"/>
                <a:gd name="connsiteX3" fmla="*/ 2351724 w 3389561"/>
                <a:gd name="connsiteY3" fmla="*/ 2327341 h 4697319"/>
                <a:gd name="connsiteX4" fmla="*/ 1925072 w 3389561"/>
                <a:gd name="connsiteY4" fmla="*/ 1062100 h 4697319"/>
                <a:gd name="connsiteX5" fmla="*/ 1735321 w 3389561"/>
                <a:gd name="connsiteY5" fmla="*/ 1018186 h 4697319"/>
                <a:gd name="connsiteX6" fmla="*/ 1657474 w 3389561"/>
                <a:gd name="connsiteY6" fmla="*/ 827885 h 4697319"/>
                <a:gd name="connsiteX7" fmla="*/ 1553748 w 3389561"/>
                <a:gd name="connsiteY7" fmla="*/ 707100 h 4697319"/>
                <a:gd name="connsiteX8" fmla="*/ 1618556 w 3389561"/>
                <a:gd name="connsiteY8" fmla="*/ 592045 h 4697319"/>
                <a:gd name="connsiteX9" fmla="*/ 1592608 w 3389561"/>
                <a:gd name="connsiteY9" fmla="*/ 504214 h 4697319"/>
                <a:gd name="connsiteX10" fmla="*/ 1673699 w 3389561"/>
                <a:gd name="connsiteY10" fmla="*/ 403371 h 4697319"/>
                <a:gd name="connsiteX11" fmla="*/ 1449890 w 3389561"/>
                <a:gd name="connsiteY11" fmla="*/ 35784 h 4697319"/>
                <a:gd name="connsiteX12" fmla="*/ 1258518 w 3389561"/>
                <a:gd name="connsiteY12" fmla="*/ 0 h 4697319"/>
                <a:gd name="connsiteX13" fmla="*/ 1222838 w 3389561"/>
                <a:gd name="connsiteY13" fmla="*/ 169156 h 4697319"/>
                <a:gd name="connsiteX14" fmla="*/ 1148235 w 3389561"/>
                <a:gd name="connsiteY14" fmla="*/ 569274 h 4697319"/>
                <a:gd name="connsiteX15" fmla="*/ 1242300 w 3389561"/>
                <a:gd name="connsiteY15" fmla="*/ 611563 h 4697319"/>
                <a:gd name="connsiteX16" fmla="*/ 1456378 w 3389561"/>
                <a:gd name="connsiteY16" fmla="*/ 676622 h 4697319"/>
                <a:gd name="connsiteX17" fmla="*/ 1433672 w 3389561"/>
                <a:gd name="connsiteY17" fmla="*/ 1336979 h 4697319"/>
                <a:gd name="connsiteX18" fmla="*/ 1576390 w 3389561"/>
                <a:gd name="connsiteY18" fmla="*/ 1681796 h 4697319"/>
                <a:gd name="connsiteX19" fmla="*/ 1274736 w 3389561"/>
                <a:gd name="connsiteY19" fmla="*/ 1818422 h 4697319"/>
                <a:gd name="connsiteX20" fmla="*/ 1112556 w 3389561"/>
                <a:gd name="connsiteY20" fmla="*/ 1899747 h 4697319"/>
                <a:gd name="connsiteX21" fmla="*/ 989299 w 3389561"/>
                <a:gd name="connsiteY21" fmla="*/ 1948542 h 4697319"/>
                <a:gd name="connsiteX22" fmla="*/ 914696 w 3389561"/>
                <a:gd name="connsiteY22" fmla="*/ 1974566 h 4697319"/>
                <a:gd name="connsiteX23" fmla="*/ 835998 w 3389561"/>
                <a:gd name="connsiteY23" fmla="*/ 2105839 h 4697319"/>
                <a:gd name="connsiteX24" fmla="*/ 690887 w 3389561"/>
                <a:gd name="connsiteY24" fmla="*/ 2156733 h 4697319"/>
                <a:gd name="connsiteX25" fmla="*/ 408694 w 3389561"/>
                <a:gd name="connsiteY25" fmla="*/ 2696730 h 4697319"/>
                <a:gd name="connsiteX26" fmla="*/ 0 w 3389561"/>
                <a:gd name="connsiteY26" fmla="*/ 2755284 h 4697319"/>
                <a:gd name="connsiteX27" fmla="*/ 25949 w 3389561"/>
                <a:gd name="connsiteY27" fmla="*/ 3009017 h 4697319"/>
                <a:gd name="connsiteX28" fmla="*/ 197859 w 3389561"/>
                <a:gd name="connsiteY28" fmla="*/ 2976487 h 4697319"/>
                <a:gd name="connsiteX29" fmla="*/ 272462 w 3389561"/>
                <a:gd name="connsiteY29" fmla="*/ 3077330 h 4697319"/>
                <a:gd name="connsiteX30" fmla="*/ 447618 w 3389561"/>
                <a:gd name="connsiteY30" fmla="*/ 3135885 h 4697319"/>
                <a:gd name="connsiteX31" fmla="*/ 480053 w 3389561"/>
                <a:gd name="connsiteY31" fmla="*/ 3246486 h 4697319"/>
                <a:gd name="connsiteX32" fmla="*/ 739541 w 3389561"/>
                <a:gd name="connsiteY32" fmla="*/ 3415643 h 4697319"/>
                <a:gd name="connsiteX33" fmla="*/ 1307172 w 3389561"/>
                <a:gd name="connsiteY33" fmla="*/ 3614074 h 4697319"/>
                <a:gd name="connsiteX34" fmla="*/ 1362313 w 3389561"/>
                <a:gd name="connsiteY34" fmla="*/ 3653110 h 4697319"/>
                <a:gd name="connsiteX35" fmla="*/ 1430429 w 3389561"/>
                <a:gd name="connsiteY35" fmla="*/ 3721423 h 4697319"/>
                <a:gd name="connsiteX36" fmla="*/ 1446647 w 3389561"/>
                <a:gd name="connsiteY36" fmla="*/ 3851543 h 4697319"/>
                <a:gd name="connsiteX37" fmla="*/ 1569904 w 3389561"/>
                <a:gd name="connsiteY37" fmla="*/ 3643351 h 4697319"/>
                <a:gd name="connsiteX38" fmla="*/ 1920213 w 3389561"/>
                <a:gd name="connsiteY38" fmla="*/ 3279016 h 4697319"/>
                <a:gd name="connsiteX39" fmla="*/ 1978598 w 3389561"/>
                <a:gd name="connsiteY39" fmla="*/ 3226968 h 4697319"/>
                <a:gd name="connsiteX40" fmla="*/ 2033738 w 3389561"/>
                <a:gd name="connsiteY40" fmla="*/ 3233474 h 4697319"/>
                <a:gd name="connsiteX41" fmla="*/ 2092121 w 3389561"/>
                <a:gd name="connsiteY41" fmla="*/ 3292028 h 4697319"/>
                <a:gd name="connsiteX42" fmla="*/ 2221865 w 3389561"/>
                <a:gd name="connsiteY42" fmla="*/ 3662869 h 4697319"/>
                <a:gd name="connsiteX43" fmla="*/ 2358097 w 3389561"/>
                <a:gd name="connsiteY43" fmla="*/ 3740941 h 4697319"/>
                <a:gd name="connsiteX44" fmla="*/ 2507303 w 3389561"/>
                <a:gd name="connsiteY44" fmla="*/ 4098770 h 4697319"/>
                <a:gd name="connsiteX45" fmla="*/ 2851124 w 3389561"/>
                <a:gd name="connsiteY45" fmla="*/ 4316720 h 4697319"/>
                <a:gd name="connsiteX46" fmla="*/ 3032764 w 3389561"/>
                <a:gd name="connsiteY46" fmla="*/ 4534670 h 4697319"/>
                <a:gd name="connsiteX47" fmla="*/ 3087906 w 3389561"/>
                <a:gd name="connsiteY47" fmla="*/ 4606235 h 4697319"/>
                <a:gd name="connsiteX48" fmla="*/ 3120342 w 3389561"/>
                <a:gd name="connsiteY48" fmla="*/ 4694066 h 4697319"/>
                <a:gd name="connsiteX49" fmla="*/ 3240355 w 3389561"/>
                <a:gd name="connsiteY49" fmla="*/ 4697319 h 4697319"/>
                <a:gd name="connsiteX50" fmla="*/ 3185221 w 3389561"/>
                <a:gd name="connsiteY50" fmla="*/ 4609493 h 4697319"/>
                <a:gd name="connsiteX51" fmla="*/ 3279277 w 3389561"/>
                <a:gd name="connsiteY51" fmla="*/ 4589971 h 4697319"/>
                <a:gd name="connsiteX52" fmla="*/ 3389561 w 3389561"/>
                <a:gd name="connsiteY52" fmla="*/ 4606236 h 4697319"/>
                <a:gd name="connsiteX0" fmla="*/ 3388236 w 3389561"/>
                <a:gd name="connsiteY0" fmla="*/ 3857066 h 4697319"/>
                <a:gd name="connsiteX1" fmla="*/ 3073308 w 3389561"/>
                <a:gd name="connsiteY1" fmla="*/ 3428653 h 4697319"/>
                <a:gd name="connsiteX2" fmla="*/ 2630556 w 3389561"/>
                <a:gd name="connsiteY2" fmla="*/ 2662573 h 4697319"/>
                <a:gd name="connsiteX3" fmla="*/ 2424925 w 3389561"/>
                <a:gd name="connsiteY3" fmla="*/ 2281533 h 4697319"/>
                <a:gd name="connsiteX4" fmla="*/ 1925072 w 3389561"/>
                <a:gd name="connsiteY4" fmla="*/ 1062100 h 4697319"/>
                <a:gd name="connsiteX5" fmla="*/ 1735321 w 3389561"/>
                <a:gd name="connsiteY5" fmla="*/ 1018186 h 4697319"/>
                <a:gd name="connsiteX6" fmla="*/ 1657474 w 3389561"/>
                <a:gd name="connsiteY6" fmla="*/ 827885 h 4697319"/>
                <a:gd name="connsiteX7" fmla="*/ 1553748 w 3389561"/>
                <a:gd name="connsiteY7" fmla="*/ 707100 h 4697319"/>
                <a:gd name="connsiteX8" fmla="*/ 1618556 w 3389561"/>
                <a:gd name="connsiteY8" fmla="*/ 592045 h 4697319"/>
                <a:gd name="connsiteX9" fmla="*/ 1592608 w 3389561"/>
                <a:gd name="connsiteY9" fmla="*/ 504214 h 4697319"/>
                <a:gd name="connsiteX10" fmla="*/ 1673699 w 3389561"/>
                <a:gd name="connsiteY10" fmla="*/ 403371 h 4697319"/>
                <a:gd name="connsiteX11" fmla="*/ 1449890 w 3389561"/>
                <a:gd name="connsiteY11" fmla="*/ 35784 h 4697319"/>
                <a:gd name="connsiteX12" fmla="*/ 1258518 w 3389561"/>
                <a:gd name="connsiteY12" fmla="*/ 0 h 4697319"/>
                <a:gd name="connsiteX13" fmla="*/ 1222838 w 3389561"/>
                <a:gd name="connsiteY13" fmla="*/ 169156 h 4697319"/>
                <a:gd name="connsiteX14" fmla="*/ 1148235 w 3389561"/>
                <a:gd name="connsiteY14" fmla="*/ 569274 h 4697319"/>
                <a:gd name="connsiteX15" fmla="*/ 1242300 w 3389561"/>
                <a:gd name="connsiteY15" fmla="*/ 611563 h 4697319"/>
                <a:gd name="connsiteX16" fmla="*/ 1456378 w 3389561"/>
                <a:gd name="connsiteY16" fmla="*/ 676622 h 4697319"/>
                <a:gd name="connsiteX17" fmla="*/ 1433672 w 3389561"/>
                <a:gd name="connsiteY17" fmla="*/ 1336979 h 4697319"/>
                <a:gd name="connsiteX18" fmla="*/ 1576390 w 3389561"/>
                <a:gd name="connsiteY18" fmla="*/ 1681796 h 4697319"/>
                <a:gd name="connsiteX19" fmla="*/ 1274736 w 3389561"/>
                <a:gd name="connsiteY19" fmla="*/ 1818422 h 4697319"/>
                <a:gd name="connsiteX20" fmla="*/ 1112556 w 3389561"/>
                <a:gd name="connsiteY20" fmla="*/ 1899747 h 4697319"/>
                <a:gd name="connsiteX21" fmla="*/ 989299 w 3389561"/>
                <a:gd name="connsiteY21" fmla="*/ 1948542 h 4697319"/>
                <a:gd name="connsiteX22" fmla="*/ 914696 w 3389561"/>
                <a:gd name="connsiteY22" fmla="*/ 1974566 h 4697319"/>
                <a:gd name="connsiteX23" fmla="*/ 835998 w 3389561"/>
                <a:gd name="connsiteY23" fmla="*/ 2105839 h 4697319"/>
                <a:gd name="connsiteX24" fmla="*/ 690887 w 3389561"/>
                <a:gd name="connsiteY24" fmla="*/ 2156733 h 4697319"/>
                <a:gd name="connsiteX25" fmla="*/ 408694 w 3389561"/>
                <a:gd name="connsiteY25" fmla="*/ 2696730 h 4697319"/>
                <a:gd name="connsiteX26" fmla="*/ 0 w 3389561"/>
                <a:gd name="connsiteY26" fmla="*/ 2755284 h 4697319"/>
                <a:gd name="connsiteX27" fmla="*/ 25949 w 3389561"/>
                <a:gd name="connsiteY27" fmla="*/ 3009017 h 4697319"/>
                <a:gd name="connsiteX28" fmla="*/ 197859 w 3389561"/>
                <a:gd name="connsiteY28" fmla="*/ 2976487 h 4697319"/>
                <a:gd name="connsiteX29" fmla="*/ 272462 w 3389561"/>
                <a:gd name="connsiteY29" fmla="*/ 3077330 h 4697319"/>
                <a:gd name="connsiteX30" fmla="*/ 447618 w 3389561"/>
                <a:gd name="connsiteY30" fmla="*/ 3135885 h 4697319"/>
                <a:gd name="connsiteX31" fmla="*/ 480053 w 3389561"/>
                <a:gd name="connsiteY31" fmla="*/ 3246486 h 4697319"/>
                <a:gd name="connsiteX32" fmla="*/ 739541 w 3389561"/>
                <a:gd name="connsiteY32" fmla="*/ 3415643 h 4697319"/>
                <a:gd name="connsiteX33" fmla="*/ 1307172 w 3389561"/>
                <a:gd name="connsiteY33" fmla="*/ 3614074 h 4697319"/>
                <a:gd name="connsiteX34" fmla="*/ 1362313 w 3389561"/>
                <a:gd name="connsiteY34" fmla="*/ 3653110 h 4697319"/>
                <a:gd name="connsiteX35" fmla="*/ 1430429 w 3389561"/>
                <a:gd name="connsiteY35" fmla="*/ 3721423 h 4697319"/>
                <a:gd name="connsiteX36" fmla="*/ 1446647 w 3389561"/>
                <a:gd name="connsiteY36" fmla="*/ 3851543 h 4697319"/>
                <a:gd name="connsiteX37" fmla="*/ 1569904 w 3389561"/>
                <a:gd name="connsiteY37" fmla="*/ 3643351 h 4697319"/>
                <a:gd name="connsiteX38" fmla="*/ 1920213 w 3389561"/>
                <a:gd name="connsiteY38" fmla="*/ 3279016 h 4697319"/>
                <a:gd name="connsiteX39" fmla="*/ 1978598 w 3389561"/>
                <a:gd name="connsiteY39" fmla="*/ 3226968 h 4697319"/>
                <a:gd name="connsiteX40" fmla="*/ 2033738 w 3389561"/>
                <a:gd name="connsiteY40" fmla="*/ 3233474 h 4697319"/>
                <a:gd name="connsiteX41" fmla="*/ 2092121 w 3389561"/>
                <a:gd name="connsiteY41" fmla="*/ 3292028 h 4697319"/>
                <a:gd name="connsiteX42" fmla="*/ 2221865 w 3389561"/>
                <a:gd name="connsiteY42" fmla="*/ 3662869 h 4697319"/>
                <a:gd name="connsiteX43" fmla="*/ 2358097 w 3389561"/>
                <a:gd name="connsiteY43" fmla="*/ 3740941 h 4697319"/>
                <a:gd name="connsiteX44" fmla="*/ 2507303 w 3389561"/>
                <a:gd name="connsiteY44" fmla="*/ 4098770 h 4697319"/>
                <a:gd name="connsiteX45" fmla="*/ 2851124 w 3389561"/>
                <a:gd name="connsiteY45" fmla="*/ 4316720 h 4697319"/>
                <a:gd name="connsiteX46" fmla="*/ 3032764 w 3389561"/>
                <a:gd name="connsiteY46" fmla="*/ 4534670 h 4697319"/>
                <a:gd name="connsiteX47" fmla="*/ 3087906 w 3389561"/>
                <a:gd name="connsiteY47" fmla="*/ 4606235 h 4697319"/>
                <a:gd name="connsiteX48" fmla="*/ 3120342 w 3389561"/>
                <a:gd name="connsiteY48" fmla="*/ 4694066 h 4697319"/>
                <a:gd name="connsiteX49" fmla="*/ 3240355 w 3389561"/>
                <a:gd name="connsiteY49" fmla="*/ 4697319 h 4697319"/>
                <a:gd name="connsiteX50" fmla="*/ 3185221 w 3389561"/>
                <a:gd name="connsiteY50" fmla="*/ 4609493 h 4697319"/>
                <a:gd name="connsiteX51" fmla="*/ 3279277 w 3389561"/>
                <a:gd name="connsiteY51" fmla="*/ 4589971 h 4697319"/>
                <a:gd name="connsiteX52" fmla="*/ 3389561 w 3389561"/>
                <a:gd name="connsiteY52" fmla="*/ 4606236 h 4697319"/>
                <a:gd name="connsiteX0" fmla="*/ 4062589 w 4062589"/>
                <a:gd name="connsiteY0" fmla="*/ 4603296 h 4697319"/>
                <a:gd name="connsiteX1" fmla="*/ 3073308 w 4062589"/>
                <a:gd name="connsiteY1" fmla="*/ 3428653 h 4697319"/>
                <a:gd name="connsiteX2" fmla="*/ 2630556 w 4062589"/>
                <a:gd name="connsiteY2" fmla="*/ 2662573 h 4697319"/>
                <a:gd name="connsiteX3" fmla="*/ 2424925 w 4062589"/>
                <a:gd name="connsiteY3" fmla="*/ 2281533 h 4697319"/>
                <a:gd name="connsiteX4" fmla="*/ 1925072 w 4062589"/>
                <a:gd name="connsiteY4" fmla="*/ 1062100 h 4697319"/>
                <a:gd name="connsiteX5" fmla="*/ 1735321 w 4062589"/>
                <a:gd name="connsiteY5" fmla="*/ 1018186 h 4697319"/>
                <a:gd name="connsiteX6" fmla="*/ 1657474 w 4062589"/>
                <a:gd name="connsiteY6" fmla="*/ 827885 h 4697319"/>
                <a:gd name="connsiteX7" fmla="*/ 1553748 w 4062589"/>
                <a:gd name="connsiteY7" fmla="*/ 707100 h 4697319"/>
                <a:gd name="connsiteX8" fmla="*/ 1618556 w 4062589"/>
                <a:gd name="connsiteY8" fmla="*/ 592045 h 4697319"/>
                <a:gd name="connsiteX9" fmla="*/ 1592608 w 4062589"/>
                <a:gd name="connsiteY9" fmla="*/ 504214 h 4697319"/>
                <a:gd name="connsiteX10" fmla="*/ 1673699 w 4062589"/>
                <a:gd name="connsiteY10" fmla="*/ 403371 h 4697319"/>
                <a:gd name="connsiteX11" fmla="*/ 1449890 w 4062589"/>
                <a:gd name="connsiteY11" fmla="*/ 35784 h 4697319"/>
                <a:gd name="connsiteX12" fmla="*/ 1258518 w 4062589"/>
                <a:gd name="connsiteY12" fmla="*/ 0 h 4697319"/>
                <a:gd name="connsiteX13" fmla="*/ 1222838 w 4062589"/>
                <a:gd name="connsiteY13" fmla="*/ 169156 h 4697319"/>
                <a:gd name="connsiteX14" fmla="*/ 1148235 w 4062589"/>
                <a:gd name="connsiteY14" fmla="*/ 569274 h 4697319"/>
                <a:gd name="connsiteX15" fmla="*/ 1242300 w 4062589"/>
                <a:gd name="connsiteY15" fmla="*/ 611563 h 4697319"/>
                <a:gd name="connsiteX16" fmla="*/ 1456378 w 4062589"/>
                <a:gd name="connsiteY16" fmla="*/ 676622 h 4697319"/>
                <a:gd name="connsiteX17" fmla="*/ 1433672 w 4062589"/>
                <a:gd name="connsiteY17" fmla="*/ 1336979 h 4697319"/>
                <a:gd name="connsiteX18" fmla="*/ 1576390 w 4062589"/>
                <a:gd name="connsiteY18" fmla="*/ 1681796 h 4697319"/>
                <a:gd name="connsiteX19" fmla="*/ 1274736 w 4062589"/>
                <a:gd name="connsiteY19" fmla="*/ 1818422 h 4697319"/>
                <a:gd name="connsiteX20" fmla="*/ 1112556 w 4062589"/>
                <a:gd name="connsiteY20" fmla="*/ 1899747 h 4697319"/>
                <a:gd name="connsiteX21" fmla="*/ 989299 w 4062589"/>
                <a:gd name="connsiteY21" fmla="*/ 1948542 h 4697319"/>
                <a:gd name="connsiteX22" fmla="*/ 914696 w 4062589"/>
                <a:gd name="connsiteY22" fmla="*/ 1974566 h 4697319"/>
                <a:gd name="connsiteX23" fmla="*/ 835998 w 4062589"/>
                <a:gd name="connsiteY23" fmla="*/ 2105839 h 4697319"/>
                <a:gd name="connsiteX24" fmla="*/ 690887 w 4062589"/>
                <a:gd name="connsiteY24" fmla="*/ 2156733 h 4697319"/>
                <a:gd name="connsiteX25" fmla="*/ 408694 w 4062589"/>
                <a:gd name="connsiteY25" fmla="*/ 2696730 h 4697319"/>
                <a:gd name="connsiteX26" fmla="*/ 0 w 4062589"/>
                <a:gd name="connsiteY26" fmla="*/ 2755284 h 4697319"/>
                <a:gd name="connsiteX27" fmla="*/ 25949 w 4062589"/>
                <a:gd name="connsiteY27" fmla="*/ 3009017 h 4697319"/>
                <a:gd name="connsiteX28" fmla="*/ 197859 w 4062589"/>
                <a:gd name="connsiteY28" fmla="*/ 2976487 h 4697319"/>
                <a:gd name="connsiteX29" fmla="*/ 272462 w 4062589"/>
                <a:gd name="connsiteY29" fmla="*/ 3077330 h 4697319"/>
                <a:gd name="connsiteX30" fmla="*/ 447618 w 4062589"/>
                <a:gd name="connsiteY30" fmla="*/ 3135885 h 4697319"/>
                <a:gd name="connsiteX31" fmla="*/ 480053 w 4062589"/>
                <a:gd name="connsiteY31" fmla="*/ 3246486 h 4697319"/>
                <a:gd name="connsiteX32" fmla="*/ 739541 w 4062589"/>
                <a:gd name="connsiteY32" fmla="*/ 3415643 h 4697319"/>
                <a:gd name="connsiteX33" fmla="*/ 1307172 w 4062589"/>
                <a:gd name="connsiteY33" fmla="*/ 3614074 h 4697319"/>
                <a:gd name="connsiteX34" fmla="*/ 1362313 w 4062589"/>
                <a:gd name="connsiteY34" fmla="*/ 3653110 h 4697319"/>
                <a:gd name="connsiteX35" fmla="*/ 1430429 w 4062589"/>
                <a:gd name="connsiteY35" fmla="*/ 3721423 h 4697319"/>
                <a:gd name="connsiteX36" fmla="*/ 1446647 w 4062589"/>
                <a:gd name="connsiteY36" fmla="*/ 3851543 h 4697319"/>
                <a:gd name="connsiteX37" fmla="*/ 1569904 w 4062589"/>
                <a:gd name="connsiteY37" fmla="*/ 3643351 h 4697319"/>
                <a:gd name="connsiteX38" fmla="*/ 1920213 w 4062589"/>
                <a:gd name="connsiteY38" fmla="*/ 3279016 h 4697319"/>
                <a:gd name="connsiteX39" fmla="*/ 1978598 w 4062589"/>
                <a:gd name="connsiteY39" fmla="*/ 3226968 h 4697319"/>
                <a:gd name="connsiteX40" fmla="*/ 2033738 w 4062589"/>
                <a:gd name="connsiteY40" fmla="*/ 3233474 h 4697319"/>
                <a:gd name="connsiteX41" fmla="*/ 2092121 w 4062589"/>
                <a:gd name="connsiteY41" fmla="*/ 3292028 h 4697319"/>
                <a:gd name="connsiteX42" fmla="*/ 2221865 w 4062589"/>
                <a:gd name="connsiteY42" fmla="*/ 3662869 h 4697319"/>
                <a:gd name="connsiteX43" fmla="*/ 2358097 w 4062589"/>
                <a:gd name="connsiteY43" fmla="*/ 3740941 h 4697319"/>
                <a:gd name="connsiteX44" fmla="*/ 2507303 w 4062589"/>
                <a:gd name="connsiteY44" fmla="*/ 4098770 h 4697319"/>
                <a:gd name="connsiteX45" fmla="*/ 2851124 w 4062589"/>
                <a:gd name="connsiteY45" fmla="*/ 4316720 h 4697319"/>
                <a:gd name="connsiteX46" fmla="*/ 3032764 w 4062589"/>
                <a:gd name="connsiteY46" fmla="*/ 4534670 h 4697319"/>
                <a:gd name="connsiteX47" fmla="*/ 3087906 w 4062589"/>
                <a:gd name="connsiteY47" fmla="*/ 4606235 h 4697319"/>
                <a:gd name="connsiteX48" fmla="*/ 3120342 w 4062589"/>
                <a:gd name="connsiteY48" fmla="*/ 4694066 h 4697319"/>
                <a:gd name="connsiteX49" fmla="*/ 3240355 w 4062589"/>
                <a:gd name="connsiteY49" fmla="*/ 4697319 h 4697319"/>
                <a:gd name="connsiteX50" fmla="*/ 3185221 w 4062589"/>
                <a:gd name="connsiteY50" fmla="*/ 4609493 h 4697319"/>
                <a:gd name="connsiteX51" fmla="*/ 3279277 w 4062589"/>
                <a:gd name="connsiteY51" fmla="*/ 4589971 h 4697319"/>
                <a:gd name="connsiteX52" fmla="*/ 3389561 w 4062589"/>
                <a:gd name="connsiteY52" fmla="*/ 4606236 h 4697319"/>
                <a:gd name="connsiteX0" fmla="*/ 4062589 w 4062589"/>
                <a:gd name="connsiteY0" fmla="*/ 4603296 h 4697319"/>
                <a:gd name="connsiteX1" fmla="*/ 3149530 w 4062589"/>
                <a:gd name="connsiteY1" fmla="*/ 3465221 h 4697319"/>
                <a:gd name="connsiteX2" fmla="*/ 2630556 w 4062589"/>
                <a:gd name="connsiteY2" fmla="*/ 2662573 h 4697319"/>
                <a:gd name="connsiteX3" fmla="*/ 2424925 w 4062589"/>
                <a:gd name="connsiteY3" fmla="*/ 2281533 h 4697319"/>
                <a:gd name="connsiteX4" fmla="*/ 1925072 w 4062589"/>
                <a:gd name="connsiteY4" fmla="*/ 1062100 h 4697319"/>
                <a:gd name="connsiteX5" fmla="*/ 1735321 w 4062589"/>
                <a:gd name="connsiteY5" fmla="*/ 1018186 h 4697319"/>
                <a:gd name="connsiteX6" fmla="*/ 1657474 w 4062589"/>
                <a:gd name="connsiteY6" fmla="*/ 827885 h 4697319"/>
                <a:gd name="connsiteX7" fmla="*/ 1553748 w 4062589"/>
                <a:gd name="connsiteY7" fmla="*/ 707100 h 4697319"/>
                <a:gd name="connsiteX8" fmla="*/ 1618556 w 4062589"/>
                <a:gd name="connsiteY8" fmla="*/ 592045 h 4697319"/>
                <a:gd name="connsiteX9" fmla="*/ 1592608 w 4062589"/>
                <a:gd name="connsiteY9" fmla="*/ 504214 h 4697319"/>
                <a:gd name="connsiteX10" fmla="*/ 1673699 w 4062589"/>
                <a:gd name="connsiteY10" fmla="*/ 403371 h 4697319"/>
                <a:gd name="connsiteX11" fmla="*/ 1449890 w 4062589"/>
                <a:gd name="connsiteY11" fmla="*/ 35784 h 4697319"/>
                <a:gd name="connsiteX12" fmla="*/ 1258518 w 4062589"/>
                <a:gd name="connsiteY12" fmla="*/ 0 h 4697319"/>
                <a:gd name="connsiteX13" fmla="*/ 1222838 w 4062589"/>
                <a:gd name="connsiteY13" fmla="*/ 169156 h 4697319"/>
                <a:gd name="connsiteX14" fmla="*/ 1148235 w 4062589"/>
                <a:gd name="connsiteY14" fmla="*/ 569274 h 4697319"/>
                <a:gd name="connsiteX15" fmla="*/ 1242300 w 4062589"/>
                <a:gd name="connsiteY15" fmla="*/ 611563 h 4697319"/>
                <a:gd name="connsiteX16" fmla="*/ 1456378 w 4062589"/>
                <a:gd name="connsiteY16" fmla="*/ 676622 h 4697319"/>
                <a:gd name="connsiteX17" fmla="*/ 1433672 w 4062589"/>
                <a:gd name="connsiteY17" fmla="*/ 1336979 h 4697319"/>
                <a:gd name="connsiteX18" fmla="*/ 1576390 w 4062589"/>
                <a:gd name="connsiteY18" fmla="*/ 1681796 h 4697319"/>
                <a:gd name="connsiteX19" fmla="*/ 1274736 w 4062589"/>
                <a:gd name="connsiteY19" fmla="*/ 1818422 h 4697319"/>
                <a:gd name="connsiteX20" fmla="*/ 1112556 w 4062589"/>
                <a:gd name="connsiteY20" fmla="*/ 1899747 h 4697319"/>
                <a:gd name="connsiteX21" fmla="*/ 989299 w 4062589"/>
                <a:gd name="connsiteY21" fmla="*/ 1948542 h 4697319"/>
                <a:gd name="connsiteX22" fmla="*/ 914696 w 4062589"/>
                <a:gd name="connsiteY22" fmla="*/ 1974566 h 4697319"/>
                <a:gd name="connsiteX23" fmla="*/ 835998 w 4062589"/>
                <a:gd name="connsiteY23" fmla="*/ 2105839 h 4697319"/>
                <a:gd name="connsiteX24" fmla="*/ 690887 w 4062589"/>
                <a:gd name="connsiteY24" fmla="*/ 2156733 h 4697319"/>
                <a:gd name="connsiteX25" fmla="*/ 408694 w 4062589"/>
                <a:gd name="connsiteY25" fmla="*/ 2696730 h 4697319"/>
                <a:gd name="connsiteX26" fmla="*/ 0 w 4062589"/>
                <a:gd name="connsiteY26" fmla="*/ 2755284 h 4697319"/>
                <a:gd name="connsiteX27" fmla="*/ 25949 w 4062589"/>
                <a:gd name="connsiteY27" fmla="*/ 3009017 h 4697319"/>
                <a:gd name="connsiteX28" fmla="*/ 197859 w 4062589"/>
                <a:gd name="connsiteY28" fmla="*/ 2976487 h 4697319"/>
                <a:gd name="connsiteX29" fmla="*/ 272462 w 4062589"/>
                <a:gd name="connsiteY29" fmla="*/ 3077330 h 4697319"/>
                <a:gd name="connsiteX30" fmla="*/ 447618 w 4062589"/>
                <a:gd name="connsiteY30" fmla="*/ 3135885 h 4697319"/>
                <a:gd name="connsiteX31" fmla="*/ 480053 w 4062589"/>
                <a:gd name="connsiteY31" fmla="*/ 3246486 h 4697319"/>
                <a:gd name="connsiteX32" fmla="*/ 739541 w 4062589"/>
                <a:gd name="connsiteY32" fmla="*/ 3415643 h 4697319"/>
                <a:gd name="connsiteX33" fmla="*/ 1307172 w 4062589"/>
                <a:gd name="connsiteY33" fmla="*/ 3614074 h 4697319"/>
                <a:gd name="connsiteX34" fmla="*/ 1362313 w 4062589"/>
                <a:gd name="connsiteY34" fmla="*/ 3653110 h 4697319"/>
                <a:gd name="connsiteX35" fmla="*/ 1430429 w 4062589"/>
                <a:gd name="connsiteY35" fmla="*/ 3721423 h 4697319"/>
                <a:gd name="connsiteX36" fmla="*/ 1446647 w 4062589"/>
                <a:gd name="connsiteY36" fmla="*/ 3851543 h 4697319"/>
                <a:gd name="connsiteX37" fmla="*/ 1569904 w 4062589"/>
                <a:gd name="connsiteY37" fmla="*/ 3643351 h 4697319"/>
                <a:gd name="connsiteX38" fmla="*/ 1920213 w 4062589"/>
                <a:gd name="connsiteY38" fmla="*/ 3279016 h 4697319"/>
                <a:gd name="connsiteX39" fmla="*/ 1978598 w 4062589"/>
                <a:gd name="connsiteY39" fmla="*/ 3226968 h 4697319"/>
                <a:gd name="connsiteX40" fmla="*/ 2033738 w 4062589"/>
                <a:gd name="connsiteY40" fmla="*/ 3233474 h 4697319"/>
                <a:gd name="connsiteX41" fmla="*/ 2092121 w 4062589"/>
                <a:gd name="connsiteY41" fmla="*/ 3292028 h 4697319"/>
                <a:gd name="connsiteX42" fmla="*/ 2221865 w 4062589"/>
                <a:gd name="connsiteY42" fmla="*/ 3662869 h 4697319"/>
                <a:gd name="connsiteX43" fmla="*/ 2358097 w 4062589"/>
                <a:gd name="connsiteY43" fmla="*/ 3740941 h 4697319"/>
                <a:gd name="connsiteX44" fmla="*/ 2507303 w 4062589"/>
                <a:gd name="connsiteY44" fmla="*/ 4098770 h 4697319"/>
                <a:gd name="connsiteX45" fmla="*/ 2851124 w 4062589"/>
                <a:gd name="connsiteY45" fmla="*/ 4316720 h 4697319"/>
                <a:gd name="connsiteX46" fmla="*/ 3032764 w 4062589"/>
                <a:gd name="connsiteY46" fmla="*/ 4534670 h 4697319"/>
                <a:gd name="connsiteX47" fmla="*/ 3087906 w 4062589"/>
                <a:gd name="connsiteY47" fmla="*/ 4606235 h 4697319"/>
                <a:gd name="connsiteX48" fmla="*/ 3120342 w 4062589"/>
                <a:gd name="connsiteY48" fmla="*/ 4694066 h 4697319"/>
                <a:gd name="connsiteX49" fmla="*/ 3240355 w 4062589"/>
                <a:gd name="connsiteY49" fmla="*/ 4697319 h 4697319"/>
                <a:gd name="connsiteX50" fmla="*/ 3185221 w 4062589"/>
                <a:gd name="connsiteY50" fmla="*/ 4609493 h 4697319"/>
                <a:gd name="connsiteX51" fmla="*/ 3279277 w 4062589"/>
                <a:gd name="connsiteY51" fmla="*/ 4589971 h 4697319"/>
                <a:gd name="connsiteX52" fmla="*/ 3389561 w 4062589"/>
                <a:gd name="connsiteY52" fmla="*/ 4606236 h 4697319"/>
                <a:gd name="connsiteX0" fmla="*/ 4062589 w 4062589"/>
                <a:gd name="connsiteY0" fmla="*/ 4603296 h 4697319"/>
                <a:gd name="connsiteX1" fmla="*/ 3149530 w 4062589"/>
                <a:gd name="connsiteY1" fmla="*/ 3465221 h 4697319"/>
                <a:gd name="connsiteX2" fmla="*/ 2727976 w 4062589"/>
                <a:gd name="connsiteY2" fmla="*/ 2831424 h 4697319"/>
                <a:gd name="connsiteX3" fmla="*/ 2424925 w 4062589"/>
                <a:gd name="connsiteY3" fmla="*/ 2281533 h 4697319"/>
                <a:gd name="connsiteX4" fmla="*/ 1925072 w 4062589"/>
                <a:gd name="connsiteY4" fmla="*/ 1062100 h 4697319"/>
                <a:gd name="connsiteX5" fmla="*/ 1735321 w 4062589"/>
                <a:gd name="connsiteY5" fmla="*/ 1018186 h 4697319"/>
                <a:gd name="connsiteX6" fmla="*/ 1657474 w 4062589"/>
                <a:gd name="connsiteY6" fmla="*/ 827885 h 4697319"/>
                <a:gd name="connsiteX7" fmla="*/ 1553748 w 4062589"/>
                <a:gd name="connsiteY7" fmla="*/ 707100 h 4697319"/>
                <a:gd name="connsiteX8" fmla="*/ 1618556 w 4062589"/>
                <a:gd name="connsiteY8" fmla="*/ 592045 h 4697319"/>
                <a:gd name="connsiteX9" fmla="*/ 1592608 w 4062589"/>
                <a:gd name="connsiteY9" fmla="*/ 504214 h 4697319"/>
                <a:gd name="connsiteX10" fmla="*/ 1673699 w 4062589"/>
                <a:gd name="connsiteY10" fmla="*/ 403371 h 4697319"/>
                <a:gd name="connsiteX11" fmla="*/ 1449890 w 4062589"/>
                <a:gd name="connsiteY11" fmla="*/ 35784 h 4697319"/>
                <a:gd name="connsiteX12" fmla="*/ 1258518 w 4062589"/>
                <a:gd name="connsiteY12" fmla="*/ 0 h 4697319"/>
                <a:gd name="connsiteX13" fmla="*/ 1222838 w 4062589"/>
                <a:gd name="connsiteY13" fmla="*/ 169156 h 4697319"/>
                <a:gd name="connsiteX14" fmla="*/ 1148235 w 4062589"/>
                <a:gd name="connsiteY14" fmla="*/ 569274 h 4697319"/>
                <a:gd name="connsiteX15" fmla="*/ 1242300 w 4062589"/>
                <a:gd name="connsiteY15" fmla="*/ 611563 h 4697319"/>
                <a:gd name="connsiteX16" fmla="*/ 1456378 w 4062589"/>
                <a:gd name="connsiteY16" fmla="*/ 676622 h 4697319"/>
                <a:gd name="connsiteX17" fmla="*/ 1433672 w 4062589"/>
                <a:gd name="connsiteY17" fmla="*/ 1336979 h 4697319"/>
                <a:gd name="connsiteX18" fmla="*/ 1576390 w 4062589"/>
                <a:gd name="connsiteY18" fmla="*/ 1681796 h 4697319"/>
                <a:gd name="connsiteX19" fmla="*/ 1274736 w 4062589"/>
                <a:gd name="connsiteY19" fmla="*/ 1818422 h 4697319"/>
                <a:gd name="connsiteX20" fmla="*/ 1112556 w 4062589"/>
                <a:gd name="connsiteY20" fmla="*/ 1899747 h 4697319"/>
                <a:gd name="connsiteX21" fmla="*/ 989299 w 4062589"/>
                <a:gd name="connsiteY21" fmla="*/ 1948542 h 4697319"/>
                <a:gd name="connsiteX22" fmla="*/ 914696 w 4062589"/>
                <a:gd name="connsiteY22" fmla="*/ 1974566 h 4697319"/>
                <a:gd name="connsiteX23" fmla="*/ 835998 w 4062589"/>
                <a:gd name="connsiteY23" fmla="*/ 2105839 h 4697319"/>
                <a:gd name="connsiteX24" fmla="*/ 690887 w 4062589"/>
                <a:gd name="connsiteY24" fmla="*/ 2156733 h 4697319"/>
                <a:gd name="connsiteX25" fmla="*/ 408694 w 4062589"/>
                <a:gd name="connsiteY25" fmla="*/ 2696730 h 4697319"/>
                <a:gd name="connsiteX26" fmla="*/ 0 w 4062589"/>
                <a:gd name="connsiteY26" fmla="*/ 2755284 h 4697319"/>
                <a:gd name="connsiteX27" fmla="*/ 25949 w 4062589"/>
                <a:gd name="connsiteY27" fmla="*/ 3009017 h 4697319"/>
                <a:gd name="connsiteX28" fmla="*/ 197859 w 4062589"/>
                <a:gd name="connsiteY28" fmla="*/ 2976487 h 4697319"/>
                <a:gd name="connsiteX29" fmla="*/ 272462 w 4062589"/>
                <a:gd name="connsiteY29" fmla="*/ 3077330 h 4697319"/>
                <a:gd name="connsiteX30" fmla="*/ 447618 w 4062589"/>
                <a:gd name="connsiteY30" fmla="*/ 3135885 h 4697319"/>
                <a:gd name="connsiteX31" fmla="*/ 480053 w 4062589"/>
                <a:gd name="connsiteY31" fmla="*/ 3246486 h 4697319"/>
                <a:gd name="connsiteX32" fmla="*/ 739541 w 4062589"/>
                <a:gd name="connsiteY32" fmla="*/ 3415643 h 4697319"/>
                <a:gd name="connsiteX33" fmla="*/ 1307172 w 4062589"/>
                <a:gd name="connsiteY33" fmla="*/ 3614074 h 4697319"/>
                <a:gd name="connsiteX34" fmla="*/ 1362313 w 4062589"/>
                <a:gd name="connsiteY34" fmla="*/ 3653110 h 4697319"/>
                <a:gd name="connsiteX35" fmla="*/ 1430429 w 4062589"/>
                <a:gd name="connsiteY35" fmla="*/ 3721423 h 4697319"/>
                <a:gd name="connsiteX36" fmla="*/ 1446647 w 4062589"/>
                <a:gd name="connsiteY36" fmla="*/ 3851543 h 4697319"/>
                <a:gd name="connsiteX37" fmla="*/ 1569904 w 4062589"/>
                <a:gd name="connsiteY37" fmla="*/ 3643351 h 4697319"/>
                <a:gd name="connsiteX38" fmla="*/ 1920213 w 4062589"/>
                <a:gd name="connsiteY38" fmla="*/ 3279016 h 4697319"/>
                <a:gd name="connsiteX39" fmla="*/ 1978598 w 4062589"/>
                <a:gd name="connsiteY39" fmla="*/ 3226968 h 4697319"/>
                <a:gd name="connsiteX40" fmla="*/ 2033738 w 4062589"/>
                <a:gd name="connsiteY40" fmla="*/ 3233474 h 4697319"/>
                <a:gd name="connsiteX41" fmla="*/ 2092121 w 4062589"/>
                <a:gd name="connsiteY41" fmla="*/ 3292028 h 4697319"/>
                <a:gd name="connsiteX42" fmla="*/ 2221865 w 4062589"/>
                <a:gd name="connsiteY42" fmla="*/ 3662869 h 4697319"/>
                <a:gd name="connsiteX43" fmla="*/ 2358097 w 4062589"/>
                <a:gd name="connsiteY43" fmla="*/ 3740941 h 4697319"/>
                <a:gd name="connsiteX44" fmla="*/ 2507303 w 4062589"/>
                <a:gd name="connsiteY44" fmla="*/ 4098770 h 4697319"/>
                <a:gd name="connsiteX45" fmla="*/ 2851124 w 4062589"/>
                <a:gd name="connsiteY45" fmla="*/ 4316720 h 4697319"/>
                <a:gd name="connsiteX46" fmla="*/ 3032764 w 4062589"/>
                <a:gd name="connsiteY46" fmla="*/ 4534670 h 4697319"/>
                <a:gd name="connsiteX47" fmla="*/ 3087906 w 4062589"/>
                <a:gd name="connsiteY47" fmla="*/ 4606235 h 4697319"/>
                <a:gd name="connsiteX48" fmla="*/ 3120342 w 4062589"/>
                <a:gd name="connsiteY48" fmla="*/ 4694066 h 4697319"/>
                <a:gd name="connsiteX49" fmla="*/ 3240355 w 4062589"/>
                <a:gd name="connsiteY49" fmla="*/ 4697319 h 4697319"/>
                <a:gd name="connsiteX50" fmla="*/ 3185221 w 4062589"/>
                <a:gd name="connsiteY50" fmla="*/ 4609493 h 4697319"/>
                <a:gd name="connsiteX51" fmla="*/ 3279277 w 4062589"/>
                <a:gd name="connsiteY51" fmla="*/ 4589971 h 4697319"/>
                <a:gd name="connsiteX52" fmla="*/ 3389561 w 4062589"/>
                <a:gd name="connsiteY52" fmla="*/ 4606236 h 4697319"/>
                <a:gd name="connsiteX0" fmla="*/ 4062589 w 4062589"/>
                <a:gd name="connsiteY0" fmla="*/ 4603296 h 4697319"/>
                <a:gd name="connsiteX1" fmla="*/ 3149530 w 4062589"/>
                <a:gd name="connsiteY1" fmla="*/ 3465221 h 4697319"/>
                <a:gd name="connsiteX2" fmla="*/ 2727976 w 4062589"/>
                <a:gd name="connsiteY2" fmla="*/ 2831424 h 4697319"/>
                <a:gd name="connsiteX3" fmla="*/ 2326186 w 4062589"/>
                <a:gd name="connsiteY3" fmla="*/ 2036901 h 4697319"/>
                <a:gd name="connsiteX4" fmla="*/ 1925072 w 4062589"/>
                <a:gd name="connsiteY4" fmla="*/ 1062100 h 4697319"/>
                <a:gd name="connsiteX5" fmla="*/ 1735321 w 4062589"/>
                <a:gd name="connsiteY5" fmla="*/ 1018186 h 4697319"/>
                <a:gd name="connsiteX6" fmla="*/ 1657474 w 4062589"/>
                <a:gd name="connsiteY6" fmla="*/ 827885 h 4697319"/>
                <a:gd name="connsiteX7" fmla="*/ 1553748 w 4062589"/>
                <a:gd name="connsiteY7" fmla="*/ 707100 h 4697319"/>
                <a:gd name="connsiteX8" fmla="*/ 1618556 w 4062589"/>
                <a:gd name="connsiteY8" fmla="*/ 592045 h 4697319"/>
                <a:gd name="connsiteX9" fmla="*/ 1592608 w 4062589"/>
                <a:gd name="connsiteY9" fmla="*/ 504214 h 4697319"/>
                <a:gd name="connsiteX10" fmla="*/ 1673699 w 4062589"/>
                <a:gd name="connsiteY10" fmla="*/ 403371 h 4697319"/>
                <a:gd name="connsiteX11" fmla="*/ 1449890 w 4062589"/>
                <a:gd name="connsiteY11" fmla="*/ 35784 h 4697319"/>
                <a:gd name="connsiteX12" fmla="*/ 1258518 w 4062589"/>
                <a:gd name="connsiteY12" fmla="*/ 0 h 4697319"/>
                <a:gd name="connsiteX13" fmla="*/ 1222838 w 4062589"/>
                <a:gd name="connsiteY13" fmla="*/ 169156 h 4697319"/>
                <a:gd name="connsiteX14" fmla="*/ 1148235 w 4062589"/>
                <a:gd name="connsiteY14" fmla="*/ 569274 h 4697319"/>
                <a:gd name="connsiteX15" fmla="*/ 1242300 w 4062589"/>
                <a:gd name="connsiteY15" fmla="*/ 611563 h 4697319"/>
                <a:gd name="connsiteX16" fmla="*/ 1456378 w 4062589"/>
                <a:gd name="connsiteY16" fmla="*/ 676622 h 4697319"/>
                <a:gd name="connsiteX17" fmla="*/ 1433672 w 4062589"/>
                <a:gd name="connsiteY17" fmla="*/ 1336979 h 4697319"/>
                <a:gd name="connsiteX18" fmla="*/ 1576390 w 4062589"/>
                <a:gd name="connsiteY18" fmla="*/ 1681796 h 4697319"/>
                <a:gd name="connsiteX19" fmla="*/ 1274736 w 4062589"/>
                <a:gd name="connsiteY19" fmla="*/ 1818422 h 4697319"/>
                <a:gd name="connsiteX20" fmla="*/ 1112556 w 4062589"/>
                <a:gd name="connsiteY20" fmla="*/ 1899747 h 4697319"/>
                <a:gd name="connsiteX21" fmla="*/ 989299 w 4062589"/>
                <a:gd name="connsiteY21" fmla="*/ 1948542 h 4697319"/>
                <a:gd name="connsiteX22" fmla="*/ 914696 w 4062589"/>
                <a:gd name="connsiteY22" fmla="*/ 1974566 h 4697319"/>
                <a:gd name="connsiteX23" fmla="*/ 835998 w 4062589"/>
                <a:gd name="connsiteY23" fmla="*/ 2105839 h 4697319"/>
                <a:gd name="connsiteX24" fmla="*/ 690887 w 4062589"/>
                <a:gd name="connsiteY24" fmla="*/ 2156733 h 4697319"/>
                <a:gd name="connsiteX25" fmla="*/ 408694 w 4062589"/>
                <a:gd name="connsiteY25" fmla="*/ 2696730 h 4697319"/>
                <a:gd name="connsiteX26" fmla="*/ 0 w 4062589"/>
                <a:gd name="connsiteY26" fmla="*/ 2755284 h 4697319"/>
                <a:gd name="connsiteX27" fmla="*/ 25949 w 4062589"/>
                <a:gd name="connsiteY27" fmla="*/ 3009017 h 4697319"/>
                <a:gd name="connsiteX28" fmla="*/ 197859 w 4062589"/>
                <a:gd name="connsiteY28" fmla="*/ 2976487 h 4697319"/>
                <a:gd name="connsiteX29" fmla="*/ 272462 w 4062589"/>
                <a:gd name="connsiteY29" fmla="*/ 3077330 h 4697319"/>
                <a:gd name="connsiteX30" fmla="*/ 447618 w 4062589"/>
                <a:gd name="connsiteY30" fmla="*/ 3135885 h 4697319"/>
                <a:gd name="connsiteX31" fmla="*/ 480053 w 4062589"/>
                <a:gd name="connsiteY31" fmla="*/ 3246486 h 4697319"/>
                <a:gd name="connsiteX32" fmla="*/ 739541 w 4062589"/>
                <a:gd name="connsiteY32" fmla="*/ 3415643 h 4697319"/>
                <a:gd name="connsiteX33" fmla="*/ 1307172 w 4062589"/>
                <a:gd name="connsiteY33" fmla="*/ 3614074 h 4697319"/>
                <a:gd name="connsiteX34" fmla="*/ 1362313 w 4062589"/>
                <a:gd name="connsiteY34" fmla="*/ 3653110 h 4697319"/>
                <a:gd name="connsiteX35" fmla="*/ 1430429 w 4062589"/>
                <a:gd name="connsiteY35" fmla="*/ 3721423 h 4697319"/>
                <a:gd name="connsiteX36" fmla="*/ 1446647 w 4062589"/>
                <a:gd name="connsiteY36" fmla="*/ 3851543 h 4697319"/>
                <a:gd name="connsiteX37" fmla="*/ 1569904 w 4062589"/>
                <a:gd name="connsiteY37" fmla="*/ 3643351 h 4697319"/>
                <a:gd name="connsiteX38" fmla="*/ 1920213 w 4062589"/>
                <a:gd name="connsiteY38" fmla="*/ 3279016 h 4697319"/>
                <a:gd name="connsiteX39" fmla="*/ 1978598 w 4062589"/>
                <a:gd name="connsiteY39" fmla="*/ 3226968 h 4697319"/>
                <a:gd name="connsiteX40" fmla="*/ 2033738 w 4062589"/>
                <a:gd name="connsiteY40" fmla="*/ 3233474 h 4697319"/>
                <a:gd name="connsiteX41" fmla="*/ 2092121 w 4062589"/>
                <a:gd name="connsiteY41" fmla="*/ 3292028 h 4697319"/>
                <a:gd name="connsiteX42" fmla="*/ 2221865 w 4062589"/>
                <a:gd name="connsiteY42" fmla="*/ 3662869 h 4697319"/>
                <a:gd name="connsiteX43" fmla="*/ 2358097 w 4062589"/>
                <a:gd name="connsiteY43" fmla="*/ 3740941 h 4697319"/>
                <a:gd name="connsiteX44" fmla="*/ 2507303 w 4062589"/>
                <a:gd name="connsiteY44" fmla="*/ 4098770 h 4697319"/>
                <a:gd name="connsiteX45" fmla="*/ 2851124 w 4062589"/>
                <a:gd name="connsiteY45" fmla="*/ 4316720 h 4697319"/>
                <a:gd name="connsiteX46" fmla="*/ 3032764 w 4062589"/>
                <a:gd name="connsiteY46" fmla="*/ 4534670 h 4697319"/>
                <a:gd name="connsiteX47" fmla="*/ 3087906 w 4062589"/>
                <a:gd name="connsiteY47" fmla="*/ 4606235 h 4697319"/>
                <a:gd name="connsiteX48" fmla="*/ 3120342 w 4062589"/>
                <a:gd name="connsiteY48" fmla="*/ 4694066 h 4697319"/>
                <a:gd name="connsiteX49" fmla="*/ 3240355 w 4062589"/>
                <a:gd name="connsiteY49" fmla="*/ 4697319 h 4697319"/>
                <a:gd name="connsiteX50" fmla="*/ 3185221 w 4062589"/>
                <a:gd name="connsiteY50" fmla="*/ 4609493 h 4697319"/>
                <a:gd name="connsiteX51" fmla="*/ 3279277 w 4062589"/>
                <a:gd name="connsiteY51" fmla="*/ 4589971 h 4697319"/>
                <a:gd name="connsiteX52" fmla="*/ 3389561 w 4062589"/>
                <a:gd name="connsiteY52" fmla="*/ 4606236 h 4697319"/>
                <a:gd name="connsiteX0" fmla="*/ 4062589 w 4062589"/>
                <a:gd name="connsiteY0" fmla="*/ 4603296 h 4697319"/>
                <a:gd name="connsiteX1" fmla="*/ 3149530 w 4062589"/>
                <a:gd name="connsiteY1" fmla="*/ 3465221 h 4697319"/>
                <a:gd name="connsiteX2" fmla="*/ 2727976 w 4062589"/>
                <a:gd name="connsiteY2" fmla="*/ 2831424 h 4697319"/>
                <a:gd name="connsiteX3" fmla="*/ 2326186 w 4062589"/>
                <a:gd name="connsiteY3" fmla="*/ 2036901 h 4697319"/>
                <a:gd name="connsiteX4" fmla="*/ 1925072 w 4062589"/>
                <a:gd name="connsiteY4" fmla="*/ 1062100 h 4697319"/>
                <a:gd name="connsiteX5" fmla="*/ 1735321 w 4062589"/>
                <a:gd name="connsiteY5" fmla="*/ 1018186 h 4697319"/>
                <a:gd name="connsiteX6" fmla="*/ 1657474 w 4062589"/>
                <a:gd name="connsiteY6" fmla="*/ 827885 h 4697319"/>
                <a:gd name="connsiteX7" fmla="*/ 1553748 w 4062589"/>
                <a:gd name="connsiteY7" fmla="*/ 707100 h 4697319"/>
                <a:gd name="connsiteX8" fmla="*/ 1618556 w 4062589"/>
                <a:gd name="connsiteY8" fmla="*/ 592045 h 4697319"/>
                <a:gd name="connsiteX9" fmla="*/ 1592608 w 4062589"/>
                <a:gd name="connsiteY9" fmla="*/ 504214 h 4697319"/>
                <a:gd name="connsiteX10" fmla="*/ 1449890 w 4062589"/>
                <a:gd name="connsiteY10" fmla="*/ 35784 h 4697319"/>
                <a:gd name="connsiteX11" fmla="*/ 1258518 w 4062589"/>
                <a:gd name="connsiteY11" fmla="*/ 0 h 4697319"/>
                <a:gd name="connsiteX12" fmla="*/ 1222838 w 4062589"/>
                <a:gd name="connsiteY12" fmla="*/ 169156 h 4697319"/>
                <a:gd name="connsiteX13" fmla="*/ 1148235 w 4062589"/>
                <a:gd name="connsiteY13" fmla="*/ 569274 h 4697319"/>
                <a:gd name="connsiteX14" fmla="*/ 1242300 w 4062589"/>
                <a:gd name="connsiteY14" fmla="*/ 611563 h 4697319"/>
                <a:gd name="connsiteX15" fmla="*/ 1456378 w 4062589"/>
                <a:gd name="connsiteY15" fmla="*/ 676622 h 4697319"/>
                <a:gd name="connsiteX16" fmla="*/ 1433672 w 4062589"/>
                <a:gd name="connsiteY16" fmla="*/ 1336979 h 4697319"/>
                <a:gd name="connsiteX17" fmla="*/ 1576390 w 4062589"/>
                <a:gd name="connsiteY17" fmla="*/ 1681796 h 4697319"/>
                <a:gd name="connsiteX18" fmla="*/ 1274736 w 4062589"/>
                <a:gd name="connsiteY18" fmla="*/ 1818422 h 4697319"/>
                <a:gd name="connsiteX19" fmla="*/ 1112556 w 4062589"/>
                <a:gd name="connsiteY19" fmla="*/ 1899747 h 4697319"/>
                <a:gd name="connsiteX20" fmla="*/ 989299 w 4062589"/>
                <a:gd name="connsiteY20" fmla="*/ 1948542 h 4697319"/>
                <a:gd name="connsiteX21" fmla="*/ 914696 w 4062589"/>
                <a:gd name="connsiteY21" fmla="*/ 1974566 h 4697319"/>
                <a:gd name="connsiteX22" fmla="*/ 835998 w 4062589"/>
                <a:gd name="connsiteY22" fmla="*/ 2105839 h 4697319"/>
                <a:gd name="connsiteX23" fmla="*/ 690887 w 4062589"/>
                <a:gd name="connsiteY23" fmla="*/ 2156733 h 4697319"/>
                <a:gd name="connsiteX24" fmla="*/ 408694 w 4062589"/>
                <a:gd name="connsiteY24" fmla="*/ 2696730 h 4697319"/>
                <a:gd name="connsiteX25" fmla="*/ 0 w 4062589"/>
                <a:gd name="connsiteY25" fmla="*/ 2755284 h 4697319"/>
                <a:gd name="connsiteX26" fmla="*/ 25949 w 4062589"/>
                <a:gd name="connsiteY26" fmla="*/ 3009017 h 4697319"/>
                <a:gd name="connsiteX27" fmla="*/ 197859 w 4062589"/>
                <a:gd name="connsiteY27" fmla="*/ 2976487 h 4697319"/>
                <a:gd name="connsiteX28" fmla="*/ 272462 w 4062589"/>
                <a:gd name="connsiteY28" fmla="*/ 3077330 h 4697319"/>
                <a:gd name="connsiteX29" fmla="*/ 447618 w 4062589"/>
                <a:gd name="connsiteY29" fmla="*/ 3135885 h 4697319"/>
                <a:gd name="connsiteX30" fmla="*/ 480053 w 4062589"/>
                <a:gd name="connsiteY30" fmla="*/ 3246486 h 4697319"/>
                <a:gd name="connsiteX31" fmla="*/ 739541 w 4062589"/>
                <a:gd name="connsiteY31" fmla="*/ 3415643 h 4697319"/>
                <a:gd name="connsiteX32" fmla="*/ 1307172 w 4062589"/>
                <a:gd name="connsiteY32" fmla="*/ 3614074 h 4697319"/>
                <a:gd name="connsiteX33" fmla="*/ 1362313 w 4062589"/>
                <a:gd name="connsiteY33" fmla="*/ 3653110 h 4697319"/>
                <a:gd name="connsiteX34" fmla="*/ 1430429 w 4062589"/>
                <a:gd name="connsiteY34" fmla="*/ 3721423 h 4697319"/>
                <a:gd name="connsiteX35" fmla="*/ 1446647 w 4062589"/>
                <a:gd name="connsiteY35" fmla="*/ 3851543 h 4697319"/>
                <a:gd name="connsiteX36" fmla="*/ 1569904 w 4062589"/>
                <a:gd name="connsiteY36" fmla="*/ 3643351 h 4697319"/>
                <a:gd name="connsiteX37" fmla="*/ 1920213 w 4062589"/>
                <a:gd name="connsiteY37" fmla="*/ 3279016 h 4697319"/>
                <a:gd name="connsiteX38" fmla="*/ 1978598 w 4062589"/>
                <a:gd name="connsiteY38" fmla="*/ 3226968 h 4697319"/>
                <a:gd name="connsiteX39" fmla="*/ 2033738 w 4062589"/>
                <a:gd name="connsiteY39" fmla="*/ 3233474 h 4697319"/>
                <a:gd name="connsiteX40" fmla="*/ 2092121 w 4062589"/>
                <a:gd name="connsiteY40" fmla="*/ 3292028 h 4697319"/>
                <a:gd name="connsiteX41" fmla="*/ 2221865 w 4062589"/>
                <a:gd name="connsiteY41" fmla="*/ 3662869 h 4697319"/>
                <a:gd name="connsiteX42" fmla="*/ 2358097 w 4062589"/>
                <a:gd name="connsiteY42" fmla="*/ 3740941 h 4697319"/>
                <a:gd name="connsiteX43" fmla="*/ 2507303 w 4062589"/>
                <a:gd name="connsiteY43" fmla="*/ 4098770 h 4697319"/>
                <a:gd name="connsiteX44" fmla="*/ 2851124 w 4062589"/>
                <a:gd name="connsiteY44" fmla="*/ 4316720 h 4697319"/>
                <a:gd name="connsiteX45" fmla="*/ 3032764 w 4062589"/>
                <a:gd name="connsiteY45" fmla="*/ 4534670 h 4697319"/>
                <a:gd name="connsiteX46" fmla="*/ 3087906 w 4062589"/>
                <a:gd name="connsiteY46" fmla="*/ 4606235 h 4697319"/>
                <a:gd name="connsiteX47" fmla="*/ 3120342 w 4062589"/>
                <a:gd name="connsiteY47" fmla="*/ 4694066 h 4697319"/>
                <a:gd name="connsiteX48" fmla="*/ 3240355 w 4062589"/>
                <a:gd name="connsiteY48" fmla="*/ 4697319 h 4697319"/>
                <a:gd name="connsiteX49" fmla="*/ 3185221 w 4062589"/>
                <a:gd name="connsiteY49" fmla="*/ 4609493 h 4697319"/>
                <a:gd name="connsiteX50" fmla="*/ 3279277 w 4062589"/>
                <a:gd name="connsiteY50" fmla="*/ 4589971 h 4697319"/>
                <a:gd name="connsiteX51" fmla="*/ 3389561 w 4062589"/>
                <a:gd name="connsiteY51" fmla="*/ 4606236 h 4697319"/>
                <a:gd name="connsiteX0" fmla="*/ 4062589 w 4062589"/>
                <a:gd name="connsiteY0" fmla="*/ 4603296 h 4697319"/>
                <a:gd name="connsiteX1" fmla="*/ 3149530 w 4062589"/>
                <a:gd name="connsiteY1" fmla="*/ 3465221 h 4697319"/>
                <a:gd name="connsiteX2" fmla="*/ 2727976 w 4062589"/>
                <a:gd name="connsiteY2" fmla="*/ 2831424 h 4697319"/>
                <a:gd name="connsiteX3" fmla="*/ 2326186 w 4062589"/>
                <a:gd name="connsiteY3" fmla="*/ 2036901 h 4697319"/>
                <a:gd name="connsiteX4" fmla="*/ 1925072 w 4062589"/>
                <a:gd name="connsiteY4" fmla="*/ 1062100 h 4697319"/>
                <a:gd name="connsiteX5" fmla="*/ 1735321 w 4062589"/>
                <a:gd name="connsiteY5" fmla="*/ 1018186 h 4697319"/>
                <a:gd name="connsiteX6" fmla="*/ 1657474 w 4062589"/>
                <a:gd name="connsiteY6" fmla="*/ 827885 h 4697319"/>
                <a:gd name="connsiteX7" fmla="*/ 1553748 w 4062589"/>
                <a:gd name="connsiteY7" fmla="*/ 707100 h 4697319"/>
                <a:gd name="connsiteX8" fmla="*/ 1618556 w 4062589"/>
                <a:gd name="connsiteY8" fmla="*/ 592045 h 4697319"/>
                <a:gd name="connsiteX9" fmla="*/ 1795811 w 4062589"/>
                <a:gd name="connsiteY9" fmla="*/ 537604 h 4697319"/>
                <a:gd name="connsiteX10" fmla="*/ 1449890 w 4062589"/>
                <a:gd name="connsiteY10" fmla="*/ 35784 h 4697319"/>
                <a:gd name="connsiteX11" fmla="*/ 1258518 w 4062589"/>
                <a:gd name="connsiteY11" fmla="*/ 0 h 4697319"/>
                <a:gd name="connsiteX12" fmla="*/ 1222838 w 4062589"/>
                <a:gd name="connsiteY12" fmla="*/ 169156 h 4697319"/>
                <a:gd name="connsiteX13" fmla="*/ 1148235 w 4062589"/>
                <a:gd name="connsiteY13" fmla="*/ 569274 h 4697319"/>
                <a:gd name="connsiteX14" fmla="*/ 1242300 w 4062589"/>
                <a:gd name="connsiteY14" fmla="*/ 611563 h 4697319"/>
                <a:gd name="connsiteX15" fmla="*/ 1456378 w 4062589"/>
                <a:gd name="connsiteY15" fmla="*/ 676622 h 4697319"/>
                <a:gd name="connsiteX16" fmla="*/ 1433672 w 4062589"/>
                <a:gd name="connsiteY16" fmla="*/ 1336979 h 4697319"/>
                <a:gd name="connsiteX17" fmla="*/ 1576390 w 4062589"/>
                <a:gd name="connsiteY17" fmla="*/ 1681796 h 4697319"/>
                <a:gd name="connsiteX18" fmla="*/ 1274736 w 4062589"/>
                <a:gd name="connsiteY18" fmla="*/ 1818422 h 4697319"/>
                <a:gd name="connsiteX19" fmla="*/ 1112556 w 4062589"/>
                <a:gd name="connsiteY19" fmla="*/ 1899747 h 4697319"/>
                <a:gd name="connsiteX20" fmla="*/ 989299 w 4062589"/>
                <a:gd name="connsiteY20" fmla="*/ 1948542 h 4697319"/>
                <a:gd name="connsiteX21" fmla="*/ 914696 w 4062589"/>
                <a:gd name="connsiteY21" fmla="*/ 1974566 h 4697319"/>
                <a:gd name="connsiteX22" fmla="*/ 835998 w 4062589"/>
                <a:gd name="connsiteY22" fmla="*/ 2105839 h 4697319"/>
                <a:gd name="connsiteX23" fmla="*/ 690887 w 4062589"/>
                <a:gd name="connsiteY23" fmla="*/ 2156733 h 4697319"/>
                <a:gd name="connsiteX24" fmla="*/ 408694 w 4062589"/>
                <a:gd name="connsiteY24" fmla="*/ 2696730 h 4697319"/>
                <a:gd name="connsiteX25" fmla="*/ 0 w 4062589"/>
                <a:gd name="connsiteY25" fmla="*/ 2755284 h 4697319"/>
                <a:gd name="connsiteX26" fmla="*/ 25949 w 4062589"/>
                <a:gd name="connsiteY26" fmla="*/ 3009017 h 4697319"/>
                <a:gd name="connsiteX27" fmla="*/ 197859 w 4062589"/>
                <a:gd name="connsiteY27" fmla="*/ 2976487 h 4697319"/>
                <a:gd name="connsiteX28" fmla="*/ 272462 w 4062589"/>
                <a:gd name="connsiteY28" fmla="*/ 3077330 h 4697319"/>
                <a:gd name="connsiteX29" fmla="*/ 447618 w 4062589"/>
                <a:gd name="connsiteY29" fmla="*/ 3135885 h 4697319"/>
                <a:gd name="connsiteX30" fmla="*/ 480053 w 4062589"/>
                <a:gd name="connsiteY30" fmla="*/ 3246486 h 4697319"/>
                <a:gd name="connsiteX31" fmla="*/ 739541 w 4062589"/>
                <a:gd name="connsiteY31" fmla="*/ 3415643 h 4697319"/>
                <a:gd name="connsiteX32" fmla="*/ 1307172 w 4062589"/>
                <a:gd name="connsiteY32" fmla="*/ 3614074 h 4697319"/>
                <a:gd name="connsiteX33" fmla="*/ 1362313 w 4062589"/>
                <a:gd name="connsiteY33" fmla="*/ 3653110 h 4697319"/>
                <a:gd name="connsiteX34" fmla="*/ 1430429 w 4062589"/>
                <a:gd name="connsiteY34" fmla="*/ 3721423 h 4697319"/>
                <a:gd name="connsiteX35" fmla="*/ 1446647 w 4062589"/>
                <a:gd name="connsiteY35" fmla="*/ 3851543 h 4697319"/>
                <a:gd name="connsiteX36" fmla="*/ 1569904 w 4062589"/>
                <a:gd name="connsiteY36" fmla="*/ 3643351 h 4697319"/>
                <a:gd name="connsiteX37" fmla="*/ 1920213 w 4062589"/>
                <a:gd name="connsiteY37" fmla="*/ 3279016 h 4697319"/>
                <a:gd name="connsiteX38" fmla="*/ 1978598 w 4062589"/>
                <a:gd name="connsiteY38" fmla="*/ 3226968 h 4697319"/>
                <a:gd name="connsiteX39" fmla="*/ 2033738 w 4062589"/>
                <a:gd name="connsiteY39" fmla="*/ 3233474 h 4697319"/>
                <a:gd name="connsiteX40" fmla="*/ 2092121 w 4062589"/>
                <a:gd name="connsiteY40" fmla="*/ 3292028 h 4697319"/>
                <a:gd name="connsiteX41" fmla="*/ 2221865 w 4062589"/>
                <a:gd name="connsiteY41" fmla="*/ 3662869 h 4697319"/>
                <a:gd name="connsiteX42" fmla="*/ 2358097 w 4062589"/>
                <a:gd name="connsiteY42" fmla="*/ 3740941 h 4697319"/>
                <a:gd name="connsiteX43" fmla="*/ 2507303 w 4062589"/>
                <a:gd name="connsiteY43" fmla="*/ 4098770 h 4697319"/>
                <a:gd name="connsiteX44" fmla="*/ 2851124 w 4062589"/>
                <a:gd name="connsiteY44" fmla="*/ 4316720 h 4697319"/>
                <a:gd name="connsiteX45" fmla="*/ 3032764 w 4062589"/>
                <a:gd name="connsiteY45" fmla="*/ 4534670 h 4697319"/>
                <a:gd name="connsiteX46" fmla="*/ 3087906 w 4062589"/>
                <a:gd name="connsiteY46" fmla="*/ 4606235 h 4697319"/>
                <a:gd name="connsiteX47" fmla="*/ 3120342 w 4062589"/>
                <a:gd name="connsiteY47" fmla="*/ 4694066 h 4697319"/>
                <a:gd name="connsiteX48" fmla="*/ 3240355 w 4062589"/>
                <a:gd name="connsiteY48" fmla="*/ 4697319 h 4697319"/>
                <a:gd name="connsiteX49" fmla="*/ 3185221 w 4062589"/>
                <a:gd name="connsiteY49" fmla="*/ 4609493 h 4697319"/>
                <a:gd name="connsiteX50" fmla="*/ 3279277 w 4062589"/>
                <a:gd name="connsiteY50" fmla="*/ 4589971 h 4697319"/>
                <a:gd name="connsiteX51" fmla="*/ 3389561 w 4062589"/>
                <a:gd name="connsiteY51" fmla="*/ 4606236 h 4697319"/>
                <a:gd name="connsiteX0" fmla="*/ 4062589 w 4062589"/>
                <a:gd name="connsiteY0" fmla="*/ 4603296 h 4697319"/>
                <a:gd name="connsiteX1" fmla="*/ 3149530 w 4062589"/>
                <a:gd name="connsiteY1" fmla="*/ 3465221 h 4697319"/>
                <a:gd name="connsiteX2" fmla="*/ 2727976 w 4062589"/>
                <a:gd name="connsiteY2" fmla="*/ 2831424 h 4697319"/>
                <a:gd name="connsiteX3" fmla="*/ 2326186 w 4062589"/>
                <a:gd name="connsiteY3" fmla="*/ 2036901 h 4697319"/>
                <a:gd name="connsiteX4" fmla="*/ 1925072 w 4062589"/>
                <a:gd name="connsiteY4" fmla="*/ 1062100 h 4697319"/>
                <a:gd name="connsiteX5" fmla="*/ 1735321 w 4062589"/>
                <a:gd name="connsiteY5" fmla="*/ 1018186 h 4697319"/>
                <a:gd name="connsiteX6" fmla="*/ 1657474 w 4062589"/>
                <a:gd name="connsiteY6" fmla="*/ 827885 h 4697319"/>
                <a:gd name="connsiteX7" fmla="*/ 1553748 w 4062589"/>
                <a:gd name="connsiteY7" fmla="*/ 707100 h 4697319"/>
                <a:gd name="connsiteX8" fmla="*/ 1618877 w 4062589"/>
                <a:gd name="connsiteY8" fmla="*/ 610513 h 4697319"/>
                <a:gd name="connsiteX9" fmla="*/ 1795811 w 4062589"/>
                <a:gd name="connsiteY9" fmla="*/ 537604 h 4697319"/>
                <a:gd name="connsiteX10" fmla="*/ 1449890 w 4062589"/>
                <a:gd name="connsiteY10" fmla="*/ 35784 h 4697319"/>
                <a:gd name="connsiteX11" fmla="*/ 1258518 w 4062589"/>
                <a:gd name="connsiteY11" fmla="*/ 0 h 4697319"/>
                <a:gd name="connsiteX12" fmla="*/ 1222838 w 4062589"/>
                <a:gd name="connsiteY12" fmla="*/ 169156 h 4697319"/>
                <a:gd name="connsiteX13" fmla="*/ 1148235 w 4062589"/>
                <a:gd name="connsiteY13" fmla="*/ 569274 h 4697319"/>
                <a:gd name="connsiteX14" fmla="*/ 1242300 w 4062589"/>
                <a:gd name="connsiteY14" fmla="*/ 611563 h 4697319"/>
                <a:gd name="connsiteX15" fmla="*/ 1456378 w 4062589"/>
                <a:gd name="connsiteY15" fmla="*/ 676622 h 4697319"/>
                <a:gd name="connsiteX16" fmla="*/ 1433672 w 4062589"/>
                <a:gd name="connsiteY16" fmla="*/ 1336979 h 4697319"/>
                <a:gd name="connsiteX17" fmla="*/ 1576390 w 4062589"/>
                <a:gd name="connsiteY17" fmla="*/ 1681796 h 4697319"/>
                <a:gd name="connsiteX18" fmla="*/ 1274736 w 4062589"/>
                <a:gd name="connsiteY18" fmla="*/ 1818422 h 4697319"/>
                <a:gd name="connsiteX19" fmla="*/ 1112556 w 4062589"/>
                <a:gd name="connsiteY19" fmla="*/ 1899747 h 4697319"/>
                <a:gd name="connsiteX20" fmla="*/ 989299 w 4062589"/>
                <a:gd name="connsiteY20" fmla="*/ 1948542 h 4697319"/>
                <a:gd name="connsiteX21" fmla="*/ 914696 w 4062589"/>
                <a:gd name="connsiteY21" fmla="*/ 1974566 h 4697319"/>
                <a:gd name="connsiteX22" fmla="*/ 835998 w 4062589"/>
                <a:gd name="connsiteY22" fmla="*/ 2105839 h 4697319"/>
                <a:gd name="connsiteX23" fmla="*/ 690887 w 4062589"/>
                <a:gd name="connsiteY23" fmla="*/ 2156733 h 4697319"/>
                <a:gd name="connsiteX24" fmla="*/ 408694 w 4062589"/>
                <a:gd name="connsiteY24" fmla="*/ 2696730 h 4697319"/>
                <a:gd name="connsiteX25" fmla="*/ 0 w 4062589"/>
                <a:gd name="connsiteY25" fmla="*/ 2755284 h 4697319"/>
                <a:gd name="connsiteX26" fmla="*/ 25949 w 4062589"/>
                <a:gd name="connsiteY26" fmla="*/ 3009017 h 4697319"/>
                <a:gd name="connsiteX27" fmla="*/ 197859 w 4062589"/>
                <a:gd name="connsiteY27" fmla="*/ 2976487 h 4697319"/>
                <a:gd name="connsiteX28" fmla="*/ 272462 w 4062589"/>
                <a:gd name="connsiteY28" fmla="*/ 3077330 h 4697319"/>
                <a:gd name="connsiteX29" fmla="*/ 447618 w 4062589"/>
                <a:gd name="connsiteY29" fmla="*/ 3135885 h 4697319"/>
                <a:gd name="connsiteX30" fmla="*/ 480053 w 4062589"/>
                <a:gd name="connsiteY30" fmla="*/ 3246486 h 4697319"/>
                <a:gd name="connsiteX31" fmla="*/ 739541 w 4062589"/>
                <a:gd name="connsiteY31" fmla="*/ 3415643 h 4697319"/>
                <a:gd name="connsiteX32" fmla="*/ 1307172 w 4062589"/>
                <a:gd name="connsiteY32" fmla="*/ 3614074 h 4697319"/>
                <a:gd name="connsiteX33" fmla="*/ 1362313 w 4062589"/>
                <a:gd name="connsiteY33" fmla="*/ 3653110 h 4697319"/>
                <a:gd name="connsiteX34" fmla="*/ 1430429 w 4062589"/>
                <a:gd name="connsiteY34" fmla="*/ 3721423 h 4697319"/>
                <a:gd name="connsiteX35" fmla="*/ 1446647 w 4062589"/>
                <a:gd name="connsiteY35" fmla="*/ 3851543 h 4697319"/>
                <a:gd name="connsiteX36" fmla="*/ 1569904 w 4062589"/>
                <a:gd name="connsiteY36" fmla="*/ 3643351 h 4697319"/>
                <a:gd name="connsiteX37" fmla="*/ 1920213 w 4062589"/>
                <a:gd name="connsiteY37" fmla="*/ 3279016 h 4697319"/>
                <a:gd name="connsiteX38" fmla="*/ 1978598 w 4062589"/>
                <a:gd name="connsiteY38" fmla="*/ 3226968 h 4697319"/>
                <a:gd name="connsiteX39" fmla="*/ 2033738 w 4062589"/>
                <a:gd name="connsiteY39" fmla="*/ 3233474 h 4697319"/>
                <a:gd name="connsiteX40" fmla="*/ 2092121 w 4062589"/>
                <a:gd name="connsiteY40" fmla="*/ 3292028 h 4697319"/>
                <a:gd name="connsiteX41" fmla="*/ 2221865 w 4062589"/>
                <a:gd name="connsiteY41" fmla="*/ 3662869 h 4697319"/>
                <a:gd name="connsiteX42" fmla="*/ 2358097 w 4062589"/>
                <a:gd name="connsiteY42" fmla="*/ 3740941 h 4697319"/>
                <a:gd name="connsiteX43" fmla="*/ 2507303 w 4062589"/>
                <a:gd name="connsiteY43" fmla="*/ 4098770 h 4697319"/>
                <a:gd name="connsiteX44" fmla="*/ 2851124 w 4062589"/>
                <a:gd name="connsiteY44" fmla="*/ 4316720 h 4697319"/>
                <a:gd name="connsiteX45" fmla="*/ 3032764 w 4062589"/>
                <a:gd name="connsiteY45" fmla="*/ 4534670 h 4697319"/>
                <a:gd name="connsiteX46" fmla="*/ 3087906 w 4062589"/>
                <a:gd name="connsiteY46" fmla="*/ 4606235 h 4697319"/>
                <a:gd name="connsiteX47" fmla="*/ 3120342 w 4062589"/>
                <a:gd name="connsiteY47" fmla="*/ 4694066 h 4697319"/>
                <a:gd name="connsiteX48" fmla="*/ 3240355 w 4062589"/>
                <a:gd name="connsiteY48" fmla="*/ 4697319 h 4697319"/>
                <a:gd name="connsiteX49" fmla="*/ 3185221 w 4062589"/>
                <a:gd name="connsiteY49" fmla="*/ 4609493 h 4697319"/>
                <a:gd name="connsiteX50" fmla="*/ 3279277 w 4062589"/>
                <a:gd name="connsiteY50" fmla="*/ 4589971 h 4697319"/>
                <a:gd name="connsiteX51" fmla="*/ 3389561 w 4062589"/>
                <a:gd name="connsiteY51" fmla="*/ 4606236 h 4697319"/>
                <a:gd name="connsiteX0" fmla="*/ 4062589 w 4062589"/>
                <a:gd name="connsiteY0" fmla="*/ 4603296 h 4697319"/>
                <a:gd name="connsiteX1" fmla="*/ 3149530 w 4062589"/>
                <a:gd name="connsiteY1" fmla="*/ 3465221 h 4697319"/>
                <a:gd name="connsiteX2" fmla="*/ 2727976 w 4062589"/>
                <a:gd name="connsiteY2" fmla="*/ 2831424 h 4697319"/>
                <a:gd name="connsiteX3" fmla="*/ 2326186 w 4062589"/>
                <a:gd name="connsiteY3" fmla="*/ 2036901 h 4697319"/>
                <a:gd name="connsiteX4" fmla="*/ 1925072 w 4062589"/>
                <a:gd name="connsiteY4" fmla="*/ 1062100 h 4697319"/>
                <a:gd name="connsiteX5" fmla="*/ 1735321 w 4062589"/>
                <a:gd name="connsiteY5" fmla="*/ 1018186 h 4697319"/>
                <a:gd name="connsiteX6" fmla="*/ 1657474 w 4062589"/>
                <a:gd name="connsiteY6" fmla="*/ 827885 h 4697319"/>
                <a:gd name="connsiteX7" fmla="*/ 1553748 w 4062589"/>
                <a:gd name="connsiteY7" fmla="*/ 707100 h 4697319"/>
                <a:gd name="connsiteX8" fmla="*/ 1618877 w 4062589"/>
                <a:gd name="connsiteY8" fmla="*/ 610513 h 4697319"/>
                <a:gd name="connsiteX9" fmla="*/ 1795811 w 4062589"/>
                <a:gd name="connsiteY9" fmla="*/ 537604 h 4697319"/>
                <a:gd name="connsiteX10" fmla="*/ 1486719 w 4062589"/>
                <a:gd name="connsiteY10" fmla="*/ 35140 h 4697319"/>
                <a:gd name="connsiteX11" fmla="*/ 1258518 w 4062589"/>
                <a:gd name="connsiteY11" fmla="*/ 0 h 4697319"/>
                <a:gd name="connsiteX12" fmla="*/ 1222838 w 4062589"/>
                <a:gd name="connsiteY12" fmla="*/ 169156 h 4697319"/>
                <a:gd name="connsiteX13" fmla="*/ 1148235 w 4062589"/>
                <a:gd name="connsiteY13" fmla="*/ 569274 h 4697319"/>
                <a:gd name="connsiteX14" fmla="*/ 1242300 w 4062589"/>
                <a:gd name="connsiteY14" fmla="*/ 611563 h 4697319"/>
                <a:gd name="connsiteX15" fmla="*/ 1456378 w 4062589"/>
                <a:gd name="connsiteY15" fmla="*/ 676622 h 4697319"/>
                <a:gd name="connsiteX16" fmla="*/ 1433672 w 4062589"/>
                <a:gd name="connsiteY16" fmla="*/ 1336979 h 4697319"/>
                <a:gd name="connsiteX17" fmla="*/ 1576390 w 4062589"/>
                <a:gd name="connsiteY17" fmla="*/ 1681796 h 4697319"/>
                <a:gd name="connsiteX18" fmla="*/ 1274736 w 4062589"/>
                <a:gd name="connsiteY18" fmla="*/ 1818422 h 4697319"/>
                <a:gd name="connsiteX19" fmla="*/ 1112556 w 4062589"/>
                <a:gd name="connsiteY19" fmla="*/ 1899747 h 4697319"/>
                <a:gd name="connsiteX20" fmla="*/ 989299 w 4062589"/>
                <a:gd name="connsiteY20" fmla="*/ 1948542 h 4697319"/>
                <a:gd name="connsiteX21" fmla="*/ 914696 w 4062589"/>
                <a:gd name="connsiteY21" fmla="*/ 1974566 h 4697319"/>
                <a:gd name="connsiteX22" fmla="*/ 835998 w 4062589"/>
                <a:gd name="connsiteY22" fmla="*/ 2105839 h 4697319"/>
                <a:gd name="connsiteX23" fmla="*/ 690887 w 4062589"/>
                <a:gd name="connsiteY23" fmla="*/ 2156733 h 4697319"/>
                <a:gd name="connsiteX24" fmla="*/ 408694 w 4062589"/>
                <a:gd name="connsiteY24" fmla="*/ 2696730 h 4697319"/>
                <a:gd name="connsiteX25" fmla="*/ 0 w 4062589"/>
                <a:gd name="connsiteY25" fmla="*/ 2755284 h 4697319"/>
                <a:gd name="connsiteX26" fmla="*/ 25949 w 4062589"/>
                <a:gd name="connsiteY26" fmla="*/ 3009017 h 4697319"/>
                <a:gd name="connsiteX27" fmla="*/ 197859 w 4062589"/>
                <a:gd name="connsiteY27" fmla="*/ 2976487 h 4697319"/>
                <a:gd name="connsiteX28" fmla="*/ 272462 w 4062589"/>
                <a:gd name="connsiteY28" fmla="*/ 3077330 h 4697319"/>
                <a:gd name="connsiteX29" fmla="*/ 447618 w 4062589"/>
                <a:gd name="connsiteY29" fmla="*/ 3135885 h 4697319"/>
                <a:gd name="connsiteX30" fmla="*/ 480053 w 4062589"/>
                <a:gd name="connsiteY30" fmla="*/ 3246486 h 4697319"/>
                <a:gd name="connsiteX31" fmla="*/ 739541 w 4062589"/>
                <a:gd name="connsiteY31" fmla="*/ 3415643 h 4697319"/>
                <a:gd name="connsiteX32" fmla="*/ 1307172 w 4062589"/>
                <a:gd name="connsiteY32" fmla="*/ 3614074 h 4697319"/>
                <a:gd name="connsiteX33" fmla="*/ 1362313 w 4062589"/>
                <a:gd name="connsiteY33" fmla="*/ 3653110 h 4697319"/>
                <a:gd name="connsiteX34" fmla="*/ 1430429 w 4062589"/>
                <a:gd name="connsiteY34" fmla="*/ 3721423 h 4697319"/>
                <a:gd name="connsiteX35" fmla="*/ 1446647 w 4062589"/>
                <a:gd name="connsiteY35" fmla="*/ 3851543 h 4697319"/>
                <a:gd name="connsiteX36" fmla="*/ 1569904 w 4062589"/>
                <a:gd name="connsiteY36" fmla="*/ 3643351 h 4697319"/>
                <a:gd name="connsiteX37" fmla="*/ 1920213 w 4062589"/>
                <a:gd name="connsiteY37" fmla="*/ 3279016 h 4697319"/>
                <a:gd name="connsiteX38" fmla="*/ 1978598 w 4062589"/>
                <a:gd name="connsiteY38" fmla="*/ 3226968 h 4697319"/>
                <a:gd name="connsiteX39" fmla="*/ 2033738 w 4062589"/>
                <a:gd name="connsiteY39" fmla="*/ 3233474 h 4697319"/>
                <a:gd name="connsiteX40" fmla="*/ 2092121 w 4062589"/>
                <a:gd name="connsiteY40" fmla="*/ 3292028 h 4697319"/>
                <a:gd name="connsiteX41" fmla="*/ 2221865 w 4062589"/>
                <a:gd name="connsiteY41" fmla="*/ 3662869 h 4697319"/>
                <a:gd name="connsiteX42" fmla="*/ 2358097 w 4062589"/>
                <a:gd name="connsiteY42" fmla="*/ 3740941 h 4697319"/>
                <a:gd name="connsiteX43" fmla="*/ 2507303 w 4062589"/>
                <a:gd name="connsiteY43" fmla="*/ 4098770 h 4697319"/>
                <a:gd name="connsiteX44" fmla="*/ 2851124 w 4062589"/>
                <a:gd name="connsiteY44" fmla="*/ 4316720 h 4697319"/>
                <a:gd name="connsiteX45" fmla="*/ 3032764 w 4062589"/>
                <a:gd name="connsiteY45" fmla="*/ 4534670 h 4697319"/>
                <a:gd name="connsiteX46" fmla="*/ 3087906 w 4062589"/>
                <a:gd name="connsiteY46" fmla="*/ 4606235 h 4697319"/>
                <a:gd name="connsiteX47" fmla="*/ 3120342 w 4062589"/>
                <a:gd name="connsiteY47" fmla="*/ 4694066 h 4697319"/>
                <a:gd name="connsiteX48" fmla="*/ 3240355 w 4062589"/>
                <a:gd name="connsiteY48" fmla="*/ 4697319 h 4697319"/>
                <a:gd name="connsiteX49" fmla="*/ 3185221 w 4062589"/>
                <a:gd name="connsiteY49" fmla="*/ 4609493 h 4697319"/>
                <a:gd name="connsiteX50" fmla="*/ 3279277 w 4062589"/>
                <a:gd name="connsiteY50" fmla="*/ 4589971 h 4697319"/>
                <a:gd name="connsiteX51" fmla="*/ 3389561 w 4062589"/>
                <a:gd name="connsiteY51" fmla="*/ 4606236 h 4697319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925072 w 4062589"/>
                <a:gd name="connsiteY4" fmla="*/ 1062746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53748 w 4062589"/>
                <a:gd name="connsiteY7" fmla="*/ 707746 h 4697965"/>
                <a:gd name="connsiteX8" fmla="*/ 1618877 w 4062589"/>
                <a:gd name="connsiteY8" fmla="*/ 611159 h 4697965"/>
                <a:gd name="connsiteX9" fmla="*/ 1795811 w 4062589"/>
                <a:gd name="connsiteY9" fmla="*/ 538250 h 4697965"/>
                <a:gd name="connsiteX10" fmla="*/ 1486719 w 4062589"/>
                <a:gd name="connsiteY10" fmla="*/ 35786 h 4697965"/>
                <a:gd name="connsiteX11" fmla="*/ 1295348 w 4062589"/>
                <a:gd name="connsiteY11" fmla="*/ 0 h 4697965"/>
                <a:gd name="connsiteX12" fmla="*/ 1222838 w 4062589"/>
                <a:gd name="connsiteY12" fmla="*/ 169802 h 4697965"/>
                <a:gd name="connsiteX13" fmla="*/ 1148235 w 4062589"/>
                <a:gd name="connsiteY13" fmla="*/ 569920 h 4697965"/>
                <a:gd name="connsiteX14" fmla="*/ 1242300 w 4062589"/>
                <a:gd name="connsiteY14" fmla="*/ 612209 h 4697965"/>
                <a:gd name="connsiteX15" fmla="*/ 1456378 w 4062589"/>
                <a:gd name="connsiteY15" fmla="*/ 677268 h 4697965"/>
                <a:gd name="connsiteX16" fmla="*/ 1433672 w 4062589"/>
                <a:gd name="connsiteY16" fmla="*/ 1337625 h 4697965"/>
                <a:gd name="connsiteX17" fmla="*/ 1576390 w 4062589"/>
                <a:gd name="connsiteY17" fmla="*/ 1682442 h 4697965"/>
                <a:gd name="connsiteX18" fmla="*/ 1274736 w 4062589"/>
                <a:gd name="connsiteY18" fmla="*/ 1819068 h 4697965"/>
                <a:gd name="connsiteX19" fmla="*/ 1112556 w 4062589"/>
                <a:gd name="connsiteY19" fmla="*/ 1900393 h 4697965"/>
                <a:gd name="connsiteX20" fmla="*/ 989299 w 4062589"/>
                <a:gd name="connsiteY20" fmla="*/ 1949188 h 4697965"/>
                <a:gd name="connsiteX21" fmla="*/ 914696 w 4062589"/>
                <a:gd name="connsiteY21" fmla="*/ 1975212 h 4697965"/>
                <a:gd name="connsiteX22" fmla="*/ 835998 w 4062589"/>
                <a:gd name="connsiteY22" fmla="*/ 2106485 h 4697965"/>
                <a:gd name="connsiteX23" fmla="*/ 690887 w 4062589"/>
                <a:gd name="connsiteY23" fmla="*/ 2157379 h 4697965"/>
                <a:gd name="connsiteX24" fmla="*/ 408694 w 4062589"/>
                <a:gd name="connsiteY24" fmla="*/ 2697376 h 4697965"/>
                <a:gd name="connsiteX25" fmla="*/ 0 w 4062589"/>
                <a:gd name="connsiteY25" fmla="*/ 2755930 h 4697965"/>
                <a:gd name="connsiteX26" fmla="*/ 25949 w 4062589"/>
                <a:gd name="connsiteY26" fmla="*/ 3009663 h 4697965"/>
                <a:gd name="connsiteX27" fmla="*/ 197859 w 4062589"/>
                <a:gd name="connsiteY27" fmla="*/ 2977133 h 4697965"/>
                <a:gd name="connsiteX28" fmla="*/ 272462 w 4062589"/>
                <a:gd name="connsiteY28" fmla="*/ 3077976 h 4697965"/>
                <a:gd name="connsiteX29" fmla="*/ 447618 w 4062589"/>
                <a:gd name="connsiteY29" fmla="*/ 3136531 h 4697965"/>
                <a:gd name="connsiteX30" fmla="*/ 480053 w 4062589"/>
                <a:gd name="connsiteY30" fmla="*/ 3247132 h 4697965"/>
                <a:gd name="connsiteX31" fmla="*/ 739541 w 4062589"/>
                <a:gd name="connsiteY31" fmla="*/ 3416289 h 4697965"/>
                <a:gd name="connsiteX32" fmla="*/ 1307172 w 4062589"/>
                <a:gd name="connsiteY32" fmla="*/ 3614720 h 4697965"/>
                <a:gd name="connsiteX33" fmla="*/ 1362313 w 4062589"/>
                <a:gd name="connsiteY33" fmla="*/ 3653756 h 4697965"/>
                <a:gd name="connsiteX34" fmla="*/ 1430429 w 4062589"/>
                <a:gd name="connsiteY34" fmla="*/ 3722069 h 4697965"/>
                <a:gd name="connsiteX35" fmla="*/ 1446647 w 4062589"/>
                <a:gd name="connsiteY35" fmla="*/ 3852189 h 4697965"/>
                <a:gd name="connsiteX36" fmla="*/ 1569904 w 4062589"/>
                <a:gd name="connsiteY36" fmla="*/ 3643997 h 4697965"/>
                <a:gd name="connsiteX37" fmla="*/ 1920213 w 4062589"/>
                <a:gd name="connsiteY37" fmla="*/ 3279662 h 4697965"/>
                <a:gd name="connsiteX38" fmla="*/ 1978598 w 4062589"/>
                <a:gd name="connsiteY38" fmla="*/ 3227614 h 4697965"/>
                <a:gd name="connsiteX39" fmla="*/ 2033738 w 4062589"/>
                <a:gd name="connsiteY39" fmla="*/ 3234120 h 4697965"/>
                <a:gd name="connsiteX40" fmla="*/ 2092121 w 4062589"/>
                <a:gd name="connsiteY40" fmla="*/ 3292674 h 4697965"/>
                <a:gd name="connsiteX41" fmla="*/ 2221865 w 4062589"/>
                <a:gd name="connsiteY41" fmla="*/ 3663515 h 4697965"/>
                <a:gd name="connsiteX42" fmla="*/ 2358097 w 4062589"/>
                <a:gd name="connsiteY42" fmla="*/ 3741587 h 4697965"/>
                <a:gd name="connsiteX43" fmla="*/ 2507303 w 4062589"/>
                <a:gd name="connsiteY43" fmla="*/ 4099416 h 4697965"/>
                <a:gd name="connsiteX44" fmla="*/ 2851124 w 4062589"/>
                <a:gd name="connsiteY44" fmla="*/ 4317366 h 4697965"/>
                <a:gd name="connsiteX45" fmla="*/ 3032764 w 4062589"/>
                <a:gd name="connsiteY45" fmla="*/ 4535316 h 4697965"/>
                <a:gd name="connsiteX46" fmla="*/ 3087906 w 4062589"/>
                <a:gd name="connsiteY46" fmla="*/ 4606881 h 4697965"/>
                <a:gd name="connsiteX47" fmla="*/ 3120342 w 4062589"/>
                <a:gd name="connsiteY47" fmla="*/ 4694712 h 4697965"/>
                <a:gd name="connsiteX48" fmla="*/ 3240355 w 4062589"/>
                <a:gd name="connsiteY48" fmla="*/ 4697965 h 4697965"/>
                <a:gd name="connsiteX49" fmla="*/ 3185221 w 4062589"/>
                <a:gd name="connsiteY49" fmla="*/ 4610139 h 4697965"/>
                <a:gd name="connsiteX50" fmla="*/ 3279277 w 4062589"/>
                <a:gd name="connsiteY50" fmla="*/ 4590617 h 4697965"/>
                <a:gd name="connsiteX51" fmla="*/ 3389561 w 4062589"/>
                <a:gd name="connsiteY51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925072 w 4062589"/>
                <a:gd name="connsiteY4" fmla="*/ 1062746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53748 w 4062589"/>
                <a:gd name="connsiteY7" fmla="*/ 707746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48235 w 4062589"/>
                <a:gd name="connsiteY12" fmla="*/ 569920 h 4697965"/>
                <a:gd name="connsiteX13" fmla="*/ 1242300 w 4062589"/>
                <a:gd name="connsiteY13" fmla="*/ 612209 h 4697965"/>
                <a:gd name="connsiteX14" fmla="*/ 1456378 w 4062589"/>
                <a:gd name="connsiteY14" fmla="*/ 677268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1112556 w 4062589"/>
                <a:gd name="connsiteY18" fmla="*/ 1900393 h 4697965"/>
                <a:gd name="connsiteX19" fmla="*/ 989299 w 4062589"/>
                <a:gd name="connsiteY19" fmla="*/ 1949188 h 4697965"/>
                <a:gd name="connsiteX20" fmla="*/ 914696 w 4062589"/>
                <a:gd name="connsiteY20" fmla="*/ 1975212 h 4697965"/>
                <a:gd name="connsiteX21" fmla="*/ 835998 w 4062589"/>
                <a:gd name="connsiteY21" fmla="*/ 2106485 h 4697965"/>
                <a:gd name="connsiteX22" fmla="*/ 690887 w 4062589"/>
                <a:gd name="connsiteY22" fmla="*/ 2157379 h 4697965"/>
                <a:gd name="connsiteX23" fmla="*/ 408694 w 4062589"/>
                <a:gd name="connsiteY23" fmla="*/ 2697376 h 4697965"/>
                <a:gd name="connsiteX24" fmla="*/ 0 w 4062589"/>
                <a:gd name="connsiteY24" fmla="*/ 2755930 h 4697965"/>
                <a:gd name="connsiteX25" fmla="*/ 25949 w 4062589"/>
                <a:gd name="connsiteY25" fmla="*/ 3009663 h 4697965"/>
                <a:gd name="connsiteX26" fmla="*/ 197859 w 4062589"/>
                <a:gd name="connsiteY26" fmla="*/ 2977133 h 4697965"/>
                <a:gd name="connsiteX27" fmla="*/ 272462 w 4062589"/>
                <a:gd name="connsiteY27" fmla="*/ 3077976 h 4697965"/>
                <a:gd name="connsiteX28" fmla="*/ 447618 w 4062589"/>
                <a:gd name="connsiteY28" fmla="*/ 3136531 h 4697965"/>
                <a:gd name="connsiteX29" fmla="*/ 480053 w 4062589"/>
                <a:gd name="connsiteY29" fmla="*/ 3247132 h 4697965"/>
                <a:gd name="connsiteX30" fmla="*/ 739541 w 4062589"/>
                <a:gd name="connsiteY30" fmla="*/ 3416289 h 4697965"/>
                <a:gd name="connsiteX31" fmla="*/ 1307172 w 4062589"/>
                <a:gd name="connsiteY31" fmla="*/ 3614720 h 4697965"/>
                <a:gd name="connsiteX32" fmla="*/ 1362313 w 4062589"/>
                <a:gd name="connsiteY32" fmla="*/ 3653756 h 4697965"/>
                <a:gd name="connsiteX33" fmla="*/ 1430429 w 4062589"/>
                <a:gd name="connsiteY33" fmla="*/ 3722069 h 4697965"/>
                <a:gd name="connsiteX34" fmla="*/ 1446647 w 4062589"/>
                <a:gd name="connsiteY34" fmla="*/ 3852189 h 4697965"/>
                <a:gd name="connsiteX35" fmla="*/ 1569904 w 4062589"/>
                <a:gd name="connsiteY35" fmla="*/ 3643997 h 4697965"/>
                <a:gd name="connsiteX36" fmla="*/ 1920213 w 4062589"/>
                <a:gd name="connsiteY36" fmla="*/ 3279662 h 4697965"/>
                <a:gd name="connsiteX37" fmla="*/ 1978598 w 4062589"/>
                <a:gd name="connsiteY37" fmla="*/ 3227614 h 4697965"/>
                <a:gd name="connsiteX38" fmla="*/ 2033738 w 4062589"/>
                <a:gd name="connsiteY38" fmla="*/ 3234120 h 4697965"/>
                <a:gd name="connsiteX39" fmla="*/ 2092121 w 4062589"/>
                <a:gd name="connsiteY39" fmla="*/ 3292674 h 4697965"/>
                <a:gd name="connsiteX40" fmla="*/ 2221865 w 4062589"/>
                <a:gd name="connsiteY40" fmla="*/ 3663515 h 4697965"/>
                <a:gd name="connsiteX41" fmla="*/ 2358097 w 4062589"/>
                <a:gd name="connsiteY41" fmla="*/ 3741587 h 4697965"/>
                <a:gd name="connsiteX42" fmla="*/ 2507303 w 4062589"/>
                <a:gd name="connsiteY42" fmla="*/ 4099416 h 4697965"/>
                <a:gd name="connsiteX43" fmla="*/ 2851124 w 4062589"/>
                <a:gd name="connsiteY43" fmla="*/ 4317366 h 4697965"/>
                <a:gd name="connsiteX44" fmla="*/ 3032764 w 4062589"/>
                <a:gd name="connsiteY44" fmla="*/ 4535316 h 4697965"/>
                <a:gd name="connsiteX45" fmla="*/ 3087906 w 4062589"/>
                <a:gd name="connsiteY45" fmla="*/ 4606881 h 4697965"/>
                <a:gd name="connsiteX46" fmla="*/ 3120342 w 4062589"/>
                <a:gd name="connsiteY46" fmla="*/ 4694712 h 4697965"/>
                <a:gd name="connsiteX47" fmla="*/ 3240355 w 4062589"/>
                <a:gd name="connsiteY47" fmla="*/ 4697965 h 4697965"/>
                <a:gd name="connsiteX48" fmla="*/ 3185221 w 4062589"/>
                <a:gd name="connsiteY48" fmla="*/ 4610139 h 4697965"/>
                <a:gd name="connsiteX49" fmla="*/ 3279277 w 4062589"/>
                <a:gd name="connsiteY49" fmla="*/ 4590617 h 4697965"/>
                <a:gd name="connsiteX50" fmla="*/ 3389561 w 4062589"/>
                <a:gd name="connsiteY50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925072 w 4062589"/>
                <a:gd name="connsiteY4" fmla="*/ 1062746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53748 w 4062589"/>
                <a:gd name="connsiteY7" fmla="*/ 707746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48235 w 4062589"/>
                <a:gd name="connsiteY12" fmla="*/ 569920 h 4697965"/>
                <a:gd name="connsiteX13" fmla="*/ 1242300 w 4062589"/>
                <a:gd name="connsiteY13" fmla="*/ 612209 h 4697965"/>
                <a:gd name="connsiteX14" fmla="*/ 1528751 w 4062589"/>
                <a:gd name="connsiteY14" fmla="*/ 602106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1112556 w 4062589"/>
                <a:gd name="connsiteY18" fmla="*/ 1900393 h 4697965"/>
                <a:gd name="connsiteX19" fmla="*/ 989299 w 4062589"/>
                <a:gd name="connsiteY19" fmla="*/ 1949188 h 4697965"/>
                <a:gd name="connsiteX20" fmla="*/ 914696 w 4062589"/>
                <a:gd name="connsiteY20" fmla="*/ 1975212 h 4697965"/>
                <a:gd name="connsiteX21" fmla="*/ 835998 w 4062589"/>
                <a:gd name="connsiteY21" fmla="*/ 2106485 h 4697965"/>
                <a:gd name="connsiteX22" fmla="*/ 690887 w 4062589"/>
                <a:gd name="connsiteY22" fmla="*/ 2157379 h 4697965"/>
                <a:gd name="connsiteX23" fmla="*/ 408694 w 4062589"/>
                <a:gd name="connsiteY23" fmla="*/ 2697376 h 4697965"/>
                <a:gd name="connsiteX24" fmla="*/ 0 w 4062589"/>
                <a:gd name="connsiteY24" fmla="*/ 2755930 h 4697965"/>
                <a:gd name="connsiteX25" fmla="*/ 25949 w 4062589"/>
                <a:gd name="connsiteY25" fmla="*/ 3009663 h 4697965"/>
                <a:gd name="connsiteX26" fmla="*/ 197859 w 4062589"/>
                <a:gd name="connsiteY26" fmla="*/ 2977133 h 4697965"/>
                <a:gd name="connsiteX27" fmla="*/ 272462 w 4062589"/>
                <a:gd name="connsiteY27" fmla="*/ 3077976 h 4697965"/>
                <a:gd name="connsiteX28" fmla="*/ 447618 w 4062589"/>
                <a:gd name="connsiteY28" fmla="*/ 3136531 h 4697965"/>
                <a:gd name="connsiteX29" fmla="*/ 480053 w 4062589"/>
                <a:gd name="connsiteY29" fmla="*/ 3247132 h 4697965"/>
                <a:gd name="connsiteX30" fmla="*/ 739541 w 4062589"/>
                <a:gd name="connsiteY30" fmla="*/ 3416289 h 4697965"/>
                <a:gd name="connsiteX31" fmla="*/ 1307172 w 4062589"/>
                <a:gd name="connsiteY31" fmla="*/ 3614720 h 4697965"/>
                <a:gd name="connsiteX32" fmla="*/ 1362313 w 4062589"/>
                <a:gd name="connsiteY32" fmla="*/ 3653756 h 4697965"/>
                <a:gd name="connsiteX33" fmla="*/ 1430429 w 4062589"/>
                <a:gd name="connsiteY33" fmla="*/ 3722069 h 4697965"/>
                <a:gd name="connsiteX34" fmla="*/ 1446647 w 4062589"/>
                <a:gd name="connsiteY34" fmla="*/ 3852189 h 4697965"/>
                <a:gd name="connsiteX35" fmla="*/ 1569904 w 4062589"/>
                <a:gd name="connsiteY35" fmla="*/ 3643997 h 4697965"/>
                <a:gd name="connsiteX36" fmla="*/ 1920213 w 4062589"/>
                <a:gd name="connsiteY36" fmla="*/ 3279662 h 4697965"/>
                <a:gd name="connsiteX37" fmla="*/ 1978598 w 4062589"/>
                <a:gd name="connsiteY37" fmla="*/ 3227614 h 4697965"/>
                <a:gd name="connsiteX38" fmla="*/ 2033738 w 4062589"/>
                <a:gd name="connsiteY38" fmla="*/ 3234120 h 4697965"/>
                <a:gd name="connsiteX39" fmla="*/ 2092121 w 4062589"/>
                <a:gd name="connsiteY39" fmla="*/ 3292674 h 4697965"/>
                <a:gd name="connsiteX40" fmla="*/ 2221865 w 4062589"/>
                <a:gd name="connsiteY40" fmla="*/ 3663515 h 4697965"/>
                <a:gd name="connsiteX41" fmla="*/ 2358097 w 4062589"/>
                <a:gd name="connsiteY41" fmla="*/ 3741587 h 4697965"/>
                <a:gd name="connsiteX42" fmla="*/ 2507303 w 4062589"/>
                <a:gd name="connsiteY42" fmla="*/ 4099416 h 4697965"/>
                <a:gd name="connsiteX43" fmla="*/ 2851124 w 4062589"/>
                <a:gd name="connsiteY43" fmla="*/ 4317366 h 4697965"/>
                <a:gd name="connsiteX44" fmla="*/ 3032764 w 4062589"/>
                <a:gd name="connsiteY44" fmla="*/ 4535316 h 4697965"/>
                <a:gd name="connsiteX45" fmla="*/ 3087906 w 4062589"/>
                <a:gd name="connsiteY45" fmla="*/ 4606881 h 4697965"/>
                <a:gd name="connsiteX46" fmla="*/ 3120342 w 4062589"/>
                <a:gd name="connsiteY46" fmla="*/ 4694712 h 4697965"/>
                <a:gd name="connsiteX47" fmla="*/ 3240355 w 4062589"/>
                <a:gd name="connsiteY47" fmla="*/ 4697965 h 4697965"/>
                <a:gd name="connsiteX48" fmla="*/ 3185221 w 4062589"/>
                <a:gd name="connsiteY48" fmla="*/ 4610139 h 4697965"/>
                <a:gd name="connsiteX49" fmla="*/ 3279277 w 4062589"/>
                <a:gd name="connsiteY49" fmla="*/ 4590617 h 4697965"/>
                <a:gd name="connsiteX50" fmla="*/ 3389561 w 4062589"/>
                <a:gd name="connsiteY50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925072 w 4062589"/>
                <a:gd name="connsiteY4" fmla="*/ 1062746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53748 w 4062589"/>
                <a:gd name="connsiteY7" fmla="*/ 707746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48235 w 4062589"/>
                <a:gd name="connsiteY12" fmla="*/ 569920 h 4697965"/>
                <a:gd name="connsiteX13" fmla="*/ 1244421 w 4062589"/>
                <a:gd name="connsiteY13" fmla="*/ 734097 h 4697965"/>
                <a:gd name="connsiteX14" fmla="*/ 1528751 w 4062589"/>
                <a:gd name="connsiteY14" fmla="*/ 602106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1112556 w 4062589"/>
                <a:gd name="connsiteY18" fmla="*/ 1900393 h 4697965"/>
                <a:gd name="connsiteX19" fmla="*/ 989299 w 4062589"/>
                <a:gd name="connsiteY19" fmla="*/ 1949188 h 4697965"/>
                <a:gd name="connsiteX20" fmla="*/ 914696 w 4062589"/>
                <a:gd name="connsiteY20" fmla="*/ 1975212 h 4697965"/>
                <a:gd name="connsiteX21" fmla="*/ 835998 w 4062589"/>
                <a:gd name="connsiteY21" fmla="*/ 2106485 h 4697965"/>
                <a:gd name="connsiteX22" fmla="*/ 690887 w 4062589"/>
                <a:gd name="connsiteY22" fmla="*/ 2157379 h 4697965"/>
                <a:gd name="connsiteX23" fmla="*/ 408694 w 4062589"/>
                <a:gd name="connsiteY23" fmla="*/ 2697376 h 4697965"/>
                <a:gd name="connsiteX24" fmla="*/ 0 w 4062589"/>
                <a:gd name="connsiteY24" fmla="*/ 2755930 h 4697965"/>
                <a:gd name="connsiteX25" fmla="*/ 25949 w 4062589"/>
                <a:gd name="connsiteY25" fmla="*/ 3009663 h 4697965"/>
                <a:gd name="connsiteX26" fmla="*/ 197859 w 4062589"/>
                <a:gd name="connsiteY26" fmla="*/ 2977133 h 4697965"/>
                <a:gd name="connsiteX27" fmla="*/ 272462 w 4062589"/>
                <a:gd name="connsiteY27" fmla="*/ 3077976 h 4697965"/>
                <a:gd name="connsiteX28" fmla="*/ 447618 w 4062589"/>
                <a:gd name="connsiteY28" fmla="*/ 3136531 h 4697965"/>
                <a:gd name="connsiteX29" fmla="*/ 480053 w 4062589"/>
                <a:gd name="connsiteY29" fmla="*/ 3247132 h 4697965"/>
                <a:gd name="connsiteX30" fmla="*/ 739541 w 4062589"/>
                <a:gd name="connsiteY30" fmla="*/ 3416289 h 4697965"/>
                <a:gd name="connsiteX31" fmla="*/ 1307172 w 4062589"/>
                <a:gd name="connsiteY31" fmla="*/ 3614720 h 4697965"/>
                <a:gd name="connsiteX32" fmla="*/ 1362313 w 4062589"/>
                <a:gd name="connsiteY32" fmla="*/ 3653756 h 4697965"/>
                <a:gd name="connsiteX33" fmla="*/ 1430429 w 4062589"/>
                <a:gd name="connsiteY33" fmla="*/ 3722069 h 4697965"/>
                <a:gd name="connsiteX34" fmla="*/ 1446647 w 4062589"/>
                <a:gd name="connsiteY34" fmla="*/ 3852189 h 4697965"/>
                <a:gd name="connsiteX35" fmla="*/ 1569904 w 4062589"/>
                <a:gd name="connsiteY35" fmla="*/ 3643997 h 4697965"/>
                <a:gd name="connsiteX36" fmla="*/ 1920213 w 4062589"/>
                <a:gd name="connsiteY36" fmla="*/ 3279662 h 4697965"/>
                <a:gd name="connsiteX37" fmla="*/ 1978598 w 4062589"/>
                <a:gd name="connsiteY37" fmla="*/ 3227614 h 4697965"/>
                <a:gd name="connsiteX38" fmla="*/ 2033738 w 4062589"/>
                <a:gd name="connsiteY38" fmla="*/ 3234120 h 4697965"/>
                <a:gd name="connsiteX39" fmla="*/ 2092121 w 4062589"/>
                <a:gd name="connsiteY39" fmla="*/ 3292674 h 4697965"/>
                <a:gd name="connsiteX40" fmla="*/ 2221865 w 4062589"/>
                <a:gd name="connsiteY40" fmla="*/ 3663515 h 4697965"/>
                <a:gd name="connsiteX41" fmla="*/ 2358097 w 4062589"/>
                <a:gd name="connsiteY41" fmla="*/ 3741587 h 4697965"/>
                <a:gd name="connsiteX42" fmla="*/ 2507303 w 4062589"/>
                <a:gd name="connsiteY42" fmla="*/ 4099416 h 4697965"/>
                <a:gd name="connsiteX43" fmla="*/ 2851124 w 4062589"/>
                <a:gd name="connsiteY43" fmla="*/ 4317366 h 4697965"/>
                <a:gd name="connsiteX44" fmla="*/ 3032764 w 4062589"/>
                <a:gd name="connsiteY44" fmla="*/ 4535316 h 4697965"/>
                <a:gd name="connsiteX45" fmla="*/ 3087906 w 4062589"/>
                <a:gd name="connsiteY45" fmla="*/ 4606881 h 4697965"/>
                <a:gd name="connsiteX46" fmla="*/ 3120342 w 4062589"/>
                <a:gd name="connsiteY46" fmla="*/ 4694712 h 4697965"/>
                <a:gd name="connsiteX47" fmla="*/ 3240355 w 4062589"/>
                <a:gd name="connsiteY47" fmla="*/ 4697965 h 4697965"/>
                <a:gd name="connsiteX48" fmla="*/ 3185221 w 4062589"/>
                <a:gd name="connsiteY48" fmla="*/ 4610139 h 4697965"/>
                <a:gd name="connsiteX49" fmla="*/ 3279277 w 4062589"/>
                <a:gd name="connsiteY49" fmla="*/ 4590617 h 4697965"/>
                <a:gd name="connsiteX50" fmla="*/ 3389561 w 4062589"/>
                <a:gd name="connsiteY50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925072 w 4062589"/>
                <a:gd name="connsiteY4" fmla="*/ 1062746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53748 w 4062589"/>
                <a:gd name="connsiteY7" fmla="*/ 707746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528751 w 4062589"/>
                <a:gd name="connsiteY14" fmla="*/ 602106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1112556 w 4062589"/>
                <a:gd name="connsiteY18" fmla="*/ 1900393 h 4697965"/>
                <a:gd name="connsiteX19" fmla="*/ 989299 w 4062589"/>
                <a:gd name="connsiteY19" fmla="*/ 1949188 h 4697965"/>
                <a:gd name="connsiteX20" fmla="*/ 914696 w 4062589"/>
                <a:gd name="connsiteY20" fmla="*/ 1975212 h 4697965"/>
                <a:gd name="connsiteX21" fmla="*/ 835998 w 4062589"/>
                <a:gd name="connsiteY21" fmla="*/ 2106485 h 4697965"/>
                <a:gd name="connsiteX22" fmla="*/ 690887 w 4062589"/>
                <a:gd name="connsiteY22" fmla="*/ 2157379 h 4697965"/>
                <a:gd name="connsiteX23" fmla="*/ 408694 w 4062589"/>
                <a:gd name="connsiteY23" fmla="*/ 2697376 h 4697965"/>
                <a:gd name="connsiteX24" fmla="*/ 0 w 4062589"/>
                <a:gd name="connsiteY24" fmla="*/ 2755930 h 4697965"/>
                <a:gd name="connsiteX25" fmla="*/ 25949 w 4062589"/>
                <a:gd name="connsiteY25" fmla="*/ 3009663 h 4697965"/>
                <a:gd name="connsiteX26" fmla="*/ 197859 w 4062589"/>
                <a:gd name="connsiteY26" fmla="*/ 2977133 h 4697965"/>
                <a:gd name="connsiteX27" fmla="*/ 272462 w 4062589"/>
                <a:gd name="connsiteY27" fmla="*/ 3077976 h 4697965"/>
                <a:gd name="connsiteX28" fmla="*/ 447618 w 4062589"/>
                <a:gd name="connsiteY28" fmla="*/ 3136531 h 4697965"/>
                <a:gd name="connsiteX29" fmla="*/ 480053 w 4062589"/>
                <a:gd name="connsiteY29" fmla="*/ 3247132 h 4697965"/>
                <a:gd name="connsiteX30" fmla="*/ 739541 w 4062589"/>
                <a:gd name="connsiteY30" fmla="*/ 3416289 h 4697965"/>
                <a:gd name="connsiteX31" fmla="*/ 1307172 w 4062589"/>
                <a:gd name="connsiteY31" fmla="*/ 3614720 h 4697965"/>
                <a:gd name="connsiteX32" fmla="*/ 1362313 w 4062589"/>
                <a:gd name="connsiteY32" fmla="*/ 3653756 h 4697965"/>
                <a:gd name="connsiteX33" fmla="*/ 1430429 w 4062589"/>
                <a:gd name="connsiteY33" fmla="*/ 3722069 h 4697965"/>
                <a:gd name="connsiteX34" fmla="*/ 1446647 w 4062589"/>
                <a:gd name="connsiteY34" fmla="*/ 3852189 h 4697965"/>
                <a:gd name="connsiteX35" fmla="*/ 1569904 w 4062589"/>
                <a:gd name="connsiteY35" fmla="*/ 3643997 h 4697965"/>
                <a:gd name="connsiteX36" fmla="*/ 1920213 w 4062589"/>
                <a:gd name="connsiteY36" fmla="*/ 3279662 h 4697965"/>
                <a:gd name="connsiteX37" fmla="*/ 1978598 w 4062589"/>
                <a:gd name="connsiteY37" fmla="*/ 3227614 h 4697965"/>
                <a:gd name="connsiteX38" fmla="*/ 2033738 w 4062589"/>
                <a:gd name="connsiteY38" fmla="*/ 3234120 h 4697965"/>
                <a:gd name="connsiteX39" fmla="*/ 2092121 w 4062589"/>
                <a:gd name="connsiteY39" fmla="*/ 3292674 h 4697965"/>
                <a:gd name="connsiteX40" fmla="*/ 2221865 w 4062589"/>
                <a:gd name="connsiteY40" fmla="*/ 3663515 h 4697965"/>
                <a:gd name="connsiteX41" fmla="*/ 2358097 w 4062589"/>
                <a:gd name="connsiteY41" fmla="*/ 3741587 h 4697965"/>
                <a:gd name="connsiteX42" fmla="*/ 2507303 w 4062589"/>
                <a:gd name="connsiteY42" fmla="*/ 4099416 h 4697965"/>
                <a:gd name="connsiteX43" fmla="*/ 2851124 w 4062589"/>
                <a:gd name="connsiteY43" fmla="*/ 4317366 h 4697965"/>
                <a:gd name="connsiteX44" fmla="*/ 3032764 w 4062589"/>
                <a:gd name="connsiteY44" fmla="*/ 4535316 h 4697965"/>
                <a:gd name="connsiteX45" fmla="*/ 3087906 w 4062589"/>
                <a:gd name="connsiteY45" fmla="*/ 4606881 h 4697965"/>
                <a:gd name="connsiteX46" fmla="*/ 3120342 w 4062589"/>
                <a:gd name="connsiteY46" fmla="*/ 4694712 h 4697965"/>
                <a:gd name="connsiteX47" fmla="*/ 3240355 w 4062589"/>
                <a:gd name="connsiteY47" fmla="*/ 4697965 h 4697965"/>
                <a:gd name="connsiteX48" fmla="*/ 3185221 w 4062589"/>
                <a:gd name="connsiteY48" fmla="*/ 4610139 h 4697965"/>
                <a:gd name="connsiteX49" fmla="*/ 3279277 w 4062589"/>
                <a:gd name="connsiteY49" fmla="*/ 4590617 h 4697965"/>
                <a:gd name="connsiteX50" fmla="*/ 3389561 w 4062589"/>
                <a:gd name="connsiteY50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925072 w 4062589"/>
                <a:gd name="connsiteY4" fmla="*/ 1062746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53748 w 4062589"/>
                <a:gd name="connsiteY7" fmla="*/ 707746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485326 w 4062589"/>
                <a:gd name="connsiteY14" fmla="*/ 647203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1112556 w 4062589"/>
                <a:gd name="connsiteY18" fmla="*/ 1900393 h 4697965"/>
                <a:gd name="connsiteX19" fmla="*/ 989299 w 4062589"/>
                <a:gd name="connsiteY19" fmla="*/ 1949188 h 4697965"/>
                <a:gd name="connsiteX20" fmla="*/ 914696 w 4062589"/>
                <a:gd name="connsiteY20" fmla="*/ 1975212 h 4697965"/>
                <a:gd name="connsiteX21" fmla="*/ 835998 w 4062589"/>
                <a:gd name="connsiteY21" fmla="*/ 2106485 h 4697965"/>
                <a:gd name="connsiteX22" fmla="*/ 690887 w 4062589"/>
                <a:gd name="connsiteY22" fmla="*/ 2157379 h 4697965"/>
                <a:gd name="connsiteX23" fmla="*/ 408694 w 4062589"/>
                <a:gd name="connsiteY23" fmla="*/ 2697376 h 4697965"/>
                <a:gd name="connsiteX24" fmla="*/ 0 w 4062589"/>
                <a:gd name="connsiteY24" fmla="*/ 2755930 h 4697965"/>
                <a:gd name="connsiteX25" fmla="*/ 25949 w 4062589"/>
                <a:gd name="connsiteY25" fmla="*/ 3009663 h 4697965"/>
                <a:gd name="connsiteX26" fmla="*/ 197859 w 4062589"/>
                <a:gd name="connsiteY26" fmla="*/ 2977133 h 4697965"/>
                <a:gd name="connsiteX27" fmla="*/ 272462 w 4062589"/>
                <a:gd name="connsiteY27" fmla="*/ 3077976 h 4697965"/>
                <a:gd name="connsiteX28" fmla="*/ 447618 w 4062589"/>
                <a:gd name="connsiteY28" fmla="*/ 3136531 h 4697965"/>
                <a:gd name="connsiteX29" fmla="*/ 480053 w 4062589"/>
                <a:gd name="connsiteY29" fmla="*/ 3247132 h 4697965"/>
                <a:gd name="connsiteX30" fmla="*/ 739541 w 4062589"/>
                <a:gd name="connsiteY30" fmla="*/ 3416289 h 4697965"/>
                <a:gd name="connsiteX31" fmla="*/ 1307172 w 4062589"/>
                <a:gd name="connsiteY31" fmla="*/ 3614720 h 4697965"/>
                <a:gd name="connsiteX32" fmla="*/ 1362313 w 4062589"/>
                <a:gd name="connsiteY32" fmla="*/ 3653756 h 4697965"/>
                <a:gd name="connsiteX33" fmla="*/ 1430429 w 4062589"/>
                <a:gd name="connsiteY33" fmla="*/ 3722069 h 4697965"/>
                <a:gd name="connsiteX34" fmla="*/ 1446647 w 4062589"/>
                <a:gd name="connsiteY34" fmla="*/ 3852189 h 4697965"/>
                <a:gd name="connsiteX35" fmla="*/ 1569904 w 4062589"/>
                <a:gd name="connsiteY35" fmla="*/ 3643997 h 4697965"/>
                <a:gd name="connsiteX36" fmla="*/ 1920213 w 4062589"/>
                <a:gd name="connsiteY36" fmla="*/ 3279662 h 4697965"/>
                <a:gd name="connsiteX37" fmla="*/ 1978598 w 4062589"/>
                <a:gd name="connsiteY37" fmla="*/ 3227614 h 4697965"/>
                <a:gd name="connsiteX38" fmla="*/ 2033738 w 4062589"/>
                <a:gd name="connsiteY38" fmla="*/ 3234120 h 4697965"/>
                <a:gd name="connsiteX39" fmla="*/ 2092121 w 4062589"/>
                <a:gd name="connsiteY39" fmla="*/ 3292674 h 4697965"/>
                <a:gd name="connsiteX40" fmla="*/ 2221865 w 4062589"/>
                <a:gd name="connsiteY40" fmla="*/ 3663515 h 4697965"/>
                <a:gd name="connsiteX41" fmla="*/ 2358097 w 4062589"/>
                <a:gd name="connsiteY41" fmla="*/ 3741587 h 4697965"/>
                <a:gd name="connsiteX42" fmla="*/ 2507303 w 4062589"/>
                <a:gd name="connsiteY42" fmla="*/ 4099416 h 4697965"/>
                <a:gd name="connsiteX43" fmla="*/ 2851124 w 4062589"/>
                <a:gd name="connsiteY43" fmla="*/ 4317366 h 4697965"/>
                <a:gd name="connsiteX44" fmla="*/ 3032764 w 4062589"/>
                <a:gd name="connsiteY44" fmla="*/ 4535316 h 4697965"/>
                <a:gd name="connsiteX45" fmla="*/ 3087906 w 4062589"/>
                <a:gd name="connsiteY45" fmla="*/ 4606881 h 4697965"/>
                <a:gd name="connsiteX46" fmla="*/ 3120342 w 4062589"/>
                <a:gd name="connsiteY46" fmla="*/ 4694712 h 4697965"/>
                <a:gd name="connsiteX47" fmla="*/ 3240355 w 4062589"/>
                <a:gd name="connsiteY47" fmla="*/ 4697965 h 4697965"/>
                <a:gd name="connsiteX48" fmla="*/ 3185221 w 4062589"/>
                <a:gd name="connsiteY48" fmla="*/ 4610139 h 4697965"/>
                <a:gd name="connsiteX49" fmla="*/ 3279277 w 4062589"/>
                <a:gd name="connsiteY49" fmla="*/ 4590617 h 4697965"/>
                <a:gd name="connsiteX50" fmla="*/ 3389561 w 4062589"/>
                <a:gd name="connsiteY50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925072 w 4062589"/>
                <a:gd name="connsiteY4" fmla="*/ 1062746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97944 w 4062589"/>
                <a:gd name="connsiteY7" fmla="*/ 706972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485326 w 4062589"/>
                <a:gd name="connsiteY14" fmla="*/ 647203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1112556 w 4062589"/>
                <a:gd name="connsiteY18" fmla="*/ 1900393 h 4697965"/>
                <a:gd name="connsiteX19" fmla="*/ 989299 w 4062589"/>
                <a:gd name="connsiteY19" fmla="*/ 1949188 h 4697965"/>
                <a:gd name="connsiteX20" fmla="*/ 914696 w 4062589"/>
                <a:gd name="connsiteY20" fmla="*/ 1975212 h 4697965"/>
                <a:gd name="connsiteX21" fmla="*/ 835998 w 4062589"/>
                <a:gd name="connsiteY21" fmla="*/ 2106485 h 4697965"/>
                <a:gd name="connsiteX22" fmla="*/ 690887 w 4062589"/>
                <a:gd name="connsiteY22" fmla="*/ 2157379 h 4697965"/>
                <a:gd name="connsiteX23" fmla="*/ 408694 w 4062589"/>
                <a:gd name="connsiteY23" fmla="*/ 2697376 h 4697965"/>
                <a:gd name="connsiteX24" fmla="*/ 0 w 4062589"/>
                <a:gd name="connsiteY24" fmla="*/ 2755930 h 4697965"/>
                <a:gd name="connsiteX25" fmla="*/ 25949 w 4062589"/>
                <a:gd name="connsiteY25" fmla="*/ 3009663 h 4697965"/>
                <a:gd name="connsiteX26" fmla="*/ 197859 w 4062589"/>
                <a:gd name="connsiteY26" fmla="*/ 2977133 h 4697965"/>
                <a:gd name="connsiteX27" fmla="*/ 272462 w 4062589"/>
                <a:gd name="connsiteY27" fmla="*/ 3077976 h 4697965"/>
                <a:gd name="connsiteX28" fmla="*/ 447618 w 4062589"/>
                <a:gd name="connsiteY28" fmla="*/ 3136531 h 4697965"/>
                <a:gd name="connsiteX29" fmla="*/ 480053 w 4062589"/>
                <a:gd name="connsiteY29" fmla="*/ 3247132 h 4697965"/>
                <a:gd name="connsiteX30" fmla="*/ 739541 w 4062589"/>
                <a:gd name="connsiteY30" fmla="*/ 3416289 h 4697965"/>
                <a:gd name="connsiteX31" fmla="*/ 1307172 w 4062589"/>
                <a:gd name="connsiteY31" fmla="*/ 3614720 h 4697965"/>
                <a:gd name="connsiteX32" fmla="*/ 1362313 w 4062589"/>
                <a:gd name="connsiteY32" fmla="*/ 3653756 h 4697965"/>
                <a:gd name="connsiteX33" fmla="*/ 1430429 w 4062589"/>
                <a:gd name="connsiteY33" fmla="*/ 3722069 h 4697965"/>
                <a:gd name="connsiteX34" fmla="*/ 1446647 w 4062589"/>
                <a:gd name="connsiteY34" fmla="*/ 3852189 h 4697965"/>
                <a:gd name="connsiteX35" fmla="*/ 1569904 w 4062589"/>
                <a:gd name="connsiteY35" fmla="*/ 3643997 h 4697965"/>
                <a:gd name="connsiteX36" fmla="*/ 1920213 w 4062589"/>
                <a:gd name="connsiteY36" fmla="*/ 3279662 h 4697965"/>
                <a:gd name="connsiteX37" fmla="*/ 1978598 w 4062589"/>
                <a:gd name="connsiteY37" fmla="*/ 3227614 h 4697965"/>
                <a:gd name="connsiteX38" fmla="*/ 2033738 w 4062589"/>
                <a:gd name="connsiteY38" fmla="*/ 3234120 h 4697965"/>
                <a:gd name="connsiteX39" fmla="*/ 2092121 w 4062589"/>
                <a:gd name="connsiteY39" fmla="*/ 3292674 h 4697965"/>
                <a:gd name="connsiteX40" fmla="*/ 2221865 w 4062589"/>
                <a:gd name="connsiteY40" fmla="*/ 3663515 h 4697965"/>
                <a:gd name="connsiteX41" fmla="*/ 2358097 w 4062589"/>
                <a:gd name="connsiteY41" fmla="*/ 3741587 h 4697965"/>
                <a:gd name="connsiteX42" fmla="*/ 2507303 w 4062589"/>
                <a:gd name="connsiteY42" fmla="*/ 4099416 h 4697965"/>
                <a:gd name="connsiteX43" fmla="*/ 2851124 w 4062589"/>
                <a:gd name="connsiteY43" fmla="*/ 4317366 h 4697965"/>
                <a:gd name="connsiteX44" fmla="*/ 3032764 w 4062589"/>
                <a:gd name="connsiteY44" fmla="*/ 4535316 h 4697965"/>
                <a:gd name="connsiteX45" fmla="*/ 3087906 w 4062589"/>
                <a:gd name="connsiteY45" fmla="*/ 4606881 h 4697965"/>
                <a:gd name="connsiteX46" fmla="*/ 3120342 w 4062589"/>
                <a:gd name="connsiteY46" fmla="*/ 4694712 h 4697965"/>
                <a:gd name="connsiteX47" fmla="*/ 3240355 w 4062589"/>
                <a:gd name="connsiteY47" fmla="*/ 4697965 h 4697965"/>
                <a:gd name="connsiteX48" fmla="*/ 3185221 w 4062589"/>
                <a:gd name="connsiteY48" fmla="*/ 4610139 h 4697965"/>
                <a:gd name="connsiteX49" fmla="*/ 3279277 w 4062589"/>
                <a:gd name="connsiteY49" fmla="*/ 4590617 h 4697965"/>
                <a:gd name="connsiteX50" fmla="*/ 3389561 w 4062589"/>
                <a:gd name="connsiteY50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934964 w 4062589"/>
                <a:gd name="connsiteY4" fmla="*/ 996067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97944 w 4062589"/>
                <a:gd name="connsiteY7" fmla="*/ 706972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485326 w 4062589"/>
                <a:gd name="connsiteY14" fmla="*/ 647203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1112556 w 4062589"/>
                <a:gd name="connsiteY18" fmla="*/ 1900393 h 4697965"/>
                <a:gd name="connsiteX19" fmla="*/ 989299 w 4062589"/>
                <a:gd name="connsiteY19" fmla="*/ 1949188 h 4697965"/>
                <a:gd name="connsiteX20" fmla="*/ 914696 w 4062589"/>
                <a:gd name="connsiteY20" fmla="*/ 1975212 h 4697965"/>
                <a:gd name="connsiteX21" fmla="*/ 835998 w 4062589"/>
                <a:gd name="connsiteY21" fmla="*/ 2106485 h 4697965"/>
                <a:gd name="connsiteX22" fmla="*/ 690887 w 4062589"/>
                <a:gd name="connsiteY22" fmla="*/ 2157379 h 4697965"/>
                <a:gd name="connsiteX23" fmla="*/ 408694 w 4062589"/>
                <a:gd name="connsiteY23" fmla="*/ 2697376 h 4697965"/>
                <a:gd name="connsiteX24" fmla="*/ 0 w 4062589"/>
                <a:gd name="connsiteY24" fmla="*/ 2755930 h 4697965"/>
                <a:gd name="connsiteX25" fmla="*/ 25949 w 4062589"/>
                <a:gd name="connsiteY25" fmla="*/ 3009663 h 4697965"/>
                <a:gd name="connsiteX26" fmla="*/ 197859 w 4062589"/>
                <a:gd name="connsiteY26" fmla="*/ 2977133 h 4697965"/>
                <a:gd name="connsiteX27" fmla="*/ 272462 w 4062589"/>
                <a:gd name="connsiteY27" fmla="*/ 3077976 h 4697965"/>
                <a:gd name="connsiteX28" fmla="*/ 447618 w 4062589"/>
                <a:gd name="connsiteY28" fmla="*/ 3136531 h 4697965"/>
                <a:gd name="connsiteX29" fmla="*/ 480053 w 4062589"/>
                <a:gd name="connsiteY29" fmla="*/ 3247132 h 4697965"/>
                <a:gd name="connsiteX30" fmla="*/ 739541 w 4062589"/>
                <a:gd name="connsiteY30" fmla="*/ 3416289 h 4697965"/>
                <a:gd name="connsiteX31" fmla="*/ 1307172 w 4062589"/>
                <a:gd name="connsiteY31" fmla="*/ 3614720 h 4697965"/>
                <a:gd name="connsiteX32" fmla="*/ 1362313 w 4062589"/>
                <a:gd name="connsiteY32" fmla="*/ 3653756 h 4697965"/>
                <a:gd name="connsiteX33" fmla="*/ 1430429 w 4062589"/>
                <a:gd name="connsiteY33" fmla="*/ 3722069 h 4697965"/>
                <a:gd name="connsiteX34" fmla="*/ 1446647 w 4062589"/>
                <a:gd name="connsiteY34" fmla="*/ 3852189 h 4697965"/>
                <a:gd name="connsiteX35" fmla="*/ 1569904 w 4062589"/>
                <a:gd name="connsiteY35" fmla="*/ 3643997 h 4697965"/>
                <a:gd name="connsiteX36" fmla="*/ 1920213 w 4062589"/>
                <a:gd name="connsiteY36" fmla="*/ 3279662 h 4697965"/>
                <a:gd name="connsiteX37" fmla="*/ 1978598 w 4062589"/>
                <a:gd name="connsiteY37" fmla="*/ 3227614 h 4697965"/>
                <a:gd name="connsiteX38" fmla="*/ 2033738 w 4062589"/>
                <a:gd name="connsiteY38" fmla="*/ 3234120 h 4697965"/>
                <a:gd name="connsiteX39" fmla="*/ 2092121 w 4062589"/>
                <a:gd name="connsiteY39" fmla="*/ 3292674 h 4697965"/>
                <a:gd name="connsiteX40" fmla="*/ 2221865 w 4062589"/>
                <a:gd name="connsiteY40" fmla="*/ 3663515 h 4697965"/>
                <a:gd name="connsiteX41" fmla="*/ 2358097 w 4062589"/>
                <a:gd name="connsiteY41" fmla="*/ 3741587 h 4697965"/>
                <a:gd name="connsiteX42" fmla="*/ 2507303 w 4062589"/>
                <a:gd name="connsiteY42" fmla="*/ 4099416 h 4697965"/>
                <a:gd name="connsiteX43" fmla="*/ 2851124 w 4062589"/>
                <a:gd name="connsiteY43" fmla="*/ 4317366 h 4697965"/>
                <a:gd name="connsiteX44" fmla="*/ 3032764 w 4062589"/>
                <a:gd name="connsiteY44" fmla="*/ 4535316 h 4697965"/>
                <a:gd name="connsiteX45" fmla="*/ 3087906 w 4062589"/>
                <a:gd name="connsiteY45" fmla="*/ 4606881 h 4697965"/>
                <a:gd name="connsiteX46" fmla="*/ 3120342 w 4062589"/>
                <a:gd name="connsiteY46" fmla="*/ 4694712 h 4697965"/>
                <a:gd name="connsiteX47" fmla="*/ 3240355 w 4062589"/>
                <a:gd name="connsiteY47" fmla="*/ 4697965 h 4697965"/>
                <a:gd name="connsiteX48" fmla="*/ 3185221 w 4062589"/>
                <a:gd name="connsiteY48" fmla="*/ 4610139 h 4697965"/>
                <a:gd name="connsiteX49" fmla="*/ 3279277 w 4062589"/>
                <a:gd name="connsiteY49" fmla="*/ 4590617 h 4697965"/>
                <a:gd name="connsiteX50" fmla="*/ 3389561 w 4062589"/>
                <a:gd name="connsiteY50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890962 w 4062589"/>
                <a:gd name="connsiteY4" fmla="*/ 1007923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97944 w 4062589"/>
                <a:gd name="connsiteY7" fmla="*/ 706972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485326 w 4062589"/>
                <a:gd name="connsiteY14" fmla="*/ 647203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1112556 w 4062589"/>
                <a:gd name="connsiteY18" fmla="*/ 1900393 h 4697965"/>
                <a:gd name="connsiteX19" fmla="*/ 989299 w 4062589"/>
                <a:gd name="connsiteY19" fmla="*/ 1949188 h 4697965"/>
                <a:gd name="connsiteX20" fmla="*/ 914696 w 4062589"/>
                <a:gd name="connsiteY20" fmla="*/ 1975212 h 4697965"/>
                <a:gd name="connsiteX21" fmla="*/ 835998 w 4062589"/>
                <a:gd name="connsiteY21" fmla="*/ 2106485 h 4697965"/>
                <a:gd name="connsiteX22" fmla="*/ 690887 w 4062589"/>
                <a:gd name="connsiteY22" fmla="*/ 2157379 h 4697965"/>
                <a:gd name="connsiteX23" fmla="*/ 408694 w 4062589"/>
                <a:gd name="connsiteY23" fmla="*/ 2697376 h 4697965"/>
                <a:gd name="connsiteX24" fmla="*/ 0 w 4062589"/>
                <a:gd name="connsiteY24" fmla="*/ 2755930 h 4697965"/>
                <a:gd name="connsiteX25" fmla="*/ 25949 w 4062589"/>
                <a:gd name="connsiteY25" fmla="*/ 3009663 h 4697965"/>
                <a:gd name="connsiteX26" fmla="*/ 197859 w 4062589"/>
                <a:gd name="connsiteY26" fmla="*/ 2977133 h 4697965"/>
                <a:gd name="connsiteX27" fmla="*/ 272462 w 4062589"/>
                <a:gd name="connsiteY27" fmla="*/ 3077976 h 4697965"/>
                <a:gd name="connsiteX28" fmla="*/ 447618 w 4062589"/>
                <a:gd name="connsiteY28" fmla="*/ 3136531 h 4697965"/>
                <a:gd name="connsiteX29" fmla="*/ 480053 w 4062589"/>
                <a:gd name="connsiteY29" fmla="*/ 3247132 h 4697965"/>
                <a:gd name="connsiteX30" fmla="*/ 739541 w 4062589"/>
                <a:gd name="connsiteY30" fmla="*/ 3416289 h 4697965"/>
                <a:gd name="connsiteX31" fmla="*/ 1307172 w 4062589"/>
                <a:gd name="connsiteY31" fmla="*/ 3614720 h 4697965"/>
                <a:gd name="connsiteX32" fmla="*/ 1362313 w 4062589"/>
                <a:gd name="connsiteY32" fmla="*/ 3653756 h 4697965"/>
                <a:gd name="connsiteX33" fmla="*/ 1430429 w 4062589"/>
                <a:gd name="connsiteY33" fmla="*/ 3722069 h 4697965"/>
                <a:gd name="connsiteX34" fmla="*/ 1446647 w 4062589"/>
                <a:gd name="connsiteY34" fmla="*/ 3852189 h 4697965"/>
                <a:gd name="connsiteX35" fmla="*/ 1569904 w 4062589"/>
                <a:gd name="connsiteY35" fmla="*/ 3643997 h 4697965"/>
                <a:gd name="connsiteX36" fmla="*/ 1920213 w 4062589"/>
                <a:gd name="connsiteY36" fmla="*/ 3279662 h 4697965"/>
                <a:gd name="connsiteX37" fmla="*/ 1978598 w 4062589"/>
                <a:gd name="connsiteY37" fmla="*/ 3227614 h 4697965"/>
                <a:gd name="connsiteX38" fmla="*/ 2033738 w 4062589"/>
                <a:gd name="connsiteY38" fmla="*/ 3234120 h 4697965"/>
                <a:gd name="connsiteX39" fmla="*/ 2092121 w 4062589"/>
                <a:gd name="connsiteY39" fmla="*/ 3292674 h 4697965"/>
                <a:gd name="connsiteX40" fmla="*/ 2221865 w 4062589"/>
                <a:gd name="connsiteY40" fmla="*/ 3663515 h 4697965"/>
                <a:gd name="connsiteX41" fmla="*/ 2358097 w 4062589"/>
                <a:gd name="connsiteY41" fmla="*/ 3741587 h 4697965"/>
                <a:gd name="connsiteX42" fmla="*/ 2507303 w 4062589"/>
                <a:gd name="connsiteY42" fmla="*/ 4099416 h 4697965"/>
                <a:gd name="connsiteX43" fmla="*/ 2851124 w 4062589"/>
                <a:gd name="connsiteY43" fmla="*/ 4317366 h 4697965"/>
                <a:gd name="connsiteX44" fmla="*/ 3032764 w 4062589"/>
                <a:gd name="connsiteY44" fmla="*/ 4535316 h 4697965"/>
                <a:gd name="connsiteX45" fmla="*/ 3087906 w 4062589"/>
                <a:gd name="connsiteY45" fmla="*/ 4606881 h 4697965"/>
                <a:gd name="connsiteX46" fmla="*/ 3120342 w 4062589"/>
                <a:gd name="connsiteY46" fmla="*/ 4694712 h 4697965"/>
                <a:gd name="connsiteX47" fmla="*/ 3240355 w 4062589"/>
                <a:gd name="connsiteY47" fmla="*/ 4697965 h 4697965"/>
                <a:gd name="connsiteX48" fmla="*/ 3185221 w 4062589"/>
                <a:gd name="connsiteY48" fmla="*/ 4610139 h 4697965"/>
                <a:gd name="connsiteX49" fmla="*/ 3279277 w 4062589"/>
                <a:gd name="connsiteY49" fmla="*/ 4590617 h 4697965"/>
                <a:gd name="connsiteX50" fmla="*/ 3389561 w 4062589"/>
                <a:gd name="connsiteY50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890962 w 4062589"/>
                <a:gd name="connsiteY4" fmla="*/ 1007923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97944 w 4062589"/>
                <a:gd name="connsiteY7" fmla="*/ 706972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485326 w 4062589"/>
                <a:gd name="connsiteY14" fmla="*/ 647203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989299 w 4062589"/>
                <a:gd name="connsiteY18" fmla="*/ 1949188 h 4697965"/>
                <a:gd name="connsiteX19" fmla="*/ 914696 w 4062589"/>
                <a:gd name="connsiteY19" fmla="*/ 1975212 h 4697965"/>
                <a:gd name="connsiteX20" fmla="*/ 835998 w 4062589"/>
                <a:gd name="connsiteY20" fmla="*/ 2106485 h 4697965"/>
                <a:gd name="connsiteX21" fmla="*/ 690887 w 4062589"/>
                <a:gd name="connsiteY21" fmla="*/ 2157379 h 4697965"/>
                <a:gd name="connsiteX22" fmla="*/ 408694 w 4062589"/>
                <a:gd name="connsiteY22" fmla="*/ 2697376 h 4697965"/>
                <a:gd name="connsiteX23" fmla="*/ 0 w 4062589"/>
                <a:gd name="connsiteY23" fmla="*/ 2755930 h 4697965"/>
                <a:gd name="connsiteX24" fmla="*/ 25949 w 4062589"/>
                <a:gd name="connsiteY24" fmla="*/ 3009663 h 4697965"/>
                <a:gd name="connsiteX25" fmla="*/ 197859 w 4062589"/>
                <a:gd name="connsiteY25" fmla="*/ 2977133 h 4697965"/>
                <a:gd name="connsiteX26" fmla="*/ 272462 w 4062589"/>
                <a:gd name="connsiteY26" fmla="*/ 3077976 h 4697965"/>
                <a:gd name="connsiteX27" fmla="*/ 447618 w 4062589"/>
                <a:gd name="connsiteY27" fmla="*/ 3136531 h 4697965"/>
                <a:gd name="connsiteX28" fmla="*/ 480053 w 4062589"/>
                <a:gd name="connsiteY28" fmla="*/ 3247132 h 4697965"/>
                <a:gd name="connsiteX29" fmla="*/ 739541 w 4062589"/>
                <a:gd name="connsiteY29" fmla="*/ 3416289 h 4697965"/>
                <a:gd name="connsiteX30" fmla="*/ 1307172 w 4062589"/>
                <a:gd name="connsiteY30" fmla="*/ 3614720 h 4697965"/>
                <a:gd name="connsiteX31" fmla="*/ 1362313 w 4062589"/>
                <a:gd name="connsiteY31" fmla="*/ 3653756 h 4697965"/>
                <a:gd name="connsiteX32" fmla="*/ 1430429 w 4062589"/>
                <a:gd name="connsiteY32" fmla="*/ 3722069 h 4697965"/>
                <a:gd name="connsiteX33" fmla="*/ 1446647 w 4062589"/>
                <a:gd name="connsiteY33" fmla="*/ 3852189 h 4697965"/>
                <a:gd name="connsiteX34" fmla="*/ 1569904 w 4062589"/>
                <a:gd name="connsiteY34" fmla="*/ 3643997 h 4697965"/>
                <a:gd name="connsiteX35" fmla="*/ 1920213 w 4062589"/>
                <a:gd name="connsiteY35" fmla="*/ 3279662 h 4697965"/>
                <a:gd name="connsiteX36" fmla="*/ 1978598 w 4062589"/>
                <a:gd name="connsiteY36" fmla="*/ 3227614 h 4697965"/>
                <a:gd name="connsiteX37" fmla="*/ 2033738 w 4062589"/>
                <a:gd name="connsiteY37" fmla="*/ 3234120 h 4697965"/>
                <a:gd name="connsiteX38" fmla="*/ 2092121 w 4062589"/>
                <a:gd name="connsiteY38" fmla="*/ 3292674 h 4697965"/>
                <a:gd name="connsiteX39" fmla="*/ 2221865 w 4062589"/>
                <a:gd name="connsiteY39" fmla="*/ 3663515 h 4697965"/>
                <a:gd name="connsiteX40" fmla="*/ 2358097 w 4062589"/>
                <a:gd name="connsiteY40" fmla="*/ 3741587 h 4697965"/>
                <a:gd name="connsiteX41" fmla="*/ 2507303 w 4062589"/>
                <a:gd name="connsiteY41" fmla="*/ 4099416 h 4697965"/>
                <a:gd name="connsiteX42" fmla="*/ 2851124 w 4062589"/>
                <a:gd name="connsiteY42" fmla="*/ 4317366 h 4697965"/>
                <a:gd name="connsiteX43" fmla="*/ 3032764 w 4062589"/>
                <a:gd name="connsiteY43" fmla="*/ 4535316 h 4697965"/>
                <a:gd name="connsiteX44" fmla="*/ 3087906 w 4062589"/>
                <a:gd name="connsiteY44" fmla="*/ 4606881 h 4697965"/>
                <a:gd name="connsiteX45" fmla="*/ 3120342 w 4062589"/>
                <a:gd name="connsiteY45" fmla="*/ 4694712 h 4697965"/>
                <a:gd name="connsiteX46" fmla="*/ 3240355 w 4062589"/>
                <a:gd name="connsiteY46" fmla="*/ 4697965 h 4697965"/>
                <a:gd name="connsiteX47" fmla="*/ 3185221 w 4062589"/>
                <a:gd name="connsiteY47" fmla="*/ 4610139 h 4697965"/>
                <a:gd name="connsiteX48" fmla="*/ 3279277 w 4062589"/>
                <a:gd name="connsiteY48" fmla="*/ 4590617 h 4697965"/>
                <a:gd name="connsiteX49" fmla="*/ 3389561 w 4062589"/>
                <a:gd name="connsiteY49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890962 w 4062589"/>
                <a:gd name="connsiteY4" fmla="*/ 1007923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97944 w 4062589"/>
                <a:gd name="connsiteY7" fmla="*/ 706972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485326 w 4062589"/>
                <a:gd name="connsiteY14" fmla="*/ 647203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989299 w 4062589"/>
                <a:gd name="connsiteY18" fmla="*/ 1949188 h 4697965"/>
                <a:gd name="connsiteX19" fmla="*/ 914696 w 4062589"/>
                <a:gd name="connsiteY19" fmla="*/ 1975212 h 4697965"/>
                <a:gd name="connsiteX20" fmla="*/ 690887 w 4062589"/>
                <a:gd name="connsiteY20" fmla="*/ 2157379 h 4697965"/>
                <a:gd name="connsiteX21" fmla="*/ 408694 w 4062589"/>
                <a:gd name="connsiteY21" fmla="*/ 2697376 h 4697965"/>
                <a:gd name="connsiteX22" fmla="*/ 0 w 4062589"/>
                <a:gd name="connsiteY22" fmla="*/ 2755930 h 4697965"/>
                <a:gd name="connsiteX23" fmla="*/ 25949 w 4062589"/>
                <a:gd name="connsiteY23" fmla="*/ 3009663 h 4697965"/>
                <a:gd name="connsiteX24" fmla="*/ 197859 w 4062589"/>
                <a:gd name="connsiteY24" fmla="*/ 2977133 h 4697965"/>
                <a:gd name="connsiteX25" fmla="*/ 272462 w 4062589"/>
                <a:gd name="connsiteY25" fmla="*/ 3077976 h 4697965"/>
                <a:gd name="connsiteX26" fmla="*/ 447618 w 4062589"/>
                <a:gd name="connsiteY26" fmla="*/ 3136531 h 4697965"/>
                <a:gd name="connsiteX27" fmla="*/ 480053 w 4062589"/>
                <a:gd name="connsiteY27" fmla="*/ 3247132 h 4697965"/>
                <a:gd name="connsiteX28" fmla="*/ 739541 w 4062589"/>
                <a:gd name="connsiteY28" fmla="*/ 3416289 h 4697965"/>
                <a:gd name="connsiteX29" fmla="*/ 1307172 w 4062589"/>
                <a:gd name="connsiteY29" fmla="*/ 3614720 h 4697965"/>
                <a:gd name="connsiteX30" fmla="*/ 1362313 w 4062589"/>
                <a:gd name="connsiteY30" fmla="*/ 3653756 h 4697965"/>
                <a:gd name="connsiteX31" fmla="*/ 1430429 w 4062589"/>
                <a:gd name="connsiteY31" fmla="*/ 3722069 h 4697965"/>
                <a:gd name="connsiteX32" fmla="*/ 1446647 w 4062589"/>
                <a:gd name="connsiteY32" fmla="*/ 3852189 h 4697965"/>
                <a:gd name="connsiteX33" fmla="*/ 1569904 w 4062589"/>
                <a:gd name="connsiteY33" fmla="*/ 3643997 h 4697965"/>
                <a:gd name="connsiteX34" fmla="*/ 1920213 w 4062589"/>
                <a:gd name="connsiteY34" fmla="*/ 3279662 h 4697965"/>
                <a:gd name="connsiteX35" fmla="*/ 1978598 w 4062589"/>
                <a:gd name="connsiteY35" fmla="*/ 3227614 h 4697965"/>
                <a:gd name="connsiteX36" fmla="*/ 2033738 w 4062589"/>
                <a:gd name="connsiteY36" fmla="*/ 3234120 h 4697965"/>
                <a:gd name="connsiteX37" fmla="*/ 2092121 w 4062589"/>
                <a:gd name="connsiteY37" fmla="*/ 3292674 h 4697965"/>
                <a:gd name="connsiteX38" fmla="*/ 2221865 w 4062589"/>
                <a:gd name="connsiteY38" fmla="*/ 3663515 h 4697965"/>
                <a:gd name="connsiteX39" fmla="*/ 2358097 w 4062589"/>
                <a:gd name="connsiteY39" fmla="*/ 3741587 h 4697965"/>
                <a:gd name="connsiteX40" fmla="*/ 2507303 w 4062589"/>
                <a:gd name="connsiteY40" fmla="*/ 4099416 h 4697965"/>
                <a:gd name="connsiteX41" fmla="*/ 2851124 w 4062589"/>
                <a:gd name="connsiteY41" fmla="*/ 4317366 h 4697965"/>
                <a:gd name="connsiteX42" fmla="*/ 3032764 w 4062589"/>
                <a:gd name="connsiteY42" fmla="*/ 4535316 h 4697965"/>
                <a:gd name="connsiteX43" fmla="*/ 3087906 w 4062589"/>
                <a:gd name="connsiteY43" fmla="*/ 4606881 h 4697965"/>
                <a:gd name="connsiteX44" fmla="*/ 3120342 w 4062589"/>
                <a:gd name="connsiteY44" fmla="*/ 4694712 h 4697965"/>
                <a:gd name="connsiteX45" fmla="*/ 3240355 w 4062589"/>
                <a:gd name="connsiteY45" fmla="*/ 4697965 h 4697965"/>
                <a:gd name="connsiteX46" fmla="*/ 3185221 w 4062589"/>
                <a:gd name="connsiteY46" fmla="*/ 4610139 h 4697965"/>
                <a:gd name="connsiteX47" fmla="*/ 3279277 w 4062589"/>
                <a:gd name="connsiteY47" fmla="*/ 4590617 h 4697965"/>
                <a:gd name="connsiteX48" fmla="*/ 3389561 w 4062589"/>
                <a:gd name="connsiteY48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890962 w 4062589"/>
                <a:gd name="connsiteY4" fmla="*/ 1007923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97944 w 4062589"/>
                <a:gd name="connsiteY7" fmla="*/ 706972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485326 w 4062589"/>
                <a:gd name="connsiteY14" fmla="*/ 647203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989299 w 4062589"/>
                <a:gd name="connsiteY18" fmla="*/ 1949188 h 4697965"/>
                <a:gd name="connsiteX19" fmla="*/ 914696 w 4062589"/>
                <a:gd name="connsiteY19" fmla="*/ 1975212 h 4697965"/>
                <a:gd name="connsiteX20" fmla="*/ 408694 w 4062589"/>
                <a:gd name="connsiteY20" fmla="*/ 2697376 h 4697965"/>
                <a:gd name="connsiteX21" fmla="*/ 0 w 4062589"/>
                <a:gd name="connsiteY21" fmla="*/ 2755930 h 4697965"/>
                <a:gd name="connsiteX22" fmla="*/ 25949 w 4062589"/>
                <a:gd name="connsiteY22" fmla="*/ 3009663 h 4697965"/>
                <a:gd name="connsiteX23" fmla="*/ 197859 w 4062589"/>
                <a:gd name="connsiteY23" fmla="*/ 2977133 h 4697965"/>
                <a:gd name="connsiteX24" fmla="*/ 272462 w 4062589"/>
                <a:gd name="connsiteY24" fmla="*/ 3077976 h 4697965"/>
                <a:gd name="connsiteX25" fmla="*/ 447618 w 4062589"/>
                <a:gd name="connsiteY25" fmla="*/ 3136531 h 4697965"/>
                <a:gd name="connsiteX26" fmla="*/ 480053 w 4062589"/>
                <a:gd name="connsiteY26" fmla="*/ 3247132 h 4697965"/>
                <a:gd name="connsiteX27" fmla="*/ 739541 w 4062589"/>
                <a:gd name="connsiteY27" fmla="*/ 3416289 h 4697965"/>
                <a:gd name="connsiteX28" fmla="*/ 1307172 w 4062589"/>
                <a:gd name="connsiteY28" fmla="*/ 3614720 h 4697965"/>
                <a:gd name="connsiteX29" fmla="*/ 1362313 w 4062589"/>
                <a:gd name="connsiteY29" fmla="*/ 3653756 h 4697965"/>
                <a:gd name="connsiteX30" fmla="*/ 1430429 w 4062589"/>
                <a:gd name="connsiteY30" fmla="*/ 3722069 h 4697965"/>
                <a:gd name="connsiteX31" fmla="*/ 1446647 w 4062589"/>
                <a:gd name="connsiteY31" fmla="*/ 3852189 h 4697965"/>
                <a:gd name="connsiteX32" fmla="*/ 1569904 w 4062589"/>
                <a:gd name="connsiteY32" fmla="*/ 3643997 h 4697965"/>
                <a:gd name="connsiteX33" fmla="*/ 1920213 w 4062589"/>
                <a:gd name="connsiteY33" fmla="*/ 3279662 h 4697965"/>
                <a:gd name="connsiteX34" fmla="*/ 1978598 w 4062589"/>
                <a:gd name="connsiteY34" fmla="*/ 3227614 h 4697965"/>
                <a:gd name="connsiteX35" fmla="*/ 2033738 w 4062589"/>
                <a:gd name="connsiteY35" fmla="*/ 3234120 h 4697965"/>
                <a:gd name="connsiteX36" fmla="*/ 2092121 w 4062589"/>
                <a:gd name="connsiteY36" fmla="*/ 3292674 h 4697965"/>
                <a:gd name="connsiteX37" fmla="*/ 2221865 w 4062589"/>
                <a:gd name="connsiteY37" fmla="*/ 3663515 h 4697965"/>
                <a:gd name="connsiteX38" fmla="*/ 2358097 w 4062589"/>
                <a:gd name="connsiteY38" fmla="*/ 3741587 h 4697965"/>
                <a:gd name="connsiteX39" fmla="*/ 2507303 w 4062589"/>
                <a:gd name="connsiteY39" fmla="*/ 4099416 h 4697965"/>
                <a:gd name="connsiteX40" fmla="*/ 2851124 w 4062589"/>
                <a:gd name="connsiteY40" fmla="*/ 4317366 h 4697965"/>
                <a:gd name="connsiteX41" fmla="*/ 3032764 w 4062589"/>
                <a:gd name="connsiteY41" fmla="*/ 4535316 h 4697965"/>
                <a:gd name="connsiteX42" fmla="*/ 3087906 w 4062589"/>
                <a:gd name="connsiteY42" fmla="*/ 4606881 h 4697965"/>
                <a:gd name="connsiteX43" fmla="*/ 3120342 w 4062589"/>
                <a:gd name="connsiteY43" fmla="*/ 4694712 h 4697965"/>
                <a:gd name="connsiteX44" fmla="*/ 3240355 w 4062589"/>
                <a:gd name="connsiteY44" fmla="*/ 4697965 h 4697965"/>
                <a:gd name="connsiteX45" fmla="*/ 3185221 w 4062589"/>
                <a:gd name="connsiteY45" fmla="*/ 4610139 h 4697965"/>
                <a:gd name="connsiteX46" fmla="*/ 3279277 w 4062589"/>
                <a:gd name="connsiteY46" fmla="*/ 4590617 h 4697965"/>
                <a:gd name="connsiteX47" fmla="*/ 3389561 w 4062589"/>
                <a:gd name="connsiteY47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890962 w 4062589"/>
                <a:gd name="connsiteY4" fmla="*/ 1007923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97944 w 4062589"/>
                <a:gd name="connsiteY7" fmla="*/ 706972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485326 w 4062589"/>
                <a:gd name="connsiteY14" fmla="*/ 647203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989299 w 4062589"/>
                <a:gd name="connsiteY18" fmla="*/ 1949188 h 4697965"/>
                <a:gd name="connsiteX19" fmla="*/ 914696 w 4062589"/>
                <a:gd name="connsiteY19" fmla="*/ 1975212 h 4697965"/>
                <a:gd name="connsiteX20" fmla="*/ 0 w 4062589"/>
                <a:gd name="connsiteY20" fmla="*/ 2755930 h 4697965"/>
                <a:gd name="connsiteX21" fmla="*/ 25949 w 4062589"/>
                <a:gd name="connsiteY21" fmla="*/ 3009663 h 4697965"/>
                <a:gd name="connsiteX22" fmla="*/ 197859 w 4062589"/>
                <a:gd name="connsiteY22" fmla="*/ 2977133 h 4697965"/>
                <a:gd name="connsiteX23" fmla="*/ 272462 w 4062589"/>
                <a:gd name="connsiteY23" fmla="*/ 3077976 h 4697965"/>
                <a:gd name="connsiteX24" fmla="*/ 447618 w 4062589"/>
                <a:gd name="connsiteY24" fmla="*/ 3136531 h 4697965"/>
                <a:gd name="connsiteX25" fmla="*/ 480053 w 4062589"/>
                <a:gd name="connsiteY25" fmla="*/ 3247132 h 4697965"/>
                <a:gd name="connsiteX26" fmla="*/ 739541 w 4062589"/>
                <a:gd name="connsiteY26" fmla="*/ 3416289 h 4697965"/>
                <a:gd name="connsiteX27" fmla="*/ 1307172 w 4062589"/>
                <a:gd name="connsiteY27" fmla="*/ 3614720 h 4697965"/>
                <a:gd name="connsiteX28" fmla="*/ 1362313 w 4062589"/>
                <a:gd name="connsiteY28" fmla="*/ 3653756 h 4697965"/>
                <a:gd name="connsiteX29" fmla="*/ 1430429 w 4062589"/>
                <a:gd name="connsiteY29" fmla="*/ 3722069 h 4697965"/>
                <a:gd name="connsiteX30" fmla="*/ 1446647 w 4062589"/>
                <a:gd name="connsiteY30" fmla="*/ 3852189 h 4697965"/>
                <a:gd name="connsiteX31" fmla="*/ 1569904 w 4062589"/>
                <a:gd name="connsiteY31" fmla="*/ 3643997 h 4697965"/>
                <a:gd name="connsiteX32" fmla="*/ 1920213 w 4062589"/>
                <a:gd name="connsiteY32" fmla="*/ 3279662 h 4697965"/>
                <a:gd name="connsiteX33" fmla="*/ 1978598 w 4062589"/>
                <a:gd name="connsiteY33" fmla="*/ 3227614 h 4697965"/>
                <a:gd name="connsiteX34" fmla="*/ 2033738 w 4062589"/>
                <a:gd name="connsiteY34" fmla="*/ 3234120 h 4697965"/>
                <a:gd name="connsiteX35" fmla="*/ 2092121 w 4062589"/>
                <a:gd name="connsiteY35" fmla="*/ 3292674 h 4697965"/>
                <a:gd name="connsiteX36" fmla="*/ 2221865 w 4062589"/>
                <a:gd name="connsiteY36" fmla="*/ 3663515 h 4697965"/>
                <a:gd name="connsiteX37" fmla="*/ 2358097 w 4062589"/>
                <a:gd name="connsiteY37" fmla="*/ 3741587 h 4697965"/>
                <a:gd name="connsiteX38" fmla="*/ 2507303 w 4062589"/>
                <a:gd name="connsiteY38" fmla="*/ 4099416 h 4697965"/>
                <a:gd name="connsiteX39" fmla="*/ 2851124 w 4062589"/>
                <a:gd name="connsiteY39" fmla="*/ 4317366 h 4697965"/>
                <a:gd name="connsiteX40" fmla="*/ 3032764 w 4062589"/>
                <a:gd name="connsiteY40" fmla="*/ 4535316 h 4697965"/>
                <a:gd name="connsiteX41" fmla="*/ 3087906 w 4062589"/>
                <a:gd name="connsiteY41" fmla="*/ 4606881 h 4697965"/>
                <a:gd name="connsiteX42" fmla="*/ 3120342 w 4062589"/>
                <a:gd name="connsiteY42" fmla="*/ 4694712 h 4697965"/>
                <a:gd name="connsiteX43" fmla="*/ 3240355 w 4062589"/>
                <a:gd name="connsiteY43" fmla="*/ 4697965 h 4697965"/>
                <a:gd name="connsiteX44" fmla="*/ 3185221 w 4062589"/>
                <a:gd name="connsiteY44" fmla="*/ 4610139 h 4697965"/>
                <a:gd name="connsiteX45" fmla="*/ 3279277 w 4062589"/>
                <a:gd name="connsiteY45" fmla="*/ 4590617 h 4697965"/>
                <a:gd name="connsiteX46" fmla="*/ 3389561 w 4062589"/>
                <a:gd name="connsiteY46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890962 w 4062589"/>
                <a:gd name="connsiteY4" fmla="*/ 1007923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97944 w 4062589"/>
                <a:gd name="connsiteY7" fmla="*/ 706972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485326 w 4062589"/>
                <a:gd name="connsiteY14" fmla="*/ 647203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989299 w 4062589"/>
                <a:gd name="connsiteY18" fmla="*/ 1949188 h 4697965"/>
                <a:gd name="connsiteX19" fmla="*/ 914696 w 4062589"/>
                <a:gd name="connsiteY19" fmla="*/ 1975212 h 4697965"/>
                <a:gd name="connsiteX20" fmla="*/ 0 w 4062589"/>
                <a:gd name="connsiteY20" fmla="*/ 2755930 h 4697965"/>
                <a:gd name="connsiteX21" fmla="*/ 25949 w 4062589"/>
                <a:gd name="connsiteY21" fmla="*/ 3009663 h 4697965"/>
                <a:gd name="connsiteX22" fmla="*/ 272462 w 4062589"/>
                <a:gd name="connsiteY22" fmla="*/ 3077976 h 4697965"/>
                <a:gd name="connsiteX23" fmla="*/ 447618 w 4062589"/>
                <a:gd name="connsiteY23" fmla="*/ 3136531 h 4697965"/>
                <a:gd name="connsiteX24" fmla="*/ 480053 w 4062589"/>
                <a:gd name="connsiteY24" fmla="*/ 3247132 h 4697965"/>
                <a:gd name="connsiteX25" fmla="*/ 739541 w 4062589"/>
                <a:gd name="connsiteY25" fmla="*/ 3416289 h 4697965"/>
                <a:gd name="connsiteX26" fmla="*/ 1307172 w 4062589"/>
                <a:gd name="connsiteY26" fmla="*/ 3614720 h 4697965"/>
                <a:gd name="connsiteX27" fmla="*/ 1362313 w 4062589"/>
                <a:gd name="connsiteY27" fmla="*/ 3653756 h 4697965"/>
                <a:gd name="connsiteX28" fmla="*/ 1430429 w 4062589"/>
                <a:gd name="connsiteY28" fmla="*/ 3722069 h 4697965"/>
                <a:gd name="connsiteX29" fmla="*/ 1446647 w 4062589"/>
                <a:gd name="connsiteY29" fmla="*/ 3852189 h 4697965"/>
                <a:gd name="connsiteX30" fmla="*/ 1569904 w 4062589"/>
                <a:gd name="connsiteY30" fmla="*/ 3643997 h 4697965"/>
                <a:gd name="connsiteX31" fmla="*/ 1920213 w 4062589"/>
                <a:gd name="connsiteY31" fmla="*/ 3279662 h 4697965"/>
                <a:gd name="connsiteX32" fmla="*/ 1978598 w 4062589"/>
                <a:gd name="connsiteY32" fmla="*/ 3227614 h 4697965"/>
                <a:gd name="connsiteX33" fmla="*/ 2033738 w 4062589"/>
                <a:gd name="connsiteY33" fmla="*/ 3234120 h 4697965"/>
                <a:gd name="connsiteX34" fmla="*/ 2092121 w 4062589"/>
                <a:gd name="connsiteY34" fmla="*/ 3292674 h 4697965"/>
                <a:gd name="connsiteX35" fmla="*/ 2221865 w 4062589"/>
                <a:gd name="connsiteY35" fmla="*/ 3663515 h 4697965"/>
                <a:gd name="connsiteX36" fmla="*/ 2358097 w 4062589"/>
                <a:gd name="connsiteY36" fmla="*/ 3741587 h 4697965"/>
                <a:gd name="connsiteX37" fmla="*/ 2507303 w 4062589"/>
                <a:gd name="connsiteY37" fmla="*/ 4099416 h 4697965"/>
                <a:gd name="connsiteX38" fmla="*/ 2851124 w 4062589"/>
                <a:gd name="connsiteY38" fmla="*/ 4317366 h 4697965"/>
                <a:gd name="connsiteX39" fmla="*/ 3032764 w 4062589"/>
                <a:gd name="connsiteY39" fmla="*/ 4535316 h 4697965"/>
                <a:gd name="connsiteX40" fmla="*/ 3087906 w 4062589"/>
                <a:gd name="connsiteY40" fmla="*/ 4606881 h 4697965"/>
                <a:gd name="connsiteX41" fmla="*/ 3120342 w 4062589"/>
                <a:gd name="connsiteY41" fmla="*/ 4694712 h 4697965"/>
                <a:gd name="connsiteX42" fmla="*/ 3240355 w 4062589"/>
                <a:gd name="connsiteY42" fmla="*/ 4697965 h 4697965"/>
                <a:gd name="connsiteX43" fmla="*/ 3185221 w 4062589"/>
                <a:gd name="connsiteY43" fmla="*/ 4610139 h 4697965"/>
                <a:gd name="connsiteX44" fmla="*/ 3279277 w 4062589"/>
                <a:gd name="connsiteY44" fmla="*/ 4590617 h 4697965"/>
                <a:gd name="connsiteX45" fmla="*/ 3389561 w 4062589"/>
                <a:gd name="connsiteY45" fmla="*/ 4606882 h 4697965"/>
                <a:gd name="connsiteX0" fmla="*/ 4062589 w 4062589"/>
                <a:gd name="connsiteY0" fmla="*/ 4603942 h 4697965"/>
                <a:gd name="connsiteX1" fmla="*/ 3149530 w 4062589"/>
                <a:gd name="connsiteY1" fmla="*/ 3465867 h 4697965"/>
                <a:gd name="connsiteX2" fmla="*/ 2727976 w 4062589"/>
                <a:gd name="connsiteY2" fmla="*/ 2832070 h 4697965"/>
                <a:gd name="connsiteX3" fmla="*/ 2326186 w 4062589"/>
                <a:gd name="connsiteY3" fmla="*/ 2037547 h 4697965"/>
                <a:gd name="connsiteX4" fmla="*/ 1890962 w 4062589"/>
                <a:gd name="connsiteY4" fmla="*/ 1007923 h 4697965"/>
                <a:gd name="connsiteX5" fmla="*/ 1735321 w 4062589"/>
                <a:gd name="connsiteY5" fmla="*/ 1018832 h 4697965"/>
                <a:gd name="connsiteX6" fmla="*/ 1657474 w 4062589"/>
                <a:gd name="connsiteY6" fmla="*/ 828531 h 4697965"/>
                <a:gd name="connsiteX7" fmla="*/ 1597944 w 4062589"/>
                <a:gd name="connsiteY7" fmla="*/ 706972 h 4697965"/>
                <a:gd name="connsiteX8" fmla="*/ 1795811 w 4062589"/>
                <a:gd name="connsiteY8" fmla="*/ 538250 h 4697965"/>
                <a:gd name="connsiteX9" fmla="*/ 1486719 w 4062589"/>
                <a:gd name="connsiteY9" fmla="*/ 35786 h 4697965"/>
                <a:gd name="connsiteX10" fmla="*/ 1295348 w 4062589"/>
                <a:gd name="connsiteY10" fmla="*/ 0 h 4697965"/>
                <a:gd name="connsiteX11" fmla="*/ 1222838 w 4062589"/>
                <a:gd name="connsiteY11" fmla="*/ 169802 h 4697965"/>
                <a:gd name="connsiteX12" fmla="*/ 1150934 w 4062589"/>
                <a:gd name="connsiteY12" fmla="*/ 725049 h 4697965"/>
                <a:gd name="connsiteX13" fmla="*/ 1244421 w 4062589"/>
                <a:gd name="connsiteY13" fmla="*/ 734097 h 4697965"/>
                <a:gd name="connsiteX14" fmla="*/ 1485326 w 4062589"/>
                <a:gd name="connsiteY14" fmla="*/ 647203 h 4697965"/>
                <a:gd name="connsiteX15" fmla="*/ 1433672 w 4062589"/>
                <a:gd name="connsiteY15" fmla="*/ 1337625 h 4697965"/>
                <a:gd name="connsiteX16" fmla="*/ 1576390 w 4062589"/>
                <a:gd name="connsiteY16" fmla="*/ 1682442 h 4697965"/>
                <a:gd name="connsiteX17" fmla="*/ 1274736 w 4062589"/>
                <a:gd name="connsiteY17" fmla="*/ 1819068 h 4697965"/>
                <a:gd name="connsiteX18" fmla="*/ 989299 w 4062589"/>
                <a:gd name="connsiteY18" fmla="*/ 1949188 h 4697965"/>
                <a:gd name="connsiteX19" fmla="*/ 914696 w 4062589"/>
                <a:gd name="connsiteY19" fmla="*/ 1975212 h 4697965"/>
                <a:gd name="connsiteX20" fmla="*/ 0 w 4062589"/>
                <a:gd name="connsiteY20" fmla="*/ 2755930 h 4697965"/>
                <a:gd name="connsiteX21" fmla="*/ 272462 w 4062589"/>
                <a:gd name="connsiteY21" fmla="*/ 3077976 h 4697965"/>
                <a:gd name="connsiteX22" fmla="*/ 447618 w 4062589"/>
                <a:gd name="connsiteY22" fmla="*/ 3136531 h 4697965"/>
                <a:gd name="connsiteX23" fmla="*/ 480053 w 4062589"/>
                <a:gd name="connsiteY23" fmla="*/ 3247132 h 4697965"/>
                <a:gd name="connsiteX24" fmla="*/ 739541 w 4062589"/>
                <a:gd name="connsiteY24" fmla="*/ 3416289 h 4697965"/>
                <a:gd name="connsiteX25" fmla="*/ 1307172 w 4062589"/>
                <a:gd name="connsiteY25" fmla="*/ 3614720 h 4697965"/>
                <a:gd name="connsiteX26" fmla="*/ 1362313 w 4062589"/>
                <a:gd name="connsiteY26" fmla="*/ 3653756 h 4697965"/>
                <a:gd name="connsiteX27" fmla="*/ 1430429 w 4062589"/>
                <a:gd name="connsiteY27" fmla="*/ 3722069 h 4697965"/>
                <a:gd name="connsiteX28" fmla="*/ 1446647 w 4062589"/>
                <a:gd name="connsiteY28" fmla="*/ 3852189 h 4697965"/>
                <a:gd name="connsiteX29" fmla="*/ 1569904 w 4062589"/>
                <a:gd name="connsiteY29" fmla="*/ 3643997 h 4697965"/>
                <a:gd name="connsiteX30" fmla="*/ 1920213 w 4062589"/>
                <a:gd name="connsiteY30" fmla="*/ 3279662 h 4697965"/>
                <a:gd name="connsiteX31" fmla="*/ 1978598 w 4062589"/>
                <a:gd name="connsiteY31" fmla="*/ 3227614 h 4697965"/>
                <a:gd name="connsiteX32" fmla="*/ 2033738 w 4062589"/>
                <a:gd name="connsiteY32" fmla="*/ 3234120 h 4697965"/>
                <a:gd name="connsiteX33" fmla="*/ 2092121 w 4062589"/>
                <a:gd name="connsiteY33" fmla="*/ 3292674 h 4697965"/>
                <a:gd name="connsiteX34" fmla="*/ 2221865 w 4062589"/>
                <a:gd name="connsiteY34" fmla="*/ 3663515 h 4697965"/>
                <a:gd name="connsiteX35" fmla="*/ 2358097 w 4062589"/>
                <a:gd name="connsiteY35" fmla="*/ 3741587 h 4697965"/>
                <a:gd name="connsiteX36" fmla="*/ 2507303 w 4062589"/>
                <a:gd name="connsiteY36" fmla="*/ 4099416 h 4697965"/>
                <a:gd name="connsiteX37" fmla="*/ 2851124 w 4062589"/>
                <a:gd name="connsiteY37" fmla="*/ 4317366 h 4697965"/>
                <a:gd name="connsiteX38" fmla="*/ 3032764 w 4062589"/>
                <a:gd name="connsiteY38" fmla="*/ 4535316 h 4697965"/>
                <a:gd name="connsiteX39" fmla="*/ 3087906 w 4062589"/>
                <a:gd name="connsiteY39" fmla="*/ 4606881 h 4697965"/>
                <a:gd name="connsiteX40" fmla="*/ 3120342 w 4062589"/>
                <a:gd name="connsiteY40" fmla="*/ 4694712 h 4697965"/>
                <a:gd name="connsiteX41" fmla="*/ 3240355 w 4062589"/>
                <a:gd name="connsiteY41" fmla="*/ 4697965 h 4697965"/>
                <a:gd name="connsiteX42" fmla="*/ 3185221 w 4062589"/>
                <a:gd name="connsiteY42" fmla="*/ 4610139 h 4697965"/>
                <a:gd name="connsiteX43" fmla="*/ 3279277 w 4062589"/>
                <a:gd name="connsiteY43" fmla="*/ 4590617 h 4697965"/>
                <a:gd name="connsiteX44" fmla="*/ 3389561 w 4062589"/>
                <a:gd name="connsiteY44" fmla="*/ 4606882 h 4697965"/>
                <a:gd name="connsiteX0" fmla="*/ 3790127 w 3790127"/>
                <a:gd name="connsiteY0" fmla="*/ 4603942 h 4697965"/>
                <a:gd name="connsiteX1" fmla="*/ 2877068 w 3790127"/>
                <a:gd name="connsiteY1" fmla="*/ 3465867 h 4697965"/>
                <a:gd name="connsiteX2" fmla="*/ 2455514 w 3790127"/>
                <a:gd name="connsiteY2" fmla="*/ 2832070 h 4697965"/>
                <a:gd name="connsiteX3" fmla="*/ 2053724 w 3790127"/>
                <a:gd name="connsiteY3" fmla="*/ 2037547 h 4697965"/>
                <a:gd name="connsiteX4" fmla="*/ 1618500 w 3790127"/>
                <a:gd name="connsiteY4" fmla="*/ 1007923 h 4697965"/>
                <a:gd name="connsiteX5" fmla="*/ 1462859 w 3790127"/>
                <a:gd name="connsiteY5" fmla="*/ 1018832 h 4697965"/>
                <a:gd name="connsiteX6" fmla="*/ 1385012 w 3790127"/>
                <a:gd name="connsiteY6" fmla="*/ 828531 h 4697965"/>
                <a:gd name="connsiteX7" fmla="*/ 1325482 w 3790127"/>
                <a:gd name="connsiteY7" fmla="*/ 706972 h 4697965"/>
                <a:gd name="connsiteX8" fmla="*/ 1523349 w 3790127"/>
                <a:gd name="connsiteY8" fmla="*/ 538250 h 4697965"/>
                <a:gd name="connsiteX9" fmla="*/ 1214257 w 3790127"/>
                <a:gd name="connsiteY9" fmla="*/ 35786 h 4697965"/>
                <a:gd name="connsiteX10" fmla="*/ 1022886 w 3790127"/>
                <a:gd name="connsiteY10" fmla="*/ 0 h 4697965"/>
                <a:gd name="connsiteX11" fmla="*/ 950376 w 3790127"/>
                <a:gd name="connsiteY11" fmla="*/ 169802 h 4697965"/>
                <a:gd name="connsiteX12" fmla="*/ 878472 w 3790127"/>
                <a:gd name="connsiteY12" fmla="*/ 725049 h 4697965"/>
                <a:gd name="connsiteX13" fmla="*/ 971959 w 3790127"/>
                <a:gd name="connsiteY13" fmla="*/ 734097 h 4697965"/>
                <a:gd name="connsiteX14" fmla="*/ 1212864 w 3790127"/>
                <a:gd name="connsiteY14" fmla="*/ 647203 h 4697965"/>
                <a:gd name="connsiteX15" fmla="*/ 1161210 w 3790127"/>
                <a:gd name="connsiteY15" fmla="*/ 1337625 h 4697965"/>
                <a:gd name="connsiteX16" fmla="*/ 1303928 w 3790127"/>
                <a:gd name="connsiteY16" fmla="*/ 1682442 h 4697965"/>
                <a:gd name="connsiteX17" fmla="*/ 1002274 w 3790127"/>
                <a:gd name="connsiteY17" fmla="*/ 1819068 h 4697965"/>
                <a:gd name="connsiteX18" fmla="*/ 716837 w 3790127"/>
                <a:gd name="connsiteY18" fmla="*/ 1949188 h 4697965"/>
                <a:gd name="connsiteX19" fmla="*/ 642234 w 3790127"/>
                <a:gd name="connsiteY19" fmla="*/ 1975212 h 4697965"/>
                <a:gd name="connsiteX20" fmla="*/ 0 w 3790127"/>
                <a:gd name="connsiteY20" fmla="*/ 3077976 h 4697965"/>
                <a:gd name="connsiteX21" fmla="*/ 175156 w 3790127"/>
                <a:gd name="connsiteY21" fmla="*/ 3136531 h 4697965"/>
                <a:gd name="connsiteX22" fmla="*/ 207591 w 3790127"/>
                <a:gd name="connsiteY22" fmla="*/ 3247132 h 4697965"/>
                <a:gd name="connsiteX23" fmla="*/ 467079 w 3790127"/>
                <a:gd name="connsiteY23" fmla="*/ 3416289 h 4697965"/>
                <a:gd name="connsiteX24" fmla="*/ 1034710 w 3790127"/>
                <a:gd name="connsiteY24" fmla="*/ 3614720 h 4697965"/>
                <a:gd name="connsiteX25" fmla="*/ 1089851 w 3790127"/>
                <a:gd name="connsiteY25" fmla="*/ 3653756 h 4697965"/>
                <a:gd name="connsiteX26" fmla="*/ 1157967 w 3790127"/>
                <a:gd name="connsiteY26" fmla="*/ 3722069 h 4697965"/>
                <a:gd name="connsiteX27" fmla="*/ 1174185 w 3790127"/>
                <a:gd name="connsiteY27" fmla="*/ 3852189 h 4697965"/>
                <a:gd name="connsiteX28" fmla="*/ 1297442 w 3790127"/>
                <a:gd name="connsiteY28" fmla="*/ 3643997 h 4697965"/>
                <a:gd name="connsiteX29" fmla="*/ 1647751 w 3790127"/>
                <a:gd name="connsiteY29" fmla="*/ 3279662 h 4697965"/>
                <a:gd name="connsiteX30" fmla="*/ 1706136 w 3790127"/>
                <a:gd name="connsiteY30" fmla="*/ 3227614 h 4697965"/>
                <a:gd name="connsiteX31" fmla="*/ 1761276 w 3790127"/>
                <a:gd name="connsiteY31" fmla="*/ 3234120 h 4697965"/>
                <a:gd name="connsiteX32" fmla="*/ 1819659 w 3790127"/>
                <a:gd name="connsiteY32" fmla="*/ 3292674 h 4697965"/>
                <a:gd name="connsiteX33" fmla="*/ 1949403 w 3790127"/>
                <a:gd name="connsiteY33" fmla="*/ 3663515 h 4697965"/>
                <a:gd name="connsiteX34" fmla="*/ 2085635 w 3790127"/>
                <a:gd name="connsiteY34" fmla="*/ 3741587 h 4697965"/>
                <a:gd name="connsiteX35" fmla="*/ 2234841 w 3790127"/>
                <a:gd name="connsiteY35" fmla="*/ 4099416 h 4697965"/>
                <a:gd name="connsiteX36" fmla="*/ 2578662 w 3790127"/>
                <a:gd name="connsiteY36" fmla="*/ 4317366 h 4697965"/>
                <a:gd name="connsiteX37" fmla="*/ 2760302 w 3790127"/>
                <a:gd name="connsiteY37" fmla="*/ 4535316 h 4697965"/>
                <a:gd name="connsiteX38" fmla="*/ 2815444 w 3790127"/>
                <a:gd name="connsiteY38" fmla="*/ 4606881 h 4697965"/>
                <a:gd name="connsiteX39" fmla="*/ 2847880 w 3790127"/>
                <a:gd name="connsiteY39" fmla="*/ 4694712 h 4697965"/>
                <a:gd name="connsiteX40" fmla="*/ 2967893 w 3790127"/>
                <a:gd name="connsiteY40" fmla="*/ 4697965 h 4697965"/>
                <a:gd name="connsiteX41" fmla="*/ 2912759 w 3790127"/>
                <a:gd name="connsiteY41" fmla="*/ 4610139 h 4697965"/>
                <a:gd name="connsiteX42" fmla="*/ 3006815 w 3790127"/>
                <a:gd name="connsiteY42" fmla="*/ 4590617 h 4697965"/>
                <a:gd name="connsiteX43" fmla="*/ 3117099 w 3790127"/>
                <a:gd name="connsiteY43" fmla="*/ 4606882 h 4697965"/>
                <a:gd name="connsiteX0" fmla="*/ 3614972 w 3614972"/>
                <a:gd name="connsiteY0" fmla="*/ 4603942 h 4697965"/>
                <a:gd name="connsiteX1" fmla="*/ 2701913 w 3614972"/>
                <a:gd name="connsiteY1" fmla="*/ 3465867 h 4697965"/>
                <a:gd name="connsiteX2" fmla="*/ 2280359 w 3614972"/>
                <a:gd name="connsiteY2" fmla="*/ 2832070 h 4697965"/>
                <a:gd name="connsiteX3" fmla="*/ 1878569 w 3614972"/>
                <a:gd name="connsiteY3" fmla="*/ 2037547 h 4697965"/>
                <a:gd name="connsiteX4" fmla="*/ 1443345 w 3614972"/>
                <a:gd name="connsiteY4" fmla="*/ 1007923 h 4697965"/>
                <a:gd name="connsiteX5" fmla="*/ 1287704 w 3614972"/>
                <a:gd name="connsiteY5" fmla="*/ 1018832 h 4697965"/>
                <a:gd name="connsiteX6" fmla="*/ 1209857 w 3614972"/>
                <a:gd name="connsiteY6" fmla="*/ 828531 h 4697965"/>
                <a:gd name="connsiteX7" fmla="*/ 1150327 w 3614972"/>
                <a:gd name="connsiteY7" fmla="*/ 706972 h 4697965"/>
                <a:gd name="connsiteX8" fmla="*/ 1348194 w 3614972"/>
                <a:gd name="connsiteY8" fmla="*/ 538250 h 4697965"/>
                <a:gd name="connsiteX9" fmla="*/ 1039102 w 3614972"/>
                <a:gd name="connsiteY9" fmla="*/ 35786 h 4697965"/>
                <a:gd name="connsiteX10" fmla="*/ 847731 w 3614972"/>
                <a:gd name="connsiteY10" fmla="*/ 0 h 4697965"/>
                <a:gd name="connsiteX11" fmla="*/ 775221 w 3614972"/>
                <a:gd name="connsiteY11" fmla="*/ 169802 h 4697965"/>
                <a:gd name="connsiteX12" fmla="*/ 703317 w 3614972"/>
                <a:gd name="connsiteY12" fmla="*/ 725049 h 4697965"/>
                <a:gd name="connsiteX13" fmla="*/ 796804 w 3614972"/>
                <a:gd name="connsiteY13" fmla="*/ 734097 h 4697965"/>
                <a:gd name="connsiteX14" fmla="*/ 1037709 w 3614972"/>
                <a:gd name="connsiteY14" fmla="*/ 647203 h 4697965"/>
                <a:gd name="connsiteX15" fmla="*/ 986055 w 3614972"/>
                <a:gd name="connsiteY15" fmla="*/ 1337625 h 4697965"/>
                <a:gd name="connsiteX16" fmla="*/ 1128773 w 3614972"/>
                <a:gd name="connsiteY16" fmla="*/ 1682442 h 4697965"/>
                <a:gd name="connsiteX17" fmla="*/ 827119 w 3614972"/>
                <a:gd name="connsiteY17" fmla="*/ 1819068 h 4697965"/>
                <a:gd name="connsiteX18" fmla="*/ 541682 w 3614972"/>
                <a:gd name="connsiteY18" fmla="*/ 1949188 h 4697965"/>
                <a:gd name="connsiteX19" fmla="*/ 467079 w 3614972"/>
                <a:gd name="connsiteY19" fmla="*/ 1975212 h 4697965"/>
                <a:gd name="connsiteX20" fmla="*/ 1 w 3614972"/>
                <a:gd name="connsiteY20" fmla="*/ 3136531 h 4697965"/>
                <a:gd name="connsiteX21" fmla="*/ 32436 w 3614972"/>
                <a:gd name="connsiteY21" fmla="*/ 3247132 h 4697965"/>
                <a:gd name="connsiteX22" fmla="*/ 291924 w 3614972"/>
                <a:gd name="connsiteY22" fmla="*/ 3416289 h 4697965"/>
                <a:gd name="connsiteX23" fmla="*/ 859555 w 3614972"/>
                <a:gd name="connsiteY23" fmla="*/ 3614720 h 4697965"/>
                <a:gd name="connsiteX24" fmla="*/ 914696 w 3614972"/>
                <a:gd name="connsiteY24" fmla="*/ 3653756 h 4697965"/>
                <a:gd name="connsiteX25" fmla="*/ 982812 w 3614972"/>
                <a:gd name="connsiteY25" fmla="*/ 3722069 h 4697965"/>
                <a:gd name="connsiteX26" fmla="*/ 999030 w 3614972"/>
                <a:gd name="connsiteY26" fmla="*/ 3852189 h 4697965"/>
                <a:gd name="connsiteX27" fmla="*/ 1122287 w 3614972"/>
                <a:gd name="connsiteY27" fmla="*/ 3643997 h 4697965"/>
                <a:gd name="connsiteX28" fmla="*/ 1472596 w 3614972"/>
                <a:gd name="connsiteY28" fmla="*/ 3279662 h 4697965"/>
                <a:gd name="connsiteX29" fmla="*/ 1530981 w 3614972"/>
                <a:gd name="connsiteY29" fmla="*/ 3227614 h 4697965"/>
                <a:gd name="connsiteX30" fmla="*/ 1586121 w 3614972"/>
                <a:gd name="connsiteY30" fmla="*/ 3234120 h 4697965"/>
                <a:gd name="connsiteX31" fmla="*/ 1644504 w 3614972"/>
                <a:gd name="connsiteY31" fmla="*/ 3292674 h 4697965"/>
                <a:gd name="connsiteX32" fmla="*/ 1774248 w 3614972"/>
                <a:gd name="connsiteY32" fmla="*/ 3663515 h 4697965"/>
                <a:gd name="connsiteX33" fmla="*/ 1910480 w 3614972"/>
                <a:gd name="connsiteY33" fmla="*/ 3741587 h 4697965"/>
                <a:gd name="connsiteX34" fmla="*/ 2059686 w 3614972"/>
                <a:gd name="connsiteY34" fmla="*/ 4099416 h 4697965"/>
                <a:gd name="connsiteX35" fmla="*/ 2403507 w 3614972"/>
                <a:gd name="connsiteY35" fmla="*/ 4317366 h 4697965"/>
                <a:gd name="connsiteX36" fmla="*/ 2585147 w 3614972"/>
                <a:gd name="connsiteY36" fmla="*/ 4535316 h 4697965"/>
                <a:gd name="connsiteX37" fmla="*/ 2640289 w 3614972"/>
                <a:gd name="connsiteY37" fmla="*/ 4606881 h 4697965"/>
                <a:gd name="connsiteX38" fmla="*/ 2672725 w 3614972"/>
                <a:gd name="connsiteY38" fmla="*/ 4694712 h 4697965"/>
                <a:gd name="connsiteX39" fmla="*/ 2792738 w 3614972"/>
                <a:gd name="connsiteY39" fmla="*/ 4697965 h 4697965"/>
                <a:gd name="connsiteX40" fmla="*/ 2737604 w 3614972"/>
                <a:gd name="connsiteY40" fmla="*/ 4610139 h 4697965"/>
                <a:gd name="connsiteX41" fmla="*/ 2831660 w 3614972"/>
                <a:gd name="connsiteY41" fmla="*/ 4590617 h 4697965"/>
                <a:gd name="connsiteX42" fmla="*/ 2941944 w 3614972"/>
                <a:gd name="connsiteY42" fmla="*/ 4606882 h 4697965"/>
                <a:gd name="connsiteX0" fmla="*/ 3614971 w 3614971"/>
                <a:gd name="connsiteY0" fmla="*/ 4603942 h 4697965"/>
                <a:gd name="connsiteX1" fmla="*/ 2701912 w 3614971"/>
                <a:gd name="connsiteY1" fmla="*/ 3465867 h 4697965"/>
                <a:gd name="connsiteX2" fmla="*/ 2280358 w 3614971"/>
                <a:gd name="connsiteY2" fmla="*/ 2832070 h 4697965"/>
                <a:gd name="connsiteX3" fmla="*/ 1878568 w 3614971"/>
                <a:gd name="connsiteY3" fmla="*/ 2037547 h 4697965"/>
                <a:gd name="connsiteX4" fmla="*/ 1443344 w 3614971"/>
                <a:gd name="connsiteY4" fmla="*/ 1007923 h 4697965"/>
                <a:gd name="connsiteX5" fmla="*/ 1287703 w 3614971"/>
                <a:gd name="connsiteY5" fmla="*/ 1018832 h 4697965"/>
                <a:gd name="connsiteX6" fmla="*/ 1209856 w 3614971"/>
                <a:gd name="connsiteY6" fmla="*/ 828531 h 4697965"/>
                <a:gd name="connsiteX7" fmla="*/ 1150326 w 3614971"/>
                <a:gd name="connsiteY7" fmla="*/ 706972 h 4697965"/>
                <a:gd name="connsiteX8" fmla="*/ 1348193 w 3614971"/>
                <a:gd name="connsiteY8" fmla="*/ 538250 h 4697965"/>
                <a:gd name="connsiteX9" fmla="*/ 1039101 w 3614971"/>
                <a:gd name="connsiteY9" fmla="*/ 35786 h 4697965"/>
                <a:gd name="connsiteX10" fmla="*/ 847730 w 3614971"/>
                <a:gd name="connsiteY10" fmla="*/ 0 h 4697965"/>
                <a:gd name="connsiteX11" fmla="*/ 775220 w 3614971"/>
                <a:gd name="connsiteY11" fmla="*/ 169802 h 4697965"/>
                <a:gd name="connsiteX12" fmla="*/ 703316 w 3614971"/>
                <a:gd name="connsiteY12" fmla="*/ 725049 h 4697965"/>
                <a:gd name="connsiteX13" fmla="*/ 796803 w 3614971"/>
                <a:gd name="connsiteY13" fmla="*/ 734097 h 4697965"/>
                <a:gd name="connsiteX14" fmla="*/ 1037708 w 3614971"/>
                <a:gd name="connsiteY14" fmla="*/ 647203 h 4697965"/>
                <a:gd name="connsiteX15" fmla="*/ 986054 w 3614971"/>
                <a:gd name="connsiteY15" fmla="*/ 1337625 h 4697965"/>
                <a:gd name="connsiteX16" fmla="*/ 1128772 w 3614971"/>
                <a:gd name="connsiteY16" fmla="*/ 1682442 h 4697965"/>
                <a:gd name="connsiteX17" fmla="*/ 827118 w 3614971"/>
                <a:gd name="connsiteY17" fmla="*/ 1819068 h 4697965"/>
                <a:gd name="connsiteX18" fmla="*/ 541681 w 3614971"/>
                <a:gd name="connsiteY18" fmla="*/ 1949188 h 4697965"/>
                <a:gd name="connsiteX19" fmla="*/ 467078 w 3614971"/>
                <a:gd name="connsiteY19" fmla="*/ 1975212 h 4697965"/>
                <a:gd name="connsiteX20" fmla="*/ 0 w 3614971"/>
                <a:gd name="connsiteY20" fmla="*/ 3136531 h 4697965"/>
                <a:gd name="connsiteX21" fmla="*/ 291923 w 3614971"/>
                <a:gd name="connsiteY21" fmla="*/ 3416289 h 4697965"/>
                <a:gd name="connsiteX22" fmla="*/ 859554 w 3614971"/>
                <a:gd name="connsiteY22" fmla="*/ 3614720 h 4697965"/>
                <a:gd name="connsiteX23" fmla="*/ 914695 w 3614971"/>
                <a:gd name="connsiteY23" fmla="*/ 3653756 h 4697965"/>
                <a:gd name="connsiteX24" fmla="*/ 982811 w 3614971"/>
                <a:gd name="connsiteY24" fmla="*/ 3722069 h 4697965"/>
                <a:gd name="connsiteX25" fmla="*/ 999029 w 3614971"/>
                <a:gd name="connsiteY25" fmla="*/ 3852189 h 4697965"/>
                <a:gd name="connsiteX26" fmla="*/ 1122286 w 3614971"/>
                <a:gd name="connsiteY26" fmla="*/ 3643997 h 4697965"/>
                <a:gd name="connsiteX27" fmla="*/ 1472595 w 3614971"/>
                <a:gd name="connsiteY27" fmla="*/ 3279662 h 4697965"/>
                <a:gd name="connsiteX28" fmla="*/ 1530980 w 3614971"/>
                <a:gd name="connsiteY28" fmla="*/ 3227614 h 4697965"/>
                <a:gd name="connsiteX29" fmla="*/ 1586120 w 3614971"/>
                <a:gd name="connsiteY29" fmla="*/ 3234120 h 4697965"/>
                <a:gd name="connsiteX30" fmla="*/ 1644503 w 3614971"/>
                <a:gd name="connsiteY30" fmla="*/ 3292674 h 4697965"/>
                <a:gd name="connsiteX31" fmla="*/ 1774247 w 3614971"/>
                <a:gd name="connsiteY31" fmla="*/ 3663515 h 4697965"/>
                <a:gd name="connsiteX32" fmla="*/ 1910479 w 3614971"/>
                <a:gd name="connsiteY32" fmla="*/ 3741587 h 4697965"/>
                <a:gd name="connsiteX33" fmla="*/ 2059685 w 3614971"/>
                <a:gd name="connsiteY33" fmla="*/ 4099416 h 4697965"/>
                <a:gd name="connsiteX34" fmla="*/ 2403506 w 3614971"/>
                <a:gd name="connsiteY34" fmla="*/ 4317366 h 4697965"/>
                <a:gd name="connsiteX35" fmla="*/ 2585146 w 3614971"/>
                <a:gd name="connsiteY35" fmla="*/ 4535316 h 4697965"/>
                <a:gd name="connsiteX36" fmla="*/ 2640288 w 3614971"/>
                <a:gd name="connsiteY36" fmla="*/ 4606881 h 4697965"/>
                <a:gd name="connsiteX37" fmla="*/ 2672724 w 3614971"/>
                <a:gd name="connsiteY37" fmla="*/ 4694712 h 4697965"/>
                <a:gd name="connsiteX38" fmla="*/ 2792737 w 3614971"/>
                <a:gd name="connsiteY38" fmla="*/ 4697965 h 4697965"/>
                <a:gd name="connsiteX39" fmla="*/ 2737603 w 3614971"/>
                <a:gd name="connsiteY39" fmla="*/ 4610139 h 4697965"/>
                <a:gd name="connsiteX40" fmla="*/ 2831659 w 3614971"/>
                <a:gd name="connsiteY40" fmla="*/ 4590617 h 4697965"/>
                <a:gd name="connsiteX41" fmla="*/ 2941943 w 3614971"/>
                <a:gd name="connsiteY41" fmla="*/ 4606882 h 4697965"/>
                <a:gd name="connsiteX0" fmla="*/ 3323048 w 3323048"/>
                <a:gd name="connsiteY0" fmla="*/ 4603942 h 4697965"/>
                <a:gd name="connsiteX1" fmla="*/ 2409989 w 3323048"/>
                <a:gd name="connsiteY1" fmla="*/ 3465867 h 4697965"/>
                <a:gd name="connsiteX2" fmla="*/ 1988435 w 3323048"/>
                <a:gd name="connsiteY2" fmla="*/ 2832070 h 4697965"/>
                <a:gd name="connsiteX3" fmla="*/ 1586645 w 3323048"/>
                <a:gd name="connsiteY3" fmla="*/ 2037547 h 4697965"/>
                <a:gd name="connsiteX4" fmla="*/ 1151421 w 3323048"/>
                <a:gd name="connsiteY4" fmla="*/ 1007923 h 4697965"/>
                <a:gd name="connsiteX5" fmla="*/ 995780 w 3323048"/>
                <a:gd name="connsiteY5" fmla="*/ 1018832 h 4697965"/>
                <a:gd name="connsiteX6" fmla="*/ 917933 w 3323048"/>
                <a:gd name="connsiteY6" fmla="*/ 828531 h 4697965"/>
                <a:gd name="connsiteX7" fmla="*/ 858403 w 3323048"/>
                <a:gd name="connsiteY7" fmla="*/ 706972 h 4697965"/>
                <a:gd name="connsiteX8" fmla="*/ 1056270 w 3323048"/>
                <a:gd name="connsiteY8" fmla="*/ 538250 h 4697965"/>
                <a:gd name="connsiteX9" fmla="*/ 747178 w 3323048"/>
                <a:gd name="connsiteY9" fmla="*/ 35786 h 4697965"/>
                <a:gd name="connsiteX10" fmla="*/ 555807 w 3323048"/>
                <a:gd name="connsiteY10" fmla="*/ 0 h 4697965"/>
                <a:gd name="connsiteX11" fmla="*/ 483297 w 3323048"/>
                <a:gd name="connsiteY11" fmla="*/ 169802 h 4697965"/>
                <a:gd name="connsiteX12" fmla="*/ 411393 w 3323048"/>
                <a:gd name="connsiteY12" fmla="*/ 725049 h 4697965"/>
                <a:gd name="connsiteX13" fmla="*/ 504880 w 3323048"/>
                <a:gd name="connsiteY13" fmla="*/ 734097 h 4697965"/>
                <a:gd name="connsiteX14" fmla="*/ 745785 w 3323048"/>
                <a:gd name="connsiteY14" fmla="*/ 647203 h 4697965"/>
                <a:gd name="connsiteX15" fmla="*/ 694131 w 3323048"/>
                <a:gd name="connsiteY15" fmla="*/ 1337625 h 4697965"/>
                <a:gd name="connsiteX16" fmla="*/ 836849 w 3323048"/>
                <a:gd name="connsiteY16" fmla="*/ 1682442 h 4697965"/>
                <a:gd name="connsiteX17" fmla="*/ 535195 w 3323048"/>
                <a:gd name="connsiteY17" fmla="*/ 1819068 h 4697965"/>
                <a:gd name="connsiteX18" fmla="*/ 249758 w 3323048"/>
                <a:gd name="connsiteY18" fmla="*/ 1949188 h 4697965"/>
                <a:gd name="connsiteX19" fmla="*/ 175155 w 3323048"/>
                <a:gd name="connsiteY19" fmla="*/ 1975212 h 4697965"/>
                <a:gd name="connsiteX20" fmla="*/ 0 w 3323048"/>
                <a:gd name="connsiteY20" fmla="*/ 3416289 h 4697965"/>
                <a:gd name="connsiteX21" fmla="*/ 567631 w 3323048"/>
                <a:gd name="connsiteY21" fmla="*/ 3614720 h 4697965"/>
                <a:gd name="connsiteX22" fmla="*/ 622772 w 3323048"/>
                <a:gd name="connsiteY22" fmla="*/ 3653756 h 4697965"/>
                <a:gd name="connsiteX23" fmla="*/ 690888 w 3323048"/>
                <a:gd name="connsiteY23" fmla="*/ 3722069 h 4697965"/>
                <a:gd name="connsiteX24" fmla="*/ 707106 w 3323048"/>
                <a:gd name="connsiteY24" fmla="*/ 3852189 h 4697965"/>
                <a:gd name="connsiteX25" fmla="*/ 830363 w 3323048"/>
                <a:gd name="connsiteY25" fmla="*/ 3643997 h 4697965"/>
                <a:gd name="connsiteX26" fmla="*/ 1180672 w 3323048"/>
                <a:gd name="connsiteY26" fmla="*/ 3279662 h 4697965"/>
                <a:gd name="connsiteX27" fmla="*/ 1239057 w 3323048"/>
                <a:gd name="connsiteY27" fmla="*/ 3227614 h 4697965"/>
                <a:gd name="connsiteX28" fmla="*/ 1294197 w 3323048"/>
                <a:gd name="connsiteY28" fmla="*/ 3234120 h 4697965"/>
                <a:gd name="connsiteX29" fmla="*/ 1352580 w 3323048"/>
                <a:gd name="connsiteY29" fmla="*/ 3292674 h 4697965"/>
                <a:gd name="connsiteX30" fmla="*/ 1482324 w 3323048"/>
                <a:gd name="connsiteY30" fmla="*/ 3663515 h 4697965"/>
                <a:gd name="connsiteX31" fmla="*/ 1618556 w 3323048"/>
                <a:gd name="connsiteY31" fmla="*/ 3741587 h 4697965"/>
                <a:gd name="connsiteX32" fmla="*/ 1767762 w 3323048"/>
                <a:gd name="connsiteY32" fmla="*/ 4099416 h 4697965"/>
                <a:gd name="connsiteX33" fmla="*/ 2111583 w 3323048"/>
                <a:gd name="connsiteY33" fmla="*/ 4317366 h 4697965"/>
                <a:gd name="connsiteX34" fmla="*/ 2293223 w 3323048"/>
                <a:gd name="connsiteY34" fmla="*/ 4535316 h 4697965"/>
                <a:gd name="connsiteX35" fmla="*/ 2348365 w 3323048"/>
                <a:gd name="connsiteY35" fmla="*/ 4606881 h 4697965"/>
                <a:gd name="connsiteX36" fmla="*/ 2380801 w 3323048"/>
                <a:gd name="connsiteY36" fmla="*/ 4694712 h 4697965"/>
                <a:gd name="connsiteX37" fmla="*/ 2500814 w 3323048"/>
                <a:gd name="connsiteY37" fmla="*/ 4697965 h 4697965"/>
                <a:gd name="connsiteX38" fmla="*/ 2445680 w 3323048"/>
                <a:gd name="connsiteY38" fmla="*/ 4610139 h 4697965"/>
                <a:gd name="connsiteX39" fmla="*/ 2539736 w 3323048"/>
                <a:gd name="connsiteY39" fmla="*/ 4590617 h 4697965"/>
                <a:gd name="connsiteX40" fmla="*/ 2650020 w 3323048"/>
                <a:gd name="connsiteY40" fmla="*/ 4606882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392476 w 3147893"/>
                <a:gd name="connsiteY20" fmla="*/ 3614720 h 4697965"/>
                <a:gd name="connsiteX21" fmla="*/ 447617 w 3147893"/>
                <a:gd name="connsiteY21" fmla="*/ 3653756 h 4697965"/>
                <a:gd name="connsiteX22" fmla="*/ 515733 w 3147893"/>
                <a:gd name="connsiteY22" fmla="*/ 3722069 h 4697965"/>
                <a:gd name="connsiteX23" fmla="*/ 531951 w 3147893"/>
                <a:gd name="connsiteY23" fmla="*/ 3852189 h 4697965"/>
                <a:gd name="connsiteX24" fmla="*/ 655208 w 3147893"/>
                <a:gd name="connsiteY24" fmla="*/ 3643997 h 4697965"/>
                <a:gd name="connsiteX25" fmla="*/ 1005517 w 3147893"/>
                <a:gd name="connsiteY25" fmla="*/ 3279662 h 4697965"/>
                <a:gd name="connsiteX26" fmla="*/ 1063902 w 3147893"/>
                <a:gd name="connsiteY26" fmla="*/ 3227614 h 4697965"/>
                <a:gd name="connsiteX27" fmla="*/ 1119042 w 3147893"/>
                <a:gd name="connsiteY27" fmla="*/ 3234120 h 4697965"/>
                <a:gd name="connsiteX28" fmla="*/ 1177425 w 3147893"/>
                <a:gd name="connsiteY28" fmla="*/ 3292674 h 4697965"/>
                <a:gd name="connsiteX29" fmla="*/ 1307169 w 3147893"/>
                <a:gd name="connsiteY29" fmla="*/ 3663515 h 4697965"/>
                <a:gd name="connsiteX30" fmla="*/ 1443401 w 3147893"/>
                <a:gd name="connsiteY30" fmla="*/ 3741587 h 4697965"/>
                <a:gd name="connsiteX31" fmla="*/ 1592607 w 3147893"/>
                <a:gd name="connsiteY31" fmla="*/ 4099416 h 4697965"/>
                <a:gd name="connsiteX32" fmla="*/ 1936428 w 3147893"/>
                <a:gd name="connsiteY32" fmla="*/ 4317366 h 4697965"/>
                <a:gd name="connsiteX33" fmla="*/ 2118068 w 3147893"/>
                <a:gd name="connsiteY33" fmla="*/ 4535316 h 4697965"/>
                <a:gd name="connsiteX34" fmla="*/ 2173210 w 3147893"/>
                <a:gd name="connsiteY34" fmla="*/ 4606881 h 4697965"/>
                <a:gd name="connsiteX35" fmla="*/ 2205646 w 3147893"/>
                <a:gd name="connsiteY35" fmla="*/ 4694712 h 4697965"/>
                <a:gd name="connsiteX36" fmla="*/ 2325659 w 3147893"/>
                <a:gd name="connsiteY36" fmla="*/ 4697965 h 4697965"/>
                <a:gd name="connsiteX37" fmla="*/ 2270525 w 3147893"/>
                <a:gd name="connsiteY37" fmla="*/ 4610139 h 4697965"/>
                <a:gd name="connsiteX38" fmla="*/ 2364581 w 3147893"/>
                <a:gd name="connsiteY38" fmla="*/ 4590617 h 4697965"/>
                <a:gd name="connsiteX39" fmla="*/ 2474865 w 3147893"/>
                <a:gd name="connsiteY39" fmla="*/ 4606882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392476 w 3147893"/>
                <a:gd name="connsiteY20" fmla="*/ 3614720 h 4697965"/>
                <a:gd name="connsiteX21" fmla="*/ 447617 w 3147893"/>
                <a:gd name="connsiteY21" fmla="*/ 3653756 h 4697965"/>
                <a:gd name="connsiteX22" fmla="*/ 531951 w 3147893"/>
                <a:gd name="connsiteY22" fmla="*/ 3852189 h 4697965"/>
                <a:gd name="connsiteX23" fmla="*/ 655208 w 3147893"/>
                <a:gd name="connsiteY23" fmla="*/ 3643997 h 4697965"/>
                <a:gd name="connsiteX24" fmla="*/ 1005517 w 3147893"/>
                <a:gd name="connsiteY24" fmla="*/ 3279662 h 4697965"/>
                <a:gd name="connsiteX25" fmla="*/ 1063902 w 3147893"/>
                <a:gd name="connsiteY25" fmla="*/ 3227614 h 4697965"/>
                <a:gd name="connsiteX26" fmla="*/ 1119042 w 3147893"/>
                <a:gd name="connsiteY26" fmla="*/ 3234120 h 4697965"/>
                <a:gd name="connsiteX27" fmla="*/ 1177425 w 3147893"/>
                <a:gd name="connsiteY27" fmla="*/ 3292674 h 4697965"/>
                <a:gd name="connsiteX28" fmla="*/ 1307169 w 3147893"/>
                <a:gd name="connsiteY28" fmla="*/ 3663515 h 4697965"/>
                <a:gd name="connsiteX29" fmla="*/ 1443401 w 3147893"/>
                <a:gd name="connsiteY29" fmla="*/ 3741587 h 4697965"/>
                <a:gd name="connsiteX30" fmla="*/ 1592607 w 3147893"/>
                <a:gd name="connsiteY30" fmla="*/ 4099416 h 4697965"/>
                <a:gd name="connsiteX31" fmla="*/ 1936428 w 3147893"/>
                <a:gd name="connsiteY31" fmla="*/ 4317366 h 4697965"/>
                <a:gd name="connsiteX32" fmla="*/ 2118068 w 3147893"/>
                <a:gd name="connsiteY32" fmla="*/ 4535316 h 4697965"/>
                <a:gd name="connsiteX33" fmla="*/ 2173210 w 3147893"/>
                <a:gd name="connsiteY33" fmla="*/ 4606881 h 4697965"/>
                <a:gd name="connsiteX34" fmla="*/ 2205646 w 3147893"/>
                <a:gd name="connsiteY34" fmla="*/ 4694712 h 4697965"/>
                <a:gd name="connsiteX35" fmla="*/ 2325659 w 3147893"/>
                <a:gd name="connsiteY35" fmla="*/ 4697965 h 4697965"/>
                <a:gd name="connsiteX36" fmla="*/ 2270525 w 3147893"/>
                <a:gd name="connsiteY36" fmla="*/ 4610139 h 4697965"/>
                <a:gd name="connsiteX37" fmla="*/ 2364581 w 3147893"/>
                <a:gd name="connsiteY37" fmla="*/ 4590617 h 4697965"/>
                <a:gd name="connsiteX38" fmla="*/ 2474865 w 3147893"/>
                <a:gd name="connsiteY38" fmla="*/ 4606882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392476 w 3147893"/>
                <a:gd name="connsiteY20" fmla="*/ 3614720 h 4697965"/>
                <a:gd name="connsiteX21" fmla="*/ 447617 w 3147893"/>
                <a:gd name="connsiteY21" fmla="*/ 3653756 h 4697965"/>
                <a:gd name="connsiteX22" fmla="*/ 655208 w 3147893"/>
                <a:gd name="connsiteY22" fmla="*/ 3643997 h 4697965"/>
                <a:gd name="connsiteX23" fmla="*/ 1005517 w 3147893"/>
                <a:gd name="connsiteY23" fmla="*/ 3279662 h 4697965"/>
                <a:gd name="connsiteX24" fmla="*/ 1063902 w 3147893"/>
                <a:gd name="connsiteY24" fmla="*/ 3227614 h 4697965"/>
                <a:gd name="connsiteX25" fmla="*/ 1119042 w 3147893"/>
                <a:gd name="connsiteY25" fmla="*/ 3234120 h 4697965"/>
                <a:gd name="connsiteX26" fmla="*/ 1177425 w 3147893"/>
                <a:gd name="connsiteY26" fmla="*/ 3292674 h 4697965"/>
                <a:gd name="connsiteX27" fmla="*/ 1307169 w 3147893"/>
                <a:gd name="connsiteY27" fmla="*/ 3663515 h 4697965"/>
                <a:gd name="connsiteX28" fmla="*/ 1443401 w 3147893"/>
                <a:gd name="connsiteY28" fmla="*/ 3741587 h 4697965"/>
                <a:gd name="connsiteX29" fmla="*/ 1592607 w 3147893"/>
                <a:gd name="connsiteY29" fmla="*/ 4099416 h 4697965"/>
                <a:gd name="connsiteX30" fmla="*/ 1936428 w 3147893"/>
                <a:gd name="connsiteY30" fmla="*/ 4317366 h 4697965"/>
                <a:gd name="connsiteX31" fmla="*/ 2118068 w 3147893"/>
                <a:gd name="connsiteY31" fmla="*/ 4535316 h 4697965"/>
                <a:gd name="connsiteX32" fmla="*/ 2173210 w 3147893"/>
                <a:gd name="connsiteY32" fmla="*/ 4606881 h 4697965"/>
                <a:gd name="connsiteX33" fmla="*/ 2205646 w 3147893"/>
                <a:gd name="connsiteY33" fmla="*/ 4694712 h 4697965"/>
                <a:gd name="connsiteX34" fmla="*/ 2325659 w 3147893"/>
                <a:gd name="connsiteY34" fmla="*/ 4697965 h 4697965"/>
                <a:gd name="connsiteX35" fmla="*/ 2270525 w 3147893"/>
                <a:gd name="connsiteY35" fmla="*/ 4610139 h 4697965"/>
                <a:gd name="connsiteX36" fmla="*/ 2364581 w 3147893"/>
                <a:gd name="connsiteY36" fmla="*/ 4590617 h 4697965"/>
                <a:gd name="connsiteX37" fmla="*/ 2474865 w 3147893"/>
                <a:gd name="connsiteY37" fmla="*/ 4606882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392476 w 3147893"/>
                <a:gd name="connsiteY20" fmla="*/ 3614720 h 4697965"/>
                <a:gd name="connsiteX21" fmla="*/ 655208 w 3147893"/>
                <a:gd name="connsiteY21" fmla="*/ 3643997 h 4697965"/>
                <a:gd name="connsiteX22" fmla="*/ 1005517 w 3147893"/>
                <a:gd name="connsiteY22" fmla="*/ 3279662 h 4697965"/>
                <a:gd name="connsiteX23" fmla="*/ 1063902 w 3147893"/>
                <a:gd name="connsiteY23" fmla="*/ 3227614 h 4697965"/>
                <a:gd name="connsiteX24" fmla="*/ 1119042 w 3147893"/>
                <a:gd name="connsiteY24" fmla="*/ 3234120 h 4697965"/>
                <a:gd name="connsiteX25" fmla="*/ 1177425 w 3147893"/>
                <a:gd name="connsiteY25" fmla="*/ 3292674 h 4697965"/>
                <a:gd name="connsiteX26" fmla="*/ 1307169 w 3147893"/>
                <a:gd name="connsiteY26" fmla="*/ 3663515 h 4697965"/>
                <a:gd name="connsiteX27" fmla="*/ 1443401 w 3147893"/>
                <a:gd name="connsiteY27" fmla="*/ 3741587 h 4697965"/>
                <a:gd name="connsiteX28" fmla="*/ 1592607 w 3147893"/>
                <a:gd name="connsiteY28" fmla="*/ 4099416 h 4697965"/>
                <a:gd name="connsiteX29" fmla="*/ 1936428 w 3147893"/>
                <a:gd name="connsiteY29" fmla="*/ 4317366 h 4697965"/>
                <a:gd name="connsiteX30" fmla="*/ 2118068 w 3147893"/>
                <a:gd name="connsiteY30" fmla="*/ 4535316 h 4697965"/>
                <a:gd name="connsiteX31" fmla="*/ 2173210 w 3147893"/>
                <a:gd name="connsiteY31" fmla="*/ 4606881 h 4697965"/>
                <a:gd name="connsiteX32" fmla="*/ 2205646 w 3147893"/>
                <a:gd name="connsiteY32" fmla="*/ 4694712 h 4697965"/>
                <a:gd name="connsiteX33" fmla="*/ 2325659 w 3147893"/>
                <a:gd name="connsiteY33" fmla="*/ 4697965 h 4697965"/>
                <a:gd name="connsiteX34" fmla="*/ 2270525 w 3147893"/>
                <a:gd name="connsiteY34" fmla="*/ 4610139 h 4697965"/>
                <a:gd name="connsiteX35" fmla="*/ 2364581 w 3147893"/>
                <a:gd name="connsiteY35" fmla="*/ 4590617 h 4697965"/>
                <a:gd name="connsiteX36" fmla="*/ 2474865 w 3147893"/>
                <a:gd name="connsiteY36" fmla="*/ 4606882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655208 w 3147893"/>
                <a:gd name="connsiteY20" fmla="*/ 3643997 h 4697965"/>
                <a:gd name="connsiteX21" fmla="*/ 1005517 w 3147893"/>
                <a:gd name="connsiteY21" fmla="*/ 3279662 h 4697965"/>
                <a:gd name="connsiteX22" fmla="*/ 1063902 w 3147893"/>
                <a:gd name="connsiteY22" fmla="*/ 3227614 h 4697965"/>
                <a:gd name="connsiteX23" fmla="*/ 1119042 w 3147893"/>
                <a:gd name="connsiteY23" fmla="*/ 3234120 h 4697965"/>
                <a:gd name="connsiteX24" fmla="*/ 1177425 w 3147893"/>
                <a:gd name="connsiteY24" fmla="*/ 3292674 h 4697965"/>
                <a:gd name="connsiteX25" fmla="*/ 1307169 w 3147893"/>
                <a:gd name="connsiteY25" fmla="*/ 3663515 h 4697965"/>
                <a:gd name="connsiteX26" fmla="*/ 1443401 w 3147893"/>
                <a:gd name="connsiteY26" fmla="*/ 3741587 h 4697965"/>
                <a:gd name="connsiteX27" fmla="*/ 1592607 w 3147893"/>
                <a:gd name="connsiteY27" fmla="*/ 4099416 h 4697965"/>
                <a:gd name="connsiteX28" fmla="*/ 1936428 w 3147893"/>
                <a:gd name="connsiteY28" fmla="*/ 4317366 h 4697965"/>
                <a:gd name="connsiteX29" fmla="*/ 2118068 w 3147893"/>
                <a:gd name="connsiteY29" fmla="*/ 4535316 h 4697965"/>
                <a:gd name="connsiteX30" fmla="*/ 2173210 w 3147893"/>
                <a:gd name="connsiteY30" fmla="*/ 4606881 h 4697965"/>
                <a:gd name="connsiteX31" fmla="*/ 2205646 w 3147893"/>
                <a:gd name="connsiteY31" fmla="*/ 4694712 h 4697965"/>
                <a:gd name="connsiteX32" fmla="*/ 2325659 w 3147893"/>
                <a:gd name="connsiteY32" fmla="*/ 4697965 h 4697965"/>
                <a:gd name="connsiteX33" fmla="*/ 2270525 w 3147893"/>
                <a:gd name="connsiteY33" fmla="*/ 4610139 h 4697965"/>
                <a:gd name="connsiteX34" fmla="*/ 2364581 w 3147893"/>
                <a:gd name="connsiteY34" fmla="*/ 4590617 h 4697965"/>
                <a:gd name="connsiteX35" fmla="*/ 2474865 w 3147893"/>
                <a:gd name="connsiteY35" fmla="*/ 4606882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1005517 w 3147893"/>
                <a:gd name="connsiteY20" fmla="*/ 3279662 h 4697965"/>
                <a:gd name="connsiteX21" fmla="*/ 1063902 w 3147893"/>
                <a:gd name="connsiteY21" fmla="*/ 3227614 h 4697965"/>
                <a:gd name="connsiteX22" fmla="*/ 1119042 w 3147893"/>
                <a:gd name="connsiteY22" fmla="*/ 3234120 h 4697965"/>
                <a:gd name="connsiteX23" fmla="*/ 1177425 w 3147893"/>
                <a:gd name="connsiteY23" fmla="*/ 3292674 h 4697965"/>
                <a:gd name="connsiteX24" fmla="*/ 1307169 w 3147893"/>
                <a:gd name="connsiteY24" fmla="*/ 3663515 h 4697965"/>
                <a:gd name="connsiteX25" fmla="*/ 1443401 w 3147893"/>
                <a:gd name="connsiteY25" fmla="*/ 3741587 h 4697965"/>
                <a:gd name="connsiteX26" fmla="*/ 1592607 w 3147893"/>
                <a:gd name="connsiteY26" fmla="*/ 4099416 h 4697965"/>
                <a:gd name="connsiteX27" fmla="*/ 1936428 w 3147893"/>
                <a:gd name="connsiteY27" fmla="*/ 4317366 h 4697965"/>
                <a:gd name="connsiteX28" fmla="*/ 2118068 w 3147893"/>
                <a:gd name="connsiteY28" fmla="*/ 4535316 h 4697965"/>
                <a:gd name="connsiteX29" fmla="*/ 2173210 w 3147893"/>
                <a:gd name="connsiteY29" fmla="*/ 4606881 h 4697965"/>
                <a:gd name="connsiteX30" fmla="*/ 2205646 w 3147893"/>
                <a:gd name="connsiteY30" fmla="*/ 4694712 h 4697965"/>
                <a:gd name="connsiteX31" fmla="*/ 2325659 w 3147893"/>
                <a:gd name="connsiteY31" fmla="*/ 4697965 h 4697965"/>
                <a:gd name="connsiteX32" fmla="*/ 2270525 w 3147893"/>
                <a:gd name="connsiteY32" fmla="*/ 4610139 h 4697965"/>
                <a:gd name="connsiteX33" fmla="*/ 2364581 w 3147893"/>
                <a:gd name="connsiteY33" fmla="*/ 4590617 h 4697965"/>
                <a:gd name="connsiteX34" fmla="*/ 2474865 w 3147893"/>
                <a:gd name="connsiteY34" fmla="*/ 4606882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1005517 w 3147893"/>
                <a:gd name="connsiteY20" fmla="*/ 3279662 h 4697965"/>
                <a:gd name="connsiteX21" fmla="*/ 1063902 w 3147893"/>
                <a:gd name="connsiteY21" fmla="*/ 3227614 h 4697965"/>
                <a:gd name="connsiteX22" fmla="*/ 1177425 w 3147893"/>
                <a:gd name="connsiteY22" fmla="*/ 3292674 h 4697965"/>
                <a:gd name="connsiteX23" fmla="*/ 1307169 w 3147893"/>
                <a:gd name="connsiteY23" fmla="*/ 3663515 h 4697965"/>
                <a:gd name="connsiteX24" fmla="*/ 1443401 w 3147893"/>
                <a:gd name="connsiteY24" fmla="*/ 3741587 h 4697965"/>
                <a:gd name="connsiteX25" fmla="*/ 1592607 w 3147893"/>
                <a:gd name="connsiteY25" fmla="*/ 4099416 h 4697965"/>
                <a:gd name="connsiteX26" fmla="*/ 1936428 w 3147893"/>
                <a:gd name="connsiteY26" fmla="*/ 4317366 h 4697965"/>
                <a:gd name="connsiteX27" fmla="*/ 2118068 w 3147893"/>
                <a:gd name="connsiteY27" fmla="*/ 4535316 h 4697965"/>
                <a:gd name="connsiteX28" fmla="*/ 2173210 w 3147893"/>
                <a:gd name="connsiteY28" fmla="*/ 4606881 h 4697965"/>
                <a:gd name="connsiteX29" fmla="*/ 2205646 w 3147893"/>
                <a:gd name="connsiteY29" fmla="*/ 4694712 h 4697965"/>
                <a:gd name="connsiteX30" fmla="*/ 2325659 w 3147893"/>
                <a:gd name="connsiteY30" fmla="*/ 4697965 h 4697965"/>
                <a:gd name="connsiteX31" fmla="*/ 2270525 w 3147893"/>
                <a:gd name="connsiteY31" fmla="*/ 4610139 h 4697965"/>
                <a:gd name="connsiteX32" fmla="*/ 2364581 w 3147893"/>
                <a:gd name="connsiteY32" fmla="*/ 4590617 h 4697965"/>
                <a:gd name="connsiteX33" fmla="*/ 2474865 w 3147893"/>
                <a:gd name="connsiteY33" fmla="*/ 4606882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1005517 w 3147893"/>
                <a:gd name="connsiteY20" fmla="*/ 3279662 h 4697965"/>
                <a:gd name="connsiteX21" fmla="*/ 1177425 w 3147893"/>
                <a:gd name="connsiteY21" fmla="*/ 3292674 h 4697965"/>
                <a:gd name="connsiteX22" fmla="*/ 1307169 w 3147893"/>
                <a:gd name="connsiteY22" fmla="*/ 3663515 h 4697965"/>
                <a:gd name="connsiteX23" fmla="*/ 1443401 w 3147893"/>
                <a:gd name="connsiteY23" fmla="*/ 3741587 h 4697965"/>
                <a:gd name="connsiteX24" fmla="*/ 1592607 w 3147893"/>
                <a:gd name="connsiteY24" fmla="*/ 4099416 h 4697965"/>
                <a:gd name="connsiteX25" fmla="*/ 1936428 w 3147893"/>
                <a:gd name="connsiteY25" fmla="*/ 4317366 h 4697965"/>
                <a:gd name="connsiteX26" fmla="*/ 2118068 w 3147893"/>
                <a:gd name="connsiteY26" fmla="*/ 4535316 h 4697965"/>
                <a:gd name="connsiteX27" fmla="*/ 2173210 w 3147893"/>
                <a:gd name="connsiteY27" fmla="*/ 4606881 h 4697965"/>
                <a:gd name="connsiteX28" fmla="*/ 2205646 w 3147893"/>
                <a:gd name="connsiteY28" fmla="*/ 4694712 h 4697965"/>
                <a:gd name="connsiteX29" fmla="*/ 2325659 w 3147893"/>
                <a:gd name="connsiteY29" fmla="*/ 4697965 h 4697965"/>
                <a:gd name="connsiteX30" fmla="*/ 2270525 w 3147893"/>
                <a:gd name="connsiteY30" fmla="*/ 4610139 h 4697965"/>
                <a:gd name="connsiteX31" fmla="*/ 2364581 w 3147893"/>
                <a:gd name="connsiteY31" fmla="*/ 4590617 h 4697965"/>
                <a:gd name="connsiteX32" fmla="*/ 2474865 w 3147893"/>
                <a:gd name="connsiteY32" fmla="*/ 4606882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1005517 w 3147893"/>
                <a:gd name="connsiteY20" fmla="*/ 3279662 h 4697965"/>
                <a:gd name="connsiteX21" fmla="*/ 1307169 w 3147893"/>
                <a:gd name="connsiteY21" fmla="*/ 3663515 h 4697965"/>
                <a:gd name="connsiteX22" fmla="*/ 1443401 w 3147893"/>
                <a:gd name="connsiteY22" fmla="*/ 3741587 h 4697965"/>
                <a:gd name="connsiteX23" fmla="*/ 1592607 w 3147893"/>
                <a:gd name="connsiteY23" fmla="*/ 4099416 h 4697965"/>
                <a:gd name="connsiteX24" fmla="*/ 1936428 w 3147893"/>
                <a:gd name="connsiteY24" fmla="*/ 4317366 h 4697965"/>
                <a:gd name="connsiteX25" fmla="*/ 2118068 w 3147893"/>
                <a:gd name="connsiteY25" fmla="*/ 4535316 h 4697965"/>
                <a:gd name="connsiteX26" fmla="*/ 2173210 w 3147893"/>
                <a:gd name="connsiteY26" fmla="*/ 4606881 h 4697965"/>
                <a:gd name="connsiteX27" fmla="*/ 2205646 w 3147893"/>
                <a:gd name="connsiteY27" fmla="*/ 4694712 h 4697965"/>
                <a:gd name="connsiteX28" fmla="*/ 2325659 w 3147893"/>
                <a:gd name="connsiteY28" fmla="*/ 4697965 h 4697965"/>
                <a:gd name="connsiteX29" fmla="*/ 2270525 w 3147893"/>
                <a:gd name="connsiteY29" fmla="*/ 4610139 h 4697965"/>
                <a:gd name="connsiteX30" fmla="*/ 2364581 w 3147893"/>
                <a:gd name="connsiteY30" fmla="*/ 4590617 h 4697965"/>
                <a:gd name="connsiteX31" fmla="*/ 2474865 w 3147893"/>
                <a:gd name="connsiteY31" fmla="*/ 4606882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1005517 w 3147893"/>
                <a:gd name="connsiteY20" fmla="*/ 3279662 h 4697965"/>
                <a:gd name="connsiteX21" fmla="*/ 1307169 w 3147893"/>
                <a:gd name="connsiteY21" fmla="*/ 3663515 h 4697965"/>
                <a:gd name="connsiteX22" fmla="*/ 1443401 w 3147893"/>
                <a:gd name="connsiteY22" fmla="*/ 3741587 h 4697965"/>
                <a:gd name="connsiteX23" fmla="*/ 1592607 w 3147893"/>
                <a:gd name="connsiteY23" fmla="*/ 4099416 h 4697965"/>
                <a:gd name="connsiteX24" fmla="*/ 1936428 w 3147893"/>
                <a:gd name="connsiteY24" fmla="*/ 4317366 h 4697965"/>
                <a:gd name="connsiteX25" fmla="*/ 2118068 w 3147893"/>
                <a:gd name="connsiteY25" fmla="*/ 4535316 h 4697965"/>
                <a:gd name="connsiteX26" fmla="*/ 2173210 w 3147893"/>
                <a:gd name="connsiteY26" fmla="*/ 4606881 h 4697965"/>
                <a:gd name="connsiteX27" fmla="*/ 2205646 w 3147893"/>
                <a:gd name="connsiteY27" fmla="*/ 4694712 h 4697965"/>
                <a:gd name="connsiteX28" fmla="*/ 2325659 w 3147893"/>
                <a:gd name="connsiteY28" fmla="*/ 4697965 h 4697965"/>
                <a:gd name="connsiteX29" fmla="*/ 2270525 w 3147893"/>
                <a:gd name="connsiteY29" fmla="*/ 4610139 h 4697965"/>
                <a:gd name="connsiteX30" fmla="*/ 2364581 w 3147893"/>
                <a:gd name="connsiteY30" fmla="*/ 4590617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1005517 w 3147893"/>
                <a:gd name="connsiteY20" fmla="*/ 3279662 h 4697965"/>
                <a:gd name="connsiteX21" fmla="*/ 1307169 w 3147893"/>
                <a:gd name="connsiteY21" fmla="*/ 3663515 h 4697965"/>
                <a:gd name="connsiteX22" fmla="*/ 1443401 w 3147893"/>
                <a:gd name="connsiteY22" fmla="*/ 3741587 h 4697965"/>
                <a:gd name="connsiteX23" fmla="*/ 1592607 w 3147893"/>
                <a:gd name="connsiteY23" fmla="*/ 4099416 h 4697965"/>
                <a:gd name="connsiteX24" fmla="*/ 1936428 w 3147893"/>
                <a:gd name="connsiteY24" fmla="*/ 4317366 h 4697965"/>
                <a:gd name="connsiteX25" fmla="*/ 2118068 w 3147893"/>
                <a:gd name="connsiteY25" fmla="*/ 4535316 h 4697965"/>
                <a:gd name="connsiteX26" fmla="*/ 2173210 w 3147893"/>
                <a:gd name="connsiteY26" fmla="*/ 4606881 h 4697965"/>
                <a:gd name="connsiteX27" fmla="*/ 2205646 w 3147893"/>
                <a:gd name="connsiteY27" fmla="*/ 4694712 h 4697965"/>
                <a:gd name="connsiteX28" fmla="*/ 2325659 w 3147893"/>
                <a:gd name="connsiteY28" fmla="*/ 4697965 h 4697965"/>
                <a:gd name="connsiteX29" fmla="*/ 2270525 w 3147893"/>
                <a:gd name="connsiteY29" fmla="*/ 4610139 h 4697965"/>
                <a:gd name="connsiteX0" fmla="*/ 3147893 w 3147893"/>
                <a:gd name="connsiteY0" fmla="*/ 4603942 h 4697965"/>
                <a:gd name="connsiteX1" fmla="*/ 2234834 w 3147893"/>
                <a:gd name="connsiteY1" fmla="*/ 3465867 h 4697965"/>
                <a:gd name="connsiteX2" fmla="*/ 1813280 w 3147893"/>
                <a:gd name="connsiteY2" fmla="*/ 2832070 h 4697965"/>
                <a:gd name="connsiteX3" fmla="*/ 1411490 w 3147893"/>
                <a:gd name="connsiteY3" fmla="*/ 2037547 h 4697965"/>
                <a:gd name="connsiteX4" fmla="*/ 976266 w 3147893"/>
                <a:gd name="connsiteY4" fmla="*/ 1007923 h 4697965"/>
                <a:gd name="connsiteX5" fmla="*/ 820625 w 3147893"/>
                <a:gd name="connsiteY5" fmla="*/ 1018832 h 4697965"/>
                <a:gd name="connsiteX6" fmla="*/ 742778 w 3147893"/>
                <a:gd name="connsiteY6" fmla="*/ 828531 h 4697965"/>
                <a:gd name="connsiteX7" fmla="*/ 683248 w 3147893"/>
                <a:gd name="connsiteY7" fmla="*/ 706972 h 4697965"/>
                <a:gd name="connsiteX8" fmla="*/ 881115 w 3147893"/>
                <a:gd name="connsiteY8" fmla="*/ 538250 h 4697965"/>
                <a:gd name="connsiteX9" fmla="*/ 572023 w 3147893"/>
                <a:gd name="connsiteY9" fmla="*/ 35786 h 4697965"/>
                <a:gd name="connsiteX10" fmla="*/ 380652 w 3147893"/>
                <a:gd name="connsiteY10" fmla="*/ 0 h 4697965"/>
                <a:gd name="connsiteX11" fmla="*/ 308142 w 3147893"/>
                <a:gd name="connsiteY11" fmla="*/ 169802 h 4697965"/>
                <a:gd name="connsiteX12" fmla="*/ 236238 w 3147893"/>
                <a:gd name="connsiteY12" fmla="*/ 725049 h 4697965"/>
                <a:gd name="connsiteX13" fmla="*/ 329725 w 3147893"/>
                <a:gd name="connsiteY13" fmla="*/ 734097 h 4697965"/>
                <a:gd name="connsiteX14" fmla="*/ 570630 w 3147893"/>
                <a:gd name="connsiteY14" fmla="*/ 647203 h 4697965"/>
                <a:gd name="connsiteX15" fmla="*/ 518976 w 3147893"/>
                <a:gd name="connsiteY15" fmla="*/ 1337625 h 4697965"/>
                <a:gd name="connsiteX16" fmla="*/ 661694 w 3147893"/>
                <a:gd name="connsiteY16" fmla="*/ 1682442 h 4697965"/>
                <a:gd name="connsiteX17" fmla="*/ 360040 w 3147893"/>
                <a:gd name="connsiteY17" fmla="*/ 1819068 h 4697965"/>
                <a:gd name="connsiteX18" fmla="*/ 74603 w 3147893"/>
                <a:gd name="connsiteY18" fmla="*/ 1949188 h 4697965"/>
                <a:gd name="connsiteX19" fmla="*/ 0 w 3147893"/>
                <a:gd name="connsiteY19" fmla="*/ 1975212 h 4697965"/>
                <a:gd name="connsiteX20" fmla="*/ 1005517 w 3147893"/>
                <a:gd name="connsiteY20" fmla="*/ 3279662 h 4697965"/>
                <a:gd name="connsiteX21" fmla="*/ 1307169 w 3147893"/>
                <a:gd name="connsiteY21" fmla="*/ 3663515 h 4697965"/>
                <a:gd name="connsiteX22" fmla="*/ 1443401 w 3147893"/>
                <a:gd name="connsiteY22" fmla="*/ 3741587 h 4697965"/>
                <a:gd name="connsiteX23" fmla="*/ 1592607 w 3147893"/>
                <a:gd name="connsiteY23" fmla="*/ 4099416 h 4697965"/>
                <a:gd name="connsiteX24" fmla="*/ 1936428 w 3147893"/>
                <a:gd name="connsiteY24" fmla="*/ 4317366 h 4697965"/>
                <a:gd name="connsiteX25" fmla="*/ 2118068 w 3147893"/>
                <a:gd name="connsiteY25" fmla="*/ 4535316 h 4697965"/>
                <a:gd name="connsiteX26" fmla="*/ 2173210 w 3147893"/>
                <a:gd name="connsiteY26" fmla="*/ 4606881 h 4697965"/>
                <a:gd name="connsiteX27" fmla="*/ 2205646 w 3147893"/>
                <a:gd name="connsiteY27" fmla="*/ 4694712 h 4697965"/>
                <a:gd name="connsiteX28" fmla="*/ 2325659 w 3147893"/>
                <a:gd name="connsiteY28" fmla="*/ 4697965 h 4697965"/>
                <a:gd name="connsiteX0" fmla="*/ 3147893 w 3147893"/>
                <a:gd name="connsiteY0" fmla="*/ 4603942 h 4694712"/>
                <a:gd name="connsiteX1" fmla="*/ 2234834 w 3147893"/>
                <a:gd name="connsiteY1" fmla="*/ 3465867 h 4694712"/>
                <a:gd name="connsiteX2" fmla="*/ 1813280 w 3147893"/>
                <a:gd name="connsiteY2" fmla="*/ 2832070 h 4694712"/>
                <a:gd name="connsiteX3" fmla="*/ 1411490 w 3147893"/>
                <a:gd name="connsiteY3" fmla="*/ 2037547 h 4694712"/>
                <a:gd name="connsiteX4" fmla="*/ 976266 w 3147893"/>
                <a:gd name="connsiteY4" fmla="*/ 1007923 h 4694712"/>
                <a:gd name="connsiteX5" fmla="*/ 820625 w 3147893"/>
                <a:gd name="connsiteY5" fmla="*/ 1018832 h 4694712"/>
                <a:gd name="connsiteX6" fmla="*/ 742778 w 3147893"/>
                <a:gd name="connsiteY6" fmla="*/ 828531 h 4694712"/>
                <a:gd name="connsiteX7" fmla="*/ 683248 w 3147893"/>
                <a:gd name="connsiteY7" fmla="*/ 706972 h 4694712"/>
                <a:gd name="connsiteX8" fmla="*/ 881115 w 3147893"/>
                <a:gd name="connsiteY8" fmla="*/ 538250 h 4694712"/>
                <a:gd name="connsiteX9" fmla="*/ 572023 w 3147893"/>
                <a:gd name="connsiteY9" fmla="*/ 35786 h 4694712"/>
                <a:gd name="connsiteX10" fmla="*/ 380652 w 3147893"/>
                <a:gd name="connsiteY10" fmla="*/ 0 h 4694712"/>
                <a:gd name="connsiteX11" fmla="*/ 308142 w 3147893"/>
                <a:gd name="connsiteY11" fmla="*/ 169802 h 4694712"/>
                <a:gd name="connsiteX12" fmla="*/ 236238 w 3147893"/>
                <a:gd name="connsiteY12" fmla="*/ 725049 h 4694712"/>
                <a:gd name="connsiteX13" fmla="*/ 329725 w 3147893"/>
                <a:gd name="connsiteY13" fmla="*/ 734097 h 4694712"/>
                <a:gd name="connsiteX14" fmla="*/ 570630 w 3147893"/>
                <a:gd name="connsiteY14" fmla="*/ 647203 h 4694712"/>
                <a:gd name="connsiteX15" fmla="*/ 518976 w 3147893"/>
                <a:gd name="connsiteY15" fmla="*/ 1337625 h 4694712"/>
                <a:gd name="connsiteX16" fmla="*/ 661694 w 3147893"/>
                <a:gd name="connsiteY16" fmla="*/ 1682442 h 4694712"/>
                <a:gd name="connsiteX17" fmla="*/ 360040 w 3147893"/>
                <a:gd name="connsiteY17" fmla="*/ 1819068 h 4694712"/>
                <a:gd name="connsiteX18" fmla="*/ 74603 w 3147893"/>
                <a:gd name="connsiteY18" fmla="*/ 1949188 h 4694712"/>
                <a:gd name="connsiteX19" fmla="*/ 0 w 3147893"/>
                <a:gd name="connsiteY19" fmla="*/ 1975212 h 4694712"/>
                <a:gd name="connsiteX20" fmla="*/ 1005517 w 3147893"/>
                <a:gd name="connsiteY20" fmla="*/ 3279662 h 4694712"/>
                <a:gd name="connsiteX21" fmla="*/ 1307169 w 3147893"/>
                <a:gd name="connsiteY21" fmla="*/ 3663515 h 4694712"/>
                <a:gd name="connsiteX22" fmla="*/ 1443401 w 3147893"/>
                <a:gd name="connsiteY22" fmla="*/ 3741587 h 4694712"/>
                <a:gd name="connsiteX23" fmla="*/ 1592607 w 3147893"/>
                <a:gd name="connsiteY23" fmla="*/ 4099416 h 4694712"/>
                <a:gd name="connsiteX24" fmla="*/ 1936428 w 3147893"/>
                <a:gd name="connsiteY24" fmla="*/ 4317366 h 4694712"/>
                <a:gd name="connsiteX25" fmla="*/ 2118068 w 3147893"/>
                <a:gd name="connsiteY25" fmla="*/ 4535316 h 4694712"/>
                <a:gd name="connsiteX26" fmla="*/ 2173210 w 3147893"/>
                <a:gd name="connsiteY26" fmla="*/ 4606881 h 4694712"/>
                <a:gd name="connsiteX27" fmla="*/ 2205646 w 3147893"/>
                <a:gd name="connsiteY27" fmla="*/ 4694712 h 4694712"/>
                <a:gd name="connsiteX0" fmla="*/ 3147893 w 3147893"/>
                <a:gd name="connsiteY0" fmla="*/ 4603942 h 4606882"/>
                <a:gd name="connsiteX1" fmla="*/ 2234834 w 3147893"/>
                <a:gd name="connsiteY1" fmla="*/ 3465867 h 4606882"/>
                <a:gd name="connsiteX2" fmla="*/ 1813280 w 3147893"/>
                <a:gd name="connsiteY2" fmla="*/ 2832070 h 4606882"/>
                <a:gd name="connsiteX3" fmla="*/ 1411490 w 3147893"/>
                <a:gd name="connsiteY3" fmla="*/ 2037547 h 4606882"/>
                <a:gd name="connsiteX4" fmla="*/ 976266 w 3147893"/>
                <a:gd name="connsiteY4" fmla="*/ 1007923 h 4606882"/>
                <a:gd name="connsiteX5" fmla="*/ 820625 w 3147893"/>
                <a:gd name="connsiteY5" fmla="*/ 1018832 h 4606882"/>
                <a:gd name="connsiteX6" fmla="*/ 742778 w 3147893"/>
                <a:gd name="connsiteY6" fmla="*/ 828531 h 4606882"/>
                <a:gd name="connsiteX7" fmla="*/ 683248 w 3147893"/>
                <a:gd name="connsiteY7" fmla="*/ 706972 h 4606882"/>
                <a:gd name="connsiteX8" fmla="*/ 881115 w 3147893"/>
                <a:gd name="connsiteY8" fmla="*/ 538250 h 4606882"/>
                <a:gd name="connsiteX9" fmla="*/ 572023 w 3147893"/>
                <a:gd name="connsiteY9" fmla="*/ 35786 h 4606882"/>
                <a:gd name="connsiteX10" fmla="*/ 380652 w 3147893"/>
                <a:gd name="connsiteY10" fmla="*/ 0 h 4606882"/>
                <a:gd name="connsiteX11" fmla="*/ 308142 w 3147893"/>
                <a:gd name="connsiteY11" fmla="*/ 169802 h 4606882"/>
                <a:gd name="connsiteX12" fmla="*/ 236238 w 3147893"/>
                <a:gd name="connsiteY12" fmla="*/ 725049 h 4606882"/>
                <a:gd name="connsiteX13" fmla="*/ 329725 w 3147893"/>
                <a:gd name="connsiteY13" fmla="*/ 734097 h 4606882"/>
                <a:gd name="connsiteX14" fmla="*/ 570630 w 3147893"/>
                <a:gd name="connsiteY14" fmla="*/ 647203 h 4606882"/>
                <a:gd name="connsiteX15" fmla="*/ 518976 w 3147893"/>
                <a:gd name="connsiteY15" fmla="*/ 1337625 h 4606882"/>
                <a:gd name="connsiteX16" fmla="*/ 661694 w 3147893"/>
                <a:gd name="connsiteY16" fmla="*/ 1682442 h 4606882"/>
                <a:gd name="connsiteX17" fmla="*/ 360040 w 3147893"/>
                <a:gd name="connsiteY17" fmla="*/ 1819068 h 4606882"/>
                <a:gd name="connsiteX18" fmla="*/ 74603 w 3147893"/>
                <a:gd name="connsiteY18" fmla="*/ 1949188 h 4606882"/>
                <a:gd name="connsiteX19" fmla="*/ 0 w 3147893"/>
                <a:gd name="connsiteY19" fmla="*/ 1975212 h 4606882"/>
                <a:gd name="connsiteX20" fmla="*/ 1005517 w 3147893"/>
                <a:gd name="connsiteY20" fmla="*/ 3279662 h 4606882"/>
                <a:gd name="connsiteX21" fmla="*/ 1307169 w 3147893"/>
                <a:gd name="connsiteY21" fmla="*/ 3663515 h 4606882"/>
                <a:gd name="connsiteX22" fmla="*/ 1443401 w 3147893"/>
                <a:gd name="connsiteY22" fmla="*/ 3741587 h 4606882"/>
                <a:gd name="connsiteX23" fmla="*/ 1592607 w 3147893"/>
                <a:gd name="connsiteY23" fmla="*/ 4099416 h 4606882"/>
                <a:gd name="connsiteX24" fmla="*/ 1936428 w 3147893"/>
                <a:gd name="connsiteY24" fmla="*/ 4317366 h 4606882"/>
                <a:gd name="connsiteX25" fmla="*/ 2118068 w 3147893"/>
                <a:gd name="connsiteY25" fmla="*/ 4535316 h 4606882"/>
                <a:gd name="connsiteX26" fmla="*/ 2173210 w 3147893"/>
                <a:gd name="connsiteY26" fmla="*/ 4606881 h 4606882"/>
                <a:gd name="connsiteX0" fmla="*/ 3147893 w 3147893"/>
                <a:gd name="connsiteY0" fmla="*/ 4603942 h 4603943"/>
                <a:gd name="connsiteX1" fmla="*/ 2234834 w 3147893"/>
                <a:gd name="connsiteY1" fmla="*/ 3465867 h 4603943"/>
                <a:gd name="connsiteX2" fmla="*/ 1813280 w 3147893"/>
                <a:gd name="connsiteY2" fmla="*/ 2832070 h 4603943"/>
                <a:gd name="connsiteX3" fmla="*/ 1411490 w 3147893"/>
                <a:gd name="connsiteY3" fmla="*/ 2037547 h 4603943"/>
                <a:gd name="connsiteX4" fmla="*/ 976266 w 3147893"/>
                <a:gd name="connsiteY4" fmla="*/ 1007923 h 4603943"/>
                <a:gd name="connsiteX5" fmla="*/ 820625 w 3147893"/>
                <a:gd name="connsiteY5" fmla="*/ 1018832 h 4603943"/>
                <a:gd name="connsiteX6" fmla="*/ 742778 w 3147893"/>
                <a:gd name="connsiteY6" fmla="*/ 828531 h 4603943"/>
                <a:gd name="connsiteX7" fmla="*/ 683248 w 3147893"/>
                <a:gd name="connsiteY7" fmla="*/ 706972 h 4603943"/>
                <a:gd name="connsiteX8" fmla="*/ 881115 w 3147893"/>
                <a:gd name="connsiteY8" fmla="*/ 538250 h 4603943"/>
                <a:gd name="connsiteX9" fmla="*/ 572023 w 3147893"/>
                <a:gd name="connsiteY9" fmla="*/ 35786 h 4603943"/>
                <a:gd name="connsiteX10" fmla="*/ 380652 w 3147893"/>
                <a:gd name="connsiteY10" fmla="*/ 0 h 4603943"/>
                <a:gd name="connsiteX11" fmla="*/ 308142 w 3147893"/>
                <a:gd name="connsiteY11" fmla="*/ 169802 h 4603943"/>
                <a:gd name="connsiteX12" fmla="*/ 236238 w 3147893"/>
                <a:gd name="connsiteY12" fmla="*/ 725049 h 4603943"/>
                <a:gd name="connsiteX13" fmla="*/ 329725 w 3147893"/>
                <a:gd name="connsiteY13" fmla="*/ 734097 h 4603943"/>
                <a:gd name="connsiteX14" fmla="*/ 570630 w 3147893"/>
                <a:gd name="connsiteY14" fmla="*/ 647203 h 4603943"/>
                <a:gd name="connsiteX15" fmla="*/ 518976 w 3147893"/>
                <a:gd name="connsiteY15" fmla="*/ 1337625 h 4603943"/>
                <a:gd name="connsiteX16" fmla="*/ 661694 w 3147893"/>
                <a:gd name="connsiteY16" fmla="*/ 1682442 h 4603943"/>
                <a:gd name="connsiteX17" fmla="*/ 360040 w 3147893"/>
                <a:gd name="connsiteY17" fmla="*/ 1819068 h 4603943"/>
                <a:gd name="connsiteX18" fmla="*/ 74603 w 3147893"/>
                <a:gd name="connsiteY18" fmla="*/ 1949188 h 4603943"/>
                <a:gd name="connsiteX19" fmla="*/ 0 w 3147893"/>
                <a:gd name="connsiteY19" fmla="*/ 1975212 h 4603943"/>
                <a:gd name="connsiteX20" fmla="*/ 1005517 w 3147893"/>
                <a:gd name="connsiteY20" fmla="*/ 3279662 h 4603943"/>
                <a:gd name="connsiteX21" fmla="*/ 1307169 w 3147893"/>
                <a:gd name="connsiteY21" fmla="*/ 3663515 h 4603943"/>
                <a:gd name="connsiteX22" fmla="*/ 1443401 w 3147893"/>
                <a:gd name="connsiteY22" fmla="*/ 3741587 h 4603943"/>
                <a:gd name="connsiteX23" fmla="*/ 1592607 w 3147893"/>
                <a:gd name="connsiteY23" fmla="*/ 4099416 h 4603943"/>
                <a:gd name="connsiteX24" fmla="*/ 1936428 w 3147893"/>
                <a:gd name="connsiteY24" fmla="*/ 4317366 h 4603943"/>
                <a:gd name="connsiteX25" fmla="*/ 2118068 w 3147893"/>
                <a:gd name="connsiteY25" fmla="*/ 4535316 h 4603943"/>
                <a:gd name="connsiteX0" fmla="*/ 3147893 w 3147893"/>
                <a:gd name="connsiteY0" fmla="*/ 4603942 h 4603942"/>
                <a:gd name="connsiteX1" fmla="*/ 2234834 w 3147893"/>
                <a:gd name="connsiteY1" fmla="*/ 3465867 h 4603942"/>
                <a:gd name="connsiteX2" fmla="*/ 1813280 w 3147893"/>
                <a:gd name="connsiteY2" fmla="*/ 2832070 h 4603942"/>
                <a:gd name="connsiteX3" fmla="*/ 1411490 w 3147893"/>
                <a:gd name="connsiteY3" fmla="*/ 2037547 h 4603942"/>
                <a:gd name="connsiteX4" fmla="*/ 976266 w 3147893"/>
                <a:gd name="connsiteY4" fmla="*/ 1007923 h 4603942"/>
                <a:gd name="connsiteX5" fmla="*/ 820625 w 3147893"/>
                <a:gd name="connsiteY5" fmla="*/ 1018832 h 4603942"/>
                <a:gd name="connsiteX6" fmla="*/ 742778 w 3147893"/>
                <a:gd name="connsiteY6" fmla="*/ 828531 h 4603942"/>
                <a:gd name="connsiteX7" fmla="*/ 683248 w 3147893"/>
                <a:gd name="connsiteY7" fmla="*/ 706972 h 4603942"/>
                <a:gd name="connsiteX8" fmla="*/ 881115 w 3147893"/>
                <a:gd name="connsiteY8" fmla="*/ 538250 h 4603942"/>
                <a:gd name="connsiteX9" fmla="*/ 572023 w 3147893"/>
                <a:gd name="connsiteY9" fmla="*/ 35786 h 4603942"/>
                <a:gd name="connsiteX10" fmla="*/ 380652 w 3147893"/>
                <a:gd name="connsiteY10" fmla="*/ 0 h 4603942"/>
                <a:gd name="connsiteX11" fmla="*/ 308142 w 3147893"/>
                <a:gd name="connsiteY11" fmla="*/ 169802 h 4603942"/>
                <a:gd name="connsiteX12" fmla="*/ 236238 w 3147893"/>
                <a:gd name="connsiteY12" fmla="*/ 725049 h 4603942"/>
                <a:gd name="connsiteX13" fmla="*/ 329725 w 3147893"/>
                <a:gd name="connsiteY13" fmla="*/ 734097 h 4603942"/>
                <a:gd name="connsiteX14" fmla="*/ 570630 w 3147893"/>
                <a:gd name="connsiteY14" fmla="*/ 647203 h 4603942"/>
                <a:gd name="connsiteX15" fmla="*/ 518976 w 3147893"/>
                <a:gd name="connsiteY15" fmla="*/ 1337625 h 4603942"/>
                <a:gd name="connsiteX16" fmla="*/ 661694 w 3147893"/>
                <a:gd name="connsiteY16" fmla="*/ 1682442 h 4603942"/>
                <a:gd name="connsiteX17" fmla="*/ 360040 w 3147893"/>
                <a:gd name="connsiteY17" fmla="*/ 1819068 h 4603942"/>
                <a:gd name="connsiteX18" fmla="*/ 74603 w 3147893"/>
                <a:gd name="connsiteY18" fmla="*/ 1949188 h 4603942"/>
                <a:gd name="connsiteX19" fmla="*/ 0 w 3147893"/>
                <a:gd name="connsiteY19" fmla="*/ 1975212 h 4603942"/>
                <a:gd name="connsiteX20" fmla="*/ 1005517 w 3147893"/>
                <a:gd name="connsiteY20" fmla="*/ 3279662 h 4603942"/>
                <a:gd name="connsiteX21" fmla="*/ 1307169 w 3147893"/>
                <a:gd name="connsiteY21" fmla="*/ 3663515 h 4603942"/>
                <a:gd name="connsiteX22" fmla="*/ 1443401 w 3147893"/>
                <a:gd name="connsiteY22" fmla="*/ 3741587 h 4603942"/>
                <a:gd name="connsiteX23" fmla="*/ 1592607 w 3147893"/>
                <a:gd name="connsiteY23" fmla="*/ 4099416 h 4603942"/>
                <a:gd name="connsiteX24" fmla="*/ 2118068 w 3147893"/>
                <a:gd name="connsiteY24" fmla="*/ 4535316 h 4603942"/>
                <a:gd name="connsiteX0" fmla="*/ 3147893 w 3147893"/>
                <a:gd name="connsiteY0" fmla="*/ 4603942 h 4603942"/>
                <a:gd name="connsiteX1" fmla="*/ 2234834 w 3147893"/>
                <a:gd name="connsiteY1" fmla="*/ 3465867 h 4603942"/>
                <a:gd name="connsiteX2" fmla="*/ 1813280 w 3147893"/>
                <a:gd name="connsiteY2" fmla="*/ 2832070 h 4603942"/>
                <a:gd name="connsiteX3" fmla="*/ 1411490 w 3147893"/>
                <a:gd name="connsiteY3" fmla="*/ 2037547 h 4603942"/>
                <a:gd name="connsiteX4" fmla="*/ 976266 w 3147893"/>
                <a:gd name="connsiteY4" fmla="*/ 1007923 h 4603942"/>
                <a:gd name="connsiteX5" fmla="*/ 820625 w 3147893"/>
                <a:gd name="connsiteY5" fmla="*/ 1018832 h 4603942"/>
                <a:gd name="connsiteX6" fmla="*/ 742778 w 3147893"/>
                <a:gd name="connsiteY6" fmla="*/ 828531 h 4603942"/>
                <a:gd name="connsiteX7" fmla="*/ 683248 w 3147893"/>
                <a:gd name="connsiteY7" fmla="*/ 706972 h 4603942"/>
                <a:gd name="connsiteX8" fmla="*/ 881115 w 3147893"/>
                <a:gd name="connsiteY8" fmla="*/ 538250 h 4603942"/>
                <a:gd name="connsiteX9" fmla="*/ 572023 w 3147893"/>
                <a:gd name="connsiteY9" fmla="*/ 35786 h 4603942"/>
                <a:gd name="connsiteX10" fmla="*/ 380652 w 3147893"/>
                <a:gd name="connsiteY10" fmla="*/ 0 h 4603942"/>
                <a:gd name="connsiteX11" fmla="*/ 308142 w 3147893"/>
                <a:gd name="connsiteY11" fmla="*/ 169802 h 4603942"/>
                <a:gd name="connsiteX12" fmla="*/ 236238 w 3147893"/>
                <a:gd name="connsiteY12" fmla="*/ 725049 h 4603942"/>
                <a:gd name="connsiteX13" fmla="*/ 329725 w 3147893"/>
                <a:gd name="connsiteY13" fmla="*/ 734097 h 4603942"/>
                <a:gd name="connsiteX14" fmla="*/ 570630 w 3147893"/>
                <a:gd name="connsiteY14" fmla="*/ 647203 h 4603942"/>
                <a:gd name="connsiteX15" fmla="*/ 518976 w 3147893"/>
                <a:gd name="connsiteY15" fmla="*/ 1337625 h 4603942"/>
                <a:gd name="connsiteX16" fmla="*/ 661694 w 3147893"/>
                <a:gd name="connsiteY16" fmla="*/ 1682442 h 4603942"/>
                <a:gd name="connsiteX17" fmla="*/ 360040 w 3147893"/>
                <a:gd name="connsiteY17" fmla="*/ 1819068 h 4603942"/>
                <a:gd name="connsiteX18" fmla="*/ 74603 w 3147893"/>
                <a:gd name="connsiteY18" fmla="*/ 1949188 h 4603942"/>
                <a:gd name="connsiteX19" fmla="*/ 0 w 3147893"/>
                <a:gd name="connsiteY19" fmla="*/ 1975212 h 4603942"/>
                <a:gd name="connsiteX20" fmla="*/ 1005517 w 3147893"/>
                <a:gd name="connsiteY20" fmla="*/ 3279662 h 4603942"/>
                <a:gd name="connsiteX21" fmla="*/ 1307169 w 3147893"/>
                <a:gd name="connsiteY21" fmla="*/ 3663515 h 4603942"/>
                <a:gd name="connsiteX22" fmla="*/ 1443401 w 3147893"/>
                <a:gd name="connsiteY22" fmla="*/ 3741587 h 4603942"/>
                <a:gd name="connsiteX23" fmla="*/ 2118068 w 3147893"/>
                <a:gd name="connsiteY23" fmla="*/ 4535316 h 4603942"/>
                <a:gd name="connsiteX0" fmla="*/ 3147893 w 3147893"/>
                <a:gd name="connsiteY0" fmla="*/ 4603942 h 4603942"/>
                <a:gd name="connsiteX1" fmla="*/ 2234834 w 3147893"/>
                <a:gd name="connsiteY1" fmla="*/ 3465867 h 4603942"/>
                <a:gd name="connsiteX2" fmla="*/ 1813280 w 3147893"/>
                <a:gd name="connsiteY2" fmla="*/ 2832070 h 4603942"/>
                <a:gd name="connsiteX3" fmla="*/ 1411490 w 3147893"/>
                <a:gd name="connsiteY3" fmla="*/ 2037547 h 4603942"/>
                <a:gd name="connsiteX4" fmla="*/ 976266 w 3147893"/>
                <a:gd name="connsiteY4" fmla="*/ 1007923 h 4603942"/>
                <a:gd name="connsiteX5" fmla="*/ 820625 w 3147893"/>
                <a:gd name="connsiteY5" fmla="*/ 1018832 h 4603942"/>
                <a:gd name="connsiteX6" fmla="*/ 742778 w 3147893"/>
                <a:gd name="connsiteY6" fmla="*/ 828531 h 4603942"/>
                <a:gd name="connsiteX7" fmla="*/ 683248 w 3147893"/>
                <a:gd name="connsiteY7" fmla="*/ 706972 h 4603942"/>
                <a:gd name="connsiteX8" fmla="*/ 881115 w 3147893"/>
                <a:gd name="connsiteY8" fmla="*/ 538250 h 4603942"/>
                <a:gd name="connsiteX9" fmla="*/ 572023 w 3147893"/>
                <a:gd name="connsiteY9" fmla="*/ 35786 h 4603942"/>
                <a:gd name="connsiteX10" fmla="*/ 380652 w 3147893"/>
                <a:gd name="connsiteY10" fmla="*/ 0 h 4603942"/>
                <a:gd name="connsiteX11" fmla="*/ 308142 w 3147893"/>
                <a:gd name="connsiteY11" fmla="*/ 169802 h 4603942"/>
                <a:gd name="connsiteX12" fmla="*/ 236238 w 3147893"/>
                <a:gd name="connsiteY12" fmla="*/ 725049 h 4603942"/>
                <a:gd name="connsiteX13" fmla="*/ 329725 w 3147893"/>
                <a:gd name="connsiteY13" fmla="*/ 734097 h 4603942"/>
                <a:gd name="connsiteX14" fmla="*/ 570630 w 3147893"/>
                <a:gd name="connsiteY14" fmla="*/ 647203 h 4603942"/>
                <a:gd name="connsiteX15" fmla="*/ 518976 w 3147893"/>
                <a:gd name="connsiteY15" fmla="*/ 1337625 h 4603942"/>
                <a:gd name="connsiteX16" fmla="*/ 661694 w 3147893"/>
                <a:gd name="connsiteY16" fmla="*/ 1682442 h 4603942"/>
                <a:gd name="connsiteX17" fmla="*/ 360040 w 3147893"/>
                <a:gd name="connsiteY17" fmla="*/ 1819068 h 4603942"/>
                <a:gd name="connsiteX18" fmla="*/ 74603 w 3147893"/>
                <a:gd name="connsiteY18" fmla="*/ 1949188 h 4603942"/>
                <a:gd name="connsiteX19" fmla="*/ 0 w 3147893"/>
                <a:gd name="connsiteY19" fmla="*/ 1975212 h 4603942"/>
                <a:gd name="connsiteX20" fmla="*/ 1005517 w 3147893"/>
                <a:gd name="connsiteY20" fmla="*/ 3279662 h 4603942"/>
                <a:gd name="connsiteX21" fmla="*/ 1307169 w 3147893"/>
                <a:gd name="connsiteY21" fmla="*/ 3663515 h 4603942"/>
                <a:gd name="connsiteX22" fmla="*/ 2118068 w 3147893"/>
                <a:gd name="connsiteY22" fmla="*/ 4535316 h 4603942"/>
                <a:gd name="connsiteX0" fmla="*/ 3147893 w 3147893"/>
                <a:gd name="connsiteY0" fmla="*/ 4603942 h 4603942"/>
                <a:gd name="connsiteX1" fmla="*/ 2234834 w 3147893"/>
                <a:gd name="connsiteY1" fmla="*/ 3465867 h 4603942"/>
                <a:gd name="connsiteX2" fmla="*/ 1813280 w 3147893"/>
                <a:gd name="connsiteY2" fmla="*/ 2832070 h 4603942"/>
                <a:gd name="connsiteX3" fmla="*/ 1411490 w 3147893"/>
                <a:gd name="connsiteY3" fmla="*/ 2037547 h 4603942"/>
                <a:gd name="connsiteX4" fmla="*/ 976266 w 3147893"/>
                <a:gd name="connsiteY4" fmla="*/ 1007923 h 4603942"/>
                <a:gd name="connsiteX5" fmla="*/ 820625 w 3147893"/>
                <a:gd name="connsiteY5" fmla="*/ 1018832 h 4603942"/>
                <a:gd name="connsiteX6" fmla="*/ 742778 w 3147893"/>
                <a:gd name="connsiteY6" fmla="*/ 828531 h 4603942"/>
                <a:gd name="connsiteX7" fmla="*/ 683248 w 3147893"/>
                <a:gd name="connsiteY7" fmla="*/ 706972 h 4603942"/>
                <a:gd name="connsiteX8" fmla="*/ 881115 w 3147893"/>
                <a:gd name="connsiteY8" fmla="*/ 538250 h 4603942"/>
                <a:gd name="connsiteX9" fmla="*/ 572023 w 3147893"/>
                <a:gd name="connsiteY9" fmla="*/ 35786 h 4603942"/>
                <a:gd name="connsiteX10" fmla="*/ 380652 w 3147893"/>
                <a:gd name="connsiteY10" fmla="*/ 0 h 4603942"/>
                <a:gd name="connsiteX11" fmla="*/ 308142 w 3147893"/>
                <a:gd name="connsiteY11" fmla="*/ 169802 h 4603942"/>
                <a:gd name="connsiteX12" fmla="*/ 236238 w 3147893"/>
                <a:gd name="connsiteY12" fmla="*/ 725049 h 4603942"/>
                <a:gd name="connsiteX13" fmla="*/ 329725 w 3147893"/>
                <a:gd name="connsiteY13" fmla="*/ 734097 h 4603942"/>
                <a:gd name="connsiteX14" fmla="*/ 570630 w 3147893"/>
                <a:gd name="connsiteY14" fmla="*/ 647203 h 4603942"/>
                <a:gd name="connsiteX15" fmla="*/ 518976 w 3147893"/>
                <a:gd name="connsiteY15" fmla="*/ 1337625 h 4603942"/>
                <a:gd name="connsiteX16" fmla="*/ 661694 w 3147893"/>
                <a:gd name="connsiteY16" fmla="*/ 1682442 h 4603942"/>
                <a:gd name="connsiteX17" fmla="*/ 360040 w 3147893"/>
                <a:gd name="connsiteY17" fmla="*/ 1819068 h 4603942"/>
                <a:gd name="connsiteX18" fmla="*/ 74603 w 3147893"/>
                <a:gd name="connsiteY18" fmla="*/ 1949188 h 4603942"/>
                <a:gd name="connsiteX19" fmla="*/ 0 w 3147893"/>
                <a:gd name="connsiteY19" fmla="*/ 1975212 h 4603942"/>
                <a:gd name="connsiteX20" fmla="*/ 1005517 w 3147893"/>
                <a:gd name="connsiteY20" fmla="*/ 3279662 h 4603942"/>
                <a:gd name="connsiteX21" fmla="*/ 2118068 w 3147893"/>
                <a:gd name="connsiteY21" fmla="*/ 4535316 h 4603942"/>
                <a:gd name="connsiteX0" fmla="*/ 3147893 w 3147893"/>
                <a:gd name="connsiteY0" fmla="*/ 4603942 h 4603942"/>
                <a:gd name="connsiteX1" fmla="*/ 2234834 w 3147893"/>
                <a:gd name="connsiteY1" fmla="*/ 3465867 h 4603942"/>
                <a:gd name="connsiteX2" fmla="*/ 1813280 w 3147893"/>
                <a:gd name="connsiteY2" fmla="*/ 2832070 h 4603942"/>
                <a:gd name="connsiteX3" fmla="*/ 1411490 w 3147893"/>
                <a:gd name="connsiteY3" fmla="*/ 2037547 h 4603942"/>
                <a:gd name="connsiteX4" fmla="*/ 976266 w 3147893"/>
                <a:gd name="connsiteY4" fmla="*/ 1007923 h 4603942"/>
                <a:gd name="connsiteX5" fmla="*/ 820625 w 3147893"/>
                <a:gd name="connsiteY5" fmla="*/ 1018832 h 4603942"/>
                <a:gd name="connsiteX6" fmla="*/ 742778 w 3147893"/>
                <a:gd name="connsiteY6" fmla="*/ 828531 h 4603942"/>
                <a:gd name="connsiteX7" fmla="*/ 683248 w 3147893"/>
                <a:gd name="connsiteY7" fmla="*/ 706972 h 4603942"/>
                <a:gd name="connsiteX8" fmla="*/ 881115 w 3147893"/>
                <a:gd name="connsiteY8" fmla="*/ 538250 h 4603942"/>
                <a:gd name="connsiteX9" fmla="*/ 572023 w 3147893"/>
                <a:gd name="connsiteY9" fmla="*/ 35786 h 4603942"/>
                <a:gd name="connsiteX10" fmla="*/ 380652 w 3147893"/>
                <a:gd name="connsiteY10" fmla="*/ 0 h 4603942"/>
                <a:gd name="connsiteX11" fmla="*/ 308142 w 3147893"/>
                <a:gd name="connsiteY11" fmla="*/ 169802 h 4603942"/>
                <a:gd name="connsiteX12" fmla="*/ 236238 w 3147893"/>
                <a:gd name="connsiteY12" fmla="*/ 725049 h 4603942"/>
                <a:gd name="connsiteX13" fmla="*/ 329725 w 3147893"/>
                <a:gd name="connsiteY13" fmla="*/ 734097 h 4603942"/>
                <a:gd name="connsiteX14" fmla="*/ 570630 w 3147893"/>
                <a:gd name="connsiteY14" fmla="*/ 647203 h 4603942"/>
                <a:gd name="connsiteX15" fmla="*/ 518976 w 3147893"/>
                <a:gd name="connsiteY15" fmla="*/ 1337625 h 4603942"/>
                <a:gd name="connsiteX16" fmla="*/ 661694 w 3147893"/>
                <a:gd name="connsiteY16" fmla="*/ 1682442 h 4603942"/>
                <a:gd name="connsiteX17" fmla="*/ 360040 w 3147893"/>
                <a:gd name="connsiteY17" fmla="*/ 1819068 h 4603942"/>
                <a:gd name="connsiteX18" fmla="*/ 74603 w 3147893"/>
                <a:gd name="connsiteY18" fmla="*/ 1949188 h 4603942"/>
                <a:gd name="connsiteX19" fmla="*/ 0 w 3147893"/>
                <a:gd name="connsiteY19" fmla="*/ 1975212 h 4603942"/>
                <a:gd name="connsiteX20" fmla="*/ 2118068 w 3147893"/>
                <a:gd name="connsiteY20" fmla="*/ 4535316 h 4603942"/>
                <a:gd name="connsiteX0" fmla="*/ 3073289 w 3073289"/>
                <a:gd name="connsiteY0" fmla="*/ 4603942 h 4603942"/>
                <a:gd name="connsiteX1" fmla="*/ 2160230 w 3073289"/>
                <a:gd name="connsiteY1" fmla="*/ 3465867 h 4603942"/>
                <a:gd name="connsiteX2" fmla="*/ 1738676 w 3073289"/>
                <a:gd name="connsiteY2" fmla="*/ 2832070 h 4603942"/>
                <a:gd name="connsiteX3" fmla="*/ 1336886 w 3073289"/>
                <a:gd name="connsiteY3" fmla="*/ 2037547 h 4603942"/>
                <a:gd name="connsiteX4" fmla="*/ 901662 w 3073289"/>
                <a:gd name="connsiteY4" fmla="*/ 1007923 h 4603942"/>
                <a:gd name="connsiteX5" fmla="*/ 746021 w 3073289"/>
                <a:gd name="connsiteY5" fmla="*/ 1018832 h 4603942"/>
                <a:gd name="connsiteX6" fmla="*/ 668174 w 3073289"/>
                <a:gd name="connsiteY6" fmla="*/ 828531 h 4603942"/>
                <a:gd name="connsiteX7" fmla="*/ 608644 w 3073289"/>
                <a:gd name="connsiteY7" fmla="*/ 706972 h 4603942"/>
                <a:gd name="connsiteX8" fmla="*/ 806511 w 3073289"/>
                <a:gd name="connsiteY8" fmla="*/ 538250 h 4603942"/>
                <a:gd name="connsiteX9" fmla="*/ 497419 w 3073289"/>
                <a:gd name="connsiteY9" fmla="*/ 35786 h 4603942"/>
                <a:gd name="connsiteX10" fmla="*/ 306048 w 3073289"/>
                <a:gd name="connsiteY10" fmla="*/ 0 h 4603942"/>
                <a:gd name="connsiteX11" fmla="*/ 233538 w 3073289"/>
                <a:gd name="connsiteY11" fmla="*/ 169802 h 4603942"/>
                <a:gd name="connsiteX12" fmla="*/ 161634 w 3073289"/>
                <a:gd name="connsiteY12" fmla="*/ 725049 h 4603942"/>
                <a:gd name="connsiteX13" fmla="*/ 255121 w 3073289"/>
                <a:gd name="connsiteY13" fmla="*/ 734097 h 4603942"/>
                <a:gd name="connsiteX14" fmla="*/ 496026 w 3073289"/>
                <a:gd name="connsiteY14" fmla="*/ 647203 h 4603942"/>
                <a:gd name="connsiteX15" fmla="*/ 444372 w 3073289"/>
                <a:gd name="connsiteY15" fmla="*/ 1337625 h 4603942"/>
                <a:gd name="connsiteX16" fmla="*/ 587090 w 3073289"/>
                <a:gd name="connsiteY16" fmla="*/ 1682442 h 4603942"/>
                <a:gd name="connsiteX17" fmla="*/ 285436 w 3073289"/>
                <a:gd name="connsiteY17" fmla="*/ 1819068 h 4603942"/>
                <a:gd name="connsiteX18" fmla="*/ -1 w 3073289"/>
                <a:gd name="connsiteY18" fmla="*/ 1949188 h 4603942"/>
                <a:gd name="connsiteX19" fmla="*/ 2043464 w 3073289"/>
                <a:gd name="connsiteY19" fmla="*/ 4535316 h 4603942"/>
                <a:gd name="connsiteX0" fmla="*/ 3073290 w 3073290"/>
                <a:gd name="connsiteY0" fmla="*/ 4603942 h 4603942"/>
                <a:gd name="connsiteX1" fmla="*/ 2160231 w 3073290"/>
                <a:gd name="connsiteY1" fmla="*/ 3465867 h 4603942"/>
                <a:gd name="connsiteX2" fmla="*/ 1738677 w 3073290"/>
                <a:gd name="connsiteY2" fmla="*/ 2832070 h 4603942"/>
                <a:gd name="connsiteX3" fmla="*/ 1336887 w 3073290"/>
                <a:gd name="connsiteY3" fmla="*/ 2037547 h 4603942"/>
                <a:gd name="connsiteX4" fmla="*/ 901663 w 3073290"/>
                <a:gd name="connsiteY4" fmla="*/ 1007923 h 4603942"/>
                <a:gd name="connsiteX5" fmla="*/ 746022 w 3073290"/>
                <a:gd name="connsiteY5" fmla="*/ 1018832 h 4603942"/>
                <a:gd name="connsiteX6" fmla="*/ 668175 w 3073290"/>
                <a:gd name="connsiteY6" fmla="*/ 828531 h 4603942"/>
                <a:gd name="connsiteX7" fmla="*/ 608645 w 3073290"/>
                <a:gd name="connsiteY7" fmla="*/ 706972 h 4603942"/>
                <a:gd name="connsiteX8" fmla="*/ 806512 w 3073290"/>
                <a:gd name="connsiteY8" fmla="*/ 538250 h 4603942"/>
                <a:gd name="connsiteX9" fmla="*/ 497420 w 3073290"/>
                <a:gd name="connsiteY9" fmla="*/ 35786 h 4603942"/>
                <a:gd name="connsiteX10" fmla="*/ 306049 w 3073290"/>
                <a:gd name="connsiteY10" fmla="*/ 0 h 4603942"/>
                <a:gd name="connsiteX11" fmla="*/ 233539 w 3073290"/>
                <a:gd name="connsiteY11" fmla="*/ 169802 h 4603942"/>
                <a:gd name="connsiteX12" fmla="*/ 161635 w 3073290"/>
                <a:gd name="connsiteY12" fmla="*/ 725049 h 4603942"/>
                <a:gd name="connsiteX13" fmla="*/ 255122 w 3073290"/>
                <a:gd name="connsiteY13" fmla="*/ 734097 h 4603942"/>
                <a:gd name="connsiteX14" fmla="*/ 496027 w 3073290"/>
                <a:gd name="connsiteY14" fmla="*/ 647203 h 4603942"/>
                <a:gd name="connsiteX15" fmla="*/ 444373 w 3073290"/>
                <a:gd name="connsiteY15" fmla="*/ 1337625 h 4603942"/>
                <a:gd name="connsiteX16" fmla="*/ 587091 w 3073290"/>
                <a:gd name="connsiteY16" fmla="*/ 1682442 h 4603942"/>
                <a:gd name="connsiteX17" fmla="*/ 0 w 3073290"/>
                <a:gd name="connsiteY17" fmla="*/ 1949188 h 4603942"/>
                <a:gd name="connsiteX18" fmla="*/ 2043465 w 3073290"/>
                <a:gd name="connsiteY18" fmla="*/ 4535316 h 4603942"/>
                <a:gd name="connsiteX0" fmla="*/ 3073290 w 3073290"/>
                <a:gd name="connsiteY0" fmla="*/ 4603942 h 4603942"/>
                <a:gd name="connsiteX1" fmla="*/ 2160231 w 3073290"/>
                <a:gd name="connsiteY1" fmla="*/ 3465867 h 4603942"/>
                <a:gd name="connsiteX2" fmla="*/ 1738677 w 3073290"/>
                <a:gd name="connsiteY2" fmla="*/ 2832070 h 4603942"/>
                <a:gd name="connsiteX3" fmla="*/ 1336887 w 3073290"/>
                <a:gd name="connsiteY3" fmla="*/ 2037547 h 4603942"/>
                <a:gd name="connsiteX4" fmla="*/ 901663 w 3073290"/>
                <a:gd name="connsiteY4" fmla="*/ 1007923 h 4603942"/>
                <a:gd name="connsiteX5" fmla="*/ 746022 w 3073290"/>
                <a:gd name="connsiteY5" fmla="*/ 1018832 h 4603942"/>
                <a:gd name="connsiteX6" fmla="*/ 668175 w 3073290"/>
                <a:gd name="connsiteY6" fmla="*/ 828531 h 4603942"/>
                <a:gd name="connsiteX7" fmla="*/ 608645 w 3073290"/>
                <a:gd name="connsiteY7" fmla="*/ 706972 h 4603942"/>
                <a:gd name="connsiteX8" fmla="*/ 806512 w 3073290"/>
                <a:gd name="connsiteY8" fmla="*/ 538250 h 4603942"/>
                <a:gd name="connsiteX9" fmla="*/ 497420 w 3073290"/>
                <a:gd name="connsiteY9" fmla="*/ 35786 h 4603942"/>
                <a:gd name="connsiteX10" fmla="*/ 306049 w 3073290"/>
                <a:gd name="connsiteY10" fmla="*/ 0 h 4603942"/>
                <a:gd name="connsiteX11" fmla="*/ 233539 w 3073290"/>
                <a:gd name="connsiteY11" fmla="*/ 169802 h 4603942"/>
                <a:gd name="connsiteX12" fmla="*/ 161635 w 3073290"/>
                <a:gd name="connsiteY12" fmla="*/ 725049 h 4603942"/>
                <a:gd name="connsiteX13" fmla="*/ 255122 w 3073290"/>
                <a:gd name="connsiteY13" fmla="*/ 734097 h 4603942"/>
                <a:gd name="connsiteX14" fmla="*/ 496027 w 3073290"/>
                <a:gd name="connsiteY14" fmla="*/ 647203 h 4603942"/>
                <a:gd name="connsiteX15" fmla="*/ 444373 w 3073290"/>
                <a:gd name="connsiteY15" fmla="*/ 1337625 h 4603942"/>
                <a:gd name="connsiteX16" fmla="*/ 0 w 3073290"/>
                <a:gd name="connsiteY16" fmla="*/ 1949188 h 4603942"/>
                <a:gd name="connsiteX17" fmla="*/ 2043465 w 3073290"/>
                <a:gd name="connsiteY17" fmla="*/ 4535316 h 4603942"/>
                <a:gd name="connsiteX0" fmla="*/ 3073290 w 3073290"/>
                <a:gd name="connsiteY0" fmla="*/ 4603942 h 4603942"/>
                <a:gd name="connsiteX1" fmla="*/ 2160231 w 3073290"/>
                <a:gd name="connsiteY1" fmla="*/ 3465867 h 4603942"/>
                <a:gd name="connsiteX2" fmla="*/ 1738677 w 3073290"/>
                <a:gd name="connsiteY2" fmla="*/ 2832070 h 4603942"/>
                <a:gd name="connsiteX3" fmla="*/ 1336887 w 3073290"/>
                <a:gd name="connsiteY3" fmla="*/ 2037547 h 4603942"/>
                <a:gd name="connsiteX4" fmla="*/ 901663 w 3073290"/>
                <a:gd name="connsiteY4" fmla="*/ 1007923 h 4603942"/>
                <a:gd name="connsiteX5" fmla="*/ 746022 w 3073290"/>
                <a:gd name="connsiteY5" fmla="*/ 1018832 h 4603942"/>
                <a:gd name="connsiteX6" fmla="*/ 668175 w 3073290"/>
                <a:gd name="connsiteY6" fmla="*/ 828531 h 4603942"/>
                <a:gd name="connsiteX7" fmla="*/ 608645 w 3073290"/>
                <a:gd name="connsiteY7" fmla="*/ 706972 h 4603942"/>
                <a:gd name="connsiteX8" fmla="*/ 806512 w 3073290"/>
                <a:gd name="connsiteY8" fmla="*/ 538250 h 4603942"/>
                <a:gd name="connsiteX9" fmla="*/ 497420 w 3073290"/>
                <a:gd name="connsiteY9" fmla="*/ 35786 h 4603942"/>
                <a:gd name="connsiteX10" fmla="*/ 306049 w 3073290"/>
                <a:gd name="connsiteY10" fmla="*/ 0 h 4603942"/>
                <a:gd name="connsiteX11" fmla="*/ 233539 w 3073290"/>
                <a:gd name="connsiteY11" fmla="*/ 169802 h 4603942"/>
                <a:gd name="connsiteX12" fmla="*/ 161635 w 3073290"/>
                <a:gd name="connsiteY12" fmla="*/ 725049 h 4603942"/>
                <a:gd name="connsiteX13" fmla="*/ 255122 w 3073290"/>
                <a:gd name="connsiteY13" fmla="*/ 734097 h 4603942"/>
                <a:gd name="connsiteX14" fmla="*/ 496027 w 3073290"/>
                <a:gd name="connsiteY14" fmla="*/ 647203 h 4603942"/>
                <a:gd name="connsiteX15" fmla="*/ 0 w 3073290"/>
                <a:gd name="connsiteY15" fmla="*/ 1949188 h 4603942"/>
                <a:gd name="connsiteX16" fmla="*/ 2043465 w 3073290"/>
                <a:gd name="connsiteY16" fmla="*/ 4535316 h 4603942"/>
                <a:gd name="connsiteX0" fmla="*/ 2911655 w 2911655"/>
                <a:gd name="connsiteY0" fmla="*/ 4603942 h 4603942"/>
                <a:gd name="connsiteX1" fmla="*/ 1998596 w 2911655"/>
                <a:gd name="connsiteY1" fmla="*/ 3465867 h 4603942"/>
                <a:gd name="connsiteX2" fmla="*/ 1577042 w 2911655"/>
                <a:gd name="connsiteY2" fmla="*/ 2832070 h 4603942"/>
                <a:gd name="connsiteX3" fmla="*/ 1175252 w 2911655"/>
                <a:gd name="connsiteY3" fmla="*/ 2037547 h 4603942"/>
                <a:gd name="connsiteX4" fmla="*/ 740028 w 2911655"/>
                <a:gd name="connsiteY4" fmla="*/ 1007923 h 4603942"/>
                <a:gd name="connsiteX5" fmla="*/ 584387 w 2911655"/>
                <a:gd name="connsiteY5" fmla="*/ 1018832 h 4603942"/>
                <a:gd name="connsiteX6" fmla="*/ 506540 w 2911655"/>
                <a:gd name="connsiteY6" fmla="*/ 828531 h 4603942"/>
                <a:gd name="connsiteX7" fmla="*/ 447010 w 2911655"/>
                <a:gd name="connsiteY7" fmla="*/ 706972 h 4603942"/>
                <a:gd name="connsiteX8" fmla="*/ 644877 w 2911655"/>
                <a:gd name="connsiteY8" fmla="*/ 538250 h 4603942"/>
                <a:gd name="connsiteX9" fmla="*/ 335785 w 2911655"/>
                <a:gd name="connsiteY9" fmla="*/ 35786 h 4603942"/>
                <a:gd name="connsiteX10" fmla="*/ 144414 w 2911655"/>
                <a:gd name="connsiteY10" fmla="*/ 0 h 4603942"/>
                <a:gd name="connsiteX11" fmla="*/ 71904 w 2911655"/>
                <a:gd name="connsiteY11" fmla="*/ 169802 h 4603942"/>
                <a:gd name="connsiteX12" fmla="*/ 0 w 2911655"/>
                <a:gd name="connsiteY12" fmla="*/ 725049 h 4603942"/>
                <a:gd name="connsiteX13" fmla="*/ 93487 w 2911655"/>
                <a:gd name="connsiteY13" fmla="*/ 734097 h 4603942"/>
                <a:gd name="connsiteX14" fmla="*/ 334392 w 2911655"/>
                <a:gd name="connsiteY14" fmla="*/ 647203 h 4603942"/>
                <a:gd name="connsiteX15" fmla="*/ 1881830 w 2911655"/>
                <a:gd name="connsiteY15" fmla="*/ 4535316 h 4603942"/>
                <a:gd name="connsiteX0" fmla="*/ 2911655 w 2911655"/>
                <a:gd name="connsiteY0" fmla="*/ 4603942 h 4603942"/>
                <a:gd name="connsiteX1" fmla="*/ 1998596 w 2911655"/>
                <a:gd name="connsiteY1" fmla="*/ 3465867 h 4603942"/>
                <a:gd name="connsiteX2" fmla="*/ 1577042 w 2911655"/>
                <a:gd name="connsiteY2" fmla="*/ 2832070 h 4603942"/>
                <a:gd name="connsiteX3" fmla="*/ 1175252 w 2911655"/>
                <a:gd name="connsiteY3" fmla="*/ 2037547 h 4603942"/>
                <a:gd name="connsiteX4" fmla="*/ 740028 w 2911655"/>
                <a:gd name="connsiteY4" fmla="*/ 1007923 h 4603942"/>
                <a:gd name="connsiteX5" fmla="*/ 584387 w 2911655"/>
                <a:gd name="connsiteY5" fmla="*/ 1018832 h 4603942"/>
                <a:gd name="connsiteX6" fmla="*/ 506540 w 2911655"/>
                <a:gd name="connsiteY6" fmla="*/ 828531 h 4603942"/>
                <a:gd name="connsiteX7" fmla="*/ 447010 w 2911655"/>
                <a:gd name="connsiteY7" fmla="*/ 706972 h 4603942"/>
                <a:gd name="connsiteX8" fmla="*/ 644877 w 2911655"/>
                <a:gd name="connsiteY8" fmla="*/ 538250 h 4603942"/>
                <a:gd name="connsiteX9" fmla="*/ 335785 w 2911655"/>
                <a:gd name="connsiteY9" fmla="*/ 35786 h 4603942"/>
                <a:gd name="connsiteX10" fmla="*/ 144414 w 2911655"/>
                <a:gd name="connsiteY10" fmla="*/ 0 h 4603942"/>
                <a:gd name="connsiteX11" fmla="*/ 71904 w 2911655"/>
                <a:gd name="connsiteY11" fmla="*/ 169802 h 4603942"/>
                <a:gd name="connsiteX12" fmla="*/ 0 w 2911655"/>
                <a:gd name="connsiteY12" fmla="*/ 725049 h 4603942"/>
                <a:gd name="connsiteX13" fmla="*/ 93487 w 2911655"/>
                <a:gd name="connsiteY13" fmla="*/ 734097 h 4603942"/>
                <a:gd name="connsiteX14" fmla="*/ 334392 w 2911655"/>
                <a:gd name="connsiteY14" fmla="*/ 647203 h 4603942"/>
                <a:gd name="connsiteX0" fmla="*/ 2911655 w 2911655"/>
                <a:gd name="connsiteY0" fmla="*/ 4603942 h 4603942"/>
                <a:gd name="connsiteX1" fmla="*/ 1998596 w 2911655"/>
                <a:gd name="connsiteY1" fmla="*/ 3465867 h 4603942"/>
                <a:gd name="connsiteX2" fmla="*/ 1577042 w 2911655"/>
                <a:gd name="connsiteY2" fmla="*/ 2832070 h 4603942"/>
                <a:gd name="connsiteX3" fmla="*/ 1175252 w 2911655"/>
                <a:gd name="connsiteY3" fmla="*/ 2037547 h 4603942"/>
                <a:gd name="connsiteX4" fmla="*/ 740028 w 2911655"/>
                <a:gd name="connsiteY4" fmla="*/ 1007923 h 4603942"/>
                <a:gd name="connsiteX5" fmla="*/ 584387 w 2911655"/>
                <a:gd name="connsiteY5" fmla="*/ 1018832 h 4603942"/>
                <a:gd name="connsiteX6" fmla="*/ 506540 w 2911655"/>
                <a:gd name="connsiteY6" fmla="*/ 828531 h 4603942"/>
                <a:gd name="connsiteX7" fmla="*/ 447010 w 2911655"/>
                <a:gd name="connsiteY7" fmla="*/ 706972 h 4603942"/>
                <a:gd name="connsiteX8" fmla="*/ 644877 w 2911655"/>
                <a:gd name="connsiteY8" fmla="*/ 538250 h 4603942"/>
                <a:gd name="connsiteX9" fmla="*/ 335785 w 2911655"/>
                <a:gd name="connsiteY9" fmla="*/ 35786 h 4603942"/>
                <a:gd name="connsiteX10" fmla="*/ 144414 w 2911655"/>
                <a:gd name="connsiteY10" fmla="*/ 0 h 4603942"/>
                <a:gd name="connsiteX11" fmla="*/ 71904 w 2911655"/>
                <a:gd name="connsiteY11" fmla="*/ 169802 h 4603942"/>
                <a:gd name="connsiteX12" fmla="*/ 0 w 2911655"/>
                <a:gd name="connsiteY12" fmla="*/ 725049 h 4603942"/>
                <a:gd name="connsiteX13" fmla="*/ 334392 w 2911655"/>
                <a:gd name="connsiteY13" fmla="*/ 647203 h 4603942"/>
                <a:gd name="connsiteX0" fmla="*/ 2839752 w 2839752"/>
                <a:gd name="connsiteY0" fmla="*/ 4603942 h 4603942"/>
                <a:gd name="connsiteX1" fmla="*/ 1926693 w 2839752"/>
                <a:gd name="connsiteY1" fmla="*/ 3465867 h 4603942"/>
                <a:gd name="connsiteX2" fmla="*/ 1505139 w 2839752"/>
                <a:gd name="connsiteY2" fmla="*/ 2832070 h 4603942"/>
                <a:gd name="connsiteX3" fmla="*/ 1103349 w 2839752"/>
                <a:gd name="connsiteY3" fmla="*/ 2037547 h 4603942"/>
                <a:gd name="connsiteX4" fmla="*/ 668125 w 2839752"/>
                <a:gd name="connsiteY4" fmla="*/ 1007923 h 4603942"/>
                <a:gd name="connsiteX5" fmla="*/ 512484 w 2839752"/>
                <a:gd name="connsiteY5" fmla="*/ 1018832 h 4603942"/>
                <a:gd name="connsiteX6" fmla="*/ 434637 w 2839752"/>
                <a:gd name="connsiteY6" fmla="*/ 828531 h 4603942"/>
                <a:gd name="connsiteX7" fmla="*/ 375107 w 2839752"/>
                <a:gd name="connsiteY7" fmla="*/ 706972 h 4603942"/>
                <a:gd name="connsiteX8" fmla="*/ 572974 w 2839752"/>
                <a:gd name="connsiteY8" fmla="*/ 538250 h 4603942"/>
                <a:gd name="connsiteX9" fmla="*/ 263882 w 2839752"/>
                <a:gd name="connsiteY9" fmla="*/ 35786 h 4603942"/>
                <a:gd name="connsiteX10" fmla="*/ 72511 w 2839752"/>
                <a:gd name="connsiteY10" fmla="*/ 0 h 4603942"/>
                <a:gd name="connsiteX11" fmla="*/ 1 w 2839752"/>
                <a:gd name="connsiteY11" fmla="*/ 169802 h 4603942"/>
                <a:gd name="connsiteX12" fmla="*/ 262489 w 2839752"/>
                <a:gd name="connsiteY12" fmla="*/ 647203 h 4603942"/>
                <a:gd name="connsiteX0" fmla="*/ 3266780 w 3266780"/>
                <a:gd name="connsiteY0" fmla="*/ 4678991 h 4678991"/>
                <a:gd name="connsiteX1" fmla="*/ 2353721 w 3266780"/>
                <a:gd name="connsiteY1" fmla="*/ 3540916 h 4678991"/>
                <a:gd name="connsiteX2" fmla="*/ 1932167 w 3266780"/>
                <a:gd name="connsiteY2" fmla="*/ 2907119 h 4678991"/>
                <a:gd name="connsiteX3" fmla="*/ 1530377 w 3266780"/>
                <a:gd name="connsiteY3" fmla="*/ 2112596 h 4678991"/>
                <a:gd name="connsiteX4" fmla="*/ 1095153 w 3266780"/>
                <a:gd name="connsiteY4" fmla="*/ 1082972 h 4678991"/>
                <a:gd name="connsiteX5" fmla="*/ 939512 w 3266780"/>
                <a:gd name="connsiteY5" fmla="*/ 1093881 h 4678991"/>
                <a:gd name="connsiteX6" fmla="*/ 861665 w 3266780"/>
                <a:gd name="connsiteY6" fmla="*/ 903580 h 4678991"/>
                <a:gd name="connsiteX7" fmla="*/ 802135 w 3266780"/>
                <a:gd name="connsiteY7" fmla="*/ 782021 h 4678991"/>
                <a:gd name="connsiteX8" fmla="*/ 1000002 w 3266780"/>
                <a:gd name="connsiteY8" fmla="*/ 613299 h 4678991"/>
                <a:gd name="connsiteX9" fmla="*/ 690910 w 3266780"/>
                <a:gd name="connsiteY9" fmla="*/ 110835 h 4678991"/>
                <a:gd name="connsiteX10" fmla="*/ 499539 w 3266780"/>
                <a:gd name="connsiteY10" fmla="*/ 75049 h 4678991"/>
                <a:gd name="connsiteX11" fmla="*/ 427029 w 3266780"/>
                <a:gd name="connsiteY11" fmla="*/ 244851 h 4678991"/>
                <a:gd name="connsiteX12" fmla="*/ 1 w 3266780"/>
                <a:gd name="connsiteY12" fmla="*/ -1 h 4678991"/>
                <a:gd name="connsiteX0" fmla="*/ 3266779 w 3266779"/>
                <a:gd name="connsiteY0" fmla="*/ 4678992 h 4678992"/>
                <a:gd name="connsiteX1" fmla="*/ 2353720 w 3266779"/>
                <a:gd name="connsiteY1" fmla="*/ 3540917 h 4678992"/>
                <a:gd name="connsiteX2" fmla="*/ 1932166 w 3266779"/>
                <a:gd name="connsiteY2" fmla="*/ 2907120 h 4678992"/>
                <a:gd name="connsiteX3" fmla="*/ 1530376 w 3266779"/>
                <a:gd name="connsiteY3" fmla="*/ 2112597 h 4678992"/>
                <a:gd name="connsiteX4" fmla="*/ 1095152 w 3266779"/>
                <a:gd name="connsiteY4" fmla="*/ 1082973 h 4678992"/>
                <a:gd name="connsiteX5" fmla="*/ 939511 w 3266779"/>
                <a:gd name="connsiteY5" fmla="*/ 1093882 h 4678992"/>
                <a:gd name="connsiteX6" fmla="*/ 861664 w 3266779"/>
                <a:gd name="connsiteY6" fmla="*/ 903581 h 4678992"/>
                <a:gd name="connsiteX7" fmla="*/ 802134 w 3266779"/>
                <a:gd name="connsiteY7" fmla="*/ 782022 h 4678992"/>
                <a:gd name="connsiteX8" fmla="*/ 1000001 w 3266779"/>
                <a:gd name="connsiteY8" fmla="*/ 613300 h 4678992"/>
                <a:gd name="connsiteX9" fmla="*/ 690909 w 3266779"/>
                <a:gd name="connsiteY9" fmla="*/ 110836 h 4678992"/>
                <a:gd name="connsiteX10" fmla="*/ 499538 w 3266779"/>
                <a:gd name="connsiteY10" fmla="*/ 75050 h 4678992"/>
                <a:gd name="connsiteX11" fmla="*/ 0 w 3266779"/>
                <a:gd name="connsiteY11" fmla="*/ 0 h 4678992"/>
                <a:gd name="connsiteX0" fmla="*/ 3266779 w 3266779"/>
                <a:gd name="connsiteY0" fmla="*/ 4678992 h 4678992"/>
                <a:gd name="connsiteX1" fmla="*/ 2353720 w 3266779"/>
                <a:gd name="connsiteY1" fmla="*/ 3540917 h 4678992"/>
                <a:gd name="connsiteX2" fmla="*/ 1932166 w 3266779"/>
                <a:gd name="connsiteY2" fmla="*/ 2907120 h 4678992"/>
                <a:gd name="connsiteX3" fmla="*/ 1530376 w 3266779"/>
                <a:gd name="connsiteY3" fmla="*/ 2112597 h 4678992"/>
                <a:gd name="connsiteX4" fmla="*/ 1095152 w 3266779"/>
                <a:gd name="connsiteY4" fmla="*/ 1082973 h 4678992"/>
                <a:gd name="connsiteX5" fmla="*/ 939511 w 3266779"/>
                <a:gd name="connsiteY5" fmla="*/ 1093882 h 4678992"/>
                <a:gd name="connsiteX6" fmla="*/ 802134 w 3266779"/>
                <a:gd name="connsiteY6" fmla="*/ 782022 h 4678992"/>
                <a:gd name="connsiteX7" fmla="*/ 1000001 w 3266779"/>
                <a:gd name="connsiteY7" fmla="*/ 613300 h 4678992"/>
                <a:gd name="connsiteX8" fmla="*/ 690909 w 3266779"/>
                <a:gd name="connsiteY8" fmla="*/ 110836 h 4678992"/>
                <a:gd name="connsiteX9" fmla="*/ 499538 w 3266779"/>
                <a:gd name="connsiteY9" fmla="*/ 75050 h 4678992"/>
                <a:gd name="connsiteX10" fmla="*/ 0 w 3266779"/>
                <a:gd name="connsiteY10" fmla="*/ 0 h 4678992"/>
                <a:gd name="connsiteX0" fmla="*/ 3266779 w 3266779"/>
                <a:gd name="connsiteY0" fmla="*/ 4678992 h 4678992"/>
                <a:gd name="connsiteX1" fmla="*/ 2353720 w 3266779"/>
                <a:gd name="connsiteY1" fmla="*/ 3540917 h 4678992"/>
                <a:gd name="connsiteX2" fmla="*/ 1932166 w 3266779"/>
                <a:gd name="connsiteY2" fmla="*/ 2907120 h 4678992"/>
                <a:gd name="connsiteX3" fmla="*/ 1530376 w 3266779"/>
                <a:gd name="connsiteY3" fmla="*/ 2112597 h 4678992"/>
                <a:gd name="connsiteX4" fmla="*/ 1095152 w 3266779"/>
                <a:gd name="connsiteY4" fmla="*/ 1082973 h 4678992"/>
                <a:gd name="connsiteX5" fmla="*/ 939511 w 3266779"/>
                <a:gd name="connsiteY5" fmla="*/ 1093882 h 4678992"/>
                <a:gd name="connsiteX6" fmla="*/ 1000001 w 3266779"/>
                <a:gd name="connsiteY6" fmla="*/ 613300 h 4678992"/>
                <a:gd name="connsiteX7" fmla="*/ 690909 w 3266779"/>
                <a:gd name="connsiteY7" fmla="*/ 110836 h 4678992"/>
                <a:gd name="connsiteX8" fmla="*/ 499538 w 3266779"/>
                <a:gd name="connsiteY8" fmla="*/ 75050 h 4678992"/>
                <a:gd name="connsiteX9" fmla="*/ 0 w 3266779"/>
                <a:gd name="connsiteY9" fmla="*/ 0 h 4678992"/>
                <a:gd name="connsiteX0" fmla="*/ 3266779 w 3266779"/>
                <a:gd name="connsiteY0" fmla="*/ 4678992 h 4678992"/>
                <a:gd name="connsiteX1" fmla="*/ 2353720 w 3266779"/>
                <a:gd name="connsiteY1" fmla="*/ 3540917 h 4678992"/>
                <a:gd name="connsiteX2" fmla="*/ 1932166 w 3266779"/>
                <a:gd name="connsiteY2" fmla="*/ 2907120 h 4678992"/>
                <a:gd name="connsiteX3" fmla="*/ 1530376 w 3266779"/>
                <a:gd name="connsiteY3" fmla="*/ 2112597 h 4678992"/>
                <a:gd name="connsiteX4" fmla="*/ 1095152 w 3266779"/>
                <a:gd name="connsiteY4" fmla="*/ 1082973 h 4678992"/>
                <a:gd name="connsiteX5" fmla="*/ 1000001 w 3266779"/>
                <a:gd name="connsiteY5" fmla="*/ 613300 h 4678992"/>
                <a:gd name="connsiteX6" fmla="*/ 690909 w 3266779"/>
                <a:gd name="connsiteY6" fmla="*/ 110836 h 4678992"/>
                <a:gd name="connsiteX7" fmla="*/ 499538 w 3266779"/>
                <a:gd name="connsiteY7" fmla="*/ 75050 h 4678992"/>
                <a:gd name="connsiteX8" fmla="*/ 0 w 3266779"/>
                <a:gd name="connsiteY8" fmla="*/ 0 h 4678992"/>
                <a:gd name="connsiteX0" fmla="*/ 3266779 w 3266779"/>
                <a:gd name="connsiteY0" fmla="*/ 4678992 h 4678992"/>
                <a:gd name="connsiteX1" fmla="*/ 2353720 w 3266779"/>
                <a:gd name="connsiteY1" fmla="*/ 3540917 h 4678992"/>
                <a:gd name="connsiteX2" fmla="*/ 1932166 w 3266779"/>
                <a:gd name="connsiteY2" fmla="*/ 2907120 h 4678992"/>
                <a:gd name="connsiteX3" fmla="*/ 1530376 w 3266779"/>
                <a:gd name="connsiteY3" fmla="*/ 2112597 h 4678992"/>
                <a:gd name="connsiteX4" fmla="*/ 1095152 w 3266779"/>
                <a:gd name="connsiteY4" fmla="*/ 1082973 h 4678992"/>
                <a:gd name="connsiteX5" fmla="*/ 915688 w 3266779"/>
                <a:gd name="connsiteY5" fmla="*/ 531645 h 4678992"/>
                <a:gd name="connsiteX6" fmla="*/ 690909 w 3266779"/>
                <a:gd name="connsiteY6" fmla="*/ 110836 h 4678992"/>
                <a:gd name="connsiteX7" fmla="*/ 499538 w 3266779"/>
                <a:gd name="connsiteY7" fmla="*/ 75050 h 4678992"/>
                <a:gd name="connsiteX8" fmla="*/ 0 w 3266779"/>
                <a:gd name="connsiteY8" fmla="*/ 0 h 4678992"/>
                <a:gd name="connsiteX0" fmla="*/ 3266779 w 3266779"/>
                <a:gd name="connsiteY0" fmla="*/ 4678992 h 4678992"/>
                <a:gd name="connsiteX1" fmla="*/ 2353720 w 3266779"/>
                <a:gd name="connsiteY1" fmla="*/ 3540917 h 4678992"/>
                <a:gd name="connsiteX2" fmla="*/ 1932166 w 3266779"/>
                <a:gd name="connsiteY2" fmla="*/ 2907120 h 4678992"/>
                <a:gd name="connsiteX3" fmla="*/ 1530376 w 3266779"/>
                <a:gd name="connsiteY3" fmla="*/ 2112597 h 4678992"/>
                <a:gd name="connsiteX4" fmla="*/ 1095152 w 3266779"/>
                <a:gd name="connsiteY4" fmla="*/ 1082973 h 4678992"/>
                <a:gd name="connsiteX5" fmla="*/ 915688 w 3266779"/>
                <a:gd name="connsiteY5" fmla="*/ 531645 h 4678992"/>
                <a:gd name="connsiteX6" fmla="*/ 690909 w 3266779"/>
                <a:gd name="connsiteY6" fmla="*/ 110836 h 4678992"/>
                <a:gd name="connsiteX7" fmla="*/ 499538 w 3266779"/>
                <a:gd name="connsiteY7" fmla="*/ 75050 h 4678992"/>
                <a:gd name="connsiteX8" fmla="*/ 0 w 3266779"/>
                <a:gd name="connsiteY8" fmla="*/ 0 h 4678992"/>
                <a:gd name="connsiteX0" fmla="*/ 3760840 w 3760840"/>
                <a:gd name="connsiteY0" fmla="*/ 4603943 h 4603943"/>
                <a:gd name="connsiteX1" fmla="*/ 2847781 w 3760840"/>
                <a:gd name="connsiteY1" fmla="*/ 3465868 h 4603943"/>
                <a:gd name="connsiteX2" fmla="*/ 2426227 w 3760840"/>
                <a:gd name="connsiteY2" fmla="*/ 2832071 h 4603943"/>
                <a:gd name="connsiteX3" fmla="*/ 2024437 w 3760840"/>
                <a:gd name="connsiteY3" fmla="*/ 2037548 h 4603943"/>
                <a:gd name="connsiteX4" fmla="*/ 1589213 w 3760840"/>
                <a:gd name="connsiteY4" fmla="*/ 1007924 h 4603943"/>
                <a:gd name="connsiteX5" fmla="*/ 1409749 w 3760840"/>
                <a:gd name="connsiteY5" fmla="*/ 456596 h 4603943"/>
                <a:gd name="connsiteX6" fmla="*/ 1184970 w 3760840"/>
                <a:gd name="connsiteY6" fmla="*/ 35787 h 4603943"/>
                <a:gd name="connsiteX7" fmla="*/ 993599 w 3760840"/>
                <a:gd name="connsiteY7" fmla="*/ 1 h 4603943"/>
                <a:gd name="connsiteX8" fmla="*/ 0 w 3760840"/>
                <a:gd name="connsiteY8" fmla="*/ 113717 h 4603943"/>
                <a:gd name="connsiteX0" fmla="*/ 3760840 w 3760840"/>
                <a:gd name="connsiteY0" fmla="*/ 4736796 h 4736796"/>
                <a:gd name="connsiteX1" fmla="*/ 2847781 w 3760840"/>
                <a:gd name="connsiteY1" fmla="*/ 3598721 h 4736796"/>
                <a:gd name="connsiteX2" fmla="*/ 2426227 w 3760840"/>
                <a:gd name="connsiteY2" fmla="*/ 2964924 h 4736796"/>
                <a:gd name="connsiteX3" fmla="*/ 2024437 w 3760840"/>
                <a:gd name="connsiteY3" fmla="*/ 2170401 h 4736796"/>
                <a:gd name="connsiteX4" fmla="*/ 1589213 w 3760840"/>
                <a:gd name="connsiteY4" fmla="*/ 1140777 h 4736796"/>
                <a:gd name="connsiteX5" fmla="*/ 1409749 w 3760840"/>
                <a:gd name="connsiteY5" fmla="*/ 589449 h 4736796"/>
                <a:gd name="connsiteX6" fmla="*/ 1184970 w 3760840"/>
                <a:gd name="connsiteY6" fmla="*/ 168640 h 4736796"/>
                <a:gd name="connsiteX7" fmla="*/ 993599 w 3760840"/>
                <a:gd name="connsiteY7" fmla="*/ 132854 h 4736796"/>
                <a:gd name="connsiteX8" fmla="*/ 557603 w 3760840"/>
                <a:gd name="connsiteY8" fmla="*/ 584 h 4736796"/>
                <a:gd name="connsiteX9" fmla="*/ 0 w 3760840"/>
                <a:gd name="connsiteY9" fmla="*/ 246570 h 4736796"/>
                <a:gd name="connsiteX0" fmla="*/ 3760840 w 3760840"/>
                <a:gd name="connsiteY0" fmla="*/ 4737221 h 4737221"/>
                <a:gd name="connsiteX1" fmla="*/ 2847781 w 3760840"/>
                <a:gd name="connsiteY1" fmla="*/ 3599146 h 4737221"/>
                <a:gd name="connsiteX2" fmla="*/ 2426227 w 3760840"/>
                <a:gd name="connsiteY2" fmla="*/ 2965349 h 4737221"/>
                <a:gd name="connsiteX3" fmla="*/ 2024437 w 3760840"/>
                <a:gd name="connsiteY3" fmla="*/ 2170826 h 4737221"/>
                <a:gd name="connsiteX4" fmla="*/ 1589213 w 3760840"/>
                <a:gd name="connsiteY4" fmla="*/ 1141202 h 4737221"/>
                <a:gd name="connsiteX5" fmla="*/ 1409749 w 3760840"/>
                <a:gd name="connsiteY5" fmla="*/ 589874 h 4737221"/>
                <a:gd name="connsiteX6" fmla="*/ 1184970 w 3760840"/>
                <a:gd name="connsiteY6" fmla="*/ 169065 h 4737221"/>
                <a:gd name="connsiteX7" fmla="*/ 937150 w 3760840"/>
                <a:gd name="connsiteY7" fmla="*/ 64991 h 4737221"/>
                <a:gd name="connsiteX8" fmla="*/ 557603 w 3760840"/>
                <a:gd name="connsiteY8" fmla="*/ 1009 h 4737221"/>
                <a:gd name="connsiteX9" fmla="*/ 0 w 3760840"/>
                <a:gd name="connsiteY9" fmla="*/ 246995 h 4737221"/>
                <a:gd name="connsiteX0" fmla="*/ 3760840 w 3760840"/>
                <a:gd name="connsiteY0" fmla="*/ 4737221 h 4737221"/>
                <a:gd name="connsiteX1" fmla="*/ 2847781 w 3760840"/>
                <a:gd name="connsiteY1" fmla="*/ 3599146 h 4737221"/>
                <a:gd name="connsiteX2" fmla="*/ 2426227 w 3760840"/>
                <a:gd name="connsiteY2" fmla="*/ 2965349 h 4737221"/>
                <a:gd name="connsiteX3" fmla="*/ 2024437 w 3760840"/>
                <a:gd name="connsiteY3" fmla="*/ 2170826 h 4737221"/>
                <a:gd name="connsiteX4" fmla="*/ 1589213 w 3760840"/>
                <a:gd name="connsiteY4" fmla="*/ 1141202 h 4737221"/>
                <a:gd name="connsiteX5" fmla="*/ 1409749 w 3760840"/>
                <a:gd name="connsiteY5" fmla="*/ 589874 h 4737221"/>
                <a:gd name="connsiteX6" fmla="*/ 1227609 w 3760840"/>
                <a:gd name="connsiteY6" fmla="*/ 237594 h 4737221"/>
                <a:gd name="connsiteX7" fmla="*/ 937150 w 3760840"/>
                <a:gd name="connsiteY7" fmla="*/ 64991 h 4737221"/>
                <a:gd name="connsiteX8" fmla="*/ 557603 w 3760840"/>
                <a:gd name="connsiteY8" fmla="*/ 1009 h 4737221"/>
                <a:gd name="connsiteX9" fmla="*/ 0 w 3760840"/>
                <a:gd name="connsiteY9" fmla="*/ 246995 h 4737221"/>
                <a:gd name="connsiteX0" fmla="*/ 3760840 w 3760840"/>
                <a:gd name="connsiteY0" fmla="*/ 4737221 h 4737221"/>
                <a:gd name="connsiteX1" fmla="*/ 2847781 w 3760840"/>
                <a:gd name="connsiteY1" fmla="*/ 3599146 h 4737221"/>
                <a:gd name="connsiteX2" fmla="*/ 2426227 w 3760840"/>
                <a:gd name="connsiteY2" fmla="*/ 2965349 h 4737221"/>
                <a:gd name="connsiteX3" fmla="*/ 1894352 w 3760840"/>
                <a:gd name="connsiteY3" fmla="*/ 1840577 h 4737221"/>
                <a:gd name="connsiteX4" fmla="*/ 1589213 w 3760840"/>
                <a:gd name="connsiteY4" fmla="*/ 1141202 h 4737221"/>
                <a:gd name="connsiteX5" fmla="*/ 1409749 w 3760840"/>
                <a:gd name="connsiteY5" fmla="*/ 589874 h 4737221"/>
                <a:gd name="connsiteX6" fmla="*/ 1227609 w 3760840"/>
                <a:gd name="connsiteY6" fmla="*/ 237594 h 4737221"/>
                <a:gd name="connsiteX7" fmla="*/ 937150 w 3760840"/>
                <a:gd name="connsiteY7" fmla="*/ 64991 h 4737221"/>
                <a:gd name="connsiteX8" fmla="*/ 557603 w 3760840"/>
                <a:gd name="connsiteY8" fmla="*/ 1009 h 4737221"/>
                <a:gd name="connsiteX9" fmla="*/ 0 w 3760840"/>
                <a:gd name="connsiteY9" fmla="*/ 246995 h 4737221"/>
                <a:gd name="connsiteX0" fmla="*/ 3760840 w 3760840"/>
                <a:gd name="connsiteY0" fmla="*/ 4737221 h 4737221"/>
                <a:gd name="connsiteX1" fmla="*/ 2888972 w 3760840"/>
                <a:gd name="connsiteY1" fmla="*/ 3584570 h 4737221"/>
                <a:gd name="connsiteX2" fmla="*/ 2426227 w 3760840"/>
                <a:gd name="connsiteY2" fmla="*/ 2965349 h 4737221"/>
                <a:gd name="connsiteX3" fmla="*/ 1894352 w 3760840"/>
                <a:gd name="connsiteY3" fmla="*/ 1840577 h 4737221"/>
                <a:gd name="connsiteX4" fmla="*/ 1589213 w 3760840"/>
                <a:gd name="connsiteY4" fmla="*/ 1141202 h 4737221"/>
                <a:gd name="connsiteX5" fmla="*/ 1409749 w 3760840"/>
                <a:gd name="connsiteY5" fmla="*/ 589874 h 4737221"/>
                <a:gd name="connsiteX6" fmla="*/ 1227609 w 3760840"/>
                <a:gd name="connsiteY6" fmla="*/ 237594 h 4737221"/>
                <a:gd name="connsiteX7" fmla="*/ 937150 w 3760840"/>
                <a:gd name="connsiteY7" fmla="*/ 64991 h 4737221"/>
                <a:gd name="connsiteX8" fmla="*/ 557603 w 3760840"/>
                <a:gd name="connsiteY8" fmla="*/ 1009 h 4737221"/>
                <a:gd name="connsiteX9" fmla="*/ 0 w 3760840"/>
                <a:gd name="connsiteY9" fmla="*/ 246995 h 4737221"/>
                <a:gd name="connsiteX0" fmla="*/ 3760840 w 3760840"/>
                <a:gd name="connsiteY0" fmla="*/ 4737221 h 4737221"/>
                <a:gd name="connsiteX1" fmla="*/ 2888972 w 3760840"/>
                <a:gd name="connsiteY1" fmla="*/ 3584570 h 4737221"/>
                <a:gd name="connsiteX2" fmla="*/ 2411211 w 3760840"/>
                <a:gd name="connsiteY2" fmla="*/ 2896335 h 4737221"/>
                <a:gd name="connsiteX3" fmla="*/ 1894352 w 3760840"/>
                <a:gd name="connsiteY3" fmla="*/ 1840577 h 4737221"/>
                <a:gd name="connsiteX4" fmla="*/ 1589213 w 3760840"/>
                <a:gd name="connsiteY4" fmla="*/ 1141202 h 4737221"/>
                <a:gd name="connsiteX5" fmla="*/ 1409749 w 3760840"/>
                <a:gd name="connsiteY5" fmla="*/ 589874 h 4737221"/>
                <a:gd name="connsiteX6" fmla="*/ 1227609 w 3760840"/>
                <a:gd name="connsiteY6" fmla="*/ 237594 h 4737221"/>
                <a:gd name="connsiteX7" fmla="*/ 937150 w 3760840"/>
                <a:gd name="connsiteY7" fmla="*/ 64991 h 4737221"/>
                <a:gd name="connsiteX8" fmla="*/ 557603 w 3760840"/>
                <a:gd name="connsiteY8" fmla="*/ 1009 h 4737221"/>
                <a:gd name="connsiteX9" fmla="*/ 0 w 3760840"/>
                <a:gd name="connsiteY9" fmla="*/ 246995 h 4737221"/>
                <a:gd name="connsiteX0" fmla="*/ 3504768 w 3504768"/>
                <a:gd name="connsiteY0" fmla="*/ 4312193 h 4312194"/>
                <a:gd name="connsiteX1" fmla="*/ 2888972 w 3504768"/>
                <a:gd name="connsiteY1" fmla="*/ 3584570 h 4312194"/>
                <a:gd name="connsiteX2" fmla="*/ 2411211 w 3504768"/>
                <a:gd name="connsiteY2" fmla="*/ 2896335 h 4312194"/>
                <a:gd name="connsiteX3" fmla="*/ 1894352 w 3504768"/>
                <a:gd name="connsiteY3" fmla="*/ 1840577 h 4312194"/>
                <a:gd name="connsiteX4" fmla="*/ 1589213 w 3504768"/>
                <a:gd name="connsiteY4" fmla="*/ 1141202 h 4312194"/>
                <a:gd name="connsiteX5" fmla="*/ 1409749 w 3504768"/>
                <a:gd name="connsiteY5" fmla="*/ 589874 h 4312194"/>
                <a:gd name="connsiteX6" fmla="*/ 1227609 w 3504768"/>
                <a:gd name="connsiteY6" fmla="*/ 237594 h 4312194"/>
                <a:gd name="connsiteX7" fmla="*/ 937150 w 3504768"/>
                <a:gd name="connsiteY7" fmla="*/ 64991 h 4312194"/>
                <a:gd name="connsiteX8" fmla="*/ 557603 w 3504768"/>
                <a:gd name="connsiteY8" fmla="*/ 1009 h 4312194"/>
                <a:gd name="connsiteX9" fmla="*/ 0 w 3504768"/>
                <a:gd name="connsiteY9" fmla="*/ 246995 h 4312194"/>
                <a:gd name="connsiteX0" fmla="*/ 3441795 w 3441795"/>
                <a:gd name="connsiteY0" fmla="*/ 4210982 h 4210982"/>
                <a:gd name="connsiteX1" fmla="*/ 2888972 w 3441795"/>
                <a:gd name="connsiteY1" fmla="*/ 3584570 h 4210982"/>
                <a:gd name="connsiteX2" fmla="*/ 2411211 w 3441795"/>
                <a:gd name="connsiteY2" fmla="*/ 2896335 h 4210982"/>
                <a:gd name="connsiteX3" fmla="*/ 1894352 w 3441795"/>
                <a:gd name="connsiteY3" fmla="*/ 1840577 h 4210982"/>
                <a:gd name="connsiteX4" fmla="*/ 1589213 w 3441795"/>
                <a:gd name="connsiteY4" fmla="*/ 1141202 h 4210982"/>
                <a:gd name="connsiteX5" fmla="*/ 1409749 w 3441795"/>
                <a:gd name="connsiteY5" fmla="*/ 589874 h 4210982"/>
                <a:gd name="connsiteX6" fmla="*/ 1227609 w 3441795"/>
                <a:gd name="connsiteY6" fmla="*/ 237594 h 4210982"/>
                <a:gd name="connsiteX7" fmla="*/ 937150 w 3441795"/>
                <a:gd name="connsiteY7" fmla="*/ 64991 h 4210982"/>
                <a:gd name="connsiteX8" fmla="*/ 557603 w 3441795"/>
                <a:gd name="connsiteY8" fmla="*/ 1009 h 4210982"/>
                <a:gd name="connsiteX9" fmla="*/ 0 w 3441795"/>
                <a:gd name="connsiteY9" fmla="*/ 246995 h 421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795" h="4210982">
                  <a:moveTo>
                    <a:pt x="3441795" y="4210982"/>
                  </a:moveTo>
                  <a:lnTo>
                    <a:pt x="2888972" y="3584570"/>
                  </a:lnTo>
                  <a:lnTo>
                    <a:pt x="2411211" y="2896335"/>
                  </a:lnTo>
                  <a:lnTo>
                    <a:pt x="1894352" y="1840577"/>
                  </a:lnTo>
                  <a:lnTo>
                    <a:pt x="1589213" y="1141202"/>
                  </a:lnTo>
                  <a:lnTo>
                    <a:pt x="1409749" y="589874"/>
                  </a:lnTo>
                  <a:lnTo>
                    <a:pt x="1227609" y="237594"/>
                  </a:lnTo>
                  <a:lnTo>
                    <a:pt x="937150" y="64991"/>
                  </a:lnTo>
                  <a:cubicBezTo>
                    <a:pt x="797386" y="76224"/>
                    <a:pt x="697367" y="-10224"/>
                    <a:pt x="557603" y="1009"/>
                  </a:cubicBezTo>
                  <a:lnTo>
                    <a:pt x="0" y="246995"/>
                  </a:lnTo>
                </a:path>
              </a:pathLst>
            </a:custGeom>
            <a:noFill/>
            <a:ln w="63500" cap="rnd">
              <a:solidFill>
                <a:schemeClr val="accent2"/>
              </a:solidFill>
              <a:prstDash val="sysDot"/>
              <a:headEnd type="triangle"/>
              <a:tailEnd type="triangle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233" name="フリーフォーム 232"/>
            <p:cNvSpPr/>
            <p:nvPr/>
          </p:nvSpPr>
          <p:spPr>
            <a:xfrm>
              <a:off x="15288019" y="3340195"/>
              <a:ext cx="3098672" cy="1914301"/>
            </a:xfrm>
            <a:custGeom>
              <a:avLst/>
              <a:gdLst>
                <a:gd name="connsiteX0" fmla="*/ 3258351 w 3258351"/>
                <a:gd name="connsiteY0" fmla="*/ 0 h 2023533"/>
                <a:gd name="connsiteX1" fmla="*/ 2115351 w 3258351"/>
                <a:gd name="connsiteY1" fmla="*/ 787400 h 2023533"/>
                <a:gd name="connsiteX2" fmla="*/ 1632751 w 3258351"/>
                <a:gd name="connsiteY2" fmla="*/ 1041400 h 2023533"/>
                <a:gd name="connsiteX3" fmla="*/ 1162851 w 3258351"/>
                <a:gd name="connsiteY3" fmla="*/ 1219200 h 2023533"/>
                <a:gd name="connsiteX4" fmla="*/ 692951 w 3258351"/>
                <a:gd name="connsiteY4" fmla="*/ 1409700 h 2023533"/>
                <a:gd name="connsiteX5" fmla="*/ 324651 w 3258351"/>
                <a:gd name="connsiteY5" fmla="*/ 1536700 h 2023533"/>
                <a:gd name="connsiteX6" fmla="*/ 32551 w 3258351"/>
                <a:gd name="connsiteY6" fmla="*/ 1714500 h 2023533"/>
                <a:gd name="connsiteX7" fmla="*/ 7151 w 3258351"/>
                <a:gd name="connsiteY7" fmla="*/ 1981200 h 2023533"/>
                <a:gd name="connsiteX8" fmla="*/ 19851 w 3258351"/>
                <a:gd name="connsiteY8" fmla="*/ 2019300 h 2023533"/>
                <a:gd name="connsiteX0" fmla="*/ 2763051 w 2763051"/>
                <a:gd name="connsiteY0" fmla="*/ 0 h 1693333"/>
                <a:gd name="connsiteX1" fmla="*/ 2115351 w 2763051"/>
                <a:gd name="connsiteY1" fmla="*/ 457200 h 1693333"/>
                <a:gd name="connsiteX2" fmla="*/ 1632751 w 2763051"/>
                <a:gd name="connsiteY2" fmla="*/ 711200 h 1693333"/>
                <a:gd name="connsiteX3" fmla="*/ 1162851 w 2763051"/>
                <a:gd name="connsiteY3" fmla="*/ 889000 h 1693333"/>
                <a:gd name="connsiteX4" fmla="*/ 692951 w 2763051"/>
                <a:gd name="connsiteY4" fmla="*/ 1079500 h 1693333"/>
                <a:gd name="connsiteX5" fmla="*/ 324651 w 2763051"/>
                <a:gd name="connsiteY5" fmla="*/ 1206500 h 1693333"/>
                <a:gd name="connsiteX6" fmla="*/ 32551 w 2763051"/>
                <a:gd name="connsiteY6" fmla="*/ 1384300 h 1693333"/>
                <a:gd name="connsiteX7" fmla="*/ 7151 w 2763051"/>
                <a:gd name="connsiteY7" fmla="*/ 1651000 h 1693333"/>
                <a:gd name="connsiteX8" fmla="*/ 19851 w 2763051"/>
                <a:gd name="connsiteY8" fmla="*/ 1689100 h 1693333"/>
                <a:gd name="connsiteX0" fmla="*/ 2959999 w 2959999"/>
                <a:gd name="connsiteY0" fmla="*/ 0 h 1805874"/>
                <a:gd name="connsiteX1" fmla="*/ 2115351 w 2959999"/>
                <a:gd name="connsiteY1" fmla="*/ 569741 h 1805874"/>
                <a:gd name="connsiteX2" fmla="*/ 1632751 w 2959999"/>
                <a:gd name="connsiteY2" fmla="*/ 823741 h 1805874"/>
                <a:gd name="connsiteX3" fmla="*/ 1162851 w 2959999"/>
                <a:gd name="connsiteY3" fmla="*/ 1001541 h 1805874"/>
                <a:gd name="connsiteX4" fmla="*/ 692951 w 2959999"/>
                <a:gd name="connsiteY4" fmla="*/ 1192041 h 1805874"/>
                <a:gd name="connsiteX5" fmla="*/ 324651 w 2959999"/>
                <a:gd name="connsiteY5" fmla="*/ 1319041 h 1805874"/>
                <a:gd name="connsiteX6" fmla="*/ 32551 w 2959999"/>
                <a:gd name="connsiteY6" fmla="*/ 1496841 h 1805874"/>
                <a:gd name="connsiteX7" fmla="*/ 7151 w 2959999"/>
                <a:gd name="connsiteY7" fmla="*/ 1763541 h 1805874"/>
                <a:gd name="connsiteX8" fmla="*/ 19851 w 2959999"/>
                <a:gd name="connsiteY8" fmla="*/ 1801641 h 1805874"/>
                <a:gd name="connsiteX0" fmla="*/ 2945931 w 2945931"/>
                <a:gd name="connsiteY0" fmla="*/ 0 h 1819941"/>
                <a:gd name="connsiteX1" fmla="*/ 2115351 w 2945931"/>
                <a:gd name="connsiteY1" fmla="*/ 583808 h 1819941"/>
                <a:gd name="connsiteX2" fmla="*/ 1632751 w 2945931"/>
                <a:gd name="connsiteY2" fmla="*/ 837808 h 1819941"/>
                <a:gd name="connsiteX3" fmla="*/ 1162851 w 2945931"/>
                <a:gd name="connsiteY3" fmla="*/ 1015608 h 1819941"/>
                <a:gd name="connsiteX4" fmla="*/ 692951 w 2945931"/>
                <a:gd name="connsiteY4" fmla="*/ 1206108 h 1819941"/>
                <a:gd name="connsiteX5" fmla="*/ 324651 w 2945931"/>
                <a:gd name="connsiteY5" fmla="*/ 1333108 h 1819941"/>
                <a:gd name="connsiteX6" fmla="*/ 32551 w 2945931"/>
                <a:gd name="connsiteY6" fmla="*/ 1510908 h 1819941"/>
                <a:gd name="connsiteX7" fmla="*/ 7151 w 2945931"/>
                <a:gd name="connsiteY7" fmla="*/ 1777608 h 1819941"/>
                <a:gd name="connsiteX8" fmla="*/ 19851 w 2945931"/>
                <a:gd name="connsiteY8" fmla="*/ 1815708 h 181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5931" h="1819941">
                  <a:moveTo>
                    <a:pt x="2945931" y="0"/>
                  </a:moveTo>
                  <a:cubicBezTo>
                    <a:pt x="2509897" y="306916"/>
                    <a:pt x="2334214" y="444173"/>
                    <a:pt x="2115351" y="583808"/>
                  </a:cubicBezTo>
                  <a:cubicBezTo>
                    <a:pt x="1896488" y="723443"/>
                    <a:pt x="1791501" y="765841"/>
                    <a:pt x="1632751" y="837808"/>
                  </a:cubicBezTo>
                  <a:cubicBezTo>
                    <a:pt x="1474001" y="909775"/>
                    <a:pt x="1319484" y="954225"/>
                    <a:pt x="1162851" y="1015608"/>
                  </a:cubicBezTo>
                  <a:cubicBezTo>
                    <a:pt x="1006218" y="1076991"/>
                    <a:pt x="832651" y="1153191"/>
                    <a:pt x="692951" y="1206108"/>
                  </a:cubicBezTo>
                  <a:cubicBezTo>
                    <a:pt x="553251" y="1259025"/>
                    <a:pt x="434718" y="1282308"/>
                    <a:pt x="324651" y="1333108"/>
                  </a:cubicBezTo>
                  <a:cubicBezTo>
                    <a:pt x="214584" y="1383908"/>
                    <a:pt x="85468" y="1436825"/>
                    <a:pt x="32551" y="1510908"/>
                  </a:cubicBezTo>
                  <a:cubicBezTo>
                    <a:pt x="-20366" y="1584991"/>
                    <a:pt x="7151" y="1777608"/>
                    <a:pt x="7151" y="1777608"/>
                  </a:cubicBezTo>
                  <a:cubicBezTo>
                    <a:pt x="5034" y="1828408"/>
                    <a:pt x="12442" y="1822058"/>
                    <a:pt x="19851" y="1815708"/>
                  </a:cubicBezTo>
                </a:path>
              </a:pathLst>
            </a:custGeom>
            <a:noFill/>
            <a:ln w="69850">
              <a:solidFill>
                <a:schemeClr val="accent1">
                  <a:shade val="50000"/>
                  <a:alpha val="50000"/>
                </a:schemeClr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4" name="直線矢印コネクタ 233"/>
            <p:cNvCxnSpPr/>
            <p:nvPr/>
          </p:nvCxnSpPr>
          <p:spPr>
            <a:xfrm>
              <a:off x="14747843" y="4546353"/>
              <a:ext cx="347693" cy="768965"/>
            </a:xfrm>
            <a:prstGeom prst="straightConnector1">
              <a:avLst/>
            </a:prstGeom>
            <a:ln w="101600">
              <a:solidFill>
                <a:schemeClr val="accent5">
                  <a:alpha val="50000"/>
                </a:schemeClr>
              </a:solidFill>
              <a:prstDash val="sysDot"/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フリーフォーム 234"/>
            <p:cNvSpPr/>
            <p:nvPr/>
          </p:nvSpPr>
          <p:spPr>
            <a:xfrm>
              <a:off x="17072217" y="4421820"/>
              <a:ext cx="1228979" cy="788150"/>
            </a:xfrm>
            <a:custGeom>
              <a:avLst/>
              <a:gdLst>
                <a:gd name="connsiteX0" fmla="*/ 0 w 1790700"/>
                <a:gd name="connsiteY0" fmla="*/ 1244600 h 1244600"/>
                <a:gd name="connsiteX1" fmla="*/ 190500 w 1790700"/>
                <a:gd name="connsiteY1" fmla="*/ 1041400 h 1244600"/>
                <a:gd name="connsiteX2" fmla="*/ 495300 w 1790700"/>
                <a:gd name="connsiteY2" fmla="*/ 889000 h 1244600"/>
                <a:gd name="connsiteX3" fmla="*/ 673100 w 1790700"/>
                <a:gd name="connsiteY3" fmla="*/ 698500 h 1244600"/>
                <a:gd name="connsiteX4" fmla="*/ 723900 w 1790700"/>
                <a:gd name="connsiteY4" fmla="*/ 584200 h 1244600"/>
                <a:gd name="connsiteX5" fmla="*/ 1016000 w 1790700"/>
                <a:gd name="connsiteY5" fmla="*/ 406400 h 1244600"/>
                <a:gd name="connsiteX6" fmla="*/ 1231900 w 1790700"/>
                <a:gd name="connsiteY6" fmla="*/ 317500 h 1244600"/>
                <a:gd name="connsiteX7" fmla="*/ 1511300 w 1790700"/>
                <a:gd name="connsiteY7" fmla="*/ 241300 h 1244600"/>
                <a:gd name="connsiteX8" fmla="*/ 1663700 w 1790700"/>
                <a:gd name="connsiteY8" fmla="*/ 139700 h 1244600"/>
                <a:gd name="connsiteX9" fmla="*/ 1752600 w 1790700"/>
                <a:gd name="connsiteY9" fmla="*/ 38100 h 1244600"/>
                <a:gd name="connsiteX10" fmla="*/ 1790700 w 1790700"/>
                <a:gd name="connsiteY10" fmla="*/ 0 h 1244600"/>
                <a:gd name="connsiteX0" fmla="*/ 0 w 1752600"/>
                <a:gd name="connsiteY0" fmla="*/ 1206500 h 1206500"/>
                <a:gd name="connsiteX1" fmla="*/ 190500 w 1752600"/>
                <a:gd name="connsiteY1" fmla="*/ 1003300 h 1206500"/>
                <a:gd name="connsiteX2" fmla="*/ 495300 w 1752600"/>
                <a:gd name="connsiteY2" fmla="*/ 850900 h 1206500"/>
                <a:gd name="connsiteX3" fmla="*/ 673100 w 1752600"/>
                <a:gd name="connsiteY3" fmla="*/ 660400 h 1206500"/>
                <a:gd name="connsiteX4" fmla="*/ 723900 w 1752600"/>
                <a:gd name="connsiteY4" fmla="*/ 546100 h 1206500"/>
                <a:gd name="connsiteX5" fmla="*/ 1016000 w 1752600"/>
                <a:gd name="connsiteY5" fmla="*/ 368300 h 1206500"/>
                <a:gd name="connsiteX6" fmla="*/ 1231900 w 1752600"/>
                <a:gd name="connsiteY6" fmla="*/ 279400 h 1206500"/>
                <a:gd name="connsiteX7" fmla="*/ 1511300 w 1752600"/>
                <a:gd name="connsiteY7" fmla="*/ 203200 h 1206500"/>
                <a:gd name="connsiteX8" fmla="*/ 1663700 w 1752600"/>
                <a:gd name="connsiteY8" fmla="*/ 101600 h 1206500"/>
                <a:gd name="connsiteX9" fmla="*/ 1752600 w 1752600"/>
                <a:gd name="connsiteY9" fmla="*/ 0 h 1206500"/>
                <a:gd name="connsiteX0" fmla="*/ 0 w 1663700"/>
                <a:gd name="connsiteY0" fmla="*/ 1104900 h 1104900"/>
                <a:gd name="connsiteX1" fmla="*/ 190500 w 1663700"/>
                <a:gd name="connsiteY1" fmla="*/ 901700 h 1104900"/>
                <a:gd name="connsiteX2" fmla="*/ 495300 w 1663700"/>
                <a:gd name="connsiteY2" fmla="*/ 749300 h 1104900"/>
                <a:gd name="connsiteX3" fmla="*/ 673100 w 1663700"/>
                <a:gd name="connsiteY3" fmla="*/ 558800 h 1104900"/>
                <a:gd name="connsiteX4" fmla="*/ 723900 w 1663700"/>
                <a:gd name="connsiteY4" fmla="*/ 444500 h 1104900"/>
                <a:gd name="connsiteX5" fmla="*/ 1016000 w 1663700"/>
                <a:gd name="connsiteY5" fmla="*/ 266700 h 1104900"/>
                <a:gd name="connsiteX6" fmla="*/ 1231900 w 1663700"/>
                <a:gd name="connsiteY6" fmla="*/ 177800 h 1104900"/>
                <a:gd name="connsiteX7" fmla="*/ 1511300 w 1663700"/>
                <a:gd name="connsiteY7" fmla="*/ 101600 h 1104900"/>
                <a:gd name="connsiteX8" fmla="*/ 1663700 w 1663700"/>
                <a:gd name="connsiteY8" fmla="*/ 0 h 1104900"/>
                <a:gd name="connsiteX0" fmla="*/ 0 w 1663700"/>
                <a:gd name="connsiteY0" fmla="*/ 1104900 h 1104900"/>
                <a:gd name="connsiteX1" fmla="*/ 190500 w 1663700"/>
                <a:gd name="connsiteY1" fmla="*/ 901700 h 1104900"/>
                <a:gd name="connsiteX2" fmla="*/ 495300 w 1663700"/>
                <a:gd name="connsiteY2" fmla="*/ 749300 h 1104900"/>
                <a:gd name="connsiteX3" fmla="*/ 615950 w 1663700"/>
                <a:gd name="connsiteY3" fmla="*/ 587375 h 1104900"/>
                <a:gd name="connsiteX4" fmla="*/ 723900 w 1663700"/>
                <a:gd name="connsiteY4" fmla="*/ 444500 h 1104900"/>
                <a:gd name="connsiteX5" fmla="*/ 1016000 w 1663700"/>
                <a:gd name="connsiteY5" fmla="*/ 266700 h 1104900"/>
                <a:gd name="connsiteX6" fmla="*/ 1231900 w 1663700"/>
                <a:gd name="connsiteY6" fmla="*/ 177800 h 1104900"/>
                <a:gd name="connsiteX7" fmla="*/ 1511300 w 1663700"/>
                <a:gd name="connsiteY7" fmla="*/ 101600 h 1104900"/>
                <a:gd name="connsiteX8" fmla="*/ 1663700 w 1663700"/>
                <a:gd name="connsiteY8" fmla="*/ 0 h 1104900"/>
                <a:gd name="connsiteX0" fmla="*/ 0 w 1663700"/>
                <a:gd name="connsiteY0" fmla="*/ 1104900 h 1104900"/>
                <a:gd name="connsiteX1" fmla="*/ 238125 w 1663700"/>
                <a:gd name="connsiteY1" fmla="*/ 911225 h 1104900"/>
                <a:gd name="connsiteX2" fmla="*/ 495300 w 1663700"/>
                <a:gd name="connsiteY2" fmla="*/ 749300 h 1104900"/>
                <a:gd name="connsiteX3" fmla="*/ 615950 w 1663700"/>
                <a:gd name="connsiteY3" fmla="*/ 587375 h 1104900"/>
                <a:gd name="connsiteX4" fmla="*/ 723900 w 1663700"/>
                <a:gd name="connsiteY4" fmla="*/ 444500 h 1104900"/>
                <a:gd name="connsiteX5" fmla="*/ 1016000 w 1663700"/>
                <a:gd name="connsiteY5" fmla="*/ 266700 h 1104900"/>
                <a:gd name="connsiteX6" fmla="*/ 1231900 w 1663700"/>
                <a:gd name="connsiteY6" fmla="*/ 177800 h 1104900"/>
                <a:gd name="connsiteX7" fmla="*/ 1511300 w 1663700"/>
                <a:gd name="connsiteY7" fmla="*/ 101600 h 1104900"/>
                <a:gd name="connsiteX8" fmla="*/ 1663700 w 1663700"/>
                <a:gd name="connsiteY8" fmla="*/ 0 h 1104900"/>
                <a:gd name="connsiteX0" fmla="*/ 0 w 1663700"/>
                <a:gd name="connsiteY0" fmla="*/ 1104900 h 1104900"/>
                <a:gd name="connsiteX1" fmla="*/ 161925 w 1663700"/>
                <a:gd name="connsiteY1" fmla="*/ 949325 h 1104900"/>
                <a:gd name="connsiteX2" fmla="*/ 495300 w 1663700"/>
                <a:gd name="connsiteY2" fmla="*/ 749300 h 1104900"/>
                <a:gd name="connsiteX3" fmla="*/ 615950 w 1663700"/>
                <a:gd name="connsiteY3" fmla="*/ 587375 h 1104900"/>
                <a:gd name="connsiteX4" fmla="*/ 723900 w 1663700"/>
                <a:gd name="connsiteY4" fmla="*/ 444500 h 1104900"/>
                <a:gd name="connsiteX5" fmla="*/ 1016000 w 1663700"/>
                <a:gd name="connsiteY5" fmla="*/ 266700 h 1104900"/>
                <a:gd name="connsiteX6" fmla="*/ 1231900 w 1663700"/>
                <a:gd name="connsiteY6" fmla="*/ 177800 h 1104900"/>
                <a:gd name="connsiteX7" fmla="*/ 1511300 w 1663700"/>
                <a:gd name="connsiteY7" fmla="*/ 101600 h 1104900"/>
                <a:gd name="connsiteX8" fmla="*/ 1663700 w 1663700"/>
                <a:gd name="connsiteY8" fmla="*/ 0 h 1104900"/>
                <a:gd name="connsiteX0" fmla="*/ 0 w 1711325"/>
                <a:gd name="connsiteY0" fmla="*/ 1109662 h 1109662"/>
                <a:gd name="connsiteX1" fmla="*/ 209550 w 1711325"/>
                <a:gd name="connsiteY1" fmla="*/ 949325 h 1109662"/>
                <a:gd name="connsiteX2" fmla="*/ 542925 w 1711325"/>
                <a:gd name="connsiteY2" fmla="*/ 749300 h 1109662"/>
                <a:gd name="connsiteX3" fmla="*/ 663575 w 1711325"/>
                <a:gd name="connsiteY3" fmla="*/ 587375 h 1109662"/>
                <a:gd name="connsiteX4" fmla="*/ 771525 w 1711325"/>
                <a:gd name="connsiteY4" fmla="*/ 444500 h 1109662"/>
                <a:gd name="connsiteX5" fmla="*/ 1063625 w 1711325"/>
                <a:gd name="connsiteY5" fmla="*/ 266700 h 1109662"/>
                <a:gd name="connsiteX6" fmla="*/ 1279525 w 1711325"/>
                <a:gd name="connsiteY6" fmla="*/ 177800 h 1109662"/>
                <a:gd name="connsiteX7" fmla="*/ 1558925 w 1711325"/>
                <a:gd name="connsiteY7" fmla="*/ 101600 h 1109662"/>
                <a:gd name="connsiteX8" fmla="*/ 1711325 w 1711325"/>
                <a:gd name="connsiteY8" fmla="*/ 0 h 1109662"/>
                <a:gd name="connsiteX0" fmla="*/ 0 w 1720850"/>
                <a:gd name="connsiteY0" fmla="*/ 1114425 h 1114425"/>
                <a:gd name="connsiteX1" fmla="*/ 219075 w 1720850"/>
                <a:gd name="connsiteY1" fmla="*/ 949325 h 1114425"/>
                <a:gd name="connsiteX2" fmla="*/ 552450 w 1720850"/>
                <a:gd name="connsiteY2" fmla="*/ 749300 h 1114425"/>
                <a:gd name="connsiteX3" fmla="*/ 673100 w 1720850"/>
                <a:gd name="connsiteY3" fmla="*/ 587375 h 1114425"/>
                <a:gd name="connsiteX4" fmla="*/ 781050 w 1720850"/>
                <a:gd name="connsiteY4" fmla="*/ 444500 h 1114425"/>
                <a:gd name="connsiteX5" fmla="*/ 1073150 w 1720850"/>
                <a:gd name="connsiteY5" fmla="*/ 266700 h 1114425"/>
                <a:gd name="connsiteX6" fmla="*/ 1289050 w 1720850"/>
                <a:gd name="connsiteY6" fmla="*/ 177800 h 1114425"/>
                <a:gd name="connsiteX7" fmla="*/ 1568450 w 1720850"/>
                <a:gd name="connsiteY7" fmla="*/ 101600 h 1114425"/>
                <a:gd name="connsiteX8" fmla="*/ 1720850 w 1720850"/>
                <a:gd name="connsiteY8" fmla="*/ 0 h 1114425"/>
                <a:gd name="connsiteX0" fmla="*/ 0 w 1720850"/>
                <a:gd name="connsiteY0" fmla="*/ 1114425 h 1114425"/>
                <a:gd name="connsiteX1" fmla="*/ 552450 w 1720850"/>
                <a:gd name="connsiteY1" fmla="*/ 749300 h 1114425"/>
                <a:gd name="connsiteX2" fmla="*/ 673100 w 1720850"/>
                <a:gd name="connsiteY2" fmla="*/ 587375 h 1114425"/>
                <a:gd name="connsiteX3" fmla="*/ 781050 w 1720850"/>
                <a:gd name="connsiteY3" fmla="*/ 444500 h 1114425"/>
                <a:gd name="connsiteX4" fmla="*/ 1073150 w 1720850"/>
                <a:gd name="connsiteY4" fmla="*/ 266700 h 1114425"/>
                <a:gd name="connsiteX5" fmla="*/ 1289050 w 1720850"/>
                <a:gd name="connsiteY5" fmla="*/ 177800 h 1114425"/>
                <a:gd name="connsiteX6" fmla="*/ 1568450 w 1720850"/>
                <a:gd name="connsiteY6" fmla="*/ 101600 h 1114425"/>
                <a:gd name="connsiteX7" fmla="*/ 1720850 w 1720850"/>
                <a:gd name="connsiteY7" fmla="*/ 0 h 1114425"/>
                <a:gd name="connsiteX0" fmla="*/ 0 w 1168400"/>
                <a:gd name="connsiteY0" fmla="*/ 749300 h 749300"/>
                <a:gd name="connsiteX1" fmla="*/ 120650 w 1168400"/>
                <a:gd name="connsiteY1" fmla="*/ 587375 h 749300"/>
                <a:gd name="connsiteX2" fmla="*/ 228600 w 1168400"/>
                <a:gd name="connsiteY2" fmla="*/ 444500 h 749300"/>
                <a:gd name="connsiteX3" fmla="*/ 520700 w 1168400"/>
                <a:gd name="connsiteY3" fmla="*/ 266700 h 749300"/>
                <a:gd name="connsiteX4" fmla="*/ 736600 w 1168400"/>
                <a:gd name="connsiteY4" fmla="*/ 177800 h 749300"/>
                <a:gd name="connsiteX5" fmla="*/ 1016000 w 1168400"/>
                <a:gd name="connsiteY5" fmla="*/ 101600 h 749300"/>
                <a:gd name="connsiteX6" fmla="*/ 1168400 w 1168400"/>
                <a:gd name="connsiteY6" fmla="*/ 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8400" h="749300">
                  <a:moveTo>
                    <a:pt x="0" y="749300"/>
                  </a:moveTo>
                  <a:lnTo>
                    <a:pt x="120650" y="587375"/>
                  </a:lnTo>
                  <a:lnTo>
                    <a:pt x="228600" y="444500"/>
                  </a:lnTo>
                  <a:lnTo>
                    <a:pt x="520700" y="266700"/>
                  </a:lnTo>
                  <a:lnTo>
                    <a:pt x="736600" y="177800"/>
                  </a:lnTo>
                  <a:lnTo>
                    <a:pt x="1016000" y="101600"/>
                  </a:lnTo>
                  <a:lnTo>
                    <a:pt x="1168400" y="0"/>
                  </a:lnTo>
                </a:path>
              </a:pathLst>
            </a:custGeom>
            <a:noFill/>
            <a:ln w="69850">
              <a:solidFill>
                <a:schemeClr val="accent1">
                  <a:shade val="50000"/>
                  <a:alpha val="50000"/>
                </a:schemeClr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正方形/長方形 235"/>
            <p:cNvSpPr/>
            <p:nvPr/>
          </p:nvSpPr>
          <p:spPr>
            <a:xfrm>
              <a:off x="18256055" y="3124036"/>
              <a:ext cx="820845" cy="27424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京都方面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39" name="正方形/長方形 238"/>
            <p:cNvSpPr/>
            <p:nvPr/>
          </p:nvSpPr>
          <p:spPr>
            <a:xfrm>
              <a:off x="15546056" y="4965343"/>
              <a:ext cx="641235" cy="22196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【</a:t>
              </a:r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舞洲</a:t>
              </a:r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】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40" name="正方形/長方形 239"/>
            <p:cNvSpPr/>
            <p:nvPr/>
          </p:nvSpPr>
          <p:spPr>
            <a:xfrm>
              <a:off x="15802962" y="6150601"/>
              <a:ext cx="692196" cy="248496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【</a:t>
              </a:r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咲洲</a:t>
              </a:r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】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41" name="楕円 10"/>
            <p:cNvSpPr/>
            <p:nvPr/>
          </p:nvSpPr>
          <p:spPr>
            <a:xfrm>
              <a:off x="15880503" y="7051716"/>
              <a:ext cx="88219" cy="8821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242" name="テキスト ボックス 96"/>
            <p:cNvSpPr txBox="1"/>
            <p:nvPr/>
          </p:nvSpPr>
          <p:spPr>
            <a:xfrm>
              <a:off x="15382831" y="6904560"/>
              <a:ext cx="1083561" cy="129838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南港魚釣り園護岸</a:t>
              </a:r>
              <a:endParaRPr lang="en-US" altLang="ja-JP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45" name="フリーフォーム 244"/>
            <p:cNvSpPr/>
            <p:nvPr/>
          </p:nvSpPr>
          <p:spPr>
            <a:xfrm>
              <a:off x="15165295" y="6318724"/>
              <a:ext cx="1072017" cy="1143954"/>
            </a:xfrm>
            <a:custGeom>
              <a:avLst/>
              <a:gdLst>
                <a:gd name="connsiteX0" fmla="*/ 1019175 w 1019175"/>
                <a:gd name="connsiteY0" fmla="*/ 1276350 h 1278835"/>
                <a:gd name="connsiteX1" fmla="*/ 723900 w 1019175"/>
                <a:gd name="connsiteY1" fmla="*/ 1247775 h 1278835"/>
                <a:gd name="connsiteX2" fmla="*/ 371475 w 1019175"/>
                <a:gd name="connsiteY2" fmla="*/ 1057275 h 1278835"/>
                <a:gd name="connsiteX3" fmla="*/ 180975 w 1019175"/>
                <a:gd name="connsiteY3" fmla="*/ 800100 h 1278835"/>
                <a:gd name="connsiteX4" fmla="*/ 38100 w 1019175"/>
                <a:gd name="connsiteY4" fmla="*/ 476250 h 1278835"/>
                <a:gd name="connsiteX5" fmla="*/ 0 w 1019175"/>
                <a:gd name="connsiteY5" fmla="*/ 0 h 1278835"/>
                <a:gd name="connsiteX0" fmla="*/ 1019175 w 1019175"/>
                <a:gd name="connsiteY0" fmla="*/ 1276350 h 1278835"/>
                <a:gd name="connsiteX1" fmla="*/ 723900 w 1019175"/>
                <a:gd name="connsiteY1" fmla="*/ 1247775 h 1278835"/>
                <a:gd name="connsiteX2" fmla="*/ 371475 w 1019175"/>
                <a:gd name="connsiteY2" fmla="*/ 1057275 h 1278835"/>
                <a:gd name="connsiteX3" fmla="*/ 180975 w 1019175"/>
                <a:gd name="connsiteY3" fmla="*/ 800100 h 1278835"/>
                <a:gd name="connsiteX4" fmla="*/ 38100 w 1019175"/>
                <a:gd name="connsiteY4" fmla="*/ 476250 h 1278835"/>
                <a:gd name="connsiteX5" fmla="*/ 0 w 1019175"/>
                <a:gd name="connsiteY5" fmla="*/ 0 h 127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9175" h="1278835">
                  <a:moveTo>
                    <a:pt x="1019175" y="1276350"/>
                  </a:moveTo>
                  <a:cubicBezTo>
                    <a:pt x="925512" y="1280319"/>
                    <a:pt x="831850" y="1284288"/>
                    <a:pt x="723900" y="1247775"/>
                  </a:cubicBezTo>
                  <a:cubicBezTo>
                    <a:pt x="615950" y="1211262"/>
                    <a:pt x="461962" y="1131887"/>
                    <a:pt x="371475" y="1057275"/>
                  </a:cubicBezTo>
                  <a:cubicBezTo>
                    <a:pt x="280988" y="982663"/>
                    <a:pt x="236537" y="896937"/>
                    <a:pt x="180975" y="800100"/>
                  </a:cubicBezTo>
                  <a:cubicBezTo>
                    <a:pt x="125413" y="703263"/>
                    <a:pt x="68262" y="609600"/>
                    <a:pt x="38100" y="476250"/>
                  </a:cubicBezTo>
                  <a:cubicBezTo>
                    <a:pt x="7938" y="342900"/>
                    <a:pt x="3969" y="171450"/>
                    <a:pt x="0" y="0"/>
                  </a:cubicBezTo>
                </a:path>
              </a:pathLst>
            </a:custGeom>
            <a:noFill/>
            <a:ln w="127000">
              <a:solidFill>
                <a:schemeClr val="accent5">
                  <a:alpha val="50000"/>
                </a:schemeClr>
              </a:solidFill>
              <a:prstDash val="sysDot"/>
              <a:headEnd type="triangle" w="sm" len="sm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6" name="フリーフォーム 245"/>
            <p:cNvSpPr/>
            <p:nvPr/>
          </p:nvSpPr>
          <p:spPr>
            <a:xfrm flipV="1">
              <a:off x="15653075" y="7612479"/>
              <a:ext cx="516625" cy="1359266"/>
            </a:xfrm>
            <a:custGeom>
              <a:avLst/>
              <a:gdLst>
                <a:gd name="connsiteX0" fmla="*/ 1019175 w 1019175"/>
                <a:gd name="connsiteY0" fmla="*/ 1276350 h 1278835"/>
                <a:gd name="connsiteX1" fmla="*/ 723900 w 1019175"/>
                <a:gd name="connsiteY1" fmla="*/ 1247775 h 1278835"/>
                <a:gd name="connsiteX2" fmla="*/ 371475 w 1019175"/>
                <a:gd name="connsiteY2" fmla="*/ 1057275 h 1278835"/>
                <a:gd name="connsiteX3" fmla="*/ 180975 w 1019175"/>
                <a:gd name="connsiteY3" fmla="*/ 800100 h 1278835"/>
                <a:gd name="connsiteX4" fmla="*/ 38100 w 1019175"/>
                <a:gd name="connsiteY4" fmla="*/ 476250 h 1278835"/>
                <a:gd name="connsiteX5" fmla="*/ 0 w 1019175"/>
                <a:gd name="connsiteY5" fmla="*/ 0 h 1278835"/>
                <a:gd name="connsiteX0" fmla="*/ 1019175 w 1019175"/>
                <a:gd name="connsiteY0" fmla="*/ 1276350 h 1278835"/>
                <a:gd name="connsiteX1" fmla="*/ 723900 w 1019175"/>
                <a:gd name="connsiteY1" fmla="*/ 1247775 h 1278835"/>
                <a:gd name="connsiteX2" fmla="*/ 371475 w 1019175"/>
                <a:gd name="connsiteY2" fmla="*/ 1057275 h 1278835"/>
                <a:gd name="connsiteX3" fmla="*/ 180975 w 1019175"/>
                <a:gd name="connsiteY3" fmla="*/ 800100 h 1278835"/>
                <a:gd name="connsiteX4" fmla="*/ 38100 w 1019175"/>
                <a:gd name="connsiteY4" fmla="*/ 476250 h 1278835"/>
                <a:gd name="connsiteX5" fmla="*/ 0 w 1019175"/>
                <a:gd name="connsiteY5" fmla="*/ 0 h 127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9175" h="1278835">
                  <a:moveTo>
                    <a:pt x="1019175" y="1276350"/>
                  </a:moveTo>
                  <a:cubicBezTo>
                    <a:pt x="925512" y="1280319"/>
                    <a:pt x="831850" y="1284288"/>
                    <a:pt x="723900" y="1247775"/>
                  </a:cubicBezTo>
                  <a:cubicBezTo>
                    <a:pt x="615950" y="1211262"/>
                    <a:pt x="461962" y="1131887"/>
                    <a:pt x="371475" y="1057275"/>
                  </a:cubicBezTo>
                  <a:cubicBezTo>
                    <a:pt x="280988" y="982663"/>
                    <a:pt x="236537" y="896937"/>
                    <a:pt x="180975" y="800100"/>
                  </a:cubicBezTo>
                  <a:cubicBezTo>
                    <a:pt x="125413" y="703263"/>
                    <a:pt x="68262" y="609600"/>
                    <a:pt x="38100" y="476250"/>
                  </a:cubicBezTo>
                  <a:cubicBezTo>
                    <a:pt x="7938" y="342900"/>
                    <a:pt x="3969" y="171450"/>
                    <a:pt x="0" y="0"/>
                  </a:cubicBezTo>
                </a:path>
              </a:pathLst>
            </a:custGeom>
            <a:noFill/>
            <a:ln w="127000">
              <a:solidFill>
                <a:schemeClr val="accent5">
                  <a:alpha val="50000"/>
                </a:schemeClr>
              </a:solidFill>
              <a:prstDash val="sysDot"/>
              <a:headEnd type="triangle" w="sm" len="sm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正方形/長方形 246"/>
            <p:cNvSpPr/>
            <p:nvPr/>
          </p:nvSpPr>
          <p:spPr>
            <a:xfrm>
              <a:off x="15483292" y="8968338"/>
              <a:ext cx="1506271" cy="40493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関西空港</a:t>
              </a:r>
              <a:r>
                <a:rPr lang="ja-JP" altLang="en-US" sz="1000" dirty="0" smtClean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・</a:t>
              </a:r>
              <a:endParaRPr lang="en-US" altLang="ja-JP" sz="10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r>
                <a:rPr lang="ja-JP" altLang="en-US" sz="1000" dirty="0" smtClean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泉州</a:t>
              </a:r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方面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48" name="正方形/長方形 247"/>
            <p:cNvSpPr/>
            <p:nvPr/>
          </p:nvSpPr>
          <p:spPr>
            <a:xfrm>
              <a:off x="17322498" y="5930356"/>
              <a:ext cx="692196" cy="24149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【</a:t>
              </a:r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鶴浜</a:t>
              </a:r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】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49" name="正方形/長方形 248"/>
            <p:cNvSpPr/>
            <p:nvPr/>
          </p:nvSpPr>
          <p:spPr>
            <a:xfrm>
              <a:off x="16038833" y="4239046"/>
              <a:ext cx="1252886" cy="318543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【</a:t>
              </a:r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此花西部臨海</a:t>
              </a:r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】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50" name="テキスト ボックス 96"/>
            <p:cNvSpPr txBox="1"/>
            <p:nvPr/>
          </p:nvSpPr>
          <p:spPr>
            <a:xfrm>
              <a:off x="15099313" y="4773062"/>
              <a:ext cx="851097" cy="259675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舞洲運動広場・</a:t>
              </a:r>
              <a:endParaRPr lang="en-US" altLang="ja-JP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球技場・野球場</a:t>
              </a:r>
              <a:endParaRPr lang="en-US" altLang="ja-JP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51" name="楕円 250"/>
            <p:cNvSpPr/>
            <p:nvPr/>
          </p:nvSpPr>
          <p:spPr>
            <a:xfrm>
              <a:off x="15690250" y="5169584"/>
              <a:ext cx="88219" cy="8821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252" name="正方形/長方形 251"/>
            <p:cNvSpPr/>
            <p:nvPr/>
          </p:nvSpPr>
          <p:spPr>
            <a:xfrm>
              <a:off x="14123938" y="4270453"/>
              <a:ext cx="1183829" cy="28777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神戸・尼崎方面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53" name="上下矢印 252"/>
            <p:cNvSpPr/>
            <p:nvPr/>
          </p:nvSpPr>
          <p:spPr>
            <a:xfrm rot="13579409">
              <a:off x="14633313" y="5777820"/>
              <a:ext cx="282494" cy="763799"/>
            </a:xfrm>
            <a:prstGeom prst="upDownArrow">
              <a:avLst/>
            </a:prstGeom>
            <a:solidFill>
              <a:srgbClr val="FFFF00">
                <a:alpha val="50000"/>
              </a:srgb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17" dirty="0"/>
            </a:p>
          </p:txBody>
        </p:sp>
        <p:sp>
          <p:nvSpPr>
            <p:cNvPr id="254" name="正方形/長方形 253"/>
            <p:cNvSpPr/>
            <p:nvPr/>
          </p:nvSpPr>
          <p:spPr>
            <a:xfrm>
              <a:off x="14924012" y="5500533"/>
              <a:ext cx="670644" cy="24760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altLang="ja-JP" sz="1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【</a:t>
              </a:r>
              <a:r>
                <a:rPr lang="ja-JP" altLang="en-US" sz="1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夢洲</a:t>
              </a:r>
              <a:r>
                <a:rPr lang="en-US" altLang="ja-JP" sz="1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】</a:t>
              </a:r>
            </a:p>
          </p:txBody>
        </p:sp>
        <p:sp>
          <p:nvSpPr>
            <p:cNvPr id="255" name="上下矢印 254"/>
            <p:cNvSpPr/>
            <p:nvPr/>
          </p:nvSpPr>
          <p:spPr>
            <a:xfrm rot="16392731">
              <a:off x="13981921" y="5086734"/>
              <a:ext cx="656278" cy="1092981"/>
            </a:xfrm>
            <a:prstGeom prst="upDownArrow">
              <a:avLst>
                <a:gd name="adj1" fmla="val 64023"/>
                <a:gd name="adj2" fmla="val 36555"/>
              </a:avLst>
            </a:prstGeom>
            <a:solidFill>
              <a:schemeClr val="accent1">
                <a:alpha val="50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17"/>
            </a:p>
          </p:txBody>
        </p:sp>
        <p:sp>
          <p:nvSpPr>
            <p:cNvPr id="256" name="正方形/長方形 255"/>
            <p:cNvSpPr/>
            <p:nvPr/>
          </p:nvSpPr>
          <p:spPr>
            <a:xfrm rot="155308">
              <a:off x="13799466" y="5470686"/>
              <a:ext cx="1069355" cy="31555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ts val="1000"/>
                </a:lnSpc>
              </a:pPr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外航・瀬戸内</a:t>
              </a:r>
              <a:endParaRPr lang="en-US" altLang="ja-JP" sz="1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algn="ctr">
                <a:lnSpc>
                  <a:spcPts val="1000"/>
                </a:lnSpc>
              </a:pPr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クルーズ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57" name="正方形/長方形 256"/>
            <p:cNvSpPr/>
            <p:nvPr/>
          </p:nvSpPr>
          <p:spPr>
            <a:xfrm>
              <a:off x="15925520" y="7051476"/>
              <a:ext cx="1010470" cy="223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898" dirty="0"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ベイエリア間の連携</a:t>
              </a:r>
              <a:endParaRPr lang="ja-JP" altLang="en-US" sz="898" dirty="0"/>
            </a:p>
          </p:txBody>
        </p:sp>
        <p:grpSp>
          <p:nvGrpSpPr>
            <p:cNvPr id="258" name="グループ化 257"/>
            <p:cNvGrpSpPr/>
            <p:nvPr/>
          </p:nvGrpSpPr>
          <p:grpSpPr>
            <a:xfrm rot="593318">
              <a:off x="17040602" y="7864692"/>
              <a:ext cx="870781" cy="341268"/>
              <a:chOff x="8590020" y="4760146"/>
              <a:chExt cx="956447" cy="324446"/>
            </a:xfrm>
          </p:grpSpPr>
          <p:sp>
            <p:nvSpPr>
              <p:cNvPr id="259" name="上矢印 258"/>
              <p:cNvSpPr/>
              <p:nvPr/>
            </p:nvSpPr>
            <p:spPr>
              <a:xfrm rot="17536588">
                <a:off x="8906021" y="4444145"/>
                <a:ext cx="324446" cy="956447"/>
              </a:xfrm>
              <a:prstGeom prst="upArrow">
                <a:avLst>
                  <a:gd name="adj1" fmla="val 59697"/>
                  <a:gd name="adj2" fmla="val 45189"/>
                </a:avLst>
              </a:prstGeom>
              <a:solidFill>
                <a:srgbClr val="FFFF00">
                  <a:alpha val="50000"/>
                </a:srgbClr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17"/>
              </a:p>
            </p:txBody>
          </p:sp>
          <p:sp>
            <p:nvSpPr>
              <p:cNvPr id="260" name="正方形/長方形 259"/>
              <p:cNvSpPr/>
              <p:nvPr/>
            </p:nvSpPr>
            <p:spPr>
              <a:xfrm rot="1365815">
                <a:off x="8629511" y="4807009"/>
                <a:ext cx="880369" cy="2305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898" dirty="0">
                    <a:latin typeface="Meiryo UI" panose="020B0604030504040204" pitchFamily="50" charset="-128"/>
                    <a:ea typeface="Meiryo UI" panose="020B0604030504040204" pitchFamily="50" charset="-128"/>
                    <a:cs typeface="ＭＳ Ｐゴシック" panose="020B0600070205080204" pitchFamily="50" charset="-128"/>
                  </a:rPr>
                  <a:t>臨海部アクセス</a:t>
                </a:r>
                <a:endParaRPr lang="ja-JP" altLang="en-US" sz="898" dirty="0"/>
              </a:p>
            </p:txBody>
          </p:sp>
        </p:grpSp>
        <p:sp>
          <p:nvSpPr>
            <p:cNvPr id="261" name="テキスト ボックス 96"/>
            <p:cNvSpPr txBox="1"/>
            <p:nvPr/>
          </p:nvSpPr>
          <p:spPr>
            <a:xfrm>
              <a:off x="18272752" y="7344380"/>
              <a:ext cx="929254" cy="268472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住吉祭</a:t>
              </a:r>
              <a:endParaRPr lang="en-US" altLang="ja-JP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（住吉神社～堺宿院）</a:t>
              </a:r>
              <a:endParaRPr lang="en-US" altLang="ja-JP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62" name="正方形/長方形 261"/>
            <p:cNvSpPr/>
            <p:nvPr/>
          </p:nvSpPr>
          <p:spPr>
            <a:xfrm rot="16355251">
              <a:off x="17763659" y="5625937"/>
              <a:ext cx="742228" cy="2113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ja-JP" altLang="en-US" sz="706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サイクルルート</a:t>
              </a:r>
              <a:endParaRPr kumimoji="1" lang="en-US" altLang="ja-JP" sz="706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3" name="正方形/長方形 262"/>
            <p:cNvSpPr/>
            <p:nvPr/>
          </p:nvSpPr>
          <p:spPr>
            <a:xfrm rot="17564993">
              <a:off x="17026646" y="8814232"/>
              <a:ext cx="742228" cy="2113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ja-JP" altLang="en-US" sz="706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サイクルルート</a:t>
              </a:r>
              <a:endParaRPr kumimoji="1" lang="en-US" altLang="ja-JP" sz="706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4" name="正方形/長方形 263"/>
            <p:cNvSpPr/>
            <p:nvPr/>
          </p:nvSpPr>
          <p:spPr>
            <a:xfrm rot="19354370">
              <a:off x="17671116" y="3929304"/>
              <a:ext cx="742228" cy="2113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ja-JP" altLang="en-US" sz="706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サイクルルート</a:t>
              </a:r>
              <a:endParaRPr kumimoji="1" lang="en-US" altLang="ja-JP" sz="706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5" name="楕円 264"/>
            <p:cNvSpPr/>
            <p:nvPr/>
          </p:nvSpPr>
          <p:spPr>
            <a:xfrm>
              <a:off x="17171254" y="7403980"/>
              <a:ext cx="84478" cy="8447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266" name="テキスト ボックス 96"/>
            <p:cNvSpPr txBox="1"/>
            <p:nvPr/>
          </p:nvSpPr>
          <p:spPr>
            <a:xfrm>
              <a:off x="17030054" y="7236016"/>
              <a:ext cx="726177" cy="129838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J-GREEN</a:t>
              </a:r>
              <a:r>
                <a:rPr lang="ja-JP" altLang="en-US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堺</a:t>
              </a:r>
              <a:endParaRPr lang="en-US" altLang="ja-JP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cxnSp>
          <p:nvCxnSpPr>
            <p:cNvPr id="267" name="直線矢印コネクタ 183"/>
            <p:cNvCxnSpPr/>
            <p:nvPr/>
          </p:nvCxnSpPr>
          <p:spPr>
            <a:xfrm>
              <a:off x="15829879" y="5437064"/>
              <a:ext cx="697900" cy="191401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chemeClr val="accent5">
                  <a:alpha val="50000"/>
                </a:schemeClr>
              </a:solidFill>
              <a:prstDash val="sysDot"/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正方形/長方形 267"/>
            <p:cNvSpPr/>
            <p:nvPr/>
          </p:nvSpPr>
          <p:spPr>
            <a:xfrm rot="1101980">
              <a:off x="18431104" y="7641749"/>
              <a:ext cx="742228" cy="2113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ja-JP" altLang="en-US" sz="706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サイクルルート</a:t>
              </a:r>
              <a:endParaRPr kumimoji="1" lang="en-US" altLang="ja-JP" sz="706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9" name="楕円 268"/>
            <p:cNvSpPr/>
            <p:nvPr/>
          </p:nvSpPr>
          <p:spPr>
            <a:xfrm>
              <a:off x="16793245" y="5108007"/>
              <a:ext cx="88219" cy="8821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270" name="テキスト ボックス 96"/>
            <p:cNvSpPr txBox="1"/>
            <p:nvPr/>
          </p:nvSpPr>
          <p:spPr>
            <a:xfrm>
              <a:off x="16661527" y="4989163"/>
              <a:ext cx="411666" cy="129838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USJ</a:t>
              </a:r>
            </a:p>
          </p:txBody>
        </p:sp>
        <p:sp>
          <p:nvSpPr>
            <p:cNvPr id="271" name="楕円 270"/>
            <p:cNvSpPr/>
            <p:nvPr/>
          </p:nvSpPr>
          <p:spPr>
            <a:xfrm>
              <a:off x="16659790" y="5458962"/>
              <a:ext cx="88219" cy="8821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273" name="フリーフォーム 272"/>
            <p:cNvSpPr/>
            <p:nvPr/>
          </p:nvSpPr>
          <p:spPr>
            <a:xfrm>
              <a:off x="16853473" y="5084400"/>
              <a:ext cx="1303452" cy="729559"/>
            </a:xfrm>
            <a:custGeom>
              <a:avLst/>
              <a:gdLst>
                <a:gd name="connsiteX0" fmla="*/ 1507005 w 1507005"/>
                <a:gd name="connsiteY0" fmla="*/ 0 h 829295"/>
                <a:gd name="connsiteX1" fmla="*/ 1385085 w 1507005"/>
                <a:gd name="connsiteY1" fmla="*/ 53340 h 829295"/>
                <a:gd name="connsiteX2" fmla="*/ 1240305 w 1507005"/>
                <a:gd name="connsiteY2" fmla="*/ 190500 h 829295"/>
                <a:gd name="connsiteX3" fmla="*/ 1164105 w 1507005"/>
                <a:gd name="connsiteY3" fmla="*/ 335280 h 829295"/>
                <a:gd name="connsiteX4" fmla="*/ 1080285 w 1507005"/>
                <a:gd name="connsiteY4" fmla="*/ 441960 h 829295"/>
                <a:gd name="connsiteX5" fmla="*/ 981225 w 1507005"/>
                <a:gd name="connsiteY5" fmla="*/ 586740 h 829295"/>
                <a:gd name="connsiteX6" fmla="*/ 874545 w 1507005"/>
                <a:gd name="connsiteY6" fmla="*/ 693420 h 829295"/>
                <a:gd name="connsiteX7" fmla="*/ 706905 w 1507005"/>
                <a:gd name="connsiteY7" fmla="*/ 762000 h 829295"/>
                <a:gd name="connsiteX8" fmla="*/ 592605 w 1507005"/>
                <a:gd name="connsiteY8" fmla="*/ 822960 h 829295"/>
                <a:gd name="connsiteX9" fmla="*/ 455445 w 1507005"/>
                <a:gd name="connsiteY9" fmla="*/ 815340 h 829295"/>
                <a:gd name="connsiteX10" fmla="*/ 219225 w 1507005"/>
                <a:gd name="connsiteY10" fmla="*/ 716280 h 829295"/>
                <a:gd name="connsiteX11" fmla="*/ 66825 w 1507005"/>
                <a:gd name="connsiteY11" fmla="*/ 662940 h 829295"/>
                <a:gd name="connsiteX12" fmla="*/ 5865 w 1507005"/>
                <a:gd name="connsiteY12" fmla="*/ 533400 h 829295"/>
                <a:gd name="connsiteX13" fmla="*/ 5865 w 1507005"/>
                <a:gd name="connsiteY13" fmla="*/ 472440 h 829295"/>
                <a:gd name="connsiteX0" fmla="*/ 1507005 w 1507005"/>
                <a:gd name="connsiteY0" fmla="*/ 0 h 840309"/>
                <a:gd name="connsiteX1" fmla="*/ 1385085 w 1507005"/>
                <a:gd name="connsiteY1" fmla="*/ 53340 h 840309"/>
                <a:gd name="connsiteX2" fmla="*/ 1240305 w 1507005"/>
                <a:gd name="connsiteY2" fmla="*/ 190500 h 840309"/>
                <a:gd name="connsiteX3" fmla="*/ 1164105 w 1507005"/>
                <a:gd name="connsiteY3" fmla="*/ 335280 h 840309"/>
                <a:gd name="connsiteX4" fmla="*/ 1080285 w 1507005"/>
                <a:gd name="connsiteY4" fmla="*/ 441960 h 840309"/>
                <a:gd name="connsiteX5" fmla="*/ 981225 w 1507005"/>
                <a:gd name="connsiteY5" fmla="*/ 586740 h 840309"/>
                <a:gd name="connsiteX6" fmla="*/ 874545 w 1507005"/>
                <a:gd name="connsiteY6" fmla="*/ 693420 h 840309"/>
                <a:gd name="connsiteX7" fmla="*/ 714525 w 1507005"/>
                <a:gd name="connsiteY7" fmla="*/ 609600 h 840309"/>
                <a:gd name="connsiteX8" fmla="*/ 592605 w 1507005"/>
                <a:gd name="connsiteY8" fmla="*/ 822960 h 840309"/>
                <a:gd name="connsiteX9" fmla="*/ 455445 w 1507005"/>
                <a:gd name="connsiteY9" fmla="*/ 815340 h 840309"/>
                <a:gd name="connsiteX10" fmla="*/ 219225 w 1507005"/>
                <a:gd name="connsiteY10" fmla="*/ 716280 h 840309"/>
                <a:gd name="connsiteX11" fmla="*/ 66825 w 1507005"/>
                <a:gd name="connsiteY11" fmla="*/ 662940 h 840309"/>
                <a:gd name="connsiteX12" fmla="*/ 5865 w 1507005"/>
                <a:gd name="connsiteY12" fmla="*/ 533400 h 840309"/>
                <a:gd name="connsiteX13" fmla="*/ 5865 w 1507005"/>
                <a:gd name="connsiteY13" fmla="*/ 472440 h 840309"/>
                <a:gd name="connsiteX0" fmla="*/ 1507005 w 1507005"/>
                <a:gd name="connsiteY0" fmla="*/ 0 h 823761"/>
                <a:gd name="connsiteX1" fmla="*/ 1385085 w 1507005"/>
                <a:gd name="connsiteY1" fmla="*/ 53340 h 823761"/>
                <a:gd name="connsiteX2" fmla="*/ 1240305 w 1507005"/>
                <a:gd name="connsiteY2" fmla="*/ 190500 h 823761"/>
                <a:gd name="connsiteX3" fmla="*/ 1164105 w 1507005"/>
                <a:gd name="connsiteY3" fmla="*/ 335280 h 823761"/>
                <a:gd name="connsiteX4" fmla="*/ 1080285 w 1507005"/>
                <a:gd name="connsiteY4" fmla="*/ 441960 h 823761"/>
                <a:gd name="connsiteX5" fmla="*/ 981225 w 1507005"/>
                <a:gd name="connsiteY5" fmla="*/ 586740 h 823761"/>
                <a:gd name="connsiteX6" fmla="*/ 874545 w 1507005"/>
                <a:gd name="connsiteY6" fmla="*/ 693420 h 823761"/>
                <a:gd name="connsiteX7" fmla="*/ 714525 w 1507005"/>
                <a:gd name="connsiteY7" fmla="*/ 609600 h 823761"/>
                <a:gd name="connsiteX8" fmla="*/ 592605 w 1507005"/>
                <a:gd name="connsiteY8" fmla="*/ 822960 h 823761"/>
                <a:gd name="connsiteX9" fmla="*/ 554505 w 1507005"/>
                <a:gd name="connsiteY9" fmla="*/ 518160 h 823761"/>
                <a:gd name="connsiteX10" fmla="*/ 219225 w 1507005"/>
                <a:gd name="connsiteY10" fmla="*/ 716280 h 823761"/>
                <a:gd name="connsiteX11" fmla="*/ 66825 w 1507005"/>
                <a:gd name="connsiteY11" fmla="*/ 662940 h 823761"/>
                <a:gd name="connsiteX12" fmla="*/ 5865 w 1507005"/>
                <a:gd name="connsiteY12" fmla="*/ 533400 h 823761"/>
                <a:gd name="connsiteX13" fmla="*/ 5865 w 1507005"/>
                <a:gd name="connsiteY13" fmla="*/ 472440 h 823761"/>
                <a:gd name="connsiteX0" fmla="*/ 1507005 w 1507005"/>
                <a:gd name="connsiteY0" fmla="*/ 0 h 823761"/>
                <a:gd name="connsiteX1" fmla="*/ 1385085 w 1507005"/>
                <a:gd name="connsiteY1" fmla="*/ 53340 h 823761"/>
                <a:gd name="connsiteX2" fmla="*/ 1240305 w 1507005"/>
                <a:gd name="connsiteY2" fmla="*/ 190500 h 823761"/>
                <a:gd name="connsiteX3" fmla="*/ 1164105 w 1507005"/>
                <a:gd name="connsiteY3" fmla="*/ 335280 h 823761"/>
                <a:gd name="connsiteX4" fmla="*/ 1080285 w 1507005"/>
                <a:gd name="connsiteY4" fmla="*/ 441960 h 823761"/>
                <a:gd name="connsiteX5" fmla="*/ 981225 w 1507005"/>
                <a:gd name="connsiteY5" fmla="*/ 586740 h 823761"/>
                <a:gd name="connsiteX6" fmla="*/ 874545 w 1507005"/>
                <a:gd name="connsiteY6" fmla="*/ 693420 h 823761"/>
                <a:gd name="connsiteX7" fmla="*/ 714525 w 1507005"/>
                <a:gd name="connsiteY7" fmla="*/ 609600 h 823761"/>
                <a:gd name="connsiteX8" fmla="*/ 592605 w 1507005"/>
                <a:gd name="connsiteY8" fmla="*/ 822960 h 823761"/>
                <a:gd name="connsiteX9" fmla="*/ 554505 w 1507005"/>
                <a:gd name="connsiteY9" fmla="*/ 518160 h 823761"/>
                <a:gd name="connsiteX10" fmla="*/ 402105 w 1507005"/>
                <a:gd name="connsiteY10" fmla="*/ 411480 h 823761"/>
                <a:gd name="connsiteX11" fmla="*/ 66825 w 1507005"/>
                <a:gd name="connsiteY11" fmla="*/ 662940 h 823761"/>
                <a:gd name="connsiteX12" fmla="*/ 5865 w 1507005"/>
                <a:gd name="connsiteY12" fmla="*/ 533400 h 823761"/>
                <a:gd name="connsiteX13" fmla="*/ 5865 w 1507005"/>
                <a:gd name="connsiteY13" fmla="*/ 472440 h 823761"/>
                <a:gd name="connsiteX0" fmla="*/ 1526016 w 1526016"/>
                <a:gd name="connsiteY0" fmla="*/ 0 h 823761"/>
                <a:gd name="connsiteX1" fmla="*/ 1404096 w 1526016"/>
                <a:gd name="connsiteY1" fmla="*/ 53340 h 823761"/>
                <a:gd name="connsiteX2" fmla="*/ 1259316 w 1526016"/>
                <a:gd name="connsiteY2" fmla="*/ 190500 h 823761"/>
                <a:gd name="connsiteX3" fmla="*/ 1183116 w 1526016"/>
                <a:gd name="connsiteY3" fmla="*/ 335280 h 823761"/>
                <a:gd name="connsiteX4" fmla="*/ 1099296 w 1526016"/>
                <a:gd name="connsiteY4" fmla="*/ 441960 h 823761"/>
                <a:gd name="connsiteX5" fmla="*/ 1000236 w 1526016"/>
                <a:gd name="connsiteY5" fmla="*/ 586740 h 823761"/>
                <a:gd name="connsiteX6" fmla="*/ 893556 w 1526016"/>
                <a:gd name="connsiteY6" fmla="*/ 693420 h 823761"/>
                <a:gd name="connsiteX7" fmla="*/ 733536 w 1526016"/>
                <a:gd name="connsiteY7" fmla="*/ 609600 h 823761"/>
                <a:gd name="connsiteX8" fmla="*/ 611616 w 1526016"/>
                <a:gd name="connsiteY8" fmla="*/ 822960 h 823761"/>
                <a:gd name="connsiteX9" fmla="*/ 573516 w 1526016"/>
                <a:gd name="connsiteY9" fmla="*/ 518160 h 823761"/>
                <a:gd name="connsiteX10" fmla="*/ 421116 w 1526016"/>
                <a:gd name="connsiteY10" fmla="*/ 411480 h 823761"/>
                <a:gd name="connsiteX11" fmla="*/ 344916 w 1526016"/>
                <a:gd name="connsiteY11" fmla="*/ 320040 h 823761"/>
                <a:gd name="connsiteX12" fmla="*/ 24876 w 1526016"/>
                <a:gd name="connsiteY12" fmla="*/ 533400 h 823761"/>
                <a:gd name="connsiteX13" fmla="*/ 24876 w 1526016"/>
                <a:gd name="connsiteY13" fmla="*/ 472440 h 823761"/>
                <a:gd name="connsiteX0" fmla="*/ 1501246 w 1501246"/>
                <a:gd name="connsiteY0" fmla="*/ 0 h 823761"/>
                <a:gd name="connsiteX1" fmla="*/ 1379326 w 1501246"/>
                <a:gd name="connsiteY1" fmla="*/ 53340 h 823761"/>
                <a:gd name="connsiteX2" fmla="*/ 1234546 w 1501246"/>
                <a:gd name="connsiteY2" fmla="*/ 190500 h 823761"/>
                <a:gd name="connsiteX3" fmla="*/ 1158346 w 1501246"/>
                <a:gd name="connsiteY3" fmla="*/ 335280 h 823761"/>
                <a:gd name="connsiteX4" fmla="*/ 1074526 w 1501246"/>
                <a:gd name="connsiteY4" fmla="*/ 441960 h 823761"/>
                <a:gd name="connsiteX5" fmla="*/ 975466 w 1501246"/>
                <a:gd name="connsiteY5" fmla="*/ 586740 h 823761"/>
                <a:gd name="connsiteX6" fmla="*/ 868786 w 1501246"/>
                <a:gd name="connsiteY6" fmla="*/ 693420 h 823761"/>
                <a:gd name="connsiteX7" fmla="*/ 708766 w 1501246"/>
                <a:gd name="connsiteY7" fmla="*/ 609600 h 823761"/>
                <a:gd name="connsiteX8" fmla="*/ 586846 w 1501246"/>
                <a:gd name="connsiteY8" fmla="*/ 822960 h 823761"/>
                <a:gd name="connsiteX9" fmla="*/ 548746 w 1501246"/>
                <a:gd name="connsiteY9" fmla="*/ 518160 h 823761"/>
                <a:gd name="connsiteX10" fmla="*/ 396346 w 1501246"/>
                <a:gd name="connsiteY10" fmla="*/ 411480 h 823761"/>
                <a:gd name="connsiteX11" fmla="*/ 320146 w 1501246"/>
                <a:gd name="connsiteY11" fmla="*/ 320040 h 823761"/>
                <a:gd name="connsiteX12" fmla="*/ 228706 w 1501246"/>
                <a:gd name="connsiteY12" fmla="*/ 266700 h 823761"/>
                <a:gd name="connsiteX13" fmla="*/ 106 w 1501246"/>
                <a:gd name="connsiteY13" fmla="*/ 472440 h 823761"/>
                <a:gd name="connsiteX0" fmla="*/ 1272540 w 1272540"/>
                <a:gd name="connsiteY0" fmla="*/ 0 h 823761"/>
                <a:gd name="connsiteX1" fmla="*/ 1150620 w 1272540"/>
                <a:gd name="connsiteY1" fmla="*/ 53340 h 823761"/>
                <a:gd name="connsiteX2" fmla="*/ 1005840 w 1272540"/>
                <a:gd name="connsiteY2" fmla="*/ 190500 h 823761"/>
                <a:gd name="connsiteX3" fmla="*/ 929640 w 1272540"/>
                <a:gd name="connsiteY3" fmla="*/ 335280 h 823761"/>
                <a:gd name="connsiteX4" fmla="*/ 845820 w 1272540"/>
                <a:gd name="connsiteY4" fmla="*/ 441960 h 823761"/>
                <a:gd name="connsiteX5" fmla="*/ 746760 w 1272540"/>
                <a:gd name="connsiteY5" fmla="*/ 586740 h 823761"/>
                <a:gd name="connsiteX6" fmla="*/ 640080 w 1272540"/>
                <a:gd name="connsiteY6" fmla="*/ 693420 h 823761"/>
                <a:gd name="connsiteX7" fmla="*/ 480060 w 1272540"/>
                <a:gd name="connsiteY7" fmla="*/ 609600 h 823761"/>
                <a:gd name="connsiteX8" fmla="*/ 358140 w 1272540"/>
                <a:gd name="connsiteY8" fmla="*/ 822960 h 823761"/>
                <a:gd name="connsiteX9" fmla="*/ 320040 w 1272540"/>
                <a:gd name="connsiteY9" fmla="*/ 518160 h 823761"/>
                <a:gd name="connsiteX10" fmla="*/ 167640 w 1272540"/>
                <a:gd name="connsiteY10" fmla="*/ 411480 h 823761"/>
                <a:gd name="connsiteX11" fmla="*/ 91440 w 1272540"/>
                <a:gd name="connsiteY11" fmla="*/ 320040 h 823761"/>
                <a:gd name="connsiteX12" fmla="*/ 0 w 1272540"/>
                <a:gd name="connsiteY12" fmla="*/ 266700 h 823761"/>
                <a:gd name="connsiteX0" fmla="*/ 1272540 w 1272540"/>
                <a:gd name="connsiteY0" fmla="*/ 0 h 693583"/>
                <a:gd name="connsiteX1" fmla="*/ 1150620 w 1272540"/>
                <a:gd name="connsiteY1" fmla="*/ 53340 h 693583"/>
                <a:gd name="connsiteX2" fmla="*/ 1005840 w 1272540"/>
                <a:gd name="connsiteY2" fmla="*/ 190500 h 693583"/>
                <a:gd name="connsiteX3" fmla="*/ 929640 w 1272540"/>
                <a:gd name="connsiteY3" fmla="*/ 335280 h 693583"/>
                <a:gd name="connsiteX4" fmla="*/ 845820 w 1272540"/>
                <a:gd name="connsiteY4" fmla="*/ 441960 h 693583"/>
                <a:gd name="connsiteX5" fmla="*/ 746760 w 1272540"/>
                <a:gd name="connsiteY5" fmla="*/ 586740 h 693583"/>
                <a:gd name="connsiteX6" fmla="*/ 640080 w 1272540"/>
                <a:gd name="connsiteY6" fmla="*/ 693420 h 693583"/>
                <a:gd name="connsiteX7" fmla="*/ 480060 w 1272540"/>
                <a:gd name="connsiteY7" fmla="*/ 609600 h 693583"/>
                <a:gd name="connsiteX8" fmla="*/ 405765 w 1272540"/>
                <a:gd name="connsiteY8" fmla="*/ 551498 h 693583"/>
                <a:gd name="connsiteX9" fmla="*/ 320040 w 1272540"/>
                <a:gd name="connsiteY9" fmla="*/ 518160 h 693583"/>
                <a:gd name="connsiteX10" fmla="*/ 167640 w 1272540"/>
                <a:gd name="connsiteY10" fmla="*/ 411480 h 693583"/>
                <a:gd name="connsiteX11" fmla="*/ 91440 w 1272540"/>
                <a:gd name="connsiteY11" fmla="*/ 320040 h 693583"/>
                <a:gd name="connsiteX12" fmla="*/ 0 w 1272540"/>
                <a:gd name="connsiteY12" fmla="*/ 266700 h 693583"/>
                <a:gd name="connsiteX0" fmla="*/ 1272540 w 1272540"/>
                <a:gd name="connsiteY0" fmla="*/ 0 h 693597"/>
                <a:gd name="connsiteX1" fmla="*/ 1150620 w 1272540"/>
                <a:gd name="connsiteY1" fmla="*/ 53340 h 693597"/>
                <a:gd name="connsiteX2" fmla="*/ 1005840 w 1272540"/>
                <a:gd name="connsiteY2" fmla="*/ 190500 h 693597"/>
                <a:gd name="connsiteX3" fmla="*/ 929640 w 1272540"/>
                <a:gd name="connsiteY3" fmla="*/ 335280 h 693597"/>
                <a:gd name="connsiteX4" fmla="*/ 845820 w 1272540"/>
                <a:gd name="connsiteY4" fmla="*/ 441960 h 693597"/>
                <a:gd name="connsiteX5" fmla="*/ 746760 w 1272540"/>
                <a:gd name="connsiteY5" fmla="*/ 586740 h 693597"/>
                <a:gd name="connsiteX6" fmla="*/ 640080 w 1272540"/>
                <a:gd name="connsiteY6" fmla="*/ 693420 h 693597"/>
                <a:gd name="connsiteX7" fmla="*/ 480060 w 1272540"/>
                <a:gd name="connsiteY7" fmla="*/ 609600 h 693597"/>
                <a:gd name="connsiteX8" fmla="*/ 320040 w 1272540"/>
                <a:gd name="connsiteY8" fmla="*/ 518160 h 693597"/>
                <a:gd name="connsiteX9" fmla="*/ 167640 w 1272540"/>
                <a:gd name="connsiteY9" fmla="*/ 411480 h 693597"/>
                <a:gd name="connsiteX10" fmla="*/ 91440 w 1272540"/>
                <a:gd name="connsiteY10" fmla="*/ 320040 h 693597"/>
                <a:gd name="connsiteX11" fmla="*/ 0 w 1272540"/>
                <a:gd name="connsiteY11" fmla="*/ 266700 h 693597"/>
                <a:gd name="connsiteX0" fmla="*/ 1234440 w 1234440"/>
                <a:gd name="connsiteY0" fmla="*/ 0 h 693597"/>
                <a:gd name="connsiteX1" fmla="*/ 1112520 w 1234440"/>
                <a:gd name="connsiteY1" fmla="*/ 53340 h 693597"/>
                <a:gd name="connsiteX2" fmla="*/ 967740 w 1234440"/>
                <a:gd name="connsiteY2" fmla="*/ 190500 h 693597"/>
                <a:gd name="connsiteX3" fmla="*/ 891540 w 1234440"/>
                <a:gd name="connsiteY3" fmla="*/ 335280 h 693597"/>
                <a:gd name="connsiteX4" fmla="*/ 807720 w 1234440"/>
                <a:gd name="connsiteY4" fmla="*/ 441960 h 693597"/>
                <a:gd name="connsiteX5" fmla="*/ 708660 w 1234440"/>
                <a:gd name="connsiteY5" fmla="*/ 586740 h 693597"/>
                <a:gd name="connsiteX6" fmla="*/ 601980 w 1234440"/>
                <a:gd name="connsiteY6" fmla="*/ 693420 h 693597"/>
                <a:gd name="connsiteX7" fmla="*/ 441960 w 1234440"/>
                <a:gd name="connsiteY7" fmla="*/ 609600 h 693597"/>
                <a:gd name="connsiteX8" fmla="*/ 281940 w 1234440"/>
                <a:gd name="connsiteY8" fmla="*/ 518160 h 693597"/>
                <a:gd name="connsiteX9" fmla="*/ 129540 w 1234440"/>
                <a:gd name="connsiteY9" fmla="*/ 411480 h 693597"/>
                <a:gd name="connsiteX10" fmla="*/ 53340 w 1234440"/>
                <a:gd name="connsiteY10" fmla="*/ 320040 h 693597"/>
                <a:gd name="connsiteX11" fmla="*/ 0 w 1234440"/>
                <a:gd name="connsiteY11" fmla="*/ 247650 h 693597"/>
                <a:gd name="connsiteX0" fmla="*/ 1239202 w 1239202"/>
                <a:gd name="connsiteY0" fmla="*/ 0 h 693597"/>
                <a:gd name="connsiteX1" fmla="*/ 1117282 w 1239202"/>
                <a:gd name="connsiteY1" fmla="*/ 53340 h 693597"/>
                <a:gd name="connsiteX2" fmla="*/ 972502 w 1239202"/>
                <a:gd name="connsiteY2" fmla="*/ 190500 h 693597"/>
                <a:gd name="connsiteX3" fmla="*/ 896302 w 1239202"/>
                <a:gd name="connsiteY3" fmla="*/ 335280 h 693597"/>
                <a:gd name="connsiteX4" fmla="*/ 812482 w 1239202"/>
                <a:gd name="connsiteY4" fmla="*/ 441960 h 693597"/>
                <a:gd name="connsiteX5" fmla="*/ 713422 w 1239202"/>
                <a:gd name="connsiteY5" fmla="*/ 586740 h 693597"/>
                <a:gd name="connsiteX6" fmla="*/ 606742 w 1239202"/>
                <a:gd name="connsiteY6" fmla="*/ 693420 h 693597"/>
                <a:gd name="connsiteX7" fmla="*/ 446722 w 1239202"/>
                <a:gd name="connsiteY7" fmla="*/ 609600 h 693597"/>
                <a:gd name="connsiteX8" fmla="*/ 286702 w 1239202"/>
                <a:gd name="connsiteY8" fmla="*/ 518160 h 693597"/>
                <a:gd name="connsiteX9" fmla="*/ 134302 w 1239202"/>
                <a:gd name="connsiteY9" fmla="*/ 411480 h 693597"/>
                <a:gd name="connsiteX10" fmla="*/ 58102 w 1239202"/>
                <a:gd name="connsiteY10" fmla="*/ 320040 h 693597"/>
                <a:gd name="connsiteX11" fmla="*/ 0 w 1239202"/>
                <a:gd name="connsiteY11" fmla="*/ 223838 h 693597"/>
                <a:gd name="connsiteX0" fmla="*/ 1239202 w 1239202"/>
                <a:gd name="connsiteY0" fmla="*/ 0 h 693597"/>
                <a:gd name="connsiteX1" fmla="*/ 1117282 w 1239202"/>
                <a:gd name="connsiteY1" fmla="*/ 53340 h 693597"/>
                <a:gd name="connsiteX2" fmla="*/ 972502 w 1239202"/>
                <a:gd name="connsiteY2" fmla="*/ 190500 h 693597"/>
                <a:gd name="connsiteX3" fmla="*/ 896302 w 1239202"/>
                <a:gd name="connsiteY3" fmla="*/ 335280 h 693597"/>
                <a:gd name="connsiteX4" fmla="*/ 812482 w 1239202"/>
                <a:gd name="connsiteY4" fmla="*/ 441960 h 693597"/>
                <a:gd name="connsiteX5" fmla="*/ 713422 w 1239202"/>
                <a:gd name="connsiteY5" fmla="*/ 586740 h 693597"/>
                <a:gd name="connsiteX6" fmla="*/ 606742 w 1239202"/>
                <a:gd name="connsiteY6" fmla="*/ 693420 h 693597"/>
                <a:gd name="connsiteX7" fmla="*/ 446722 w 1239202"/>
                <a:gd name="connsiteY7" fmla="*/ 609600 h 693597"/>
                <a:gd name="connsiteX8" fmla="*/ 286702 w 1239202"/>
                <a:gd name="connsiteY8" fmla="*/ 518160 h 693597"/>
                <a:gd name="connsiteX9" fmla="*/ 134302 w 1239202"/>
                <a:gd name="connsiteY9" fmla="*/ 411480 h 693597"/>
                <a:gd name="connsiteX10" fmla="*/ 67627 w 1239202"/>
                <a:gd name="connsiteY10" fmla="*/ 320040 h 693597"/>
                <a:gd name="connsiteX11" fmla="*/ 0 w 1239202"/>
                <a:gd name="connsiteY11" fmla="*/ 223838 h 69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9202" h="693597">
                  <a:moveTo>
                    <a:pt x="1239202" y="0"/>
                  </a:moveTo>
                  <a:cubicBezTo>
                    <a:pt x="1200467" y="10795"/>
                    <a:pt x="1161732" y="21590"/>
                    <a:pt x="1117282" y="53340"/>
                  </a:cubicBezTo>
                  <a:cubicBezTo>
                    <a:pt x="1072832" y="85090"/>
                    <a:pt x="1009332" y="143510"/>
                    <a:pt x="972502" y="190500"/>
                  </a:cubicBezTo>
                  <a:cubicBezTo>
                    <a:pt x="935672" y="237490"/>
                    <a:pt x="922972" y="293370"/>
                    <a:pt x="896302" y="335280"/>
                  </a:cubicBezTo>
                  <a:cubicBezTo>
                    <a:pt x="869632" y="377190"/>
                    <a:pt x="842962" y="400050"/>
                    <a:pt x="812482" y="441960"/>
                  </a:cubicBezTo>
                  <a:cubicBezTo>
                    <a:pt x="782002" y="483870"/>
                    <a:pt x="747712" y="544830"/>
                    <a:pt x="713422" y="586740"/>
                  </a:cubicBezTo>
                  <a:cubicBezTo>
                    <a:pt x="679132" y="628650"/>
                    <a:pt x="651192" y="689610"/>
                    <a:pt x="606742" y="693420"/>
                  </a:cubicBezTo>
                  <a:cubicBezTo>
                    <a:pt x="562292" y="697230"/>
                    <a:pt x="500062" y="638810"/>
                    <a:pt x="446722" y="609600"/>
                  </a:cubicBezTo>
                  <a:cubicBezTo>
                    <a:pt x="393382" y="580390"/>
                    <a:pt x="338772" y="551180"/>
                    <a:pt x="286702" y="518160"/>
                  </a:cubicBezTo>
                  <a:cubicBezTo>
                    <a:pt x="234632" y="485140"/>
                    <a:pt x="170815" y="444500"/>
                    <a:pt x="134302" y="411480"/>
                  </a:cubicBezTo>
                  <a:cubicBezTo>
                    <a:pt x="97790" y="378460"/>
                    <a:pt x="90011" y="351314"/>
                    <a:pt x="67627" y="320040"/>
                  </a:cubicBezTo>
                  <a:cubicBezTo>
                    <a:pt x="45243" y="288766"/>
                    <a:pt x="53340" y="198438"/>
                    <a:pt x="0" y="223838"/>
                  </a:cubicBez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4" name="フリーフォーム 273"/>
            <p:cNvSpPr/>
            <p:nvPr/>
          </p:nvSpPr>
          <p:spPr>
            <a:xfrm>
              <a:off x="16567070" y="5346894"/>
              <a:ext cx="226291" cy="305576"/>
            </a:xfrm>
            <a:custGeom>
              <a:avLst/>
              <a:gdLst>
                <a:gd name="connsiteX0" fmla="*/ 29398 w 215136"/>
                <a:gd name="connsiteY0" fmla="*/ 290513 h 290513"/>
                <a:gd name="connsiteX1" fmla="*/ 15111 w 215136"/>
                <a:gd name="connsiteY1" fmla="*/ 152400 h 290513"/>
                <a:gd name="connsiteX2" fmla="*/ 215136 w 215136"/>
                <a:gd name="connsiteY2" fmla="*/ 0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136" h="290513">
                  <a:moveTo>
                    <a:pt x="29398" y="290513"/>
                  </a:moveTo>
                  <a:cubicBezTo>
                    <a:pt x="6776" y="245666"/>
                    <a:pt x="-15845" y="200819"/>
                    <a:pt x="15111" y="152400"/>
                  </a:cubicBezTo>
                  <a:cubicBezTo>
                    <a:pt x="46067" y="103981"/>
                    <a:pt x="130601" y="51990"/>
                    <a:pt x="215136" y="0"/>
                  </a:cubicBez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5" name="フリーフォーム 274"/>
            <p:cNvSpPr/>
            <p:nvPr/>
          </p:nvSpPr>
          <p:spPr>
            <a:xfrm>
              <a:off x="16708267" y="5738422"/>
              <a:ext cx="523605" cy="870848"/>
            </a:xfrm>
            <a:custGeom>
              <a:avLst/>
              <a:gdLst>
                <a:gd name="connsiteX0" fmla="*/ 0 w 588346"/>
                <a:gd name="connsiteY0" fmla="*/ 0 h 833437"/>
                <a:gd name="connsiteX1" fmla="*/ 166687 w 588346"/>
                <a:gd name="connsiteY1" fmla="*/ 109537 h 833437"/>
                <a:gd name="connsiteX2" fmla="*/ 395287 w 588346"/>
                <a:gd name="connsiteY2" fmla="*/ 200025 h 833437"/>
                <a:gd name="connsiteX3" fmla="*/ 523875 w 588346"/>
                <a:gd name="connsiteY3" fmla="*/ 395287 h 833437"/>
                <a:gd name="connsiteX4" fmla="*/ 581025 w 588346"/>
                <a:gd name="connsiteY4" fmla="*/ 676275 h 833437"/>
                <a:gd name="connsiteX5" fmla="*/ 585787 w 588346"/>
                <a:gd name="connsiteY5" fmla="*/ 833437 h 83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8346" h="833437">
                  <a:moveTo>
                    <a:pt x="0" y="0"/>
                  </a:moveTo>
                  <a:cubicBezTo>
                    <a:pt x="50403" y="38100"/>
                    <a:pt x="100806" y="76200"/>
                    <a:pt x="166687" y="109537"/>
                  </a:cubicBezTo>
                  <a:cubicBezTo>
                    <a:pt x="232568" y="142875"/>
                    <a:pt x="335756" y="152400"/>
                    <a:pt x="395287" y="200025"/>
                  </a:cubicBezTo>
                  <a:cubicBezTo>
                    <a:pt x="454818" y="247650"/>
                    <a:pt x="492919" y="315912"/>
                    <a:pt x="523875" y="395287"/>
                  </a:cubicBezTo>
                  <a:cubicBezTo>
                    <a:pt x="554831" y="474662"/>
                    <a:pt x="570706" y="603250"/>
                    <a:pt x="581025" y="676275"/>
                  </a:cubicBezTo>
                  <a:cubicBezTo>
                    <a:pt x="591344" y="749300"/>
                    <a:pt x="588565" y="791368"/>
                    <a:pt x="585787" y="833437"/>
                  </a:cubicBezTo>
                </a:path>
              </a:pathLst>
            </a:custGeom>
            <a:noFill/>
            <a:ln w="38100">
              <a:solidFill>
                <a:schemeClr val="accent1">
                  <a:shade val="50000"/>
                  <a:alpha val="50000"/>
                </a:schemeClr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" name="正方形/長方形 275"/>
            <p:cNvSpPr/>
            <p:nvPr/>
          </p:nvSpPr>
          <p:spPr>
            <a:xfrm>
              <a:off x="18287608" y="4266361"/>
              <a:ext cx="770016" cy="20552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ja-JP" altLang="en-US" sz="8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水の回廊</a:t>
              </a:r>
              <a:endParaRPr lang="ja-JP" altLang="en-US" sz="4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78" name="上下矢印 277"/>
            <p:cNvSpPr/>
            <p:nvPr/>
          </p:nvSpPr>
          <p:spPr>
            <a:xfrm rot="14744837">
              <a:off x="16407256" y="4023240"/>
              <a:ext cx="704935" cy="1613278"/>
            </a:xfrm>
            <a:prstGeom prst="upDownArrow">
              <a:avLst>
                <a:gd name="adj1" fmla="val 50000"/>
                <a:gd name="adj2" fmla="val 35606"/>
              </a:avLst>
            </a:prstGeom>
            <a:solidFill>
              <a:srgbClr val="FFFF00">
                <a:alpha val="50000"/>
              </a:srgbClr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17" dirty="0"/>
            </a:p>
          </p:txBody>
        </p:sp>
        <p:sp>
          <p:nvSpPr>
            <p:cNvPr id="279" name="正方形/長方形 278"/>
            <p:cNvSpPr/>
            <p:nvPr/>
          </p:nvSpPr>
          <p:spPr>
            <a:xfrm rot="20144837">
              <a:off x="16014602" y="4711099"/>
              <a:ext cx="1590344" cy="2589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夢洲アクセス（北ルート）</a:t>
              </a:r>
              <a:endParaRPr lang="ja-JP" altLang="en-US" sz="1000" dirty="0"/>
            </a:p>
          </p:txBody>
        </p:sp>
        <p:sp>
          <p:nvSpPr>
            <p:cNvPr id="283" name="上下矢印 282"/>
            <p:cNvSpPr/>
            <p:nvPr/>
          </p:nvSpPr>
          <p:spPr>
            <a:xfrm rot="21081697">
              <a:off x="17992025" y="6630447"/>
              <a:ext cx="377514" cy="1012309"/>
            </a:xfrm>
            <a:prstGeom prst="upDownArrow">
              <a:avLst/>
            </a:prstGeom>
            <a:solidFill>
              <a:schemeClr val="accent2">
                <a:alpha val="5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17"/>
            </a:p>
          </p:txBody>
        </p:sp>
        <p:sp>
          <p:nvSpPr>
            <p:cNvPr id="284" name="正方形/長方形 283"/>
            <p:cNvSpPr/>
            <p:nvPr/>
          </p:nvSpPr>
          <p:spPr>
            <a:xfrm rot="4920000">
              <a:off x="17680442" y="6927703"/>
              <a:ext cx="1092940" cy="3878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898" dirty="0"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大阪～堺</a:t>
              </a:r>
              <a:endParaRPr lang="en-US" altLang="ja-JP" sz="898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  <a:p>
              <a:pPr algn="ctr"/>
              <a:r>
                <a:rPr lang="ja-JP" altLang="en-US" sz="898" dirty="0">
                  <a:latin typeface="Meiryo UI" panose="020B0604030504040204" pitchFamily="50" charset="-128"/>
                  <a:ea typeface="Meiryo UI" panose="020B0604030504040204" pitchFamily="50" charset="-128"/>
                  <a:cs typeface="ＭＳ Ｐゴシック" panose="020B0600070205080204" pitchFamily="50" charset="-128"/>
                </a:rPr>
                <a:t>サイクルルート連携</a:t>
              </a:r>
              <a:endParaRPr lang="ja-JP" altLang="en-US" sz="898" dirty="0"/>
            </a:p>
          </p:txBody>
        </p:sp>
        <p:sp>
          <p:nvSpPr>
            <p:cNvPr id="285" name="正方形/長方形 284"/>
            <p:cNvSpPr/>
            <p:nvPr/>
          </p:nvSpPr>
          <p:spPr>
            <a:xfrm>
              <a:off x="16941263" y="5367538"/>
              <a:ext cx="1191844" cy="31854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【</a:t>
              </a:r>
              <a:r>
                <a:rPr lang="ja-JP" altLang="en-US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天保山・築港</a:t>
              </a:r>
              <a:r>
                <a:rPr lang="en-US" altLang="ja-JP" sz="1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】</a:t>
              </a:r>
              <a:endParaRPr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sp>
          <p:nvSpPr>
            <p:cNvPr id="286" name="楕円 285"/>
            <p:cNvSpPr/>
            <p:nvPr/>
          </p:nvSpPr>
          <p:spPr>
            <a:xfrm>
              <a:off x="18196070" y="5039431"/>
              <a:ext cx="84478" cy="8447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287" name="テキスト ボックス 96"/>
            <p:cNvSpPr txBox="1"/>
            <p:nvPr/>
          </p:nvSpPr>
          <p:spPr>
            <a:xfrm>
              <a:off x="18176086" y="5112266"/>
              <a:ext cx="981028" cy="134236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TUGBOAT_TAISHO</a:t>
              </a:r>
            </a:p>
          </p:txBody>
        </p:sp>
        <p:sp>
          <p:nvSpPr>
            <p:cNvPr id="288" name="テキスト ボックス 96"/>
            <p:cNvSpPr txBox="1"/>
            <p:nvPr/>
          </p:nvSpPr>
          <p:spPr>
            <a:xfrm>
              <a:off x="16693523" y="5475321"/>
              <a:ext cx="411666" cy="129838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海遊館</a:t>
              </a:r>
              <a:endParaRPr lang="en-US" altLang="ja-JP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291" name="グループ化 290"/>
            <p:cNvGrpSpPr/>
            <p:nvPr/>
          </p:nvGrpSpPr>
          <p:grpSpPr>
            <a:xfrm>
              <a:off x="14932973" y="3192638"/>
              <a:ext cx="4157538" cy="5845778"/>
              <a:chOff x="5715571" y="480257"/>
              <a:chExt cx="4157538" cy="5845778"/>
            </a:xfrm>
          </p:grpSpPr>
          <p:sp>
            <p:nvSpPr>
              <p:cNvPr id="292" name="フリーフォーム 291"/>
              <p:cNvSpPr/>
              <p:nvPr/>
            </p:nvSpPr>
            <p:spPr>
              <a:xfrm>
                <a:off x="9091238" y="1306464"/>
                <a:ext cx="781871" cy="1025284"/>
              </a:xfrm>
              <a:custGeom>
                <a:avLst/>
                <a:gdLst>
                  <a:gd name="connsiteX0" fmla="*/ 800100 w 807720"/>
                  <a:gd name="connsiteY0" fmla="*/ 22860 h 1059180"/>
                  <a:gd name="connsiteX1" fmla="*/ 716280 w 807720"/>
                  <a:gd name="connsiteY1" fmla="*/ 15240 h 1059180"/>
                  <a:gd name="connsiteX2" fmla="*/ 617220 w 807720"/>
                  <a:gd name="connsiteY2" fmla="*/ 0 h 1059180"/>
                  <a:gd name="connsiteX3" fmla="*/ 495300 w 807720"/>
                  <a:gd name="connsiteY3" fmla="*/ 7620 h 1059180"/>
                  <a:gd name="connsiteX4" fmla="*/ 373380 w 807720"/>
                  <a:gd name="connsiteY4" fmla="*/ 30480 h 1059180"/>
                  <a:gd name="connsiteX5" fmla="*/ 289560 w 807720"/>
                  <a:gd name="connsiteY5" fmla="*/ 60960 h 1059180"/>
                  <a:gd name="connsiteX6" fmla="*/ 175260 w 807720"/>
                  <a:gd name="connsiteY6" fmla="*/ 129540 h 1059180"/>
                  <a:gd name="connsiteX7" fmla="*/ 99060 w 807720"/>
                  <a:gd name="connsiteY7" fmla="*/ 251460 h 1059180"/>
                  <a:gd name="connsiteX8" fmla="*/ 53340 w 807720"/>
                  <a:gd name="connsiteY8" fmla="*/ 335280 h 1059180"/>
                  <a:gd name="connsiteX9" fmla="*/ 22860 w 807720"/>
                  <a:gd name="connsiteY9" fmla="*/ 381000 h 1059180"/>
                  <a:gd name="connsiteX10" fmla="*/ 53340 w 807720"/>
                  <a:gd name="connsiteY10" fmla="*/ 403860 h 1059180"/>
                  <a:gd name="connsiteX11" fmla="*/ 68580 w 807720"/>
                  <a:gd name="connsiteY11" fmla="*/ 586740 h 1059180"/>
                  <a:gd name="connsiteX12" fmla="*/ 53340 w 807720"/>
                  <a:gd name="connsiteY12" fmla="*/ 678180 h 1059180"/>
                  <a:gd name="connsiteX13" fmla="*/ 22860 w 807720"/>
                  <a:gd name="connsiteY13" fmla="*/ 792480 h 1059180"/>
                  <a:gd name="connsiteX14" fmla="*/ 7620 w 807720"/>
                  <a:gd name="connsiteY14" fmla="*/ 868680 h 1059180"/>
                  <a:gd name="connsiteX15" fmla="*/ 0 w 807720"/>
                  <a:gd name="connsiteY15" fmla="*/ 937260 h 1059180"/>
                  <a:gd name="connsiteX16" fmla="*/ 0 w 807720"/>
                  <a:gd name="connsiteY16" fmla="*/ 1005840 h 1059180"/>
                  <a:gd name="connsiteX17" fmla="*/ 15240 w 807720"/>
                  <a:gd name="connsiteY17" fmla="*/ 1059180 h 1059180"/>
                  <a:gd name="connsiteX18" fmla="*/ 121920 w 807720"/>
                  <a:gd name="connsiteY18" fmla="*/ 1005840 h 1059180"/>
                  <a:gd name="connsiteX19" fmla="*/ 228600 w 807720"/>
                  <a:gd name="connsiteY19" fmla="*/ 990600 h 1059180"/>
                  <a:gd name="connsiteX20" fmla="*/ 335280 w 807720"/>
                  <a:gd name="connsiteY20" fmla="*/ 990600 h 1059180"/>
                  <a:gd name="connsiteX21" fmla="*/ 510540 w 807720"/>
                  <a:gd name="connsiteY21" fmla="*/ 1021080 h 1059180"/>
                  <a:gd name="connsiteX22" fmla="*/ 624840 w 807720"/>
                  <a:gd name="connsiteY22" fmla="*/ 1021080 h 1059180"/>
                  <a:gd name="connsiteX23" fmla="*/ 739140 w 807720"/>
                  <a:gd name="connsiteY23" fmla="*/ 1005840 h 1059180"/>
                  <a:gd name="connsiteX24" fmla="*/ 807720 w 807720"/>
                  <a:gd name="connsiteY24" fmla="*/ 1005840 h 1059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07720" h="1059180">
                    <a:moveTo>
                      <a:pt x="800100" y="22860"/>
                    </a:moveTo>
                    <a:lnTo>
                      <a:pt x="716280" y="15240"/>
                    </a:lnTo>
                    <a:lnTo>
                      <a:pt x="617220" y="0"/>
                    </a:lnTo>
                    <a:lnTo>
                      <a:pt x="495300" y="7620"/>
                    </a:lnTo>
                    <a:lnTo>
                      <a:pt x="373380" y="30480"/>
                    </a:lnTo>
                    <a:lnTo>
                      <a:pt x="289560" y="60960"/>
                    </a:lnTo>
                    <a:lnTo>
                      <a:pt x="175260" y="129540"/>
                    </a:lnTo>
                    <a:lnTo>
                      <a:pt x="99060" y="251460"/>
                    </a:lnTo>
                    <a:lnTo>
                      <a:pt x="53340" y="335280"/>
                    </a:lnTo>
                    <a:lnTo>
                      <a:pt x="22860" y="381000"/>
                    </a:lnTo>
                    <a:lnTo>
                      <a:pt x="53340" y="403860"/>
                    </a:lnTo>
                    <a:lnTo>
                      <a:pt x="68580" y="586740"/>
                    </a:lnTo>
                    <a:lnTo>
                      <a:pt x="53340" y="678180"/>
                    </a:lnTo>
                    <a:lnTo>
                      <a:pt x="22860" y="792480"/>
                    </a:lnTo>
                    <a:lnTo>
                      <a:pt x="7620" y="868680"/>
                    </a:lnTo>
                    <a:lnTo>
                      <a:pt x="0" y="937260"/>
                    </a:lnTo>
                    <a:lnTo>
                      <a:pt x="0" y="1005840"/>
                    </a:lnTo>
                    <a:lnTo>
                      <a:pt x="15240" y="1059180"/>
                    </a:lnTo>
                    <a:lnTo>
                      <a:pt x="121920" y="1005840"/>
                    </a:lnTo>
                    <a:lnTo>
                      <a:pt x="228600" y="990600"/>
                    </a:lnTo>
                    <a:lnTo>
                      <a:pt x="335280" y="990600"/>
                    </a:lnTo>
                    <a:lnTo>
                      <a:pt x="510540" y="1021080"/>
                    </a:lnTo>
                    <a:lnTo>
                      <a:pt x="624840" y="1021080"/>
                    </a:lnTo>
                    <a:lnTo>
                      <a:pt x="739140" y="1005840"/>
                    </a:lnTo>
                    <a:lnTo>
                      <a:pt x="807720" y="1005840"/>
                    </a:lnTo>
                  </a:path>
                </a:pathLst>
              </a:custGeom>
              <a:noFill/>
              <a:ln w="38100">
                <a:solidFill>
                  <a:schemeClr val="accent1">
                    <a:alpha val="70000"/>
                  </a:schemeClr>
                </a:solidFill>
              </a:ln>
              <a:effectLst>
                <a:glow rad="381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7" name="テキスト ボックス 96"/>
              <p:cNvSpPr txBox="1"/>
              <p:nvPr/>
            </p:nvSpPr>
            <p:spPr>
              <a:xfrm>
                <a:off x="8677778" y="6196197"/>
                <a:ext cx="620774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600" b="1" dirty="0" smtClean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仁徳天皇陵古墳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99" name="楕円 298"/>
              <p:cNvSpPr/>
              <p:nvPr/>
            </p:nvSpPr>
            <p:spPr>
              <a:xfrm>
                <a:off x="9266017" y="6224411"/>
                <a:ext cx="88219" cy="8821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50"/>
              </a:p>
            </p:txBody>
          </p:sp>
          <p:sp>
            <p:nvSpPr>
              <p:cNvPr id="300" name="楕円 10"/>
              <p:cNvSpPr>
                <a:spLocks noChangeAspect="1"/>
              </p:cNvSpPr>
              <p:nvPr/>
            </p:nvSpPr>
            <p:spPr>
              <a:xfrm>
                <a:off x="6236097" y="2445798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01" name="テキスト ボックス 96"/>
              <p:cNvSpPr txBox="1">
                <a:spLocks/>
              </p:cNvSpPr>
              <p:nvPr/>
            </p:nvSpPr>
            <p:spPr>
              <a:xfrm>
                <a:off x="5805113" y="2376910"/>
                <a:ext cx="500283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舞洲緑地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02" name="テキスト ボックス 96"/>
              <p:cNvSpPr txBox="1">
                <a:spLocks/>
              </p:cNvSpPr>
              <p:nvPr/>
            </p:nvSpPr>
            <p:spPr>
              <a:xfrm>
                <a:off x="7030193" y="1372536"/>
                <a:ext cx="708118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矢倉緑地公園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03" name="楕円 302"/>
              <p:cNvSpPr>
                <a:spLocks noChangeAspect="1"/>
              </p:cNvSpPr>
              <p:nvPr/>
            </p:nvSpPr>
            <p:spPr>
              <a:xfrm>
                <a:off x="7098996" y="1483616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04" name="フリーフォーム 303"/>
              <p:cNvSpPr>
                <a:spLocks noChangeAspect="1"/>
              </p:cNvSpPr>
              <p:nvPr/>
            </p:nvSpPr>
            <p:spPr>
              <a:xfrm>
                <a:off x="7613308" y="480257"/>
                <a:ext cx="882536" cy="949906"/>
              </a:xfrm>
              <a:custGeom>
                <a:avLst/>
                <a:gdLst>
                  <a:gd name="connsiteX0" fmla="*/ 2857500 w 2857500"/>
                  <a:gd name="connsiteY0" fmla="*/ 0 h 2438400"/>
                  <a:gd name="connsiteX1" fmla="*/ 45720 w 2857500"/>
                  <a:gd name="connsiteY1" fmla="*/ 2369820 h 2438400"/>
                  <a:gd name="connsiteX2" fmla="*/ 0 w 2857500"/>
                  <a:gd name="connsiteY2" fmla="*/ 2438400 h 2438400"/>
                  <a:gd name="connsiteX0" fmla="*/ 2857500 w 2857500"/>
                  <a:gd name="connsiteY0" fmla="*/ 0 h 2438400"/>
                  <a:gd name="connsiteX1" fmla="*/ 2446020 w 2857500"/>
                  <a:gd name="connsiteY1" fmla="*/ 510540 h 2438400"/>
                  <a:gd name="connsiteX2" fmla="*/ 45720 w 2857500"/>
                  <a:gd name="connsiteY2" fmla="*/ 2369820 h 2438400"/>
                  <a:gd name="connsiteX3" fmla="*/ 0 w 2857500"/>
                  <a:gd name="connsiteY3" fmla="*/ 2438400 h 2438400"/>
                  <a:gd name="connsiteX0" fmla="*/ 2857500 w 2857500"/>
                  <a:gd name="connsiteY0" fmla="*/ 0 h 2438400"/>
                  <a:gd name="connsiteX1" fmla="*/ 2446020 w 2857500"/>
                  <a:gd name="connsiteY1" fmla="*/ 510540 h 2438400"/>
                  <a:gd name="connsiteX2" fmla="*/ 2263140 w 2857500"/>
                  <a:gd name="connsiteY2" fmla="*/ 906780 h 2438400"/>
                  <a:gd name="connsiteX3" fmla="*/ 45720 w 2857500"/>
                  <a:gd name="connsiteY3" fmla="*/ 2369820 h 2438400"/>
                  <a:gd name="connsiteX4" fmla="*/ 0 w 2857500"/>
                  <a:gd name="connsiteY4" fmla="*/ 2438400 h 2438400"/>
                  <a:gd name="connsiteX0" fmla="*/ 2857500 w 2857500"/>
                  <a:gd name="connsiteY0" fmla="*/ 0 h 2438400"/>
                  <a:gd name="connsiteX1" fmla="*/ 2446020 w 2857500"/>
                  <a:gd name="connsiteY1" fmla="*/ 510540 h 2438400"/>
                  <a:gd name="connsiteX2" fmla="*/ 2263140 w 2857500"/>
                  <a:gd name="connsiteY2" fmla="*/ 906780 h 2438400"/>
                  <a:gd name="connsiteX3" fmla="*/ 45720 w 2857500"/>
                  <a:gd name="connsiteY3" fmla="*/ 2369820 h 2438400"/>
                  <a:gd name="connsiteX4" fmla="*/ 0 w 2857500"/>
                  <a:gd name="connsiteY4" fmla="*/ 2438400 h 2438400"/>
                  <a:gd name="connsiteX0" fmla="*/ 2857500 w 2857500"/>
                  <a:gd name="connsiteY0" fmla="*/ 0 h 2438400"/>
                  <a:gd name="connsiteX1" fmla="*/ 2484120 w 2857500"/>
                  <a:gd name="connsiteY1" fmla="*/ 518160 h 2438400"/>
                  <a:gd name="connsiteX2" fmla="*/ 2263140 w 2857500"/>
                  <a:gd name="connsiteY2" fmla="*/ 906780 h 2438400"/>
                  <a:gd name="connsiteX3" fmla="*/ 45720 w 2857500"/>
                  <a:gd name="connsiteY3" fmla="*/ 2369820 h 2438400"/>
                  <a:gd name="connsiteX4" fmla="*/ 0 w 2857500"/>
                  <a:gd name="connsiteY4" fmla="*/ 2438400 h 2438400"/>
                  <a:gd name="connsiteX0" fmla="*/ 2857500 w 2857500"/>
                  <a:gd name="connsiteY0" fmla="*/ 0 h 2438400"/>
                  <a:gd name="connsiteX1" fmla="*/ 2484120 w 2857500"/>
                  <a:gd name="connsiteY1" fmla="*/ 518160 h 2438400"/>
                  <a:gd name="connsiteX2" fmla="*/ 2263140 w 2857500"/>
                  <a:gd name="connsiteY2" fmla="*/ 906780 h 2438400"/>
                  <a:gd name="connsiteX3" fmla="*/ 45720 w 2857500"/>
                  <a:gd name="connsiteY3" fmla="*/ 2369820 h 2438400"/>
                  <a:gd name="connsiteX4" fmla="*/ 0 w 2857500"/>
                  <a:gd name="connsiteY4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45720 w 2857500"/>
                  <a:gd name="connsiteY3" fmla="*/ 2369820 h 2438400"/>
                  <a:gd name="connsiteX4" fmla="*/ 0 w 2857500"/>
                  <a:gd name="connsiteY4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45720 w 2857500"/>
                  <a:gd name="connsiteY3" fmla="*/ 2369820 h 2438400"/>
                  <a:gd name="connsiteX4" fmla="*/ 0 w 2857500"/>
                  <a:gd name="connsiteY4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45720 w 2857500"/>
                  <a:gd name="connsiteY3" fmla="*/ 2369820 h 2438400"/>
                  <a:gd name="connsiteX4" fmla="*/ 0 w 2857500"/>
                  <a:gd name="connsiteY4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706880 w 2857500"/>
                  <a:gd name="connsiteY3" fmla="*/ 1059180 h 2438400"/>
                  <a:gd name="connsiteX4" fmla="*/ 45720 w 2857500"/>
                  <a:gd name="connsiteY4" fmla="*/ 2369820 h 2438400"/>
                  <a:gd name="connsiteX5" fmla="*/ 0 w 2857500"/>
                  <a:gd name="connsiteY5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706880 w 2857500"/>
                  <a:gd name="connsiteY3" fmla="*/ 1059180 h 2438400"/>
                  <a:gd name="connsiteX4" fmla="*/ 45720 w 2857500"/>
                  <a:gd name="connsiteY4" fmla="*/ 2369820 h 2438400"/>
                  <a:gd name="connsiteX5" fmla="*/ 0 w 2857500"/>
                  <a:gd name="connsiteY5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706880 w 2857500"/>
                  <a:gd name="connsiteY3" fmla="*/ 1059180 h 2438400"/>
                  <a:gd name="connsiteX4" fmla="*/ 45720 w 2857500"/>
                  <a:gd name="connsiteY4" fmla="*/ 2369820 h 2438400"/>
                  <a:gd name="connsiteX5" fmla="*/ 0 w 2857500"/>
                  <a:gd name="connsiteY5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706880 w 2857500"/>
                  <a:gd name="connsiteY3" fmla="*/ 1059180 h 2438400"/>
                  <a:gd name="connsiteX4" fmla="*/ 1325880 w 2857500"/>
                  <a:gd name="connsiteY4" fmla="*/ 1584960 h 2438400"/>
                  <a:gd name="connsiteX5" fmla="*/ 45720 w 2857500"/>
                  <a:gd name="connsiteY5" fmla="*/ 2369820 h 2438400"/>
                  <a:gd name="connsiteX6" fmla="*/ 0 w 2857500"/>
                  <a:gd name="connsiteY6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706880 w 2857500"/>
                  <a:gd name="connsiteY3" fmla="*/ 1059180 h 2438400"/>
                  <a:gd name="connsiteX4" fmla="*/ 1325880 w 2857500"/>
                  <a:gd name="connsiteY4" fmla="*/ 1584960 h 2438400"/>
                  <a:gd name="connsiteX5" fmla="*/ 45720 w 2857500"/>
                  <a:gd name="connsiteY5" fmla="*/ 2369820 h 2438400"/>
                  <a:gd name="connsiteX6" fmla="*/ 0 w 2857500"/>
                  <a:gd name="connsiteY6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699260 w 2857500"/>
                  <a:gd name="connsiteY3" fmla="*/ 1036320 h 2438400"/>
                  <a:gd name="connsiteX4" fmla="*/ 1325880 w 2857500"/>
                  <a:gd name="connsiteY4" fmla="*/ 1584960 h 2438400"/>
                  <a:gd name="connsiteX5" fmla="*/ 45720 w 2857500"/>
                  <a:gd name="connsiteY5" fmla="*/ 2369820 h 2438400"/>
                  <a:gd name="connsiteX6" fmla="*/ 0 w 2857500"/>
                  <a:gd name="connsiteY6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699260 w 2857500"/>
                  <a:gd name="connsiteY3" fmla="*/ 1036320 h 2438400"/>
                  <a:gd name="connsiteX4" fmla="*/ 1325880 w 2857500"/>
                  <a:gd name="connsiteY4" fmla="*/ 1584960 h 2438400"/>
                  <a:gd name="connsiteX5" fmla="*/ 1158240 w 2857500"/>
                  <a:gd name="connsiteY5" fmla="*/ 1981200 h 2438400"/>
                  <a:gd name="connsiteX6" fmla="*/ 45720 w 2857500"/>
                  <a:gd name="connsiteY6" fmla="*/ 2369820 h 2438400"/>
                  <a:gd name="connsiteX7" fmla="*/ 0 w 2857500"/>
                  <a:gd name="connsiteY7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699260 w 2857500"/>
                  <a:gd name="connsiteY3" fmla="*/ 1036320 h 2438400"/>
                  <a:gd name="connsiteX4" fmla="*/ 1409700 w 2857500"/>
                  <a:gd name="connsiteY4" fmla="*/ 1455420 h 2438400"/>
                  <a:gd name="connsiteX5" fmla="*/ 1158240 w 2857500"/>
                  <a:gd name="connsiteY5" fmla="*/ 1981200 h 2438400"/>
                  <a:gd name="connsiteX6" fmla="*/ 45720 w 2857500"/>
                  <a:gd name="connsiteY6" fmla="*/ 2369820 h 2438400"/>
                  <a:gd name="connsiteX7" fmla="*/ 0 w 2857500"/>
                  <a:gd name="connsiteY7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699260 w 2857500"/>
                  <a:gd name="connsiteY3" fmla="*/ 1036320 h 2438400"/>
                  <a:gd name="connsiteX4" fmla="*/ 1409700 w 2857500"/>
                  <a:gd name="connsiteY4" fmla="*/ 1455420 h 2438400"/>
                  <a:gd name="connsiteX5" fmla="*/ 1158240 w 2857500"/>
                  <a:gd name="connsiteY5" fmla="*/ 1981200 h 2438400"/>
                  <a:gd name="connsiteX6" fmla="*/ 45720 w 2857500"/>
                  <a:gd name="connsiteY6" fmla="*/ 2369820 h 2438400"/>
                  <a:gd name="connsiteX7" fmla="*/ 0 w 2857500"/>
                  <a:gd name="connsiteY7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699260 w 2857500"/>
                  <a:gd name="connsiteY3" fmla="*/ 1036320 h 2438400"/>
                  <a:gd name="connsiteX4" fmla="*/ 1409700 w 2857500"/>
                  <a:gd name="connsiteY4" fmla="*/ 1455420 h 2438400"/>
                  <a:gd name="connsiteX5" fmla="*/ 1158240 w 2857500"/>
                  <a:gd name="connsiteY5" fmla="*/ 1981200 h 2438400"/>
                  <a:gd name="connsiteX6" fmla="*/ 45720 w 2857500"/>
                  <a:gd name="connsiteY6" fmla="*/ 2369820 h 2438400"/>
                  <a:gd name="connsiteX7" fmla="*/ 0 w 2857500"/>
                  <a:gd name="connsiteY7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699260 w 2857500"/>
                  <a:gd name="connsiteY3" fmla="*/ 1036320 h 2438400"/>
                  <a:gd name="connsiteX4" fmla="*/ 1440180 w 2857500"/>
                  <a:gd name="connsiteY4" fmla="*/ 1447800 h 2438400"/>
                  <a:gd name="connsiteX5" fmla="*/ 1158240 w 2857500"/>
                  <a:gd name="connsiteY5" fmla="*/ 1981200 h 2438400"/>
                  <a:gd name="connsiteX6" fmla="*/ 45720 w 2857500"/>
                  <a:gd name="connsiteY6" fmla="*/ 2369820 h 2438400"/>
                  <a:gd name="connsiteX7" fmla="*/ 0 w 2857500"/>
                  <a:gd name="connsiteY7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699260 w 2857500"/>
                  <a:gd name="connsiteY3" fmla="*/ 1036320 h 2438400"/>
                  <a:gd name="connsiteX4" fmla="*/ 1440180 w 2857500"/>
                  <a:gd name="connsiteY4" fmla="*/ 1447800 h 2438400"/>
                  <a:gd name="connsiteX5" fmla="*/ 1158240 w 2857500"/>
                  <a:gd name="connsiteY5" fmla="*/ 1981200 h 2438400"/>
                  <a:gd name="connsiteX6" fmla="*/ 45720 w 2857500"/>
                  <a:gd name="connsiteY6" fmla="*/ 2369820 h 2438400"/>
                  <a:gd name="connsiteX7" fmla="*/ 0 w 2857500"/>
                  <a:gd name="connsiteY7" fmla="*/ 2438400 h 2438400"/>
                  <a:gd name="connsiteX0" fmla="*/ 2857500 w 2857500"/>
                  <a:gd name="connsiteY0" fmla="*/ 0 h 2438400"/>
                  <a:gd name="connsiteX1" fmla="*/ 2499360 w 2857500"/>
                  <a:gd name="connsiteY1" fmla="*/ 541020 h 2438400"/>
                  <a:gd name="connsiteX2" fmla="*/ 2263140 w 2857500"/>
                  <a:gd name="connsiteY2" fmla="*/ 906780 h 2438400"/>
                  <a:gd name="connsiteX3" fmla="*/ 1699260 w 2857500"/>
                  <a:gd name="connsiteY3" fmla="*/ 1036320 h 2438400"/>
                  <a:gd name="connsiteX4" fmla="*/ 1440180 w 2857500"/>
                  <a:gd name="connsiteY4" fmla="*/ 1447800 h 2438400"/>
                  <a:gd name="connsiteX5" fmla="*/ 1158240 w 2857500"/>
                  <a:gd name="connsiteY5" fmla="*/ 1981200 h 2438400"/>
                  <a:gd name="connsiteX6" fmla="*/ 0 w 2857500"/>
                  <a:gd name="connsiteY6" fmla="*/ 2438400 h 2438400"/>
                  <a:gd name="connsiteX0" fmla="*/ 1996440 w 1996440"/>
                  <a:gd name="connsiteY0" fmla="*/ 0 h 2148840"/>
                  <a:gd name="connsiteX1" fmla="*/ 1638300 w 1996440"/>
                  <a:gd name="connsiteY1" fmla="*/ 541020 h 2148840"/>
                  <a:gd name="connsiteX2" fmla="*/ 1402080 w 1996440"/>
                  <a:gd name="connsiteY2" fmla="*/ 906780 h 2148840"/>
                  <a:gd name="connsiteX3" fmla="*/ 838200 w 1996440"/>
                  <a:gd name="connsiteY3" fmla="*/ 1036320 h 2148840"/>
                  <a:gd name="connsiteX4" fmla="*/ 579120 w 1996440"/>
                  <a:gd name="connsiteY4" fmla="*/ 1447800 h 2148840"/>
                  <a:gd name="connsiteX5" fmla="*/ 297180 w 1996440"/>
                  <a:gd name="connsiteY5" fmla="*/ 1981200 h 2148840"/>
                  <a:gd name="connsiteX6" fmla="*/ 0 w 1996440"/>
                  <a:gd name="connsiteY6" fmla="*/ 2148840 h 2148840"/>
                  <a:gd name="connsiteX0" fmla="*/ 1996440 w 1996440"/>
                  <a:gd name="connsiteY0" fmla="*/ 0 h 2148840"/>
                  <a:gd name="connsiteX1" fmla="*/ 1638300 w 1996440"/>
                  <a:gd name="connsiteY1" fmla="*/ 541020 h 2148840"/>
                  <a:gd name="connsiteX2" fmla="*/ 1402080 w 1996440"/>
                  <a:gd name="connsiteY2" fmla="*/ 906780 h 2148840"/>
                  <a:gd name="connsiteX3" fmla="*/ 838200 w 1996440"/>
                  <a:gd name="connsiteY3" fmla="*/ 1036320 h 2148840"/>
                  <a:gd name="connsiteX4" fmla="*/ 579120 w 1996440"/>
                  <a:gd name="connsiteY4" fmla="*/ 1447800 h 2148840"/>
                  <a:gd name="connsiteX5" fmla="*/ 365760 w 1996440"/>
                  <a:gd name="connsiteY5" fmla="*/ 1943100 h 2148840"/>
                  <a:gd name="connsiteX6" fmla="*/ 0 w 1996440"/>
                  <a:gd name="connsiteY6" fmla="*/ 2148840 h 2148840"/>
                  <a:gd name="connsiteX0" fmla="*/ 1996440 w 1996440"/>
                  <a:gd name="connsiteY0" fmla="*/ 0 h 2148840"/>
                  <a:gd name="connsiteX1" fmla="*/ 1638300 w 1996440"/>
                  <a:gd name="connsiteY1" fmla="*/ 541020 h 2148840"/>
                  <a:gd name="connsiteX2" fmla="*/ 1402080 w 1996440"/>
                  <a:gd name="connsiteY2" fmla="*/ 906780 h 2148840"/>
                  <a:gd name="connsiteX3" fmla="*/ 838200 w 1996440"/>
                  <a:gd name="connsiteY3" fmla="*/ 1036320 h 2148840"/>
                  <a:gd name="connsiteX4" fmla="*/ 579120 w 1996440"/>
                  <a:gd name="connsiteY4" fmla="*/ 1447800 h 2148840"/>
                  <a:gd name="connsiteX5" fmla="*/ 365760 w 1996440"/>
                  <a:gd name="connsiteY5" fmla="*/ 1943100 h 2148840"/>
                  <a:gd name="connsiteX6" fmla="*/ 0 w 1996440"/>
                  <a:gd name="connsiteY6" fmla="*/ 2148840 h 2148840"/>
                  <a:gd name="connsiteX0" fmla="*/ 1996440 w 1996440"/>
                  <a:gd name="connsiteY0" fmla="*/ 0 h 2148840"/>
                  <a:gd name="connsiteX1" fmla="*/ 1638300 w 1996440"/>
                  <a:gd name="connsiteY1" fmla="*/ 541020 h 2148840"/>
                  <a:gd name="connsiteX2" fmla="*/ 1402080 w 1996440"/>
                  <a:gd name="connsiteY2" fmla="*/ 906780 h 2148840"/>
                  <a:gd name="connsiteX3" fmla="*/ 838200 w 1996440"/>
                  <a:gd name="connsiteY3" fmla="*/ 1036320 h 2148840"/>
                  <a:gd name="connsiteX4" fmla="*/ 579120 w 1996440"/>
                  <a:gd name="connsiteY4" fmla="*/ 1447800 h 2148840"/>
                  <a:gd name="connsiteX5" fmla="*/ 365760 w 1996440"/>
                  <a:gd name="connsiteY5" fmla="*/ 1943100 h 2148840"/>
                  <a:gd name="connsiteX6" fmla="*/ 0 w 1996440"/>
                  <a:gd name="connsiteY6" fmla="*/ 2148840 h 2148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6440" h="2148840">
                    <a:moveTo>
                      <a:pt x="1996440" y="0"/>
                    </a:moveTo>
                    <a:cubicBezTo>
                      <a:pt x="1833880" y="142240"/>
                      <a:pt x="1823720" y="299720"/>
                      <a:pt x="1638300" y="541020"/>
                    </a:cubicBezTo>
                    <a:cubicBezTo>
                      <a:pt x="1470660" y="838200"/>
                      <a:pt x="1577340" y="777240"/>
                      <a:pt x="1402080" y="906780"/>
                    </a:cubicBezTo>
                    <a:cubicBezTo>
                      <a:pt x="1176020" y="967740"/>
                      <a:pt x="1062990" y="922020"/>
                      <a:pt x="838200" y="1036320"/>
                    </a:cubicBezTo>
                    <a:cubicBezTo>
                      <a:pt x="646430" y="1140460"/>
                      <a:pt x="688340" y="1236980"/>
                      <a:pt x="579120" y="1447800"/>
                    </a:cubicBezTo>
                    <a:cubicBezTo>
                      <a:pt x="476250" y="1731010"/>
                      <a:pt x="605790" y="1678940"/>
                      <a:pt x="365760" y="1943100"/>
                    </a:cubicBezTo>
                    <a:cubicBezTo>
                      <a:pt x="125730" y="2108200"/>
                      <a:pt x="241300" y="2053590"/>
                      <a:pt x="0" y="2148840"/>
                    </a:cubicBezTo>
                  </a:path>
                </a:pathLst>
              </a:custGeom>
              <a:noFill/>
              <a:ln w="88900">
                <a:solidFill>
                  <a:schemeClr val="accent6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05" name="テキスト ボックス 96"/>
              <p:cNvSpPr txBox="1">
                <a:spLocks noChangeAspect="1"/>
              </p:cNvSpPr>
              <p:nvPr/>
            </p:nvSpPr>
            <p:spPr>
              <a:xfrm>
                <a:off x="7816363" y="969597"/>
                <a:ext cx="708118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大野川緑陰道路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06" name="テキスト ボックス 96"/>
              <p:cNvSpPr txBox="1"/>
              <p:nvPr/>
            </p:nvSpPr>
            <p:spPr>
              <a:xfrm>
                <a:off x="7778617" y="2930688"/>
                <a:ext cx="495518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赤レンガ倉庫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07" name="楕円 306"/>
              <p:cNvSpPr/>
              <p:nvPr/>
            </p:nvSpPr>
            <p:spPr>
              <a:xfrm>
                <a:off x="7688455" y="2893506"/>
                <a:ext cx="88219" cy="8821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50"/>
              </a:p>
            </p:txBody>
          </p:sp>
          <p:sp>
            <p:nvSpPr>
              <p:cNvPr id="308" name="楕円 307"/>
              <p:cNvSpPr>
                <a:spLocks noChangeAspect="1"/>
              </p:cNvSpPr>
              <p:nvPr/>
            </p:nvSpPr>
            <p:spPr>
              <a:xfrm>
                <a:off x="7750153" y="2406486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09" name="楕円 10"/>
              <p:cNvSpPr>
                <a:spLocks noChangeAspect="1"/>
              </p:cNvSpPr>
              <p:nvPr/>
            </p:nvSpPr>
            <p:spPr>
              <a:xfrm>
                <a:off x="6551914" y="3449011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10" name="テキスト ボックス 96"/>
              <p:cNvSpPr txBox="1">
                <a:spLocks/>
              </p:cNvSpPr>
              <p:nvPr/>
            </p:nvSpPr>
            <p:spPr>
              <a:xfrm>
                <a:off x="6062490" y="3551397"/>
                <a:ext cx="671873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野鳥園臨港緑地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11" name="テキスト ボックス 96"/>
              <p:cNvSpPr txBox="1">
                <a:spLocks/>
              </p:cNvSpPr>
              <p:nvPr/>
            </p:nvSpPr>
            <p:spPr>
              <a:xfrm>
                <a:off x="8954548" y="3877952"/>
                <a:ext cx="774247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名村造船所跡地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12" name="楕円 311"/>
              <p:cNvSpPr/>
              <p:nvPr/>
            </p:nvSpPr>
            <p:spPr>
              <a:xfrm>
                <a:off x="8914033" y="3847890"/>
                <a:ext cx="84478" cy="8447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50"/>
              </a:p>
            </p:txBody>
          </p:sp>
          <p:sp>
            <p:nvSpPr>
              <p:cNvPr id="313" name="楕円 312"/>
              <p:cNvSpPr>
                <a:spLocks noChangeAspect="1"/>
              </p:cNvSpPr>
              <p:nvPr/>
            </p:nvSpPr>
            <p:spPr>
              <a:xfrm>
                <a:off x="8054953" y="3492336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15" name="楕円 314"/>
              <p:cNvSpPr>
                <a:spLocks noChangeAspect="1"/>
              </p:cNvSpPr>
              <p:nvPr/>
            </p:nvSpPr>
            <p:spPr>
              <a:xfrm>
                <a:off x="9026381" y="588675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16" name="テキスト ボックス 96"/>
              <p:cNvSpPr txBox="1">
                <a:spLocks noChangeAspect="1"/>
              </p:cNvSpPr>
              <p:nvPr/>
            </p:nvSpPr>
            <p:spPr>
              <a:xfrm>
                <a:off x="8318263" y="564296"/>
                <a:ext cx="708118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新北野防災船着場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17" name="楕円 10"/>
              <p:cNvSpPr>
                <a:spLocks noChangeAspect="1"/>
              </p:cNvSpPr>
              <p:nvPr/>
            </p:nvSpPr>
            <p:spPr>
              <a:xfrm>
                <a:off x="6820478" y="5077012"/>
                <a:ext cx="108000" cy="108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18" name="テキスト ボックス 96"/>
              <p:cNvSpPr txBox="1">
                <a:spLocks/>
              </p:cNvSpPr>
              <p:nvPr/>
            </p:nvSpPr>
            <p:spPr>
              <a:xfrm>
                <a:off x="6666501" y="5228924"/>
                <a:ext cx="611255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共生の森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19" name="楕円 318"/>
              <p:cNvSpPr/>
              <p:nvPr/>
            </p:nvSpPr>
            <p:spPr>
              <a:xfrm rot="706715">
                <a:off x="5715571" y="2597547"/>
                <a:ext cx="1060956" cy="720142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  <a:alpha val="40000"/>
                  </a:schemeClr>
                </a:solidFill>
              </a:ln>
              <a:effectLst>
                <a:glow rad="635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ja-JP" altLang="en-US" sz="75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20" name="楕円 319"/>
              <p:cNvSpPr>
                <a:spLocks noChangeAspect="1"/>
              </p:cNvSpPr>
              <p:nvPr/>
            </p:nvSpPr>
            <p:spPr>
              <a:xfrm>
                <a:off x="7223687" y="3560590"/>
                <a:ext cx="100368" cy="1003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21" name="テキスト ボックス 96"/>
              <p:cNvSpPr txBox="1">
                <a:spLocks noChangeAspect="1"/>
              </p:cNvSpPr>
              <p:nvPr/>
            </p:nvSpPr>
            <p:spPr>
              <a:xfrm>
                <a:off x="6855401" y="3648184"/>
                <a:ext cx="750761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もと「咲洲高校」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22" name="楕円 321"/>
              <p:cNvSpPr>
                <a:spLocks noChangeAspect="1"/>
              </p:cNvSpPr>
              <p:nvPr/>
            </p:nvSpPr>
            <p:spPr>
              <a:xfrm>
                <a:off x="8110915" y="3366544"/>
                <a:ext cx="100368" cy="1003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23" name="楕円 322"/>
              <p:cNvSpPr>
                <a:spLocks noChangeAspect="1"/>
              </p:cNvSpPr>
              <p:nvPr/>
            </p:nvSpPr>
            <p:spPr>
              <a:xfrm>
                <a:off x="7948622" y="4104577"/>
                <a:ext cx="100368" cy="1003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24" name="楕円 323"/>
              <p:cNvSpPr>
                <a:spLocks noChangeAspect="1"/>
              </p:cNvSpPr>
              <p:nvPr/>
            </p:nvSpPr>
            <p:spPr>
              <a:xfrm>
                <a:off x="6650129" y="3328844"/>
                <a:ext cx="100368" cy="1003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25" name="テキスト ボックス 96"/>
              <p:cNvSpPr txBox="1">
                <a:spLocks noChangeAspect="1"/>
              </p:cNvSpPr>
              <p:nvPr/>
            </p:nvSpPr>
            <p:spPr>
              <a:xfrm>
                <a:off x="8097833" y="3428066"/>
                <a:ext cx="750761" cy="123526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571" b="1" dirty="0" smtClean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もと「車庫用地」</a:t>
                </a:r>
                <a:endParaRPr lang="en-US" altLang="ja-JP" sz="571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26" name="楕円 325"/>
              <p:cNvSpPr>
                <a:spLocks noChangeAspect="1"/>
              </p:cNvSpPr>
              <p:nvPr/>
            </p:nvSpPr>
            <p:spPr>
              <a:xfrm>
                <a:off x="7378620" y="2846056"/>
                <a:ext cx="97501" cy="97501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27" name="楕円 326"/>
              <p:cNvSpPr>
                <a:spLocks noChangeAspect="1"/>
              </p:cNvSpPr>
              <p:nvPr/>
            </p:nvSpPr>
            <p:spPr>
              <a:xfrm>
                <a:off x="6265891" y="2653328"/>
                <a:ext cx="113399" cy="113399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28" name="楕円 10"/>
              <p:cNvSpPr>
                <a:spLocks noChangeAspect="1"/>
              </p:cNvSpPr>
              <p:nvPr/>
            </p:nvSpPr>
            <p:spPr>
              <a:xfrm>
                <a:off x="6764313" y="3280570"/>
                <a:ext cx="91088" cy="9108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29" name="テキスト ボックス 96"/>
              <p:cNvSpPr txBox="1"/>
              <p:nvPr/>
            </p:nvSpPr>
            <p:spPr>
              <a:xfrm>
                <a:off x="6351975" y="2636836"/>
                <a:ext cx="511409" cy="259675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海上アクセス拠点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30" name="テキスト ボックス 96"/>
              <p:cNvSpPr txBox="1">
                <a:spLocks noChangeAspect="1"/>
              </p:cNvSpPr>
              <p:nvPr/>
            </p:nvSpPr>
            <p:spPr>
              <a:xfrm>
                <a:off x="7639635" y="4171673"/>
                <a:ext cx="750761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もと「第６貯木場」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31" name="テキスト ボックス 96"/>
              <p:cNvSpPr txBox="1">
                <a:spLocks noChangeAspect="1"/>
              </p:cNvSpPr>
              <p:nvPr/>
            </p:nvSpPr>
            <p:spPr>
              <a:xfrm>
                <a:off x="5757438" y="3332874"/>
                <a:ext cx="912811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もと「なにわの海の時空館」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32" name="テキスト ボックス 96"/>
              <p:cNvSpPr txBox="1">
                <a:spLocks noChangeAspect="1"/>
              </p:cNvSpPr>
              <p:nvPr/>
            </p:nvSpPr>
            <p:spPr>
              <a:xfrm>
                <a:off x="7691064" y="2164279"/>
                <a:ext cx="593390" cy="259675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ユニバーサル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シティポート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333" name="テキスト ボックス 96"/>
              <p:cNvSpPr txBox="1">
                <a:spLocks noChangeAspect="1"/>
              </p:cNvSpPr>
              <p:nvPr/>
            </p:nvSpPr>
            <p:spPr>
              <a:xfrm>
                <a:off x="6538007" y="3163276"/>
                <a:ext cx="750761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シーサイドコスモ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237" name="楕円 236"/>
              <p:cNvSpPr>
                <a:spLocks noChangeAspect="1"/>
              </p:cNvSpPr>
              <p:nvPr/>
            </p:nvSpPr>
            <p:spPr>
              <a:xfrm>
                <a:off x="7518270" y="2673910"/>
                <a:ext cx="97501" cy="97501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 contourW="12700">
                <a:bevelT w="38100" h="38100" prst="relaxedInset"/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571"/>
              </a:p>
            </p:txBody>
          </p:sp>
          <p:sp>
            <p:nvSpPr>
              <p:cNvPr id="314" name="テキスト ボックス 96"/>
              <p:cNvSpPr txBox="1"/>
              <p:nvPr/>
            </p:nvSpPr>
            <p:spPr>
              <a:xfrm>
                <a:off x="8177225" y="3545115"/>
                <a:ext cx="411864" cy="12983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ja-JP"/>
                </a:defPPr>
                <a:lvl1pPr marL="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732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46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1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6930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3661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0396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125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3857" algn="l" defTabSz="913466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600" b="1" dirty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鶴</a:t>
                </a:r>
                <a:r>
                  <a:rPr lang="ja-JP" altLang="en-US" sz="600" b="1" dirty="0" smtClean="0">
                    <a:solidFill>
                      <a:prstClr val="black"/>
                    </a:solidFill>
                    <a:effectLst>
                      <a:glow rad="139700">
                        <a:schemeClr val="bg1"/>
                      </a:glo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浜岸壁</a:t>
                </a:r>
                <a:endParaRPr lang="en-US" altLang="ja-JP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sp>
          <p:nvSpPr>
            <p:cNvPr id="238" name="テキスト ボックス 96"/>
            <p:cNvSpPr txBox="1"/>
            <p:nvPr/>
          </p:nvSpPr>
          <p:spPr>
            <a:xfrm>
              <a:off x="16726059" y="5275078"/>
              <a:ext cx="612000" cy="129838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600" b="1" dirty="0" smtClean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天保山岸壁</a:t>
              </a:r>
              <a:endParaRPr lang="en-US" altLang="ja-JP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431" name="テキスト ボックス 96"/>
            <p:cNvSpPr txBox="1"/>
            <p:nvPr/>
          </p:nvSpPr>
          <p:spPr>
            <a:xfrm>
              <a:off x="16204040" y="5672555"/>
              <a:ext cx="612000" cy="259675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txBody>
            <a:bodyPr wrap="square" lIns="0" tIns="0" rIns="0" bIns="0" rtlCol="0" anchor="ctr">
              <a:spAutoFit/>
            </a:bodyPr>
            <a:lstStyle>
              <a:defPPr>
                <a:defRPr lang="ja-JP"/>
              </a:defPPr>
              <a:lvl1pPr marL="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32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46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1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930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661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396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125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3857" algn="l" defTabSz="913466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600" b="1" dirty="0" smtClean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中央突堤</a:t>
              </a:r>
              <a:endParaRPr lang="en-US" altLang="ja-JP" sz="600" b="1" dirty="0" smtClean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r>
                <a:rPr lang="ja-JP" altLang="en-US" sz="600" b="1" dirty="0" smtClean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北</a:t>
              </a:r>
              <a:r>
                <a:rPr lang="ja-JP" altLang="en-US" sz="600" b="1" dirty="0">
                  <a:solidFill>
                    <a:prstClr val="black"/>
                  </a:solidFill>
                  <a:effectLst>
                    <a:glow rad="139700">
                      <a:schemeClr val="bg1"/>
                    </a:glow>
                  </a:effectLst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岸壁</a:t>
              </a:r>
              <a:endParaRPr lang="en-US" altLang="ja-JP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77" name="フリーフォーム 276"/>
            <p:cNvSpPr/>
            <p:nvPr/>
          </p:nvSpPr>
          <p:spPr>
            <a:xfrm>
              <a:off x="16542051" y="4504633"/>
              <a:ext cx="1738497" cy="2677553"/>
            </a:xfrm>
            <a:custGeom>
              <a:avLst/>
              <a:gdLst>
                <a:gd name="connsiteX0" fmla="*/ 625911 w 1466086"/>
                <a:gd name="connsiteY0" fmla="*/ 11103 h 2545559"/>
                <a:gd name="connsiteX1" fmla="*/ 578286 w 1466086"/>
                <a:gd name="connsiteY1" fmla="*/ 30153 h 2545559"/>
                <a:gd name="connsiteX2" fmla="*/ 206811 w 1466086"/>
                <a:gd name="connsiteY2" fmla="*/ 268278 h 2545559"/>
                <a:gd name="connsiteX3" fmla="*/ 16311 w 1466086"/>
                <a:gd name="connsiteY3" fmla="*/ 668328 h 2545559"/>
                <a:gd name="connsiteX4" fmla="*/ 54411 w 1466086"/>
                <a:gd name="connsiteY4" fmla="*/ 1163628 h 2545559"/>
                <a:gd name="connsiteX5" fmla="*/ 406836 w 1466086"/>
                <a:gd name="connsiteY5" fmla="*/ 1439853 h 2545559"/>
                <a:gd name="connsiteX6" fmla="*/ 606861 w 1466086"/>
                <a:gd name="connsiteY6" fmla="*/ 1773228 h 2545559"/>
                <a:gd name="connsiteX7" fmla="*/ 702111 w 1466086"/>
                <a:gd name="connsiteY7" fmla="*/ 2135178 h 2545559"/>
                <a:gd name="connsiteX8" fmla="*/ 740211 w 1466086"/>
                <a:gd name="connsiteY8" fmla="*/ 2392353 h 2545559"/>
                <a:gd name="connsiteX9" fmla="*/ 778311 w 1466086"/>
                <a:gd name="connsiteY9" fmla="*/ 2487603 h 2545559"/>
                <a:gd name="connsiteX10" fmla="*/ 940236 w 1466086"/>
                <a:gd name="connsiteY10" fmla="*/ 2544753 h 2545559"/>
                <a:gd name="connsiteX11" fmla="*/ 1130736 w 1466086"/>
                <a:gd name="connsiteY11" fmla="*/ 2478078 h 2545559"/>
                <a:gd name="connsiteX12" fmla="*/ 1340286 w 1466086"/>
                <a:gd name="connsiteY12" fmla="*/ 2039928 h 2545559"/>
                <a:gd name="connsiteX13" fmla="*/ 1387911 w 1466086"/>
                <a:gd name="connsiteY13" fmla="*/ 1630353 h 2545559"/>
                <a:gd name="connsiteX14" fmla="*/ 1454586 w 1466086"/>
                <a:gd name="connsiteY14" fmla="*/ 1087428 h 2545559"/>
                <a:gd name="connsiteX15" fmla="*/ 1454586 w 1466086"/>
                <a:gd name="connsiteY15" fmla="*/ 611178 h 2545559"/>
                <a:gd name="connsiteX16" fmla="*/ 1340286 w 1466086"/>
                <a:gd name="connsiteY16" fmla="*/ 382578 h 2545559"/>
                <a:gd name="connsiteX17" fmla="*/ 1178361 w 1466086"/>
                <a:gd name="connsiteY17" fmla="*/ 230178 h 2545559"/>
                <a:gd name="connsiteX18" fmla="*/ 968811 w 1466086"/>
                <a:gd name="connsiteY18" fmla="*/ 58728 h 2545559"/>
                <a:gd name="connsiteX19" fmla="*/ 806886 w 1466086"/>
                <a:gd name="connsiteY19" fmla="*/ 39678 h 2545559"/>
                <a:gd name="connsiteX0" fmla="*/ 625911 w 1466086"/>
                <a:gd name="connsiteY0" fmla="*/ 11103 h 2545559"/>
                <a:gd name="connsiteX1" fmla="*/ 578286 w 1466086"/>
                <a:gd name="connsiteY1" fmla="*/ 30153 h 2545559"/>
                <a:gd name="connsiteX2" fmla="*/ 206811 w 1466086"/>
                <a:gd name="connsiteY2" fmla="*/ 268278 h 2545559"/>
                <a:gd name="connsiteX3" fmla="*/ 16311 w 1466086"/>
                <a:gd name="connsiteY3" fmla="*/ 668328 h 2545559"/>
                <a:gd name="connsiteX4" fmla="*/ 54411 w 1466086"/>
                <a:gd name="connsiteY4" fmla="*/ 1163628 h 2545559"/>
                <a:gd name="connsiteX5" fmla="*/ 406836 w 1466086"/>
                <a:gd name="connsiteY5" fmla="*/ 1439853 h 2545559"/>
                <a:gd name="connsiteX6" fmla="*/ 606861 w 1466086"/>
                <a:gd name="connsiteY6" fmla="*/ 1773228 h 2545559"/>
                <a:gd name="connsiteX7" fmla="*/ 702111 w 1466086"/>
                <a:gd name="connsiteY7" fmla="*/ 2135178 h 2545559"/>
                <a:gd name="connsiteX8" fmla="*/ 740211 w 1466086"/>
                <a:gd name="connsiteY8" fmla="*/ 2392353 h 2545559"/>
                <a:gd name="connsiteX9" fmla="*/ 778311 w 1466086"/>
                <a:gd name="connsiteY9" fmla="*/ 2487603 h 2545559"/>
                <a:gd name="connsiteX10" fmla="*/ 940236 w 1466086"/>
                <a:gd name="connsiteY10" fmla="*/ 2544753 h 2545559"/>
                <a:gd name="connsiteX11" fmla="*/ 1130736 w 1466086"/>
                <a:gd name="connsiteY11" fmla="*/ 2478078 h 2545559"/>
                <a:gd name="connsiteX12" fmla="*/ 1340286 w 1466086"/>
                <a:gd name="connsiteY12" fmla="*/ 2039928 h 2545559"/>
                <a:gd name="connsiteX13" fmla="*/ 1387911 w 1466086"/>
                <a:gd name="connsiteY13" fmla="*/ 1630353 h 2545559"/>
                <a:gd name="connsiteX14" fmla="*/ 1454586 w 1466086"/>
                <a:gd name="connsiteY14" fmla="*/ 1087428 h 2545559"/>
                <a:gd name="connsiteX15" fmla="*/ 1454586 w 1466086"/>
                <a:gd name="connsiteY15" fmla="*/ 611178 h 2545559"/>
                <a:gd name="connsiteX16" fmla="*/ 1340286 w 1466086"/>
                <a:gd name="connsiteY16" fmla="*/ 382578 h 2545559"/>
                <a:gd name="connsiteX17" fmla="*/ 1178361 w 1466086"/>
                <a:gd name="connsiteY17" fmla="*/ 230178 h 2545559"/>
                <a:gd name="connsiteX18" fmla="*/ 968811 w 1466086"/>
                <a:gd name="connsiteY18" fmla="*/ 58728 h 2545559"/>
                <a:gd name="connsiteX19" fmla="*/ 806886 w 1466086"/>
                <a:gd name="connsiteY19" fmla="*/ 11103 h 2545559"/>
                <a:gd name="connsiteX0" fmla="*/ 625911 w 1466086"/>
                <a:gd name="connsiteY0" fmla="*/ 11103 h 2545559"/>
                <a:gd name="connsiteX1" fmla="*/ 578286 w 1466086"/>
                <a:gd name="connsiteY1" fmla="*/ 30153 h 2545559"/>
                <a:gd name="connsiteX2" fmla="*/ 206811 w 1466086"/>
                <a:gd name="connsiteY2" fmla="*/ 268278 h 2545559"/>
                <a:gd name="connsiteX3" fmla="*/ 16311 w 1466086"/>
                <a:gd name="connsiteY3" fmla="*/ 668328 h 2545559"/>
                <a:gd name="connsiteX4" fmla="*/ 54411 w 1466086"/>
                <a:gd name="connsiteY4" fmla="*/ 1163628 h 2545559"/>
                <a:gd name="connsiteX5" fmla="*/ 406836 w 1466086"/>
                <a:gd name="connsiteY5" fmla="*/ 1439853 h 2545559"/>
                <a:gd name="connsiteX6" fmla="*/ 606861 w 1466086"/>
                <a:gd name="connsiteY6" fmla="*/ 1773228 h 2545559"/>
                <a:gd name="connsiteX7" fmla="*/ 702111 w 1466086"/>
                <a:gd name="connsiteY7" fmla="*/ 2135178 h 2545559"/>
                <a:gd name="connsiteX8" fmla="*/ 740211 w 1466086"/>
                <a:gd name="connsiteY8" fmla="*/ 2392353 h 2545559"/>
                <a:gd name="connsiteX9" fmla="*/ 778311 w 1466086"/>
                <a:gd name="connsiteY9" fmla="*/ 2487603 h 2545559"/>
                <a:gd name="connsiteX10" fmla="*/ 940236 w 1466086"/>
                <a:gd name="connsiteY10" fmla="*/ 2544753 h 2545559"/>
                <a:gd name="connsiteX11" fmla="*/ 1130736 w 1466086"/>
                <a:gd name="connsiteY11" fmla="*/ 2478078 h 2545559"/>
                <a:gd name="connsiteX12" fmla="*/ 1340286 w 1466086"/>
                <a:gd name="connsiteY12" fmla="*/ 2039928 h 2545559"/>
                <a:gd name="connsiteX13" fmla="*/ 1387911 w 1466086"/>
                <a:gd name="connsiteY13" fmla="*/ 1630353 h 2545559"/>
                <a:gd name="connsiteX14" fmla="*/ 1454586 w 1466086"/>
                <a:gd name="connsiteY14" fmla="*/ 1087428 h 2545559"/>
                <a:gd name="connsiteX15" fmla="*/ 1454586 w 1466086"/>
                <a:gd name="connsiteY15" fmla="*/ 611178 h 2545559"/>
                <a:gd name="connsiteX16" fmla="*/ 1340286 w 1466086"/>
                <a:gd name="connsiteY16" fmla="*/ 382578 h 2545559"/>
                <a:gd name="connsiteX17" fmla="*/ 1178361 w 1466086"/>
                <a:gd name="connsiteY17" fmla="*/ 201603 h 2545559"/>
                <a:gd name="connsiteX18" fmla="*/ 968811 w 1466086"/>
                <a:gd name="connsiteY18" fmla="*/ 58728 h 2545559"/>
                <a:gd name="connsiteX19" fmla="*/ 806886 w 1466086"/>
                <a:gd name="connsiteY19" fmla="*/ 11103 h 2545559"/>
                <a:gd name="connsiteX0" fmla="*/ 625036 w 1465211"/>
                <a:gd name="connsiteY0" fmla="*/ 11103 h 2545559"/>
                <a:gd name="connsiteX1" fmla="*/ 577411 w 1465211"/>
                <a:gd name="connsiteY1" fmla="*/ 30153 h 2545559"/>
                <a:gd name="connsiteX2" fmla="*/ 205936 w 1465211"/>
                <a:gd name="connsiteY2" fmla="*/ 268278 h 2545559"/>
                <a:gd name="connsiteX3" fmla="*/ 15436 w 1465211"/>
                <a:gd name="connsiteY3" fmla="*/ 668328 h 2545559"/>
                <a:gd name="connsiteX4" fmla="*/ 53536 w 1465211"/>
                <a:gd name="connsiteY4" fmla="*/ 1163628 h 2545559"/>
                <a:gd name="connsiteX5" fmla="*/ 386911 w 1465211"/>
                <a:gd name="connsiteY5" fmla="*/ 1468428 h 2545559"/>
                <a:gd name="connsiteX6" fmla="*/ 605986 w 1465211"/>
                <a:gd name="connsiteY6" fmla="*/ 1773228 h 2545559"/>
                <a:gd name="connsiteX7" fmla="*/ 701236 w 1465211"/>
                <a:gd name="connsiteY7" fmla="*/ 2135178 h 2545559"/>
                <a:gd name="connsiteX8" fmla="*/ 739336 w 1465211"/>
                <a:gd name="connsiteY8" fmla="*/ 2392353 h 2545559"/>
                <a:gd name="connsiteX9" fmla="*/ 777436 w 1465211"/>
                <a:gd name="connsiteY9" fmla="*/ 2487603 h 2545559"/>
                <a:gd name="connsiteX10" fmla="*/ 939361 w 1465211"/>
                <a:gd name="connsiteY10" fmla="*/ 2544753 h 2545559"/>
                <a:gd name="connsiteX11" fmla="*/ 1129861 w 1465211"/>
                <a:gd name="connsiteY11" fmla="*/ 2478078 h 2545559"/>
                <a:gd name="connsiteX12" fmla="*/ 1339411 w 1465211"/>
                <a:gd name="connsiteY12" fmla="*/ 2039928 h 2545559"/>
                <a:gd name="connsiteX13" fmla="*/ 1387036 w 1465211"/>
                <a:gd name="connsiteY13" fmla="*/ 1630353 h 2545559"/>
                <a:gd name="connsiteX14" fmla="*/ 1453711 w 1465211"/>
                <a:gd name="connsiteY14" fmla="*/ 1087428 h 2545559"/>
                <a:gd name="connsiteX15" fmla="*/ 1453711 w 1465211"/>
                <a:gd name="connsiteY15" fmla="*/ 611178 h 2545559"/>
                <a:gd name="connsiteX16" fmla="*/ 1339411 w 1465211"/>
                <a:gd name="connsiteY16" fmla="*/ 382578 h 2545559"/>
                <a:gd name="connsiteX17" fmla="*/ 1177486 w 1465211"/>
                <a:gd name="connsiteY17" fmla="*/ 201603 h 2545559"/>
                <a:gd name="connsiteX18" fmla="*/ 967936 w 1465211"/>
                <a:gd name="connsiteY18" fmla="*/ 58728 h 2545559"/>
                <a:gd name="connsiteX19" fmla="*/ 806011 w 1465211"/>
                <a:gd name="connsiteY19" fmla="*/ 11103 h 2545559"/>
                <a:gd name="connsiteX0" fmla="*/ 699764 w 1539939"/>
                <a:gd name="connsiteY0" fmla="*/ 11103 h 2545559"/>
                <a:gd name="connsiteX1" fmla="*/ 652139 w 1539939"/>
                <a:gd name="connsiteY1" fmla="*/ 30153 h 2545559"/>
                <a:gd name="connsiteX2" fmla="*/ 280664 w 1539939"/>
                <a:gd name="connsiteY2" fmla="*/ 268278 h 2545559"/>
                <a:gd name="connsiteX3" fmla="*/ 5175 w 1539939"/>
                <a:gd name="connsiteY3" fmla="*/ 658562 h 2545559"/>
                <a:gd name="connsiteX4" fmla="*/ 128264 w 1539939"/>
                <a:gd name="connsiteY4" fmla="*/ 1163628 h 2545559"/>
                <a:gd name="connsiteX5" fmla="*/ 461639 w 1539939"/>
                <a:gd name="connsiteY5" fmla="*/ 1468428 h 2545559"/>
                <a:gd name="connsiteX6" fmla="*/ 680714 w 1539939"/>
                <a:gd name="connsiteY6" fmla="*/ 1773228 h 2545559"/>
                <a:gd name="connsiteX7" fmla="*/ 775964 w 1539939"/>
                <a:gd name="connsiteY7" fmla="*/ 2135178 h 2545559"/>
                <a:gd name="connsiteX8" fmla="*/ 814064 w 1539939"/>
                <a:gd name="connsiteY8" fmla="*/ 2392353 h 2545559"/>
                <a:gd name="connsiteX9" fmla="*/ 852164 w 1539939"/>
                <a:gd name="connsiteY9" fmla="*/ 2487603 h 2545559"/>
                <a:gd name="connsiteX10" fmla="*/ 1014089 w 1539939"/>
                <a:gd name="connsiteY10" fmla="*/ 2544753 h 2545559"/>
                <a:gd name="connsiteX11" fmla="*/ 1204589 w 1539939"/>
                <a:gd name="connsiteY11" fmla="*/ 2478078 h 2545559"/>
                <a:gd name="connsiteX12" fmla="*/ 1414139 w 1539939"/>
                <a:gd name="connsiteY12" fmla="*/ 2039928 h 2545559"/>
                <a:gd name="connsiteX13" fmla="*/ 1461764 w 1539939"/>
                <a:gd name="connsiteY13" fmla="*/ 1630353 h 2545559"/>
                <a:gd name="connsiteX14" fmla="*/ 1528439 w 1539939"/>
                <a:gd name="connsiteY14" fmla="*/ 1087428 h 2545559"/>
                <a:gd name="connsiteX15" fmla="*/ 1528439 w 1539939"/>
                <a:gd name="connsiteY15" fmla="*/ 611178 h 2545559"/>
                <a:gd name="connsiteX16" fmla="*/ 1414139 w 1539939"/>
                <a:gd name="connsiteY16" fmla="*/ 382578 h 2545559"/>
                <a:gd name="connsiteX17" fmla="*/ 1252214 w 1539939"/>
                <a:gd name="connsiteY17" fmla="*/ 201603 h 2545559"/>
                <a:gd name="connsiteX18" fmla="*/ 1042664 w 1539939"/>
                <a:gd name="connsiteY18" fmla="*/ 58728 h 2545559"/>
                <a:gd name="connsiteX19" fmla="*/ 880739 w 1539939"/>
                <a:gd name="connsiteY19" fmla="*/ 11103 h 2545559"/>
                <a:gd name="connsiteX0" fmla="*/ 699764 w 1539939"/>
                <a:gd name="connsiteY0" fmla="*/ 11103 h 2545559"/>
                <a:gd name="connsiteX1" fmla="*/ 652139 w 1539939"/>
                <a:gd name="connsiteY1" fmla="*/ 30153 h 2545559"/>
                <a:gd name="connsiteX2" fmla="*/ 280664 w 1539939"/>
                <a:gd name="connsiteY2" fmla="*/ 268278 h 2545559"/>
                <a:gd name="connsiteX3" fmla="*/ 5175 w 1539939"/>
                <a:gd name="connsiteY3" fmla="*/ 658562 h 2545559"/>
                <a:gd name="connsiteX4" fmla="*/ 128264 w 1539939"/>
                <a:gd name="connsiteY4" fmla="*/ 1163628 h 2545559"/>
                <a:gd name="connsiteX5" fmla="*/ 461639 w 1539939"/>
                <a:gd name="connsiteY5" fmla="*/ 1468428 h 2545559"/>
                <a:gd name="connsiteX6" fmla="*/ 776328 w 1539939"/>
                <a:gd name="connsiteY6" fmla="*/ 1743931 h 2545559"/>
                <a:gd name="connsiteX7" fmla="*/ 775964 w 1539939"/>
                <a:gd name="connsiteY7" fmla="*/ 2135178 h 2545559"/>
                <a:gd name="connsiteX8" fmla="*/ 814064 w 1539939"/>
                <a:gd name="connsiteY8" fmla="*/ 2392353 h 2545559"/>
                <a:gd name="connsiteX9" fmla="*/ 852164 w 1539939"/>
                <a:gd name="connsiteY9" fmla="*/ 2487603 h 2545559"/>
                <a:gd name="connsiteX10" fmla="*/ 1014089 w 1539939"/>
                <a:gd name="connsiteY10" fmla="*/ 2544753 h 2545559"/>
                <a:gd name="connsiteX11" fmla="*/ 1204589 w 1539939"/>
                <a:gd name="connsiteY11" fmla="*/ 2478078 h 2545559"/>
                <a:gd name="connsiteX12" fmla="*/ 1414139 w 1539939"/>
                <a:gd name="connsiteY12" fmla="*/ 2039928 h 2545559"/>
                <a:gd name="connsiteX13" fmla="*/ 1461764 w 1539939"/>
                <a:gd name="connsiteY13" fmla="*/ 1630353 h 2545559"/>
                <a:gd name="connsiteX14" fmla="*/ 1528439 w 1539939"/>
                <a:gd name="connsiteY14" fmla="*/ 1087428 h 2545559"/>
                <a:gd name="connsiteX15" fmla="*/ 1528439 w 1539939"/>
                <a:gd name="connsiteY15" fmla="*/ 611178 h 2545559"/>
                <a:gd name="connsiteX16" fmla="*/ 1414139 w 1539939"/>
                <a:gd name="connsiteY16" fmla="*/ 382578 h 2545559"/>
                <a:gd name="connsiteX17" fmla="*/ 1252214 w 1539939"/>
                <a:gd name="connsiteY17" fmla="*/ 201603 h 2545559"/>
                <a:gd name="connsiteX18" fmla="*/ 1042664 w 1539939"/>
                <a:gd name="connsiteY18" fmla="*/ 58728 h 2545559"/>
                <a:gd name="connsiteX19" fmla="*/ 880739 w 1539939"/>
                <a:gd name="connsiteY19" fmla="*/ 11103 h 2545559"/>
                <a:gd name="connsiteX0" fmla="*/ 699764 w 1539939"/>
                <a:gd name="connsiteY0" fmla="*/ 11103 h 2545559"/>
                <a:gd name="connsiteX1" fmla="*/ 652139 w 1539939"/>
                <a:gd name="connsiteY1" fmla="*/ 30153 h 2545559"/>
                <a:gd name="connsiteX2" fmla="*/ 280664 w 1539939"/>
                <a:gd name="connsiteY2" fmla="*/ 268278 h 2545559"/>
                <a:gd name="connsiteX3" fmla="*/ 5175 w 1539939"/>
                <a:gd name="connsiteY3" fmla="*/ 658562 h 2545559"/>
                <a:gd name="connsiteX4" fmla="*/ 128264 w 1539939"/>
                <a:gd name="connsiteY4" fmla="*/ 1163628 h 2545559"/>
                <a:gd name="connsiteX5" fmla="*/ 461639 w 1539939"/>
                <a:gd name="connsiteY5" fmla="*/ 1468428 h 2545559"/>
                <a:gd name="connsiteX6" fmla="*/ 776328 w 1539939"/>
                <a:gd name="connsiteY6" fmla="*/ 1743931 h 2545559"/>
                <a:gd name="connsiteX7" fmla="*/ 829082 w 1539939"/>
                <a:gd name="connsiteY7" fmla="*/ 2135178 h 2545559"/>
                <a:gd name="connsiteX8" fmla="*/ 814064 w 1539939"/>
                <a:gd name="connsiteY8" fmla="*/ 2392353 h 2545559"/>
                <a:gd name="connsiteX9" fmla="*/ 852164 w 1539939"/>
                <a:gd name="connsiteY9" fmla="*/ 2487603 h 2545559"/>
                <a:gd name="connsiteX10" fmla="*/ 1014089 w 1539939"/>
                <a:gd name="connsiteY10" fmla="*/ 2544753 h 2545559"/>
                <a:gd name="connsiteX11" fmla="*/ 1204589 w 1539939"/>
                <a:gd name="connsiteY11" fmla="*/ 2478078 h 2545559"/>
                <a:gd name="connsiteX12" fmla="*/ 1414139 w 1539939"/>
                <a:gd name="connsiteY12" fmla="*/ 2039928 h 2545559"/>
                <a:gd name="connsiteX13" fmla="*/ 1461764 w 1539939"/>
                <a:gd name="connsiteY13" fmla="*/ 1630353 h 2545559"/>
                <a:gd name="connsiteX14" fmla="*/ 1528439 w 1539939"/>
                <a:gd name="connsiteY14" fmla="*/ 1087428 h 2545559"/>
                <a:gd name="connsiteX15" fmla="*/ 1528439 w 1539939"/>
                <a:gd name="connsiteY15" fmla="*/ 611178 h 2545559"/>
                <a:gd name="connsiteX16" fmla="*/ 1414139 w 1539939"/>
                <a:gd name="connsiteY16" fmla="*/ 382578 h 2545559"/>
                <a:gd name="connsiteX17" fmla="*/ 1252214 w 1539939"/>
                <a:gd name="connsiteY17" fmla="*/ 201603 h 2545559"/>
                <a:gd name="connsiteX18" fmla="*/ 1042664 w 1539939"/>
                <a:gd name="connsiteY18" fmla="*/ 58728 h 2545559"/>
                <a:gd name="connsiteX19" fmla="*/ 880739 w 1539939"/>
                <a:gd name="connsiteY19" fmla="*/ 11103 h 2545559"/>
                <a:gd name="connsiteX0" fmla="*/ 700684 w 1540859"/>
                <a:gd name="connsiteY0" fmla="*/ 11103 h 2545559"/>
                <a:gd name="connsiteX1" fmla="*/ 653059 w 1540859"/>
                <a:gd name="connsiteY1" fmla="*/ 30153 h 2545559"/>
                <a:gd name="connsiteX2" fmla="*/ 281584 w 1540859"/>
                <a:gd name="connsiteY2" fmla="*/ 268278 h 2545559"/>
                <a:gd name="connsiteX3" fmla="*/ 6095 w 1540859"/>
                <a:gd name="connsiteY3" fmla="*/ 658562 h 2545559"/>
                <a:gd name="connsiteX4" fmla="*/ 129184 w 1540859"/>
                <a:gd name="connsiteY4" fmla="*/ 1163628 h 2545559"/>
                <a:gd name="connsiteX5" fmla="*/ 558172 w 1540859"/>
                <a:gd name="connsiteY5" fmla="*/ 1419599 h 2545559"/>
                <a:gd name="connsiteX6" fmla="*/ 777248 w 1540859"/>
                <a:gd name="connsiteY6" fmla="*/ 1743931 h 2545559"/>
                <a:gd name="connsiteX7" fmla="*/ 830002 w 1540859"/>
                <a:gd name="connsiteY7" fmla="*/ 2135178 h 2545559"/>
                <a:gd name="connsiteX8" fmla="*/ 814984 w 1540859"/>
                <a:gd name="connsiteY8" fmla="*/ 2392353 h 2545559"/>
                <a:gd name="connsiteX9" fmla="*/ 853084 w 1540859"/>
                <a:gd name="connsiteY9" fmla="*/ 2487603 h 2545559"/>
                <a:gd name="connsiteX10" fmla="*/ 1015009 w 1540859"/>
                <a:gd name="connsiteY10" fmla="*/ 2544753 h 2545559"/>
                <a:gd name="connsiteX11" fmla="*/ 1205509 w 1540859"/>
                <a:gd name="connsiteY11" fmla="*/ 2478078 h 2545559"/>
                <a:gd name="connsiteX12" fmla="*/ 1415059 w 1540859"/>
                <a:gd name="connsiteY12" fmla="*/ 2039928 h 2545559"/>
                <a:gd name="connsiteX13" fmla="*/ 1462684 w 1540859"/>
                <a:gd name="connsiteY13" fmla="*/ 1630353 h 2545559"/>
                <a:gd name="connsiteX14" fmla="*/ 1529359 w 1540859"/>
                <a:gd name="connsiteY14" fmla="*/ 1087428 h 2545559"/>
                <a:gd name="connsiteX15" fmla="*/ 1529359 w 1540859"/>
                <a:gd name="connsiteY15" fmla="*/ 611178 h 2545559"/>
                <a:gd name="connsiteX16" fmla="*/ 1415059 w 1540859"/>
                <a:gd name="connsiteY16" fmla="*/ 382578 h 2545559"/>
                <a:gd name="connsiteX17" fmla="*/ 1253134 w 1540859"/>
                <a:gd name="connsiteY17" fmla="*/ 201603 h 2545559"/>
                <a:gd name="connsiteX18" fmla="*/ 1043584 w 1540859"/>
                <a:gd name="connsiteY18" fmla="*/ 58728 h 2545559"/>
                <a:gd name="connsiteX19" fmla="*/ 881659 w 1540859"/>
                <a:gd name="connsiteY19" fmla="*/ 11103 h 2545559"/>
                <a:gd name="connsiteX0" fmla="*/ 700684 w 1540859"/>
                <a:gd name="connsiteY0" fmla="*/ 11103 h 2545559"/>
                <a:gd name="connsiteX1" fmla="*/ 653059 w 1540859"/>
                <a:gd name="connsiteY1" fmla="*/ 30153 h 2545559"/>
                <a:gd name="connsiteX2" fmla="*/ 281584 w 1540859"/>
                <a:gd name="connsiteY2" fmla="*/ 268278 h 2545559"/>
                <a:gd name="connsiteX3" fmla="*/ 6095 w 1540859"/>
                <a:gd name="connsiteY3" fmla="*/ 658562 h 2545559"/>
                <a:gd name="connsiteX4" fmla="*/ 129184 w 1540859"/>
                <a:gd name="connsiteY4" fmla="*/ 1163628 h 2545559"/>
                <a:gd name="connsiteX5" fmla="*/ 558172 w 1540859"/>
                <a:gd name="connsiteY5" fmla="*/ 1419599 h 2545559"/>
                <a:gd name="connsiteX6" fmla="*/ 777248 w 1540859"/>
                <a:gd name="connsiteY6" fmla="*/ 1743931 h 2545559"/>
                <a:gd name="connsiteX7" fmla="*/ 830002 w 1540859"/>
                <a:gd name="connsiteY7" fmla="*/ 2135178 h 2545559"/>
                <a:gd name="connsiteX8" fmla="*/ 804361 w 1540859"/>
                <a:gd name="connsiteY8" fmla="*/ 2333759 h 2545559"/>
                <a:gd name="connsiteX9" fmla="*/ 853084 w 1540859"/>
                <a:gd name="connsiteY9" fmla="*/ 2487603 h 2545559"/>
                <a:gd name="connsiteX10" fmla="*/ 1015009 w 1540859"/>
                <a:gd name="connsiteY10" fmla="*/ 2544753 h 2545559"/>
                <a:gd name="connsiteX11" fmla="*/ 1205509 w 1540859"/>
                <a:gd name="connsiteY11" fmla="*/ 2478078 h 2545559"/>
                <a:gd name="connsiteX12" fmla="*/ 1415059 w 1540859"/>
                <a:gd name="connsiteY12" fmla="*/ 2039928 h 2545559"/>
                <a:gd name="connsiteX13" fmla="*/ 1462684 w 1540859"/>
                <a:gd name="connsiteY13" fmla="*/ 1630353 h 2545559"/>
                <a:gd name="connsiteX14" fmla="*/ 1529359 w 1540859"/>
                <a:gd name="connsiteY14" fmla="*/ 1087428 h 2545559"/>
                <a:gd name="connsiteX15" fmla="*/ 1529359 w 1540859"/>
                <a:gd name="connsiteY15" fmla="*/ 611178 h 2545559"/>
                <a:gd name="connsiteX16" fmla="*/ 1415059 w 1540859"/>
                <a:gd name="connsiteY16" fmla="*/ 382578 h 2545559"/>
                <a:gd name="connsiteX17" fmla="*/ 1253134 w 1540859"/>
                <a:gd name="connsiteY17" fmla="*/ 201603 h 2545559"/>
                <a:gd name="connsiteX18" fmla="*/ 1043584 w 1540859"/>
                <a:gd name="connsiteY18" fmla="*/ 58728 h 2545559"/>
                <a:gd name="connsiteX19" fmla="*/ 881659 w 1540859"/>
                <a:gd name="connsiteY19" fmla="*/ 11103 h 2545559"/>
                <a:gd name="connsiteX0" fmla="*/ 700684 w 1540859"/>
                <a:gd name="connsiteY0" fmla="*/ 11103 h 2547521"/>
                <a:gd name="connsiteX1" fmla="*/ 653059 w 1540859"/>
                <a:gd name="connsiteY1" fmla="*/ 30153 h 2547521"/>
                <a:gd name="connsiteX2" fmla="*/ 281584 w 1540859"/>
                <a:gd name="connsiteY2" fmla="*/ 268278 h 2547521"/>
                <a:gd name="connsiteX3" fmla="*/ 6095 w 1540859"/>
                <a:gd name="connsiteY3" fmla="*/ 658562 h 2547521"/>
                <a:gd name="connsiteX4" fmla="*/ 129184 w 1540859"/>
                <a:gd name="connsiteY4" fmla="*/ 1163628 h 2547521"/>
                <a:gd name="connsiteX5" fmla="*/ 558172 w 1540859"/>
                <a:gd name="connsiteY5" fmla="*/ 1419599 h 2547521"/>
                <a:gd name="connsiteX6" fmla="*/ 777248 w 1540859"/>
                <a:gd name="connsiteY6" fmla="*/ 1743931 h 2547521"/>
                <a:gd name="connsiteX7" fmla="*/ 830002 w 1540859"/>
                <a:gd name="connsiteY7" fmla="*/ 2135178 h 2547521"/>
                <a:gd name="connsiteX8" fmla="*/ 804361 w 1540859"/>
                <a:gd name="connsiteY8" fmla="*/ 2333759 h 2547521"/>
                <a:gd name="connsiteX9" fmla="*/ 853084 w 1540859"/>
                <a:gd name="connsiteY9" fmla="*/ 2487603 h 2547521"/>
                <a:gd name="connsiteX10" fmla="*/ 1015009 w 1540859"/>
                <a:gd name="connsiteY10" fmla="*/ 2544753 h 2547521"/>
                <a:gd name="connsiteX11" fmla="*/ 1258627 w 1540859"/>
                <a:gd name="connsiteY11" fmla="*/ 2409718 h 2547521"/>
                <a:gd name="connsiteX12" fmla="*/ 1415059 w 1540859"/>
                <a:gd name="connsiteY12" fmla="*/ 2039928 h 2547521"/>
                <a:gd name="connsiteX13" fmla="*/ 1462684 w 1540859"/>
                <a:gd name="connsiteY13" fmla="*/ 1630353 h 2547521"/>
                <a:gd name="connsiteX14" fmla="*/ 1529359 w 1540859"/>
                <a:gd name="connsiteY14" fmla="*/ 1087428 h 2547521"/>
                <a:gd name="connsiteX15" fmla="*/ 1529359 w 1540859"/>
                <a:gd name="connsiteY15" fmla="*/ 611178 h 2547521"/>
                <a:gd name="connsiteX16" fmla="*/ 1415059 w 1540859"/>
                <a:gd name="connsiteY16" fmla="*/ 382578 h 2547521"/>
                <a:gd name="connsiteX17" fmla="*/ 1253134 w 1540859"/>
                <a:gd name="connsiteY17" fmla="*/ 201603 h 2547521"/>
                <a:gd name="connsiteX18" fmla="*/ 1043584 w 1540859"/>
                <a:gd name="connsiteY18" fmla="*/ 58728 h 2547521"/>
                <a:gd name="connsiteX19" fmla="*/ 881659 w 1540859"/>
                <a:gd name="connsiteY19" fmla="*/ 11103 h 2547521"/>
                <a:gd name="connsiteX0" fmla="*/ 700684 w 1540859"/>
                <a:gd name="connsiteY0" fmla="*/ 11103 h 2538322"/>
                <a:gd name="connsiteX1" fmla="*/ 653059 w 1540859"/>
                <a:gd name="connsiteY1" fmla="*/ 30153 h 2538322"/>
                <a:gd name="connsiteX2" fmla="*/ 281584 w 1540859"/>
                <a:gd name="connsiteY2" fmla="*/ 268278 h 2538322"/>
                <a:gd name="connsiteX3" fmla="*/ 6095 w 1540859"/>
                <a:gd name="connsiteY3" fmla="*/ 658562 h 2538322"/>
                <a:gd name="connsiteX4" fmla="*/ 129184 w 1540859"/>
                <a:gd name="connsiteY4" fmla="*/ 1163628 h 2538322"/>
                <a:gd name="connsiteX5" fmla="*/ 558172 w 1540859"/>
                <a:gd name="connsiteY5" fmla="*/ 1419599 h 2538322"/>
                <a:gd name="connsiteX6" fmla="*/ 777248 w 1540859"/>
                <a:gd name="connsiteY6" fmla="*/ 1743931 h 2538322"/>
                <a:gd name="connsiteX7" fmla="*/ 830002 w 1540859"/>
                <a:gd name="connsiteY7" fmla="*/ 2135178 h 2538322"/>
                <a:gd name="connsiteX8" fmla="*/ 804361 w 1540859"/>
                <a:gd name="connsiteY8" fmla="*/ 2333759 h 2538322"/>
                <a:gd name="connsiteX9" fmla="*/ 853084 w 1540859"/>
                <a:gd name="connsiteY9" fmla="*/ 2487603 h 2538322"/>
                <a:gd name="connsiteX10" fmla="*/ 1046880 w 1540859"/>
                <a:gd name="connsiteY10" fmla="*/ 2534987 h 2538322"/>
                <a:gd name="connsiteX11" fmla="*/ 1258627 w 1540859"/>
                <a:gd name="connsiteY11" fmla="*/ 2409718 h 2538322"/>
                <a:gd name="connsiteX12" fmla="*/ 1415059 w 1540859"/>
                <a:gd name="connsiteY12" fmla="*/ 2039928 h 2538322"/>
                <a:gd name="connsiteX13" fmla="*/ 1462684 w 1540859"/>
                <a:gd name="connsiteY13" fmla="*/ 1630353 h 2538322"/>
                <a:gd name="connsiteX14" fmla="*/ 1529359 w 1540859"/>
                <a:gd name="connsiteY14" fmla="*/ 1087428 h 2538322"/>
                <a:gd name="connsiteX15" fmla="*/ 1529359 w 1540859"/>
                <a:gd name="connsiteY15" fmla="*/ 611178 h 2538322"/>
                <a:gd name="connsiteX16" fmla="*/ 1415059 w 1540859"/>
                <a:gd name="connsiteY16" fmla="*/ 382578 h 2538322"/>
                <a:gd name="connsiteX17" fmla="*/ 1253134 w 1540859"/>
                <a:gd name="connsiteY17" fmla="*/ 201603 h 2538322"/>
                <a:gd name="connsiteX18" fmla="*/ 1043584 w 1540859"/>
                <a:gd name="connsiteY18" fmla="*/ 58728 h 2538322"/>
                <a:gd name="connsiteX19" fmla="*/ 881659 w 1540859"/>
                <a:gd name="connsiteY19" fmla="*/ 11103 h 2538322"/>
                <a:gd name="connsiteX0" fmla="*/ 700684 w 1540859"/>
                <a:gd name="connsiteY0" fmla="*/ 11103 h 2536382"/>
                <a:gd name="connsiteX1" fmla="*/ 653059 w 1540859"/>
                <a:gd name="connsiteY1" fmla="*/ 30153 h 2536382"/>
                <a:gd name="connsiteX2" fmla="*/ 281584 w 1540859"/>
                <a:gd name="connsiteY2" fmla="*/ 268278 h 2536382"/>
                <a:gd name="connsiteX3" fmla="*/ 6095 w 1540859"/>
                <a:gd name="connsiteY3" fmla="*/ 658562 h 2536382"/>
                <a:gd name="connsiteX4" fmla="*/ 129184 w 1540859"/>
                <a:gd name="connsiteY4" fmla="*/ 1163628 h 2536382"/>
                <a:gd name="connsiteX5" fmla="*/ 558172 w 1540859"/>
                <a:gd name="connsiteY5" fmla="*/ 1419599 h 2536382"/>
                <a:gd name="connsiteX6" fmla="*/ 777248 w 1540859"/>
                <a:gd name="connsiteY6" fmla="*/ 1743931 h 2536382"/>
                <a:gd name="connsiteX7" fmla="*/ 830002 w 1540859"/>
                <a:gd name="connsiteY7" fmla="*/ 2135178 h 2536382"/>
                <a:gd name="connsiteX8" fmla="*/ 804361 w 1540859"/>
                <a:gd name="connsiteY8" fmla="*/ 2333759 h 2536382"/>
                <a:gd name="connsiteX9" fmla="*/ 884955 w 1540859"/>
                <a:gd name="connsiteY9" fmla="*/ 2468071 h 2536382"/>
                <a:gd name="connsiteX10" fmla="*/ 1046880 w 1540859"/>
                <a:gd name="connsiteY10" fmla="*/ 2534987 h 2536382"/>
                <a:gd name="connsiteX11" fmla="*/ 1258627 w 1540859"/>
                <a:gd name="connsiteY11" fmla="*/ 2409718 h 2536382"/>
                <a:gd name="connsiteX12" fmla="*/ 1415059 w 1540859"/>
                <a:gd name="connsiteY12" fmla="*/ 2039928 h 2536382"/>
                <a:gd name="connsiteX13" fmla="*/ 1462684 w 1540859"/>
                <a:gd name="connsiteY13" fmla="*/ 1630353 h 2536382"/>
                <a:gd name="connsiteX14" fmla="*/ 1529359 w 1540859"/>
                <a:gd name="connsiteY14" fmla="*/ 1087428 h 2536382"/>
                <a:gd name="connsiteX15" fmla="*/ 1529359 w 1540859"/>
                <a:gd name="connsiteY15" fmla="*/ 611178 h 2536382"/>
                <a:gd name="connsiteX16" fmla="*/ 1415059 w 1540859"/>
                <a:gd name="connsiteY16" fmla="*/ 382578 h 2536382"/>
                <a:gd name="connsiteX17" fmla="*/ 1253134 w 1540859"/>
                <a:gd name="connsiteY17" fmla="*/ 201603 h 2536382"/>
                <a:gd name="connsiteX18" fmla="*/ 1043584 w 1540859"/>
                <a:gd name="connsiteY18" fmla="*/ 58728 h 2536382"/>
                <a:gd name="connsiteX19" fmla="*/ 881659 w 1540859"/>
                <a:gd name="connsiteY19" fmla="*/ 11103 h 2536382"/>
                <a:gd name="connsiteX0" fmla="*/ 700684 w 1540859"/>
                <a:gd name="connsiteY0" fmla="*/ 11103 h 2536382"/>
                <a:gd name="connsiteX1" fmla="*/ 653059 w 1540859"/>
                <a:gd name="connsiteY1" fmla="*/ 30153 h 2536382"/>
                <a:gd name="connsiteX2" fmla="*/ 281584 w 1540859"/>
                <a:gd name="connsiteY2" fmla="*/ 268278 h 2536382"/>
                <a:gd name="connsiteX3" fmla="*/ 6095 w 1540859"/>
                <a:gd name="connsiteY3" fmla="*/ 658562 h 2536382"/>
                <a:gd name="connsiteX4" fmla="*/ 129184 w 1540859"/>
                <a:gd name="connsiteY4" fmla="*/ 1163628 h 2536382"/>
                <a:gd name="connsiteX5" fmla="*/ 558172 w 1540859"/>
                <a:gd name="connsiteY5" fmla="*/ 1419599 h 2536382"/>
                <a:gd name="connsiteX6" fmla="*/ 777248 w 1540859"/>
                <a:gd name="connsiteY6" fmla="*/ 1743931 h 2536382"/>
                <a:gd name="connsiteX7" fmla="*/ 830002 w 1540859"/>
                <a:gd name="connsiteY7" fmla="*/ 2135178 h 2536382"/>
                <a:gd name="connsiteX8" fmla="*/ 804361 w 1540859"/>
                <a:gd name="connsiteY8" fmla="*/ 2333759 h 2536382"/>
                <a:gd name="connsiteX9" fmla="*/ 884955 w 1540859"/>
                <a:gd name="connsiteY9" fmla="*/ 2468071 h 2536382"/>
                <a:gd name="connsiteX10" fmla="*/ 1046880 w 1540859"/>
                <a:gd name="connsiteY10" fmla="*/ 2534987 h 2536382"/>
                <a:gd name="connsiteX11" fmla="*/ 1258627 w 1540859"/>
                <a:gd name="connsiteY11" fmla="*/ 2409718 h 2536382"/>
                <a:gd name="connsiteX12" fmla="*/ 1404435 w 1540859"/>
                <a:gd name="connsiteY12" fmla="*/ 2039928 h 2536382"/>
                <a:gd name="connsiteX13" fmla="*/ 1462684 w 1540859"/>
                <a:gd name="connsiteY13" fmla="*/ 1630353 h 2536382"/>
                <a:gd name="connsiteX14" fmla="*/ 1529359 w 1540859"/>
                <a:gd name="connsiteY14" fmla="*/ 1087428 h 2536382"/>
                <a:gd name="connsiteX15" fmla="*/ 1529359 w 1540859"/>
                <a:gd name="connsiteY15" fmla="*/ 611178 h 2536382"/>
                <a:gd name="connsiteX16" fmla="*/ 1415059 w 1540859"/>
                <a:gd name="connsiteY16" fmla="*/ 382578 h 2536382"/>
                <a:gd name="connsiteX17" fmla="*/ 1253134 w 1540859"/>
                <a:gd name="connsiteY17" fmla="*/ 201603 h 2536382"/>
                <a:gd name="connsiteX18" fmla="*/ 1043584 w 1540859"/>
                <a:gd name="connsiteY18" fmla="*/ 58728 h 2536382"/>
                <a:gd name="connsiteX19" fmla="*/ 881659 w 1540859"/>
                <a:gd name="connsiteY19" fmla="*/ 11103 h 2536382"/>
                <a:gd name="connsiteX0" fmla="*/ 700684 w 1529459"/>
                <a:gd name="connsiteY0" fmla="*/ 11103 h 2536382"/>
                <a:gd name="connsiteX1" fmla="*/ 653059 w 1529459"/>
                <a:gd name="connsiteY1" fmla="*/ 30153 h 2536382"/>
                <a:gd name="connsiteX2" fmla="*/ 281584 w 1529459"/>
                <a:gd name="connsiteY2" fmla="*/ 268278 h 2536382"/>
                <a:gd name="connsiteX3" fmla="*/ 6095 w 1529459"/>
                <a:gd name="connsiteY3" fmla="*/ 658562 h 2536382"/>
                <a:gd name="connsiteX4" fmla="*/ 129184 w 1529459"/>
                <a:gd name="connsiteY4" fmla="*/ 1163628 h 2536382"/>
                <a:gd name="connsiteX5" fmla="*/ 558172 w 1529459"/>
                <a:gd name="connsiteY5" fmla="*/ 1419599 h 2536382"/>
                <a:gd name="connsiteX6" fmla="*/ 777248 w 1529459"/>
                <a:gd name="connsiteY6" fmla="*/ 1743931 h 2536382"/>
                <a:gd name="connsiteX7" fmla="*/ 830002 w 1529459"/>
                <a:gd name="connsiteY7" fmla="*/ 2135178 h 2536382"/>
                <a:gd name="connsiteX8" fmla="*/ 804361 w 1529459"/>
                <a:gd name="connsiteY8" fmla="*/ 2333759 h 2536382"/>
                <a:gd name="connsiteX9" fmla="*/ 884955 w 1529459"/>
                <a:gd name="connsiteY9" fmla="*/ 2468071 h 2536382"/>
                <a:gd name="connsiteX10" fmla="*/ 1046880 w 1529459"/>
                <a:gd name="connsiteY10" fmla="*/ 2534987 h 2536382"/>
                <a:gd name="connsiteX11" fmla="*/ 1258627 w 1529459"/>
                <a:gd name="connsiteY11" fmla="*/ 2409718 h 2536382"/>
                <a:gd name="connsiteX12" fmla="*/ 1404435 w 1529459"/>
                <a:gd name="connsiteY12" fmla="*/ 2039928 h 2536382"/>
                <a:gd name="connsiteX13" fmla="*/ 1462684 w 1529459"/>
                <a:gd name="connsiteY13" fmla="*/ 1630353 h 2536382"/>
                <a:gd name="connsiteX14" fmla="*/ 1529359 w 1529459"/>
                <a:gd name="connsiteY14" fmla="*/ 1087428 h 2536382"/>
                <a:gd name="connsiteX15" fmla="*/ 1476240 w 1529459"/>
                <a:gd name="connsiteY15" fmla="*/ 650241 h 2536382"/>
                <a:gd name="connsiteX16" fmla="*/ 1415059 w 1529459"/>
                <a:gd name="connsiteY16" fmla="*/ 382578 h 2536382"/>
                <a:gd name="connsiteX17" fmla="*/ 1253134 w 1529459"/>
                <a:gd name="connsiteY17" fmla="*/ 201603 h 2536382"/>
                <a:gd name="connsiteX18" fmla="*/ 1043584 w 1529459"/>
                <a:gd name="connsiteY18" fmla="*/ 58728 h 2536382"/>
                <a:gd name="connsiteX19" fmla="*/ 881659 w 1529459"/>
                <a:gd name="connsiteY19" fmla="*/ 11103 h 2536382"/>
                <a:gd name="connsiteX0" fmla="*/ 700684 w 1529517"/>
                <a:gd name="connsiteY0" fmla="*/ 11103 h 2536382"/>
                <a:gd name="connsiteX1" fmla="*/ 653059 w 1529517"/>
                <a:gd name="connsiteY1" fmla="*/ 30153 h 2536382"/>
                <a:gd name="connsiteX2" fmla="*/ 281584 w 1529517"/>
                <a:gd name="connsiteY2" fmla="*/ 268278 h 2536382"/>
                <a:gd name="connsiteX3" fmla="*/ 6095 w 1529517"/>
                <a:gd name="connsiteY3" fmla="*/ 658562 h 2536382"/>
                <a:gd name="connsiteX4" fmla="*/ 129184 w 1529517"/>
                <a:gd name="connsiteY4" fmla="*/ 1163628 h 2536382"/>
                <a:gd name="connsiteX5" fmla="*/ 558172 w 1529517"/>
                <a:gd name="connsiteY5" fmla="*/ 1419599 h 2536382"/>
                <a:gd name="connsiteX6" fmla="*/ 777248 w 1529517"/>
                <a:gd name="connsiteY6" fmla="*/ 1743931 h 2536382"/>
                <a:gd name="connsiteX7" fmla="*/ 830002 w 1529517"/>
                <a:gd name="connsiteY7" fmla="*/ 2135178 h 2536382"/>
                <a:gd name="connsiteX8" fmla="*/ 804361 w 1529517"/>
                <a:gd name="connsiteY8" fmla="*/ 2333759 h 2536382"/>
                <a:gd name="connsiteX9" fmla="*/ 884955 w 1529517"/>
                <a:gd name="connsiteY9" fmla="*/ 2468071 h 2536382"/>
                <a:gd name="connsiteX10" fmla="*/ 1046880 w 1529517"/>
                <a:gd name="connsiteY10" fmla="*/ 2534987 h 2536382"/>
                <a:gd name="connsiteX11" fmla="*/ 1258627 w 1529517"/>
                <a:gd name="connsiteY11" fmla="*/ 2409718 h 2536382"/>
                <a:gd name="connsiteX12" fmla="*/ 1404435 w 1529517"/>
                <a:gd name="connsiteY12" fmla="*/ 2039928 h 2536382"/>
                <a:gd name="connsiteX13" fmla="*/ 1462684 w 1529517"/>
                <a:gd name="connsiteY13" fmla="*/ 1630353 h 2536382"/>
                <a:gd name="connsiteX14" fmla="*/ 1529359 w 1529517"/>
                <a:gd name="connsiteY14" fmla="*/ 1087428 h 2536382"/>
                <a:gd name="connsiteX15" fmla="*/ 1476240 w 1529517"/>
                <a:gd name="connsiteY15" fmla="*/ 650241 h 2536382"/>
                <a:gd name="connsiteX16" fmla="*/ 1330070 w 1529517"/>
                <a:gd name="connsiteY16" fmla="*/ 392344 h 2536382"/>
                <a:gd name="connsiteX17" fmla="*/ 1253134 w 1529517"/>
                <a:gd name="connsiteY17" fmla="*/ 201603 h 2536382"/>
                <a:gd name="connsiteX18" fmla="*/ 1043584 w 1529517"/>
                <a:gd name="connsiteY18" fmla="*/ 58728 h 2536382"/>
                <a:gd name="connsiteX19" fmla="*/ 881659 w 1529517"/>
                <a:gd name="connsiteY19" fmla="*/ 11103 h 2536382"/>
                <a:gd name="connsiteX0" fmla="*/ 700684 w 1529517"/>
                <a:gd name="connsiteY0" fmla="*/ 11103 h 2536382"/>
                <a:gd name="connsiteX1" fmla="*/ 653059 w 1529517"/>
                <a:gd name="connsiteY1" fmla="*/ 30153 h 2536382"/>
                <a:gd name="connsiteX2" fmla="*/ 281584 w 1529517"/>
                <a:gd name="connsiteY2" fmla="*/ 268278 h 2536382"/>
                <a:gd name="connsiteX3" fmla="*/ 6095 w 1529517"/>
                <a:gd name="connsiteY3" fmla="*/ 658562 h 2536382"/>
                <a:gd name="connsiteX4" fmla="*/ 129184 w 1529517"/>
                <a:gd name="connsiteY4" fmla="*/ 1163628 h 2536382"/>
                <a:gd name="connsiteX5" fmla="*/ 558172 w 1529517"/>
                <a:gd name="connsiteY5" fmla="*/ 1419599 h 2536382"/>
                <a:gd name="connsiteX6" fmla="*/ 777248 w 1529517"/>
                <a:gd name="connsiteY6" fmla="*/ 1743931 h 2536382"/>
                <a:gd name="connsiteX7" fmla="*/ 830002 w 1529517"/>
                <a:gd name="connsiteY7" fmla="*/ 2135178 h 2536382"/>
                <a:gd name="connsiteX8" fmla="*/ 804361 w 1529517"/>
                <a:gd name="connsiteY8" fmla="*/ 2333759 h 2536382"/>
                <a:gd name="connsiteX9" fmla="*/ 884955 w 1529517"/>
                <a:gd name="connsiteY9" fmla="*/ 2468071 h 2536382"/>
                <a:gd name="connsiteX10" fmla="*/ 1046880 w 1529517"/>
                <a:gd name="connsiteY10" fmla="*/ 2534987 h 2536382"/>
                <a:gd name="connsiteX11" fmla="*/ 1258627 w 1529517"/>
                <a:gd name="connsiteY11" fmla="*/ 2409718 h 2536382"/>
                <a:gd name="connsiteX12" fmla="*/ 1404435 w 1529517"/>
                <a:gd name="connsiteY12" fmla="*/ 2039928 h 2536382"/>
                <a:gd name="connsiteX13" fmla="*/ 1462684 w 1529517"/>
                <a:gd name="connsiteY13" fmla="*/ 1630353 h 2536382"/>
                <a:gd name="connsiteX14" fmla="*/ 1529359 w 1529517"/>
                <a:gd name="connsiteY14" fmla="*/ 1087428 h 2536382"/>
                <a:gd name="connsiteX15" fmla="*/ 1476240 w 1529517"/>
                <a:gd name="connsiteY15" fmla="*/ 650241 h 2536382"/>
                <a:gd name="connsiteX16" fmla="*/ 1330070 w 1529517"/>
                <a:gd name="connsiteY16" fmla="*/ 392344 h 2536382"/>
                <a:gd name="connsiteX17" fmla="*/ 1210640 w 1529517"/>
                <a:gd name="connsiteY17" fmla="*/ 211369 h 2536382"/>
                <a:gd name="connsiteX18" fmla="*/ 1043584 w 1529517"/>
                <a:gd name="connsiteY18" fmla="*/ 58728 h 2536382"/>
                <a:gd name="connsiteX19" fmla="*/ 881659 w 1529517"/>
                <a:gd name="connsiteY19" fmla="*/ 11103 h 2536382"/>
                <a:gd name="connsiteX0" fmla="*/ 700684 w 1529517"/>
                <a:gd name="connsiteY0" fmla="*/ 1147 h 2526426"/>
                <a:gd name="connsiteX1" fmla="*/ 281584 w 1529517"/>
                <a:gd name="connsiteY1" fmla="*/ 258322 h 2526426"/>
                <a:gd name="connsiteX2" fmla="*/ 6095 w 1529517"/>
                <a:gd name="connsiteY2" fmla="*/ 648606 h 2526426"/>
                <a:gd name="connsiteX3" fmla="*/ 129184 w 1529517"/>
                <a:gd name="connsiteY3" fmla="*/ 1153672 h 2526426"/>
                <a:gd name="connsiteX4" fmla="*/ 558172 w 1529517"/>
                <a:gd name="connsiteY4" fmla="*/ 1409643 h 2526426"/>
                <a:gd name="connsiteX5" fmla="*/ 777248 w 1529517"/>
                <a:gd name="connsiteY5" fmla="*/ 1733975 h 2526426"/>
                <a:gd name="connsiteX6" fmla="*/ 830002 w 1529517"/>
                <a:gd name="connsiteY6" fmla="*/ 2125222 h 2526426"/>
                <a:gd name="connsiteX7" fmla="*/ 804361 w 1529517"/>
                <a:gd name="connsiteY7" fmla="*/ 2323803 h 2526426"/>
                <a:gd name="connsiteX8" fmla="*/ 884955 w 1529517"/>
                <a:gd name="connsiteY8" fmla="*/ 2458115 h 2526426"/>
                <a:gd name="connsiteX9" fmla="*/ 1046880 w 1529517"/>
                <a:gd name="connsiteY9" fmla="*/ 2525031 h 2526426"/>
                <a:gd name="connsiteX10" fmla="*/ 1258627 w 1529517"/>
                <a:gd name="connsiteY10" fmla="*/ 2399762 h 2526426"/>
                <a:gd name="connsiteX11" fmla="*/ 1404435 w 1529517"/>
                <a:gd name="connsiteY11" fmla="*/ 2029972 h 2526426"/>
                <a:gd name="connsiteX12" fmla="*/ 1462684 w 1529517"/>
                <a:gd name="connsiteY12" fmla="*/ 1620397 h 2526426"/>
                <a:gd name="connsiteX13" fmla="*/ 1529359 w 1529517"/>
                <a:gd name="connsiteY13" fmla="*/ 1077472 h 2526426"/>
                <a:gd name="connsiteX14" fmla="*/ 1476240 w 1529517"/>
                <a:gd name="connsiteY14" fmla="*/ 640285 h 2526426"/>
                <a:gd name="connsiteX15" fmla="*/ 1330070 w 1529517"/>
                <a:gd name="connsiteY15" fmla="*/ 382388 h 2526426"/>
                <a:gd name="connsiteX16" fmla="*/ 1210640 w 1529517"/>
                <a:gd name="connsiteY16" fmla="*/ 201413 h 2526426"/>
                <a:gd name="connsiteX17" fmla="*/ 1043584 w 1529517"/>
                <a:gd name="connsiteY17" fmla="*/ 48772 h 2526426"/>
                <a:gd name="connsiteX18" fmla="*/ 881659 w 1529517"/>
                <a:gd name="connsiteY18" fmla="*/ 1147 h 2526426"/>
                <a:gd name="connsiteX0" fmla="*/ 700684 w 1529517"/>
                <a:gd name="connsiteY0" fmla="*/ 1147 h 2526426"/>
                <a:gd name="connsiteX1" fmla="*/ 281584 w 1529517"/>
                <a:gd name="connsiteY1" fmla="*/ 258322 h 2526426"/>
                <a:gd name="connsiteX2" fmla="*/ 6095 w 1529517"/>
                <a:gd name="connsiteY2" fmla="*/ 648606 h 2526426"/>
                <a:gd name="connsiteX3" fmla="*/ 129184 w 1529517"/>
                <a:gd name="connsiteY3" fmla="*/ 1153672 h 2526426"/>
                <a:gd name="connsiteX4" fmla="*/ 558172 w 1529517"/>
                <a:gd name="connsiteY4" fmla="*/ 1409643 h 2526426"/>
                <a:gd name="connsiteX5" fmla="*/ 777248 w 1529517"/>
                <a:gd name="connsiteY5" fmla="*/ 1733975 h 2526426"/>
                <a:gd name="connsiteX6" fmla="*/ 830002 w 1529517"/>
                <a:gd name="connsiteY6" fmla="*/ 2125222 h 2526426"/>
                <a:gd name="connsiteX7" fmla="*/ 804361 w 1529517"/>
                <a:gd name="connsiteY7" fmla="*/ 2323803 h 2526426"/>
                <a:gd name="connsiteX8" fmla="*/ 884955 w 1529517"/>
                <a:gd name="connsiteY8" fmla="*/ 2458115 h 2526426"/>
                <a:gd name="connsiteX9" fmla="*/ 1046880 w 1529517"/>
                <a:gd name="connsiteY9" fmla="*/ 2525031 h 2526426"/>
                <a:gd name="connsiteX10" fmla="*/ 1258627 w 1529517"/>
                <a:gd name="connsiteY10" fmla="*/ 2399762 h 2526426"/>
                <a:gd name="connsiteX11" fmla="*/ 1404435 w 1529517"/>
                <a:gd name="connsiteY11" fmla="*/ 2029972 h 2526426"/>
                <a:gd name="connsiteX12" fmla="*/ 1462684 w 1529517"/>
                <a:gd name="connsiteY12" fmla="*/ 1620397 h 2526426"/>
                <a:gd name="connsiteX13" fmla="*/ 1529359 w 1529517"/>
                <a:gd name="connsiteY13" fmla="*/ 1077472 h 2526426"/>
                <a:gd name="connsiteX14" fmla="*/ 1476240 w 1529517"/>
                <a:gd name="connsiteY14" fmla="*/ 679348 h 2526426"/>
                <a:gd name="connsiteX15" fmla="*/ 1330070 w 1529517"/>
                <a:gd name="connsiteY15" fmla="*/ 382388 h 2526426"/>
                <a:gd name="connsiteX16" fmla="*/ 1210640 w 1529517"/>
                <a:gd name="connsiteY16" fmla="*/ 201413 h 2526426"/>
                <a:gd name="connsiteX17" fmla="*/ 1043584 w 1529517"/>
                <a:gd name="connsiteY17" fmla="*/ 48772 h 2526426"/>
                <a:gd name="connsiteX18" fmla="*/ 881659 w 1529517"/>
                <a:gd name="connsiteY18" fmla="*/ 1147 h 2526426"/>
                <a:gd name="connsiteX0" fmla="*/ 615694 w 1529517"/>
                <a:gd name="connsiteY0" fmla="*/ 30445 h 2526426"/>
                <a:gd name="connsiteX1" fmla="*/ 281584 w 1529517"/>
                <a:gd name="connsiteY1" fmla="*/ 258322 h 2526426"/>
                <a:gd name="connsiteX2" fmla="*/ 6095 w 1529517"/>
                <a:gd name="connsiteY2" fmla="*/ 648606 h 2526426"/>
                <a:gd name="connsiteX3" fmla="*/ 129184 w 1529517"/>
                <a:gd name="connsiteY3" fmla="*/ 1153672 h 2526426"/>
                <a:gd name="connsiteX4" fmla="*/ 558172 w 1529517"/>
                <a:gd name="connsiteY4" fmla="*/ 1409643 h 2526426"/>
                <a:gd name="connsiteX5" fmla="*/ 777248 w 1529517"/>
                <a:gd name="connsiteY5" fmla="*/ 1733975 h 2526426"/>
                <a:gd name="connsiteX6" fmla="*/ 830002 w 1529517"/>
                <a:gd name="connsiteY6" fmla="*/ 2125222 h 2526426"/>
                <a:gd name="connsiteX7" fmla="*/ 804361 w 1529517"/>
                <a:gd name="connsiteY7" fmla="*/ 2323803 h 2526426"/>
                <a:gd name="connsiteX8" fmla="*/ 884955 w 1529517"/>
                <a:gd name="connsiteY8" fmla="*/ 2458115 h 2526426"/>
                <a:gd name="connsiteX9" fmla="*/ 1046880 w 1529517"/>
                <a:gd name="connsiteY9" fmla="*/ 2525031 h 2526426"/>
                <a:gd name="connsiteX10" fmla="*/ 1258627 w 1529517"/>
                <a:gd name="connsiteY10" fmla="*/ 2399762 h 2526426"/>
                <a:gd name="connsiteX11" fmla="*/ 1404435 w 1529517"/>
                <a:gd name="connsiteY11" fmla="*/ 2029972 h 2526426"/>
                <a:gd name="connsiteX12" fmla="*/ 1462684 w 1529517"/>
                <a:gd name="connsiteY12" fmla="*/ 1620397 h 2526426"/>
                <a:gd name="connsiteX13" fmla="*/ 1529359 w 1529517"/>
                <a:gd name="connsiteY13" fmla="*/ 1077472 h 2526426"/>
                <a:gd name="connsiteX14" fmla="*/ 1476240 w 1529517"/>
                <a:gd name="connsiteY14" fmla="*/ 679348 h 2526426"/>
                <a:gd name="connsiteX15" fmla="*/ 1330070 w 1529517"/>
                <a:gd name="connsiteY15" fmla="*/ 382388 h 2526426"/>
                <a:gd name="connsiteX16" fmla="*/ 1210640 w 1529517"/>
                <a:gd name="connsiteY16" fmla="*/ 201413 h 2526426"/>
                <a:gd name="connsiteX17" fmla="*/ 1043584 w 1529517"/>
                <a:gd name="connsiteY17" fmla="*/ 48772 h 2526426"/>
                <a:gd name="connsiteX18" fmla="*/ 881659 w 1529517"/>
                <a:gd name="connsiteY18" fmla="*/ 1147 h 2526426"/>
                <a:gd name="connsiteX0" fmla="*/ 615694 w 1529517"/>
                <a:gd name="connsiteY0" fmla="*/ 30445 h 2526426"/>
                <a:gd name="connsiteX1" fmla="*/ 281584 w 1529517"/>
                <a:gd name="connsiteY1" fmla="*/ 258322 h 2526426"/>
                <a:gd name="connsiteX2" fmla="*/ 6095 w 1529517"/>
                <a:gd name="connsiteY2" fmla="*/ 648606 h 2526426"/>
                <a:gd name="connsiteX3" fmla="*/ 129184 w 1529517"/>
                <a:gd name="connsiteY3" fmla="*/ 1153672 h 2526426"/>
                <a:gd name="connsiteX4" fmla="*/ 558172 w 1529517"/>
                <a:gd name="connsiteY4" fmla="*/ 1409643 h 2526426"/>
                <a:gd name="connsiteX5" fmla="*/ 777248 w 1529517"/>
                <a:gd name="connsiteY5" fmla="*/ 1733975 h 2526426"/>
                <a:gd name="connsiteX6" fmla="*/ 830002 w 1529517"/>
                <a:gd name="connsiteY6" fmla="*/ 2125222 h 2526426"/>
                <a:gd name="connsiteX7" fmla="*/ 804361 w 1529517"/>
                <a:gd name="connsiteY7" fmla="*/ 2323803 h 2526426"/>
                <a:gd name="connsiteX8" fmla="*/ 884955 w 1529517"/>
                <a:gd name="connsiteY8" fmla="*/ 2458115 h 2526426"/>
                <a:gd name="connsiteX9" fmla="*/ 1046880 w 1529517"/>
                <a:gd name="connsiteY9" fmla="*/ 2525031 h 2526426"/>
                <a:gd name="connsiteX10" fmla="*/ 1258627 w 1529517"/>
                <a:gd name="connsiteY10" fmla="*/ 2399762 h 2526426"/>
                <a:gd name="connsiteX11" fmla="*/ 1404435 w 1529517"/>
                <a:gd name="connsiteY11" fmla="*/ 2029972 h 2526426"/>
                <a:gd name="connsiteX12" fmla="*/ 1462684 w 1529517"/>
                <a:gd name="connsiteY12" fmla="*/ 1620397 h 2526426"/>
                <a:gd name="connsiteX13" fmla="*/ 1529359 w 1529517"/>
                <a:gd name="connsiteY13" fmla="*/ 1077472 h 2526426"/>
                <a:gd name="connsiteX14" fmla="*/ 1476240 w 1529517"/>
                <a:gd name="connsiteY14" fmla="*/ 679348 h 2526426"/>
                <a:gd name="connsiteX15" fmla="*/ 1330070 w 1529517"/>
                <a:gd name="connsiteY15" fmla="*/ 382388 h 2526426"/>
                <a:gd name="connsiteX16" fmla="*/ 1210640 w 1529517"/>
                <a:gd name="connsiteY16" fmla="*/ 201413 h 2526426"/>
                <a:gd name="connsiteX17" fmla="*/ 1043584 w 1529517"/>
                <a:gd name="connsiteY17" fmla="*/ 48772 h 2526426"/>
                <a:gd name="connsiteX18" fmla="*/ 849789 w 1529517"/>
                <a:gd name="connsiteY18" fmla="*/ 1147 h 2526426"/>
                <a:gd name="connsiteX0" fmla="*/ 615694 w 1529475"/>
                <a:gd name="connsiteY0" fmla="*/ 30445 h 2526426"/>
                <a:gd name="connsiteX1" fmla="*/ 281584 w 1529475"/>
                <a:gd name="connsiteY1" fmla="*/ 258322 h 2526426"/>
                <a:gd name="connsiteX2" fmla="*/ 6095 w 1529475"/>
                <a:gd name="connsiteY2" fmla="*/ 648606 h 2526426"/>
                <a:gd name="connsiteX3" fmla="*/ 129184 w 1529475"/>
                <a:gd name="connsiteY3" fmla="*/ 1153672 h 2526426"/>
                <a:gd name="connsiteX4" fmla="*/ 558172 w 1529475"/>
                <a:gd name="connsiteY4" fmla="*/ 1409643 h 2526426"/>
                <a:gd name="connsiteX5" fmla="*/ 777248 w 1529475"/>
                <a:gd name="connsiteY5" fmla="*/ 1733975 h 2526426"/>
                <a:gd name="connsiteX6" fmla="*/ 830002 w 1529475"/>
                <a:gd name="connsiteY6" fmla="*/ 2125222 h 2526426"/>
                <a:gd name="connsiteX7" fmla="*/ 804361 w 1529475"/>
                <a:gd name="connsiteY7" fmla="*/ 2323803 h 2526426"/>
                <a:gd name="connsiteX8" fmla="*/ 884955 w 1529475"/>
                <a:gd name="connsiteY8" fmla="*/ 2458115 h 2526426"/>
                <a:gd name="connsiteX9" fmla="*/ 1046880 w 1529475"/>
                <a:gd name="connsiteY9" fmla="*/ 2525031 h 2526426"/>
                <a:gd name="connsiteX10" fmla="*/ 1258627 w 1529475"/>
                <a:gd name="connsiteY10" fmla="*/ 2399762 h 2526426"/>
                <a:gd name="connsiteX11" fmla="*/ 1404435 w 1529475"/>
                <a:gd name="connsiteY11" fmla="*/ 2029972 h 2526426"/>
                <a:gd name="connsiteX12" fmla="*/ 1462684 w 1529475"/>
                <a:gd name="connsiteY12" fmla="*/ 1620397 h 2526426"/>
                <a:gd name="connsiteX13" fmla="*/ 1529359 w 1529475"/>
                <a:gd name="connsiteY13" fmla="*/ 1077472 h 2526426"/>
                <a:gd name="connsiteX14" fmla="*/ 1476240 w 1529475"/>
                <a:gd name="connsiteY14" fmla="*/ 679348 h 2526426"/>
                <a:gd name="connsiteX15" fmla="*/ 1383188 w 1529475"/>
                <a:gd name="connsiteY15" fmla="*/ 470279 h 2526426"/>
                <a:gd name="connsiteX16" fmla="*/ 1210640 w 1529475"/>
                <a:gd name="connsiteY16" fmla="*/ 201413 h 2526426"/>
                <a:gd name="connsiteX17" fmla="*/ 1043584 w 1529475"/>
                <a:gd name="connsiteY17" fmla="*/ 48772 h 2526426"/>
                <a:gd name="connsiteX18" fmla="*/ 849789 w 1529475"/>
                <a:gd name="connsiteY18" fmla="*/ 1147 h 2526426"/>
                <a:gd name="connsiteX0" fmla="*/ 615694 w 1529363"/>
                <a:gd name="connsiteY0" fmla="*/ 30445 h 2526426"/>
                <a:gd name="connsiteX1" fmla="*/ 281584 w 1529363"/>
                <a:gd name="connsiteY1" fmla="*/ 258322 h 2526426"/>
                <a:gd name="connsiteX2" fmla="*/ 6095 w 1529363"/>
                <a:gd name="connsiteY2" fmla="*/ 648606 h 2526426"/>
                <a:gd name="connsiteX3" fmla="*/ 129184 w 1529363"/>
                <a:gd name="connsiteY3" fmla="*/ 1153672 h 2526426"/>
                <a:gd name="connsiteX4" fmla="*/ 558172 w 1529363"/>
                <a:gd name="connsiteY4" fmla="*/ 1409643 h 2526426"/>
                <a:gd name="connsiteX5" fmla="*/ 777248 w 1529363"/>
                <a:gd name="connsiteY5" fmla="*/ 1733975 h 2526426"/>
                <a:gd name="connsiteX6" fmla="*/ 830002 w 1529363"/>
                <a:gd name="connsiteY6" fmla="*/ 2125222 h 2526426"/>
                <a:gd name="connsiteX7" fmla="*/ 804361 w 1529363"/>
                <a:gd name="connsiteY7" fmla="*/ 2323803 h 2526426"/>
                <a:gd name="connsiteX8" fmla="*/ 884955 w 1529363"/>
                <a:gd name="connsiteY8" fmla="*/ 2458115 h 2526426"/>
                <a:gd name="connsiteX9" fmla="*/ 1046880 w 1529363"/>
                <a:gd name="connsiteY9" fmla="*/ 2525031 h 2526426"/>
                <a:gd name="connsiteX10" fmla="*/ 1258627 w 1529363"/>
                <a:gd name="connsiteY10" fmla="*/ 2399762 h 2526426"/>
                <a:gd name="connsiteX11" fmla="*/ 1404435 w 1529363"/>
                <a:gd name="connsiteY11" fmla="*/ 2029972 h 2526426"/>
                <a:gd name="connsiteX12" fmla="*/ 1462684 w 1529363"/>
                <a:gd name="connsiteY12" fmla="*/ 1620397 h 2526426"/>
                <a:gd name="connsiteX13" fmla="*/ 1529359 w 1529363"/>
                <a:gd name="connsiteY13" fmla="*/ 1077472 h 2526426"/>
                <a:gd name="connsiteX14" fmla="*/ 1465616 w 1529363"/>
                <a:gd name="connsiteY14" fmla="*/ 757474 h 2526426"/>
                <a:gd name="connsiteX15" fmla="*/ 1383188 w 1529363"/>
                <a:gd name="connsiteY15" fmla="*/ 470279 h 2526426"/>
                <a:gd name="connsiteX16" fmla="*/ 1210640 w 1529363"/>
                <a:gd name="connsiteY16" fmla="*/ 201413 h 2526426"/>
                <a:gd name="connsiteX17" fmla="*/ 1043584 w 1529363"/>
                <a:gd name="connsiteY17" fmla="*/ 48772 h 2526426"/>
                <a:gd name="connsiteX18" fmla="*/ 849789 w 1529363"/>
                <a:gd name="connsiteY18" fmla="*/ 1147 h 2526426"/>
                <a:gd name="connsiteX0" fmla="*/ 615694 w 1497501"/>
                <a:gd name="connsiteY0" fmla="*/ 30445 h 2526426"/>
                <a:gd name="connsiteX1" fmla="*/ 281584 w 1497501"/>
                <a:gd name="connsiteY1" fmla="*/ 258322 h 2526426"/>
                <a:gd name="connsiteX2" fmla="*/ 6095 w 1497501"/>
                <a:gd name="connsiteY2" fmla="*/ 648606 h 2526426"/>
                <a:gd name="connsiteX3" fmla="*/ 129184 w 1497501"/>
                <a:gd name="connsiteY3" fmla="*/ 1153672 h 2526426"/>
                <a:gd name="connsiteX4" fmla="*/ 558172 w 1497501"/>
                <a:gd name="connsiteY4" fmla="*/ 1409643 h 2526426"/>
                <a:gd name="connsiteX5" fmla="*/ 777248 w 1497501"/>
                <a:gd name="connsiteY5" fmla="*/ 1733975 h 2526426"/>
                <a:gd name="connsiteX6" fmla="*/ 830002 w 1497501"/>
                <a:gd name="connsiteY6" fmla="*/ 2125222 h 2526426"/>
                <a:gd name="connsiteX7" fmla="*/ 804361 w 1497501"/>
                <a:gd name="connsiteY7" fmla="*/ 2323803 h 2526426"/>
                <a:gd name="connsiteX8" fmla="*/ 884955 w 1497501"/>
                <a:gd name="connsiteY8" fmla="*/ 2458115 h 2526426"/>
                <a:gd name="connsiteX9" fmla="*/ 1046880 w 1497501"/>
                <a:gd name="connsiteY9" fmla="*/ 2525031 h 2526426"/>
                <a:gd name="connsiteX10" fmla="*/ 1258627 w 1497501"/>
                <a:gd name="connsiteY10" fmla="*/ 2399762 h 2526426"/>
                <a:gd name="connsiteX11" fmla="*/ 1404435 w 1497501"/>
                <a:gd name="connsiteY11" fmla="*/ 2029972 h 2526426"/>
                <a:gd name="connsiteX12" fmla="*/ 1462684 w 1497501"/>
                <a:gd name="connsiteY12" fmla="*/ 1620397 h 2526426"/>
                <a:gd name="connsiteX13" fmla="*/ 1497488 w 1497501"/>
                <a:gd name="connsiteY13" fmla="*/ 1077472 h 2526426"/>
                <a:gd name="connsiteX14" fmla="*/ 1465616 w 1497501"/>
                <a:gd name="connsiteY14" fmla="*/ 757474 h 2526426"/>
                <a:gd name="connsiteX15" fmla="*/ 1383188 w 1497501"/>
                <a:gd name="connsiteY15" fmla="*/ 470279 h 2526426"/>
                <a:gd name="connsiteX16" fmla="*/ 1210640 w 1497501"/>
                <a:gd name="connsiteY16" fmla="*/ 201413 h 2526426"/>
                <a:gd name="connsiteX17" fmla="*/ 1043584 w 1497501"/>
                <a:gd name="connsiteY17" fmla="*/ 48772 h 2526426"/>
                <a:gd name="connsiteX18" fmla="*/ 849789 w 1497501"/>
                <a:gd name="connsiteY18" fmla="*/ 1147 h 2526426"/>
                <a:gd name="connsiteX0" fmla="*/ 615694 w 1497501"/>
                <a:gd name="connsiteY0" fmla="*/ 30445 h 2633384"/>
                <a:gd name="connsiteX1" fmla="*/ 281584 w 1497501"/>
                <a:gd name="connsiteY1" fmla="*/ 258322 h 2633384"/>
                <a:gd name="connsiteX2" fmla="*/ 6095 w 1497501"/>
                <a:gd name="connsiteY2" fmla="*/ 648606 h 2633384"/>
                <a:gd name="connsiteX3" fmla="*/ 129184 w 1497501"/>
                <a:gd name="connsiteY3" fmla="*/ 1153672 h 2633384"/>
                <a:gd name="connsiteX4" fmla="*/ 558172 w 1497501"/>
                <a:gd name="connsiteY4" fmla="*/ 1409643 h 2633384"/>
                <a:gd name="connsiteX5" fmla="*/ 777248 w 1497501"/>
                <a:gd name="connsiteY5" fmla="*/ 1733975 h 2633384"/>
                <a:gd name="connsiteX6" fmla="*/ 830002 w 1497501"/>
                <a:gd name="connsiteY6" fmla="*/ 2125222 h 2633384"/>
                <a:gd name="connsiteX7" fmla="*/ 804361 w 1497501"/>
                <a:gd name="connsiteY7" fmla="*/ 2323803 h 2633384"/>
                <a:gd name="connsiteX8" fmla="*/ 884955 w 1497501"/>
                <a:gd name="connsiteY8" fmla="*/ 2458115 h 2633384"/>
                <a:gd name="connsiteX9" fmla="*/ 1117273 w 1497501"/>
                <a:gd name="connsiteY9" fmla="*/ 2632878 h 2633384"/>
                <a:gd name="connsiteX10" fmla="*/ 1258627 w 1497501"/>
                <a:gd name="connsiteY10" fmla="*/ 2399762 h 2633384"/>
                <a:gd name="connsiteX11" fmla="*/ 1404435 w 1497501"/>
                <a:gd name="connsiteY11" fmla="*/ 2029972 h 2633384"/>
                <a:gd name="connsiteX12" fmla="*/ 1462684 w 1497501"/>
                <a:gd name="connsiteY12" fmla="*/ 1620397 h 2633384"/>
                <a:gd name="connsiteX13" fmla="*/ 1497488 w 1497501"/>
                <a:gd name="connsiteY13" fmla="*/ 1077472 h 2633384"/>
                <a:gd name="connsiteX14" fmla="*/ 1465616 w 1497501"/>
                <a:gd name="connsiteY14" fmla="*/ 757474 h 2633384"/>
                <a:gd name="connsiteX15" fmla="*/ 1383188 w 1497501"/>
                <a:gd name="connsiteY15" fmla="*/ 470279 h 2633384"/>
                <a:gd name="connsiteX16" fmla="*/ 1210640 w 1497501"/>
                <a:gd name="connsiteY16" fmla="*/ 201413 h 2633384"/>
                <a:gd name="connsiteX17" fmla="*/ 1043584 w 1497501"/>
                <a:gd name="connsiteY17" fmla="*/ 48772 h 2633384"/>
                <a:gd name="connsiteX18" fmla="*/ 849789 w 1497501"/>
                <a:gd name="connsiteY18" fmla="*/ 1147 h 2633384"/>
                <a:gd name="connsiteX0" fmla="*/ 615694 w 1497501"/>
                <a:gd name="connsiteY0" fmla="*/ 30445 h 2645774"/>
                <a:gd name="connsiteX1" fmla="*/ 281584 w 1497501"/>
                <a:gd name="connsiteY1" fmla="*/ 258322 h 2645774"/>
                <a:gd name="connsiteX2" fmla="*/ 6095 w 1497501"/>
                <a:gd name="connsiteY2" fmla="*/ 648606 h 2645774"/>
                <a:gd name="connsiteX3" fmla="*/ 129184 w 1497501"/>
                <a:gd name="connsiteY3" fmla="*/ 1153672 h 2645774"/>
                <a:gd name="connsiteX4" fmla="*/ 558172 w 1497501"/>
                <a:gd name="connsiteY4" fmla="*/ 1409643 h 2645774"/>
                <a:gd name="connsiteX5" fmla="*/ 777248 w 1497501"/>
                <a:gd name="connsiteY5" fmla="*/ 1733975 h 2645774"/>
                <a:gd name="connsiteX6" fmla="*/ 830002 w 1497501"/>
                <a:gd name="connsiteY6" fmla="*/ 2125222 h 2645774"/>
                <a:gd name="connsiteX7" fmla="*/ 804361 w 1497501"/>
                <a:gd name="connsiteY7" fmla="*/ 2323803 h 2645774"/>
                <a:gd name="connsiteX8" fmla="*/ 884955 w 1497501"/>
                <a:gd name="connsiteY8" fmla="*/ 2458115 h 2645774"/>
                <a:gd name="connsiteX9" fmla="*/ 1117273 w 1497501"/>
                <a:gd name="connsiteY9" fmla="*/ 2632878 h 2645774"/>
                <a:gd name="connsiteX10" fmla="*/ 1368127 w 1497501"/>
                <a:gd name="connsiteY10" fmla="*/ 2565127 h 2645774"/>
                <a:gd name="connsiteX11" fmla="*/ 1404435 w 1497501"/>
                <a:gd name="connsiteY11" fmla="*/ 2029972 h 2645774"/>
                <a:gd name="connsiteX12" fmla="*/ 1462684 w 1497501"/>
                <a:gd name="connsiteY12" fmla="*/ 1620397 h 2645774"/>
                <a:gd name="connsiteX13" fmla="*/ 1497488 w 1497501"/>
                <a:gd name="connsiteY13" fmla="*/ 1077472 h 2645774"/>
                <a:gd name="connsiteX14" fmla="*/ 1465616 w 1497501"/>
                <a:gd name="connsiteY14" fmla="*/ 757474 h 2645774"/>
                <a:gd name="connsiteX15" fmla="*/ 1383188 w 1497501"/>
                <a:gd name="connsiteY15" fmla="*/ 470279 h 2645774"/>
                <a:gd name="connsiteX16" fmla="*/ 1210640 w 1497501"/>
                <a:gd name="connsiteY16" fmla="*/ 201413 h 2645774"/>
                <a:gd name="connsiteX17" fmla="*/ 1043584 w 1497501"/>
                <a:gd name="connsiteY17" fmla="*/ 48772 h 2645774"/>
                <a:gd name="connsiteX18" fmla="*/ 849789 w 1497501"/>
                <a:gd name="connsiteY18" fmla="*/ 1147 h 2645774"/>
                <a:gd name="connsiteX0" fmla="*/ 615694 w 1497501"/>
                <a:gd name="connsiteY0" fmla="*/ 30445 h 2633026"/>
                <a:gd name="connsiteX1" fmla="*/ 281584 w 1497501"/>
                <a:gd name="connsiteY1" fmla="*/ 258322 h 2633026"/>
                <a:gd name="connsiteX2" fmla="*/ 6095 w 1497501"/>
                <a:gd name="connsiteY2" fmla="*/ 648606 h 2633026"/>
                <a:gd name="connsiteX3" fmla="*/ 129184 w 1497501"/>
                <a:gd name="connsiteY3" fmla="*/ 1153672 h 2633026"/>
                <a:gd name="connsiteX4" fmla="*/ 558172 w 1497501"/>
                <a:gd name="connsiteY4" fmla="*/ 1409643 h 2633026"/>
                <a:gd name="connsiteX5" fmla="*/ 777248 w 1497501"/>
                <a:gd name="connsiteY5" fmla="*/ 1733975 h 2633026"/>
                <a:gd name="connsiteX6" fmla="*/ 830002 w 1497501"/>
                <a:gd name="connsiteY6" fmla="*/ 2125222 h 2633026"/>
                <a:gd name="connsiteX7" fmla="*/ 804361 w 1497501"/>
                <a:gd name="connsiteY7" fmla="*/ 2323803 h 2633026"/>
                <a:gd name="connsiteX8" fmla="*/ 884955 w 1497501"/>
                <a:gd name="connsiteY8" fmla="*/ 2458115 h 2633026"/>
                <a:gd name="connsiteX9" fmla="*/ 1117273 w 1497501"/>
                <a:gd name="connsiteY9" fmla="*/ 2632878 h 2633026"/>
                <a:gd name="connsiteX10" fmla="*/ 1336842 w 1497501"/>
                <a:gd name="connsiteY10" fmla="*/ 2478850 h 2633026"/>
                <a:gd name="connsiteX11" fmla="*/ 1404435 w 1497501"/>
                <a:gd name="connsiteY11" fmla="*/ 2029972 h 2633026"/>
                <a:gd name="connsiteX12" fmla="*/ 1462684 w 1497501"/>
                <a:gd name="connsiteY12" fmla="*/ 1620397 h 2633026"/>
                <a:gd name="connsiteX13" fmla="*/ 1497488 w 1497501"/>
                <a:gd name="connsiteY13" fmla="*/ 1077472 h 2633026"/>
                <a:gd name="connsiteX14" fmla="*/ 1465616 w 1497501"/>
                <a:gd name="connsiteY14" fmla="*/ 757474 h 2633026"/>
                <a:gd name="connsiteX15" fmla="*/ 1383188 w 1497501"/>
                <a:gd name="connsiteY15" fmla="*/ 470279 h 2633026"/>
                <a:gd name="connsiteX16" fmla="*/ 1210640 w 1497501"/>
                <a:gd name="connsiteY16" fmla="*/ 201413 h 2633026"/>
                <a:gd name="connsiteX17" fmla="*/ 1043584 w 1497501"/>
                <a:gd name="connsiteY17" fmla="*/ 48772 h 2633026"/>
                <a:gd name="connsiteX18" fmla="*/ 849789 w 1497501"/>
                <a:gd name="connsiteY18" fmla="*/ 1147 h 2633026"/>
                <a:gd name="connsiteX0" fmla="*/ 615694 w 1640830"/>
                <a:gd name="connsiteY0" fmla="*/ 30445 h 2633015"/>
                <a:gd name="connsiteX1" fmla="*/ 281584 w 1640830"/>
                <a:gd name="connsiteY1" fmla="*/ 258322 h 2633015"/>
                <a:gd name="connsiteX2" fmla="*/ 6095 w 1640830"/>
                <a:gd name="connsiteY2" fmla="*/ 648606 h 2633015"/>
                <a:gd name="connsiteX3" fmla="*/ 129184 w 1640830"/>
                <a:gd name="connsiteY3" fmla="*/ 1153672 h 2633015"/>
                <a:gd name="connsiteX4" fmla="*/ 558172 w 1640830"/>
                <a:gd name="connsiteY4" fmla="*/ 1409643 h 2633015"/>
                <a:gd name="connsiteX5" fmla="*/ 777248 w 1640830"/>
                <a:gd name="connsiteY5" fmla="*/ 1733975 h 2633015"/>
                <a:gd name="connsiteX6" fmla="*/ 830002 w 1640830"/>
                <a:gd name="connsiteY6" fmla="*/ 2125222 h 2633015"/>
                <a:gd name="connsiteX7" fmla="*/ 804361 w 1640830"/>
                <a:gd name="connsiteY7" fmla="*/ 2323803 h 2633015"/>
                <a:gd name="connsiteX8" fmla="*/ 884955 w 1640830"/>
                <a:gd name="connsiteY8" fmla="*/ 2458115 h 2633015"/>
                <a:gd name="connsiteX9" fmla="*/ 1117273 w 1640830"/>
                <a:gd name="connsiteY9" fmla="*/ 2632878 h 2633015"/>
                <a:gd name="connsiteX10" fmla="*/ 1336842 w 1640830"/>
                <a:gd name="connsiteY10" fmla="*/ 2478850 h 2633015"/>
                <a:gd name="connsiteX11" fmla="*/ 1639078 w 1640830"/>
                <a:gd name="connsiteY11" fmla="*/ 2058732 h 2633015"/>
                <a:gd name="connsiteX12" fmla="*/ 1462684 w 1640830"/>
                <a:gd name="connsiteY12" fmla="*/ 1620397 h 2633015"/>
                <a:gd name="connsiteX13" fmla="*/ 1497488 w 1640830"/>
                <a:gd name="connsiteY13" fmla="*/ 1077472 h 2633015"/>
                <a:gd name="connsiteX14" fmla="*/ 1465616 w 1640830"/>
                <a:gd name="connsiteY14" fmla="*/ 757474 h 2633015"/>
                <a:gd name="connsiteX15" fmla="*/ 1383188 w 1640830"/>
                <a:gd name="connsiteY15" fmla="*/ 470279 h 2633015"/>
                <a:gd name="connsiteX16" fmla="*/ 1210640 w 1640830"/>
                <a:gd name="connsiteY16" fmla="*/ 201413 h 2633015"/>
                <a:gd name="connsiteX17" fmla="*/ 1043584 w 1640830"/>
                <a:gd name="connsiteY17" fmla="*/ 48772 h 2633015"/>
                <a:gd name="connsiteX18" fmla="*/ 849789 w 1640830"/>
                <a:gd name="connsiteY18" fmla="*/ 1147 h 2633015"/>
                <a:gd name="connsiteX0" fmla="*/ 615694 w 1840770"/>
                <a:gd name="connsiteY0" fmla="*/ 30445 h 2633015"/>
                <a:gd name="connsiteX1" fmla="*/ 281584 w 1840770"/>
                <a:gd name="connsiteY1" fmla="*/ 258322 h 2633015"/>
                <a:gd name="connsiteX2" fmla="*/ 6095 w 1840770"/>
                <a:gd name="connsiteY2" fmla="*/ 648606 h 2633015"/>
                <a:gd name="connsiteX3" fmla="*/ 129184 w 1840770"/>
                <a:gd name="connsiteY3" fmla="*/ 1153672 h 2633015"/>
                <a:gd name="connsiteX4" fmla="*/ 558172 w 1840770"/>
                <a:gd name="connsiteY4" fmla="*/ 1409643 h 2633015"/>
                <a:gd name="connsiteX5" fmla="*/ 777248 w 1840770"/>
                <a:gd name="connsiteY5" fmla="*/ 1733975 h 2633015"/>
                <a:gd name="connsiteX6" fmla="*/ 830002 w 1840770"/>
                <a:gd name="connsiteY6" fmla="*/ 2125222 h 2633015"/>
                <a:gd name="connsiteX7" fmla="*/ 804361 w 1840770"/>
                <a:gd name="connsiteY7" fmla="*/ 2323803 h 2633015"/>
                <a:gd name="connsiteX8" fmla="*/ 884955 w 1840770"/>
                <a:gd name="connsiteY8" fmla="*/ 2458115 h 2633015"/>
                <a:gd name="connsiteX9" fmla="*/ 1117273 w 1840770"/>
                <a:gd name="connsiteY9" fmla="*/ 2632878 h 2633015"/>
                <a:gd name="connsiteX10" fmla="*/ 1336842 w 1840770"/>
                <a:gd name="connsiteY10" fmla="*/ 2478850 h 2633015"/>
                <a:gd name="connsiteX11" fmla="*/ 1639078 w 1840770"/>
                <a:gd name="connsiteY11" fmla="*/ 2058732 h 2633015"/>
                <a:gd name="connsiteX12" fmla="*/ 1838113 w 1840770"/>
                <a:gd name="connsiteY12" fmla="*/ 1591638 h 2633015"/>
                <a:gd name="connsiteX13" fmla="*/ 1497488 w 1840770"/>
                <a:gd name="connsiteY13" fmla="*/ 1077472 h 2633015"/>
                <a:gd name="connsiteX14" fmla="*/ 1465616 w 1840770"/>
                <a:gd name="connsiteY14" fmla="*/ 757474 h 2633015"/>
                <a:gd name="connsiteX15" fmla="*/ 1383188 w 1840770"/>
                <a:gd name="connsiteY15" fmla="*/ 470279 h 2633015"/>
                <a:gd name="connsiteX16" fmla="*/ 1210640 w 1840770"/>
                <a:gd name="connsiteY16" fmla="*/ 201413 h 2633015"/>
                <a:gd name="connsiteX17" fmla="*/ 1043584 w 1840770"/>
                <a:gd name="connsiteY17" fmla="*/ 48772 h 2633015"/>
                <a:gd name="connsiteX18" fmla="*/ 849789 w 1840770"/>
                <a:gd name="connsiteY18" fmla="*/ 1147 h 2633015"/>
                <a:gd name="connsiteX0" fmla="*/ 615694 w 1840308"/>
                <a:gd name="connsiteY0" fmla="*/ 30445 h 2633015"/>
                <a:gd name="connsiteX1" fmla="*/ 281584 w 1840308"/>
                <a:gd name="connsiteY1" fmla="*/ 258322 h 2633015"/>
                <a:gd name="connsiteX2" fmla="*/ 6095 w 1840308"/>
                <a:gd name="connsiteY2" fmla="*/ 648606 h 2633015"/>
                <a:gd name="connsiteX3" fmla="*/ 129184 w 1840308"/>
                <a:gd name="connsiteY3" fmla="*/ 1153672 h 2633015"/>
                <a:gd name="connsiteX4" fmla="*/ 558172 w 1840308"/>
                <a:gd name="connsiteY4" fmla="*/ 1409643 h 2633015"/>
                <a:gd name="connsiteX5" fmla="*/ 777248 w 1840308"/>
                <a:gd name="connsiteY5" fmla="*/ 1733975 h 2633015"/>
                <a:gd name="connsiteX6" fmla="*/ 830002 w 1840308"/>
                <a:gd name="connsiteY6" fmla="*/ 2125222 h 2633015"/>
                <a:gd name="connsiteX7" fmla="*/ 804361 w 1840308"/>
                <a:gd name="connsiteY7" fmla="*/ 2323803 h 2633015"/>
                <a:gd name="connsiteX8" fmla="*/ 884955 w 1840308"/>
                <a:gd name="connsiteY8" fmla="*/ 2458115 h 2633015"/>
                <a:gd name="connsiteX9" fmla="*/ 1117273 w 1840308"/>
                <a:gd name="connsiteY9" fmla="*/ 2632878 h 2633015"/>
                <a:gd name="connsiteX10" fmla="*/ 1336842 w 1840308"/>
                <a:gd name="connsiteY10" fmla="*/ 2478850 h 2633015"/>
                <a:gd name="connsiteX11" fmla="*/ 1639078 w 1840308"/>
                <a:gd name="connsiteY11" fmla="*/ 2058732 h 2633015"/>
                <a:gd name="connsiteX12" fmla="*/ 1838113 w 1840308"/>
                <a:gd name="connsiteY12" fmla="*/ 1591638 h 2633015"/>
                <a:gd name="connsiteX13" fmla="*/ 1497488 w 1840308"/>
                <a:gd name="connsiteY13" fmla="*/ 1077472 h 2633015"/>
                <a:gd name="connsiteX14" fmla="*/ 1465616 w 1840308"/>
                <a:gd name="connsiteY14" fmla="*/ 757474 h 2633015"/>
                <a:gd name="connsiteX15" fmla="*/ 1383188 w 1840308"/>
                <a:gd name="connsiteY15" fmla="*/ 470279 h 2633015"/>
                <a:gd name="connsiteX16" fmla="*/ 1210640 w 1840308"/>
                <a:gd name="connsiteY16" fmla="*/ 201413 h 2633015"/>
                <a:gd name="connsiteX17" fmla="*/ 1043584 w 1840308"/>
                <a:gd name="connsiteY17" fmla="*/ 48772 h 2633015"/>
                <a:gd name="connsiteX18" fmla="*/ 849789 w 1840308"/>
                <a:gd name="connsiteY18" fmla="*/ 1147 h 2633015"/>
                <a:gd name="connsiteX0" fmla="*/ 615694 w 1862674"/>
                <a:gd name="connsiteY0" fmla="*/ 30445 h 2633015"/>
                <a:gd name="connsiteX1" fmla="*/ 281584 w 1862674"/>
                <a:gd name="connsiteY1" fmla="*/ 258322 h 2633015"/>
                <a:gd name="connsiteX2" fmla="*/ 6095 w 1862674"/>
                <a:gd name="connsiteY2" fmla="*/ 648606 h 2633015"/>
                <a:gd name="connsiteX3" fmla="*/ 129184 w 1862674"/>
                <a:gd name="connsiteY3" fmla="*/ 1153672 h 2633015"/>
                <a:gd name="connsiteX4" fmla="*/ 558172 w 1862674"/>
                <a:gd name="connsiteY4" fmla="*/ 1409643 h 2633015"/>
                <a:gd name="connsiteX5" fmla="*/ 777248 w 1862674"/>
                <a:gd name="connsiteY5" fmla="*/ 1733975 h 2633015"/>
                <a:gd name="connsiteX6" fmla="*/ 830002 w 1862674"/>
                <a:gd name="connsiteY6" fmla="*/ 2125222 h 2633015"/>
                <a:gd name="connsiteX7" fmla="*/ 804361 w 1862674"/>
                <a:gd name="connsiteY7" fmla="*/ 2323803 h 2633015"/>
                <a:gd name="connsiteX8" fmla="*/ 884955 w 1862674"/>
                <a:gd name="connsiteY8" fmla="*/ 2458115 h 2633015"/>
                <a:gd name="connsiteX9" fmla="*/ 1117273 w 1862674"/>
                <a:gd name="connsiteY9" fmla="*/ 2632878 h 2633015"/>
                <a:gd name="connsiteX10" fmla="*/ 1336842 w 1862674"/>
                <a:gd name="connsiteY10" fmla="*/ 2478850 h 2633015"/>
                <a:gd name="connsiteX11" fmla="*/ 1639078 w 1862674"/>
                <a:gd name="connsiteY11" fmla="*/ 2058732 h 2633015"/>
                <a:gd name="connsiteX12" fmla="*/ 1838113 w 1862674"/>
                <a:gd name="connsiteY12" fmla="*/ 1591638 h 2633015"/>
                <a:gd name="connsiteX13" fmla="*/ 1818167 w 1862674"/>
                <a:gd name="connsiteY13" fmla="*/ 998384 h 2633015"/>
                <a:gd name="connsiteX14" fmla="*/ 1465616 w 1862674"/>
                <a:gd name="connsiteY14" fmla="*/ 757474 h 2633015"/>
                <a:gd name="connsiteX15" fmla="*/ 1383188 w 1862674"/>
                <a:gd name="connsiteY15" fmla="*/ 470279 h 2633015"/>
                <a:gd name="connsiteX16" fmla="*/ 1210640 w 1862674"/>
                <a:gd name="connsiteY16" fmla="*/ 201413 h 2633015"/>
                <a:gd name="connsiteX17" fmla="*/ 1043584 w 1862674"/>
                <a:gd name="connsiteY17" fmla="*/ 48772 h 2633015"/>
                <a:gd name="connsiteX18" fmla="*/ 849789 w 1862674"/>
                <a:gd name="connsiteY18" fmla="*/ 1147 h 2633015"/>
                <a:gd name="connsiteX0" fmla="*/ 615694 w 1848622"/>
                <a:gd name="connsiteY0" fmla="*/ 30445 h 2633015"/>
                <a:gd name="connsiteX1" fmla="*/ 281584 w 1848622"/>
                <a:gd name="connsiteY1" fmla="*/ 258322 h 2633015"/>
                <a:gd name="connsiteX2" fmla="*/ 6095 w 1848622"/>
                <a:gd name="connsiteY2" fmla="*/ 648606 h 2633015"/>
                <a:gd name="connsiteX3" fmla="*/ 129184 w 1848622"/>
                <a:gd name="connsiteY3" fmla="*/ 1153672 h 2633015"/>
                <a:gd name="connsiteX4" fmla="*/ 558172 w 1848622"/>
                <a:gd name="connsiteY4" fmla="*/ 1409643 h 2633015"/>
                <a:gd name="connsiteX5" fmla="*/ 777248 w 1848622"/>
                <a:gd name="connsiteY5" fmla="*/ 1733975 h 2633015"/>
                <a:gd name="connsiteX6" fmla="*/ 830002 w 1848622"/>
                <a:gd name="connsiteY6" fmla="*/ 2125222 h 2633015"/>
                <a:gd name="connsiteX7" fmla="*/ 804361 w 1848622"/>
                <a:gd name="connsiteY7" fmla="*/ 2323803 h 2633015"/>
                <a:gd name="connsiteX8" fmla="*/ 884955 w 1848622"/>
                <a:gd name="connsiteY8" fmla="*/ 2458115 h 2633015"/>
                <a:gd name="connsiteX9" fmla="*/ 1117273 w 1848622"/>
                <a:gd name="connsiteY9" fmla="*/ 2632878 h 2633015"/>
                <a:gd name="connsiteX10" fmla="*/ 1336842 w 1848622"/>
                <a:gd name="connsiteY10" fmla="*/ 2478850 h 2633015"/>
                <a:gd name="connsiteX11" fmla="*/ 1639078 w 1848622"/>
                <a:gd name="connsiteY11" fmla="*/ 2058732 h 2633015"/>
                <a:gd name="connsiteX12" fmla="*/ 1838113 w 1848622"/>
                <a:gd name="connsiteY12" fmla="*/ 1591638 h 2633015"/>
                <a:gd name="connsiteX13" fmla="*/ 1818167 w 1848622"/>
                <a:gd name="connsiteY13" fmla="*/ 998384 h 2633015"/>
                <a:gd name="connsiteX14" fmla="*/ 1794115 w 1848622"/>
                <a:gd name="connsiteY14" fmla="*/ 563349 h 2633015"/>
                <a:gd name="connsiteX15" fmla="*/ 1383188 w 1848622"/>
                <a:gd name="connsiteY15" fmla="*/ 470279 h 2633015"/>
                <a:gd name="connsiteX16" fmla="*/ 1210640 w 1848622"/>
                <a:gd name="connsiteY16" fmla="*/ 201413 h 2633015"/>
                <a:gd name="connsiteX17" fmla="*/ 1043584 w 1848622"/>
                <a:gd name="connsiteY17" fmla="*/ 48772 h 2633015"/>
                <a:gd name="connsiteX18" fmla="*/ 849789 w 1848622"/>
                <a:gd name="connsiteY18" fmla="*/ 1147 h 2633015"/>
                <a:gd name="connsiteX0" fmla="*/ 615694 w 1864273"/>
                <a:gd name="connsiteY0" fmla="*/ 30445 h 2633015"/>
                <a:gd name="connsiteX1" fmla="*/ 281584 w 1864273"/>
                <a:gd name="connsiteY1" fmla="*/ 258322 h 2633015"/>
                <a:gd name="connsiteX2" fmla="*/ 6095 w 1864273"/>
                <a:gd name="connsiteY2" fmla="*/ 648606 h 2633015"/>
                <a:gd name="connsiteX3" fmla="*/ 129184 w 1864273"/>
                <a:gd name="connsiteY3" fmla="*/ 1153672 h 2633015"/>
                <a:gd name="connsiteX4" fmla="*/ 558172 w 1864273"/>
                <a:gd name="connsiteY4" fmla="*/ 1409643 h 2633015"/>
                <a:gd name="connsiteX5" fmla="*/ 777248 w 1864273"/>
                <a:gd name="connsiteY5" fmla="*/ 1733975 h 2633015"/>
                <a:gd name="connsiteX6" fmla="*/ 830002 w 1864273"/>
                <a:gd name="connsiteY6" fmla="*/ 2125222 h 2633015"/>
                <a:gd name="connsiteX7" fmla="*/ 804361 w 1864273"/>
                <a:gd name="connsiteY7" fmla="*/ 2323803 h 2633015"/>
                <a:gd name="connsiteX8" fmla="*/ 884955 w 1864273"/>
                <a:gd name="connsiteY8" fmla="*/ 2458115 h 2633015"/>
                <a:gd name="connsiteX9" fmla="*/ 1117273 w 1864273"/>
                <a:gd name="connsiteY9" fmla="*/ 2632878 h 2633015"/>
                <a:gd name="connsiteX10" fmla="*/ 1336842 w 1864273"/>
                <a:gd name="connsiteY10" fmla="*/ 2478850 h 2633015"/>
                <a:gd name="connsiteX11" fmla="*/ 1639078 w 1864273"/>
                <a:gd name="connsiteY11" fmla="*/ 2058732 h 2633015"/>
                <a:gd name="connsiteX12" fmla="*/ 1838113 w 1864273"/>
                <a:gd name="connsiteY12" fmla="*/ 1591638 h 2633015"/>
                <a:gd name="connsiteX13" fmla="*/ 1857274 w 1864273"/>
                <a:gd name="connsiteY13" fmla="*/ 998384 h 2633015"/>
                <a:gd name="connsiteX14" fmla="*/ 1794115 w 1864273"/>
                <a:gd name="connsiteY14" fmla="*/ 563349 h 2633015"/>
                <a:gd name="connsiteX15" fmla="*/ 1383188 w 1864273"/>
                <a:gd name="connsiteY15" fmla="*/ 470279 h 2633015"/>
                <a:gd name="connsiteX16" fmla="*/ 1210640 w 1864273"/>
                <a:gd name="connsiteY16" fmla="*/ 201413 h 2633015"/>
                <a:gd name="connsiteX17" fmla="*/ 1043584 w 1864273"/>
                <a:gd name="connsiteY17" fmla="*/ 48772 h 2633015"/>
                <a:gd name="connsiteX18" fmla="*/ 849789 w 1864273"/>
                <a:gd name="connsiteY18" fmla="*/ 1147 h 2633015"/>
                <a:gd name="connsiteX0" fmla="*/ 615694 w 1864273"/>
                <a:gd name="connsiteY0" fmla="*/ 30445 h 2633015"/>
                <a:gd name="connsiteX1" fmla="*/ 281584 w 1864273"/>
                <a:gd name="connsiteY1" fmla="*/ 258322 h 2633015"/>
                <a:gd name="connsiteX2" fmla="*/ 6095 w 1864273"/>
                <a:gd name="connsiteY2" fmla="*/ 648606 h 2633015"/>
                <a:gd name="connsiteX3" fmla="*/ 129184 w 1864273"/>
                <a:gd name="connsiteY3" fmla="*/ 1153672 h 2633015"/>
                <a:gd name="connsiteX4" fmla="*/ 558172 w 1864273"/>
                <a:gd name="connsiteY4" fmla="*/ 1409643 h 2633015"/>
                <a:gd name="connsiteX5" fmla="*/ 777248 w 1864273"/>
                <a:gd name="connsiteY5" fmla="*/ 1733975 h 2633015"/>
                <a:gd name="connsiteX6" fmla="*/ 830002 w 1864273"/>
                <a:gd name="connsiteY6" fmla="*/ 2125222 h 2633015"/>
                <a:gd name="connsiteX7" fmla="*/ 804361 w 1864273"/>
                <a:gd name="connsiteY7" fmla="*/ 2323803 h 2633015"/>
                <a:gd name="connsiteX8" fmla="*/ 884955 w 1864273"/>
                <a:gd name="connsiteY8" fmla="*/ 2458115 h 2633015"/>
                <a:gd name="connsiteX9" fmla="*/ 1117273 w 1864273"/>
                <a:gd name="connsiteY9" fmla="*/ 2632878 h 2633015"/>
                <a:gd name="connsiteX10" fmla="*/ 1336842 w 1864273"/>
                <a:gd name="connsiteY10" fmla="*/ 2478850 h 2633015"/>
                <a:gd name="connsiteX11" fmla="*/ 1639078 w 1864273"/>
                <a:gd name="connsiteY11" fmla="*/ 2058732 h 2633015"/>
                <a:gd name="connsiteX12" fmla="*/ 1838113 w 1864273"/>
                <a:gd name="connsiteY12" fmla="*/ 1591638 h 2633015"/>
                <a:gd name="connsiteX13" fmla="*/ 1857274 w 1864273"/>
                <a:gd name="connsiteY13" fmla="*/ 998384 h 2633015"/>
                <a:gd name="connsiteX14" fmla="*/ 1794115 w 1864273"/>
                <a:gd name="connsiteY14" fmla="*/ 563349 h 2633015"/>
                <a:gd name="connsiteX15" fmla="*/ 1461402 w 1864273"/>
                <a:gd name="connsiteY15" fmla="*/ 405571 h 2633015"/>
                <a:gd name="connsiteX16" fmla="*/ 1210640 w 1864273"/>
                <a:gd name="connsiteY16" fmla="*/ 201413 h 2633015"/>
                <a:gd name="connsiteX17" fmla="*/ 1043584 w 1864273"/>
                <a:gd name="connsiteY17" fmla="*/ 48772 h 2633015"/>
                <a:gd name="connsiteX18" fmla="*/ 849789 w 1864273"/>
                <a:gd name="connsiteY18" fmla="*/ 1147 h 2633015"/>
                <a:gd name="connsiteX0" fmla="*/ 615694 w 1864273"/>
                <a:gd name="connsiteY0" fmla="*/ 30445 h 2633015"/>
                <a:gd name="connsiteX1" fmla="*/ 281584 w 1864273"/>
                <a:gd name="connsiteY1" fmla="*/ 258322 h 2633015"/>
                <a:gd name="connsiteX2" fmla="*/ 6095 w 1864273"/>
                <a:gd name="connsiteY2" fmla="*/ 648606 h 2633015"/>
                <a:gd name="connsiteX3" fmla="*/ 129184 w 1864273"/>
                <a:gd name="connsiteY3" fmla="*/ 1153672 h 2633015"/>
                <a:gd name="connsiteX4" fmla="*/ 558172 w 1864273"/>
                <a:gd name="connsiteY4" fmla="*/ 1409643 h 2633015"/>
                <a:gd name="connsiteX5" fmla="*/ 777248 w 1864273"/>
                <a:gd name="connsiteY5" fmla="*/ 1733975 h 2633015"/>
                <a:gd name="connsiteX6" fmla="*/ 830002 w 1864273"/>
                <a:gd name="connsiteY6" fmla="*/ 2125222 h 2633015"/>
                <a:gd name="connsiteX7" fmla="*/ 804361 w 1864273"/>
                <a:gd name="connsiteY7" fmla="*/ 2323803 h 2633015"/>
                <a:gd name="connsiteX8" fmla="*/ 884955 w 1864273"/>
                <a:gd name="connsiteY8" fmla="*/ 2458115 h 2633015"/>
                <a:gd name="connsiteX9" fmla="*/ 1117273 w 1864273"/>
                <a:gd name="connsiteY9" fmla="*/ 2632878 h 2633015"/>
                <a:gd name="connsiteX10" fmla="*/ 1336842 w 1864273"/>
                <a:gd name="connsiteY10" fmla="*/ 2478850 h 2633015"/>
                <a:gd name="connsiteX11" fmla="*/ 1639078 w 1864273"/>
                <a:gd name="connsiteY11" fmla="*/ 2058732 h 2633015"/>
                <a:gd name="connsiteX12" fmla="*/ 1838113 w 1864273"/>
                <a:gd name="connsiteY12" fmla="*/ 1591638 h 2633015"/>
                <a:gd name="connsiteX13" fmla="*/ 1857274 w 1864273"/>
                <a:gd name="connsiteY13" fmla="*/ 998384 h 2633015"/>
                <a:gd name="connsiteX14" fmla="*/ 1794115 w 1864273"/>
                <a:gd name="connsiteY14" fmla="*/ 563349 h 2633015"/>
                <a:gd name="connsiteX15" fmla="*/ 1210640 w 1864273"/>
                <a:gd name="connsiteY15" fmla="*/ 201413 h 2633015"/>
                <a:gd name="connsiteX16" fmla="*/ 1043584 w 1864273"/>
                <a:gd name="connsiteY16" fmla="*/ 48772 h 2633015"/>
                <a:gd name="connsiteX17" fmla="*/ 849789 w 1864273"/>
                <a:gd name="connsiteY17" fmla="*/ 1147 h 2633015"/>
                <a:gd name="connsiteX0" fmla="*/ 615694 w 1873993"/>
                <a:gd name="connsiteY0" fmla="*/ 30445 h 2633015"/>
                <a:gd name="connsiteX1" fmla="*/ 281584 w 1873993"/>
                <a:gd name="connsiteY1" fmla="*/ 258322 h 2633015"/>
                <a:gd name="connsiteX2" fmla="*/ 6095 w 1873993"/>
                <a:gd name="connsiteY2" fmla="*/ 648606 h 2633015"/>
                <a:gd name="connsiteX3" fmla="*/ 129184 w 1873993"/>
                <a:gd name="connsiteY3" fmla="*/ 1153672 h 2633015"/>
                <a:gd name="connsiteX4" fmla="*/ 558172 w 1873993"/>
                <a:gd name="connsiteY4" fmla="*/ 1409643 h 2633015"/>
                <a:gd name="connsiteX5" fmla="*/ 777248 w 1873993"/>
                <a:gd name="connsiteY5" fmla="*/ 1733975 h 2633015"/>
                <a:gd name="connsiteX6" fmla="*/ 830002 w 1873993"/>
                <a:gd name="connsiteY6" fmla="*/ 2125222 h 2633015"/>
                <a:gd name="connsiteX7" fmla="*/ 804361 w 1873993"/>
                <a:gd name="connsiteY7" fmla="*/ 2323803 h 2633015"/>
                <a:gd name="connsiteX8" fmla="*/ 884955 w 1873993"/>
                <a:gd name="connsiteY8" fmla="*/ 2458115 h 2633015"/>
                <a:gd name="connsiteX9" fmla="*/ 1117273 w 1873993"/>
                <a:gd name="connsiteY9" fmla="*/ 2632878 h 2633015"/>
                <a:gd name="connsiteX10" fmla="*/ 1336842 w 1873993"/>
                <a:gd name="connsiteY10" fmla="*/ 2478850 h 2633015"/>
                <a:gd name="connsiteX11" fmla="*/ 1639078 w 1873993"/>
                <a:gd name="connsiteY11" fmla="*/ 2058732 h 2633015"/>
                <a:gd name="connsiteX12" fmla="*/ 1838113 w 1873993"/>
                <a:gd name="connsiteY12" fmla="*/ 1591638 h 2633015"/>
                <a:gd name="connsiteX13" fmla="*/ 1857274 w 1873993"/>
                <a:gd name="connsiteY13" fmla="*/ 998384 h 2633015"/>
                <a:gd name="connsiteX14" fmla="*/ 1794115 w 1873993"/>
                <a:gd name="connsiteY14" fmla="*/ 563349 h 2633015"/>
                <a:gd name="connsiteX15" fmla="*/ 1043584 w 1873993"/>
                <a:gd name="connsiteY15" fmla="*/ 48772 h 2633015"/>
                <a:gd name="connsiteX16" fmla="*/ 849789 w 1873993"/>
                <a:gd name="connsiteY16" fmla="*/ 1147 h 2633015"/>
                <a:gd name="connsiteX0" fmla="*/ 615694 w 1864273"/>
                <a:gd name="connsiteY0" fmla="*/ 29405 h 2631975"/>
                <a:gd name="connsiteX1" fmla="*/ 281584 w 1864273"/>
                <a:gd name="connsiteY1" fmla="*/ 257282 h 2631975"/>
                <a:gd name="connsiteX2" fmla="*/ 6095 w 1864273"/>
                <a:gd name="connsiteY2" fmla="*/ 647566 h 2631975"/>
                <a:gd name="connsiteX3" fmla="*/ 129184 w 1864273"/>
                <a:gd name="connsiteY3" fmla="*/ 1152632 h 2631975"/>
                <a:gd name="connsiteX4" fmla="*/ 558172 w 1864273"/>
                <a:gd name="connsiteY4" fmla="*/ 1408603 h 2631975"/>
                <a:gd name="connsiteX5" fmla="*/ 777248 w 1864273"/>
                <a:gd name="connsiteY5" fmla="*/ 1732935 h 2631975"/>
                <a:gd name="connsiteX6" fmla="*/ 830002 w 1864273"/>
                <a:gd name="connsiteY6" fmla="*/ 2124182 h 2631975"/>
                <a:gd name="connsiteX7" fmla="*/ 804361 w 1864273"/>
                <a:gd name="connsiteY7" fmla="*/ 2322763 h 2631975"/>
                <a:gd name="connsiteX8" fmla="*/ 884955 w 1864273"/>
                <a:gd name="connsiteY8" fmla="*/ 2457075 h 2631975"/>
                <a:gd name="connsiteX9" fmla="*/ 1117273 w 1864273"/>
                <a:gd name="connsiteY9" fmla="*/ 2631838 h 2631975"/>
                <a:gd name="connsiteX10" fmla="*/ 1336842 w 1864273"/>
                <a:gd name="connsiteY10" fmla="*/ 2477810 h 2631975"/>
                <a:gd name="connsiteX11" fmla="*/ 1639078 w 1864273"/>
                <a:gd name="connsiteY11" fmla="*/ 2057692 h 2631975"/>
                <a:gd name="connsiteX12" fmla="*/ 1838113 w 1864273"/>
                <a:gd name="connsiteY12" fmla="*/ 1590598 h 2631975"/>
                <a:gd name="connsiteX13" fmla="*/ 1857274 w 1864273"/>
                <a:gd name="connsiteY13" fmla="*/ 997344 h 2631975"/>
                <a:gd name="connsiteX14" fmla="*/ 1794115 w 1864273"/>
                <a:gd name="connsiteY14" fmla="*/ 562309 h 2631975"/>
                <a:gd name="connsiteX15" fmla="*/ 1450298 w 1864273"/>
                <a:gd name="connsiteY15" fmla="*/ 306565 h 2631975"/>
                <a:gd name="connsiteX16" fmla="*/ 849789 w 1864273"/>
                <a:gd name="connsiteY16" fmla="*/ 107 h 2631975"/>
                <a:gd name="connsiteX0" fmla="*/ 615694 w 1864273"/>
                <a:gd name="connsiteY0" fmla="*/ 0 h 2602570"/>
                <a:gd name="connsiteX1" fmla="*/ 281584 w 1864273"/>
                <a:gd name="connsiteY1" fmla="*/ 227877 h 2602570"/>
                <a:gd name="connsiteX2" fmla="*/ 6095 w 1864273"/>
                <a:gd name="connsiteY2" fmla="*/ 618161 h 2602570"/>
                <a:gd name="connsiteX3" fmla="*/ 129184 w 1864273"/>
                <a:gd name="connsiteY3" fmla="*/ 1123227 h 2602570"/>
                <a:gd name="connsiteX4" fmla="*/ 558172 w 1864273"/>
                <a:gd name="connsiteY4" fmla="*/ 1379198 h 2602570"/>
                <a:gd name="connsiteX5" fmla="*/ 777248 w 1864273"/>
                <a:gd name="connsiteY5" fmla="*/ 1703530 h 2602570"/>
                <a:gd name="connsiteX6" fmla="*/ 830002 w 1864273"/>
                <a:gd name="connsiteY6" fmla="*/ 2094777 h 2602570"/>
                <a:gd name="connsiteX7" fmla="*/ 804361 w 1864273"/>
                <a:gd name="connsiteY7" fmla="*/ 2293358 h 2602570"/>
                <a:gd name="connsiteX8" fmla="*/ 884955 w 1864273"/>
                <a:gd name="connsiteY8" fmla="*/ 2427670 h 2602570"/>
                <a:gd name="connsiteX9" fmla="*/ 1117273 w 1864273"/>
                <a:gd name="connsiteY9" fmla="*/ 2602433 h 2602570"/>
                <a:gd name="connsiteX10" fmla="*/ 1336842 w 1864273"/>
                <a:gd name="connsiteY10" fmla="*/ 2448405 h 2602570"/>
                <a:gd name="connsiteX11" fmla="*/ 1639078 w 1864273"/>
                <a:gd name="connsiteY11" fmla="*/ 2028287 h 2602570"/>
                <a:gd name="connsiteX12" fmla="*/ 1838113 w 1864273"/>
                <a:gd name="connsiteY12" fmla="*/ 1561193 h 2602570"/>
                <a:gd name="connsiteX13" fmla="*/ 1857274 w 1864273"/>
                <a:gd name="connsiteY13" fmla="*/ 967939 h 2602570"/>
                <a:gd name="connsiteX14" fmla="*/ 1794115 w 1864273"/>
                <a:gd name="connsiteY14" fmla="*/ 532904 h 2602570"/>
                <a:gd name="connsiteX15" fmla="*/ 1450298 w 1864273"/>
                <a:gd name="connsiteY15" fmla="*/ 277160 h 2602570"/>
                <a:gd name="connsiteX16" fmla="*/ 1092253 w 1864273"/>
                <a:gd name="connsiteY16" fmla="*/ 186396 h 2602570"/>
                <a:gd name="connsiteX0" fmla="*/ 615694 w 1870813"/>
                <a:gd name="connsiteY0" fmla="*/ 0 h 2602570"/>
                <a:gd name="connsiteX1" fmla="*/ 281584 w 1870813"/>
                <a:gd name="connsiteY1" fmla="*/ 227877 h 2602570"/>
                <a:gd name="connsiteX2" fmla="*/ 6095 w 1870813"/>
                <a:gd name="connsiteY2" fmla="*/ 618161 h 2602570"/>
                <a:gd name="connsiteX3" fmla="*/ 129184 w 1870813"/>
                <a:gd name="connsiteY3" fmla="*/ 1123227 h 2602570"/>
                <a:gd name="connsiteX4" fmla="*/ 558172 w 1870813"/>
                <a:gd name="connsiteY4" fmla="*/ 1379198 h 2602570"/>
                <a:gd name="connsiteX5" fmla="*/ 777248 w 1870813"/>
                <a:gd name="connsiteY5" fmla="*/ 1703530 h 2602570"/>
                <a:gd name="connsiteX6" fmla="*/ 830002 w 1870813"/>
                <a:gd name="connsiteY6" fmla="*/ 2094777 h 2602570"/>
                <a:gd name="connsiteX7" fmla="*/ 804361 w 1870813"/>
                <a:gd name="connsiteY7" fmla="*/ 2293358 h 2602570"/>
                <a:gd name="connsiteX8" fmla="*/ 884955 w 1870813"/>
                <a:gd name="connsiteY8" fmla="*/ 2427670 h 2602570"/>
                <a:gd name="connsiteX9" fmla="*/ 1117273 w 1870813"/>
                <a:gd name="connsiteY9" fmla="*/ 2602433 h 2602570"/>
                <a:gd name="connsiteX10" fmla="*/ 1336842 w 1870813"/>
                <a:gd name="connsiteY10" fmla="*/ 2448405 h 2602570"/>
                <a:gd name="connsiteX11" fmla="*/ 1639078 w 1870813"/>
                <a:gd name="connsiteY11" fmla="*/ 2028287 h 2602570"/>
                <a:gd name="connsiteX12" fmla="*/ 1838113 w 1870813"/>
                <a:gd name="connsiteY12" fmla="*/ 1561193 h 2602570"/>
                <a:gd name="connsiteX13" fmla="*/ 1857274 w 1870813"/>
                <a:gd name="connsiteY13" fmla="*/ 967939 h 2602570"/>
                <a:gd name="connsiteX14" fmla="*/ 1794115 w 1870813"/>
                <a:gd name="connsiteY14" fmla="*/ 532904 h 2602570"/>
                <a:gd name="connsiteX15" fmla="*/ 1092253 w 1870813"/>
                <a:gd name="connsiteY15" fmla="*/ 186396 h 2602570"/>
                <a:gd name="connsiteX0" fmla="*/ 615694 w 1864273"/>
                <a:gd name="connsiteY0" fmla="*/ 0 h 2602570"/>
                <a:gd name="connsiteX1" fmla="*/ 281584 w 1864273"/>
                <a:gd name="connsiteY1" fmla="*/ 227877 h 2602570"/>
                <a:gd name="connsiteX2" fmla="*/ 6095 w 1864273"/>
                <a:gd name="connsiteY2" fmla="*/ 618161 h 2602570"/>
                <a:gd name="connsiteX3" fmla="*/ 129184 w 1864273"/>
                <a:gd name="connsiteY3" fmla="*/ 1123227 h 2602570"/>
                <a:gd name="connsiteX4" fmla="*/ 558172 w 1864273"/>
                <a:gd name="connsiteY4" fmla="*/ 1379198 h 2602570"/>
                <a:gd name="connsiteX5" fmla="*/ 777248 w 1864273"/>
                <a:gd name="connsiteY5" fmla="*/ 1703530 h 2602570"/>
                <a:gd name="connsiteX6" fmla="*/ 830002 w 1864273"/>
                <a:gd name="connsiteY6" fmla="*/ 2094777 h 2602570"/>
                <a:gd name="connsiteX7" fmla="*/ 804361 w 1864273"/>
                <a:gd name="connsiteY7" fmla="*/ 2293358 h 2602570"/>
                <a:gd name="connsiteX8" fmla="*/ 884955 w 1864273"/>
                <a:gd name="connsiteY8" fmla="*/ 2427670 h 2602570"/>
                <a:gd name="connsiteX9" fmla="*/ 1117273 w 1864273"/>
                <a:gd name="connsiteY9" fmla="*/ 2602433 h 2602570"/>
                <a:gd name="connsiteX10" fmla="*/ 1336842 w 1864273"/>
                <a:gd name="connsiteY10" fmla="*/ 2448405 h 2602570"/>
                <a:gd name="connsiteX11" fmla="*/ 1639078 w 1864273"/>
                <a:gd name="connsiteY11" fmla="*/ 2028287 h 2602570"/>
                <a:gd name="connsiteX12" fmla="*/ 1838113 w 1864273"/>
                <a:gd name="connsiteY12" fmla="*/ 1561193 h 2602570"/>
                <a:gd name="connsiteX13" fmla="*/ 1857274 w 1864273"/>
                <a:gd name="connsiteY13" fmla="*/ 967939 h 2602570"/>
                <a:gd name="connsiteX14" fmla="*/ 1794115 w 1864273"/>
                <a:gd name="connsiteY14" fmla="*/ 532904 h 2602570"/>
                <a:gd name="connsiteX15" fmla="*/ 1592824 w 1864273"/>
                <a:gd name="connsiteY15" fmla="*/ 243914 h 2602570"/>
                <a:gd name="connsiteX0" fmla="*/ 615694 w 1878766"/>
                <a:gd name="connsiteY0" fmla="*/ 0 h 2602570"/>
                <a:gd name="connsiteX1" fmla="*/ 281584 w 1878766"/>
                <a:gd name="connsiteY1" fmla="*/ 227877 h 2602570"/>
                <a:gd name="connsiteX2" fmla="*/ 6095 w 1878766"/>
                <a:gd name="connsiteY2" fmla="*/ 618161 h 2602570"/>
                <a:gd name="connsiteX3" fmla="*/ 129184 w 1878766"/>
                <a:gd name="connsiteY3" fmla="*/ 1123227 h 2602570"/>
                <a:gd name="connsiteX4" fmla="*/ 558172 w 1878766"/>
                <a:gd name="connsiteY4" fmla="*/ 1379198 h 2602570"/>
                <a:gd name="connsiteX5" fmla="*/ 777248 w 1878766"/>
                <a:gd name="connsiteY5" fmla="*/ 1703530 h 2602570"/>
                <a:gd name="connsiteX6" fmla="*/ 830002 w 1878766"/>
                <a:gd name="connsiteY6" fmla="*/ 2094777 h 2602570"/>
                <a:gd name="connsiteX7" fmla="*/ 804361 w 1878766"/>
                <a:gd name="connsiteY7" fmla="*/ 2293358 h 2602570"/>
                <a:gd name="connsiteX8" fmla="*/ 884955 w 1878766"/>
                <a:gd name="connsiteY8" fmla="*/ 2427670 h 2602570"/>
                <a:gd name="connsiteX9" fmla="*/ 1117273 w 1878766"/>
                <a:gd name="connsiteY9" fmla="*/ 2602433 h 2602570"/>
                <a:gd name="connsiteX10" fmla="*/ 1336842 w 1878766"/>
                <a:gd name="connsiteY10" fmla="*/ 2448405 h 2602570"/>
                <a:gd name="connsiteX11" fmla="*/ 1639078 w 1878766"/>
                <a:gd name="connsiteY11" fmla="*/ 2028287 h 2602570"/>
                <a:gd name="connsiteX12" fmla="*/ 1838113 w 1878766"/>
                <a:gd name="connsiteY12" fmla="*/ 1561193 h 2602570"/>
                <a:gd name="connsiteX13" fmla="*/ 1857274 w 1878766"/>
                <a:gd name="connsiteY13" fmla="*/ 967939 h 2602570"/>
                <a:gd name="connsiteX14" fmla="*/ 1592824 w 1878766"/>
                <a:gd name="connsiteY14" fmla="*/ 243914 h 2602570"/>
                <a:gd name="connsiteX0" fmla="*/ 615694 w 1867971"/>
                <a:gd name="connsiteY0" fmla="*/ 0 h 2602570"/>
                <a:gd name="connsiteX1" fmla="*/ 281584 w 1867971"/>
                <a:gd name="connsiteY1" fmla="*/ 227877 h 2602570"/>
                <a:gd name="connsiteX2" fmla="*/ 6095 w 1867971"/>
                <a:gd name="connsiteY2" fmla="*/ 618161 h 2602570"/>
                <a:gd name="connsiteX3" fmla="*/ 129184 w 1867971"/>
                <a:gd name="connsiteY3" fmla="*/ 1123227 h 2602570"/>
                <a:gd name="connsiteX4" fmla="*/ 558172 w 1867971"/>
                <a:gd name="connsiteY4" fmla="*/ 1379198 h 2602570"/>
                <a:gd name="connsiteX5" fmla="*/ 777248 w 1867971"/>
                <a:gd name="connsiteY5" fmla="*/ 1703530 h 2602570"/>
                <a:gd name="connsiteX6" fmla="*/ 830002 w 1867971"/>
                <a:gd name="connsiteY6" fmla="*/ 2094777 h 2602570"/>
                <a:gd name="connsiteX7" fmla="*/ 804361 w 1867971"/>
                <a:gd name="connsiteY7" fmla="*/ 2293358 h 2602570"/>
                <a:gd name="connsiteX8" fmla="*/ 884955 w 1867971"/>
                <a:gd name="connsiteY8" fmla="*/ 2427670 h 2602570"/>
                <a:gd name="connsiteX9" fmla="*/ 1117273 w 1867971"/>
                <a:gd name="connsiteY9" fmla="*/ 2602433 h 2602570"/>
                <a:gd name="connsiteX10" fmla="*/ 1336842 w 1867971"/>
                <a:gd name="connsiteY10" fmla="*/ 2448405 h 2602570"/>
                <a:gd name="connsiteX11" fmla="*/ 1639078 w 1867971"/>
                <a:gd name="connsiteY11" fmla="*/ 2028287 h 2602570"/>
                <a:gd name="connsiteX12" fmla="*/ 1838113 w 1867971"/>
                <a:gd name="connsiteY12" fmla="*/ 1561193 h 2602570"/>
                <a:gd name="connsiteX13" fmla="*/ 1857274 w 1867971"/>
                <a:gd name="connsiteY13" fmla="*/ 967939 h 2602570"/>
                <a:gd name="connsiteX14" fmla="*/ 1741431 w 1867971"/>
                <a:gd name="connsiteY14" fmla="*/ 509937 h 2602570"/>
                <a:gd name="connsiteX0" fmla="*/ 1663764 w 1867971"/>
                <a:gd name="connsiteY0" fmla="*/ 191964 h 2377526"/>
                <a:gd name="connsiteX1" fmla="*/ 281584 w 1867971"/>
                <a:gd name="connsiteY1" fmla="*/ 2833 h 2377526"/>
                <a:gd name="connsiteX2" fmla="*/ 6095 w 1867971"/>
                <a:gd name="connsiteY2" fmla="*/ 393117 h 2377526"/>
                <a:gd name="connsiteX3" fmla="*/ 129184 w 1867971"/>
                <a:gd name="connsiteY3" fmla="*/ 898183 h 2377526"/>
                <a:gd name="connsiteX4" fmla="*/ 558172 w 1867971"/>
                <a:gd name="connsiteY4" fmla="*/ 1154154 h 2377526"/>
                <a:gd name="connsiteX5" fmla="*/ 777248 w 1867971"/>
                <a:gd name="connsiteY5" fmla="*/ 1478486 h 2377526"/>
                <a:gd name="connsiteX6" fmla="*/ 830002 w 1867971"/>
                <a:gd name="connsiteY6" fmla="*/ 1869733 h 2377526"/>
                <a:gd name="connsiteX7" fmla="*/ 804361 w 1867971"/>
                <a:gd name="connsiteY7" fmla="*/ 2068314 h 2377526"/>
                <a:gd name="connsiteX8" fmla="*/ 884955 w 1867971"/>
                <a:gd name="connsiteY8" fmla="*/ 2202626 h 2377526"/>
                <a:gd name="connsiteX9" fmla="*/ 1117273 w 1867971"/>
                <a:gd name="connsiteY9" fmla="*/ 2377389 h 2377526"/>
                <a:gd name="connsiteX10" fmla="*/ 1336842 w 1867971"/>
                <a:gd name="connsiteY10" fmla="*/ 2223361 h 2377526"/>
                <a:gd name="connsiteX11" fmla="*/ 1639078 w 1867971"/>
                <a:gd name="connsiteY11" fmla="*/ 1803243 h 2377526"/>
                <a:gd name="connsiteX12" fmla="*/ 1838113 w 1867971"/>
                <a:gd name="connsiteY12" fmla="*/ 1336149 h 2377526"/>
                <a:gd name="connsiteX13" fmla="*/ 1857274 w 1867971"/>
                <a:gd name="connsiteY13" fmla="*/ 742895 h 2377526"/>
                <a:gd name="connsiteX14" fmla="*/ 1741431 w 1867971"/>
                <a:gd name="connsiteY14" fmla="*/ 284893 h 2377526"/>
                <a:gd name="connsiteX0" fmla="*/ 1663764 w 1867971"/>
                <a:gd name="connsiteY0" fmla="*/ 398443 h 2584005"/>
                <a:gd name="connsiteX1" fmla="*/ 807806 w 1867971"/>
                <a:gd name="connsiteY1" fmla="*/ 4605 h 2584005"/>
                <a:gd name="connsiteX2" fmla="*/ 281584 w 1867971"/>
                <a:gd name="connsiteY2" fmla="*/ 209312 h 2584005"/>
                <a:gd name="connsiteX3" fmla="*/ 6095 w 1867971"/>
                <a:gd name="connsiteY3" fmla="*/ 599596 h 2584005"/>
                <a:gd name="connsiteX4" fmla="*/ 129184 w 1867971"/>
                <a:gd name="connsiteY4" fmla="*/ 1104662 h 2584005"/>
                <a:gd name="connsiteX5" fmla="*/ 558172 w 1867971"/>
                <a:gd name="connsiteY5" fmla="*/ 1360633 h 2584005"/>
                <a:gd name="connsiteX6" fmla="*/ 777248 w 1867971"/>
                <a:gd name="connsiteY6" fmla="*/ 1684965 h 2584005"/>
                <a:gd name="connsiteX7" fmla="*/ 830002 w 1867971"/>
                <a:gd name="connsiteY7" fmla="*/ 2076212 h 2584005"/>
                <a:gd name="connsiteX8" fmla="*/ 804361 w 1867971"/>
                <a:gd name="connsiteY8" fmla="*/ 2274793 h 2584005"/>
                <a:gd name="connsiteX9" fmla="*/ 884955 w 1867971"/>
                <a:gd name="connsiteY9" fmla="*/ 2409105 h 2584005"/>
                <a:gd name="connsiteX10" fmla="*/ 1117273 w 1867971"/>
                <a:gd name="connsiteY10" fmla="*/ 2583868 h 2584005"/>
                <a:gd name="connsiteX11" fmla="*/ 1336842 w 1867971"/>
                <a:gd name="connsiteY11" fmla="*/ 2429840 h 2584005"/>
                <a:gd name="connsiteX12" fmla="*/ 1639078 w 1867971"/>
                <a:gd name="connsiteY12" fmla="*/ 2009722 h 2584005"/>
                <a:gd name="connsiteX13" fmla="*/ 1838113 w 1867971"/>
                <a:gd name="connsiteY13" fmla="*/ 1542628 h 2584005"/>
                <a:gd name="connsiteX14" fmla="*/ 1857274 w 1867971"/>
                <a:gd name="connsiteY14" fmla="*/ 949374 h 2584005"/>
                <a:gd name="connsiteX15" fmla="*/ 1741431 w 1867971"/>
                <a:gd name="connsiteY15" fmla="*/ 491372 h 2584005"/>
                <a:gd name="connsiteX0" fmla="*/ 1663764 w 1867971"/>
                <a:gd name="connsiteY0" fmla="*/ 398443 h 2584005"/>
                <a:gd name="connsiteX1" fmla="*/ 807806 w 1867971"/>
                <a:gd name="connsiteY1" fmla="*/ 4605 h 2584005"/>
                <a:gd name="connsiteX2" fmla="*/ 281584 w 1867971"/>
                <a:gd name="connsiteY2" fmla="*/ 209312 h 2584005"/>
                <a:gd name="connsiteX3" fmla="*/ 6095 w 1867971"/>
                <a:gd name="connsiteY3" fmla="*/ 599596 h 2584005"/>
                <a:gd name="connsiteX4" fmla="*/ 129184 w 1867971"/>
                <a:gd name="connsiteY4" fmla="*/ 1104662 h 2584005"/>
                <a:gd name="connsiteX5" fmla="*/ 558172 w 1867971"/>
                <a:gd name="connsiteY5" fmla="*/ 1360633 h 2584005"/>
                <a:gd name="connsiteX6" fmla="*/ 777248 w 1867971"/>
                <a:gd name="connsiteY6" fmla="*/ 1684965 h 2584005"/>
                <a:gd name="connsiteX7" fmla="*/ 830002 w 1867971"/>
                <a:gd name="connsiteY7" fmla="*/ 2076212 h 2584005"/>
                <a:gd name="connsiteX8" fmla="*/ 804361 w 1867971"/>
                <a:gd name="connsiteY8" fmla="*/ 2274793 h 2584005"/>
                <a:gd name="connsiteX9" fmla="*/ 884955 w 1867971"/>
                <a:gd name="connsiteY9" fmla="*/ 2409105 h 2584005"/>
                <a:gd name="connsiteX10" fmla="*/ 1117273 w 1867971"/>
                <a:gd name="connsiteY10" fmla="*/ 2583868 h 2584005"/>
                <a:gd name="connsiteX11" fmla="*/ 1336842 w 1867971"/>
                <a:gd name="connsiteY11" fmla="*/ 2429840 h 2584005"/>
                <a:gd name="connsiteX12" fmla="*/ 1639078 w 1867971"/>
                <a:gd name="connsiteY12" fmla="*/ 2009722 h 2584005"/>
                <a:gd name="connsiteX13" fmla="*/ 1838113 w 1867971"/>
                <a:gd name="connsiteY13" fmla="*/ 1542628 h 2584005"/>
                <a:gd name="connsiteX14" fmla="*/ 1857274 w 1867971"/>
                <a:gd name="connsiteY14" fmla="*/ 949374 h 2584005"/>
                <a:gd name="connsiteX15" fmla="*/ 1741431 w 1867971"/>
                <a:gd name="connsiteY15" fmla="*/ 491372 h 2584005"/>
                <a:gd name="connsiteX0" fmla="*/ 1663764 w 1867971"/>
                <a:gd name="connsiteY0" fmla="*/ 393838 h 2579400"/>
                <a:gd name="connsiteX1" fmla="*/ 807806 w 1867971"/>
                <a:gd name="connsiteY1" fmla="*/ 0 h 2579400"/>
                <a:gd name="connsiteX2" fmla="*/ 281584 w 1867971"/>
                <a:gd name="connsiteY2" fmla="*/ 204707 h 2579400"/>
                <a:gd name="connsiteX3" fmla="*/ 6095 w 1867971"/>
                <a:gd name="connsiteY3" fmla="*/ 594991 h 2579400"/>
                <a:gd name="connsiteX4" fmla="*/ 129184 w 1867971"/>
                <a:gd name="connsiteY4" fmla="*/ 1100057 h 2579400"/>
                <a:gd name="connsiteX5" fmla="*/ 558172 w 1867971"/>
                <a:gd name="connsiteY5" fmla="*/ 1356028 h 2579400"/>
                <a:gd name="connsiteX6" fmla="*/ 777248 w 1867971"/>
                <a:gd name="connsiteY6" fmla="*/ 1680360 h 2579400"/>
                <a:gd name="connsiteX7" fmla="*/ 830002 w 1867971"/>
                <a:gd name="connsiteY7" fmla="*/ 2071607 h 2579400"/>
                <a:gd name="connsiteX8" fmla="*/ 804361 w 1867971"/>
                <a:gd name="connsiteY8" fmla="*/ 2270188 h 2579400"/>
                <a:gd name="connsiteX9" fmla="*/ 884955 w 1867971"/>
                <a:gd name="connsiteY9" fmla="*/ 2404500 h 2579400"/>
                <a:gd name="connsiteX10" fmla="*/ 1117273 w 1867971"/>
                <a:gd name="connsiteY10" fmla="*/ 2579263 h 2579400"/>
                <a:gd name="connsiteX11" fmla="*/ 1336842 w 1867971"/>
                <a:gd name="connsiteY11" fmla="*/ 2425235 h 2579400"/>
                <a:gd name="connsiteX12" fmla="*/ 1639078 w 1867971"/>
                <a:gd name="connsiteY12" fmla="*/ 2005117 h 2579400"/>
                <a:gd name="connsiteX13" fmla="*/ 1838113 w 1867971"/>
                <a:gd name="connsiteY13" fmla="*/ 1538023 h 2579400"/>
                <a:gd name="connsiteX14" fmla="*/ 1857274 w 1867971"/>
                <a:gd name="connsiteY14" fmla="*/ 944769 h 2579400"/>
                <a:gd name="connsiteX15" fmla="*/ 1741431 w 1867971"/>
                <a:gd name="connsiteY15" fmla="*/ 486767 h 2579400"/>
                <a:gd name="connsiteX0" fmla="*/ 1663764 w 1867971"/>
                <a:gd name="connsiteY0" fmla="*/ 393838 h 2579400"/>
                <a:gd name="connsiteX1" fmla="*/ 807806 w 1867971"/>
                <a:gd name="connsiteY1" fmla="*/ 0 h 2579400"/>
                <a:gd name="connsiteX2" fmla="*/ 281584 w 1867971"/>
                <a:gd name="connsiteY2" fmla="*/ 204707 h 2579400"/>
                <a:gd name="connsiteX3" fmla="*/ 6095 w 1867971"/>
                <a:gd name="connsiteY3" fmla="*/ 594991 h 2579400"/>
                <a:gd name="connsiteX4" fmla="*/ 129184 w 1867971"/>
                <a:gd name="connsiteY4" fmla="*/ 1100057 h 2579400"/>
                <a:gd name="connsiteX5" fmla="*/ 558172 w 1867971"/>
                <a:gd name="connsiteY5" fmla="*/ 1356028 h 2579400"/>
                <a:gd name="connsiteX6" fmla="*/ 777248 w 1867971"/>
                <a:gd name="connsiteY6" fmla="*/ 1680360 h 2579400"/>
                <a:gd name="connsiteX7" fmla="*/ 830002 w 1867971"/>
                <a:gd name="connsiteY7" fmla="*/ 2071607 h 2579400"/>
                <a:gd name="connsiteX8" fmla="*/ 884955 w 1867971"/>
                <a:gd name="connsiteY8" fmla="*/ 2404500 h 2579400"/>
                <a:gd name="connsiteX9" fmla="*/ 1117273 w 1867971"/>
                <a:gd name="connsiteY9" fmla="*/ 2579263 h 2579400"/>
                <a:gd name="connsiteX10" fmla="*/ 1336842 w 1867971"/>
                <a:gd name="connsiteY10" fmla="*/ 2425235 h 2579400"/>
                <a:gd name="connsiteX11" fmla="*/ 1639078 w 1867971"/>
                <a:gd name="connsiteY11" fmla="*/ 2005117 h 2579400"/>
                <a:gd name="connsiteX12" fmla="*/ 1838113 w 1867971"/>
                <a:gd name="connsiteY12" fmla="*/ 1538023 h 2579400"/>
                <a:gd name="connsiteX13" fmla="*/ 1857274 w 1867971"/>
                <a:gd name="connsiteY13" fmla="*/ 944769 h 2579400"/>
                <a:gd name="connsiteX14" fmla="*/ 1741431 w 1867971"/>
                <a:gd name="connsiteY14" fmla="*/ 486767 h 2579400"/>
                <a:gd name="connsiteX0" fmla="*/ 1663764 w 1867971"/>
                <a:gd name="connsiteY0" fmla="*/ 393838 h 2580141"/>
                <a:gd name="connsiteX1" fmla="*/ 807806 w 1867971"/>
                <a:gd name="connsiteY1" fmla="*/ 0 h 2580141"/>
                <a:gd name="connsiteX2" fmla="*/ 281584 w 1867971"/>
                <a:gd name="connsiteY2" fmla="*/ 204707 h 2580141"/>
                <a:gd name="connsiteX3" fmla="*/ 6095 w 1867971"/>
                <a:gd name="connsiteY3" fmla="*/ 594991 h 2580141"/>
                <a:gd name="connsiteX4" fmla="*/ 129184 w 1867971"/>
                <a:gd name="connsiteY4" fmla="*/ 1100057 h 2580141"/>
                <a:gd name="connsiteX5" fmla="*/ 558172 w 1867971"/>
                <a:gd name="connsiteY5" fmla="*/ 1356028 h 2580141"/>
                <a:gd name="connsiteX6" fmla="*/ 777248 w 1867971"/>
                <a:gd name="connsiteY6" fmla="*/ 1680360 h 2580141"/>
                <a:gd name="connsiteX7" fmla="*/ 830002 w 1867971"/>
                <a:gd name="connsiteY7" fmla="*/ 2071607 h 2580141"/>
                <a:gd name="connsiteX8" fmla="*/ 947526 w 1867971"/>
                <a:gd name="connsiteY8" fmla="*/ 2368551 h 2580141"/>
                <a:gd name="connsiteX9" fmla="*/ 1117273 w 1867971"/>
                <a:gd name="connsiteY9" fmla="*/ 2579263 h 2580141"/>
                <a:gd name="connsiteX10" fmla="*/ 1336842 w 1867971"/>
                <a:gd name="connsiteY10" fmla="*/ 2425235 h 2580141"/>
                <a:gd name="connsiteX11" fmla="*/ 1639078 w 1867971"/>
                <a:gd name="connsiteY11" fmla="*/ 2005117 h 2580141"/>
                <a:gd name="connsiteX12" fmla="*/ 1838113 w 1867971"/>
                <a:gd name="connsiteY12" fmla="*/ 1538023 h 2580141"/>
                <a:gd name="connsiteX13" fmla="*/ 1857274 w 1867971"/>
                <a:gd name="connsiteY13" fmla="*/ 944769 h 2580141"/>
                <a:gd name="connsiteX14" fmla="*/ 1741431 w 1867971"/>
                <a:gd name="connsiteY14" fmla="*/ 486767 h 2580141"/>
                <a:gd name="connsiteX0" fmla="*/ 1663764 w 1867971"/>
                <a:gd name="connsiteY0" fmla="*/ 393838 h 2551764"/>
                <a:gd name="connsiteX1" fmla="*/ 807806 w 1867971"/>
                <a:gd name="connsiteY1" fmla="*/ 0 h 2551764"/>
                <a:gd name="connsiteX2" fmla="*/ 281584 w 1867971"/>
                <a:gd name="connsiteY2" fmla="*/ 204707 h 2551764"/>
                <a:gd name="connsiteX3" fmla="*/ 6095 w 1867971"/>
                <a:gd name="connsiteY3" fmla="*/ 594991 h 2551764"/>
                <a:gd name="connsiteX4" fmla="*/ 129184 w 1867971"/>
                <a:gd name="connsiteY4" fmla="*/ 1100057 h 2551764"/>
                <a:gd name="connsiteX5" fmla="*/ 558172 w 1867971"/>
                <a:gd name="connsiteY5" fmla="*/ 1356028 h 2551764"/>
                <a:gd name="connsiteX6" fmla="*/ 777248 w 1867971"/>
                <a:gd name="connsiteY6" fmla="*/ 1680360 h 2551764"/>
                <a:gd name="connsiteX7" fmla="*/ 830002 w 1867971"/>
                <a:gd name="connsiteY7" fmla="*/ 2071607 h 2551764"/>
                <a:gd name="connsiteX8" fmla="*/ 947526 w 1867971"/>
                <a:gd name="connsiteY8" fmla="*/ 2368551 h 2551764"/>
                <a:gd name="connsiteX9" fmla="*/ 1070344 w 1867971"/>
                <a:gd name="connsiteY9" fmla="*/ 2550504 h 2551764"/>
                <a:gd name="connsiteX10" fmla="*/ 1336842 w 1867971"/>
                <a:gd name="connsiteY10" fmla="*/ 2425235 h 2551764"/>
                <a:gd name="connsiteX11" fmla="*/ 1639078 w 1867971"/>
                <a:gd name="connsiteY11" fmla="*/ 2005117 h 2551764"/>
                <a:gd name="connsiteX12" fmla="*/ 1838113 w 1867971"/>
                <a:gd name="connsiteY12" fmla="*/ 1538023 h 2551764"/>
                <a:gd name="connsiteX13" fmla="*/ 1857274 w 1867971"/>
                <a:gd name="connsiteY13" fmla="*/ 944769 h 2551764"/>
                <a:gd name="connsiteX14" fmla="*/ 1741431 w 1867971"/>
                <a:gd name="connsiteY14" fmla="*/ 486767 h 2551764"/>
                <a:gd name="connsiteX0" fmla="*/ 1663764 w 1867971"/>
                <a:gd name="connsiteY0" fmla="*/ 393838 h 2608694"/>
                <a:gd name="connsiteX1" fmla="*/ 807806 w 1867971"/>
                <a:gd name="connsiteY1" fmla="*/ 0 h 2608694"/>
                <a:gd name="connsiteX2" fmla="*/ 281584 w 1867971"/>
                <a:gd name="connsiteY2" fmla="*/ 204707 h 2608694"/>
                <a:gd name="connsiteX3" fmla="*/ 6095 w 1867971"/>
                <a:gd name="connsiteY3" fmla="*/ 594991 h 2608694"/>
                <a:gd name="connsiteX4" fmla="*/ 129184 w 1867971"/>
                <a:gd name="connsiteY4" fmla="*/ 1100057 h 2608694"/>
                <a:gd name="connsiteX5" fmla="*/ 558172 w 1867971"/>
                <a:gd name="connsiteY5" fmla="*/ 1356028 h 2608694"/>
                <a:gd name="connsiteX6" fmla="*/ 777248 w 1867971"/>
                <a:gd name="connsiteY6" fmla="*/ 1680360 h 2608694"/>
                <a:gd name="connsiteX7" fmla="*/ 830002 w 1867971"/>
                <a:gd name="connsiteY7" fmla="*/ 2071607 h 2608694"/>
                <a:gd name="connsiteX8" fmla="*/ 947526 w 1867971"/>
                <a:gd name="connsiteY8" fmla="*/ 2368551 h 2608694"/>
                <a:gd name="connsiteX9" fmla="*/ 1179844 w 1867971"/>
                <a:gd name="connsiteY9" fmla="*/ 2608023 h 2608694"/>
                <a:gd name="connsiteX10" fmla="*/ 1336842 w 1867971"/>
                <a:gd name="connsiteY10" fmla="*/ 2425235 h 2608694"/>
                <a:gd name="connsiteX11" fmla="*/ 1639078 w 1867971"/>
                <a:gd name="connsiteY11" fmla="*/ 2005117 h 2608694"/>
                <a:gd name="connsiteX12" fmla="*/ 1838113 w 1867971"/>
                <a:gd name="connsiteY12" fmla="*/ 1538023 h 2608694"/>
                <a:gd name="connsiteX13" fmla="*/ 1857274 w 1867971"/>
                <a:gd name="connsiteY13" fmla="*/ 944769 h 2608694"/>
                <a:gd name="connsiteX14" fmla="*/ 1741431 w 1867971"/>
                <a:gd name="connsiteY14" fmla="*/ 486767 h 2608694"/>
                <a:gd name="connsiteX0" fmla="*/ 1663764 w 1867971"/>
                <a:gd name="connsiteY0" fmla="*/ 393838 h 2609910"/>
                <a:gd name="connsiteX1" fmla="*/ 807806 w 1867971"/>
                <a:gd name="connsiteY1" fmla="*/ 0 h 2609910"/>
                <a:gd name="connsiteX2" fmla="*/ 281584 w 1867971"/>
                <a:gd name="connsiteY2" fmla="*/ 204707 h 2609910"/>
                <a:gd name="connsiteX3" fmla="*/ 6095 w 1867971"/>
                <a:gd name="connsiteY3" fmla="*/ 594991 h 2609910"/>
                <a:gd name="connsiteX4" fmla="*/ 129184 w 1867971"/>
                <a:gd name="connsiteY4" fmla="*/ 1100057 h 2609910"/>
                <a:gd name="connsiteX5" fmla="*/ 558172 w 1867971"/>
                <a:gd name="connsiteY5" fmla="*/ 1356028 h 2609910"/>
                <a:gd name="connsiteX6" fmla="*/ 777248 w 1867971"/>
                <a:gd name="connsiteY6" fmla="*/ 1680360 h 2609910"/>
                <a:gd name="connsiteX7" fmla="*/ 830002 w 1867971"/>
                <a:gd name="connsiteY7" fmla="*/ 2071607 h 2609910"/>
                <a:gd name="connsiteX8" fmla="*/ 947526 w 1867971"/>
                <a:gd name="connsiteY8" fmla="*/ 2368551 h 2609910"/>
                <a:gd name="connsiteX9" fmla="*/ 1179844 w 1867971"/>
                <a:gd name="connsiteY9" fmla="*/ 2608023 h 2609910"/>
                <a:gd name="connsiteX10" fmla="*/ 1383771 w 1867971"/>
                <a:gd name="connsiteY10" fmla="*/ 2453994 h 2609910"/>
                <a:gd name="connsiteX11" fmla="*/ 1639078 w 1867971"/>
                <a:gd name="connsiteY11" fmla="*/ 2005117 h 2609910"/>
                <a:gd name="connsiteX12" fmla="*/ 1838113 w 1867971"/>
                <a:gd name="connsiteY12" fmla="*/ 1538023 h 2609910"/>
                <a:gd name="connsiteX13" fmla="*/ 1857274 w 1867971"/>
                <a:gd name="connsiteY13" fmla="*/ 944769 h 2609910"/>
                <a:gd name="connsiteX14" fmla="*/ 1741431 w 1867971"/>
                <a:gd name="connsiteY14" fmla="*/ 486767 h 2609910"/>
                <a:gd name="connsiteX0" fmla="*/ 1663764 w 1867971"/>
                <a:gd name="connsiteY0" fmla="*/ 393838 h 2609910"/>
                <a:gd name="connsiteX1" fmla="*/ 807806 w 1867971"/>
                <a:gd name="connsiteY1" fmla="*/ 0 h 2609910"/>
                <a:gd name="connsiteX2" fmla="*/ 281584 w 1867971"/>
                <a:gd name="connsiteY2" fmla="*/ 204707 h 2609910"/>
                <a:gd name="connsiteX3" fmla="*/ 6095 w 1867971"/>
                <a:gd name="connsiteY3" fmla="*/ 594991 h 2609910"/>
                <a:gd name="connsiteX4" fmla="*/ 129184 w 1867971"/>
                <a:gd name="connsiteY4" fmla="*/ 1100057 h 2609910"/>
                <a:gd name="connsiteX5" fmla="*/ 558172 w 1867971"/>
                <a:gd name="connsiteY5" fmla="*/ 1356028 h 2609910"/>
                <a:gd name="connsiteX6" fmla="*/ 777248 w 1867971"/>
                <a:gd name="connsiteY6" fmla="*/ 1680360 h 2609910"/>
                <a:gd name="connsiteX7" fmla="*/ 884752 w 1867971"/>
                <a:gd name="connsiteY7" fmla="*/ 2064417 h 2609910"/>
                <a:gd name="connsiteX8" fmla="*/ 947526 w 1867971"/>
                <a:gd name="connsiteY8" fmla="*/ 2368551 h 2609910"/>
                <a:gd name="connsiteX9" fmla="*/ 1179844 w 1867971"/>
                <a:gd name="connsiteY9" fmla="*/ 2608023 h 2609910"/>
                <a:gd name="connsiteX10" fmla="*/ 1383771 w 1867971"/>
                <a:gd name="connsiteY10" fmla="*/ 2453994 h 2609910"/>
                <a:gd name="connsiteX11" fmla="*/ 1639078 w 1867971"/>
                <a:gd name="connsiteY11" fmla="*/ 2005117 h 2609910"/>
                <a:gd name="connsiteX12" fmla="*/ 1838113 w 1867971"/>
                <a:gd name="connsiteY12" fmla="*/ 1538023 h 2609910"/>
                <a:gd name="connsiteX13" fmla="*/ 1857274 w 1867971"/>
                <a:gd name="connsiteY13" fmla="*/ 944769 h 2609910"/>
                <a:gd name="connsiteX14" fmla="*/ 1741431 w 1867971"/>
                <a:gd name="connsiteY14" fmla="*/ 486767 h 2609910"/>
                <a:gd name="connsiteX0" fmla="*/ 1663764 w 1867971"/>
                <a:gd name="connsiteY0" fmla="*/ 393838 h 2609910"/>
                <a:gd name="connsiteX1" fmla="*/ 807806 w 1867971"/>
                <a:gd name="connsiteY1" fmla="*/ 0 h 2609910"/>
                <a:gd name="connsiteX2" fmla="*/ 281584 w 1867971"/>
                <a:gd name="connsiteY2" fmla="*/ 204707 h 2609910"/>
                <a:gd name="connsiteX3" fmla="*/ 6095 w 1867971"/>
                <a:gd name="connsiteY3" fmla="*/ 594991 h 2609910"/>
                <a:gd name="connsiteX4" fmla="*/ 129184 w 1867971"/>
                <a:gd name="connsiteY4" fmla="*/ 1100057 h 2609910"/>
                <a:gd name="connsiteX5" fmla="*/ 558172 w 1867971"/>
                <a:gd name="connsiteY5" fmla="*/ 1356028 h 2609910"/>
                <a:gd name="connsiteX6" fmla="*/ 777248 w 1867971"/>
                <a:gd name="connsiteY6" fmla="*/ 1680360 h 2609910"/>
                <a:gd name="connsiteX7" fmla="*/ 939502 w 1867971"/>
                <a:gd name="connsiteY7" fmla="*/ 2064417 h 2609910"/>
                <a:gd name="connsiteX8" fmla="*/ 947526 w 1867971"/>
                <a:gd name="connsiteY8" fmla="*/ 2368551 h 2609910"/>
                <a:gd name="connsiteX9" fmla="*/ 1179844 w 1867971"/>
                <a:gd name="connsiteY9" fmla="*/ 2608023 h 2609910"/>
                <a:gd name="connsiteX10" fmla="*/ 1383771 w 1867971"/>
                <a:gd name="connsiteY10" fmla="*/ 2453994 h 2609910"/>
                <a:gd name="connsiteX11" fmla="*/ 1639078 w 1867971"/>
                <a:gd name="connsiteY11" fmla="*/ 2005117 h 2609910"/>
                <a:gd name="connsiteX12" fmla="*/ 1838113 w 1867971"/>
                <a:gd name="connsiteY12" fmla="*/ 1538023 h 2609910"/>
                <a:gd name="connsiteX13" fmla="*/ 1857274 w 1867971"/>
                <a:gd name="connsiteY13" fmla="*/ 944769 h 2609910"/>
                <a:gd name="connsiteX14" fmla="*/ 1741431 w 1867971"/>
                <a:gd name="connsiteY14" fmla="*/ 486767 h 2609910"/>
                <a:gd name="connsiteX0" fmla="*/ 1663764 w 1867971"/>
                <a:gd name="connsiteY0" fmla="*/ 393838 h 2609910"/>
                <a:gd name="connsiteX1" fmla="*/ 807806 w 1867971"/>
                <a:gd name="connsiteY1" fmla="*/ 0 h 2609910"/>
                <a:gd name="connsiteX2" fmla="*/ 281584 w 1867971"/>
                <a:gd name="connsiteY2" fmla="*/ 204707 h 2609910"/>
                <a:gd name="connsiteX3" fmla="*/ 6095 w 1867971"/>
                <a:gd name="connsiteY3" fmla="*/ 594991 h 2609910"/>
                <a:gd name="connsiteX4" fmla="*/ 129184 w 1867971"/>
                <a:gd name="connsiteY4" fmla="*/ 1100057 h 2609910"/>
                <a:gd name="connsiteX5" fmla="*/ 558172 w 1867971"/>
                <a:gd name="connsiteY5" fmla="*/ 1356028 h 2609910"/>
                <a:gd name="connsiteX6" fmla="*/ 878927 w 1867971"/>
                <a:gd name="connsiteY6" fmla="*/ 1637221 h 2609910"/>
                <a:gd name="connsiteX7" fmla="*/ 939502 w 1867971"/>
                <a:gd name="connsiteY7" fmla="*/ 2064417 h 2609910"/>
                <a:gd name="connsiteX8" fmla="*/ 947526 w 1867971"/>
                <a:gd name="connsiteY8" fmla="*/ 2368551 h 2609910"/>
                <a:gd name="connsiteX9" fmla="*/ 1179844 w 1867971"/>
                <a:gd name="connsiteY9" fmla="*/ 2608023 h 2609910"/>
                <a:gd name="connsiteX10" fmla="*/ 1383771 w 1867971"/>
                <a:gd name="connsiteY10" fmla="*/ 2453994 h 2609910"/>
                <a:gd name="connsiteX11" fmla="*/ 1639078 w 1867971"/>
                <a:gd name="connsiteY11" fmla="*/ 2005117 h 2609910"/>
                <a:gd name="connsiteX12" fmla="*/ 1838113 w 1867971"/>
                <a:gd name="connsiteY12" fmla="*/ 1538023 h 2609910"/>
                <a:gd name="connsiteX13" fmla="*/ 1857274 w 1867971"/>
                <a:gd name="connsiteY13" fmla="*/ 944769 h 2609910"/>
                <a:gd name="connsiteX14" fmla="*/ 1741431 w 1867971"/>
                <a:gd name="connsiteY14" fmla="*/ 486767 h 2609910"/>
                <a:gd name="connsiteX0" fmla="*/ 1663764 w 1867971"/>
                <a:gd name="connsiteY0" fmla="*/ 393838 h 2609910"/>
                <a:gd name="connsiteX1" fmla="*/ 807806 w 1867971"/>
                <a:gd name="connsiteY1" fmla="*/ 0 h 2609910"/>
                <a:gd name="connsiteX2" fmla="*/ 281584 w 1867971"/>
                <a:gd name="connsiteY2" fmla="*/ 204707 h 2609910"/>
                <a:gd name="connsiteX3" fmla="*/ 6095 w 1867971"/>
                <a:gd name="connsiteY3" fmla="*/ 594991 h 2609910"/>
                <a:gd name="connsiteX4" fmla="*/ 129184 w 1867971"/>
                <a:gd name="connsiteY4" fmla="*/ 1100057 h 2609910"/>
                <a:gd name="connsiteX5" fmla="*/ 558172 w 1867971"/>
                <a:gd name="connsiteY5" fmla="*/ 1356028 h 2609910"/>
                <a:gd name="connsiteX6" fmla="*/ 878927 w 1867971"/>
                <a:gd name="connsiteY6" fmla="*/ 1637221 h 2609910"/>
                <a:gd name="connsiteX7" fmla="*/ 908216 w 1867971"/>
                <a:gd name="connsiteY7" fmla="*/ 2042848 h 2609910"/>
                <a:gd name="connsiteX8" fmla="*/ 947526 w 1867971"/>
                <a:gd name="connsiteY8" fmla="*/ 2368551 h 2609910"/>
                <a:gd name="connsiteX9" fmla="*/ 1179844 w 1867971"/>
                <a:gd name="connsiteY9" fmla="*/ 2608023 h 2609910"/>
                <a:gd name="connsiteX10" fmla="*/ 1383771 w 1867971"/>
                <a:gd name="connsiteY10" fmla="*/ 2453994 h 2609910"/>
                <a:gd name="connsiteX11" fmla="*/ 1639078 w 1867971"/>
                <a:gd name="connsiteY11" fmla="*/ 2005117 h 2609910"/>
                <a:gd name="connsiteX12" fmla="*/ 1838113 w 1867971"/>
                <a:gd name="connsiteY12" fmla="*/ 1538023 h 2609910"/>
                <a:gd name="connsiteX13" fmla="*/ 1857274 w 1867971"/>
                <a:gd name="connsiteY13" fmla="*/ 944769 h 2609910"/>
                <a:gd name="connsiteX14" fmla="*/ 1741431 w 1867971"/>
                <a:gd name="connsiteY14" fmla="*/ 486767 h 2609910"/>
                <a:gd name="connsiteX0" fmla="*/ 1664528 w 1868735"/>
                <a:gd name="connsiteY0" fmla="*/ 393838 h 2609910"/>
                <a:gd name="connsiteX1" fmla="*/ 808570 w 1868735"/>
                <a:gd name="connsiteY1" fmla="*/ 0 h 2609910"/>
                <a:gd name="connsiteX2" fmla="*/ 282348 w 1868735"/>
                <a:gd name="connsiteY2" fmla="*/ 204707 h 2609910"/>
                <a:gd name="connsiteX3" fmla="*/ 6859 w 1868735"/>
                <a:gd name="connsiteY3" fmla="*/ 594991 h 2609910"/>
                <a:gd name="connsiteX4" fmla="*/ 129948 w 1868735"/>
                <a:gd name="connsiteY4" fmla="*/ 1100057 h 2609910"/>
                <a:gd name="connsiteX5" fmla="*/ 621508 w 1868735"/>
                <a:gd name="connsiteY5" fmla="*/ 1320079 h 2609910"/>
                <a:gd name="connsiteX6" fmla="*/ 879691 w 1868735"/>
                <a:gd name="connsiteY6" fmla="*/ 1637221 h 2609910"/>
                <a:gd name="connsiteX7" fmla="*/ 908980 w 1868735"/>
                <a:gd name="connsiteY7" fmla="*/ 2042848 h 2609910"/>
                <a:gd name="connsiteX8" fmla="*/ 948290 w 1868735"/>
                <a:gd name="connsiteY8" fmla="*/ 2368551 h 2609910"/>
                <a:gd name="connsiteX9" fmla="*/ 1180608 w 1868735"/>
                <a:gd name="connsiteY9" fmla="*/ 2608023 h 2609910"/>
                <a:gd name="connsiteX10" fmla="*/ 1384535 w 1868735"/>
                <a:gd name="connsiteY10" fmla="*/ 2453994 h 2609910"/>
                <a:gd name="connsiteX11" fmla="*/ 1639842 w 1868735"/>
                <a:gd name="connsiteY11" fmla="*/ 2005117 h 2609910"/>
                <a:gd name="connsiteX12" fmla="*/ 1838877 w 1868735"/>
                <a:gd name="connsiteY12" fmla="*/ 1538023 h 2609910"/>
                <a:gd name="connsiteX13" fmla="*/ 1858038 w 1868735"/>
                <a:gd name="connsiteY13" fmla="*/ 944769 h 2609910"/>
                <a:gd name="connsiteX14" fmla="*/ 1742195 w 1868735"/>
                <a:gd name="connsiteY14" fmla="*/ 486767 h 2609910"/>
                <a:gd name="connsiteX0" fmla="*/ 1665207 w 1869414"/>
                <a:gd name="connsiteY0" fmla="*/ 393838 h 2609910"/>
                <a:gd name="connsiteX1" fmla="*/ 809249 w 1869414"/>
                <a:gd name="connsiteY1" fmla="*/ 0 h 2609910"/>
                <a:gd name="connsiteX2" fmla="*/ 283027 w 1869414"/>
                <a:gd name="connsiteY2" fmla="*/ 204707 h 2609910"/>
                <a:gd name="connsiteX3" fmla="*/ 7538 w 1869414"/>
                <a:gd name="connsiteY3" fmla="*/ 594991 h 2609910"/>
                <a:gd name="connsiteX4" fmla="*/ 130627 w 1869414"/>
                <a:gd name="connsiteY4" fmla="*/ 1100057 h 2609910"/>
                <a:gd name="connsiteX5" fmla="*/ 669116 w 1869414"/>
                <a:gd name="connsiteY5" fmla="*/ 1312890 h 2609910"/>
                <a:gd name="connsiteX6" fmla="*/ 880370 w 1869414"/>
                <a:gd name="connsiteY6" fmla="*/ 1637221 h 2609910"/>
                <a:gd name="connsiteX7" fmla="*/ 909659 w 1869414"/>
                <a:gd name="connsiteY7" fmla="*/ 2042848 h 2609910"/>
                <a:gd name="connsiteX8" fmla="*/ 948969 w 1869414"/>
                <a:gd name="connsiteY8" fmla="*/ 2368551 h 2609910"/>
                <a:gd name="connsiteX9" fmla="*/ 1181287 w 1869414"/>
                <a:gd name="connsiteY9" fmla="*/ 2608023 h 2609910"/>
                <a:gd name="connsiteX10" fmla="*/ 1385214 w 1869414"/>
                <a:gd name="connsiteY10" fmla="*/ 2453994 h 2609910"/>
                <a:gd name="connsiteX11" fmla="*/ 1640521 w 1869414"/>
                <a:gd name="connsiteY11" fmla="*/ 2005117 h 2609910"/>
                <a:gd name="connsiteX12" fmla="*/ 1839556 w 1869414"/>
                <a:gd name="connsiteY12" fmla="*/ 1538023 h 2609910"/>
                <a:gd name="connsiteX13" fmla="*/ 1858717 w 1869414"/>
                <a:gd name="connsiteY13" fmla="*/ 944769 h 2609910"/>
                <a:gd name="connsiteX14" fmla="*/ 1742874 w 1869414"/>
                <a:gd name="connsiteY14" fmla="*/ 486767 h 2609910"/>
                <a:gd name="connsiteX0" fmla="*/ 1665208 w 1869415"/>
                <a:gd name="connsiteY0" fmla="*/ 393838 h 2609910"/>
                <a:gd name="connsiteX1" fmla="*/ 809250 w 1869415"/>
                <a:gd name="connsiteY1" fmla="*/ 0 h 2609910"/>
                <a:gd name="connsiteX2" fmla="*/ 283028 w 1869415"/>
                <a:gd name="connsiteY2" fmla="*/ 204707 h 2609910"/>
                <a:gd name="connsiteX3" fmla="*/ 7539 w 1869415"/>
                <a:gd name="connsiteY3" fmla="*/ 594991 h 2609910"/>
                <a:gd name="connsiteX4" fmla="*/ 130628 w 1869415"/>
                <a:gd name="connsiteY4" fmla="*/ 1100057 h 2609910"/>
                <a:gd name="connsiteX5" fmla="*/ 669117 w 1869415"/>
                <a:gd name="connsiteY5" fmla="*/ 1312890 h 2609910"/>
                <a:gd name="connsiteX6" fmla="*/ 872549 w 1869415"/>
                <a:gd name="connsiteY6" fmla="*/ 1680360 h 2609910"/>
                <a:gd name="connsiteX7" fmla="*/ 909660 w 1869415"/>
                <a:gd name="connsiteY7" fmla="*/ 2042848 h 2609910"/>
                <a:gd name="connsiteX8" fmla="*/ 948970 w 1869415"/>
                <a:gd name="connsiteY8" fmla="*/ 2368551 h 2609910"/>
                <a:gd name="connsiteX9" fmla="*/ 1181288 w 1869415"/>
                <a:gd name="connsiteY9" fmla="*/ 2608023 h 2609910"/>
                <a:gd name="connsiteX10" fmla="*/ 1385215 w 1869415"/>
                <a:gd name="connsiteY10" fmla="*/ 2453994 h 2609910"/>
                <a:gd name="connsiteX11" fmla="*/ 1640522 w 1869415"/>
                <a:gd name="connsiteY11" fmla="*/ 2005117 h 2609910"/>
                <a:gd name="connsiteX12" fmla="*/ 1839557 w 1869415"/>
                <a:gd name="connsiteY12" fmla="*/ 1538023 h 2609910"/>
                <a:gd name="connsiteX13" fmla="*/ 1858718 w 1869415"/>
                <a:gd name="connsiteY13" fmla="*/ 944769 h 2609910"/>
                <a:gd name="connsiteX14" fmla="*/ 1742875 w 1869415"/>
                <a:gd name="connsiteY14" fmla="*/ 486767 h 2609910"/>
                <a:gd name="connsiteX0" fmla="*/ 1659298 w 1863505"/>
                <a:gd name="connsiteY0" fmla="*/ 393838 h 2609910"/>
                <a:gd name="connsiteX1" fmla="*/ 803340 w 1863505"/>
                <a:gd name="connsiteY1" fmla="*/ 0 h 2609910"/>
                <a:gd name="connsiteX2" fmla="*/ 277118 w 1863505"/>
                <a:gd name="connsiteY2" fmla="*/ 204707 h 2609910"/>
                <a:gd name="connsiteX3" fmla="*/ 1629 w 1863505"/>
                <a:gd name="connsiteY3" fmla="*/ 594991 h 2609910"/>
                <a:gd name="connsiteX4" fmla="*/ 187289 w 1863505"/>
                <a:gd name="connsiteY4" fmla="*/ 1071298 h 2609910"/>
                <a:gd name="connsiteX5" fmla="*/ 663207 w 1863505"/>
                <a:gd name="connsiteY5" fmla="*/ 1312890 h 2609910"/>
                <a:gd name="connsiteX6" fmla="*/ 866639 w 1863505"/>
                <a:gd name="connsiteY6" fmla="*/ 1680360 h 2609910"/>
                <a:gd name="connsiteX7" fmla="*/ 903750 w 1863505"/>
                <a:gd name="connsiteY7" fmla="*/ 2042848 h 2609910"/>
                <a:gd name="connsiteX8" fmla="*/ 943060 w 1863505"/>
                <a:gd name="connsiteY8" fmla="*/ 2368551 h 2609910"/>
                <a:gd name="connsiteX9" fmla="*/ 1175378 w 1863505"/>
                <a:gd name="connsiteY9" fmla="*/ 2608023 h 2609910"/>
                <a:gd name="connsiteX10" fmla="*/ 1379305 w 1863505"/>
                <a:gd name="connsiteY10" fmla="*/ 2453994 h 2609910"/>
                <a:gd name="connsiteX11" fmla="*/ 1634612 w 1863505"/>
                <a:gd name="connsiteY11" fmla="*/ 2005117 h 2609910"/>
                <a:gd name="connsiteX12" fmla="*/ 1833647 w 1863505"/>
                <a:gd name="connsiteY12" fmla="*/ 1538023 h 2609910"/>
                <a:gd name="connsiteX13" fmla="*/ 1852808 w 1863505"/>
                <a:gd name="connsiteY13" fmla="*/ 944769 h 2609910"/>
                <a:gd name="connsiteX14" fmla="*/ 1736965 w 1863505"/>
                <a:gd name="connsiteY14" fmla="*/ 486767 h 260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3505" h="2609910">
                  <a:moveTo>
                    <a:pt x="1659298" y="393838"/>
                  </a:moveTo>
                  <a:cubicBezTo>
                    <a:pt x="1349781" y="189195"/>
                    <a:pt x="1033703" y="31522"/>
                    <a:pt x="803340" y="0"/>
                  </a:cubicBezTo>
                  <a:cubicBezTo>
                    <a:pt x="557334" y="25996"/>
                    <a:pt x="410737" y="105542"/>
                    <a:pt x="277118" y="204707"/>
                  </a:cubicBezTo>
                  <a:cubicBezTo>
                    <a:pt x="143499" y="303872"/>
                    <a:pt x="16601" y="450559"/>
                    <a:pt x="1629" y="594991"/>
                  </a:cubicBezTo>
                  <a:cubicBezTo>
                    <a:pt x="-13343" y="739423"/>
                    <a:pt x="77026" y="951648"/>
                    <a:pt x="187289" y="1071298"/>
                  </a:cubicBezTo>
                  <a:cubicBezTo>
                    <a:pt x="297552" y="1190948"/>
                    <a:pt x="549982" y="1211380"/>
                    <a:pt x="663207" y="1312890"/>
                  </a:cubicBezTo>
                  <a:cubicBezTo>
                    <a:pt x="776432" y="1414400"/>
                    <a:pt x="826549" y="1558700"/>
                    <a:pt x="866639" y="1680360"/>
                  </a:cubicBezTo>
                  <a:cubicBezTo>
                    <a:pt x="906729" y="1802020"/>
                    <a:pt x="891013" y="1928150"/>
                    <a:pt x="903750" y="2042848"/>
                  </a:cubicBezTo>
                  <a:cubicBezTo>
                    <a:pt x="916487" y="2157546"/>
                    <a:pt x="897789" y="2274355"/>
                    <a:pt x="943060" y="2368551"/>
                  </a:cubicBezTo>
                  <a:cubicBezTo>
                    <a:pt x="988331" y="2462747"/>
                    <a:pt x="1102671" y="2593783"/>
                    <a:pt x="1175378" y="2608023"/>
                  </a:cubicBezTo>
                  <a:cubicBezTo>
                    <a:pt x="1248085" y="2622263"/>
                    <a:pt x="1302766" y="2554478"/>
                    <a:pt x="1379305" y="2453994"/>
                  </a:cubicBezTo>
                  <a:cubicBezTo>
                    <a:pt x="1455844" y="2353510"/>
                    <a:pt x="1558888" y="2157779"/>
                    <a:pt x="1634612" y="2005117"/>
                  </a:cubicBezTo>
                  <a:cubicBezTo>
                    <a:pt x="1710336" y="1852455"/>
                    <a:pt x="1797281" y="1714748"/>
                    <a:pt x="1833647" y="1538023"/>
                  </a:cubicBezTo>
                  <a:cubicBezTo>
                    <a:pt x="1870013" y="1361298"/>
                    <a:pt x="1868922" y="1119978"/>
                    <a:pt x="1852808" y="944769"/>
                  </a:cubicBezTo>
                  <a:cubicBezTo>
                    <a:pt x="1836694" y="769560"/>
                    <a:pt x="1792059" y="637606"/>
                    <a:pt x="1736965" y="486767"/>
                  </a:cubicBezTo>
                </a:path>
              </a:pathLst>
            </a:custGeom>
            <a:noFill/>
            <a:ln w="63500" cap="rnd">
              <a:solidFill>
                <a:schemeClr val="accent2"/>
              </a:solidFill>
              <a:prstDash val="sysDot"/>
              <a:tailEnd type="triangle"/>
            </a:ln>
            <a:effectLst>
              <a:glow rad="101600">
                <a:schemeClr val="accent2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3B2378-3BC3-4672-8D71-7CD8B87690C3}"/>
              </a:ext>
            </a:extLst>
          </p:cNvPr>
          <p:cNvSpPr/>
          <p:nvPr/>
        </p:nvSpPr>
        <p:spPr>
          <a:xfrm>
            <a:off x="7103071" y="405280"/>
            <a:ext cx="77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つなぐ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14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73B2378-3BC3-4672-8D71-7CD8B87690C3}"/>
              </a:ext>
            </a:extLst>
          </p:cNvPr>
          <p:cNvSpPr/>
          <p:nvPr/>
        </p:nvSpPr>
        <p:spPr>
          <a:xfrm>
            <a:off x="103707" y="1390353"/>
            <a:ext cx="758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みがく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1400" dirty="0"/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F2194F84-616F-4203-BA7D-3420C230D780}"/>
              </a:ext>
            </a:extLst>
          </p:cNvPr>
          <p:cNvSpPr/>
          <p:nvPr/>
        </p:nvSpPr>
        <p:spPr>
          <a:xfrm>
            <a:off x="0" y="0"/>
            <a:ext cx="12780000" cy="324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ja-JP" altLang="en-US" sz="16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zh-CN" altLang="en-US" sz="16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大阪～堺</a:t>
            </a:r>
            <a:r>
              <a:rPr lang="ja-JP" altLang="en-US" sz="16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の取組み</a:t>
            </a:r>
            <a:endParaRPr lang="zh-CN" altLang="en-US" sz="160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1" name="正方形/長方形 190"/>
          <p:cNvSpPr/>
          <p:nvPr/>
        </p:nvSpPr>
        <p:spPr>
          <a:xfrm>
            <a:off x="7277101" y="727619"/>
            <a:ext cx="5364000" cy="244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ja-JP" altLang="en-US" sz="105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（交通ネットワークの連携）</a:t>
            </a:r>
          </a:p>
          <a:p>
            <a:pPr marL="225815" indent="-145167" algn="just"/>
            <a:r>
              <a:rPr lang="ja-JP" altLang="en-US" sz="1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○海上交通の一大ターミナルの形成（クルーズ客船の母港化、海の玄関口としての機能強化）</a:t>
            </a:r>
            <a:endParaRPr lang="en-US" altLang="ja-JP" sz="1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25815" indent="-145167" algn="just"/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○海上交通ネットワークの形成（夢洲～</a:t>
            </a:r>
            <a:r>
              <a:rPr lang="ja-JP" altLang="en-US" sz="1000" kern="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堺～関空、</a:t>
            </a:r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水の回廊・淀川、兵庫の海上アクセス構築など）</a:t>
            </a:r>
          </a:p>
          <a:p>
            <a:pPr marL="225815" indent="-145167" algn="just"/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○内陸部から臨海部への交通アクセスの向上（</a:t>
            </a:r>
            <a:r>
              <a:rPr lang="ja-JP" altLang="en-US" sz="1000" kern="100" spc="-6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夢洲</a:t>
            </a:r>
            <a:r>
              <a:rPr lang="ja-JP" altLang="en-US" sz="1000" kern="100" spc="-6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アクセスの整備、</a:t>
            </a:r>
            <a:r>
              <a:rPr lang="ja-JP" altLang="en-US" sz="1000" kern="100" spc="-6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新たな交通システム等の導入など</a:t>
            </a:r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）</a:t>
            </a:r>
          </a:p>
          <a:p>
            <a:pPr marL="225815" indent="-145167" algn="just"/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○ベイエリアの回遊性の向上（シェアサイクルの活用</a:t>
            </a:r>
            <a:r>
              <a:rPr lang="ja-JP" altLang="en-US" sz="1000" kern="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、旅客船に</a:t>
            </a:r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よる周遊など）</a:t>
            </a:r>
            <a:endParaRPr lang="en-US" altLang="ja-JP" sz="100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25815" indent="-145167" algn="just"/>
            <a:endParaRPr lang="en-US" altLang="ja-JP" sz="100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25815" indent="-225815" algn="just"/>
            <a:r>
              <a:rPr lang="ja-JP" altLang="en-US" sz="105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（ソフト・イベント連携）</a:t>
            </a:r>
            <a:endParaRPr lang="en-US" altLang="ja-JP" sz="105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25815" indent="-145167" algn="just"/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○観光連携（夢洲～堺旧港～世界遺産、大阪</a:t>
            </a:r>
            <a:r>
              <a:rPr lang="en-US" altLang="ja-JP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~</a:t>
            </a:r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堺</a:t>
            </a:r>
            <a:r>
              <a:rPr lang="en-US" altLang="ja-JP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~</a:t>
            </a:r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泉州地域の周遊ルートの構築など）</a:t>
            </a:r>
          </a:p>
          <a:p>
            <a:pPr marL="225815" indent="-145167" algn="just"/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○伝統文化を核とした連携（住吉祭、だんじり、ふとん</a:t>
            </a:r>
            <a:r>
              <a:rPr lang="ja-JP" altLang="en-US" sz="1000" kern="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太鼓</a:t>
            </a:r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等</a:t>
            </a:r>
            <a:r>
              <a:rPr lang="ja-JP" altLang="en-US" sz="1000" kern="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と</a:t>
            </a:r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連携したイベント実施など）</a:t>
            </a:r>
          </a:p>
          <a:p>
            <a:pPr marL="225815" indent="-145167" algn="just"/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○スポーツ連携（スポーツ施設を</a:t>
            </a:r>
            <a:r>
              <a:rPr lang="ja-JP" altLang="en-US" sz="1000" kern="1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活用</a:t>
            </a:r>
            <a:r>
              <a:rPr lang="ja-JP" altLang="en-US" sz="1000" kern="10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したプロ</a:t>
            </a:r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・アマの大会やイベントの実施など）</a:t>
            </a:r>
          </a:p>
          <a:p>
            <a:pPr marL="225815" indent="-145167" algn="just"/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○景観資源を活用した連携（大阪～堺の夜景クルーズ、フォトコンテストなど）</a:t>
            </a:r>
            <a:endParaRPr lang="en-US" altLang="ja-JP" sz="100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25815" indent="-145167" algn="just"/>
            <a:endParaRPr lang="en-US" altLang="ja-JP" sz="100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25815" indent="-225815" algn="just"/>
            <a:r>
              <a:rPr lang="ja-JP" altLang="en-US" sz="105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（産業連携）</a:t>
            </a:r>
            <a:endParaRPr lang="en-US" altLang="ja-JP" sz="105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25815" indent="-145167" algn="just"/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○アイデアと中小ものづくり企業とのマッチング</a:t>
            </a:r>
          </a:p>
          <a:p>
            <a:pPr marL="225815" indent="-145167" algn="just"/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○医工連携</a:t>
            </a:r>
            <a:r>
              <a:rPr lang="ja-JP" altLang="en-US" sz="1000" kern="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など、異業種間</a:t>
            </a:r>
            <a:r>
              <a:rPr lang="ja-JP" altLang="en-US" sz="100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連携の促進</a:t>
            </a:r>
          </a:p>
          <a:p>
            <a:pPr marL="225815" indent="-145167" algn="just"/>
            <a:endParaRPr lang="ja-JP" altLang="en-US" sz="100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25815" indent="-145167" algn="just"/>
            <a:endParaRPr lang="ja-JP" altLang="en-US" sz="100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5" name="正方形/長方形 194">
            <a:extLst>
              <a:ext uri="{FF2B5EF4-FFF2-40B4-BE49-F238E27FC236}">
                <a16:creationId xmlns:a16="http://schemas.microsoft.com/office/drawing/2014/main" id="{9722BFBD-EF92-4B24-8604-406660CE5C08}"/>
              </a:ext>
            </a:extLst>
          </p:cNvPr>
          <p:cNvSpPr/>
          <p:nvPr/>
        </p:nvSpPr>
        <p:spPr>
          <a:xfrm>
            <a:off x="253041" y="1682200"/>
            <a:ext cx="4103016" cy="82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r>
              <a:rPr lang="ja-JP" altLang="en-US" sz="1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（夢洲）</a:t>
            </a:r>
            <a:endParaRPr lang="en-US" altLang="ja-JP" sz="1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/>
            <a:r>
              <a:rPr lang="ja-JP" altLang="en-US" sz="10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○大阪の成長をけん引する</a:t>
            </a:r>
            <a:r>
              <a:rPr lang="en-US" altLang="ja-JP" sz="10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IR</a:t>
            </a:r>
            <a:r>
              <a:rPr lang="ja-JP" altLang="en-US" sz="10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を核とした新たな国際観光拠点の形成</a:t>
            </a:r>
            <a:endParaRPr lang="en-US" altLang="ja-JP" sz="105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/>
            <a:r>
              <a:rPr lang="ja-JP" altLang="en-US" sz="10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○大阪の成長を支える国際物流拠点の充実</a:t>
            </a:r>
            <a:endParaRPr lang="en-US" altLang="ja-JP" sz="105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/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○ベイエリアの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各地域と</a:t>
            </a:r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の連携によるさらなる経済振興・都市魅力向上</a:t>
            </a: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9722BFBD-EF92-4B24-8604-406660CE5C08}"/>
              </a:ext>
            </a:extLst>
          </p:cNvPr>
          <p:cNvSpPr/>
          <p:nvPr/>
        </p:nvSpPr>
        <p:spPr>
          <a:xfrm>
            <a:off x="222851" y="8184439"/>
            <a:ext cx="6728358" cy="13680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marL="104843" indent="-104843"/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（その他）</a:t>
            </a:r>
            <a:endParaRPr lang="en-US" altLang="ja-JP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/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○海につながる河川の舟運環境整備</a:t>
            </a:r>
            <a:endParaRPr lang="en-US" altLang="ja-JP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/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○スポーツ・レクリエーション需要に対応したまちづくり</a:t>
            </a:r>
            <a:endParaRPr lang="en-US" altLang="ja-JP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/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○ベイエリアの公共用地・公共施設の有効活用</a:t>
            </a:r>
            <a:endParaRPr lang="en-US" altLang="ja-JP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/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○成長著しいアジアとのビジネス交流・交易拠点の形成</a:t>
            </a:r>
            <a:endParaRPr lang="en-US" altLang="ja-JP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/>
            <a:r>
              <a:rPr lang="ja-JP" altLang="en-US" sz="105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○公園・緑地の活性化、みどりの保全</a:t>
            </a:r>
            <a:endParaRPr lang="en-US" altLang="ja-JP" sz="105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/>
            <a:r>
              <a:rPr lang="ja-JP" altLang="en-US" sz="105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○ウォーターフロントの豊かな魅力を活かした快適な居住空間の形成</a:t>
            </a:r>
            <a:endParaRPr lang="en-US" altLang="ja-JP" sz="105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/>
            <a:r>
              <a:rPr lang="ja-JP" altLang="en-US" sz="1050" kern="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○優れた眺望景観・夜間景観の創出、海から見える魅力的なまちなみ形成</a:t>
            </a:r>
            <a:endParaRPr lang="en-US" altLang="ja-JP" sz="1050" kern="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8" name="正方形/長方形 207">
            <a:extLst>
              <a:ext uri="{FF2B5EF4-FFF2-40B4-BE49-F238E27FC236}">
                <a16:creationId xmlns:a16="http://schemas.microsoft.com/office/drawing/2014/main" id="{9722BFBD-EF92-4B24-8604-406660CE5C08}"/>
              </a:ext>
            </a:extLst>
          </p:cNvPr>
          <p:cNvSpPr/>
          <p:nvPr/>
        </p:nvSpPr>
        <p:spPr>
          <a:xfrm>
            <a:off x="236222" y="1677765"/>
            <a:ext cx="6714987" cy="1584000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marL="104843" indent="-104843"/>
            <a:endParaRPr lang="en-US" altLang="ja-JP" sz="93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7" name="直線コネクタ 6"/>
          <p:cNvCxnSpPr>
            <a:stCxn id="208" idx="3"/>
            <a:endCxn id="319" idx="2"/>
          </p:cNvCxnSpPr>
          <p:nvPr/>
        </p:nvCxnSpPr>
        <p:spPr>
          <a:xfrm>
            <a:off x="6951209" y="2469765"/>
            <a:ext cx="1493490" cy="3278314"/>
          </a:xfrm>
          <a:prstGeom prst="curvedConnector3">
            <a:avLst>
              <a:gd name="adj1" fmla="val 24489"/>
            </a:avLst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>
            <a:endCxn id="230" idx="2"/>
          </p:cNvCxnSpPr>
          <p:nvPr/>
        </p:nvCxnSpPr>
        <p:spPr>
          <a:xfrm>
            <a:off x="6951209" y="4417435"/>
            <a:ext cx="3046936" cy="3311954"/>
          </a:xfrm>
          <a:prstGeom prst="curvedConnector3">
            <a:avLst>
              <a:gd name="adj1" fmla="val 9510"/>
            </a:avLst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>
            <a:stCxn id="481" idx="3"/>
            <a:endCxn id="229" idx="2"/>
          </p:cNvCxnSpPr>
          <p:nvPr/>
        </p:nvCxnSpPr>
        <p:spPr>
          <a:xfrm>
            <a:off x="6956806" y="6849119"/>
            <a:ext cx="3843399" cy="1520742"/>
          </a:xfrm>
          <a:prstGeom prst="curvedConnector3">
            <a:avLst>
              <a:gd name="adj1" fmla="val 7622"/>
            </a:avLst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2" name="グループ化 341"/>
          <p:cNvGrpSpPr>
            <a:grpSpLocks noChangeAspect="1"/>
          </p:cNvGrpSpPr>
          <p:nvPr/>
        </p:nvGrpSpPr>
        <p:grpSpPr>
          <a:xfrm>
            <a:off x="368403" y="2496836"/>
            <a:ext cx="4195436" cy="757344"/>
            <a:chOff x="-3812758" y="1608333"/>
            <a:chExt cx="5119838" cy="924213"/>
          </a:xfrm>
        </p:grpSpPr>
        <p:pic>
          <p:nvPicPr>
            <p:cNvPr id="339" name="図 33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812758" y="1608334"/>
              <a:ext cx="1543934" cy="924212"/>
            </a:xfrm>
            <a:prstGeom prst="rect">
              <a:avLst/>
            </a:prstGeom>
          </p:spPr>
        </p:pic>
        <p:pic>
          <p:nvPicPr>
            <p:cNvPr id="340" name="図 33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76778" y="1608333"/>
              <a:ext cx="1634144" cy="924211"/>
            </a:xfrm>
            <a:prstGeom prst="rect">
              <a:avLst/>
            </a:prstGeom>
          </p:spPr>
        </p:pic>
        <p:pic>
          <p:nvPicPr>
            <p:cNvPr id="341" name="図 34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45076" y="1622956"/>
              <a:ext cx="1952156" cy="885832"/>
            </a:xfrm>
            <a:prstGeom prst="rect">
              <a:avLst/>
            </a:prstGeom>
          </p:spPr>
        </p:pic>
      </p:grpSp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818" y="8329847"/>
            <a:ext cx="1908697" cy="1077185"/>
          </a:xfrm>
          <a:prstGeom prst="rect">
            <a:avLst/>
          </a:prstGeom>
        </p:spPr>
      </p:pic>
      <p:sp>
        <p:nvSpPr>
          <p:cNvPr id="294" name="正方形/長方形 293"/>
          <p:cNvSpPr/>
          <p:nvPr/>
        </p:nvSpPr>
        <p:spPr>
          <a:xfrm>
            <a:off x="196875" y="350469"/>
            <a:ext cx="6740881" cy="1061829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「海の玄関口」として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、最先端の技術を活かして、歴史</a:t>
            </a:r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・文化資源、豊かな観光資源等の良質なストックを連携・活用し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　内陸部</a:t>
            </a:r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各拠点とベイエリアが一体となった国際観光・交流拠点を形成するとともに、海辺のレクリエーション拠点として魅力のあるウォーターフロントを形成。あわせて、地域や企業の立地ニーズに対応した適切な土地利用を誘導し、産業・業務機能の強化を図る。</a:t>
            </a:r>
            <a:endParaRPr kumimoji="1" lang="en-US" altLang="ja-JP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just"/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さらに、ベイエリア内の回遊性の向上や他の地域の多様な資源と連携し、広域的につなぐ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取組み</a:t>
            </a:r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を進めることで、大阪広域ベイエリアの活性化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る。</a:t>
            </a:r>
            <a:endParaRPr kumimoji="1" lang="en-US" altLang="ja-JP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1" name="正方形/長方形 280"/>
          <p:cNvSpPr/>
          <p:nvPr/>
        </p:nvSpPr>
        <p:spPr>
          <a:xfrm>
            <a:off x="10138654" y="3428422"/>
            <a:ext cx="776175" cy="200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706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なにわ自転車道</a:t>
            </a:r>
            <a:endParaRPr kumimoji="1" lang="en-US" altLang="ja-JP" sz="706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2" name="フリーフォーム 281"/>
          <p:cNvSpPr/>
          <p:nvPr/>
        </p:nvSpPr>
        <p:spPr>
          <a:xfrm>
            <a:off x="10448519" y="3289393"/>
            <a:ext cx="527619" cy="501391"/>
          </a:xfrm>
          <a:custGeom>
            <a:avLst/>
            <a:gdLst>
              <a:gd name="connsiteX0" fmla="*/ 0 w 502920"/>
              <a:gd name="connsiteY0" fmla="*/ 472440 h 472440"/>
              <a:gd name="connsiteX1" fmla="*/ 83820 w 502920"/>
              <a:gd name="connsiteY1" fmla="*/ 411480 h 472440"/>
              <a:gd name="connsiteX2" fmla="*/ 182880 w 502920"/>
              <a:gd name="connsiteY2" fmla="*/ 381000 h 472440"/>
              <a:gd name="connsiteX3" fmla="*/ 251460 w 502920"/>
              <a:gd name="connsiteY3" fmla="*/ 381000 h 472440"/>
              <a:gd name="connsiteX4" fmla="*/ 350520 w 502920"/>
              <a:gd name="connsiteY4" fmla="*/ 342900 h 472440"/>
              <a:gd name="connsiteX5" fmla="*/ 426720 w 502920"/>
              <a:gd name="connsiteY5" fmla="*/ 281940 h 472440"/>
              <a:gd name="connsiteX6" fmla="*/ 464820 w 502920"/>
              <a:gd name="connsiteY6" fmla="*/ 220980 h 472440"/>
              <a:gd name="connsiteX7" fmla="*/ 487680 w 502920"/>
              <a:gd name="connsiteY7" fmla="*/ 144780 h 472440"/>
              <a:gd name="connsiteX8" fmla="*/ 502920 w 502920"/>
              <a:gd name="connsiteY8" fmla="*/ 99060 h 472440"/>
              <a:gd name="connsiteX9" fmla="*/ 502920 w 502920"/>
              <a:gd name="connsiteY9" fmla="*/ 38100 h 472440"/>
              <a:gd name="connsiteX10" fmla="*/ 495300 w 502920"/>
              <a:gd name="connsiteY10" fmla="*/ 0 h 472440"/>
              <a:gd name="connsiteX0" fmla="*/ 0 w 502920"/>
              <a:gd name="connsiteY0" fmla="*/ 472440 h 472440"/>
              <a:gd name="connsiteX1" fmla="*/ 83820 w 502920"/>
              <a:gd name="connsiteY1" fmla="*/ 411480 h 472440"/>
              <a:gd name="connsiteX2" fmla="*/ 251460 w 502920"/>
              <a:gd name="connsiteY2" fmla="*/ 381000 h 472440"/>
              <a:gd name="connsiteX3" fmla="*/ 350520 w 502920"/>
              <a:gd name="connsiteY3" fmla="*/ 342900 h 472440"/>
              <a:gd name="connsiteX4" fmla="*/ 426720 w 502920"/>
              <a:gd name="connsiteY4" fmla="*/ 281940 h 472440"/>
              <a:gd name="connsiteX5" fmla="*/ 464820 w 502920"/>
              <a:gd name="connsiteY5" fmla="*/ 220980 h 472440"/>
              <a:gd name="connsiteX6" fmla="*/ 487680 w 502920"/>
              <a:gd name="connsiteY6" fmla="*/ 144780 h 472440"/>
              <a:gd name="connsiteX7" fmla="*/ 502920 w 502920"/>
              <a:gd name="connsiteY7" fmla="*/ 99060 h 472440"/>
              <a:gd name="connsiteX8" fmla="*/ 502920 w 502920"/>
              <a:gd name="connsiteY8" fmla="*/ 38100 h 472440"/>
              <a:gd name="connsiteX9" fmla="*/ 495300 w 502920"/>
              <a:gd name="connsiteY9" fmla="*/ 0 h 472440"/>
              <a:gd name="connsiteX0" fmla="*/ 0 w 502920"/>
              <a:gd name="connsiteY0" fmla="*/ 472440 h 472440"/>
              <a:gd name="connsiteX1" fmla="*/ 83820 w 502920"/>
              <a:gd name="connsiteY1" fmla="*/ 411480 h 472440"/>
              <a:gd name="connsiteX2" fmla="*/ 251460 w 502920"/>
              <a:gd name="connsiteY2" fmla="*/ 381000 h 472440"/>
              <a:gd name="connsiteX3" fmla="*/ 350520 w 502920"/>
              <a:gd name="connsiteY3" fmla="*/ 342900 h 472440"/>
              <a:gd name="connsiteX4" fmla="*/ 426720 w 502920"/>
              <a:gd name="connsiteY4" fmla="*/ 281940 h 472440"/>
              <a:gd name="connsiteX5" fmla="*/ 464820 w 502920"/>
              <a:gd name="connsiteY5" fmla="*/ 220980 h 472440"/>
              <a:gd name="connsiteX6" fmla="*/ 487680 w 502920"/>
              <a:gd name="connsiteY6" fmla="*/ 144780 h 472440"/>
              <a:gd name="connsiteX7" fmla="*/ 502920 w 502920"/>
              <a:gd name="connsiteY7" fmla="*/ 38100 h 472440"/>
              <a:gd name="connsiteX8" fmla="*/ 495300 w 502920"/>
              <a:gd name="connsiteY8" fmla="*/ 0 h 472440"/>
              <a:gd name="connsiteX0" fmla="*/ 0 w 502920"/>
              <a:gd name="connsiteY0" fmla="*/ 434340 h 434340"/>
              <a:gd name="connsiteX1" fmla="*/ 83820 w 502920"/>
              <a:gd name="connsiteY1" fmla="*/ 373380 h 434340"/>
              <a:gd name="connsiteX2" fmla="*/ 251460 w 502920"/>
              <a:gd name="connsiteY2" fmla="*/ 342900 h 434340"/>
              <a:gd name="connsiteX3" fmla="*/ 350520 w 502920"/>
              <a:gd name="connsiteY3" fmla="*/ 304800 h 434340"/>
              <a:gd name="connsiteX4" fmla="*/ 426720 w 502920"/>
              <a:gd name="connsiteY4" fmla="*/ 243840 h 434340"/>
              <a:gd name="connsiteX5" fmla="*/ 464820 w 502920"/>
              <a:gd name="connsiteY5" fmla="*/ 182880 h 434340"/>
              <a:gd name="connsiteX6" fmla="*/ 487680 w 502920"/>
              <a:gd name="connsiteY6" fmla="*/ 106680 h 434340"/>
              <a:gd name="connsiteX7" fmla="*/ 502920 w 502920"/>
              <a:gd name="connsiteY7" fmla="*/ 0 h 434340"/>
              <a:gd name="connsiteX0" fmla="*/ 0 w 502920"/>
              <a:gd name="connsiteY0" fmla="*/ 477920 h 477920"/>
              <a:gd name="connsiteX1" fmla="*/ 83820 w 502920"/>
              <a:gd name="connsiteY1" fmla="*/ 416960 h 477920"/>
              <a:gd name="connsiteX2" fmla="*/ 251460 w 502920"/>
              <a:gd name="connsiteY2" fmla="*/ 386480 h 477920"/>
              <a:gd name="connsiteX3" fmla="*/ 350520 w 502920"/>
              <a:gd name="connsiteY3" fmla="*/ 348380 h 477920"/>
              <a:gd name="connsiteX4" fmla="*/ 426720 w 502920"/>
              <a:gd name="connsiteY4" fmla="*/ 287420 h 477920"/>
              <a:gd name="connsiteX5" fmla="*/ 464820 w 502920"/>
              <a:gd name="connsiteY5" fmla="*/ 226460 h 477920"/>
              <a:gd name="connsiteX6" fmla="*/ 487680 w 502920"/>
              <a:gd name="connsiteY6" fmla="*/ 150260 h 477920"/>
              <a:gd name="connsiteX7" fmla="*/ 502920 w 502920"/>
              <a:gd name="connsiteY7" fmla="*/ 0 h 477920"/>
              <a:gd name="connsiteX0" fmla="*/ 0 w 502920"/>
              <a:gd name="connsiteY0" fmla="*/ 477920 h 477920"/>
              <a:gd name="connsiteX1" fmla="*/ 83820 w 502920"/>
              <a:gd name="connsiteY1" fmla="*/ 416960 h 477920"/>
              <a:gd name="connsiteX2" fmla="*/ 251460 w 502920"/>
              <a:gd name="connsiteY2" fmla="*/ 386480 h 477920"/>
              <a:gd name="connsiteX3" fmla="*/ 350520 w 502920"/>
              <a:gd name="connsiteY3" fmla="*/ 348380 h 477920"/>
              <a:gd name="connsiteX4" fmla="*/ 426720 w 502920"/>
              <a:gd name="connsiteY4" fmla="*/ 287420 h 477920"/>
              <a:gd name="connsiteX5" fmla="*/ 464820 w 502920"/>
              <a:gd name="connsiteY5" fmla="*/ 226460 h 477920"/>
              <a:gd name="connsiteX6" fmla="*/ 502207 w 502920"/>
              <a:gd name="connsiteY6" fmla="*/ 113943 h 477920"/>
              <a:gd name="connsiteX7" fmla="*/ 502920 w 502920"/>
              <a:gd name="connsiteY7" fmla="*/ 0 h 477920"/>
              <a:gd name="connsiteX0" fmla="*/ 0 w 502920"/>
              <a:gd name="connsiteY0" fmla="*/ 477920 h 477920"/>
              <a:gd name="connsiteX1" fmla="*/ 83820 w 502920"/>
              <a:gd name="connsiteY1" fmla="*/ 416960 h 477920"/>
              <a:gd name="connsiteX2" fmla="*/ 251460 w 502920"/>
              <a:gd name="connsiteY2" fmla="*/ 386480 h 477920"/>
              <a:gd name="connsiteX3" fmla="*/ 350520 w 502920"/>
              <a:gd name="connsiteY3" fmla="*/ 348380 h 477920"/>
              <a:gd name="connsiteX4" fmla="*/ 426720 w 502920"/>
              <a:gd name="connsiteY4" fmla="*/ 287420 h 477920"/>
              <a:gd name="connsiteX5" fmla="*/ 479347 w 502920"/>
              <a:gd name="connsiteY5" fmla="*/ 211934 h 477920"/>
              <a:gd name="connsiteX6" fmla="*/ 502207 w 502920"/>
              <a:gd name="connsiteY6" fmla="*/ 113943 h 477920"/>
              <a:gd name="connsiteX7" fmla="*/ 502920 w 502920"/>
              <a:gd name="connsiteY7" fmla="*/ 0 h 477920"/>
              <a:gd name="connsiteX0" fmla="*/ 0 w 502920"/>
              <a:gd name="connsiteY0" fmla="*/ 477920 h 477920"/>
              <a:gd name="connsiteX1" fmla="*/ 83820 w 502920"/>
              <a:gd name="connsiteY1" fmla="*/ 416960 h 477920"/>
              <a:gd name="connsiteX2" fmla="*/ 236934 w 502920"/>
              <a:gd name="connsiteY2" fmla="*/ 371953 h 477920"/>
              <a:gd name="connsiteX3" fmla="*/ 350520 w 502920"/>
              <a:gd name="connsiteY3" fmla="*/ 348380 h 477920"/>
              <a:gd name="connsiteX4" fmla="*/ 426720 w 502920"/>
              <a:gd name="connsiteY4" fmla="*/ 287420 h 477920"/>
              <a:gd name="connsiteX5" fmla="*/ 479347 w 502920"/>
              <a:gd name="connsiteY5" fmla="*/ 211934 h 477920"/>
              <a:gd name="connsiteX6" fmla="*/ 502207 w 502920"/>
              <a:gd name="connsiteY6" fmla="*/ 113943 h 477920"/>
              <a:gd name="connsiteX7" fmla="*/ 502920 w 502920"/>
              <a:gd name="connsiteY7" fmla="*/ 0 h 47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920" h="477920">
                <a:moveTo>
                  <a:pt x="0" y="477920"/>
                </a:moveTo>
                <a:lnTo>
                  <a:pt x="83820" y="416960"/>
                </a:lnTo>
                <a:lnTo>
                  <a:pt x="236934" y="371953"/>
                </a:lnTo>
                <a:lnTo>
                  <a:pt x="350520" y="348380"/>
                </a:lnTo>
                <a:lnTo>
                  <a:pt x="426720" y="287420"/>
                </a:lnTo>
                <a:lnTo>
                  <a:pt x="479347" y="211934"/>
                </a:lnTo>
                <a:lnTo>
                  <a:pt x="502207" y="113943"/>
                </a:lnTo>
                <a:cubicBezTo>
                  <a:pt x="502445" y="75962"/>
                  <a:pt x="502682" y="37981"/>
                  <a:pt x="502920" y="0"/>
                </a:cubicBezTo>
              </a:path>
            </a:pathLst>
          </a:custGeom>
          <a:noFill/>
          <a:ln w="63500" cap="rnd" cmpd="dbl">
            <a:solidFill>
              <a:schemeClr val="accent2"/>
            </a:solidFill>
            <a:prstDash val="solid"/>
            <a:headEnd type="triangle"/>
          </a:ln>
          <a:effectLst>
            <a:glow rad="63500">
              <a:schemeClr val="accent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楕円 297"/>
          <p:cNvSpPr/>
          <p:nvPr/>
        </p:nvSpPr>
        <p:spPr>
          <a:xfrm>
            <a:off x="9873011" y="6133240"/>
            <a:ext cx="88219" cy="88218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 contourW="12700">
            <a:bevelT w="38100" h="381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334" name="テキスト ボックス 96"/>
          <p:cNvSpPr txBox="1">
            <a:spLocks noChangeAspect="1"/>
          </p:cNvSpPr>
          <p:nvPr/>
        </p:nvSpPr>
        <p:spPr>
          <a:xfrm>
            <a:off x="9955512" y="6095413"/>
            <a:ext cx="739483" cy="216396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ja-JP"/>
            </a:defPPr>
            <a:lvl1pPr marL="0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732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46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19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930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661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39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125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857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600" b="1" dirty="0" smtClean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NITE</a:t>
            </a:r>
          </a:p>
          <a:p>
            <a:r>
              <a:rPr lang="ja-JP" altLang="en-US" sz="400" b="1" dirty="0" smtClean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zh-TW" altLang="en-US" sz="4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製品評価技術基盤</a:t>
            </a:r>
            <a:r>
              <a:rPr lang="zh-TW" altLang="en-US" sz="400" b="1" dirty="0" smtClean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機構</a:t>
            </a:r>
            <a:r>
              <a:rPr lang="ja-JP" altLang="en-US" sz="400" b="1" dirty="0" smtClean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sz="400" b="1" dirty="0">
              <a:solidFill>
                <a:prstClr val="black"/>
              </a:solidFill>
              <a:effectLst>
                <a:glow rad="139700">
                  <a:schemeClr val="bg1"/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35" name="楕円 334"/>
          <p:cNvSpPr/>
          <p:nvPr/>
        </p:nvSpPr>
        <p:spPr>
          <a:xfrm>
            <a:off x="9873700" y="6326850"/>
            <a:ext cx="88219" cy="88218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 contourW="12700">
            <a:bevelT w="38100" h="381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336" name="テキスト ボックス 96"/>
          <p:cNvSpPr txBox="1">
            <a:spLocks noChangeAspect="1"/>
          </p:cNvSpPr>
          <p:nvPr/>
        </p:nvSpPr>
        <p:spPr>
          <a:xfrm>
            <a:off x="9964312" y="6303549"/>
            <a:ext cx="658923" cy="129838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ja-JP"/>
            </a:defPPr>
            <a:lvl1pPr marL="0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732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46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19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930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661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39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125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857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600" b="1" dirty="0" smtClean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インテックス大阪</a:t>
            </a:r>
            <a:endParaRPr lang="en-US" altLang="ja-JP" sz="600" b="1" dirty="0">
              <a:solidFill>
                <a:prstClr val="black"/>
              </a:solidFill>
              <a:effectLst>
                <a:glow rad="139700">
                  <a:schemeClr val="bg1"/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337" name="直線コネクタ 336"/>
          <p:cNvCxnSpPr/>
          <p:nvPr/>
        </p:nvCxnSpPr>
        <p:spPr>
          <a:xfrm>
            <a:off x="7799402" y="7014769"/>
            <a:ext cx="657319" cy="1467304"/>
          </a:xfrm>
          <a:prstGeom prst="line">
            <a:avLst/>
          </a:prstGeom>
          <a:ln w="127000" cap="rnd">
            <a:solidFill>
              <a:srgbClr val="FFFF00">
                <a:alpha val="65000"/>
              </a:srgbClr>
            </a:solidFill>
            <a:prstDash val="sysDot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直線コネクタ 337"/>
          <p:cNvCxnSpPr/>
          <p:nvPr/>
        </p:nvCxnSpPr>
        <p:spPr>
          <a:xfrm flipV="1">
            <a:off x="9653395" y="7922631"/>
            <a:ext cx="495595" cy="140101"/>
          </a:xfrm>
          <a:prstGeom prst="line">
            <a:avLst/>
          </a:prstGeom>
          <a:ln w="63500" cap="rnd">
            <a:solidFill>
              <a:srgbClr val="FFFF00">
                <a:alpha val="65000"/>
              </a:srgbClr>
            </a:solidFill>
            <a:prstDash val="sysDot"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直線コネクタ 342"/>
          <p:cNvCxnSpPr/>
          <p:nvPr/>
        </p:nvCxnSpPr>
        <p:spPr>
          <a:xfrm flipH="1" flipV="1">
            <a:off x="10333740" y="7088042"/>
            <a:ext cx="164242" cy="465248"/>
          </a:xfrm>
          <a:prstGeom prst="line">
            <a:avLst/>
          </a:prstGeom>
          <a:ln w="63500" cap="rnd">
            <a:solidFill>
              <a:srgbClr val="FFFF00">
                <a:alpha val="65000"/>
              </a:srgbClr>
            </a:solidFill>
            <a:prstDash val="sysDot"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8" name="グループ化 367"/>
          <p:cNvGrpSpPr/>
          <p:nvPr/>
        </p:nvGrpSpPr>
        <p:grpSpPr>
          <a:xfrm>
            <a:off x="7325436" y="8538926"/>
            <a:ext cx="1692000" cy="972000"/>
            <a:chOff x="4805919" y="5820681"/>
            <a:chExt cx="1692000" cy="972000"/>
          </a:xfrm>
        </p:grpSpPr>
        <p:sp>
          <p:nvSpPr>
            <p:cNvPr id="369" name="正方形/長方形 368"/>
            <p:cNvSpPr/>
            <p:nvPr/>
          </p:nvSpPr>
          <p:spPr>
            <a:xfrm>
              <a:off x="4805919" y="5820681"/>
              <a:ext cx="1692000" cy="972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indent="361950">
                <a:lnSpc>
                  <a:spcPts val="1400"/>
                </a:lnSpc>
              </a:pPr>
              <a:r>
                <a:rPr kumimoji="1" lang="ja-JP" altLang="en-US" sz="1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重点取組みエリア</a:t>
              </a:r>
              <a:endParaRPr kumimoji="1" lang="en-US" altLang="ja-JP" sz="1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indent="361950">
                <a:lnSpc>
                  <a:spcPts val="1400"/>
                </a:lnSpc>
              </a:pPr>
              <a:r>
                <a:rPr kumimoji="1" lang="ja-JP" altLang="en-US" sz="1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観光・にぎわい施設等</a:t>
              </a:r>
              <a:endParaRPr kumimoji="1" lang="en-US" altLang="ja-JP" sz="1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indent="361950">
                <a:lnSpc>
                  <a:spcPts val="1400"/>
                </a:lnSpc>
              </a:pPr>
              <a:r>
                <a:rPr kumimoji="1" lang="ja-JP" altLang="en-US" sz="1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公園・みどり等</a:t>
              </a:r>
              <a:endParaRPr kumimoji="1" lang="en-US" altLang="ja-JP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indent="361950">
                <a:lnSpc>
                  <a:spcPts val="1400"/>
                </a:lnSpc>
              </a:pPr>
              <a:r>
                <a:rPr kumimoji="1" lang="ja-JP" altLang="en-US" sz="1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船着場・親水護岸等</a:t>
              </a:r>
              <a:endParaRPr kumimoji="1" lang="en-US" altLang="ja-JP" sz="1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indent="361950">
                <a:lnSpc>
                  <a:spcPts val="1400"/>
                </a:lnSpc>
              </a:pPr>
              <a:r>
                <a:rPr kumimoji="1" lang="ja-JP" altLang="en-US" sz="1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公有地等</a:t>
              </a:r>
              <a:endParaRPr kumimoji="1" lang="en-US" altLang="ja-JP" sz="1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indent="533400">
                <a:lnSpc>
                  <a:spcPts val="1600"/>
                </a:lnSpc>
              </a:pPr>
              <a:endParaRPr kumimoji="1" lang="en-US" altLang="ja-JP" sz="1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71" name="楕円 370"/>
            <p:cNvSpPr/>
            <p:nvPr/>
          </p:nvSpPr>
          <p:spPr>
            <a:xfrm>
              <a:off x="4858692" y="5863102"/>
              <a:ext cx="288000" cy="144000"/>
            </a:xfrm>
            <a:prstGeom prst="ellipse">
              <a:avLst/>
            </a:prstGeom>
            <a:noFill/>
            <a:ln w="25400"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75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1" name="楕円 410"/>
            <p:cNvSpPr>
              <a:spLocks noChangeAspect="1"/>
            </p:cNvSpPr>
            <p:nvPr/>
          </p:nvSpPr>
          <p:spPr>
            <a:xfrm>
              <a:off x="4948692" y="6075562"/>
              <a:ext cx="108000" cy="108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412" name="楕円 10"/>
            <p:cNvSpPr/>
            <p:nvPr/>
          </p:nvSpPr>
          <p:spPr>
            <a:xfrm>
              <a:off x="4948692" y="643577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/>
            </a:p>
          </p:txBody>
        </p:sp>
        <p:sp>
          <p:nvSpPr>
            <p:cNvPr id="413" name="楕円 10"/>
            <p:cNvSpPr>
              <a:spLocks noChangeAspect="1"/>
            </p:cNvSpPr>
            <p:nvPr/>
          </p:nvSpPr>
          <p:spPr>
            <a:xfrm>
              <a:off x="4948692" y="6255668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571"/>
            </a:p>
          </p:txBody>
        </p:sp>
        <p:sp>
          <p:nvSpPr>
            <p:cNvPr id="428" name="楕円 427"/>
            <p:cNvSpPr>
              <a:spLocks noChangeAspect="1"/>
            </p:cNvSpPr>
            <p:nvPr/>
          </p:nvSpPr>
          <p:spPr>
            <a:xfrm>
              <a:off x="4948692" y="6615881"/>
              <a:ext cx="108000" cy="108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 contourW="12700">
              <a:bevelT w="38100" h="381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571"/>
            </a:p>
          </p:txBody>
        </p:sp>
      </p:grpSp>
      <p:sp>
        <p:nvSpPr>
          <p:cNvPr id="475" name="テキスト ボックス 96"/>
          <p:cNvSpPr txBox="1"/>
          <p:nvPr/>
        </p:nvSpPr>
        <p:spPr>
          <a:xfrm>
            <a:off x="9673340" y="7447576"/>
            <a:ext cx="1038989" cy="259675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ja-JP"/>
            </a:defPPr>
            <a:lvl1pPr marL="0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732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46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19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930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661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39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125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857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海とのふれあい</a:t>
            </a:r>
            <a:r>
              <a:rPr lang="ja-JP" altLang="en-US" sz="600" b="1" dirty="0" smtClean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広場</a:t>
            </a:r>
            <a:endParaRPr lang="en-US" altLang="ja-JP" sz="600" b="1" dirty="0">
              <a:solidFill>
                <a:prstClr val="black"/>
              </a:solidFill>
              <a:effectLst>
                <a:glow rad="139700">
                  <a:schemeClr val="bg1"/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600" b="1" dirty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海釣りテラス</a:t>
            </a:r>
            <a:endParaRPr lang="en-US" altLang="ja-JP" sz="600" b="1" dirty="0">
              <a:solidFill>
                <a:prstClr val="black"/>
              </a:solidFill>
              <a:effectLst>
                <a:glow rad="139700">
                  <a:schemeClr val="bg1"/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6" name="楕円 475"/>
          <p:cNvSpPr/>
          <p:nvPr/>
        </p:nvSpPr>
        <p:spPr>
          <a:xfrm>
            <a:off x="10069677" y="7684466"/>
            <a:ext cx="88219" cy="88218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 contourW="12700">
            <a:bevelT w="38100" h="381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477" name="楕円 10"/>
          <p:cNvSpPr>
            <a:spLocks noChangeAspect="1"/>
          </p:cNvSpPr>
          <p:nvPr/>
        </p:nvSpPr>
        <p:spPr>
          <a:xfrm>
            <a:off x="10139362" y="7698661"/>
            <a:ext cx="108000" cy="1080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 contourW="12700">
            <a:bevelT w="38100" h="381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71"/>
          </a:p>
        </p:txBody>
      </p:sp>
      <p:sp>
        <p:nvSpPr>
          <p:cNvPr id="478" name="左右矢印 477"/>
          <p:cNvSpPr/>
          <p:nvPr/>
        </p:nvSpPr>
        <p:spPr>
          <a:xfrm rot="1380000">
            <a:off x="11304634" y="8604981"/>
            <a:ext cx="1417393" cy="343050"/>
          </a:xfrm>
          <a:prstGeom prst="leftRightArrow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新たな交通システム</a:t>
            </a:r>
          </a:p>
        </p:txBody>
      </p:sp>
      <p:sp>
        <p:nvSpPr>
          <p:cNvPr id="243" name="テキスト ボックス 96"/>
          <p:cNvSpPr txBox="1"/>
          <p:nvPr/>
        </p:nvSpPr>
        <p:spPr>
          <a:xfrm>
            <a:off x="9578577" y="8822104"/>
            <a:ext cx="915013" cy="129838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ja-JP"/>
            </a:defPPr>
            <a:lvl1pPr marL="0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732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46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19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930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661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396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125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857" algn="l" defTabSz="913466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600" b="1" dirty="0" smtClean="0">
                <a:solidFill>
                  <a:prstClr val="black"/>
                </a:solidFill>
                <a:effectLst>
                  <a:glow rad="139700">
                    <a:schemeClr val="bg1"/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みなと堺グリーン広場</a:t>
            </a:r>
            <a:endParaRPr lang="en-US" altLang="ja-JP" sz="600" b="1" dirty="0">
              <a:solidFill>
                <a:prstClr val="black"/>
              </a:solidFill>
              <a:effectLst>
                <a:glow rad="139700">
                  <a:schemeClr val="bg1"/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4" name="楕円 10"/>
          <p:cNvSpPr>
            <a:spLocks noChangeAspect="1"/>
          </p:cNvSpPr>
          <p:nvPr/>
        </p:nvSpPr>
        <p:spPr>
          <a:xfrm>
            <a:off x="9701825" y="8684541"/>
            <a:ext cx="108000" cy="1080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 contourW="12700">
            <a:bevelT w="38100" h="3810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571"/>
          </a:p>
        </p:txBody>
      </p:sp>
      <p:sp>
        <p:nvSpPr>
          <p:cNvPr id="362" name="正方形/長方形 361">
            <a:extLst>
              <a:ext uri="{FF2B5EF4-FFF2-40B4-BE49-F238E27FC236}">
                <a16:creationId xmlns:a16="http://schemas.microsoft.com/office/drawing/2014/main" id="{9722BFBD-EF92-4B24-8604-406660CE5C08}"/>
              </a:ext>
            </a:extLst>
          </p:cNvPr>
          <p:cNvSpPr/>
          <p:nvPr/>
        </p:nvSpPr>
        <p:spPr>
          <a:xfrm>
            <a:off x="232862" y="5574244"/>
            <a:ext cx="2932228" cy="1772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marL="104843" indent="-104843" algn="just"/>
            <a:r>
              <a:rPr lang="ja-JP" altLang="en-US" sz="1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（堺駅・堺旧港）</a:t>
            </a:r>
            <a:endParaRPr lang="en-US" altLang="ja-JP" sz="1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74331" indent="-121925" algn="just"/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○環濠都市の歴史文化や貴重な資源を活かし、関西のゲートウエイとして、国内外から人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が   集まり</a:t>
            </a:r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、新たな経済、文化、ビジネスなどが創出される交流拠点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を形成</a:t>
            </a:r>
            <a:endParaRPr lang="en-US" altLang="ja-JP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marL="274331" indent="-121925" algn="just"/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〇ベイエリアと内陸部を結ぶ新たな交通システムの導入により、</a:t>
            </a:r>
            <a:r>
              <a:rPr lang="ja-JP" altLang="en-US" sz="1050" spc="-6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人中心の快適で魅力的な</a:t>
            </a:r>
            <a:r>
              <a:rPr lang="ja-JP" altLang="en-US" sz="1050" spc="-6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都市空間</a:t>
            </a:r>
            <a:r>
              <a:rPr lang="ja-JP" altLang="en-US" sz="1050" spc="-6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の形成を図ることで、新たな人の流れを</a:t>
            </a:r>
            <a:r>
              <a:rPr lang="ja-JP" altLang="en-US" sz="1050" spc="-6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創出</a:t>
            </a:r>
            <a:endParaRPr lang="en-US" altLang="ja-JP" sz="1050" spc="-6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marL="274331" indent="-121925" algn="just"/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〇環濠エリアでは、水辺や歴史的なまちなみ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を 活かした</a:t>
            </a:r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堺ならではの魅力を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創出</a:t>
            </a:r>
            <a:endParaRPr lang="en-US" altLang="ja-JP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374" name="正方形/長方形 373">
            <a:extLst>
              <a:ext uri="{FF2B5EF4-FFF2-40B4-BE49-F238E27FC236}">
                <a16:creationId xmlns:a16="http://schemas.microsoft.com/office/drawing/2014/main" id="{9722BFBD-EF92-4B24-8604-406660CE5C08}"/>
              </a:ext>
            </a:extLst>
          </p:cNvPr>
          <p:cNvSpPr/>
          <p:nvPr/>
        </p:nvSpPr>
        <p:spPr>
          <a:xfrm>
            <a:off x="243406" y="3342819"/>
            <a:ext cx="3060000" cy="1319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marL="104843" indent="-104843" algn="just"/>
            <a:r>
              <a:rPr lang="ja-JP" altLang="en-US" sz="1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（堺浜）</a:t>
            </a:r>
            <a:endParaRPr lang="en-US" altLang="ja-JP" sz="1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87338" indent="-287338" algn="just"/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○</a:t>
            </a:r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海辺の特性を活かしたにぎわい機能や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親水空間</a:t>
            </a:r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、スポーツや健康づくりの場の創出により、海辺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  </a:t>
            </a:r>
            <a:r>
              <a:rPr lang="ja-JP" altLang="en-US" sz="1050" spc="-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レクリエーション</a:t>
            </a:r>
            <a:r>
              <a:rPr lang="ja-JP" altLang="en-US" sz="1050" spc="-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拠点として魅力</a:t>
            </a:r>
            <a:r>
              <a:rPr lang="ja-JP" altLang="en-US" sz="1050" spc="-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あるウオーターフロント</a:t>
            </a:r>
            <a:r>
              <a:rPr lang="ja-JP" altLang="en-US" sz="1050" spc="-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を</a:t>
            </a:r>
            <a:r>
              <a:rPr lang="ja-JP" altLang="en-US" sz="1050" spc="-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形成</a:t>
            </a:r>
            <a:endParaRPr lang="en-US" altLang="ja-JP" sz="1050" spc="-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287338" indent="-287338" algn="just"/>
            <a:r>
              <a:rPr lang="en-US" altLang="ja-JP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○先端</a:t>
            </a:r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技術や成長機会を取り込み、新産業を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創出</a:t>
            </a:r>
            <a:endParaRPr lang="en-US" altLang="ja-JP" sz="105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5" name="正方形/長方形 374">
            <a:extLst>
              <a:ext uri="{FF2B5EF4-FFF2-40B4-BE49-F238E27FC236}">
                <a16:creationId xmlns:a16="http://schemas.microsoft.com/office/drawing/2014/main" id="{9722BFBD-EF92-4B24-8604-406660CE5C08}"/>
              </a:ext>
            </a:extLst>
          </p:cNvPr>
          <p:cNvSpPr/>
          <p:nvPr/>
        </p:nvSpPr>
        <p:spPr>
          <a:xfrm>
            <a:off x="232862" y="3310260"/>
            <a:ext cx="6718347" cy="2214349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marL="104843" indent="-104843"/>
            <a:endParaRPr lang="en-US" altLang="ja-JP" sz="93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76" name="グループ化 375"/>
          <p:cNvGrpSpPr>
            <a:grpSpLocks noChangeAspect="1"/>
          </p:cNvGrpSpPr>
          <p:nvPr/>
        </p:nvGrpSpPr>
        <p:grpSpPr>
          <a:xfrm>
            <a:off x="3257938" y="3365453"/>
            <a:ext cx="3618649" cy="2111905"/>
            <a:chOff x="4005689" y="969597"/>
            <a:chExt cx="5129626" cy="2993737"/>
          </a:xfrm>
        </p:grpSpPr>
        <p:pic>
          <p:nvPicPr>
            <p:cNvPr id="377" name="図 376">
              <a:extLst>
                <a:ext uri="{FF2B5EF4-FFF2-40B4-BE49-F238E27FC236}">
                  <a16:creationId xmlns:a16="http://schemas.microsoft.com/office/drawing/2014/main" id="{922E8A46-B0EE-404F-91D7-E2F16D99E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072" y="969597"/>
              <a:ext cx="5030243" cy="2993737"/>
            </a:xfrm>
            <a:prstGeom prst="rect">
              <a:avLst/>
            </a:prstGeom>
          </p:spPr>
        </p:pic>
        <p:grpSp>
          <p:nvGrpSpPr>
            <p:cNvPr id="378" name="グループ化 377"/>
            <p:cNvGrpSpPr/>
            <p:nvPr/>
          </p:nvGrpSpPr>
          <p:grpSpPr>
            <a:xfrm>
              <a:off x="4005689" y="1018886"/>
              <a:ext cx="4425002" cy="1456270"/>
              <a:chOff x="643358" y="1291065"/>
              <a:chExt cx="4799480" cy="1579510"/>
            </a:xfrm>
          </p:grpSpPr>
          <p:grpSp>
            <p:nvGrpSpPr>
              <p:cNvPr id="381" name="グループ化 380">
                <a:extLst>
                  <a:ext uri="{FF2B5EF4-FFF2-40B4-BE49-F238E27FC236}">
                    <a16:creationId xmlns:a16="http://schemas.microsoft.com/office/drawing/2014/main" id="{DC75EC8F-96D4-4765-A871-04EA60798FDA}"/>
                  </a:ext>
                </a:extLst>
              </p:cNvPr>
              <p:cNvGrpSpPr/>
              <p:nvPr/>
            </p:nvGrpSpPr>
            <p:grpSpPr>
              <a:xfrm>
                <a:off x="1484614" y="1363115"/>
                <a:ext cx="1064693" cy="327409"/>
                <a:chOff x="3016072" y="2729204"/>
                <a:chExt cx="1381527" cy="424841"/>
              </a:xfrm>
            </p:grpSpPr>
            <p:sp>
              <p:nvSpPr>
                <p:cNvPr id="398" name="左右矢印 25">
                  <a:extLst>
                    <a:ext uri="{FF2B5EF4-FFF2-40B4-BE49-F238E27FC236}">
                      <a16:creationId xmlns:a16="http://schemas.microsoft.com/office/drawing/2014/main" id="{BCC5C045-9161-4B54-ADAF-03EF411A1A10}"/>
                    </a:ext>
                  </a:extLst>
                </p:cNvPr>
                <p:cNvSpPr/>
                <p:nvPr/>
              </p:nvSpPr>
              <p:spPr>
                <a:xfrm rot="1277705">
                  <a:off x="3016072" y="2729204"/>
                  <a:ext cx="1381527" cy="417669"/>
                </a:xfrm>
                <a:prstGeom prst="leftRightArrow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400" name="テキスト ボックス 399">
                  <a:extLst>
                    <a:ext uri="{FF2B5EF4-FFF2-40B4-BE49-F238E27FC236}">
                      <a16:creationId xmlns:a16="http://schemas.microsoft.com/office/drawing/2014/main" id="{14DB4FE2-92EA-4784-9A05-C6519FCF40D1}"/>
                    </a:ext>
                  </a:extLst>
                </p:cNvPr>
                <p:cNvSpPr txBox="1"/>
                <p:nvPr/>
              </p:nvSpPr>
              <p:spPr>
                <a:xfrm rot="1322927">
                  <a:off x="3159596" y="2754924"/>
                  <a:ext cx="1189024" cy="3991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7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海上交通</a:t>
                  </a:r>
                  <a:endParaRPr kumimoji="1" lang="en-US" altLang="ja-JP" sz="7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382" name="フリーフォーム 15">
                <a:extLst>
                  <a:ext uri="{FF2B5EF4-FFF2-40B4-BE49-F238E27FC236}">
                    <a16:creationId xmlns:a16="http://schemas.microsoft.com/office/drawing/2014/main" id="{BA1C021F-47E2-42A0-9F89-153ADF02FBED}"/>
                  </a:ext>
                </a:extLst>
              </p:cNvPr>
              <p:cNvSpPr/>
              <p:nvPr/>
            </p:nvSpPr>
            <p:spPr>
              <a:xfrm>
                <a:off x="961752" y="1458436"/>
                <a:ext cx="1265515" cy="821899"/>
              </a:xfrm>
              <a:custGeom>
                <a:avLst/>
                <a:gdLst>
                  <a:gd name="connsiteX0" fmla="*/ 0 w 1470660"/>
                  <a:gd name="connsiteY0" fmla="*/ 0 h 960120"/>
                  <a:gd name="connsiteX1" fmla="*/ 91440 w 1470660"/>
                  <a:gd name="connsiteY1" fmla="*/ 762000 h 960120"/>
                  <a:gd name="connsiteX2" fmla="*/ 739140 w 1470660"/>
                  <a:gd name="connsiteY2" fmla="*/ 960120 h 960120"/>
                  <a:gd name="connsiteX3" fmla="*/ 883920 w 1470660"/>
                  <a:gd name="connsiteY3" fmla="*/ 617220 h 960120"/>
                  <a:gd name="connsiteX4" fmla="*/ 1348740 w 1470660"/>
                  <a:gd name="connsiteY4" fmla="*/ 792480 h 960120"/>
                  <a:gd name="connsiteX5" fmla="*/ 1470660 w 1470660"/>
                  <a:gd name="connsiteY5" fmla="*/ 472440 h 960120"/>
                  <a:gd name="connsiteX6" fmla="*/ 1112520 w 1470660"/>
                  <a:gd name="connsiteY6" fmla="*/ 350520 h 960120"/>
                  <a:gd name="connsiteX7" fmla="*/ 1082040 w 1470660"/>
                  <a:gd name="connsiteY7" fmla="*/ 396240 h 960120"/>
                  <a:gd name="connsiteX8" fmla="*/ 0 w 1470660"/>
                  <a:gd name="connsiteY8" fmla="*/ 0 h 960120"/>
                  <a:gd name="connsiteX0" fmla="*/ 0 w 1470660"/>
                  <a:gd name="connsiteY0" fmla="*/ 0 h 1080770"/>
                  <a:gd name="connsiteX1" fmla="*/ 91440 w 1470660"/>
                  <a:gd name="connsiteY1" fmla="*/ 762000 h 1080770"/>
                  <a:gd name="connsiteX2" fmla="*/ 847090 w 1470660"/>
                  <a:gd name="connsiteY2" fmla="*/ 1080770 h 1080770"/>
                  <a:gd name="connsiteX3" fmla="*/ 883920 w 1470660"/>
                  <a:gd name="connsiteY3" fmla="*/ 617220 h 1080770"/>
                  <a:gd name="connsiteX4" fmla="*/ 1348740 w 1470660"/>
                  <a:gd name="connsiteY4" fmla="*/ 792480 h 1080770"/>
                  <a:gd name="connsiteX5" fmla="*/ 1470660 w 1470660"/>
                  <a:gd name="connsiteY5" fmla="*/ 472440 h 1080770"/>
                  <a:gd name="connsiteX6" fmla="*/ 1112520 w 1470660"/>
                  <a:gd name="connsiteY6" fmla="*/ 350520 h 1080770"/>
                  <a:gd name="connsiteX7" fmla="*/ 1082040 w 1470660"/>
                  <a:gd name="connsiteY7" fmla="*/ 396240 h 1080770"/>
                  <a:gd name="connsiteX8" fmla="*/ 0 w 1470660"/>
                  <a:gd name="connsiteY8" fmla="*/ 0 h 1080770"/>
                  <a:gd name="connsiteX0" fmla="*/ 0 w 1470660"/>
                  <a:gd name="connsiteY0" fmla="*/ 0 h 1080770"/>
                  <a:gd name="connsiteX1" fmla="*/ 116840 w 1470660"/>
                  <a:gd name="connsiteY1" fmla="*/ 863600 h 1080770"/>
                  <a:gd name="connsiteX2" fmla="*/ 847090 w 1470660"/>
                  <a:gd name="connsiteY2" fmla="*/ 1080770 h 1080770"/>
                  <a:gd name="connsiteX3" fmla="*/ 883920 w 1470660"/>
                  <a:gd name="connsiteY3" fmla="*/ 617220 h 1080770"/>
                  <a:gd name="connsiteX4" fmla="*/ 1348740 w 1470660"/>
                  <a:gd name="connsiteY4" fmla="*/ 792480 h 1080770"/>
                  <a:gd name="connsiteX5" fmla="*/ 1470660 w 1470660"/>
                  <a:gd name="connsiteY5" fmla="*/ 472440 h 1080770"/>
                  <a:gd name="connsiteX6" fmla="*/ 1112520 w 1470660"/>
                  <a:gd name="connsiteY6" fmla="*/ 350520 h 1080770"/>
                  <a:gd name="connsiteX7" fmla="*/ 1082040 w 1470660"/>
                  <a:gd name="connsiteY7" fmla="*/ 396240 h 1080770"/>
                  <a:gd name="connsiteX8" fmla="*/ 0 w 1470660"/>
                  <a:gd name="connsiteY8" fmla="*/ 0 h 1080770"/>
                  <a:gd name="connsiteX0" fmla="*/ 0 w 1470660"/>
                  <a:gd name="connsiteY0" fmla="*/ 0 h 1080770"/>
                  <a:gd name="connsiteX1" fmla="*/ 116840 w 1470660"/>
                  <a:gd name="connsiteY1" fmla="*/ 863600 h 1080770"/>
                  <a:gd name="connsiteX2" fmla="*/ 847090 w 1470660"/>
                  <a:gd name="connsiteY2" fmla="*/ 1080770 h 1080770"/>
                  <a:gd name="connsiteX3" fmla="*/ 953770 w 1470660"/>
                  <a:gd name="connsiteY3" fmla="*/ 725170 h 1080770"/>
                  <a:gd name="connsiteX4" fmla="*/ 1348740 w 1470660"/>
                  <a:gd name="connsiteY4" fmla="*/ 792480 h 1080770"/>
                  <a:gd name="connsiteX5" fmla="*/ 1470660 w 1470660"/>
                  <a:gd name="connsiteY5" fmla="*/ 472440 h 1080770"/>
                  <a:gd name="connsiteX6" fmla="*/ 1112520 w 1470660"/>
                  <a:gd name="connsiteY6" fmla="*/ 350520 h 1080770"/>
                  <a:gd name="connsiteX7" fmla="*/ 1082040 w 1470660"/>
                  <a:gd name="connsiteY7" fmla="*/ 396240 h 1080770"/>
                  <a:gd name="connsiteX8" fmla="*/ 0 w 1470660"/>
                  <a:gd name="connsiteY8" fmla="*/ 0 h 1080770"/>
                  <a:gd name="connsiteX0" fmla="*/ 0 w 1482090"/>
                  <a:gd name="connsiteY0" fmla="*/ 0 h 1080770"/>
                  <a:gd name="connsiteX1" fmla="*/ 116840 w 1482090"/>
                  <a:gd name="connsiteY1" fmla="*/ 863600 h 1080770"/>
                  <a:gd name="connsiteX2" fmla="*/ 847090 w 1482090"/>
                  <a:gd name="connsiteY2" fmla="*/ 1080770 h 1080770"/>
                  <a:gd name="connsiteX3" fmla="*/ 953770 w 1482090"/>
                  <a:gd name="connsiteY3" fmla="*/ 725170 h 1080770"/>
                  <a:gd name="connsiteX4" fmla="*/ 1482090 w 1482090"/>
                  <a:gd name="connsiteY4" fmla="*/ 894080 h 1080770"/>
                  <a:gd name="connsiteX5" fmla="*/ 1470660 w 1482090"/>
                  <a:gd name="connsiteY5" fmla="*/ 472440 h 1080770"/>
                  <a:gd name="connsiteX6" fmla="*/ 1112520 w 1482090"/>
                  <a:gd name="connsiteY6" fmla="*/ 350520 h 1080770"/>
                  <a:gd name="connsiteX7" fmla="*/ 1082040 w 1482090"/>
                  <a:gd name="connsiteY7" fmla="*/ 396240 h 1080770"/>
                  <a:gd name="connsiteX8" fmla="*/ 0 w 1482090"/>
                  <a:gd name="connsiteY8" fmla="*/ 0 h 1080770"/>
                  <a:gd name="connsiteX0" fmla="*/ 0 w 1635760"/>
                  <a:gd name="connsiteY0" fmla="*/ 0 h 1080770"/>
                  <a:gd name="connsiteX1" fmla="*/ 116840 w 1635760"/>
                  <a:gd name="connsiteY1" fmla="*/ 863600 h 1080770"/>
                  <a:gd name="connsiteX2" fmla="*/ 847090 w 1635760"/>
                  <a:gd name="connsiteY2" fmla="*/ 1080770 h 1080770"/>
                  <a:gd name="connsiteX3" fmla="*/ 953770 w 1635760"/>
                  <a:gd name="connsiteY3" fmla="*/ 725170 h 1080770"/>
                  <a:gd name="connsiteX4" fmla="*/ 1482090 w 1635760"/>
                  <a:gd name="connsiteY4" fmla="*/ 894080 h 1080770"/>
                  <a:gd name="connsiteX5" fmla="*/ 1635760 w 1635760"/>
                  <a:gd name="connsiteY5" fmla="*/ 599440 h 1080770"/>
                  <a:gd name="connsiteX6" fmla="*/ 1112520 w 1635760"/>
                  <a:gd name="connsiteY6" fmla="*/ 350520 h 1080770"/>
                  <a:gd name="connsiteX7" fmla="*/ 1082040 w 1635760"/>
                  <a:gd name="connsiteY7" fmla="*/ 396240 h 1080770"/>
                  <a:gd name="connsiteX8" fmla="*/ 0 w 1635760"/>
                  <a:gd name="connsiteY8" fmla="*/ 0 h 1080770"/>
                  <a:gd name="connsiteX0" fmla="*/ 0 w 1635760"/>
                  <a:gd name="connsiteY0" fmla="*/ 0 h 1080770"/>
                  <a:gd name="connsiteX1" fmla="*/ 116840 w 1635760"/>
                  <a:gd name="connsiteY1" fmla="*/ 863600 h 1080770"/>
                  <a:gd name="connsiteX2" fmla="*/ 847090 w 1635760"/>
                  <a:gd name="connsiteY2" fmla="*/ 1080770 h 1080770"/>
                  <a:gd name="connsiteX3" fmla="*/ 953770 w 1635760"/>
                  <a:gd name="connsiteY3" fmla="*/ 725170 h 1080770"/>
                  <a:gd name="connsiteX4" fmla="*/ 1539240 w 1635760"/>
                  <a:gd name="connsiteY4" fmla="*/ 932180 h 1080770"/>
                  <a:gd name="connsiteX5" fmla="*/ 1635760 w 1635760"/>
                  <a:gd name="connsiteY5" fmla="*/ 599440 h 1080770"/>
                  <a:gd name="connsiteX6" fmla="*/ 1112520 w 1635760"/>
                  <a:gd name="connsiteY6" fmla="*/ 350520 h 1080770"/>
                  <a:gd name="connsiteX7" fmla="*/ 1082040 w 1635760"/>
                  <a:gd name="connsiteY7" fmla="*/ 396240 h 1080770"/>
                  <a:gd name="connsiteX8" fmla="*/ 0 w 1635760"/>
                  <a:gd name="connsiteY8" fmla="*/ 0 h 1080770"/>
                  <a:gd name="connsiteX0" fmla="*/ 0 w 1642110"/>
                  <a:gd name="connsiteY0" fmla="*/ 0 h 1080770"/>
                  <a:gd name="connsiteX1" fmla="*/ 116840 w 1642110"/>
                  <a:gd name="connsiteY1" fmla="*/ 863600 h 1080770"/>
                  <a:gd name="connsiteX2" fmla="*/ 847090 w 1642110"/>
                  <a:gd name="connsiteY2" fmla="*/ 1080770 h 1080770"/>
                  <a:gd name="connsiteX3" fmla="*/ 953770 w 1642110"/>
                  <a:gd name="connsiteY3" fmla="*/ 725170 h 1080770"/>
                  <a:gd name="connsiteX4" fmla="*/ 1539240 w 1642110"/>
                  <a:gd name="connsiteY4" fmla="*/ 932180 h 1080770"/>
                  <a:gd name="connsiteX5" fmla="*/ 1642110 w 1642110"/>
                  <a:gd name="connsiteY5" fmla="*/ 567690 h 1080770"/>
                  <a:gd name="connsiteX6" fmla="*/ 1112520 w 1642110"/>
                  <a:gd name="connsiteY6" fmla="*/ 350520 h 1080770"/>
                  <a:gd name="connsiteX7" fmla="*/ 1082040 w 1642110"/>
                  <a:gd name="connsiteY7" fmla="*/ 396240 h 1080770"/>
                  <a:gd name="connsiteX8" fmla="*/ 0 w 1642110"/>
                  <a:gd name="connsiteY8" fmla="*/ 0 h 1080770"/>
                  <a:gd name="connsiteX0" fmla="*/ 0 w 1642110"/>
                  <a:gd name="connsiteY0" fmla="*/ 0 h 1080770"/>
                  <a:gd name="connsiteX1" fmla="*/ 116840 w 1642110"/>
                  <a:gd name="connsiteY1" fmla="*/ 863600 h 1080770"/>
                  <a:gd name="connsiteX2" fmla="*/ 847090 w 1642110"/>
                  <a:gd name="connsiteY2" fmla="*/ 1080770 h 1080770"/>
                  <a:gd name="connsiteX3" fmla="*/ 953770 w 1642110"/>
                  <a:gd name="connsiteY3" fmla="*/ 725170 h 1080770"/>
                  <a:gd name="connsiteX4" fmla="*/ 1539240 w 1642110"/>
                  <a:gd name="connsiteY4" fmla="*/ 932180 h 1080770"/>
                  <a:gd name="connsiteX5" fmla="*/ 1642110 w 1642110"/>
                  <a:gd name="connsiteY5" fmla="*/ 567690 h 1080770"/>
                  <a:gd name="connsiteX6" fmla="*/ 1112520 w 1642110"/>
                  <a:gd name="connsiteY6" fmla="*/ 350520 h 1080770"/>
                  <a:gd name="connsiteX7" fmla="*/ 1082040 w 1642110"/>
                  <a:gd name="connsiteY7" fmla="*/ 396240 h 1080770"/>
                  <a:gd name="connsiteX8" fmla="*/ 0 w 1642110"/>
                  <a:gd name="connsiteY8" fmla="*/ 0 h 1080770"/>
                  <a:gd name="connsiteX0" fmla="*/ 0 w 1642110"/>
                  <a:gd name="connsiteY0" fmla="*/ 0 h 1066482"/>
                  <a:gd name="connsiteX1" fmla="*/ 116840 w 1642110"/>
                  <a:gd name="connsiteY1" fmla="*/ 849312 h 1066482"/>
                  <a:gd name="connsiteX2" fmla="*/ 847090 w 1642110"/>
                  <a:gd name="connsiteY2" fmla="*/ 1066482 h 1066482"/>
                  <a:gd name="connsiteX3" fmla="*/ 953770 w 1642110"/>
                  <a:gd name="connsiteY3" fmla="*/ 710882 h 1066482"/>
                  <a:gd name="connsiteX4" fmla="*/ 1539240 w 1642110"/>
                  <a:gd name="connsiteY4" fmla="*/ 917892 h 1066482"/>
                  <a:gd name="connsiteX5" fmla="*/ 1642110 w 1642110"/>
                  <a:gd name="connsiteY5" fmla="*/ 553402 h 1066482"/>
                  <a:gd name="connsiteX6" fmla="*/ 1112520 w 1642110"/>
                  <a:gd name="connsiteY6" fmla="*/ 336232 h 1066482"/>
                  <a:gd name="connsiteX7" fmla="*/ 1082040 w 1642110"/>
                  <a:gd name="connsiteY7" fmla="*/ 381952 h 1066482"/>
                  <a:gd name="connsiteX8" fmla="*/ 0 w 1642110"/>
                  <a:gd name="connsiteY8" fmla="*/ 0 h 1066482"/>
                  <a:gd name="connsiteX0" fmla="*/ 0 w 1642110"/>
                  <a:gd name="connsiteY0" fmla="*/ 0 h 1066482"/>
                  <a:gd name="connsiteX1" fmla="*/ 116840 w 1642110"/>
                  <a:gd name="connsiteY1" fmla="*/ 849312 h 1066482"/>
                  <a:gd name="connsiteX2" fmla="*/ 847090 w 1642110"/>
                  <a:gd name="connsiteY2" fmla="*/ 1066482 h 1066482"/>
                  <a:gd name="connsiteX3" fmla="*/ 953770 w 1642110"/>
                  <a:gd name="connsiteY3" fmla="*/ 710882 h 1066482"/>
                  <a:gd name="connsiteX4" fmla="*/ 1539240 w 1642110"/>
                  <a:gd name="connsiteY4" fmla="*/ 917892 h 1066482"/>
                  <a:gd name="connsiteX5" fmla="*/ 1642110 w 1642110"/>
                  <a:gd name="connsiteY5" fmla="*/ 553402 h 1066482"/>
                  <a:gd name="connsiteX6" fmla="*/ 1096645 w 1642110"/>
                  <a:gd name="connsiteY6" fmla="*/ 336232 h 1066482"/>
                  <a:gd name="connsiteX7" fmla="*/ 1082040 w 1642110"/>
                  <a:gd name="connsiteY7" fmla="*/ 381952 h 1066482"/>
                  <a:gd name="connsiteX8" fmla="*/ 0 w 1642110"/>
                  <a:gd name="connsiteY8" fmla="*/ 0 h 1066482"/>
                  <a:gd name="connsiteX0" fmla="*/ 0 w 1642110"/>
                  <a:gd name="connsiteY0" fmla="*/ 0 h 1066482"/>
                  <a:gd name="connsiteX1" fmla="*/ 116840 w 1642110"/>
                  <a:gd name="connsiteY1" fmla="*/ 849312 h 1066482"/>
                  <a:gd name="connsiteX2" fmla="*/ 847090 w 1642110"/>
                  <a:gd name="connsiteY2" fmla="*/ 1066482 h 1066482"/>
                  <a:gd name="connsiteX3" fmla="*/ 953770 w 1642110"/>
                  <a:gd name="connsiteY3" fmla="*/ 710882 h 1066482"/>
                  <a:gd name="connsiteX4" fmla="*/ 1526540 w 1642110"/>
                  <a:gd name="connsiteY4" fmla="*/ 905192 h 1066482"/>
                  <a:gd name="connsiteX5" fmla="*/ 1642110 w 1642110"/>
                  <a:gd name="connsiteY5" fmla="*/ 553402 h 1066482"/>
                  <a:gd name="connsiteX6" fmla="*/ 1096645 w 1642110"/>
                  <a:gd name="connsiteY6" fmla="*/ 336232 h 1066482"/>
                  <a:gd name="connsiteX7" fmla="*/ 1082040 w 1642110"/>
                  <a:gd name="connsiteY7" fmla="*/ 381952 h 1066482"/>
                  <a:gd name="connsiteX8" fmla="*/ 0 w 1642110"/>
                  <a:gd name="connsiteY8" fmla="*/ 0 h 1066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2110" h="1066482">
                    <a:moveTo>
                      <a:pt x="0" y="0"/>
                    </a:moveTo>
                    <a:lnTo>
                      <a:pt x="116840" y="849312"/>
                    </a:lnTo>
                    <a:lnTo>
                      <a:pt x="847090" y="1066482"/>
                    </a:lnTo>
                    <a:lnTo>
                      <a:pt x="953770" y="710882"/>
                    </a:lnTo>
                    <a:lnTo>
                      <a:pt x="1526540" y="905192"/>
                    </a:lnTo>
                    <a:lnTo>
                      <a:pt x="1642110" y="553402"/>
                    </a:lnTo>
                    <a:lnTo>
                      <a:pt x="1096645" y="336232"/>
                    </a:lnTo>
                    <a:lnTo>
                      <a:pt x="1082040" y="3819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383" name="フリーフォーム 17">
                <a:extLst>
                  <a:ext uri="{FF2B5EF4-FFF2-40B4-BE49-F238E27FC236}">
                    <a16:creationId xmlns:a16="http://schemas.microsoft.com/office/drawing/2014/main" id="{36D8C031-A062-42F4-AEFA-7AC99B92B0EF}"/>
                  </a:ext>
                </a:extLst>
              </p:cNvPr>
              <p:cNvSpPr/>
              <p:nvPr/>
            </p:nvSpPr>
            <p:spPr>
              <a:xfrm>
                <a:off x="2664117" y="1291065"/>
                <a:ext cx="1734821" cy="746291"/>
              </a:xfrm>
              <a:custGeom>
                <a:avLst/>
                <a:gdLst>
                  <a:gd name="connsiteX0" fmla="*/ 0 w 2266950"/>
                  <a:gd name="connsiteY0" fmla="*/ 273050 h 965200"/>
                  <a:gd name="connsiteX1" fmla="*/ 1968500 w 2266950"/>
                  <a:gd name="connsiteY1" fmla="*/ 965200 h 965200"/>
                  <a:gd name="connsiteX2" fmla="*/ 2266950 w 2266950"/>
                  <a:gd name="connsiteY2" fmla="*/ 171450 h 965200"/>
                  <a:gd name="connsiteX3" fmla="*/ 1517650 w 2266950"/>
                  <a:gd name="connsiteY3" fmla="*/ 0 h 965200"/>
                  <a:gd name="connsiteX4" fmla="*/ 88900 w 2266950"/>
                  <a:gd name="connsiteY4" fmla="*/ 6350 h 965200"/>
                  <a:gd name="connsiteX5" fmla="*/ 0 w 2266950"/>
                  <a:gd name="connsiteY5" fmla="*/ 273050 h 965200"/>
                  <a:gd name="connsiteX0" fmla="*/ 0 w 2216150"/>
                  <a:gd name="connsiteY0" fmla="*/ 273050 h 965200"/>
                  <a:gd name="connsiteX1" fmla="*/ 1968500 w 2216150"/>
                  <a:gd name="connsiteY1" fmla="*/ 965200 h 965200"/>
                  <a:gd name="connsiteX2" fmla="*/ 2216150 w 2216150"/>
                  <a:gd name="connsiteY2" fmla="*/ 177800 h 965200"/>
                  <a:gd name="connsiteX3" fmla="*/ 1517650 w 2216150"/>
                  <a:gd name="connsiteY3" fmla="*/ 0 h 965200"/>
                  <a:gd name="connsiteX4" fmla="*/ 88900 w 2216150"/>
                  <a:gd name="connsiteY4" fmla="*/ 6350 h 965200"/>
                  <a:gd name="connsiteX5" fmla="*/ 0 w 2216150"/>
                  <a:gd name="connsiteY5" fmla="*/ 273050 h 965200"/>
                  <a:gd name="connsiteX0" fmla="*/ 0 w 2235200"/>
                  <a:gd name="connsiteY0" fmla="*/ 273050 h 965200"/>
                  <a:gd name="connsiteX1" fmla="*/ 1968500 w 2235200"/>
                  <a:gd name="connsiteY1" fmla="*/ 965200 h 965200"/>
                  <a:gd name="connsiteX2" fmla="*/ 2235200 w 2235200"/>
                  <a:gd name="connsiteY2" fmla="*/ 171450 h 965200"/>
                  <a:gd name="connsiteX3" fmla="*/ 1517650 w 2235200"/>
                  <a:gd name="connsiteY3" fmla="*/ 0 h 965200"/>
                  <a:gd name="connsiteX4" fmla="*/ 88900 w 2235200"/>
                  <a:gd name="connsiteY4" fmla="*/ 6350 h 965200"/>
                  <a:gd name="connsiteX5" fmla="*/ 0 w 2235200"/>
                  <a:gd name="connsiteY5" fmla="*/ 273050 h 965200"/>
                  <a:gd name="connsiteX0" fmla="*/ 0 w 2276475"/>
                  <a:gd name="connsiteY0" fmla="*/ 273050 h 965200"/>
                  <a:gd name="connsiteX1" fmla="*/ 1968500 w 2276475"/>
                  <a:gd name="connsiteY1" fmla="*/ 965200 h 965200"/>
                  <a:gd name="connsiteX2" fmla="*/ 2276475 w 2276475"/>
                  <a:gd name="connsiteY2" fmla="*/ 171450 h 965200"/>
                  <a:gd name="connsiteX3" fmla="*/ 1517650 w 2276475"/>
                  <a:gd name="connsiteY3" fmla="*/ 0 h 965200"/>
                  <a:gd name="connsiteX4" fmla="*/ 88900 w 2276475"/>
                  <a:gd name="connsiteY4" fmla="*/ 6350 h 965200"/>
                  <a:gd name="connsiteX5" fmla="*/ 0 w 2276475"/>
                  <a:gd name="connsiteY5" fmla="*/ 273050 h 965200"/>
                  <a:gd name="connsiteX0" fmla="*/ 0 w 2260600"/>
                  <a:gd name="connsiteY0" fmla="*/ 273050 h 965200"/>
                  <a:gd name="connsiteX1" fmla="*/ 1968500 w 2260600"/>
                  <a:gd name="connsiteY1" fmla="*/ 965200 h 965200"/>
                  <a:gd name="connsiteX2" fmla="*/ 2260600 w 2260600"/>
                  <a:gd name="connsiteY2" fmla="*/ 165100 h 965200"/>
                  <a:gd name="connsiteX3" fmla="*/ 1517650 w 2260600"/>
                  <a:gd name="connsiteY3" fmla="*/ 0 h 965200"/>
                  <a:gd name="connsiteX4" fmla="*/ 88900 w 2260600"/>
                  <a:gd name="connsiteY4" fmla="*/ 6350 h 965200"/>
                  <a:gd name="connsiteX5" fmla="*/ 0 w 2260600"/>
                  <a:gd name="connsiteY5" fmla="*/ 273050 h 965200"/>
                  <a:gd name="connsiteX0" fmla="*/ 0 w 2260600"/>
                  <a:gd name="connsiteY0" fmla="*/ 273050 h 968375"/>
                  <a:gd name="connsiteX1" fmla="*/ 1958975 w 2260600"/>
                  <a:gd name="connsiteY1" fmla="*/ 968375 h 968375"/>
                  <a:gd name="connsiteX2" fmla="*/ 2260600 w 2260600"/>
                  <a:gd name="connsiteY2" fmla="*/ 165100 h 968375"/>
                  <a:gd name="connsiteX3" fmla="*/ 1517650 w 2260600"/>
                  <a:gd name="connsiteY3" fmla="*/ 0 h 968375"/>
                  <a:gd name="connsiteX4" fmla="*/ 88900 w 2260600"/>
                  <a:gd name="connsiteY4" fmla="*/ 6350 h 968375"/>
                  <a:gd name="connsiteX5" fmla="*/ 0 w 2260600"/>
                  <a:gd name="connsiteY5" fmla="*/ 273050 h 968375"/>
                  <a:gd name="connsiteX0" fmla="*/ 0 w 2251075"/>
                  <a:gd name="connsiteY0" fmla="*/ 295275 h 968375"/>
                  <a:gd name="connsiteX1" fmla="*/ 1949450 w 2251075"/>
                  <a:gd name="connsiteY1" fmla="*/ 968375 h 968375"/>
                  <a:gd name="connsiteX2" fmla="*/ 2251075 w 2251075"/>
                  <a:gd name="connsiteY2" fmla="*/ 165100 h 968375"/>
                  <a:gd name="connsiteX3" fmla="*/ 1508125 w 2251075"/>
                  <a:gd name="connsiteY3" fmla="*/ 0 h 968375"/>
                  <a:gd name="connsiteX4" fmla="*/ 79375 w 2251075"/>
                  <a:gd name="connsiteY4" fmla="*/ 6350 h 968375"/>
                  <a:gd name="connsiteX5" fmla="*/ 0 w 2251075"/>
                  <a:gd name="connsiteY5" fmla="*/ 295275 h 968375"/>
                  <a:gd name="connsiteX0" fmla="*/ 0 w 2251075"/>
                  <a:gd name="connsiteY0" fmla="*/ 295275 h 968375"/>
                  <a:gd name="connsiteX1" fmla="*/ 1949450 w 2251075"/>
                  <a:gd name="connsiteY1" fmla="*/ 968375 h 968375"/>
                  <a:gd name="connsiteX2" fmla="*/ 2251075 w 2251075"/>
                  <a:gd name="connsiteY2" fmla="*/ 165100 h 968375"/>
                  <a:gd name="connsiteX3" fmla="*/ 1508125 w 2251075"/>
                  <a:gd name="connsiteY3" fmla="*/ 0 h 968375"/>
                  <a:gd name="connsiteX4" fmla="*/ 66675 w 2251075"/>
                  <a:gd name="connsiteY4" fmla="*/ 19050 h 968375"/>
                  <a:gd name="connsiteX5" fmla="*/ 0 w 2251075"/>
                  <a:gd name="connsiteY5" fmla="*/ 295275 h 96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1075" h="968375">
                    <a:moveTo>
                      <a:pt x="0" y="295275"/>
                    </a:moveTo>
                    <a:lnTo>
                      <a:pt x="1949450" y="968375"/>
                    </a:lnTo>
                    <a:lnTo>
                      <a:pt x="2251075" y="165100"/>
                    </a:lnTo>
                    <a:lnTo>
                      <a:pt x="1508125" y="0"/>
                    </a:lnTo>
                    <a:lnTo>
                      <a:pt x="66675" y="19050"/>
                    </a:lnTo>
                    <a:lnTo>
                      <a:pt x="0" y="295275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384" name="テキスト ボックス 383">
                <a:extLst>
                  <a:ext uri="{FF2B5EF4-FFF2-40B4-BE49-F238E27FC236}">
                    <a16:creationId xmlns:a16="http://schemas.microsoft.com/office/drawing/2014/main" id="{B87DA574-6636-43BD-9E99-D6BE3E8CB8DA}"/>
                  </a:ext>
                </a:extLst>
              </p:cNvPr>
              <p:cNvSpPr txBox="1"/>
              <p:nvPr/>
            </p:nvSpPr>
            <p:spPr>
              <a:xfrm>
                <a:off x="3135853" y="1422719"/>
                <a:ext cx="1128590" cy="31586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7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J-GREEN</a:t>
                </a:r>
                <a:r>
                  <a:rPr lang="ja-JP" altLang="en-US" sz="7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堺</a:t>
                </a:r>
              </a:p>
            </p:txBody>
          </p:sp>
          <p:sp>
            <p:nvSpPr>
              <p:cNvPr id="385" name="テキスト ボックス 384">
                <a:extLst>
                  <a:ext uri="{FF2B5EF4-FFF2-40B4-BE49-F238E27FC236}">
                    <a16:creationId xmlns:a16="http://schemas.microsoft.com/office/drawing/2014/main" id="{C9F9DE4A-3B1A-4E00-8D9B-B96CC029C626}"/>
                  </a:ext>
                </a:extLst>
              </p:cNvPr>
              <p:cNvSpPr txBox="1"/>
              <p:nvPr/>
            </p:nvSpPr>
            <p:spPr>
              <a:xfrm>
                <a:off x="643358" y="1665338"/>
                <a:ext cx="1620405" cy="47321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lIns="36000" rIns="36000" rtlCol="0">
                <a:spAutoFit/>
              </a:bodyPr>
              <a:lstStyle/>
              <a:p>
                <a:pPr algn="ctr"/>
                <a:r>
                  <a:rPr lang="ja-JP" altLang="en-US" sz="7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海とのふれあい広場</a:t>
                </a:r>
                <a:endParaRPr lang="en-US" altLang="ja-JP" sz="7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/>
                <a:r>
                  <a:rPr lang="ja-JP" altLang="en-US" sz="7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（基幹的広域防災拠点）</a:t>
                </a:r>
              </a:p>
            </p:txBody>
          </p:sp>
          <p:sp>
            <p:nvSpPr>
              <p:cNvPr id="386" name="楕円 385">
                <a:extLst>
                  <a:ext uri="{FF2B5EF4-FFF2-40B4-BE49-F238E27FC236}">
                    <a16:creationId xmlns:a16="http://schemas.microsoft.com/office/drawing/2014/main" id="{F541140E-FABA-4A7E-9968-ADFD185F1277}"/>
                  </a:ext>
                </a:extLst>
              </p:cNvPr>
              <p:cNvSpPr/>
              <p:nvPr/>
            </p:nvSpPr>
            <p:spPr>
              <a:xfrm rot="1263128">
                <a:off x="3832930" y="2013615"/>
                <a:ext cx="168156" cy="759046"/>
              </a:xfrm>
              <a:prstGeom prst="ellipse">
                <a:avLst/>
              </a:prstGeom>
              <a:noFill/>
              <a:ln w="19050">
                <a:solidFill>
                  <a:srgbClr val="FF33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389" name="楕円 388">
                <a:extLst>
                  <a:ext uri="{FF2B5EF4-FFF2-40B4-BE49-F238E27FC236}">
                    <a16:creationId xmlns:a16="http://schemas.microsoft.com/office/drawing/2014/main" id="{B9EDD4E6-B9F2-4A1A-B072-B114D10848F7}"/>
                  </a:ext>
                </a:extLst>
              </p:cNvPr>
              <p:cNvSpPr/>
              <p:nvPr/>
            </p:nvSpPr>
            <p:spPr>
              <a:xfrm>
                <a:off x="2311314" y="1714688"/>
                <a:ext cx="1162866" cy="604839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7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北泊地</a:t>
                </a:r>
                <a:endParaRPr kumimoji="1" lang="en-US" altLang="ja-JP" sz="7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/>
                <a:r>
                  <a:rPr kumimoji="1" lang="ja-JP" altLang="en-US" sz="7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浅場化</a:t>
                </a:r>
              </a:p>
            </p:txBody>
          </p:sp>
          <p:sp>
            <p:nvSpPr>
              <p:cNvPr id="390" name="楕円 389">
                <a:extLst>
                  <a:ext uri="{FF2B5EF4-FFF2-40B4-BE49-F238E27FC236}">
                    <a16:creationId xmlns:a16="http://schemas.microsoft.com/office/drawing/2014/main" id="{B62B9B00-043A-466B-A6C3-A7EA3ADB8851}"/>
                  </a:ext>
                </a:extLst>
              </p:cNvPr>
              <p:cNvSpPr/>
              <p:nvPr/>
            </p:nvSpPr>
            <p:spPr>
              <a:xfrm rot="1313726">
                <a:off x="3737028" y="1967110"/>
                <a:ext cx="171954" cy="30017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/>
              </a:p>
            </p:txBody>
          </p:sp>
          <p:sp>
            <p:nvSpPr>
              <p:cNvPr id="391" name="テキスト ボックス 390">
                <a:extLst>
                  <a:ext uri="{FF2B5EF4-FFF2-40B4-BE49-F238E27FC236}">
                    <a16:creationId xmlns:a16="http://schemas.microsoft.com/office/drawing/2014/main" id="{DD573243-1855-4776-9631-345A7D1AF4D1}"/>
                  </a:ext>
                </a:extLst>
              </p:cNvPr>
              <p:cNvSpPr txBox="1"/>
              <p:nvPr/>
            </p:nvSpPr>
            <p:spPr>
              <a:xfrm>
                <a:off x="4179226" y="1644739"/>
                <a:ext cx="1263612" cy="473212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ja-JP" altLang="en-US" sz="7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堺浜自然再生</a:t>
                </a:r>
                <a:endParaRPr lang="en-US" altLang="ja-JP" sz="7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ja-JP" altLang="en-US" sz="7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ふれあいビーチ</a:t>
                </a:r>
              </a:p>
            </p:txBody>
          </p:sp>
          <p:sp>
            <p:nvSpPr>
              <p:cNvPr id="392" name="フリーフォーム 37">
                <a:extLst>
                  <a:ext uri="{FF2B5EF4-FFF2-40B4-BE49-F238E27FC236}">
                    <a16:creationId xmlns:a16="http://schemas.microsoft.com/office/drawing/2014/main" id="{E9D1B26A-04F9-491A-8E23-BE33073ACAA1}"/>
                  </a:ext>
                </a:extLst>
              </p:cNvPr>
              <p:cNvSpPr/>
              <p:nvPr/>
            </p:nvSpPr>
            <p:spPr>
              <a:xfrm>
                <a:off x="3225390" y="2505886"/>
                <a:ext cx="457687" cy="192357"/>
              </a:xfrm>
              <a:custGeom>
                <a:avLst/>
                <a:gdLst>
                  <a:gd name="connsiteX0" fmla="*/ 0 w 1470660"/>
                  <a:gd name="connsiteY0" fmla="*/ 0 h 960120"/>
                  <a:gd name="connsiteX1" fmla="*/ 91440 w 1470660"/>
                  <a:gd name="connsiteY1" fmla="*/ 762000 h 960120"/>
                  <a:gd name="connsiteX2" fmla="*/ 739140 w 1470660"/>
                  <a:gd name="connsiteY2" fmla="*/ 960120 h 960120"/>
                  <a:gd name="connsiteX3" fmla="*/ 883920 w 1470660"/>
                  <a:gd name="connsiteY3" fmla="*/ 617220 h 960120"/>
                  <a:gd name="connsiteX4" fmla="*/ 1348740 w 1470660"/>
                  <a:gd name="connsiteY4" fmla="*/ 792480 h 960120"/>
                  <a:gd name="connsiteX5" fmla="*/ 1470660 w 1470660"/>
                  <a:gd name="connsiteY5" fmla="*/ 472440 h 960120"/>
                  <a:gd name="connsiteX6" fmla="*/ 1112520 w 1470660"/>
                  <a:gd name="connsiteY6" fmla="*/ 350520 h 960120"/>
                  <a:gd name="connsiteX7" fmla="*/ 1082040 w 1470660"/>
                  <a:gd name="connsiteY7" fmla="*/ 396240 h 960120"/>
                  <a:gd name="connsiteX8" fmla="*/ 0 w 1470660"/>
                  <a:gd name="connsiteY8" fmla="*/ 0 h 960120"/>
                  <a:gd name="connsiteX0" fmla="*/ 0 w 1470660"/>
                  <a:gd name="connsiteY0" fmla="*/ 0 h 1080770"/>
                  <a:gd name="connsiteX1" fmla="*/ 91440 w 1470660"/>
                  <a:gd name="connsiteY1" fmla="*/ 762000 h 1080770"/>
                  <a:gd name="connsiteX2" fmla="*/ 847090 w 1470660"/>
                  <a:gd name="connsiteY2" fmla="*/ 1080770 h 1080770"/>
                  <a:gd name="connsiteX3" fmla="*/ 883920 w 1470660"/>
                  <a:gd name="connsiteY3" fmla="*/ 617220 h 1080770"/>
                  <a:gd name="connsiteX4" fmla="*/ 1348740 w 1470660"/>
                  <a:gd name="connsiteY4" fmla="*/ 792480 h 1080770"/>
                  <a:gd name="connsiteX5" fmla="*/ 1470660 w 1470660"/>
                  <a:gd name="connsiteY5" fmla="*/ 472440 h 1080770"/>
                  <a:gd name="connsiteX6" fmla="*/ 1112520 w 1470660"/>
                  <a:gd name="connsiteY6" fmla="*/ 350520 h 1080770"/>
                  <a:gd name="connsiteX7" fmla="*/ 1082040 w 1470660"/>
                  <a:gd name="connsiteY7" fmla="*/ 396240 h 1080770"/>
                  <a:gd name="connsiteX8" fmla="*/ 0 w 1470660"/>
                  <a:gd name="connsiteY8" fmla="*/ 0 h 1080770"/>
                  <a:gd name="connsiteX0" fmla="*/ 0 w 1470660"/>
                  <a:gd name="connsiteY0" fmla="*/ 0 h 1080770"/>
                  <a:gd name="connsiteX1" fmla="*/ 116840 w 1470660"/>
                  <a:gd name="connsiteY1" fmla="*/ 863600 h 1080770"/>
                  <a:gd name="connsiteX2" fmla="*/ 847090 w 1470660"/>
                  <a:gd name="connsiteY2" fmla="*/ 1080770 h 1080770"/>
                  <a:gd name="connsiteX3" fmla="*/ 883920 w 1470660"/>
                  <a:gd name="connsiteY3" fmla="*/ 617220 h 1080770"/>
                  <a:gd name="connsiteX4" fmla="*/ 1348740 w 1470660"/>
                  <a:gd name="connsiteY4" fmla="*/ 792480 h 1080770"/>
                  <a:gd name="connsiteX5" fmla="*/ 1470660 w 1470660"/>
                  <a:gd name="connsiteY5" fmla="*/ 472440 h 1080770"/>
                  <a:gd name="connsiteX6" fmla="*/ 1112520 w 1470660"/>
                  <a:gd name="connsiteY6" fmla="*/ 350520 h 1080770"/>
                  <a:gd name="connsiteX7" fmla="*/ 1082040 w 1470660"/>
                  <a:gd name="connsiteY7" fmla="*/ 396240 h 1080770"/>
                  <a:gd name="connsiteX8" fmla="*/ 0 w 1470660"/>
                  <a:gd name="connsiteY8" fmla="*/ 0 h 1080770"/>
                  <a:gd name="connsiteX0" fmla="*/ 0 w 1470660"/>
                  <a:gd name="connsiteY0" fmla="*/ 0 h 1080770"/>
                  <a:gd name="connsiteX1" fmla="*/ 116840 w 1470660"/>
                  <a:gd name="connsiteY1" fmla="*/ 863600 h 1080770"/>
                  <a:gd name="connsiteX2" fmla="*/ 847090 w 1470660"/>
                  <a:gd name="connsiteY2" fmla="*/ 1080770 h 1080770"/>
                  <a:gd name="connsiteX3" fmla="*/ 953770 w 1470660"/>
                  <a:gd name="connsiteY3" fmla="*/ 725170 h 1080770"/>
                  <a:gd name="connsiteX4" fmla="*/ 1348740 w 1470660"/>
                  <a:gd name="connsiteY4" fmla="*/ 792480 h 1080770"/>
                  <a:gd name="connsiteX5" fmla="*/ 1470660 w 1470660"/>
                  <a:gd name="connsiteY5" fmla="*/ 472440 h 1080770"/>
                  <a:gd name="connsiteX6" fmla="*/ 1112520 w 1470660"/>
                  <a:gd name="connsiteY6" fmla="*/ 350520 h 1080770"/>
                  <a:gd name="connsiteX7" fmla="*/ 1082040 w 1470660"/>
                  <a:gd name="connsiteY7" fmla="*/ 396240 h 1080770"/>
                  <a:gd name="connsiteX8" fmla="*/ 0 w 1470660"/>
                  <a:gd name="connsiteY8" fmla="*/ 0 h 1080770"/>
                  <a:gd name="connsiteX0" fmla="*/ 0 w 1482090"/>
                  <a:gd name="connsiteY0" fmla="*/ 0 h 1080770"/>
                  <a:gd name="connsiteX1" fmla="*/ 116840 w 1482090"/>
                  <a:gd name="connsiteY1" fmla="*/ 863600 h 1080770"/>
                  <a:gd name="connsiteX2" fmla="*/ 847090 w 1482090"/>
                  <a:gd name="connsiteY2" fmla="*/ 1080770 h 1080770"/>
                  <a:gd name="connsiteX3" fmla="*/ 953770 w 1482090"/>
                  <a:gd name="connsiteY3" fmla="*/ 725170 h 1080770"/>
                  <a:gd name="connsiteX4" fmla="*/ 1482090 w 1482090"/>
                  <a:gd name="connsiteY4" fmla="*/ 894080 h 1080770"/>
                  <a:gd name="connsiteX5" fmla="*/ 1470660 w 1482090"/>
                  <a:gd name="connsiteY5" fmla="*/ 472440 h 1080770"/>
                  <a:gd name="connsiteX6" fmla="*/ 1112520 w 1482090"/>
                  <a:gd name="connsiteY6" fmla="*/ 350520 h 1080770"/>
                  <a:gd name="connsiteX7" fmla="*/ 1082040 w 1482090"/>
                  <a:gd name="connsiteY7" fmla="*/ 396240 h 1080770"/>
                  <a:gd name="connsiteX8" fmla="*/ 0 w 1482090"/>
                  <a:gd name="connsiteY8" fmla="*/ 0 h 1080770"/>
                  <a:gd name="connsiteX0" fmla="*/ 0 w 1635760"/>
                  <a:gd name="connsiteY0" fmla="*/ 0 h 1080770"/>
                  <a:gd name="connsiteX1" fmla="*/ 116840 w 1635760"/>
                  <a:gd name="connsiteY1" fmla="*/ 863600 h 1080770"/>
                  <a:gd name="connsiteX2" fmla="*/ 847090 w 1635760"/>
                  <a:gd name="connsiteY2" fmla="*/ 1080770 h 1080770"/>
                  <a:gd name="connsiteX3" fmla="*/ 953770 w 1635760"/>
                  <a:gd name="connsiteY3" fmla="*/ 725170 h 1080770"/>
                  <a:gd name="connsiteX4" fmla="*/ 1482090 w 1635760"/>
                  <a:gd name="connsiteY4" fmla="*/ 894080 h 1080770"/>
                  <a:gd name="connsiteX5" fmla="*/ 1635760 w 1635760"/>
                  <a:gd name="connsiteY5" fmla="*/ 599440 h 1080770"/>
                  <a:gd name="connsiteX6" fmla="*/ 1112520 w 1635760"/>
                  <a:gd name="connsiteY6" fmla="*/ 350520 h 1080770"/>
                  <a:gd name="connsiteX7" fmla="*/ 1082040 w 1635760"/>
                  <a:gd name="connsiteY7" fmla="*/ 396240 h 1080770"/>
                  <a:gd name="connsiteX8" fmla="*/ 0 w 1635760"/>
                  <a:gd name="connsiteY8" fmla="*/ 0 h 1080770"/>
                  <a:gd name="connsiteX0" fmla="*/ 0 w 1635760"/>
                  <a:gd name="connsiteY0" fmla="*/ 0 h 1080770"/>
                  <a:gd name="connsiteX1" fmla="*/ 116840 w 1635760"/>
                  <a:gd name="connsiteY1" fmla="*/ 863600 h 1080770"/>
                  <a:gd name="connsiteX2" fmla="*/ 847090 w 1635760"/>
                  <a:gd name="connsiteY2" fmla="*/ 1080770 h 1080770"/>
                  <a:gd name="connsiteX3" fmla="*/ 953770 w 1635760"/>
                  <a:gd name="connsiteY3" fmla="*/ 725170 h 1080770"/>
                  <a:gd name="connsiteX4" fmla="*/ 1539240 w 1635760"/>
                  <a:gd name="connsiteY4" fmla="*/ 932180 h 1080770"/>
                  <a:gd name="connsiteX5" fmla="*/ 1635760 w 1635760"/>
                  <a:gd name="connsiteY5" fmla="*/ 599440 h 1080770"/>
                  <a:gd name="connsiteX6" fmla="*/ 1112520 w 1635760"/>
                  <a:gd name="connsiteY6" fmla="*/ 350520 h 1080770"/>
                  <a:gd name="connsiteX7" fmla="*/ 1082040 w 1635760"/>
                  <a:gd name="connsiteY7" fmla="*/ 396240 h 1080770"/>
                  <a:gd name="connsiteX8" fmla="*/ 0 w 1635760"/>
                  <a:gd name="connsiteY8" fmla="*/ 0 h 1080770"/>
                  <a:gd name="connsiteX0" fmla="*/ 0 w 1642110"/>
                  <a:gd name="connsiteY0" fmla="*/ 0 h 1080770"/>
                  <a:gd name="connsiteX1" fmla="*/ 116840 w 1642110"/>
                  <a:gd name="connsiteY1" fmla="*/ 863600 h 1080770"/>
                  <a:gd name="connsiteX2" fmla="*/ 847090 w 1642110"/>
                  <a:gd name="connsiteY2" fmla="*/ 1080770 h 1080770"/>
                  <a:gd name="connsiteX3" fmla="*/ 953770 w 1642110"/>
                  <a:gd name="connsiteY3" fmla="*/ 725170 h 1080770"/>
                  <a:gd name="connsiteX4" fmla="*/ 1539240 w 1642110"/>
                  <a:gd name="connsiteY4" fmla="*/ 932180 h 1080770"/>
                  <a:gd name="connsiteX5" fmla="*/ 1642110 w 1642110"/>
                  <a:gd name="connsiteY5" fmla="*/ 567690 h 1080770"/>
                  <a:gd name="connsiteX6" fmla="*/ 1112520 w 1642110"/>
                  <a:gd name="connsiteY6" fmla="*/ 350520 h 1080770"/>
                  <a:gd name="connsiteX7" fmla="*/ 1082040 w 1642110"/>
                  <a:gd name="connsiteY7" fmla="*/ 396240 h 1080770"/>
                  <a:gd name="connsiteX8" fmla="*/ 0 w 1642110"/>
                  <a:gd name="connsiteY8" fmla="*/ 0 h 1080770"/>
                  <a:gd name="connsiteX0" fmla="*/ 0 w 1642110"/>
                  <a:gd name="connsiteY0" fmla="*/ 0 h 1080770"/>
                  <a:gd name="connsiteX1" fmla="*/ 116840 w 1642110"/>
                  <a:gd name="connsiteY1" fmla="*/ 863600 h 1080770"/>
                  <a:gd name="connsiteX2" fmla="*/ 847090 w 1642110"/>
                  <a:gd name="connsiteY2" fmla="*/ 1080770 h 1080770"/>
                  <a:gd name="connsiteX3" fmla="*/ 953770 w 1642110"/>
                  <a:gd name="connsiteY3" fmla="*/ 725170 h 1080770"/>
                  <a:gd name="connsiteX4" fmla="*/ 1539240 w 1642110"/>
                  <a:gd name="connsiteY4" fmla="*/ 932180 h 1080770"/>
                  <a:gd name="connsiteX5" fmla="*/ 1642110 w 1642110"/>
                  <a:gd name="connsiteY5" fmla="*/ 567690 h 1080770"/>
                  <a:gd name="connsiteX6" fmla="*/ 1112520 w 1642110"/>
                  <a:gd name="connsiteY6" fmla="*/ 350520 h 1080770"/>
                  <a:gd name="connsiteX7" fmla="*/ 1082040 w 1642110"/>
                  <a:gd name="connsiteY7" fmla="*/ 396240 h 1080770"/>
                  <a:gd name="connsiteX8" fmla="*/ 0 w 1642110"/>
                  <a:gd name="connsiteY8" fmla="*/ 0 h 1080770"/>
                  <a:gd name="connsiteX0" fmla="*/ 0 w 1642110"/>
                  <a:gd name="connsiteY0" fmla="*/ 0 h 1066482"/>
                  <a:gd name="connsiteX1" fmla="*/ 116840 w 1642110"/>
                  <a:gd name="connsiteY1" fmla="*/ 849312 h 1066482"/>
                  <a:gd name="connsiteX2" fmla="*/ 847090 w 1642110"/>
                  <a:gd name="connsiteY2" fmla="*/ 1066482 h 1066482"/>
                  <a:gd name="connsiteX3" fmla="*/ 953770 w 1642110"/>
                  <a:gd name="connsiteY3" fmla="*/ 710882 h 1066482"/>
                  <a:gd name="connsiteX4" fmla="*/ 1539240 w 1642110"/>
                  <a:gd name="connsiteY4" fmla="*/ 917892 h 1066482"/>
                  <a:gd name="connsiteX5" fmla="*/ 1642110 w 1642110"/>
                  <a:gd name="connsiteY5" fmla="*/ 553402 h 1066482"/>
                  <a:gd name="connsiteX6" fmla="*/ 1112520 w 1642110"/>
                  <a:gd name="connsiteY6" fmla="*/ 336232 h 1066482"/>
                  <a:gd name="connsiteX7" fmla="*/ 1082040 w 1642110"/>
                  <a:gd name="connsiteY7" fmla="*/ 381952 h 1066482"/>
                  <a:gd name="connsiteX8" fmla="*/ 0 w 1642110"/>
                  <a:gd name="connsiteY8" fmla="*/ 0 h 1066482"/>
                  <a:gd name="connsiteX0" fmla="*/ 0 w 1642110"/>
                  <a:gd name="connsiteY0" fmla="*/ 0 h 1066482"/>
                  <a:gd name="connsiteX1" fmla="*/ 116840 w 1642110"/>
                  <a:gd name="connsiteY1" fmla="*/ 849312 h 1066482"/>
                  <a:gd name="connsiteX2" fmla="*/ 847090 w 1642110"/>
                  <a:gd name="connsiteY2" fmla="*/ 1066482 h 1066482"/>
                  <a:gd name="connsiteX3" fmla="*/ 953770 w 1642110"/>
                  <a:gd name="connsiteY3" fmla="*/ 710882 h 1066482"/>
                  <a:gd name="connsiteX4" fmla="*/ 1539240 w 1642110"/>
                  <a:gd name="connsiteY4" fmla="*/ 917892 h 1066482"/>
                  <a:gd name="connsiteX5" fmla="*/ 1642110 w 1642110"/>
                  <a:gd name="connsiteY5" fmla="*/ 553402 h 1066482"/>
                  <a:gd name="connsiteX6" fmla="*/ 1096645 w 1642110"/>
                  <a:gd name="connsiteY6" fmla="*/ 336232 h 1066482"/>
                  <a:gd name="connsiteX7" fmla="*/ 1082040 w 1642110"/>
                  <a:gd name="connsiteY7" fmla="*/ 381952 h 1066482"/>
                  <a:gd name="connsiteX8" fmla="*/ 0 w 1642110"/>
                  <a:gd name="connsiteY8" fmla="*/ 0 h 1066482"/>
                  <a:gd name="connsiteX0" fmla="*/ 0 w 1642110"/>
                  <a:gd name="connsiteY0" fmla="*/ 0 h 1066482"/>
                  <a:gd name="connsiteX1" fmla="*/ 116840 w 1642110"/>
                  <a:gd name="connsiteY1" fmla="*/ 849312 h 1066482"/>
                  <a:gd name="connsiteX2" fmla="*/ 847090 w 1642110"/>
                  <a:gd name="connsiteY2" fmla="*/ 1066482 h 1066482"/>
                  <a:gd name="connsiteX3" fmla="*/ 953770 w 1642110"/>
                  <a:gd name="connsiteY3" fmla="*/ 710882 h 1066482"/>
                  <a:gd name="connsiteX4" fmla="*/ 1526540 w 1642110"/>
                  <a:gd name="connsiteY4" fmla="*/ 905192 h 1066482"/>
                  <a:gd name="connsiteX5" fmla="*/ 1642110 w 1642110"/>
                  <a:gd name="connsiteY5" fmla="*/ 553402 h 1066482"/>
                  <a:gd name="connsiteX6" fmla="*/ 1096645 w 1642110"/>
                  <a:gd name="connsiteY6" fmla="*/ 336232 h 1066482"/>
                  <a:gd name="connsiteX7" fmla="*/ 1082040 w 1642110"/>
                  <a:gd name="connsiteY7" fmla="*/ 381952 h 1066482"/>
                  <a:gd name="connsiteX8" fmla="*/ 0 w 1642110"/>
                  <a:gd name="connsiteY8" fmla="*/ 0 h 1066482"/>
                  <a:gd name="connsiteX0" fmla="*/ 0 w 2222681"/>
                  <a:gd name="connsiteY0" fmla="*/ 0 h 1066482"/>
                  <a:gd name="connsiteX1" fmla="*/ 116840 w 2222681"/>
                  <a:gd name="connsiteY1" fmla="*/ 849312 h 1066482"/>
                  <a:gd name="connsiteX2" fmla="*/ 847090 w 2222681"/>
                  <a:gd name="connsiteY2" fmla="*/ 1066482 h 1066482"/>
                  <a:gd name="connsiteX3" fmla="*/ 953770 w 2222681"/>
                  <a:gd name="connsiteY3" fmla="*/ 710882 h 1066482"/>
                  <a:gd name="connsiteX4" fmla="*/ 1526540 w 2222681"/>
                  <a:gd name="connsiteY4" fmla="*/ 905192 h 1066482"/>
                  <a:gd name="connsiteX5" fmla="*/ 2222681 w 2222681"/>
                  <a:gd name="connsiteY5" fmla="*/ 117974 h 1066482"/>
                  <a:gd name="connsiteX6" fmla="*/ 1096645 w 2222681"/>
                  <a:gd name="connsiteY6" fmla="*/ 336232 h 1066482"/>
                  <a:gd name="connsiteX7" fmla="*/ 1082040 w 2222681"/>
                  <a:gd name="connsiteY7" fmla="*/ 381952 h 1066482"/>
                  <a:gd name="connsiteX8" fmla="*/ 0 w 2222681"/>
                  <a:gd name="connsiteY8" fmla="*/ 0 h 1066482"/>
                  <a:gd name="connsiteX0" fmla="*/ 0 w 2222681"/>
                  <a:gd name="connsiteY0" fmla="*/ 0 h 1066482"/>
                  <a:gd name="connsiteX1" fmla="*/ 116840 w 2222681"/>
                  <a:gd name="connsiteY1" fmla="*/ 849312 h 1066482"/>
                  <a:gd name="connsiteX2" fmla="*/ 847090 w 2222681"/>
                  <a:gd name="connsiteY2" fmla="*/ 1066482 h 1066482"/>
                  <a:gd name="connsiteX3" fmla="*/ 953770 w 2222681"/>
                  <a:gd name="connsiteY3" fmla="*/ 710882 h 1066482"/>
                  <a:gd name="connsiteX4" fmla="*/ 1526540 w 2222681"/>
                  <a:gd name="connsiteY4" fmla="*/ 905192 h 1066482"/>
                  <a:gd name="connsiteX5" fmla="*/ 2222681 w 2222681"/>
                  <a:gd name="connsiteY5" fmla="*/ 117974 h 1066482"/>
                  <a:gd name="connsiteX6" fmla="*/ 1096645 w 2222681"/>
                  <a:gd name="connsiteY6" fmla="*/ 336232 h 1066482"/>
                  <a:gd name="connsiteX7" fmla="*/ 1082040 w 2222681"/>
                  <a:gd name="connsiteY7" fmla="*/ 381952 h 1066482"/>
                  <a:gd name="connsiteX8" fmla="*/ 0 w 2222681"/>
                  <a:gd name="connsiteY8" fmla="*/ 0 h 1066482"/>
                  <a:gd name="connsiteX0" fmla="*/ 0 w 2222681"/>
                  <a:gd name="connsiteY0" fmla="*/ 0 h 1066482"/>
                  <a:gd name="connsiteX1" fmla="*/ 116840 w 2222681"/>
                  <a:gd name="connsiteY1" fmla="*/ 849312 h 1066482"/>
                  <a:gd name="connsiteX2" fmla="*/ 847090 w 2222681"/>
                  <a:gd name="connsiteY2" fmla="*/ 1066482 h 1066482"/>
                  <a:gd name="connsiteX3" fmla="*/ 953770 w 2222681"/>
                  <a:gd name="connsiteY3" fmla="*/ 710882 h 1066482"/>
                  <a:gd name="connsiteX4" fmla="*/ 2136140 w 2222681"/>
                  <a:gd name="connsiteY4" fmla="*/ 295592 h 1066482"/>
                  <a:gd name="connsiteX5" fmla="*/ 2222681 w 2222681"/>
                  <a:gd name="connsiteY5" fmla="*/ 117974 h 1066482"/>
                  <a:gd name="connsiteX6" fmla="*/ 1096645 w 2222681"/>
                  <a:gd name="connsiteY6" fmla="*/ 336232 h 1066482"/>
                  <a:gd name="connsiteX7" fmla="*/ 1082040 w 2222681"/>
                  <a:gd name="connsiteY7" fmla="*/ 381952 h 1066482"/>
                  <a:gd name="connsiteX8" fmla="*/ 0 w 2222681"/>
                  <a:gd name="connsiteY8" fmla="*/ 0 h 1066482"/>
                  <a:gd name="connsiteX0" fmla="*/ 0 w 2222681"/>
                  <a:gd name="connsiteY0" fmla="*/ 0 h 1066482"/>
                  <a:gd name="connsiteX1" fmla="*/ 116840 w 2222681"/>
                  <a:gd name="connsiteY1" fmla="*/ 849312 h 1066482"/>
                  <a:gd name="connsiteX2" fmla="*/ 847090 w 2222681"/>
                  <a:gd name="connsiteY2" fmla="*/ 1066482 h 1066482"/>
                  <a:gd name="connsiteX3" fmla="*/ 953770 w 2222681"/>
                  <a:gd name="connsiteY3" fmla="*/ 710882 h 1066482"/>
                  <a:gd name="connsiteX4" fmla="*/ 2136140 w 2222681"/>
                  <a:gd name="connsiteY4" fmla="*/ 295592 h 1066482"/>
                  <a:gd name="connsiteX5" fmla="*/ 2222681 w 2222681"/>
                  <a:gd name="connsiteY5" fmla="*/ 117974 h 1066482"/>
                  <a:gd name="connsiteX6" fmla="*/ 1096645 w 2222681"/>
                  <a:gd name="connsiteY6" fmla="*/ 336232 h 1066482"/>
                  <a:gd name="connsiteX7" fmla="*/ 1082040 w 2222681"/>
                  <a:gd name="connsiteY7" fmla="*/ 381952 h 1066482"/>
                  <a:gd name="connsiteX8" fmla="*/ 0 w 2222681"/>
                  <a:gd name="connsiteY8" fmla="*/ 0 h 1066482"/>
                  <a:gd name="connsiteX0" fmla="*/ 0 w 2222681"/>
                  <a:gd name="connsiteY0" fmla="*/ 0 h 1066482"/>
                  <a:gd name="connsiteX1" fmla="*/ 116840 w 2222681"/>
                  <a:gd name="connsiteY1" fmla="*/ 849312 h 1066482"/>
                  <a:gd name="connsiteX2" fmla="*/ 847090 w 2222681"/>
                  <a:gd name="connsiteY2" fmla="*/ 1066482 h 1066482"/>
                  <a:gd name="connsiteX3" fmla="*/ 953770 w 2222681"/>
                  <a:gd name="connsiteY3" fmla="*/ 710882 h 1066482"/>
                  <a:gd name="connsiteX4" fmla="*/ 2136140 w 2222681"/>
                  <a:gd name="connsiteY4" fmla="*/ 295592 h 1066482"/>
                  <a:gd name="connsiteX5" fmla="*/ 2222681 w 2222681"/>
                  <a:gd name="connsiteY5" fmla="*/ 117974 h 1066482"/>
                  <a:gd name="connsiteX6" fmla="*/ 1096645 w 2222681"/>
                  <a:gd name="connsiteY6" fmla="*/ 336232 h 1066482"/>
                  <a:gd name="connsiteX7" fmla="*/ 0 w 2222681"/>
                  <a:gd name="connsiteY7" fmla="*/ 0 h 1066482"/>
                  <a:gd name="connsiteX0" fmla="*/ 0 w 2222681"/>
                  <a:gd name="connsiteY0" fmla="*/ 40050 h 1106532"/>
                  <a:gd name="connsiteX1" fmla="*/ 116840 w 2222681"/>
                  <a:gd name="connsiteY1" fmla="*/ 889362 h 1106532"/>
                  <a:gd name="connsiteX2" fmla="*/ 847090 w 2222681"/>
                  <a:gd name="connsiteY2" fmla="*/ 1106532 h 1106532"/>
                  <a:gd name="connsiteX3" fmla="*/ 953770 w 2222681"/>
                  <a:gd name="connsiteY3" fmla="*/ 750932 h 1106532"/>
                  <a:gd name="connsiteX4" fmla="*/ 2136140 w 2222681"/>
                  <a:gd name="connsiteY4" fmla="*/ 335642 h 1106532"/>
                  <a:gd name="connsiteX5" fmla="*/ 2222681 w 2222681"/>
                  <a:gd name="connsiteY5" fmla="*/ 158024 h 1106532"/>
                  <a:gd name="connsiteX6" fmla="*/ 0 w 2222681"/>
                  <a:gd name="connsiteY6" fmla="*/ 40050 h 1106532"/>
                  <a:gd name="connsiteX0" fmla="*/ 1247503 w 2105841"/>
                  <a:gd name="connsiteY0" fmla="*/ 33264 h 1157804"/>
                  <a:gd name="connsiteX1" fmla="*/ 0 w 2105841"/>
                  <a:gd name="connsiteY1" fmla="*/ 940634 h 1157804"/>
                  <a:gd name="connsiteX2" fmla="*/ 730250 w 2105841"/>
                  <a:gd name="connsiteY2" fmla="*/ 1157804 h 1157804"/>
                  <a:gd name="connsiteX3" fmla="*/ 836930 w 2105841"/>
                  <a:gd name="connsiteY3" fmla="*/ 802204 h 1157804"/>
                  <a:gd name="connsiteX4" fmla="*/ 2019300 w 2105841"/>
                  <a:gd name="connsiteY4" fmla="*/ 386914 h 1157804"/>
                  <a:gd name="connsiteX5" fmla="*/ 2105841 w 2105841"/>
                  <a:gd name="connsiteY5" fmla="*/ 209296 h 1157804"/>
                  <a:gd name="connsiteX6" fmla="*/ 1247503 w 2105841"/>
                  <a:gd name="connsiteY6" fmla="*/ 33264 h 1157804"/>
                  <a:gd name="connsiteX0" fmla="*/ 1247503 w 2105841"/>
                  <a:gd name="connsiteY0" fmla="*/ 0 h 1124540"/>
                  <a:gd name="connsiteX1" fmla="*/ 0 w 2105841"/>
                  <a:gd name="connsiteY1" fmla="*/ 907370 h 1124540"/>
                  <a:gd name="connsiteX2" fmla="*/ 730250 w 2105841"/>
                  <a:gd name="connsiteY2" fmla="*/ 1124540 h 1124540"/>
                  <a:gd name="connsiteX3" fmla="*/ 836930 w 2105841"/>
                  <a:gd name="connsiteY3" fmla="*/ 768940 h 1124540"/>
                  <a:gd name="connsiteX4" fmla="*/ 2019300 w 2105841"/>
                  <a:gd name="connsiteY4" fmla="*/ 353650 h 1124540"/>
                  <a:gd name="connsiteX5" fmla="*/ 2105841 w 2105841"/>
                  <a:gd name="connsiteY5" fmla="*/ 176032 h 1124540"/>
                  <a:gd name="connsiteX6" fmla="*/ 1247503 w 2105841"/>
                  <a:gd name="connsiteY6" fmla="*/ 0 h 1124540"/>
                  <a:gd name="connsiteX0" fmla="*/ 1857103 w 2105841"/>
                  <a:gd name="connsiteY0" fmla="*/ 56196 h 948508"/>
                  <a:gd name="connsiteX1" fmla="*/ 0 w 2105841"/>
                  <a:gd name="connsiteY1" fmla="*/ 731338 h 948508"/>
                  <a:gd name="connsiteX2" fmla="*/ 730250 w 2105841"/>
                  <a:gd name="connsiteY2" fmla="*/ 948508 h 948508"/>
                  <a:gd name="connsiteX3" fmla="*/ 836930 w 2105841"/>
                  <a:gd name="connsiteY3" fmla="*/ 592908 h 948508"/>
                  <a:gd name="connsiteX4" fmla="*/ 2019300 w 2105841"/>
                  <a:gd name="connsiteY4" fmla="*/ 177618 h 948508"/>
                  <a:gd name="connsiteX5" fmla="*/ 2105841 w 2105841"/>
                  <a:gd name="connsiteY5" fmla="*/ 0 h 948508"/>
                  <a:gd name="connsiteX6" fmla="*/ 1857103 w 2105841"/>
                  <a:gd name="connsiteY6" fmla="*/ 56196 h 948508"/>
                  <a:gd name="connsiteX0" fmla="*/ 1126853 w 1375591"/>
                  <a:gd name="connsiteY0" fmla="*/ 181201 h 1073513"/>
                  <a:gd name="connsiteX1" fmla="*/ 619579 w 1375591"/>
                  <a:gd name="connsiteY1" fmla="*/ 0 h 1073513"/>
                  <a:gd name="connsiteX2" fmla="*/ 0 w 1375591"/>
                  <a:gd name="connsiteY2" fmla="*/ 1073513 h 1073513"/>
                  <a:gd name="connsiteX3" fmla="*/ 106680 w 1375591"/>
                  <a:gd name="connsiteY3" fmla="*/ 717913 h 1073513"/>
                  <a:gd name="connsiteX4" fmla="*/ 1289050 w 1375591"/>
                  <a:gd name="connsiteY4" fmla="*/ 302623 h 1073513"/>
                  <a:gd name="connsiteX5" fmla="*/ 1375591 w 1375591"/>
                  <a:gd name="connsiteY5" fmla="*/ 125005 h 1073513"/>
                  <a:gd name="connsiteX6" fmla="*/ 1126853 w 1375591"/>
                  <a:gd name="connsiteY6" fmla="*/ 181201 h 1073513"/>
                  <a:gd name="connsiteX0" fmla="*/ 1020173 w 1268911"/>
                  <a:gd name="connsiteY0" fmla="*/ 181201 h 717913"/>
                  <a:gd name="connsiteX1" fmla="*/ 512899 w 1268911"/>
                  <a:gd name="connsiteY1" fmla="*/ 0 h 717913"/>
                  <a:gd name="connsiteX2" fmla="*/ 473892 w 1268911"/>
                  <a:gd name="connsiteY2" fmla="*/ 188141 h 717913"/>
                  <a:gd name="connsiteX3" fmla="*/ 0 w 1268911"/>
                  <a:gd name="connsiteY3" fmla="*/ 717913 h 717913"/>
                  <a:gd name="connsiteX4" fmla="*/ 1182370 w 1268911"/>
                  <a:gd name="connsiteY4" fmla="*/ 302623 h 717913"/>
                  <a:gd name="connsiteX5" fmla="*/ 1268911 w 1268911"/>
                  <a:gd name="connsiteY5" fmla="*/ 125005 h 717913"/>
                  <a:gd name="connsiteX6" fmla="*/ 1020173 w 1268911"/>
                  <a:gd name="connsiteY6" fmla="*/ 181201 h 717913"/>
                  <a:gd name="connsiteX0" fmla="*/ 546281 w 795019"/>
                  <a:gd name="connsiteY0" fmla="*/ 181201 h 384084"/>
                  <a:gd name="connsiteX1" fmla="*/ 39007 w 795019"/>
                  <a:gd name="connsiteY1" fmla="*/ 0 h 384084"/>
                  <a:gd name="connsiteX2" fmla="*/ 0 w 795019"/>
                  <a:gd name="connsiteY2" fmla="*/ 188141 h 384084"/>
                  <a:gd name="connsiteX3" fmla="*/ 687251 w 795019"/>
                  <a:gd name="connsiteY3" fmla="*/ 384084 h 384084"/>
                  <a:gd name="connsiteX4" fmla="*/ 708478 w 795019"/>
                  <a:gd name="connsiteY4" fmla="*/ 302623 h 384084"/>
                  <a:gd name="connsiteX5" fmla="*/ 795019 w 795019"/>
                  <a:gd name="connsiteY5" fmla="*/ 125005 h 384084"/>
                  <a:gd name="connsiteX6" fmla="*/ 546281 w 795019"/>
                  <a:gd name="connsiteY6" fmla="*/ 181201 h 384084"/>
                  <a:gd name="connsiteX0" fmla="*/ 560796 w 809534"/>
                  <a:gd name="connsiteY0" fmla="*/ 181201 h 384084"/>
                  <a:gd name="connsiteX1" fmla="*/ 53522 w 809534"/>
                  <a:gd name="connsiteY1" fmla="*/ 0 h 384084"/>
                  <a:gd name="connsiteX2" fmla="*/ 0 w 809534"/>
                  <a:gd name="connsiteY2" fmla="*/ 130084 h 384084"/>
                  <a:gd name="connsiteX3" fmla="*/ 701766 w 809534"/>
                  <a:gd name="connsiteY3" fmla="*/ 384084 h 384084"/>
                  <a:gd name="connsiteX4" fmla="*/ 722993 w 809534"/>
                  <a:gd name="connsiteY4" fmla="*/ 302623 h 384084"/>
                  <a:gd name="connsiteX5" fmla="*/ 809534 w 809534"/>
                  <a:gd name="connsiteY5" fmla="*/ 125005 h 384084"/>
                  <a:gd name="connsiteX6" fmla="*/ 560796 w 809534"/>
                  <a:gd name="connsiteY6" fmla="*/ 181201 h 384084"/>
                  <a:gd name="connsiteX0" fmla="*/ 647882 w 809534"/>
                  <a:gd name="connsiteY0" fmla="*/ 210229 h 384084"/>
                  <a:gd name="connsiteX1" fmla="*/ 53522 w 809534"/>
                  <a:gd name="connsiteY1" fmla="*/ 0 h 384084"/>
                  <a:gd name="connsiteX2" fmla="*/ 0 w 809534"/>
                  <a:gd name="connsiteY2" fmla="*/ 130084 h 384084"/>
                  <a:gd name="connsiteX3" fmla="*/ 701766 w 809534"/>
                  <a:gd name="connsiteY3" fmla="*/ 384084 h 384084"/>
                  <a:gd name="connsiteX4" fmla="*/ 722993 w 809534"/>
                  <a:gd name="connsiteY4" fmla="*/ 302623 h 384084"/>
                  <a:gd name="connsiteX5" fmla="*/ 809534 w 809534"/>
                  <a:gd name="connsiteY5" fmla="*/ 125005 h 384084"/>
                  <a:gd name="connsiteX6" fmla="*/ 647882 w 809534"/>
                  <a:gd name="connsiteY6" fmla="*/ 210229 h 384084"/>
                  <a:gd name="connsiteX0" fmla="*/ 647882 w 809534"/>
                  <a:gd name="connsiteY0" fmla="*/ 137658 h 311513"/>
                  <a:gd name="connsiteX1" fmla="*/ 329293 w 809534"/>
                  <a:gd name="connsiteY1" fmla="*/ 0 h 311513"/>
                  <a:gd name="connsiteX2" fmla="*/ 0 w 809534"/>
                  <a:gd name="connsiteY2" fmla="*/ 57513 h 311513"/>
                  <a:gd name="connsiteX3" fmla="*/ 701766 w 809534"/>
                  <a:gd name="connsiteY3" fmla="*/ 311513 h 311513"/>
                  <a:gd name="connsiteX4" fmla="*/ 722993 w 809534"/>
                  <a:gd name="connsiteY4" fmla="*/ 230052 h 311513"/>
                  <a:gd name="connsiteX5" fmla="*/ 809534 w 809534"/>
                  <a:gd name="connsiteY5" fmla="*/ 52434 h 311513"/>
                  <a:gd name="connsiteX6" fmla="*/ 647882 w 809534"/>
                  <a:gd name="connsiteY6" fmla="*/ 137658 h 311513"/>
                  <a:gd name="connsiteX0" fmla="*/ 386625 w 548277"/>
                  <a:gd name="connsiteY0" fmla="*/ 137658 h 311513"/>
                  <a:gd name="connsiteX1" fmla="*/ 68036 w 548277"/>
                  <a:gd name="connsiteY1" fmla="*/ 0 h 311513"/>
                  <a:gd name="connsiteX2" fmla="*/ 0 w 548277"/>
                  <a:gd name="connsiteY2" fmla="*/ 115571 h 311513"/>
                  <a:gd name="connsiteX3" fmla="*/ 440509 w 548277"/>
                  <a:gd name="connsiteY3" fmla="*/ 311513 h 311513"/>
                  <a:gd name="connsiteX4" fmla="*/ 461736 w 548277"/>
                  <a:gd name="connsiteY4" fmla="*/ 230052 h 311513"/>
                  <a:gd name="connsiteX5" fmla="*/ 548277 w 548277"/>
                  <a:gd name="connsiteY5" fmla="*/ 52434 h 311513"/>
                  <a:gd name="connsiteX6" fmla="*/ 386625 w 548277"/>
                  <a:gd name="connsiteY6" fmla="*/ 137658 h 311513"/>
                  <a:gd name="connsiteX0" fmla="*/ 386625 w 571273"/>
                  <a:gd name="connsiteY0" fmla="*/ 137658 h 311513"/>
                  <a:gd name="connsiteX1" fmla="*/ 68036 w 571273"/>
                  <a:gd name="connsiteY1" fmla="*/ 0 h 311513"/>
                  <a:gd name="connsiteX2" fmla="*/ 0 w 571273"/>
                  <a:gd name="connsiteY2" fmla="*/ 115571 h 311513"/>
                  <a:gd name="connsiteX3" fmla="*/ 440509 w 571273"/>
                  <a:gd name="connsiteY3" fmla="*/ 311513 h 311513"/>
                  <a:gd name="connsiteX4" fmla="*/ 571273 w 571273"/>
                  <a:gd name="connsiteY4" fmla="*/ 101464 h 311513"/>
                  <a:gd name="connsiteX5" fmla="*/ 548277 w 571273"/>
                  <a:gd name="connsiteY5" fmla="*/ 52434 h 311513"/>
                  <a:gd name="connsiteX6" fmla="*/ 386625 w 571273"/>
                  <a:gd name="connsiteY6" fmla="*/ 137658 h 311513"/>
                  <a:gd name="connsiteX0" fmla="*/ 386625 w 571273"/>
                  <a:gd name="connsiteY0" fmla="*/ 137658 h 311513"/>
                  <a:gd name="connsiteX1" fmla="*/ 68036 w 571273"/>
                  <a:gd name="connsiteY1" fmla="*/ 0 h 311513"/>
                  <a:gd name="connsiteX2" fmla="*/ 0 w 571273"/>
                  <a:gd name="connsiteY2" fmla="*/ 115571 h 311513"/>
                  <a:gd name="connsiteX3" fmla="*/ 440509 w 571273"/>
                  <a:gd name="connsiteY3" fmla="*/ 311513 h 311513"/>
                  <a:gd name="connsiteX4" fmla="*/ 571273 w 571273"/>
                  <a:gd name="connsiteY4" fmla="*/ 101464 h 311513"/>
                  <a:gd name="connsiteX5" fmla="*/ 433977 w 571273"/>
                  <a:gd name="connsiteY5" fmla="*/ 19096 h 311513"/>
                  <a:gd name="connsiteX6" fmla="*/ 386625 w 571273"/>
                  <a:gd name="connsiteY6" fmla="*/ 137658 h 311513"/>
                  <a:gd name="connsiteX0" fmla="*/ 386625 w 571273"/>
                  <a:gd name="connsiteY0" fmla="*/ 137658 h 311513"/>
                  <a:gd name="connsiteX1" fmla="*/ 68036 w 571273"/>
                  <a:gd name="connsiteY1" fmla="*/ 0 h 311513"/>
                  <a:gd name="connsiteX2" fmla="*/ 0 w 571273"/>
                  <a:gd name="connsiteY2" fmla="*/ 115571 h 311513"/>
                  <a:gd name="connsiteX3" fmla="*/ 440509 w 571273"/>
                  <a:gd name="connsiteY3" fmla="*/ 311513 h 311513"/>
                  <a:gd name="connsiteX4" fmla="*/ 571273 w 571273"/>
                  <a:gd name="connsiteY4" fmla="*/ 68126 h 311513"/>
                  <a:gd name="connsiteX5" fmla="*/ 433977 w 571273"/>
                  <a:gd name="connsiteY5" fmla="*/ 19096 h 311513"/>
                  <a:gd name="connsiteX6" fmla="*/ 386625 w 571273"/>
                  <a:gd name="connsiteY6" fmla="*/ 137658 h 311513"/>
                  <a:gd name="connsiteX0" fmla="*/ 386625 w 571273"/>
                  <a:gd name="connsiteY0" fmla="*/ 137658 h 244838"/>
                  <a:gd name="connsiteX1" fmla="*/ 68036 w 571273"/>
                  <a:gd name="connsiteY1" fmla="*/ 0 h 244838"/>
                  <a:gd name="connsiteX2" fmla="*/ 0 w 571273"/>
                  <a:gd name="connsiteY2" fmla="*/ 115571 h 244838"/>
                  <a:gd name="connsiteX3" fmla="*/ 488134 w 571273"/>
                  <a:gd name="connsiteY3" fmla="*/ 244838 h 244838"/>
                  <a:gd name="connsiteX4" fmla="*/ 571273 w 571273"/>
                  <a:gd name="connsiteY4" fmla="*/ 68126 h 244838"/>
                  <a:gd name="connsiteX5" fmla="*/ 433977 w 571273"/>
                  <a:gd name="connsiteY5" fmla="*/ 19096 h 244838"/>
                  <a:gd name="connsiteX6" fmla="*/ 386625 w 571273"/>
                  <a:gd name="connsiteY6" fmla="*/ 137658 h 244838"/>
                  <a:gd name="connsiteX0" fmla="*/ 424725 w 609373"/>
                  <a:gd name="connsiteY0" fmla="*/ 137658 h 244838"/>
                  <a:gd name="connsiteX1" fmla="*/ 106136 w 609373"/>
                  <a:gd name="connsiteY1" fmla="*/ 0 h 244838"/>
                  <a:gd name="connsiteX2" fmla="*/ 0 w 609373"/>
                  <a:gd name="connsiteY2" fmla="*/ 53658 h 244838"/>
                  <a:gd name="connsiteX3" fmla="*/ 526234 w 609373"/>
                  <a:gd name="connsiteY3" fmla="*/ 244838 h 244838"/>
                  <a:gd name="connsiteX4" fmla="*/ 609373 w 609373"/>
                  <a:gd name="connsiteY4" fmla="*/ 68126 h 244838"/>
                  <a:gd name="connsiteX5" fmla="*/ 472077 w 609373"/>
                  <a:gd name="connsiteY5" fmla="*/ 19096 h 244838"/>
                  <a:gd name="connsiteX6" fmla="*/ 424725 w 609373"/>
                  <a:gd name="connsiteY6" fmla="*/ 137658 h 244838"/>
                  <a:gd name="connsiteX0" fmla="*/ 437652 w 622300"/>
                  <a:gd name="connsiteY0" fmla="*/ 147183 h 254363"/>
                  <a:gd name="connsiteX1" fmla="*/ 0 w 622300"/>
                  <a:gd name="connsiteY1" fmla="*/ 0 h 254363"/>
                  <a:gd name="connsiteX2" fmla="*/ 12927 w 622300"/>
                  <a:gd name="connsiteY2" fmla="*/ 63183 h 254363"/>
                  <a:gd name="connsiteX3" fmla="*/ 539161 w 622300"/>
                  <a:gd name="connsiteY3" fmla="*/ 254363 h 254363"/>
                  <a:gd name="connsiteX4" fmla="*/ 622300 w 622300"/>
                  <a:gd name="connsiteY4" fmla="*/ 77651 h 254363"/>
                  <a:gd name="connsiteX5" fmla="*/ 485004 w 622300"/>
                  <a:gd name="connsiteY5" fmla="*/ 28621 h 254363"/>
                  <a:gd name="connsiteX6" fmla="*/ 437652 w 622300"/>
                  <a:gd name="connsiteY6" fmla="*/ 147183 h 254363"/>
                  <a:gd name="connsiteX0" fmla="*/ 424725 w 609373"/>
                  <a:gd name="connsiteY0" fmla="*/ 147183 h 254363"/>
                  <a:gd name="connsiteX1" fmla="*/ 25173 w 609373"/>
                  <a:gd name="connsiteY1" fmla="*/ 0 h 254363"/>
                  <a:gd name="connsiteX2" fmla="*/ 0 w 609373"/>
                  <a:gd name="connsiteY2" fmla="*/ 63183 h 254363"/>
                  <a:gd name="connsiteX3" fmla="*/ 526234 w 609373"/>
                  <a:gd name="connsiteY3" fmla="*/ 254363 h 254363"/>
                  <a:gd name="connsiteX4" fmla="*/ 609373 w 609373"/>
                  <a:gd name="connsiteY4" fmla="*/ 77651 h 254363"/>
                  <a:gd name="connsiteX5" fmla="*/ 472077 w 609373"/>
                  <a:gd name="connsiteY5" fmla="*/ 28621 h 254363"/>
                  <a:gd name="connsiteX6" fmla="*/ 424725 w 609373"/>
                  <a:gd name="connsiteY6" fmla="*/ 147183 h 254363"/>
                  <a:gd name="connsiteX0" fmla="*/ 424725 w 609373"/>
                  <a:gd name="connsiteY0" fmla="*/ 142420 h 249600"/>
                  <a:gd name="connsiteX1" fmla="*/ 10886 w 609373"/>
                  <a:gd name="connsiteY1" fmla="*/ 0 h 249600"/>
                  <a:gd name="connsiteX2" fmla="*/ 0 w 609373"/>
                  <a:gd name="connsiteY2" fmla="*/ 58420 h 249600"/>
                  <a:gd name="connsiteX3" fmla="*/ 526234 w 609373"/>
                  <a:gd name="connsiteY3" fmla="*/ 249600 h 249600"/>
                  <a:gd name="connsiteX4" fmla="*/ 609373 w 609373"/>
                  <a:gd name="connsiteY4" fmla="*/ 72888 h 249600"/>
                  <a:gd name="connsiteX5" fmla="*/ 472077 w 609373"/>
                  <a:gd name="connsiteY5" fmla="*/ 23858 h 249600"/>
                  <a:gd name="connsiteX6" fmla="*/ 424725 w 609373"/>
                  <a:gd name="connsiteY6" fmla="*/ 142420 h 249600"/>
                  <a:gd name="connsiteX0" fmla="*/ 424725 w 609373"/>
                  <a:gd name="connsiteY0" fmla="*/ 132895 h 240075"/>
                  <a:gd name="connsiteX1" fmla="*/ 20411 w 609373"/>
                  <a:gd name="connsiteY1" fmla="*/ 0 h 240075"/>
                  <a:gd name="connsiteX2" fmla="*/ 0 w 609373"/>
                  <a:gd name="connsiteY2" fmla="*/ 48895 h 240075"/>
                  <a:gd name="connsiteX3" fmla="*/ 526234 w 609373"/>
                  <a:gd name="connsiteY3" fmla="*/ 240075 h 240075"/>
                  <a:gd name="connsiteX4" fmla="*/ 609373 w 609373"/>
                  <a:gd name="connsiteY4" fmla="*/ 63363 h 240075"/>
                  <a:gd name="connsiteX5" fmla="*/ 472077 w 609373"/>
                  <a:gd name="connsiteY5" fmla="*/ 14333 h 240075"/>
                  <a:gd name="connsiteX6" fmla="*/ 424725 w 609373"/>
                  <a:gd name="connsiteY6" fmla="*/ 132895 h 240075"/>
                  <a:gd name="connsiteX0" fmla="*/ 424725 w 609373"/>
                  <a:gd name="connsiteY0" fmla="*/ 132895 h 240075"/>
                  <a:gd name="connsiteX1" fmla="*/ 289087 w 609373"/>
                  <a:gd name="connsiteY1" fmla="*/ 89195 h 240075"/>
                  <a:gd name="connsiteX2" fmla="*/ 20411 w 609373"/>
                  <a:gd name="connsiteY2" fmla="*/ 0 h 240075"/>
                  <a:gd name="connsiteX3" fmla="*/ 0 w 609373"/>
                  <a:gd name="connsiteY3" fmla="*/ 48895 h 240075"/>
                  <a:gd name="connsiteX4" fmla="*/ 526234 w 609373"/>
                  <a:gd name="connsiteY4" fmla="*/ 240075 h 240075"/>
                  <a:gd name="connsiteX5" fmla="*/ 609373 w 609373"/>
                  <a:gd name="connsiteY5" fmla="*/ 63363 h 240075"/>
                  <a:gd name="connsiteX6" fmla="*/ 472077 w 609373"/>
                  <a:gd name="connsiteY6" fmla="*/ 14333 h 240075"/>
                  <a:gd name="connsiteX7" fmla="*/ 424725 w 609373"/>
                  <a:gd name="connsiteY7" fmla="*/ 132895 h 240075"/>
                  <a:gd name="connsiteX0" fmla="*/ 424725 w 609373"/>
                  <a:gd name="connsiteY0" fmla="*/ 132895 h 240075"/>
                  <a:gd name="connsiteX1" fmla="*/ 370050 w 609373"/>
                  <a:gd name="connsiteY1" fmla="*/ 117770 h 240075"/>
                  <a:gd name="connsiteX2" fmla="*/ 289087 w 609373"/>
                  <a:gd name="connsiteY2" fmla="*/ 89195 h 240075"/>
                  <a:gd name="connsiteX3" fmla="*/ 20411 w 609373"/>
                  <a:gd name="connsiteY3" fmla="*/ 0 h 240075"/>
                  <a:gd name="connsiteX4" fmla="*/ 0 w 609373"/>
                  <a:gd name="connsiteY4" fmla="*/ 48895 h 240075"/>
                  <a:gd name="connsiteX5" fmla="*/ 526234 w 609373"/>
                  <a:gd name="connsiteY5" fmla="*/ 240075 h 240075"/>
                  <a:gd name="connsiteX6" fmla="*/ 609373 w 609373"/>
                  <a:gd name="connsiteY6" fmla="*/ 63363 h 240075"/>
                  <a:gd name="connsiteX7" fmla="*/ 472077 w 609373"/>
                  <a:gd name="connsiteY7" fmla="*/ 14333 h 240075"/>
                  <a:gd name="connsiteX8" fmla="*/ 424725 w 609373"/>
                  <a:gd name="connsiteY8" fmla="*/ 132895 h 240075"/>
                  <a:gd name="connsiteX0" fmla="*/ 424725 w 609373"/>
                  <a:gd name="connsiteY0" fmla="*/ 132895 h 240075"/>
                  <a:gd name="connsiteX1" fmla="*/ 312900 w 609373"/>
                  <a:gd name="connsiteY1" fmla="*/ 65382 h 240075"/>
                  <a:gd name="connsiteX2" fmla="*/ 289087 w 609373"/>
                  <a:gd name="connsiteY2" fmla="*/ 89195 h 240075"/>
                  <a:gd name="connsiteX3" fmla="*/ 20411 w 609373"/>
                  <a:gd name="connsiteY3" fmla="*/ 0 h 240075"/>
                  <a:gd name="connsiteX4" fmla="*/ 0 w 609373"/>
                  <a:gd name="connsiteY4" fmla="*/ 48895 h 240075"/>
                  <a:gd name="connsiteX5" fmla="*/ 526234 w 609373"/>
                  <a:gd name="connsiteY5" fmla="*/ 240075 h 240075"/>
                  <a:gd name="connsiteX6" fmla="*/ 609373 w 609373"/>
                  <a:gd name="connsiteY6" fmla="*/ 63363 h 240075"/>
                  <a:gd name="connsiteX7" fmla="*/ 472077 w 609373"/>
                  <a:gd name="connsiteY7" fmla="*/ 14333 h 240075"/>
                  <a:gd name="connsiteX8" fmla="*/ 424725 w 609373"/>
                  <a:gd name="connsiteY8" fmla="*/ 132895 h 240075"/>
                  <a:gd name="connsiteX0" fmla="*/ 443775 w 609373"/>
                  <a:gd name="connsiteY0" fmla="*/ 118607 h 240075"/>
                  <a:gd name="connsiteX1" fmla="*/ 312900 w 609373"/>
                  <a:gd name="connsiteY1" fmla="*/ 65382 h 240075"/>
                  <a:gd name="connsiteX2" fmla="*/ 289087 w 609373"/>
                  <a:gd name="connsiteY2" fmla="*/ 89195 h 240075"/>
                  <a:gd name="connsiteX3" fmla="*/ 20411 w 609373"/>
                  <a:gd name="connsiteY3" fmla="*/ 0 h 240075"/>
                  <a:gd name="connsiteX4" fmla="*/ 0 w 609373"/>
                  <a:gd name="connsiteY4" fmla="*/ 48895 h 240075"/>
                  <a:gd name="connsiteX5" fmla="*/ 526234 w 609373"/>
                  <a:gd name="connsiteY5" fmla="*/ 240075 h 240075"/>
                  <a:gd name="connsiteX6" fmla="*/ 609373 w 609373"/>
                  <a:gd name="connsiteY6" fmla="*/ 63363 h 240075"/>
                  <a:gd name="connsiteX7" fmla="*/ 472077 w 609373"/>
                  <a:gd name="connsiteY7" fmla="*/ 14333 h 240075"/>
                  <a:gd name="connsiteX8" fmla="*/ 443775 w 609373"/>
                  <a:gd name="connsiteY8" fmla="*/ 118607 h 240075"/>
                  <a:gd name="connsiteX0" fmla="*/ 443775 w 609373"/>
                  <a:gd name="connsiteY0" fmla="*/ 118607 h 240075"/>
                  <a:gd name="connsiteX1" fmla="*/ 312900 w 609373"/>
                  <a:gd name="connsiteY1" fmla="*/ 65382 h 240075"/>
                  <a:gd name="connsiteX2" fmla="*/ 289087 w 609373"/>
                  <a:gd name="connsiteY2" fmla="*/ 89195 h 240075"/>
                  <a:gd name="connsiteX3" fmla="*/ 20411 w 609373"/>
                  <a:gd name="connsiteY3" fmla="*/ 0 h 240075"/>
                  <a:gd name="connsiteX4" fmla="*/ 0 w 609373"/>
                  <a:gd name="connsiteY4" fmla="*/ 48895 h 240075"/>
                  <a:gd name="connsiteX5" fmla="*/ 526234 w 609373"/>
                  <a:gd name="connsiteY5" fmla="*/ 240075 h 240075"/>
                  <a:gd name="connsiteX6" fmla="*/ 593887 w 609373"/>
                  <a:gd name="connsiteY6" fmla="*/ 117770 h 240075"/>
                  <a:gd name="connsiteX7" fmla="*/ 609373 w 609373"/>
                  <a:gd name="connsiteY7" fmla="*/ 63363 h 240075"/>
                  <a:gd name="connsiteX8" fmla="*/ 472077 w 609373"/>
                  <a:gd name="connsiteY8" fmla="*/ 14333 h 240075"/>
                  <a:gd name="connsiteX9" fmla="*/ 443775 w 609373"/>
                  <a:gd name="connsiteY9" fmla="*/ 118607 h 240075"/>
                  <a:gd name="connsiteX0" fmla="*/ 443775 w 609373"/>
                  <a:gd name="connsiteY0" fmla="*/ 118607 h 240075"/>
                  <a:gd name="connsiteX1" fmla="*/ 312900 w 609373"/>
                  <a:gd name="connsiteY1" fmla="*/ 65382 h 240075"/>
                  <a:gd name="connsiteX2" fmla="*/ 289087 w 609373"/>
                  <a:gd name="connsiteY2" fmla="*/ 89195 h 240075"/>
                  <a:gd name="connsiteX3" fmla="*/ 20411 w 609373"/>
                  <a:gd name="connsiteY3" fmla="*/ 0 h 240075"/>
                  <a:gd name="connsiteX4" fmla="*/ 0 w 609373"/>
                  <a:gd name="connsiteY4" fmla="*/ 48895 h 240075"/>
                  <a:gd name="connsiteX5" fmla="*/ 526234 w 609373"/>
                  <a:gd name="connsiteY5" fmla="*/ 240075 h 240075"/>
                  <a:gd name="connsiteX6" fmla="*/ 593887 w 609373"/>
                  <a:gd name="connsiteY6" fmla="*/ 117770 h 240075"/>
                  <a:gd name="connsiteX7" fmla="*/ 609373 w 609373"/>
                  <a:gd name="connsiteY7" fmla="*/ 63363 h 240075"/>
                  <a:gd name="connsiteX8" fmla="*/ 551025 w 609373"/>
                  <a:gd name="connsiteY8" fmla="*/ 41570 h 240075"/>
                  <a:gd name="connsiteX9" fmla="*/ 472077 w 609373"/>
                  <a:gd name="connsiteY9" fmla="*/ 14333 h 240075"/>
                  <a:gd name="connsiteX10" fmla="*/ 443775 w 609373"/>
                  <a:gd name="connsiteY10" fmla="*/ 118607 h 240075"/>
                  <a:gd name="connsiteX0" fmla="*/ 443775 w 593887"/>
                  <a:gd name="connsiteY0" fmla="*/ 118607 h 240075"/>
                  <a:gd name="connsiteX1" fmla="*/ 312900 w 593887"/>
                  <a:gd name="connsiteY1" fmla="*/ 65382 h 240075"/>
                  <a:gd name="connsiteX2" fmla="*/ 289087 w 593887"/>
                  <a:gd name="connsiteY2" fmla="*/ 89195 h 240075"/>
                  <a:gd name="connsiteX3" fmla="*/ 20411 w 593887"/>
                  <a:gd name="connsiteY3" fmla="*/ 0 h 240075"/>
                  <a:gd name="connsiteX4" fmla="*/ 0 w 593887"/>
                  <a:gd name="connsiteY4" fmla="*/ 48895 h 240075"/>
                  <a:gd name="connsiteX5" fmla="*/ 526234 w 593887"/>
                  <a:gd name="connsiteY5" fmla="*/ 240075 h 240075"/>
                  <a:gd name="connsiteX6" fmla="*/ 593887 w 593887"/>
                  <a:gd name="connsiteY6" fmla="*/ 117770 h 240075"/>
                  <a:gd name="connsiteX7" fmla="*/ 552223 w 593887"/>
                  <a:gd name="connsiteY7" fmla="*/ 82413 h 240075"/>
                  <a:gd name="connsiteX8" fmla="*/ 551025 w 593887"/>
                  <a:gd name="connsiteY8" fmla="*/ 41570 h 240075"/>
                  <a:gd name="connsiteX9" fmla="*/ 472077 w 593887"/>
                  <a:gd name="connsiteY9" fmla="*/ 14333 h 240075"/>
                  <a:gd name="connsiteX10" fmla="*/ 443775 w 593887"/>
                  <a:gd name="connsiteY10" fmla="*/ 118607 h 240075"/>
                  <a:gd name="connsiteX0" fmla="*/ 443775 w 593887"/>
                  <a:gd name="connsiteY0" fmla="*/ 118607 h 240075"/>
                  <a:gd name="connsiteX1" fmla="*/ 312900 w 593887"/>
                  <a:gd name="connsiteY1" fmla="*/ 65382 h 240075"/>
                  <a:gd name="connsiteX2" fmla="*/ 289087 w 593887"/>
                  <a:gd name="connsiteY2" fmla="*/ 89195 h 240075"/>
                  <a:gd name="connsiteX3" fmla="*/ 20411 w 593887"/>
                  <a:gd name="connsiteY3" fmla="*/ 0 h 240075"/>
                  <a:gd name="connsiteX4" fmla="*/ 0 w 593887"/>
                  <a:gd name="connsiteY4" fmla="*/ 48895 h 240075"/>
                  <a:gd name="connsiteX5" fmla="*/ 526234 w 593887"/>
                  <a:gd name="connsiteY5" fmla="*/ 240075 h 240075"/>
                  <a:gd name="connsiteX6" fmla="*/ 593887 w 593887"/>
                  <a:gd name="connsiteY6" fmla="*/ 117770 h 240075"/>
                  <a:gd name="connsiteX7" fmla="*/ 528410 w 593887"/>
                  <a:gd name="connsiteY7" fmla="*/ 91938 h 240075"/>
                  <a:gd name="connsiteX8" fmla="*/ 551025 w 593887"/>
                  <a:gd name="connsiteY8" fmla="*/ 41570 h 240075"/>
                  <a:gd name="connsiteX9" fmla="*/ 472077 w 593887"/>
                  <a:gd name="connsiteY9" fmla="*/ 14333 h 240075"/>
                  <a:gd name="connsiteX10" fmla="*/ 443775 w 593887"/>
                  <a:gd name="connsiteY10" fmla="*/ 118607 h 240075"/>
                  <a:gd name="connsiteX0" fmla="*/ 443775 w 593887"/>
                  <a:gd name="connsiteY0" fmla="*/ 118607 h 249600"/>
                  <a:gd name="connsiteX1" fmla="*/ 312900 w 593887"/>
                  <a:gd name="connsiteY1" fmla="*/ 65382 h 249600"/>
                  <a:gd name="connsiteX2" fmla="*/ 289087 w 593887"/>
                  <a:gd name="connsiteY2" fmla="*/ 89195 h 249600"/>
                  <a:gd name="connsiteX3" fmla="*/ 20411 w 593887"/>
                  <a:gd name="connsiteY3" fmla="*/ 0 h 249600"/>
                  <a:gd name="connsiteX4" fmla="*/ 0 w 593887"/>
                  <a:gd name="connsiteY4" fmla="*/ 48895 h 249600"/>
                  <a:gd name="connsiteX5" fmla="*/ 550046 w 593887"/>
                  <a:gd name="connsiteY5" fmla="*/ 249600 h 249600"/>
                  <a:gd name="connsiteX6" fmla="*/ 593887 w 593887"/>
                  <a:gd name="connsiteY6" fmla="*/ 117770 h 249600"/>
                  <a:gd name="connsiteX7" fmla="*/ 528410 w 593887"/>
                  <a:gd name="connsiteY7" fmla="*/ 91938 h 249600"/>
                  <a:gd name="connsiteX8" fmla="*/ 551025 w 593887"/>
                  <a:gd name="connsiteY8" fmla="*/ 41570 h 249600"/>
                  <a:gd name="connsiteX9" fmla="*/ 472077 w 593887"/>
                  <a:gd name="connsiteY9" fmla="*/ 14333 h 249600"/>
                  <a:gd name="connsiteX10" fmla="*/ 443775 w 593887"/>
                  <a:gd name="connsiteY10" fmla="*/ 118607 h 249600"/>
                  <a:gd name="connsiteX0" fmla="*/ 443775 w 593887"/>
                  <a:gd name="connsiteY0" fmla="*/ 118607 h 249600"/>
                  <a:gd name="connsiteX1" fmla="*/ 312900 w 593887"/>
                  <a:gd name="connsiteY1" fmla="*/ 65382 h 249600"/>
                  <a:gd name="connsiteX2" fmla="*/ 289087 w 593887"/>
                  <a:gd name="connsiteY2" fmla="*/ 89195 h 249600"/>
                  <a:gd name="connsiteX3" fmla="*/ 20411 w 593887"/>
                  <a:gd name="connsiteY3" fmla="*/ 0 h 249600"/>
                  <a:gd name="connsiteX4" fmla="*/ 0 w 593887"/>
                  <a:gd name="connsiteY4" fmla="*/ 48895 h 249600"/>
                  <a:gd name="connsiteX5" fmla="*/ 550046 w 593887"/>
                  <a:gd name="connsiteY5" fmla="*/ 249600 h 249600"/>
                  <a:gd name="connsiteX6" fmla="*/ 593887 w 593887"/>
                  <a:gd name="connsiteY6" fmla="*/ 117770 h 249600"/>
                  <a:gd name="connsiteX7" fmla="*/ 533172 w 593887"/>
                  <a:gd name="connsiteY7" fmla="*/ 96700 h 249600"/>
                  <a:gd name="connsiteX8" fmla="*/ 551025 w 593887"/>
                  <a:gd name="connsiteY8" fmla="*/ 41570 h 249600"/>
                  <a:gd name="connsiteX9" fmla="*/ 472077 w 593887"/>
                  <a:gd name="connsiteY9" fmla="*/ 14333 h 249600"/>
                  <a:gd name="connsiteX10" fmla="*/ 443775 w 593887"/>
                  <a:gd name="connsiteY10" fmla="*/ 118607 h 249600"/>
                  <a:gd name="connsiteX0" fmla="*/ 443775 w 593887"/>
                  <a:gd name="connsiteY0" fmla="*/ 128132 h 259125"/>
                  <a:gd name="connsiteX1" fmla="*/ 312900 w 593887"/>
                  <a:gd name="connsiteY1" fmla="*/ 74907 h 259125"/>
                  <a:gd name="connsiteX2" fmla="*/ 289087 w 593887"/>
                  <a:gd name="connsiteY2" fmla="*/ 98720 h 259125"/>
                  <a:gd name="connsiteX3" fmla="*/ 25173 w 593887"/>
                  <a:gd name="connsiteY3" fmla="*/ 0 h 259125"/>
                  <a:gd name="connsiteX4" fmla="*/ 0 w 593887"/>
                  <a:gd name="connsiteY4" fmla="*/ 58420 h 259125"/>
                  <a:gd name="connsiteX5" fmla="*/ 550046 w 593887"/>
                  <a:gd name="connsiteY5" fmla="*/ 259125 h 259125"/>
                  <a:gd name="connsiteX6" fmla="*/ 593887 w 593887"/>
                  <a:gd name="connsiteY6" fmla="*/ 127295 h 259125"/>
                  <a:gd name="connsiteX7" fmla="*/ 533172 w 593887"/>
                  <a:gd name="connsiteY7" fmla="*/ 106225 h 259125"/>
                  <a:gd name="connsiteX8" fmla="*/ 551025 w 593887"/>
                  <a:gd name="connsiteY8" fmla="*/ 51095 h 259125"/>
                  <a:gd name="connsiteX9" fmla="*/ 472077 w 593887"/>
                  <a:gd name="connsiteY9" fmla="*/ 23858 h 259125"/>
                  <a:gd name="connsiteX10" fmla="*/ 443775 w 593887"/>
                  <a:gd name="connsiteY10" fmla="*/ 128132 h 259125"/>
                  <a:gd name="connsiteX0" fmla="*/ 443775 w 593887"/>
                  <a:gd name="connsiteY0" fmla="*/ 128132 h 259125"/>
                  <a:gd name="connsiteX1" fmla="*/ 312900 w 593887"/>
                  <a:gd name="connsiteY1" fmla="*/ 74907 h 259125"/>
                  <a:gd name="connsiteX2" fmla="*/ 289087 w 593887"/>
                  <a:gd name="connsiteY2" fmla="*/ 98720 h 259125"/>
                  <a:gd name="connsiteX3" fmla="*/ 25173 w 593887"/>
                  <a:gd name="connsiteY3" fmla="*/ 0 h 259125"/>
                  <a:gd name="connsiteX4" fmla="*/ 0 w 593887"/>
                  <a:gd name="connsiteY4" fmla="*/ 48895 h 259125"/>
                  <a:gd name="connsiteX5" fmla="*/ 550046 w 593887"/>
                  <a:gd name="connsiteY5" fmla="*/ 259125 h 259125"/>
                  <a:gd name="connsiteX6" fmla="*/ 593887 w 593887"/>
                  <a:gd name="connsiteY6" fmla="*/ 127295 h 259125"/>
                  <a:gd name="connsiteX7" fmla="*/ 533172 w 593887"/>
                  <a:gd name="connsiteY7" fmla="*/ 106225 h 259125"/>
                  <a:gd name="connsiteX8" fmla="*/ 551025 w 593887"/>
                  <a:gd name="connsiteY8" fmla="*/ 51095 h 259125"/>
                  <a:gd name="connsiteX9" fmla="*/ 472077 w 593887"/>
                  <a:gd name="connsiteY9" fmla="*/ 23858 h 259125"/>
                  <a:gd name="connsiteX10" fmla="*/ 443775 w 593887"/>
                  <a:gd name="connsiteY10" fmla="*/ 128132 h 259125"/>
                  <a:gd name="connsiteX0" fmla="*/ 443775 w 593887"/>
                  <a:gd name="connsiteY0" fmla="*/ 128132 h 249600"/>
                  <a:gd name="connsiteX1" fmla="*/ 312900 w 593887"/>
                  <a:gd name="connsiteY1" fmla="*/ 74907 h 249600"/>
                  <a:gd name="connsiteX2" fmla="*/ 289087 w 593887"/>
                  <a:gd name="connsiteY2" fmla="*/ 98720 h 249600"/>
                  <a:gd name="connsiteX3" fmla="*/ 25173 w 593887"/>
                  <a:gd name="connsiteY3" fmla="*/ 0 h 249600"/>
                  <a:gd name="connsiteX4" fmla="*/ 0 w 593887"/>
                  <a:gd name="connsiteY4" fmla="*/ 48895 h 249600"/>
                  <a:gd name="connsiteX5" fmla="*/ 550046 w 593887"/>
                  <a:gd name="connsiteY5" fmla="*/ 249600 h 249600"/>
                  <a:gd name="connsiteX6" fmla="*/ 593887 w 593887"/>
                  <a:gd name="connsiteY6" fmla="*/ 127295 h 249600"/>
                  <a:gd name="connsiteX7" fmla="*/ 533172 w 593887"/>
                  <a:gd name="connsiteY7" fmla="*/ 106225 h 249600"/>
                  <a:gd name="connsiteX8" fmla="*/ 551025 w 593887"/>
                  <a:gd name="connsiteY8" fmla="*/ 51095 h 249600"/>
                  <a:gd name="connsiteX9" fmla="*/ 472077 w 593887"/>
                  <a:gd name="connsiteY9" fmla="*/ 23858 h 249600"/>
                  <a:gd name="connsiteX10" fmla="*/ 443775 w 593887"/>
                  <a:gd name="connsiteY10" fmla="*/ 128132 h 249600"/>
                  <a:gd name="connsiteX0" fmla="*/ 439012 w 593887"/>
                  <a:gd name="connsiteY0" fmla="*/ 118607 h 249600"/>
                  <a:gd name="connsiteX1" fmla="*/ 312900 w 593887"/>
                  <a:gd name="connsiteY1" fmla="*/ 74907 h 249600"/>
                  <a:gd name="connsiteX2" fmla="*/ 289087 w 593887"/>
                  <a:gd name="connsiteY2" fmla="*/ 98720 h 249600"/>
                  <a:gd name="connsiteX3" fmla="*/ 25173 w 593887"/>
                  <a:gd name="connsiteY3" fmla="*/ 0 h 249600"/>
                  <a:gd name="connsiteX4" fmla="*/ 0 w 593887"/>
                  <a:gd name="connsiteY4" fmla="*/ 48895 h 249600"/>
                  <a:gd name="connsiteX5" fmla="*/ 550046 w 593887"/>
                  <a:gd name="connsiteY5" fmla="*/ 249600 h 249600"/>
                  <a:gd name="connsiteX6" fmla="*/ 593887 w 593887"/>
                  <a:gd name="connsiteY6" fmla="*/ 127295 h 249600"/>
                  <a:gd name="connsiteX7" fmla="*/ 533172 w 593887"/>
                  <a:gd name="connsiteY7" fmla="*/ 106225 h 249600"/>
                  <a:gd name="connsiteX8" fmla="*/ 551025 w 593887"/>
                  <a:gd name="connsiteY8" fmla="*/ 51095 h 249600"/>
                  <a:gd name="connsiteX9" fmla="*/ 472077 w 593887"/>
                  <a:gd name="connsiteY9" fmla="*/ 23858 h 249600"/>
                  <a:gd name="connsiteX10" fmla="*/ 439012 w 593887"/>
                  <a:gd name="connsiteY10" fmla="*/ 118607 h 249600"/>
                  <a:gd name="connsiteX0" fmla="*/ 439012 w 593887"/>
                  <a:gd name="connsiteY0" fmla="*/ 118607 h 249600"/>
                  <a:gd name="connsiteX1" fmla="*/ 312900 w 593887"/>
                  <a:gd name="connsiteY1" fmla="*/ 74907 h 249600"/>
                  <a:gd name="connsiteX2" fmla="*/ 289087 w 593887"/>
                  <a:gd name="connsiteY2" fmla="*/ 98720 h 249600"/>
                  <a:gd name="connsiteX3" fmla="*/ 25173 w 593887"/>
                  <a:gd name="connsiteY3" fmla="*/ 0 h 249600"/>
                  <a:gd name="connsiteX4" fmla="*/ 0 w 593887"/>
                  <a:gd name="connsiteY4" fmla="*/ 48895 h 249600"/>
                  <a:gd name="connsiteX5" fmla="*/ 550046 w 593887"/>
                  <a:gd name="connsiteY5" fmla="*/ 249600 h 249600"/>
                  <a:gd name="connsiteX6" fmla="*/ 593887 w 593887"/>
                  <a:gd name="connsiteY6" fmla="*/ 127295 h 249600"/>
                  <a:gd name="connsiteX7" fmla="*/ 533172 w 593887"/>
                  <a:gd name="connsiteY7" fmla="*/ 106225 h 249600"/>
                  <a:gd name="connsiteX8" fmla="*/ 551025 w 593887"/>
                  <a:gd name="connsiteY8" fmla="*/ 51095 h 249600"/>
                  <a:gd name="connsiteX9" fmla="*/ 457790 w 593887"/>
                  <a:gd name="connsiteY9" fmla="*/ 23858 h 249600"/>
                  <a:gd name="connsiteX10" fmla="*/ 439012 w 593887"/>
                  <a:gd name="connsiteY10" fmla="*/ 118607 h 249600"/>
                  <a:gd name="connsiteX0" fmla="*/ 434250 w 593887"/>
                  <a:gd name="connsiteY0" fmla="*/ 113845 h 249600"/>
                  <a:gd name="connsiteX1" fmla="*/ 312900 w 593887"/>
                  <a:gd name="connsiteY1" fmla="*/ 74907 h 249600"/>
                  <a:gd name="connsiteX2" fmla="*/ 289087 w 593887"/>
                  <a:gd name="connsiteY2" fmla="*/ 98720 h 249600"/>
                  <a:gd name="connsiteX3" fmla="*/ 25173 w 593887"/>
                  <a:gd name="connsiteY3" fmla="*/ 0 h 249600"/>
                  <a:gd name="connsiteX4" fmla="*/ 0 w 593887"/>
                  <a:gd name="connsiteY4" fmla="*/ 48895 h 249600"/>
                  <a:gd name="connsiteX5" fmla="*/ 550046 w 593887"/>
                  <a:gd name="connsiteY5" fmla="*/ 249600 h 249600"/>
                  <a:gd name="connsiteX6" fmla="*/ 593887 w 593887"/>
                  <a:gd name="connsiteY6" fmla="*/ 127295 h 249600"/>
                  <a:gd name="connsiteX7" fmla="*/ 533172 w 593887"/>
                  <a:gd name="connsiteY7" fmla="*/ 106225 h 249600"/>
                  <a:gd name="connsiteX8" fmla="*/ 551025 w 593887"/>
                  <a:gd name="connsiteY8" fmla="*/ 51095 h 249600"/>
                  <a:gd name="connsiteX9" fmla="*/ 457790 w 593887"/>
                  <a:gd name="connsiteY9" fmla="*/ 23858 h 249600"/>
                  <a:gd name="connsiteX10" fmla="*/ 434250 w 593887"/>
                  <a:gd name="connsiteY10" fmla="*/ 113845 h 24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887" h="249600">
                    <a:moveTo>
                      <a:pt x="434250" y="113845"/>
                    </a:moveTo>
                    <a:lnTo>
                      <a:pt x="312900" y="74907"/>
                    </a:lnTo>
                    <a:lnTo>
                      <a:pt x="289087" y="98720"/>
                    </a:lnTo>
                    <a:lnTo>
                      <a:pt x="25173" y="0"/>
                    </a:lnTo>
                    <a:lnTo>
                      <a:pt x="0" y="48895"/>
                    </a:lnTo>
                    <a:lnTo>
                      <a:pt x="550046" y="249600"/>
                    </a:lnTo>
                    <a:lnTo>
                      <a:pt x="593887" y="127295"/>
                    </a:lnTo>
                    <a:lnTo>
                      <a:pt x="533172" y="106225"/>
                    </a:lnTo>
                    <a:cubicBezTo>
                      <a:pt x="532773" y="92611"/>
                      <a:pt x="551424" y="64709"/>
                      <a:pt x="551025" y="51095"/>
                    </a:cubicBezTo>
                    <a:lnTo>
                      <a:pt x="457790" y="23858"/>
                    </a:lnTo>
                    <a:lnTo>
                      <a:pt x="434250" y="113845"/>
                    </a:lnTo>
                    <a:close/>
                  </a:path>
                </a:pathLst>
              </a:cu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0" dirty="0"/>
              </a:p>
            </p:txBody>
          </p:sp>
          <p:sp>
            <p:nvSpPr>
              <p:cNvPr id="395" name="テキスト ボックス 394">
                <a:extLst>
                  <a:ext uri="{FF2B5EF4-FFF2-40B4-BE49-F238E27FC236}">
                    <a16:creationId xmlns:a16="http://schemas.microsoft.com/office/drawing/2014/main" id="{701DFFE1-8B3A-4D4A-96AB-8C23F47AB11C}"/>
                  </a:ext>
                </a:extLst>
              </p:cNvPr>
              <p:cNvSpPr txBox="1"/>
              <p:nvPr/>
            </p:nvSpPr>
            <p:spPr>
              <a:xfrm>
                <a:off x="2489486" y="2554715"/>
                <a:ext cx="1418037" cy="31586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ja-JP" altLang="en-US" sz="7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堺浜一号公園</a:t>
                </a:r>
                <a:endParaRPr lang="en-US" altLang="ja-JP" sz="7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96" name="テキスト ボックス 395">
                <a:extLst>
                  <a:ext uri="{FF2B5EF4-FFF2-40B4-BE49-F238E27FC236}">
                    <a16:creationId xmlns:a16="http://schemas.microsoft.com/office/drawing/2014/main" id="{A0E3DC03-10DC-41A0-AB3C-2DFF36C590B7}"/>
                  </a:ext>
                </a:extLst>
              </p:cNvPr>
              <p:cNvSpPr txBox="1"/>
              <p:nvPr/>
            </p:nvSpPr>
            <p:spPr>
              <a:xfrm>
                <a:off x="3740233" y="2295599"/>
                <a:ext cx="1494467" cy="30758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72000" rIns="72000" rtlCol="0">
                <a:spAutoFit/>
              </a:bodyPr>
              <a:lstStyle/>
              <a:p>
                <a:pPr algn="ctr"/>
                <a:r>
                  <a:rPr lang="ja-JP" altLang="en-US" sz="7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未利用地</a:t>
                </a:r>
                <a:r>
                  <a:rPr lang="ja-JP" altLang="en-US" sz="700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の活用</a:t>
                </a:r>
                <a:endParaRPr lang="en-US" altLang="ja-JP" sz="7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379" name="フリーフォーム 36">
              <a:extLst>
                <a:ext uri="{FF2B5EF4-FFF2-40B4-BE49-F238E27FC236}">
                  <a16:creationId xmlns:a16="http://schemas.microsoft.com/office/drawing/2014/main" id="{F32A37B5-E198-4EDA-98A5-DC239FDC03BB}"/>
                </a:ext>
              </a:extLst>
            </p:cNvPr>
            <p:cNvSpPr/>
            <p:nvPr/>
          </p:nvSpPr>
          <p:spPr>
            <a:xfrm rot="19589150">
              <a:off x="6801921" y="1853496"/>
              <a:ext cx="1932792" cy="1448079"/>
            </a:xfrm>
            <a:custGeom>
              <a:avLst/>
              <a:gdLst>
                <a:gd name="connsiteX0" fmla="*/ 0 w 876300"/>
                <a:gd name="connsiteY0" fmla="*/ 0 h 523875"/>
                <a:gd name="connsiteX1" fmla="*/ 447675 w 876300"/>
                <a:gd name="connsiteY1" fmla="*/ 180975 h 523875"/>
                <a:gd name="connsiteX2" fmla="*/ 876300 w 876300"/>
                <a:gd name="connsiteY2" fmla="*/ 523875 h 523875"/>
                <a:gd name="connsiteX0" fmla="*/ 0 w 885825"/>
                <a:gd name="connsiteY0" fmla="*/ 0 h 571500"/>
                <a:gd name="connsiteX1" fmla="*/ 457200 w 885825"/>
                <a:gd name="connsiteY1" fmla="*/ 228600 h 571500"/>
                <a:gd name="connsiteX2" fmla="*/ 885825 w 885825"/>
                <a:gd name="connsiteY2" fmla="*/ 571500 h 571500"/>
                <a:gd name="connsiteX0" fmla="*/ 0 w 1038225"/>
                <a:gd name="connsiteY0" fmla="*/ 0 h 666750"/>
                <a:gd name="connsiteX1" fmla="*/ 457200 w 1038225"/>
                <a:gd name="connsiteY1" fmla="*/ 228600 h 666750"/>
                <a:gd name="connsiteX2" fmla="*/ 1038225 w 1038225"/>
                <a:gd name="connsiteY2" fmla="*/ 666750 h 666750"/>
                <a:gd name="connsiteX0" fmla="*/ 0 w 1781175"/>
                <a:gd name="connsiteY0" fmla="*/ 0 h 914400"/>
                <a:gd name="connsiteX1" fmla="*/ 457200 w 1781175"/>
                <a:gd name="connsiteY1" fmla="*/ 228600 h 914400"/>
                <a:gd name="connsiteX2" fmla="*/ 1781175 w 1781175"/>
                <a:gd name="connsiteY2" fmla="*/ 914400 h 914400"/>
                <a:gd name="connsiteX0" fmla="*/ 0 w 1781175"/>
                <a:gd name="connsiteY0" fmla="*/ 0 h 914400"/>
                <a:gd name="connsiteX1" fmla="*/ 457200 w 1781175"/>
                <a:gd name="connsiteY1" fmla="*/ 228600 h 914400"/>
                <a:gd name="connsiteX2" fmla="*/ 1781175 w 1781175"/>
                <a:gd name="connsiteY2" fmla="*/ 914400 h 914400"/>
                <a:gd name="connsiteX0" fmla="*/ 0 w 1781175"/>
                <a:gd name="connsiteY0" fmla="*/ 0 h 914400"/>
                <a:gd name="connsiteX1" fmla="*/ 1781175 w 1781175"/>
                <a:gd name="connsiteY1" fmla="*/ 914400 h 914400"/>
                <a:gd name="connsiteX0" fmla="*/ 0 w 1781175"/>
                <a:gd name="connsiteY0" fmla="*/ 0 h 914400"/>
                <a:gd name="connsiteX1" fmla="*/ 1781175 w 1781175"/>
                <a:gd name="connsiteY1" fmla="*/ 914400 h 914400"/>
                <a:gd name="connsiteX0" fmla="*/ 0 w 1781175"/>
                <a:gd name="connsiteY0" fmla="*/ 0 h 914400"/>
                <a:gd name="connsiteX1" fmla="*/ 1781175 w 1781175"/>
                <a:gd name="connsiteY1" fmla="*/ 914400 h 914400"/>
                <a:gd name="connsiteX0" fmla="*/ 0 w 1781175"/>
                <a:gd name="connsiteY0" fmla="*/ 0 h 914400"/>
                <a:gd name="connsiteX1" fmla="*/ 1781175 w 1781175"/>
                <a:gd name="connsiteY1" fmla="*/ 914400 h 914400"/>
                <a:gd name="connsiteX0" fmla="*/ 0 w 1781175"/>
                <a:gd name="connsiteY0" fmla="*/ 0 h 933450"/>
                <a:gd name="connsiteX1" fmla="*/ 1781175 w 1781175"/>
                <a:gd name="connsiteY1" fmla="*/ 933450 h 933450"/>
                <a:gd name="connsiteX0" fmla="*/ 0 w 1695450"/>
                <a:gd name="connsiteY0" fmla="*/ 0 h 981075"/>
                <a:gd name="connsiteX1" fmla="*/ 1695450 w 1695450"/>
                <a:gd name="connsiteY1" fmla="*/ 981075 h 981075"/>
                <a:gd name="connsiteX0" fmla="*/ 0 w 1733550"/>
                <a:gd name="connsiteY0" fmla="*/ 0 h 962025"/>
                <a:gd name="connsiteX1" fmla="*/ 1733550 w 1733550"/>
                <a:gd name="connsiteY1" fmla="*/ 962025 h 962025"/>
                <a:gd name="connsiteX0" fmla="*/ 0 w 2000250"/>
                <a:gd name="connsiteY0" fmla="*/ 0 h 1160145"/>
                <a:gd name="connsiteX1" fmla="*/ 2000250 w 2000250"/>
                <a:gd name="connsiteY1" fmla="*/ 1160145 h 1160145"/>
                <a:gd name="connsiteX0" fmla="*/ 0 w 2241550"/>
                <a:gd name="connsiteY0" fmla="*/ 0 h 1356995"/>
                <a:gd name="connsiteX1" fmla="*/ 2241550 w 2241550"/>
                <a:gd name="connsiteY1" fmla="*/ 1356995 h 1356995"/>
                <a:gd name="connsiteX0" fmla="*/ 0 w 2279650"/>
                <a:gd name="connsiteY0" fmla="*/ 0 h 1293495"/>
                <a:gd name="connsiteX1" fmla="*/ 2279650 w 2279650"/>
                <a:gd name="connsiteY1" fmla="*/ 1293495 h 1293495"/>
                <a:gd name="connsiteX0" fmla="*/ 0 w 2279650"/>
                <a:gd name="connsiteY0" fmla="*/ 0 h 1293495"/>
                <a:gd name="connsiteX1" fmla="*/ 2279650 w 2279650"/>
                <a:gd name="connsiteY1" fmla="*/ 1293495 h 1293495"/>
                <a:gd name="connsiteX0" fmla="*/ 0 w 2279650"/>
                <a:gd name="connsiteY0" fmla="*/ 0 h 1293495"/>
                <a:gd name="connsiteX1" fmla="*/ 2279650 w 2279650"/>
                <a:gd name="connsiteY1" fmla="*/ 1293495 h 1293495"/>
                <a:gd name="connsiteX0" fmla="*/ 0 w 2266950"/>
                <a:gd name="connsiteY0" fmla="*/ 0 h 1261745"/>
                <a:gd name="connsiteX1" fmla="*/ 2266950 w 2266950"/>
                <a:gd name="connsiteY1" fmla="*/ 1261745 h 1261745"/>
                <a:gd name="connsiteX0" fmla="*/ 0 w 2298700"/>
                <a:gd name="connsiteY0" fmla="*/ 0 h 1280795"/>
                <a:gd name="connsiteX1" fmla="*/ 2298700 w 2298700"/>
                <a:gd name="connsiteY1" fmla="*/ 1280795 h 1280795"/>
                <a:gd name="connsiteX0" fmla="*/ 0 w 2336800"/>
                <a:gd name="connsiteY0" fmla="*/ 0 h 1268095"/>
                <a:gd name="connsiteX1" fmla="*/ 2336800 w 2336800"/>
                <a:gd name="connsiteY1" fmla="*/ 1268095 h 1268095"/>
                <a:gd name="connsiteX0" fmla="*/ 0 w 2336800"/>
                <a:gd name="connsiteY0" fmla="*/ 0 h 1268095"/>
                <a:gd name="connsiteX1" fmla="*/ 1764494 w 2336800"/>
                <a:gd name="connsiteY1" fmla="*/ 1069250 h 1268095"/>
                <a:gd name="connsiteX2" fmla="*/ 2336800 w 2336800"/>
                <a:gd name="connsiteY2" fmla="*/ 1268095 h 1268095"/>
                <a:gd name="connsiteX0" fmla="*/ 0 w 2336800"/>
                <a:gd name="connsiteY0" fmla="*/ 0 h 1268095"/>
                <a:gd name="connsiteX1" fmla="*/ 1637494 w 2336800"/>
                <a:gd name="connsiteY1" fmla="*/ 1018450 h 1268095"/>
                <a:gd name="connsiteX2" fmla="*/ 2336800 w 2336800"/>
                <a:gd name="connsiteY2" fmla="*/ 1268095 h 1268095"/>
                <a:gd name="connsiteX0" fmla="*/ 0 w 2336800"/>
                <a:gd name="connsiteY0" fmla="*/ 0 h 1268095"/>
                <a:gd name="connsiteX1" fmla="*/ 1821644 w 2336800"/>
                <a:gd name="connsiteY1" fmla="*/ 910500 h 1268095"/>
                <a:gd name="connsiteX2" fmla="*/ 2336800 w 2336800"/>
                <a:gd name="connsiteY2" fmla="*/ 1268095 h 1268095"/>
                <a:gd name="connsiteX0" fmla="*/ 0 w 2336800"/>
                <a:gd name="connsiteY0" fmla="*/ 0 h 1268095"/>
                <a:gd name="connsiteX1" fmla="*/ 1821644 w 2336800"/>
                <a:gd name="connsiteY1" fmla="*/ 910500 h 1268095"/>
                <a:gd name="connsiteX2" fmla="*/ 2336800 w 2336800"/>
                <a:gd name="connsiteY2" fmla="*/ 1268095 h 1268095"/>
                <a:gd name="connsiteX0" fmla="*/ 0 w 2336800"/>
                <a:gd name="connsiteY0" fmla="*/ 0 h 1268095"/>
                <a:gd name="connsiteX1" fmla="*/ 1637494 w 2336800"/>
                <a:gd name="connsiteY1" fmla="*/ 942250 h 1268095"/>
                <a:gd name="connsiteX2" fmla="*/ 2336800 w 2336800"/>
                <a:gd name="connsiteY2" fmla="*/ 1268095 h 1268095"/>
                <a:gd name="connsiteX0" fmla="*/ 0 w 2336800"/>
                <a:gd name="connsiteY0" fmla="*/ 0 h 1268095"/>
                <a:gd name="connsiteX1" fmla="*/ 1637494 w 2336800"/>
                <a:gd name="connsiteY1" fmla="*/ 942250 h 1268095"/>
                <a:gd name="connsiteX2" fmla="*/ 2336800 w 2336800"/>
                <a:gd name="connsiteY2" fmla="*/ 1268095 h 1268095"/>
                <a:gd name="connsiteX0" fmla="*/ 0 w 2336800"/>
                <a:gd name="connsiteY0" fmla="*/ 0 h 1268095"/>
                <a:gd name="connsiteX1" fmla="*/ 1637494 w 2336800"/>
                <a:gd name="connsiteY1" fmla="*/ 942250 h 1268095"/>
                <a:gd name="connsiteX2" fmla="*/ 2336800 w 2336800"/>
                <a:gd name="connsiteY2" fmla="*/ 1268095 h 1268095"/>
                <a:gd name="connsiteX0" fmla="*/ 0 w 2260600"/>
                <a:gd name="connsiteY0" fmla="*/ 0 h 1255395"/>
                <a:gd name="connsiteX1" fmla="*/ 1637494 w 2260600"/>
                <a:gd name="connsiteY1" fmla="*/ 942250 h 1255395"/>
                <a:gd name="connsiteX2" fmla="*/ 2260600 w 2260600"/>
                <a:gd name="connsiteY2" fmla="*/ 1255395 h 1255395"/>
                <a:gd name="connsiteX0" fmla="*/ 0 w 2260600"/>
                <a:gd name="connsiteY0" fmla="*/ 0 h 1255395"/>
                <a:gd name="connsiteX1" fmla="*/ 1637494 w 2260600"/>
                <a:gd name="connsiteY1" fmla="*/ 942250 h 1255395"/>
                <a:gd name="connsiteX2" fmla="*/ 2260600 w 2260600"/>
                <a:gd name="connsiteY2" fmla="*/ 1255395 h 1255395"/>
                <a:gd name="connsiteX0" fmla="*/ 0 w 2260600"/>
                <a:gd name="connsiteY0" fmla="*/ 0 h 1255395"/>
                <a:gd name="connsiteX1" fmla="*/ 665944 w 2260600"/>
                <a:gd name="connsiteY1" fmla="*/ 383450 h 1255395"/>
                <a:gd name="connsiteX2" fmla="*/ 1637494 w 2260600"/>
                <a:gd name="connsiteY2" fmla="*/ 942250 h 1255395"/>
                <a:gd name="connsiteX3" fmla="*/ 2260600 w 2260600"/>
                <a:gd name="connsiteY3" fmla="*/ 1255395 h 1255395"/>
                <a:gd name="connsiteX0" fmla="*/ 0 w 2260600"/>
                <a:gd name="connsiteY0" fmla="*/ 0 h 1255395"/>
                <a:gd name="connsiteX1" fmla="*/ 665944 w 2260600"/>
                <a:gd name="connsiteY1" fmla="*/ 383450 h 1255395"/>
                <a:gd name="connsiteX2" fmla="*/ 1637494 w 2260600"/>
                <a:gd name="connsiteY2" fmla="*/ 942250 h 1255395"/>
                <a:gd name="connsiteX3" fmla="*/ 2260600 w 2260600"/>
                <a:gd name="connsiteY3" fmla="*/ 1255395 h 1255395"/>
                <a:gd name="connsiteX0" fmla="*/ 0 w 2260600"/>
                <a:gd name="connsiteY0" fmla="*/ 0 h 1255395"/>
                <a:gd name="connsiteX1" fmla="*/ 665944 w 2260600"/>
                <a:gd name="connsiteY1" fmla="*/ 383450 h 1255395"/>
                <a:gd name="connsiteX2" fmla="*/ 1631144 w 2260600"/>
                <a:gd name="connsiteY2" fmla="*/ 974000 h 1255395"/>
                <a:gd name="connsiteX3" fmla="*/ 2260600 w 2260600"/>
                <a:gd name="connsiteY3" fmla="*/ 1255395 h 1255395"/>
                <a:gd name="connsiteX0" fmla="*/ 0 w 2260600"/>
                <a:gd name="connsiteY0" fmla="*/ 0 h 1255395"/>
                <a:gd name="connsiteX1" fmla="*/ 653244 w 2260600"/>
                <a:gd name="connsiteY1" fmla="*/ 377100 h 1255395"/>
                <a:gd name="connsiteX2" fmla="*/ 1631144 w 2260600"/>
                <a:gd name="connsiteY2" fmla="*/ 974000 h 1255395"/>
                <a:gd name="connsiteX3" fmla="*/ 2260600 w 2260600"/>
                <a:gd name="connsiteY3" fmla="*/ 1255395 h 1255395"/>
                <a:gd name="connsiteX0" fmla="*/ 0 w 2260600"/>
                <a:gd name="connsiteY0" fmla="*/ 0 h 1255395"/>
                <a:gd name="connsiteX1" fmla="*/ 653244 w 2260600"/>
                <a:gd name="connsiteY1" fmla="*/ 377100 h 1255395"/>
                <a:gd name="connsiteX2" fmla="*/ 1631144 w 2260600"/>
                <a:gd name="connsiteY2" fmla="*/ 974000 h 1255395"/>
                <a:gd name="connsiteX3" fmla="*/ 2260600 w 2260600"/>
                <a:gd name="connsiteY3" fmla="*/ 1255395 h 1255395"/>
                <a:gd name="connsiteX0" fmla="*/ 0 w 2235200"/>
                <a:gd name="connsiteY0" fmla="*/ 0 h 1293495"/>
                <a:gd name="connsiteX1" fmla="*/ 627844 w 2235200"/>
                <a:gd name="connsiteY1" fmla="*/ 415200 h 1293495"/>
                <a:gd name="connsiteX2" fmla="*/ 1605744 w 2235200"/>
                <a:gd name="connsiteY2" fmla="*/ 1012100 h 1293495"/>
                <a:gd name="connsiteX3" fmla="*/ 2235200 w 2235200"/>
                <a:gd name="connsiteY3" fmla="*/ 1293495 h 1293495"/>
                <a:gd name="connsiteX0" fmla="*/ 0 w 2235200"/>
                <a:gd name="connsiteY0" fmla="*/ 0 h 1293495"/>
                <a:gd name="connsiteX1" fmla="*/ 627844 w 2235200"/>
                <a:gd name="connsiteY1" fmla="*/ 415200 h 1293495"/>
                <a:gd name="connsiteX2" fmla="*/ 2235200 w 2235200"/>
                <a:gd name="connsiteY2" fmla="*/ 1293495 h 1293495"/>
                <a:gd name="connsiteX0" fmla="*/ 0 w 2235200"/>
                <a:gd name="connsiteY0" fmla="*/ 0 h 1293495"/>
                <a:gd name="connsiteX1" fmla="*/ 2235200 w 2235200"/>
                <a:gd name="connsiteY1" fmla="*/ 1293495 h 129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5200" h="1293495">
                  <a:moveTo>
                    <a:pt x="0" y="0"/>
                  </a:moveTo>
                  <a:lnTo>
                    <a:pt x="2235200" y="1293495"/>
                  </a:lnTo>
                </a:path>
              </a:pathLst>
            </a:custGeom>
            <a:noFill/>
            <a:ln w="95250" cap="flat" cmpd="sng" algn="ctr">
              <a:solidFill>
                <a:srgbClr val="FF0000">
                  <a:alpha val="40000"/>
                </a:srgbClr>
              </a:solidFill>
              <a:prstDash val="solid"/>
              <a:miter lim="800000"/>
              <a:headEnd type="triangle" w="sm" len="sm"/>
              <a:tailEnd type="triangle" w="sm" len="sm"/>
            </a:ln>
            <a:effectLst>
              <a:glow rad="139700">
                <a:srgbClr val="ED7D31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653156">
                <a:defRPr/>
              </a:pPr>
              <a:endParaRPr kumimoji="1" lang="ja-JP" altLang="en-US" sz="1000" kern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80" name="テキスト ボックス 379">
              <a:extLst>
                <a:ext uri="{FF2B5EF4-FFF2-40B4-BE49-F238E27FC236}">
                  <a16:creationId xmlns:a16="http://schemas.microsoft.com/office/drawing/2014/main" id="{D4A94D32-747B-426C-A1B9-68DCBDC36B51}"/>
                </a:ext>
              </a:extLst>
            </p:cNvPr>
            <p:cNvSpPr txBox="1"/>
            <p:nvPr/>
          </p:nvSpPr>
          <p:spPr>
            <a:xfrm rot="207772">
              <a:off x="6972918" y="2620926"/>
              <a:ext cx="1549238" cy="291215"/>
            </a:xfrm>
            <a:prstGeom prst="rect">
              <a:avLst/>
            </a:prstGeom>
            <a:effectLst>
              <a:softEdge rad="3175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b="1" dirty="0">
                  <a:solidFill>
                    <a:srgbClr val="FF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パブリックアクセスの充実</a:t>
              </a:r>
              <a:endParaRPr kumimoji="1" lang="en-US" altLang="ja-JP" sz="700" b="1" dirty="0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401" name="図 400">
            <a:extLst>
              <a:ext uri="{FF2B5EF4-FFF2-40B4-BE49-F238E27FC236}">
                <a16:creationId xmlns:a16="http://schemas.microsoft.com/office/drawing/2014/main" id="{F29F1D07-2540-4CB4-959A-9F360822037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237" y="4392020"/>
            <a:ext cx="1619049" cy="959384"/>
          </a:xfrm>
          <a:prstGeom prst="rect">
            <a:avLst/>
          </a:prstGeom>
          <a:ln w="38100" cmpd="sng">
            <a:noFill/>
            <a:prstDash val="sysDash"/>
          </a:ln>
        </p:spPr>
      </p:pic>
      <p:sp>
        <p:nvSpPr>
          <p:cNvPr id="402" name="テキスト ボックス 401">
            <a:extLst>
              <a:ext uri="{FF2B5EF4-FFF2-40B4-BE49-F238E27FC236}">
                <a16:creationId xmlns:a16="http://schemas.microsoft.com/office/drawing/2014/main" id="{0EE2F4C8-623E-4FA7-B8A3-4FBFED20341F}"/>
              </a:ext>
            </a:extLst>
          </p:cNvPr>
          <p:cNvSpPr txBox="1"/>
          <p:nvPr/>
        </p:nvSpPr>
        <p:spPr>
          <a:xfrm>
            <a:off x="1205601" y="4398336"/>
            <a:ext cx="664313" cy="156453"/>
          </a:xfrm>
          <a:prstGeom prst="rect">
            <a:avLst/>
          </a:prstGeom>
          <a:solidFill>
            <a:sysClr val="window" lastClr="FFFFFF"/>
          </a:solidFill>
          <a:ln w="28575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653156">
              <a:lnSpc>
                <a:spcPts val="459"/>
              </a:lnSpc>
              <a:defRPr/>
            </a:pPr>
            <a:r>
              <a:rPr kumimoji="1" lang="ja-JP" altLang="en-US" sz="600" kern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イメージ</a:t>
            </a:r>
            <a:endParaRPr kumimoji="1" lang="en-US" altLang="ja-JP" sz="600" kern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3" name="テキスト ボックス 402">
            <a:extLst>
              <a:ext uri="{FF2B5EF4-FFF2-40B4-BE49-F238E27FC236}">
                <a16:creationId xmlns:a16="http://schemas.microsoft.com/office/drawing/2014/main" id="{0EE2F4C8-623E-4FA7-B8A3-4FBFED20341F}"/>
              </a:ext>
            </a:extLst>
          </p:cNvPr>
          <p:cNvSpPr txBox="1"/>
          <p:nvPr/>
        </p:nvSpPr>
        <p:spPr>
          <a:xfrm>
            <a:off x="1086430" y="5362645"/>
            <a:ext cx="2192760" cy="160750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 defTabSz="653156">
              <a:lnSpc>
                <a:spcPts val="459"/>
              </a:lnSpc>
              <a:defRPr/>
            </a:pPr>
            <a:r>
              <a:rPr kumimoji="1" lang="ja-JP" altLang="en-US" sz="800" kern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マリンレジャーなど、新しい使い方の水辺空間</a:t>
            </a:r>
            <a:endParaRPr kumimoji="1" lang="en-US" altLang="ja-JP" sz="800" kern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04" name="図 40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625" y="4733931"/>
            <a:ext cx="1079999" cy="720000"/>
          </a:xfrm>
          <a:prstGeom prst="rect">
            <a:avLst/>
          </a:prstGeom>
        </p:spPr>
      </p:pic>
      <p:sp>
        <p:nvSpPr>
          <p:cNvPr id="405" name="テキスト ボックス 404">
            <a:extLst>
              <a:ext uri="{FF2B5EF4-FFF2-40B4-BE49-F238E27FC236}">
                <a16:creationId xmlns:a16="http://schemas.microsoft.com/office/drawing/2014/main" id="{0EE2F4C8-623E-4FA7-B8A3-4FBFED20341F}"/>
              </a:ext>
            </a:extLst>
          </p:cNvPr>
          <p:cNvSpPr txBox="1"/>
          <p:nvPr/>
        </p:nvSpPr>
        <p:spPr>
          <a:xfrm>
            <a:off x="4317284" y="4744409"/>
            <a:ext cx="426399" cy="156453"/>
          </a:xfrm>
          <a:prstGeom prst="rect">
            <a:avLst/>
          </a:prstGeom>
          <a:noFill/>
          <a:ln w="28575">
            <a:noFill/>
          </a:ln>
          <a:effectLst>
            <a:softEdge rad="63500"/>
          </a:effectLst>
        </p:spPr>
        <p:txBody>
          <a:bodyPr wrap="square" rtlCol="0" anchor="ctr" anchorCtr="0">
            <a:spAutoFit/>
          </a:bodyPr>
          <a:lstStyle/>
          <a:p>
            <a:pPr algn="ctr" defTabSz="653156">
              <a:lnSpc>
                <a:spcPts val="459"/>
              </a:lnSpc>
              <a:defRPr/>
            </a:pPr>
            <a:r>
              <a:rPr kumimoji="1" lang="ja-JP" altLang="en-US" sz="6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イメージ</a:t>
            </a:r>
            <a:endParaRPr kumimoji="1" lang="en-US" altLang="ja-JP" sz="600" kern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6" name="グループ化 405">
            <a:extLst>
              <a:ext uri="{FF2B5EF4-FFF2-40B4-BE49-F238E27FC236}">
                <a16:creationId xmlns:a16="http://schemas.microsoft.com/office/drawing/2014/main" id="{608CCFB0-6A56-42A7-9825-5AECA946B5E6}"/>
              </a:ext>
            </a:extLst>
          </p:cNvPr>
          <p:cNvGrpSpPr/>
          <p:nvPr/>
        </p:nvGrpSpPr>
        <p:grpSpPr>
          <a:xfrm>
            <a:off x="3336882" y="5605728"/>
            <a:ext cx="3224739" cy="2356583"/>
            <a:chOff x="972304" y="814279"/>
            <a:chExt cx="7894193" cy="5768942"/>
          </a:xfrm>
        </p:grpSpPr>
        <p:pic>
          <p:nvPicPr>
            <p:cNvPr id="407" name="図 406">
              <a:extLst>
                <a:ext uri="{FF2B5EF4-FFF2-40B4-BE49-F238E27FC236}">
                  <a16:creationId xmlns:a16="http://schemas.microsoft.com/office/drawing/2014/main" id="{8647B45F-43C6-4765-9BAD-334CFE6FD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duotone>
                <a:srgbClr val="A5A5A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2384" y="814279"/>
              <a:ext cx="7813670" cy="2797205"/>
            </a:xfrm>
            <a:prstGeom prst="rect">
              <a:avLst/>
            </a:prstGeom>
          </p:spPr>
        </p:pic>
        <p:pic>
          <p:nvPicPr>
            <p:cNvPr id="408" name="図 407">
              <a:extLst>
                <a:ext uri="{FF2B5EF4-FFF2-40B4-BE49-F238E27FC236}">
                  <a16:creationId xmlns:a16="http://schemas.microsoft.com/office/drawing/2014/main" id="{93CF142C-0E6E-479A-A09B-ABF8110DB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duotone>
                <a:srgbClr val="A5A5A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2304" y="2470456"/>
              <a:ext cx="7894193" cy="4112765"/>
            </a:xfrm>
            <a:prstGeom prst="rect">
              <a:avLst/>
            </a:prstGeom>
          </p:spPr>
        </p:pic>
      </p:grpSp>
      <p:sp>
        <p:nvSpPr>
          <p:cNvPr id="409" name="フリーフォーム 9">
            <a:extLst>
              <a:ext uri="{FF2B5EF4-FFF2-40B4-BE49-F238E27FC236}">
                <a16:creationId xmlns:a16="http://schemas.microsoft.com/office/drawing/2014/main" id="{86888911-303F-4EC2-9E17-F4CFE516C835}"/>
              </a:ext>
            </a:extLst>
          </p:cNvPr>
          <p:cNvSpPr/>
          <p:nvPr/>
        </p:nvSpPr>
        <p:spPr>
          <a:xfrm>
            <a:off x="4316309" y="5977605"/>
            <a:ext cx="1538858" cy="1885148"/>
          </a:xfrm>
          <a:custGeom>
            <a:avLst/>
            <a:gdLst>
              <a:gd name="connsiteX0" fmla="*/ 0 w 3581400"/>
              <a:gd name="connsiteY0" fmla="*/ 3248025 h 4200525"/>
              <a:gd name="connsiteX1" fmla="*/ 1228725 w 3581400"/>
              <a:gd name="connsiteY1" fmla="*/ 4200525 h 4200525"/>
              <a:gd name="connsiteX2" fmla="*/ 2095500 w 3581400"/>
              <a:gd name="connsiteY2" fmla="*/ 3048000 h 4200525"/>
              <a:gd name="connsiteX3" fmla="*/ 2762250 w 3581400"/>
              <a:gd name="connsiteY3" fmla="*/ 2743200 h 4200525"/>
              <a:gd name="connsiteX4" fmla="*/ 3581400 w 3581400"/>
              <a:gd name="connsiteY4" fmla="*/ 238125 h 4200525"/>
              <a:gd name="connsiteX5" fmla="*/ 2733675 w 3581400"/>
              <a:gd name="connsiteY5" fmla="*/ 0 h 4200525"/>
              <a:gd name="connsiteX6" fmla="*/ 2705100 w 3581400"/>
              <a:gd name="connsiteY6" fmla="*/ 57150 h 4200525"/>
              <a:gd name="connsiteX7" fmla="*/ 2552700 w 3581400"/>
              <a:gd name="connsiteY7" fmla="*/ 38100 h 4200525"/>
              <a:gd name="connsiteX8" fmla="*/ 2362200 w 3581400"/>
              <a:gd name="connsiteY8" fmla="*/ 552450 h 4200525"/>
              <a:gd name="connsiteX9" fmla="*/ 1924050 w 3581400"/>
              <a:gd name="connsiteY9" fmla="*/ 1152525 h 4200525"/>
              <a:gd name="connsiteX10" fmla="*/ 1895475 w 3581400"/>
              <a:gd name="connsiteY10" fmla="*/ 1447800 h 4200525"/>
              <a:gd name="connsiteX11" fmla="*/ 1571625 w 3581400"/>
              <a:gd name="connsiteY11" fmla="*/ 1704975 h 4200525"/>
              <a:gd name="connsiteX12" fmla="*/ 1323975 w 3581400"/>
              <a:gd name="connsiteY12" fmla="*/ 1543050 h 4200525"/>
              <a:gd name="connsiteX13" fmla="*/ 981075 w 3581400"/>
              <a:gd name="connsiteY13" fmla="*/ 2085975 h 4200525"/>
              <a:gd name="connsiteX14" fmla="*/ 666750 w 3581400"/>
              <a:gd name="connsiteY14" fmla="*/ 2362200 h 4200525"/>
              <a:gd name="connsiteX15" fmla="*/ 514350 w 3581400"/>
              <a:gd name="connsiteY15" fmla="*/ 2371725 h 4200525"/>
              <a:gd name="connsiteX16" fmla="*/ 0 w 3581400"/>
              <a:gd name="connsiteY16" fmla="*/ 3248025 h 4200525"/>
              <a:gd name="connsiteX0" fmla="*/ 0 w 3714750"/>
              <a:gd name="connsiteY0" fmla="*/ 3438525 h 4391025"/>
              <a:gd name="connsiteX1" fmla="*/ 1228725 w 3714750"/>
              <a:gd name="connsiteY1" fmla="*/ 4391025 h 4391025"/>
              <a:gd name="connsiteX2" fmla="*/ 2095500 w 3714750"/>
              <a:gd name="connsiteY2" fmla="*/ 3238500 h 4391025"/>
              <a:gd name="connsiteX3" fmla="*/ 2762250 w 3714750"/>
              <a:gd name="connsiteY3" fmla="*/ 2933700 h 4391025"/>
              <a:gd name="connsiteX4" fmla="*/ 3714750 w 3714750"/>
              <a:gd name="connsiteY4" fmla="*/ 0 h 4391025"/>
              <a:gd name="connsiteX5" fmla="*/ 2733675 w 3714750"/>
              <a:gd name="connsiteY5" fmla="*/ 190500 h 4391025"/>
              <a:gd name="connsiteX6" fmla="*/ 2705100 w 3714750"/>
              <a:gd name="connsiteY6" fmla="*/ 247650 h 4391025"/>
              <a:gd name="connsiteX7" fmla="*/ 2552700 w 3714750"/>
              <a:gd name="connsiteY7" fmla="*/ 228600 h 4391025"/>
              <a:gd name="connsiteX8" fmla="*/ 2362200 w 3714750"/>
              <a:gd name="connsiteY8" fmla="*/ 742950 h 4391025"/>
              <a:gd name="connsiteX9" fmla="*/ 1924050 w 3714750"/>
              <a:gd name="connsiteY9" fmla="*/ 1343025 h 4391025"/>
              <a:gd name="connsiteX10" fmla="*/ 1895475 w 3714750"/>
              <a:gd name="connsiteY10" fmla="*/ 1638300 h 4391025"/>
              <a:gd name="connsiteX11" fmla="*/ 1571625 w 3714750"/>
              <a:gd name="connsiteY11" fmla="*/ 1895475 h 4391025"/>
              <a:gd name="connsiteX12" fmla="*/ 1323975 w 3714750"/>
              <a:gd name="connsiteY12" fmla="*/ 1733550 h 4391025"/>
              <a:gd name="connsiteX13" fmla="*/ 981075 w 3714750"/>
              <a:gd name="connsiteY13" fmla="*/ 2276475 h 4391025"/>
              <a:gd name="connsiteX14" fmla="*/ 666750 w 3714750"/>
              <a:gd name="connsiteY14" fmla="*/ 2552700 h 4391025"/>
              <a:gd name="connsiteX15" fmla="*/ 514350 w 3714750"/>
              <a:gd name="connsiteY15" fmla="*/ 2562225 h 4391025"/>
              <a:gd name="connsiteX16" fmla="*/ 0 w 3714750"/>
              <a:gd name="connsiteY16" fmla="*/ 3438525 h 4391025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095500 w 3714750"/>
              <a:gd name="connsiteY2" fmla="*/ 3462338 h 4614863"/>
              <a:gd name="connsiteX3" fmla="*/ 2762250 w 3714750"/>
              <a:gd name="connsiteY3" fmla="*/ 3157538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514350 w 3714750"/>
              <a:gd name="connsiteY15" fmla="*/ 278606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095500 w 3714750"/>
              <a:gd name="connsiteY2" fmla="*/ 3462338 h 4614863"/>
              <a:gd name="connsiteX3" fmla="*/ 2806700 w 3714750"/>
              <a:gd name="connsiteY3" fmla="*/ 3138488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514350 w 3714750"/>
              <a:gd name="connsiteY15" fmla="*/ 278606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095500 w 3714750"/>
              <a:gd name="connsiteY2" fmla="*/ 3462338 h 4614863"/>
              <a:gd name="connsiteX3" fmla="*/ 2806700 w 3714750"/>
              <a:gd name="connsiteY3" fmla="*/ 3138488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514350 w 3714750"/>
              <a:gd name="connsiteY15" fmla="*/ 278606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095500 w 3714750"/>
              <a:gd name="connsiteY2" fmla="*/ 3462338 h 4614863"/>
              <a:gd name="connsiteX3" fmla="*/ 2806700 w 3714750"/>
              <a:gd name="connsiteY3" fmla="*/ 3138488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514350 w 3714750"/>
              <a:gd name="connsiteY15" fmla="*/ 278606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095500 w 3714750"/>
              <a:gd name="connsiteY2" fmla="*/ 3462338 h 4614863"/>
              <a:gd name="connsiteX3" fmla="*/ 2806700 w 3714750"/>
              <a:gd name="connsiteY3" fmla="*/ 3138488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514350 w 3714750"/>
              <a:gd name="connsiteY15" fmla="*/ 278606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46300 w 3714750"/>
              <a:gd name="connsiteY2" fmla="*/ 3455988 h 4614863"/>
              <a:gd name="connsiteX3" fmla="*/ 2806700 w 3714750"/>
              <a:gd name="connsiteY3" fmla="*/ 3138488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514350 w 3714750"/>
              <a:gd name="connsiteY15" fmla="*/ 278606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46300 w 3714750"/>
              <a:gd name="connsiteY2" fmla="*/ 3455988 h 4614863"/>
              <a:gd name="connsiteX3" fmla="*/ 2806700 w 3714750"/>
              <a:gd name="connsiteY3" fmla="*/ 3138488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46300 w 3714750"/>
              <a:gd name="connsiteY2" fmla="*/ 3455988 h 4614863"/>
              <a:gd name="connsiteX3" fmla="*/ 2806700 w 3714750"/>
              <a:gd name="connsiteY3" fmla="*/ 3138488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806700 w 3714750"/>
              <a:gd name="connsiteY3" fmla="*/ 3138488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768600 w 3714750"/>
              <a:gd name="connsiteY3" fmla="*/ 3148013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768600 w 3714750"/>
              <a:gd name="connsiteY3" fmla="*/ 3148013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768600 w 3714750"/>
              <a:gd name="connsiteY3" fmla="*/ 3148013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806700 w 3714750"/>
              <a:gd name="connsiteY3" fmla="*/ 3141663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806700 w 3714750"/>
              <a:gd name="connsiteY3" fmla="*/ 3141663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806700 w 3714750"/>
              <a:gd name="connsiteY3" fmla="*/ 3141663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95475 w 3714750"/>
              <a:gd name="connsiteY10" fmla="*/ 1862138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806700 w 3714750"/>
              <a:gd name="connsiteY3" fmla="*/ 3141663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62200 w 3714750"/>
              <a:gd name="connsiteY8" fmla="*/ 966788 h 4614863"/>
              <a:gd name="connsiteX9" fmla="*/ 1924050 w 3714750"/>
              <a:gd name="connsiteY9" fmla="*/ 1566863 h 4614863"/>
              <a:gd name="connsiteX10" fmla="*/ 1862137 w 3714750"/>
              <a:gd name="connsiteY10" fmla="*/ 1952626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806700 w 3714750"/>
              <a:gd name="connsiteY3" fmla="*/ 3141663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52700 w 3714750"/>
              <a:gd name="connsiteY7" fmla="*/ 452438 h 4614863"/>
              <a:gd name="connsiteX8" fmla="*/ 2376488 w 3714750"/>
              <a:gd name="connsiteY8" fmla="*/ 966788 h 4614863"/>
              <a:gd name="connsiteX9" fmla="*/ 1924050 w 3714750"/>
              <a:gd name="connsiteY9" fmla="*/ 1566863 h 4614863"/>
              <a:gd name="connsiteX10" fmla="*/ 1862137 w 3714750"/>
              <a:gd name="connsiteY10" fmla="*/ 1952626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806700 w 3714750"/>
              <a:gd name="connsiteY3" fmla="*/ 3141663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05100 w 3714750"/>
              <a:gd name="connsiteY6" fmla="*/ 471488 h 4614863"/>
              <a:gd name="connsiteX7" fmla="*/ 2590800 w 3714750"/>
              <a:gd name="connsiteY7" fmla="*/ 438151 h 4614863"/>
              <a:gd name="connsiteX8" fmla="*/ 2376488 w 3714750"/>
              <a:gd name="connsiteY8" fmla="*/ 966788 h 4614863"/>
              <a:gd name="connsiteX9" fmla="*/ 1924050 w 3714750"/>
              <a:gd name="connsiteY9" fmla="*/ 1566863 h 4614863"/>
              <a:gd name="connsiteX10" fmla="*/ 1862137 w 3714750"/>
              <a:gd name="connsiteY10" fmla="*/ 1952626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14750"/>
              <a:gd name="connsiteY0" fmla="*/ 3662363 h 4614863"/>
              <a:gd name="connsiteX1" fmla="*/ 1228725 w 3714750"/>
              <a:gd name="connsiteY1" fmla="*/ 4614863 h 4614863"/>
              <a:gd name="connsiteX2" fmla="*/ 2136775 w 3714750"/>
              <a:gd name="connsiteY2" fmla="*/ 3436938 h 4614863"/>
              <a:gd name="connsiteX3" fmla="*/ 2806700 w 3714750"/>
              <a:gd name="connsiteY3" fmla="*/ 3141663 h 4614863"/>
              <a:gd name="connsiteX4" fmla="*/ 3714750 w 3714750"/>
              <a:gd name="connsiteY4" fmla="*/ 223838 h 4614863"/>
              <a:gd name="connsiteX5" fmla="*/ 2924175 w 3714750"/>
              <a:gd name="connsiteY5" fmla="*/ 0 h 4614863"/>
              <a:gd name="connsiteX6" fmla="*/ 2743200 w 3714750"/>
              <a:gd name="connsiteY6" fmla="*/ 476250 h 4614863"/>
              <a:gd name="connsiteX7" fmla="*/ 2590800 w 3714750"/>
              <a:gd name="connsiteY7" fmla="*/ 438151 h 4614863"/>
              <a:gd name="connsiteX8" fmla="*/ 2376488 w 3714750"/>
              <a:gd name="connsiteY8" fmla="*/ 966788 h 4614863"/>
              <a:gd name="connsiteX9" fmla="*/ 1924050 w 3714750"/>
              <a:gd name="connsiteY9" fmla="*/ 1566863 h 4614863"/>
              <a:gd name="connsiteX10" fmla="*/ 1862137 w 3714750"/>
              <a:gd name="connsiteY10" fmla="*/ 1952626 h 4614863"/>
              <a:gd name="connsiteX11" fmla="*/ 1571625 w 3714750"/>
              <a:gd name="connsiteY11" fmla="*/ 2119313 h 4614863"/>
              <a:gd name="connsiteX12" fmla="*/ 1323975 w 3714750"/>
              <a:gd name="connsiteY12" fmla="*/ 1957388 h 4614863"/>
              <a:gd name="connsiteX13" fmla="*/ 981075 w 3714750"/>
              <a:gd name="connsiteY13" fmla="*/ 2500313 h 4614863"/>
              <a:gd name="connsiteX14" fmla="*/ 666750 w 3714750"/>
              <a:gd name="connsiteY14" fmla="*/ 2776538 h 4614863"/>
              <a:gd name="connsiteX15" fmla="*/ 469900 w 3714750"/>
              <a:gd name="connsiteY15" fmla="*/ 2805113 h 4614863"/>
              <a:gd name="connsiteX16" fmla="*/ 0 w 3714750"/>
              <a:gd name="connsiteY16" fmla="*/ 3662363 h 4614863"/>
              <a:gd name="connsiteX0" fmla="*/ 0 w 3733800"/>
              <a:gd name="connsiteY0" fmla="*/ 3662363 h 4614863"/>
              <a:gd name="connsiteX1" fmla="*/ 1228725 w 3733800"/>
              <a:gd name="connsiteY1" fmla="*/ 4614863 h 4614863"/>
              <a:gd name="connsiteX2" fmla="*/ 2136775 w 3733800"/>
              <a:gd name="connsiteY2" fmla="*/ 3436938 h 4614863"/>
              <a:gd name="connsiteX3" fmla="*/ 2806700 w 3733800"/>
              <a:gd name="connsiteY3" fmla="*/ 3141663 h 4614863"/>
              <a:gd name="connsiteX4" fmla="*/ 3733800 w 3733800"/>
              <a:gd name="connsiteY4" fmla="*/ 252413 h 4614863"/>
              <a:gd name="connsiteX5" fmla="*/ 2924175 w 3733800"/>
              <a:gd name="connsiteY5" fmla="*/ 0 h 4614863"/>
              <a:gd name="connsiteX6" fmla="*/ 2743200 w 3733800"/>
              <a:gd name="connsiteY6" fmla="*/ 476250 h 4614863"/>
              <a:gd name="connsiteX7" fmla="*/ 2590800 w 3733800"/>
              <a:gd name="connsiteY7" fmla="*/ 438151 h 4614863"/>
              <a:gd name="connsiteX8" fmla="*/ 2376488 w 3733800"/>
              <a:gd name="connsiteY8" fmla="*/ 966788 h 4614863"/>
              <a:gd name="connsiteX9" fmla="*/ 1924050 w 3733800"/>
              <a:gd name="connsiteY9" fmla="*/ 1566863 h 4614863"/>
              <a:gd name="connsiteX10" fmla="*/ 1862137 w 3733800"/>
              <a:gd name="connsiteY10" fmla="*/ 1952626 h 4614863"/>
              <a:gd name="connsiteX11" fmla="*/ 1571625 w 3733800"/>
              <a:gd name="connsiteY11" fmla="*/ 2119313 h 4614863"/>
              <a:gd name="connsiteX12" fmla="*/ 1323975 w 3733800"/>
              <a:gd name="connsiteY12" fmla="*/ 1957388 h 4614863"/>
              <a:gd name="connsiteX13" fmla="*/ 981075 w 3733800"/>
              <a:gd name="connsiteY13" fmla="*/ 2500313 h 4614863"/>
              <a:gd name="connsiteX14" fmla="*/ 666750 w 3733800"/>
              <a:gd name="connsiteY14" fmla="*/ 2776538 h 4614863"/>
              <a:gd name="connsiteX15" fmla="*/ 469900 w 3733800"/>
              <a:gd name="connsiteY15" fmla="*/ 2805113 h 4614863"/>
              <a:gd name="connsiteX16" fmla="*/ 0 w 3733800"/>
              <a:gd name="connsiteY16" fmla="*/ 3662363 h 4614863"/>
              <a:gd name="connsiteX0" fmla="*/ 0 w 3767138"/>
              <a:gd name="connsiteY0" fmla="*/ 3652838 h 4614863"/>
              <a:gd name="connsiteX1" fmla="*/ 1262063 w 3767138"/>
              <a:gd name="connsiteY1" fmla="*/ 4614863 h 4614863"/>
              <a:gd name="connsiteX2" fmla="*/ 2170113 w 3767138"/>
              <a:gd name="connsiteY2" fmla="*/ 3436938 h 4614863"/>
              <a:gd name="connsiteX3" fmla="*/ 2840038 w 3767138"/>
              <a:gd name="connsiteY3" fmla="*/ 3141663 h 4614863"/>
              <a:gd name="connsiteX4" fmla="*/ 3767138 w 3767138"/>
              <a:gd name="connsiteY4" fmla="*/ 252413 h 4614863"/>
              <a:gd name="connsiteX5" fmla="*/ 2957513 w 3767138"/>
              <a:gd name="connsiteY5" fmla="*/ 0 h 4614863"/>
              <a:gd name="connsiteX6" fmla="*/ 2776538 w 3767138"/>
              <a:gd name="connsiteY6" fmla="*/ 476250 h 4614863"/>
              <a:gd name="connsiteX7" fmla="*/ 2624138 w 3767138"/>
              <a:gd name="connsiteY7" fmla="*/ 438151 h 4614863"/>
              <a:gd name="connsiteX8" fmla="*/ 2409826 w 3767138"/>
              <a:gd name="connsiteY8" fmla="*/ 966788 h 4614863"/>
              <a:gd name="connsiteX9" fmla="*/ 1957388 w 3767138"/>
              <a:gd name="connsiteY9" fmla="*/ 1566863 h 4614863"/>
              <a:gd name="connsiteX10" fmla="*/ 1895475 w 3767138"/>
              <a:gd name="connsiteY10" fmla="*/ 1952626 h 4614863"/>
              <a:gd name="connsiteX11" fmla="*/ 1604963 w 3767138"/>
              <a:gd name="connsiteY11" fmla="*/ 2119313 h 4614863"/>
              <a:gd name="connsiteX12" fmla="*/ 1357313 w 3767138"/>
              <a:gd name="connsiteY12" fmla="*/ 1957388 h 4614863"/>
              <a:gd name="connsiteX13" fmla="*/ 1014413 w 3767138"/>
              <a:gd name="connsiteY13" fmla="*/ 2500313 h 4614863"/>
              <a:gd name="connsiteX14" fmla="*/ 700088 w 3767138"/>
              <a:gd name="connsiteY14" fmla="*/ 2776538 h 4614863"/>
              <a:gd name="connsiteX15" fmla="*/ 503238 w 3767138"/>
              <a:gd name="connsiteY15" fmla="*/ 2805113 h 4614863"/>
              <a:gd name="connsiteX16" fmla="*/ 0 w 3767138"/>
              <a:gd name="connsiteY16" fmla="*/ 3652838 h 4614863"/>
              <a:gd name="connsiteX0" fmla="*/ 0 w 3767138"/>
              <a:gd name="connsiteY0" fmla="*/ 3652838 h 4614863"/>
              <a:gd name="connsiteX1" fmla="*/ 1262063 w 3767138"/>
              <a:gd name="connsiteY1" fmla="*/ 4614863 h 4614863"/>
              <a:gd name="connsiteX2" fmla="*/ 2170113 w 3767138"/>
              <a:gd name="connsiteY2" fmla="*/ 3436938 h 4614863"/>
              <a:gd name="connsiteX3" fmla="*/ 2840038 w 3767138"/>
              <a:gd name="connsiteY3" fmla="*/ 3141663 h 4614863"/>
              <a:gd name="connsiteX4" fmla="*/ 3767138 w 3767138"/>
              <a:gd name="connsiteY4" fmla="*/ 252413 h 4614863"/>
              <a:gd name="connsiteX5" fmla="*/ 2957513 w 3767138"/>
              <a:gd name="connsiteY5" fmla="*/ 0 h 4614863"/>
              <a:gd name="connsiteX6" fmla="*/ 2776538 w 3767138"/>
              <a:gd name="connsiteY6" fmla="*/ 476250 h 4614863"/>
              <a:gd name="connsiteX7" fmla="*/ 2624138 w 3767138"/>
              <a:gd name="connsiteY7" fmla="*/ 438151 h 4614863"/>
              <a:gd name="connsiteX8" fmla="*/ 2409826 w 3767138"/>
              <a:gd name="connsiteY8" fmla="*/ 966788 h 4614863"/>
              <a:gd name="connsiteX9" fmla="*/ 1957388 w 3767138"/>
              <a:gd name="connsiteY9" fmla="*/ 1566863 h 4614863"/>
              <a:gd name="connsiteX10" fmla="*/ 1895475 w 3767138"/>
              <a:gd name="connsiteY10" fmla="*/ 1952626 h 4614863"/>
              <a:gd name="connsiteX11" fmla="*/ 1600200 w 3767138"/>
              <a:gd name="connsiteY11" fmla="*/ 2143126 h 4614863"/>
              <a:gd name="connsiteX12" fmla="*/ 1357313 w 3767138"/>
              <a:gd name="connsiteY12" fmla="*/ 1957388 h 4614863"/>
              <a:gd name="connsiteX13" fmla="*/ 1014413 w 3767138"/>
              <a:gd name="connsiteY13" fmla="*/ 2500313 h 4614863"/>
              <a:gd name="connsiteX14" fmla="*/ 700088 w 3767138"/>
              <a:gd name="connsiteY14" fmla="*/ 2776538 h 4614863"/>
              <a:gd name="connsiteX15" fmla="*/ 503238 w 3767138"/>
              <a:gd name="connsiteY15" fmla="*/ 2805113 h 4614863"/>
              <a:gd name="connsiteX16" fmla="*/ 0 w 3767138"/>
              <a:gd name="connsiteY16" fmla="*/ 3652838 h 461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67138" h="4614863">
                <a:moveTo>
                  <a:pt x="0" y="3652838"/>
                </a:moveTo>
                <a:lnTo>
                  <a:pt x="1262063" y="4614863"/>
                </a:lnTo>
                <a:lnTo>
                  <a:pt x="2170113" y="3436938"/>
                </a:lnTo>
                <a:cubicBezTo>
                  <a:pt x="2407180" y="3328988"/>
                  <a:pt x="2615671" y="3281363"/>
                  <a:pt x="2840038" y="3141663"/>
                </a:cubicBezTo>
                <a:cubicBezTo>
                  <a:pt x="2907771" y="2951163"/>
                  <a:pt x="3464455" y="1223963"/>
                  <a:pt x="3767138" y="252413"/>
                </a:cubicBezTo>
                <a:lnTo>
                  <a:pt x="2957513" y="0"/>
                </a:lnTo>
                <a:lnTo>
                  <a:pt x="2776538" y="476250"/>
                </a:lnTo>
                <a:lnTo>
                  <a:pt x="2624138" y="438151"/>
                </a:lnTo>
                <a:lnTo>
                  <a:pt x="2409826" y="966788"/>
                </a:lnTo>
                <a:lnTo>
                  <a:pt x="1957388" y="1566863"/>
                </a:lnTo>
                <a:lnTo>
                  <a:pt x="1895475" y="1952626"/>
                </a:lnTo>
                <a:lnTo>
                  <a:pt x="1600200" y="2143126"/>
                </a:lnTo>
                <a:lnTo>
                  <a:pt x="1357313" y="1957388"/>
                </a:lnTo>
                <a:lnTo>
                  <a:pt x="1014413" y="2500313"/>
                </a:lnTo>
                <a:lnTo>
                  <a:pt x="700088" y="2776538"/>
                </a:lnTo>
                <a:cubicBezTo>
                  <a:pt x="634471" y="2786063"/>
                  <a:pt x="619655" y="2789238"/>
                  <a:pt x="503238" y="2805113"/>
                </a:cubicBezTo>
                <a:lnTo>
                  <a:pt x="0" y="3652838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53156">
              <a:defRPr/>
            </a:pPr>
            <a:endParaRPr kumimoji="1" lang="ja-JP" altLang="en-US" sz="900" kern="0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0" name="フリーフォーム 22">
            <a:extLst>
              <a:ext uri="{FF2B5EF4-FFF2-40B4-BE49-F238E27FC236}">
                <a16:creationId xmlns:a16="http://schemas.microsoft.com/office/drawing/2014/main" id="{FDB0108E-BF63-42D7-BE0F-8E8A25EA4DD9}"/>
              </a:ext>
            </a:extLst>
          </p:cNvPr>
          <p:cNvSpPr/>
          <p:nvPr/>
        </p:nvSpPr>
        <p:spPr>
          <a:xfrm>
            <a:off x="4356453" y="5621681"/>
            <a:ext cx="1571930" cy="2324173"/>
          </a:xfrm>
          <a:custGeom>
            <a:avLst/>
            <a:gdLst>
              <a:gd name="connsiteX0" fmla="*/ 0 w 3848100"/>
              <a:gd name="connsiteY0" fmla="*/ 5689600 h 5689600"/>
              <a:gd name="connsiteX1" fmla="*/ 393700 w 3848100"/>
              <a:gd name="connsiteY1" fmla="*/ 4940300 h 5689600"/>
              <a:gd name="connsiteX2" fmla="*/ 3098800 w 3848100"/>
              <a:gd name="connsiteY2" fmla="*/ 1625600 h 5689600"/>
              <a:gd name="connsiteX3" fmla="*/ 3429000 w 3848100"/>
              <a:gd name="connsiteY3" fmla="*/ 1511300 h 5689600"/>
              <a:gd name="connsiteX4" fmla="*/ 3848100 w 3848100"/>
              <a:gd name="connsiteY4" fmla="*/ 0 h 56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8100" h="5689600">
                <a:moveTo>
                  <a:pt x="0" y="5689600"/>
                </a:moveTo>
                <a:lnTo>
                  <a:pt x="393700" y="4940300"/>
                </a:lnTo>
                <a:lnTo>
                  <a:pt x="3098800" y="1625600"/>
                </a:lnTo>
                <a:lnTo>
                  <a:pt x="3429000" y="1511300"/>
                </a:lnTo>
                <a:lnTo>
                  <a:pt x="3848100" y="0"/>
                </a:lnTo>
              </a:path>
            </a:pathLst>
          </a:custGeom>
          <a:noFill/>
          <a:ln w="317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53156">
              <a:defRPr/>
            </a:pPr>
            <a:endParaRPr kumimoji="1" lang="ja-JP" altLang="en-US" sz="900" kern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4" name="フリーフォーム 11">
            <a:extLst>
              <a:ext uri="{FF2B5EF4-FFF2-40B4-BE49-F238E27FC236}">
                <a16:creationId xmlns:a16="http://schemas.microsoft.com/office/drawing/2014/main" id="{3AFCB670-CD9A-4E26-9BEF-E62F18F85769}"/>
              </a:ext>
            </a:extLst>
          </p:cNvPr>
          <p:cNvSpPr/>
          <p:nvPr/>
        </p:nvSpPr>
        <p:spPr>
          <a:xfrm>
            <a:off x="5736400" y="5817827"/>
            <a:ext cx="654364" cy="2163348"/>
          </a:xfrm>
          <a:custGeom>
            <a:avLst/>
            <a:gdLst>
              <a:gd name="connsiteX0" fmla="*/ 1562100 w 1562100"/>
              <a:gd name="connsiteY0" fmla="*/ 0 h 5295900"/>
              <a:gd name="connsiteX1" fmla="*/ 952500 w 1562100"/>
              <a:gd name="connsiteY1" fmla="*/ 1104900 h 5295900"/>
              <a:gd name="connsiteX2" fmla="*/ 647700 w 1562100"/>
              <a:gd name="connsiteY2" fmla="*/ 1993900 h 5295900"/>
              <a:gd name="connsiteX3" fmla="*/ 203200 w 1562100"/>
              <a:gd name="connsiteY3" fmla="*/ 2870200 h 5295900"/>
              <a:gd name="connsiteX4" fmla="*/ 0 w 1562100"/>
              <a:gd name="connsiteY4" fmla="*/ 3797300 h 5295900"/>
              <a:gd name="connsiteX5" fmla="*/ 114300 w 1562100"/>
              <a:gd name="connsiteY5" fmla="*/ 4470400 h 5295900"/>
              <a:gd name="connsiteX6" fmla="*/ 685800 w 1562100"/>
              <a:gd name="connsiteY6" fmla="*/ 4826000 h 5295900"/>
              <a:gd name="connsiteX7" fmla="*/ 1219200 w 1562100"/>
              <a:gd name="connsiteY7" fmla="*/ 5295900 h 5295900"/>
              <a:gd name="connsiteX0" fmla="*/ 1562100 w 1562100"/>
              <a:gd name="connsiteY0" fmla="*/ 0 h 5295900"/>
              <a:gd name="connsiteX1" fmla="*/ 952500 w 1562100"/>
              <a:gd name="connsiteY1" fmla="*/ 1104900 h 5295900"/>
              <a:gd name="connsiteX2" fmla="*/ 647700 w 1562100"/>
              <a:gd name="connsiteY2" fmla="*/ 1993900 h 5295900"/>
              <a:gd name="connsiteX3" fmla="*/ 203200 w 1562100"/>
              <a:gd name="connsiteY3" fmla="*/ 2870200 h 5295900"/>
              <a:gd name="connsiteX4" fmla="*/ 0 w 1562100"/>
              <a:gd name="connsiteY4" fmla="*/ 3797300 h 5295900"/>
              <a:gd name="connsiteX5" fmla="*/ 114300 w 1562100"/>
              <a:gd name="connsiteY5" fmla="*/ 4470400 h 5295900"/>
              <a:gd name="connsiteX6" fmla="*/ 685800 w 1562100"/>
              <a:gd name="connsiteY6" fmla="*/ 4826000 h 5295900"/>
              <a:gd name="connsiteX7" fmla="*/ 1219200 w 1562100"/>
              <a:gd name="connsiteY7" fmla="*/ 5295900 h 5295900"/>
              <a:gd name="connsiteX0" fmla="*/ 1562100 w 1562100"/>
              <a:gd name="connsiteY0" fmla="*/ 0 h 5295900"/>
              <a:gd name="connsiteX1" fmla="*/ 952500 w 1562100"/>
              <a:gd name="connsiteY1" fmla="*/ 1104900 h 5295900"/>
              <a:gd name="connsiteX2" fmla="*/ 647700 w 1562100"/>
              <a:gd name="connsiteY2" fmla="*/ 1993900 h 5295900"/>
              <a:gd name="connsiteX3" fmla="*/ 203200 w 1562100"/>
              <a:gd name="connsiteY3" fmla="*/ 2870200 h 5295900"/>
              <a:gd name="connsiteX4" fmla="*/ 0 w 1562100"/>
              <a:gd name="connsiteY4" fmla="*/ 3797300 h 5295900"/>
              <a:gd name="connsiteX5" fmla="*/ 114300 w 1562100"/>
              <a:gd name="connsiteY5" fmla="*/ 4470400 h 5295900"/>
              <a:gd name="connsiteX6" fmla="*/ 685800 w 1562100"/>
              <a:gd name="connsiteY6" fmla="*/ 4826000 h 5295900"/>
              <a:gd name="connsiteX7" fmla="*/ 1219200 w 1562100"/>
              <a:gd name="connsiteY7" fmla="*/ 5295900 h 5295900"/>
              <a:gd name="connsiteX0" fmla="*/ 1601889 w 1601889"/>
              <a:gd name="connsiteY0" fmla="*/ 0 h 5295900"/>
              <a:gd name="connsiteX1" fmla="*/ 992289 w 1601889"/>
              <a:gd name="connsiteY1" fmla="*/ 1104900 h 5295900"/>
              <a:gd name="connsiteX2" fmla="*/ 687489 w 1601889"/>
              <a:gd name="connsiteY2" fmla="*/ 1993900 h 5295900"/>
              <a:gd name="connsiteX3" fmla="*/ 242989 w 1601889"/>
              <a:gd name="connsiteY3" fmla="*/ 2870200 h 5295900"/>
              <a:gd name="connsiteX4" fmla="*/ 39789 w 1601889"/>
              <a:gd name="connsiteY4" fmla="*/ 3797300 h 5295900"/>
              <a:gd name="connsiteX5" fmla="*/ 154089 w 1601889"/>
              <a:gd name="connsiteY5" fmla="*/ 4470400 h 5295900"/>
              <a:gd name="connsiteX6" fmla="*/ 725589 w 1601889"/>
              <a:gd name="connsiteY6" fmla="*/ 4826000 h 5295900"/>
              <a:gd name="connsiteX7" fmla="*/ 1258989 w 1601889"/>
              <a:gd name="connsiteY7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1889" h="5295900">
                <a:moveTo>
                  <a:pt x="1601889" y="0"/>
                </a:moveTo>
                <a:cubicBezTo>
                  <a:pt x="1398689" y="368300"/>
                  <a:pt x="1201839" y="571500"/>
                  <a:pt x="992289" y="1104900"/>
                </a:cubicBezTo>
                <a:lnTo>
                  <a:pt x="687489" y="1993900"/>
                </a:lnTo>
                <a:lnTo>
                  <a:pt x="242989" y="2870200"/>
                </a:lnTo>
                <a:lnTo>
                  <a:pt x="39789" y="3797300"/>
                </a:lnTo>
                <a:cubicBezTo>
                  <a:pt x="-30061" y="4053417"/>
                  <a:pt x="-17361" y="4277783"/>
                  <a:pt x="154089" y="4470400"/>
                </a:cubicBezTo>
                <a:lnTo>
                  <a:pt x="725589" y="4826000"/>
                </a:lnTo>
                <a:lnTo>
                  <a:pt x="1258989" y="5295900"/>
                </a:lnTo>
              </a:path>
            </a:pathLst>
          </a:custGeom>
          <a:noFill/>
          <a:ln w="317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53156">
              <a:defRPr/>
            </a:pPr>
            <a:endParaRPr kumimoji="1" lang="ja-JP" altLang="en-US" sz="900" kern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5" name="テキスト ボックス 414">
            <a:extLst>
              <a:ext uri="{FF2B5EF4-FFF2-40B4-BE49-F238E27FC236}">
                <a16:creationId xmlns:a16="http://schemas.microsoft.com/office/drawing/2014/main" id="{F00DEE13-F5E3-43EF-B362-698D1B091035}"/>
              </a:ext>
            </a:extLst>
          </p:cNvPr>
          <p:cNvSpPr txBox="1"/>
          <p:nvPr/>
        </p:nvSpPr>
        <p:spPr>
          <a:xfrm>
            <a:off x="5602868" y="7056039"/>
            <a:ext cx="543574" cy="16927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softEdge rad="63500"/>
          </a:effectLst>
        </p:spPr>
        <p:txBody>
          <a:bodyPr wrap="square" rtlCol="0" anchor="ctr">
            <a:spAutoFit/>
          </a:bodyPr>
          <a:lstStyle/>
          <a:p>
            <a:pPr algn="ctr" defTabSz="653156">
              <a:lnSpc>
                <a:spcPts val="612"/>
              </a:lnSpc>
              <a:defRPr/>
            </a:pPr>
            <a:r>
              <a:rPr kumimoji="1" lang="ja-JP" altLang="en-US" sz="800" b="1" kern="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堺東駅</a:t>
            </a:r>
          </a:p>
        </p:txBody>
      </p:sp>
      <p:sp>
        <p:nvSpPr>
          <p:cNvPr id="416" name="フリーフォーム 14">
            <a:extLst>
              <a:ext uri="{FF2B5EF4-FFF2-40B4-BE49-F238E27FC236}">
                <a16:creationId xmlns:a16="http://schemas.microsoft.com/office/drawing/2014/main" id="{00441A87-34E9-4A52-8B0F-9E69B24A76CB}"/>
              </a:ext>
            </a:extLst>
          </p:cNvPr>
          <p:cNvSpPr/>
          <p:nvPr/>
        </p:nvSpPr>
        <p:spPr>
          <a:xfrm>
            <a:off x="4187259" y="6488963"/>
            <a:ext cx="377095" cy="276580"/>
          </a:xfrm>
          <a:custGeom>
            <a:avLst/>
            <a:gdLst>
              <a:gd name="connsiteX0" fmla="*/ 0 w 901700"/>
              <a:gd name="connsiteY0" fmla="*/ 292100 h 660400"/>
              <a:gd name="connsiteX1" fmla="*/ 361950 w 901700"/>
              <a:gd name="connsiteY1" fmla="*/ 374650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19150 w 901700"/>
              <a:gd name="connsiteY4" fmla="*/ 228600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520700 w 901700"/>
              <a:gd name="connsiteY7" fmla="*/ 127000 h 660400"/>
              <a:gd name="connsiteX8" fmla="*/ 577850 w 901700"/>
              <a:gd name="connsiteY8" fmla="*/ 317500 h 660400"/>
              <a:gd name="connsiteX9" fmla="*/ 596900 w 901700"/>
              <a:gd name="connsiteY9" fmla="*/ 393700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61950 w 901700"/>
              <a:gd name="connsiteY1" fmla="*/ 374650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520700 w 901700"/>
              <a:gd name="connsiteY7" fmla="*/ 127000 h 660400"/>
              <a:gd name="connsiteX8" fmla="*/ 577850 w 901700"/>
              <a:gd name="connsiteY8" fmla="*/ 317500 h 660400"/>
              <a:gd name="connsiteX9" fmla="*/ 596900 w 901700"/>
              <a:gd name="connsiteY9" fmla="*/ 393700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61950 w 901700"/>
              <a:gd name="connsiteY1" fmla="*/ 374650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520700 w 901700"/>
              <a:gd name="connsiteY7" fmla="*/ 127000 h 660400"/>
              <a:gd name="connsiteX8" fmla="*/ 577850 w 901700"/>
              <a:gd name="connsiteY8" fmla="*/ 317500 h 660400"/>
              <a:gd name="connsiteX9" fmla="*/ 596900 w 901700"/>
              <a:gd name="connsiteY9" fmla="*/ 393700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61950 w 901700"/>
              <a:gd name="connsiteY1" fmla="*/ 374650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520700 w 901700"/>
              <a:gd name="connsiteY7" fmla="*/ 127000 h 660400"/>
              <a:gd name="connsiteX8" fmla="*/ 577850 w 901700"/>
              <a:gd name="connsiteY8" fmla="*/ 317500 h 660400"/>
              <a:gd name="connsiteX9" fmla="*/ 596900 w 901700"/>
              <a:gd name="connsiteY9" fmla="*/ 393700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61950 w 901700"/>
              <a:gd name="connsiteY1" fmla="*/ 374650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520700 w 901700"/>
              <a:gd name="connsiteY7" fmla="*/ 127000 h 660400"/>
              <a:gd name="connsiteX8" fmla="*/ 577850 w 901700"/>
              <a:gd name="connsiteY8" fmla="*/ 317500 h 660400"/>
              <a:gd name="connsiteX9" fmla="*/ 596900 w 901700"/>
              <a:gd name="connsiteY9" fmla="*/ 393700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61950 w 901700"/>
              <a:gd name="connsiteY1" fmla="*/ 374650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520700 w 901700"/>
              <a:gd name="connsiteY7" fmla="*/ 127000 h 660400"/>
              <a:gd name="connsiteX8" fmla="*/ 577850 w 901700"/>
              <a:gd name="connsiteY8" fmla="*/ 317500 h 660400"/>
              <a:gd name="connsiteX9" fmla="*/ 596900 w 901700"/>
              <a:gd name="connsiteY9" fmla="*/ 393700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45282 w 901700"/>
              <a:gd name="connsiteY1" fmla="*/ 388938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520700 w 901700"/>
              <a:gd name="connsiteY7" fmla="*/ 127000 h 660400"/>
              <a:gd name="connsiteX8" fmla="*/ 577850 w 901700"/>
              <a:gd name="connsiteY8" fmla="*/ 317500 h 660400"/>
              <a:gd name="connsiteX9" fmla="*/ 596900 w 901700"/>
              <a:gd name="connsiteY9" fmla="*/ 393700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45282 w 901700"/>
              <a:gd name="connsiteY1" fmla="*/ 388938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520700 w 901700"/>
              <a:gd name="connsiteY7" fmla="*/ 127000 h 660400"/>
              <a:gd name="connsiteX8" fmla="*/ 577850 w 901700"/>
              <a:gd name="connsiteY8" fmla="*/ 317500 h 660400"/>
              <a:gd name="connsiteX9" fmla="*/ 625475 w 901700"/>
              <a:gd name="connsiteY9" fmla="*/ 362744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45282 w 901700"/>
              <a:gd name="connsiteY1" fmla="*/ 388938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520700 w 901700"/>
              <a:gd name="connsiteY7" fmla="*/ 127000 h 660400"/>
              <a:gd name="connsiteX8" fmla="*/ 580231 w 901700"/>
              <a:gd name="connsiteY8" fmla="*/ 291306 h 660400"/>
              <a:gd name="connsiteX9" fmla="*/ 625475 w 901700"/>
              <a:gd name="connsiteY9" fmla="*/ 362744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45282 w 901700"/>
              <a:gd name="connsiteY1" fmla="*/ 388938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520700 w 901700"/>
              <a:gd name="connsiteY7" fmla="*/ 127000 h 660400"/>
              <a:gd name="connsiteX8" fmla="*/ 580231 w 901700"/>
              <a:gd name="connsiteY8" fmla="*/ 291306 h 660400"/>
              <a:gd name="connsiteX9" fmla="*/ 625475 w 901700"/>
              <a:gd name="connsiteY9" fmla="*/ 362744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45282 w 901700"/>
              <a:gd name="connsiteY1" fmla="*/ 388938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499269 w 901700"/>
              <a:gd name="connsiteY7" fmla="*/ 93662 h 660400"/>
              <a:gd name="connsiteX8" fmla="*/ 580231 w 901700"/>
              <a:gd name="connsiteY8" fmla="*/ 291306 h 660400"/>
              <a:gd name="connsiteX9" fmla="*/ 625475 w 901700"/>
              <a:gd name="connsiteY9" fmla="*/ 362744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45282 w 901700"/>
              <a:gd name="connsiteY1" fmla="*/ 388938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499269 w 901700"/>
              <a:gd name="connsiteY7" fmla="*/ 93662 h 660400"/>
              <a:gd name="connsiteX8" fmla="*/ 580231 w 901700"/>
              <a:gd name="connsiteY8" fmla="*/ 291306 h 660400"/>
              <a:gd name="connsiteX9" fmla="*/ 625475 w 901700"/>
              <a:gd name="connsiteY9" fmla="*/ 362744 h 660400"/>
              <a:gd name="connsiteX10" fmla="*/ 63500 w 901700"/>
              <a:gd name="connsiteY10" fmla="*/ 190500 h 660400"/>
              <a:gd name="connsiteX0" fmla="*/ 0 w 901700"/>
              <a:gd name="connsiteY0" fmla="*/ 292100 h 660400"/>
              <a:gd name="connsiteX1" fmla="*/ 345282 w 901700"/>
              <a:gd name="connsiteY1" fmla="*/ 388938 h 660400"/>
              <a:gd name="connsiteX2" fmla="*/ 444500 w 901700"/>
              <a:gd name="connsiteY2" fmla="*/ 660400 h 660400"/>
              <a:gd name="connsiteX3" fmla="*/ 774700 w 901700"/>
              <a:gd name="connsiteY3" fmla="*/ 527050 h 660400"/>
              <a:gd name="connsiteX4" fmla="*/ 835819 w 901700"/>
              <a:gd name="connsiteY4" fmla="*/ 264318 h 660400"/>
              <a:gd name="connsiteX5" fmla="*/ 901700 w 901700"/>
              <a:gd name="connsiteY5" fmla="*/ 82550 h 660400"/>
              <a:gd name="connsiteX6" fmla="*/ 603250 w 901700"/>
              <a:gd name="connsiteY6" fmla="*/ 0 h 660400"/>
              <a:gd name="connsiteX7" fmla="*/ 499269 w 901700"/>
              <a:gd name="connsiteY7" fmla="*/ 93662 h 660400"/>
              <a:gd name="connsiteX8" fmla="*/ 580231 w 901700"/>
              <a:gd name="connsiteY8" fmla="*/ 291306 h 660400"/>
              <a:gd name="connsiteX9" fmla="*/ 625475 w 901700"/>
              <a:gd name="connsiteY9" fmla="*/ 362744 h 660400"/>
              <a:gd name="connsiteX10" fmla="*/ 63500 w 901700"/>
              <a:gd name="connsiteY10" fmla="*/ 190500 h 660400"/>
              <a:gd name="connsiteX0" fmla="*/ 0 w 901700"/>
              <a:gd name="connsiteY0" fmla="*/ 308769 h 677069"/>
              <a:gd name="connsiteX1" fmla="*/ 345282 w 901700"/>
              <a:gd name="connsiteY1" fmla="*/ 405607 h 677069"/>
              <a:gd name="connsiteX2" fmla="*/ 444500 w 901700"/>
              <a:gd name="connsiteY2" fmla="*/ 677069 h 677069"/>
              <a:gd name="connsiteX3" fmla="*/ 774700 w 901700"/>
              <a:gd name="connsiteY3" fmla="*/ 543719 h 677069"/>
              <a:gd name="connsiteX4" fmla="*/ 835819 w 901700"/>
              <a:gd name="connsiteY4" fmla="*/ 280987 h 677069"/>
              <a:gd name="connsiteX5" fmla="*/ 901700 w 901700"/>
              <a:gd name="connsiteY5" fmla="*/ 99219 h 677069"/>
              <a:gd name="connsiteX6" fmla="*/ 653256 w 901700"/>
              <a:gd name="connsiteY6" fmla="*/ 0 h 677069"/>
              <a:gd name="connsiteX7" fmla="*/ 499269 w 901700"/>
              <a:gd name="connsiteY7" fmla="*/ 110331 h 677069"/>
              <a:gd name="connsiteX8" fmla="*/ 580231 w 901700"/>
              <a:gd name="connsiteY8" fmla="*/ 307975 h 677069"/>
              <a:gd name="connsiteX9" fmla="*/ 625475 w 901700"/>
              <a:gd name="connsiteY9" fmla="*/ 379413 h 677069"/>
              <a:gd name="connsiteX10" fmla="*/ 63500 w 901700"/>
              <a:gd name="connsiteY10" fmla="*/ 207169 h 677069"/>
              <a:gd name="connsiteX0" fmla="*/ 0 w 901700"/>
              <a:gd name="connsiteY0" fmla="*/ 308769 h 677069"/>
              <a:gd name="connsiteX1" fmla="*/ 345282 w 901700"/>
              <a:gd name="connsiteY1" fmla="*/ 405607 h 677069"/>
              <a:gd name="connsiteX2" fmla="*/ 444500 w 901700"/>
              <a:gd name="connsiteY2" fmla="*/ 677069 h 677069"/>
              <a:gd name="connsiteX3" fmla="*/ 774700 w 901700"/>
              <a:gd name="connsiteY3" fmla="*/ 543719 h 677069"/>
              <a:gd name="connsiteX4" fmla="*/ 835819 w 901700"/>
              <a:gd name="connsiteY4" fmla="*/ 280987 h 677069"/>
              <a:gd name="connsiteX5" fmla="*/ 901700 w 901700"/>
              <a:gd name="connsiteY5" fmla="*/ 99219 h 677069"/>
              <a:gd name="connsiteX6" fmla="*/ 653256 w 901700"/>
              <a:gd name="connsiteY6" fmla="*/ 0 h 677069"/>
              <a:gd name="connsiteX7" fmla="*/ 499269 w 901700"/>
              <a:gd name="connsiteY7" fmla="*/ 110331 h 677069"/>
              <a:gd name="connsiteX8" fmla="*/ 580231 w 901700"/>
              <a:gd name="connsiteY8" fmla="*/ 307975 h 677069"/>
              <a:gd name="connsiteX9" fmla="*/ 625475 w 901700"/>
              <a:gd name="connsiteY9" fmla="*/ 379413 h 677069"/>
              <a:gd name="connsiteX10" fmla="*/ 63500 w 901700"/>
              <a:gd name="connsiteY10" fmla="*/ 207169 h 677069"/>
              <a:gd name="connsiteX0" fmla="*/ 0 w 901700"/>
              <a:gd name="connsiteY0" fmla="*/ 308769 h 677069"/>
              <a:gd name="connsiteX1" fmla="*/ 345282 w 901700"/>
              <a:gd name="connsiteY1" fmla="*/ 405607 h 677069"/>
              <a:gd name="connsiteX2" fmla="*/ 444500 w 901700"/>
              <a:gd name="connsiteY2" fmla="*/ 677069 h 677069"/>
              <a:gd name="connsiteX3" fmla="*/ 774700 w 901700"/>
              <a:gd name="connsiteY3" fmla="*/ 543719 h 677069"/>
              <a:gd name="connsiteX4" fmla="*/ 835819 w 901700"/>
              <a:gd name="connsiteY4" fmla="*/ 280987 h 677069"/>
              <a:gd name="connsiteX5" fmla="*/ 901700 w 901700"/>
              <a:gd name="connsiteY5" fmla="*/ 99219 h 677069"/>
              <a:gd name="connsiteX6" fmla="*/ 653256 w 901700"/>
              <a:gd name="connsiteY6" fmla="*/ 0 h 677069"/>
              <a:gd name="connsiteX7" fmla="*/ 499269 w 901700"/>
              <a:gd name="connsiteY7" fmla="*/ 110331 h 677069"/>
              <a:gd name="connsiteX8" fmla="*/ 580231 w 901700"/>
              <a:gd name="connsiteY8" fmla="*/ 307975 h 677069"/>
              <a:gd name="connsiteX9" fmla="*/ 625475 w 901700"/>
              <a:gd name="connsiteY9" fmla="*/ 379413 h 677069"/>
              <a:gd name="connsiteX10" fmla="*/ 63500 w 901700"/>
              <a:gd name="connsiteY10" fmla="*/ 207169 h 677069"/>
              <a:gd name="connsiteX0" fmla="*/ 0 w 923132"/>
              <a:gd name="connsiteY0" fmla="*/ 308769 h 677069"/>
              <a:gd name="connsiteX1" fmla="*/ 345282 w 923132"/>
              <a:gd name="connsiteY1" fmla="*/ 405607 h 677069"/>
              <a:gd name="connsiteX2" fmla="*/ 444500 w 923132"/>
              <a:gd name="connsiteY2" fmla="*/ 677069 h 677069"/>
              <a:gd name="connsiteX3" fmla="*/ 774700 w 923132"/>
              <a:gd name="connsiteY3" fmla="*/ 543719 h 677069"/>
              <a:gd name="connsiteX4" fmla="*/ 835819 w 923132"/>
              <a:gd name="connsiteY4" fmla="*/ 280987 h 677069"/>
              <a:gd name="connsiteX5" fmla="*/ 923132 w 923132"/>
              <a:gd name="connsiteY5" fmla="*/ 99219 h 677069"/>
              <a:gd name="connsiteX6" fmla="*/ 653256 w 923132"/>
              <a:gd name="connsiteY6" fmla="*/ 0 h 677069"/>
              <a:gd name="connsiteX7" fmla="*/ 499269 w 923132"/>
              <a:gd name="connsiteY7" fmla="*/ 110331 h 677069"/>
              <a:gd name="connsiteX8" fmla="*/ 580231 w 923132"/>
              <a:gd name="connsiteY8" fmla="*/ 307975 h 677069"/>
              <a:gd name="connsiteX9" fmla="*/ 625475 w 923132"/>
              <a:gd name="connsiteY9" fmla="*/ 379413 h 677069"/>
              <a:gd name="connsiteX10" fmla="*/ 63500 w 923132"/>
              <a:gd name="connsiteY10" fmla="*/ 207169 h 677069"/>
              <a:gd name="connsiteX0" fmla="*/ 0 w 923132"/>
              <a:gd name="connsiteY0" fmla="*/ 308769 h 677069"/>
              <a:gd name="connsiteX1" fmla="*/ 345282 w 923132"/>
              <a:gd name="connsiteY1" fmla="*/ 405607 h 677069"/>
              <a:gd name="connsiteX2" fmla="*/ 444500 w 923132"/>
              <a:gd name="connsiteY2" fmla="*/ 677069 h 677069"/>
              <a:gd name="connsiteX3" fmla="*/ 774700 w 923132"/>
              <a:gd name="connsiteY3" fmla="*/ 543719 h 677069"/>
              <a:gd name="connsiteX4" fmla="*/ 835819 w 923132"/>
              <a:gd name="connsiteY4" fmla="*/ 280987 h 677069"/>
              <a:gd name="connsiteX5" fmla="*/ 923132 w 923132"/>
              <a:gd name="connsiteY5" fmla="*/ 99219 h 677069"/>
              <a:gd name="connsiteX6" fmla="*/ 653256 w 923132"/>
              <a:gd name="connsiteY6" fmla="*/ 0 h 677069"/>
              <a:gd name="connsiteX7" fmla="*/ 499269 w 923132"/>
              <a:gd name="connsiteY7" fmla="*/ 110331 h 677069"/>
              <a:gd name="connsiteX8" fmla="*/ 580231 w 923132"/>
              <a:gd name="connsiteY8" fmla="*/ 307975 h 677069"/>
              <a:gd name="connsiteX9" fmla="*/ 625475 w 923132"/>
              <a:gd name="connsiteY9" fmla="*/ 379413 h 677069"/>
              <a:gd name="connsiteX10" fmla="*/ 63500 w 923132"/>
              <a:gd name="connsiteY10" fmla="*/ 207169 h 677069"/>
              <a:gd name="connsiteX0" fmla="*/ 0 w 923132"/>
              <a:gd name="connsiteY0" fmla="*/ 308769 h 677069"/>
              <a:gd name="connsiteX1" fmla="*/ 345282 w 923132"/>
              <a:gd name="connsiteY1" fmla="*/ 405607 h 677069"/>
              <a:gd name="connsiteX2" fmla="*/ 444500 w 923132"/>
              <a:gd name="connsiteY2" fmla="*/ 677069 h 677069"/>
              <a:gd name="connsiteX3" fmla="*/ 774700 w 923132"/>
              <a:gd name="connsiteY3" fmla="*/ 543719 h 677069"/>
              <a:gd name="connsiteX4" fmla="*/ 835819 w 923132"/>
              <a:gd name="connsiteY4" fmla="*/ 280987 h 677069"/>
              <a:gd name="connsiteX5" fmla="*/ 923132 w 923132"/>
              <a:gd name="connsiteY5" fmla="*/ 99219 h 677069"/>
              <a:gd name="connsiteX6" fmla="*/ 653256 w 923132"/>
              <a:gd name="connsiteY6" fmla="*/ 0 h 677069"/>
              <a:gd name="connsiteX7" fmla="*/ 499269 w 923132"/>
              <a:gd name="connsiteY7" fmla="*/ 110331 h 677069"/>
              <a:gd name="connsiteX8" fmla="*/ 580231 w 923132"/>
              <a:gd name="connsiteY8" fmla="*/ 307975 h 677069"/>
              <a:gd name="connsiteX9" fmla="*/ 625475 w 923132"/>
              <a:gd name="connsiteY9" fmla="*/ 379413 h 677069"/>
              <a:gd name="connsiteX10" fmla="*/ 63500 w 923132"/>
              <a:gd name="connsiteY10" fmla="*/ 207169 h 677069"/>
              <a:gd name="connsiteX0" fmla="*/ 0 w 923132"/>
              <a:gd name="connsiteY0" fmla="*/ 308769 h 677069"/>
              <a:gd name="connsiteX1" fmla="*/ 345282 w 923132"/>
              <a:gd name="connsiteY1" fmla="*/ 405607 h 677069"/>
              <a:gd name="connsiteX2" fmla="*/ 444500 w 923132"/>
              <a:gd name="connsiteY2" fmla="*/ 677069 h 677069"/>
              <a:gd name="connsiteX3" fmla="*/ 774700 w 923132"/>
              <a:gd name="connsiteY3" fmla="*/ 543719 h 677069"/>
              <a:gd name="connsiteX4" fmla="*/ 835819 w 923132"/>
              <a:gd name="connsiteY4" fmla="*/ 280987 h 677069"/>
              <a:gd name="connsiteX5" fmla="*/ 923132 w 923132"/>
              <a:gd name="connsiteY5" fmla="*/ 99219 h 677069"/>
              <a:gd name="connsiteX6" fmla="*/ 653256 w 923132"/>
              <a:gd name="connsiteY6" fmla="*/ 0 h 677069"/>
              <a:gd name="connsiteX7" fmla="*/ 499269 w 923132"/>
              <a:gd name="connsiteY7" fmla="*/ 110331 h 677069"/>
              <a:gd name="connsiteX8" fmla="*/ 580231 w 923132"/>
              <a:gd name="connsiteY8" fmla="*/ 307975 h 677069"/>
              <a:gd name="connsiteX9" fmla="*/ 625475 w 923132"/>
              <a:gd name="connsiteY9" fmla="*/ 379413 h 677069"/>
              <a:gd name="connsiteX10" fmla="*/ 63500 w 923132"/>
              <a:gd name="connsiteY10" fmla="*/ 207169 h 677069"/>
              <a:gd name="connsiteX11" fmla="*/ 0 w 923132"/>
              <a:gd name="connsiteY11" fmla="*/ 308769 h 67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132" h="677069">
                <a:moveTo>
                  <a:pt x="0" y="308769"/>
                </a:moveTo>
                <a:lnTo>
                  <a:pt x="345282" y="405607"/>
                </a:lnTo>
                <a:cubicBezTo>
                  <a:pt x="372799" y="500857"/>
                  <a:pt x="395552" y="567532"/>
                  <a:pt x="444500" y="677069"/>
                </a:cubicBezTo>
                <a:cubicBezTo>
                  <a:pt x="573617" y="661194"/>
                  <a:pt x="671776" y="652463"/>
                  <a:pt x="774700" y="543719"/>
                </a:cubicBezTo>
                <a:cubicBezTo>
                  <a:pt x="795073" y="456142"/>
                  <a:pt x="841640" y="394757"/>
                  <a:pt x="835819" y="280987"/>
                </a:cubicBezTo>
                <a:cubicBezTo>
                  <a:pt x="833966" y="218017"/>
                  <a:pt x="860691" y="178858"/>
                  <a:pt x="923132" y="99219"/>
                </a:cubicBezTo>
                <a:cubicBezTo>
                  <a:pt x="840317" y="66146"/>
                  <a:pt x="762265" y="25929"/>
                  <a:pt x="653256" y="0"/>
                </a:cubicBezTo>
                <a:cubicBezTo>
                  <a:pt x="559065" y="33602"/>
                  <a:pt x="512498" y="38629"/>
                  <a:pt x="499269" y="110331"/>
                </a:cubicBezTo>
                <a:cubicBezTo>
                  <a:pt x="495301" y="184150"/>
                  <a:pt x="538955" y="248444"/>
                  <a:pt x="580231" y="307975"/>
                </a:cubicBezTo>
                <a:lnTo>
                  <a:pt x="625475" y="379413"/>
                </a:lnTo>
                <a:lnTo>
                  <a:pt x="63500" y="207169"/>
                </a:lnTo>
                <a:lnTo>
                  <a:pt x="0" y="308769"/>
                </a:lnTo>
                <a:close/>
              </a:path>
            </a:pathLst>
          </a:custGeom>
          <a:solidFill>
            <a:srgbClr val="FFC000">
              <a:lumMod val="60000"/>
              <a:lumOff val="40000"/>
              <a:alpha val="50000"/>
            </a:srgbClr>
          </a:solidFill>
          <a:ln w="3810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53156">
              <a:defRPr/>
            </a:pPr>
            <a:endParaRPr kumimoji="1" lang="ja-JP" altLang="en-US" sz="900" kern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7" name="テキスト ボックス 416">
            <a:extLst>
              <a:ext uri="{FF2B5EF4-FFF2-40B4-BE49-F238E27FC236}">
                <a16:creationId xmlns:a16="http://schemas.microsoft.com/office/drawing/2014/main" id="{16B38A70-DD99-4EB2-BC54-2C58D376DDDC}"/>
              </a:ext>
            </a:extLst>
          </p:cNvPr>
          <p:cNvSpPr txBox="1"/>
          <p:nvPr/>
        </p:nvSpPr>
        <p:spPr>
          <a:xfrm>
            <a:off x="3978113" y="6224908"/>
            <a:ext cx="499170" cy="323165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>
            <a:softEdge rad="63500"/>
          </a:effectLst>
        </p:spPr>
        <p:txBody>
          <a:bodyPr wrap="square" rtlCol="0" anchor="ctr">
            <a:spAutoFit/>
          </a:bodyPr>
          <a:lstStyle/>
          <a:p>
            <a:pPr algn="ctr" defTabSz="653156">
              <a:lnSpc>
                <a:spcPts val="900"/>
              </a:lnSpc>
              <a:defRPr/>
            </a:pPr>
            <a:r>
              <a:rPr lang="ja-JP" altLang="en-US" sz="800" b="1" kern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堺旧港</a:t>
            </a:r>
            <a:endParaRPr lang="en-US" altLang="ja-JP" sz="800" b="1" kern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defTabSz="653156">
              <a:lnSpc>
                <a:spcPts val="900"/>
              </a:lnSpc>
              <a:defRPr/>
            </a:pPr>
            <a:r>
              <a:rPr lang="ja-JP" altLang="en-US" sz="800" b="1" kern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エリア</a:t>
            </a:r>
          </a:p>
        </p:txBody>
      </p:sp>
      <p:sp>
        <p:nvSpPr>
          <p:cNvPr id="418" name="テキスト ボックス 417">
            <a:extLst>
              <a:ext uri="{FF2B5EF4-FFF2-40B4-BE49-F238E27FC236}">
                <a16:creationId xmlns:a16="http://schemas.microsoft.com/office/drawing/2014/main" id="{88048EEA-857E-4D8C-A989-DDE8F5EB8650}"/>
              </a:ext>
            </a:extLst>
          </p:cNvPr>
          <p:cNvSpPr txBox="1"/>
          <p:nvPr/>
        </p:nvSpPr>
        <p:spPr>
          <a:xfrm rot="17800777">
            <a:off x="5573644" y="6576540"/>
            <a:ext cx="679120" cy="2000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653156">
              <a:defRPr/>
            </a:pPr>
            <a:r>
              <a:rPr lang="ja-JP" altLang="en-US" sz="700" b="1" kern="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南海高野線</a:t>
            </a:r>
            <a:endParaRPr lang="en-US" altLang="ja-JP" sz="700" b="1" kern="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9" name="フリーフォーム 18">
            <a:extLst>
              <a:ext uri="{FF2B5EF4-FFF2-40B4-BE49-F238E27FC236}">
                <a16:creationId xmlns:a16="http://schemas.microsoft.com/office/drawing/2014/main" id="{68A3C96D-85F9-4613-85A2-3EB912CD57FD}"/>
              </a:ext>
            </a:extLst>
          </p:cNvPr>
          <p:cNvSpPr/>
          <p:nvPr/>
        </p:nvSpPr>
        <p:spPr>
          <a:xfrm rot="5400000">
            <a:off x="4351104" y="6238594"/>
            <a:ext cx="1577217" cy="1206696"/>
          </a:xfrm>
          <a:custGeom>
            <a:avLst/>
            <a:gdLst>
              <a:gd name="connsiteX0" fmla="*/ 0 w 876300"/>
              <a:gd name="connsiteY0" fmla="*/ 0 h 523875"/>
              <a:gd name="connsiteX1" fmla="*/ 447675 w 876300"/>
              <a:gd name="connsiteY1" fmla="*/ 180975 h 523875"/>
              <a:gd name="connsiteX2" fmla="*/ 876300 w 876300"/>
              <a:gd name="connsiteY2" fmla="*/ 523875 h 523875"/>
              <a:gd name="connsiteX0" fmla="*/ 0 w 885825"/>
              <a:gd name="connsiteY0" fmla="*/ 0 h 571500"/>
              <a:gd name="connsiteX1" fmla="*/ 457200 w 885825"/>
              <a:gd name="connsiteY1" fmla="*/ 228600 h 571500"/>
              <a:gd name="connsiteX2" fmla="*/ 885825 w 885825"/>
              <a:gd name="connsiteY2" fmla="*/ 571500 h 571500"/>
              <a:gd name="connsiteX0" fmla="*/ 0 w 1038225"/>
              <a:gd name="connsiteY0" fmla="*/ 0 h 666750"/>
              <a:gd name="connsiteX1" fmla="*/ 457200 w 1038225"/>
              <a:gd name="connsiteY1" fmla="*/ 228600 h 666750"/>
              <a:gd name="connsiteX2" fmla="*/ 1038225 w 1038225"/>
              <a:gd name="connsiteY2" fmla="*/ 666750 h 666750"/>
              <a:gd name="connsiteX0" fmla="*/ 0 w 4038597"/>
              <a:gd name="connsiteY0" fmla="*/ 0 h 3209926"/>
              <a:gd name="connsiteX1" fmla="*/ 3457572 w 4038597"/>
              <a:gd name="connsiteY1" fmla="*/ 2771776 h 3209926"/>
              <a:gd name="connsiteX2" fmla="*/ 4038597 w 4038597"/>
              <a:gd name="connsiteY2" fmla="*/ 3209926 h 3209926"/>
              <a:gd name="connsiteX0" fmla="*/ 0 w 4038597"/>
              <a:gd name="connsiteY0" fmla="*/ 0 h 3209926"/>
              <a:gd name="connsiteX1" fmla="*/ 3457572 w 4038597"/>
              <a:gd name="connsiteY1" fmla="*/ 2771776 h 3209926"/>
              <a:gd name="connsiteX2" fmla="*/ 4038597 w 4038597"/>
              <a:gd name="connsiteY2" fmla="*/ 3209926 h 3209926"/>
              <a:gd name="connsiteX0" fmla="*/ 0 w 4038597"/>
              <a:gd name="connsiteY0" fmla="*/ 0 h 3209926"/>
              <a:gd name="connsiteX1" fmla="*/ 3152774 w 4038597"/>
              <a:gd name="connsiteY1" fmla="*/ 2524126 h 3209926"/>
              <a:gd name="connsiteX2" fmla="*/ 4038597 w 4038597"/>
              <a:gd name="connsiteY2" fmla="*/ 3209926 h 3209926"/>
              <a:gd name="connsiteX0" fmla="*/ 0 w 4038597"/>
              <a:gd name="connsiteY0" fmla="*/ 0 h 3209926"/>
              <a:gd name="connsiteX1" fmla="*/ 676475 w 4038597"/>
              <a:gd name="connsiteY1" fmla="*/ 451484 h 3209926"/>
              <a:gd name="connsiteX2" fmla="*/ 3152774 w 4038597"/>
              <a:gd name="connsiteY2" fmla="*/ 2524126 h 3209926"/>
              <a:gd name="connsiteX3" fmla="*/ 4038597 w 4038597"/>
              <a:gd name="connsiteY3" fmla="*/ 3209926 h 3209926"/>
              <a:gd name="connsiteX0" fmla="*/ 0 w 4038597"/>
              <a:gd name="connsiteY0" fmla="*/ 0 h 3209926"/>
              <a:gd name="connsiteX1" fmla="*/ 676478 w 4038597"/>
              <a:gd name="connsiteY1" fmla="*/ 413384 h 3209926"/>
              <a:gd name="connsiteX2" fmla="*/ 3152774 w 4038597"/>
              <a:gd name="connsiteY2" fmla="*/ 2524126 h 3209926"/>
              <a:gd name="connsiteX3" fmla="*/ 4038597 w 4038597"/>
              <a:gd name="connsiteY3" fmla="*/ 3209926 h 3209926"/>
              <a:gd name="connsiteX0" fmla="*/ 0 w 4099559"/>
              <a:gd name="connsiteY0" fmla="*/ 0 h 3225166"/>
              <a:gd name="connsiteX1" fmla="*/ 676478 w 4099559"/>
              <a:gd name="connsiteY1" fmla="*/ 413384 h 3225166"/>
              <a:gd name="connsiteX2" fmla="*/ 3152774 w 4099559"/>
              <a:gd name="connsiteY2" fmla="*/ 2524126 h 3225166"/>
              <a:gd name="connsiteX3" fmla="*/ 4099559 w 4099559"/>
              <a:gd name="connsiteY3" fmla="*/ 3225166 h 3225166"/>
              <a:gd name="connsiteX0" fmla="*/ 0 w 4099559"/>
              <a:gd name="connsiteY0" fmla="*/ 0 h 3225166"/>
              <a:gd name="connsiteX1" fmla="*/ 676478 w 4099559"/>
              <a:gd name="connsiteY1" fmla="*/ 413384 h 3225166"/>
              <a:gd name="connsiteX2" fmla="*/ 3190876 w 4099559"/>
              <a:gd name="connsiteY2" fmla="*/ 2508886 h 3225166"/>
              <a:gd name="connsiteX3" fmla="*/ 4099559 w 4099559"/>
              <a:gd name="connsiteY3" fmla="*/ 3225166 h 32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59" h="3225166">
                <a:moveTo>
                  <a:pt x="0" y="0"/>
                </a:moveTo>
                <a:cubicBezTo>
                  <a:pt x="114015" y="68897"/>
                  <a:pt x="151016" y="-7304"/>
                  <a:pt x="676478" y="413384"/>
                </a:cubicBezTo>
                <a:cubicBezTo>
                  <a:pt x="1201940" y="834072"/>
                  <a:pt x="2631792" y="2042796"/>
                  <a:pt x="3190876" y="2508886"/>
                </a:cubicBezTo>
                <a:lnTo>
                  <a:pt x="4099559" y="3225166"/>
                </a:lnTo>
              </a:path>
            </a:pathLst>
          </a:custGeom>
          <a:noFill/>
          <a:ln w="53975" cap="flat" cmpd="sng" algn="ctr">
            <a:solidFill>
              <a:schemeClr val="accent2">
                <a:lumMod val="50000"/>
                <a:alpha val="50000"/>
              </a:schemeClr>
            </a:solidFill>
            <a:prstDash val="solid"/>
            <a:miter lim="800000"/>
            <a:headEnd type="triangle" w="med" len="med"/>
            <a:tailEnd type="triangle" w="med" len="med"/>
          </a:ln>
          <a:effectLst>
            <a:glow rad="76200">
              <a:srgbClr val="CC6600">
                <a:alpha val="40000"/>
              </a:srgbClr>
            </a:glow>
          </a:effectLst>
        </p:spPr>
        <p:txBody>
          <a:bodyPr rtlCol="0" anchor="ctr"/>
          <a:lstStyle/>
          <a:p>
            <a:pPr algn="ctr" defTabSz="653156">
              <a:defRPr/>
            </a:pPr>
            <a:endParaRPr kumimoji="1" lang="ja-JP" altLang="en-US" sz="900" kern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0" name="フリーフォーム 26">
            <a:extLst>
              <a:ext uri="{FF2B5EF4-FFF2-40B4-BE49-F238E27FC236}">
                <a16:creationId xmlns:a16="http://schemas.microsoft.com/office/drawing/2014/main" id="{1F00CD00-6299-4BE7-A181-EC2614E40336}"/>
              </a:ext>
            </a:extLst>
          </p:cNvPr>
          <p:cNvSpPr/>
          <p:nvPr/>
        </p:nvSpPr>
        <p:spPr>
          <a:xfrm rot="20828678">
            <a:off x="3561972" y="6395674"/>
            <a:ext cx="797157" cy="350791"/>
          </a:xfrm>
          <a:custGeom>
            <a:avLst/>
            <a:gdLst>
              <a:gd name="connsiteX0" fmla="*/ 0 w 876300"/>
              <a:gd name="connsiteY0" fmla="*/ 0 h 523875"/>
              <a:gd name="connsiteX1" fmla="*/ 447675 w 876300"/>
              <a:gd name="connsiteY1" fmla="*/ 180975 h 523875"/>
              <a:gd name="connsiteX2" fmla="*/ 876300 w 876300"/>
              <a:gd name="connsiteY2" fmla="*/ 523875 h 523875"/>
              <a:gd name="connsiteX0" fmla="*/ 0 w 885825"/>
              <a:gd name="connsiteY0" fmla="*/ 0 h 571500"/>
              <a:gd name="connsiteX1" fmla="*/ 457200 w 885825"/>
              <a:gd name="connsiteY1" fmla="*/ 228600 h 571500"/>
              <a:gd name="connsiteX2" fmla="*/ 885825 w 885825"/>
              <a:gd name="connsiteY2" fmla="*/ 571500 h 571500"/>
              <a:gd name="connsiteX0" fmla="*/ 0 w 1038225"/>
              <a:gd name="connsiteY0" fmla="*/ 0 h 666750"/>
              <a:gd name="connsiteX1" fmla="*/ 457200 w 1038225"/>
              <a:gd name="connsiteY1" fmla="*/ 228600 h 666750"/>
              <a:gd name="connsiteX2" fmla="*/ 1038225 w 1038225"/>
              <a:gd name="connsiteY2" fmla="*/ 666750 h 666750"/>
              <a:gd name="connsiteX0" fmla="*/ 0 w 1123950"/>
              <a:gd name="connsiteY0" fmla="*/ 0 h 577850"/>
              <a:gd name="connsiteX1" fmla="*/ 457200 w 1123950"/>
              <a:gd name="connsiteY1" fmla="*/ 228600 h 577850"/>
              <a:gd name="connsiteX2" fmla="*/ 1123950 w 1123950"/>
              <a:gd name="connsiteY2" fmla="*/ 577850 h 577850"/>
              <a:gd name="connsiteX0" fmla="*/ 0 w 1123950"/>
              <a:gd name="connsiteY0" fmla="*/ 0 h 577850"/>
              <a:gd name="connsiteX1" fmla="*/ 457200 w 1123950"/>
              <a:gd name="connsiteY1" fmla="*/ 228600 h 577850"/>
              <a:gd name="connsiteX2" fmla="*/ 1123950 w 1123950"/>
              <a:gd name="connsiteY2" fmla="*/ 577850 h 577850"/>
              <a:gd name="connsiteX0" fmla="*/ 0 w 1143000"/>
              <a:gd name="connsiteY0" fmla="*/ 0 h 592138"/>
              <a:gd name="connsiteX1" fmla="*/ 457200 w 1143000"/>
              <a:gd name="connsiteY1" fmla="*/ 228600 h 592138"/>
              <a:gd name="connsiteX2" fmla="*/ 1143000 w 1143000"/>
              <a:gd name="connsiteY2" fmla="*/ 592138 h 592138"/>
              <a:gd name="connsiteX0" fmla="*/ 0 w 1243012"/>
              <a:gd name="connsiteY0" fmla="*/ 0 h 632619"/>
              <a:gd name="connsiteX1" fmla="*/ 557212 w 1243012"/>
              <a:gd name="connsiteY1" fmla="*/ 269081 h 632619"/>
              <a:gd name="connsiteX2" fmla="*/ 1243012 w 1243012"/>
              <a:gd name="connsiteY2" fmla="*/ 632619 h 632619"/>
              <a:gd name="connsiteX0" fmla="*/ 0 w 1243012"/>
              <a:gd name="connsiteY0" fmla="*/ 0 h 632619"/>
              <a:gd name="connsiteX1" fmla="*/ 442912 w 1243012"/>
              <a:gd name="connsiteY1" fmla="*/ 211931 h 632619"/>
              <a:gd name="connsiteX2" fmla="*/ 1243012 w 1243012"/>
              <a:gd name="connsiteY2" fmla="*/ 632619 h 632619"/>
              <a:gd name="connsiteX0" fmla="*/ 0 w 1243012"/>
              <a:gd name="connsiteY0" fmla="*/ 0 h 632619"/>
              <a:gd name="connsiteX1" fmla="*/ 550068 w 1243012"/>
              <a:gd name="connsiteY1" fmla="*/ 235743 h 632619"/>
              <a:gd name="connsiteX2" fmla="*/ 1243012 w 1243012"/>
              <a:gd name="connsiteY2" fmla="*/ 632619 h 632619"/>
              <a:gd name="connsiteX0" fmla="*/ 0 w 991552"/>
              <a:gd name="connsiteY0" fmla="*/ 0 h 442119"/>
              <a:gd name="connsiteX1" fmla="*/ 550068 w 991552"/>
              <a:gd name="connsiteY1" fmla="*/ 235743 h 442119"/>
              <a:gd name="connsiteX2" fmla="*/ 991552 w 991552"/>
              <a:gd name="connsiteY2" fmla="*/ 442119 h 442119"/>
              <a:gd name="connsiteX0" fmla="*/ 0 w 1029652"/>
              <a:gd name="connsiteY0" fmla="*/ 0 h 442119"/>
              <a:gd name="connsiteX1" fmla="*/ 588168 w 1029652"/>
              <a:gd name="connsiteY1" fmla="*/ 235743 h 442119"/>
              <a:gd name="connsiteX2" fmla="*/ 1029652 w 1029652"/>
              <a:gd name="connsiteY2" fmla="*/ 442119 h 442119"/>
              <a:gd name="connsiteX0" fmla="*/ 0 w 754131"/>
              <a:gd name="connsiteY0" fmla="*/ 0 h 347978"/>
              <a:gd name="connsiteX1" fmla="*/ 312647 w 754131"/>
              <a:gd name="connsiteY1" fmla="*/ 141602 h 347978"/>
              <a:gd name="connsiteX2" fmla="*/ 754131 w 754131"/>
              <a:gd name="connsiteY2" fmla="*/ 347978 h 347978"/>
              <a:gd name="connsiteX0" fmla="*/ 0 w 754131"/>
              <a:gd name="connsiteY0" fmla="*/ 0 h 347978"/>
              <a:gd name="connsiteX1" fmla="*/ 342363 w 754131"/>
              <a:gd name="connsiteY1" fmla="*/ 148384 h 347978"/>
              <a:gd name="connsiteX2" fmla="*/ 754131 w 754131"/>
              <a:gd name="connsiteY2" fmla="*/ 347978 h 347978"/>
              <a:gd name="connsiteX0" fmla="*/ 0 w 858784"/>
              <a:gd name="connsiteY0" fmla="*/ 0 h 403125"/>
              <a:gd name="connsiteX1" fmla="*/ 447016 w 858784"/>
              <a:gd name="connsiteY1" fmla="*/ 203531 h 403125"/>
              <a:gd name="connsiteX2" fmla="*/ 858784 w 858784"/>
              <a:gd name="connsiteY2" fmla="*/ 403125 h 403125"/>
              <a:gd name="connsiteX0" fmla="*/ 0 w 933721"/>
              <a:gd name="connsiteY0" fmla="*/ 0 h 451490"/>
              <a:gd name="connsiteX1" fmla="*/ 521953 w 933721"/>
              <a:gd name="connsiteY1" fmla="*/ 251896 h 451490"/>
              <a:gd name="connsiteX2" fmla="*/ 933721 w 933721"/>
              <a:gd name="connsiteY2" fmla="*/ 451490 h 451490"/>
              <a:gd name="connsiteX0" fmla="*/ 0 w 1764990"/>
              <a:gd name="connsiteY0" fmla="*/ 0 h 947318"/>
              <a:gd name="connsiteX1" fmla="*/ 1353222 w 1764990"/>
              <a:gd name="connsiteY1" fmla="*/ 747724 h 947318"/>
              <a:gd name="connsiteX2" fmla="*/ 1764990 w 1764990"/>
              <a:gd name="connsiteY2" fmla="*/ 947318 h 947318"/>
              <a:gd name="connsiteX0" fmla="*/ 0 w 1651936"/>
              <a:gd name="connsiteY0" fmla="*/ 0 h 843359"/>
              <a:gd name="connsiteX1" fmla="*/ 1240168 w 1651936"/>
              <a:gd name="connsiteY1" fmla="*/ 643765 h 843359"/>
              <a:gd name="connsiteX2" fmla="*/ 1651936 w 1651936"/>
              <a:gd name="connsiteY2" fmla="*/ 843359 h 843359"/>
              <a:gd name="connsiteX0" fmla="*/ 0 w 1280280"/>
              <a:gd name="connsiteY0" fmla="*/ 0 h 673871"/>
              <a:gd name="connsiteX1" fmla="*/ 868512 w 1280280"/>
              <a:gd name="connsiteY1" fmla="*/ 474277 h 673871"/>
              <a:gd name="connsiteX2" fmla="*/ 1280280 w 1280280"/>
              <a:gd name="connsiteY2" fmla="*/ 673871 h 673871"/>
              <a:gd name="connsiteX0" fmla="*/ 0 w 1280280"/>
              <a:gd name="connsiteY0" fmla="*/ 0 h 673871"/>
              <a:gd name="connsiteX1" fmla="*/ 890783 w 1280280"/>
              <a:gd name="connsiteY1" fmla="*/ 433767 h 673871"/>
              <a:gd name="connsiteX2" fmla="*/ 1280280 w 1280280"/>
              <a:gd name="connsiteY2" fmla="*/ 673871 h 673871"/>
              <a:gd name="connsiteX0" fmla="*/ 0 w 1278970"/>
              <a:gd name="connsiteY0" fmla="*/ 0 h 722421"/>
              <a:gd name="connsiteX1" fmla="*/ 890783 w 1278970"/>
              <a:gd name="connsiteY1" fmla="*/ 433767 h 722421"/>
              <a:gd name="connsiteX2" fmla="*/ 1278970 w 1278970"/>
              <a:gd name="connsiteY2" fmla="*/ 722421 h 72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8970" h="722421">
                <a:moveTo>
                  <a:pt x="0" y="0"/>
                </a:moveTo>
                <a:lnTo>
                  <a:pt x="890783" y="433767"/>
                </a:lnTo>
                <a:lnTo>
                  <a:pt x="1278970" y="722421"/>
                </a:lnTo>
              </a:path>
            </a:pathLst>
          </a:custGeom>
          <a:noFill/>
          <a:ln w="76200" cap="flat" cmpd="sng" algn="ctr">
            <a:solidFill>
              <a:srgbClr val="0070C0">
                <a:alpha val="70000"/>
              </a:srgbClr>
            </a:solidFill>
            <a:prstDash val="solid"/>
            <a:miter lim="800000"/>
            <a:headEnd type="triangle" w="sm" len="sm"/>
            <a:tailEnd type="triangle" w="sm" len="sm"/>
          </a:ln>
          <a:effectLst>
            <a:glow rad="139700">
              <a:srgbClr val="4472C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defTabSz="653156">
              <a:defRPr/>
            </a:pPr>
            <a:endParaRPr kumimoji="1" lang="ja-JP" altLang="en-US" sz="900" kern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1" name="テキスト ボックス 420">
            <a:extLst>
              <a:ext uri="{FF2B5EF4-FFF2-40B4-BE49-F238E27FC236}">
                <a16:creationId xmlns:a16="http://schemas.microsoft.com/office/drawing/2014/main" id="{B6A231FE-7405-4A9D-BE50-9AFAED3D6DB8}"/>
              </a:ext>
            </a:extLst>
          </p:cNvPr>
          <p:cNvSpPr txBox="1"/>
          <p:nvPr/>
        </p:nvSpPr>
        <p:spPr>
          <a:xfrm rot="522938">
            <a:off x="3673497" y="6449551"/>
            <a:ext cx="6210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海上交通</a:t>
            </a:r>
            <a:endParaRPr kumimoji="1" lang="en-US" altLang="ja-JP" sz="700" b="1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3" name="フリーフォーム 32">
            <a:extLst>
              <a:ext uri="{FF2B5EF4-FFF2-40B4-BE49-F238E27FC236}">
                <a16:creationId xmlns:a16="http://schemas.microsoft.com/office/drawing/2014/main" id="{609E9F57-CFCB-4568-8D9F-8BEF251B21A2}"/>
              </a:ext>
            </a:extLst>
          </p:cNvPr>
          <p:cNvSpPr/>
          <p:nvPr/>
        </p:nvSpPr>
        <p:spPr>
          <a:xfrm>
            <a:off x="3957711" y="5622272"/>
            <a:ext cx="1763882" cy="2391615"/>
          </a:xfrm>
          <a:custGeom>
            <a:avLst/>
            <a:gdLst>
              <a:gd name="connsiteX0" fmla="*/ 4851400 w 4851400"/>
              <a:gd name="connsiteY0" fmla="*/ 0 h 6146800"/>
              <a:gd name="connsiteX1" fmla="*/ 2197100 w 4851400"/>
              <a:gd name="connsiteY1" fmla="*/ 2844800 h 6146800"/>
              <a:gd name="connsiteX2" fmla="*/ 914400 w 4851400"/>
              <a:gd name="connsiteY2" fmla="*/ 4419600 h 6146800"/>
              <a:gd name="connsiteX3" fmla="*/ 0 w 4851400"/>
              <a:gd name="connsiteY3" fmla="*/ 6146800 h 6146800"/>
              <a:gd name="connsiteX0" fmla="*/ 4851400 w 4851400"/>
              <a:gd name="connsiteY0" fmla="*/ 0 h 6146800"/>
              <a:gd name="connsiteX1" fmla="*/ 1435100 w 4851400"/>
              <a:gd name="connsiteY1" fmla="*/ 3543300 h 6146800"/>
              <a:gd name="connsiteX2" fmla="*/ 914400 w 4851400"/>
              <a:gd name="connsiteY2" fmla="*/ 4419600 h 6146800"/>
              <a:gd name="connsiteX3" fmla="*/ 0 w 4851400"/>
              <a:gd name="connsiteY3" fmla="*/ 6146800 h 6146800"/>
              <a:gd name="connsiteX0" fmla="*/ 4851400 w 4851400"/>
              <a:gd name="connsiteY0" fmla="*/ 0 h 6146800"/>
              <a:gd name="connsiteX1" fmla="*/ 4063838 w 4851400"/>
              <a:gd name="connsiteY1" fmla="*/ 872420 h 6146800"/>
              <a:gd name="connsiteX2" fmla="*/ 1435100 w 4851400"/>
              <a:gd name="connsiteY2" fmla="*/ 3543300 h 6146800"/>
              <a:gd name="connsiteX3" fmla="*/ 914400 w 4851400"/>
              <a:gd name="connsiteY3" fmla="*/ 4419600 h 6146800"/>
              <a:gd name="connsiteX4" fmla="*/ 0 w 4851400"/>
              <a:gd name="connsiteY4" fmla="*/ 6146800 h 6146800"/>
              <a:gd name="connsiteX0" fmla="*/ 4203700 w 4203700"/>
              <a:gd name="connsiteY0" fmla="*/ 0 h 5740400"/>
              <a:gd name="connsiteX1" fmla="*/ 4063838 w 4203700"/>
              <a:gd name="connsiteY1" fmla="*/ 466020 h 5740400"/>
              <a:gd name="connsiteX2" fmla="*/ 1435100 w 4203700"/>
              <a:gd name="connsiteY2" fmla="*/ 3136900 h 5740400"/>
              <a:gd name="connsiteX3" fmla="*/ 914400 w 4203700"/>
              <a:gd name="connsiteY3" fmla="*/ 4013200 h 5740400"/>
              <a:gd name="connsiteX4" fmla="*/ 0 w 4203700"/>
              <a:gd name="connsiteY4" fmla="*/ 5740400 h 5740400"/>
              <a:gd name="connsiteX0" fmla="*/ 4203700 w 4243312"/>
              <a:gd name="connsiteY0" fmla="*/ 0 h 5740400"/>
              <a:gd name="connsiteX1" fmla="*/ 4063838 w 4243312"/>
              <a:gd name="connsiteY1" fmla="*/ 466020 h 5740400"/>
              <a:gd name="connsiteX2" fmla="*/ 1435100 w 4243312"/>
              <a:gd name="connsiteY2" fmla="*/ 3136900 h 5740400"/>
              <a:gd name="connsiteX3" fmla="*/ 914400 w 4243312"/>
              <a:gd name="connsiteY3" fmla="*/ 4013200 h 5740400"/>
              <a:gd name="connsiteX4" fmla="*/ 0 w 4243312"/>
              <a:gd name="connsiteY4" fmla="*/ 5740400 h 5740400"/>
              <a:gd name="connsiteX0" fmla="*/ 4203700 w 4229415"/>
              <a:gd name="connsiteY0" fmla="*/ 0 h 5740400"/>
              <a:gd name="connsiteX1" fmla="*/ 4063838 w 4229415"/>
              <a:gd name="connsiteY1" fmla="*/ 466020 h 5740400"/>
              <a:gd name="connsiteX2" fmla="*/ 1435100 w 4229415"/>
              <a:gd name="connsiteY2" fmla="*/ 3136900 h 5740400"/>
              <a:gd name="connsiteX3" fmla="*/ 914400 w 4229415"/>
              <a:gd name="connsiteY3" fmla="*/ 4013200 h 5740400"/>
              <a:gd name="connsiteX4" fmla="*/ 0 w 4229415"/>
              <a:gd name="connsiteY4" fmla="*/ 5740400 h 5740400"/>
              <a:gd name="connsiteX0" fmla="*/ 4318000 w 4318000"/>
              <a:gd name="connsiteY0" fmla="*/ 0 h 5854700"/>
              <a:gd name="connsiteX1" fmla="*/ 4063838 w 4318000"/>
              <a:gd name="connsiteY1" fmla="*/ 580320 h 5854700"/>
              <a:gd name="connsiteX2" fmla="*/ 1435100 w 4318000"/>
              <a:gd name="connsiteY2" fmla="*/ 3251200 h 5854700"/>
              <a:gd name="connsiteX3" fmla="*/ 914400 w 4318000"/>
              <a:gd name="connsiteY3" fmla="*/ 4127500 h 5854700"/>
              <a:gd name="connsiteX4" fmla="*/ 0 w 4318000"/>
              <a:gd name="connsiteY4" fmla="*/ 5854700 h 5854700"/>
              <a:gd name="connsiteX0" fmla="*/ 4318000 w 4318000"/>
              <a:gd name="connsiteY0" fmla="*/ 0 h 5854700"/>
              <a:gd name="connsiteX1" fmla="*/ 4063838 w 4318000"/>
              <a:gd name="connsiteY1" fmla="*/ 580320 h 5854700"/>
              <a:gd name="connsiteX2" fmla="*/ 1435100 w 4318000"/>
              <a:gd name="connsiteY2" fmla="*/ 3251200 h 5854700"/>
              <a:gd name="connsiteX3" fmla="*/ 914400 w 4318000"/>
              <a:gd name="connsiteY3" fmla="*/ 4127500 h 5854700"/>
              <a:gd name="connsiteX4" fmla="*/ 0 w 4318000"/>
              <a:gd name="connsiteY4" fmla="*/ 585470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0" h="5854700">
                <a:moveTo>
                  <a:pt x="4318000" y="0"/>
                </a:moveTo>
                <a:cubicBezTo>
                  <a:pt x="4242593" y="282340"/>
                  <a:pt x="4347525" y="285280"/>
                  <a:pt x="4063838" y="580320"/>
                </a:cubicBezTo>
                <a:lnTo>
                  <a:pt x="1435100" y="3251200"/>
                </a:lnTo>
                <a:lnTo>
                  <a:pt x="914400" y="4127500"/>
                </a:lnTo>
                <a:lnTo>
                  <a:pt x="0" y="5854700"/>
                </a:lnTo>
              </a:path>
            </a:pathLst>
          </a:custGeom>
          <a:noFill/>
          <a:ln w="3175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653156">
              <a:defRPr/>
            </a:pPr>
            <a:endParaRPr kumimoji="1" lang="ja-JP" altLang="en-US" sz="900" kern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5" name="テキスト ボックス 424">
            <a:extLst>
              <a:ext uri="{FF2B5EF4-FFF2-40B4-BE49-F238E27FC236}">
                <a16:creationId xmlns:a16="http://schemas.microsoft.com/office/drawing/2014/main" id="{BF2DB921-850F-4623-A147-F03F9CCA59AE}"/>
              </a:ext>
            </a:extLst>
          </p:cNvPr>
          <p:cNvSpPr txBox="1"/>
          <p:nvPr/>
        </p:nvSpPr>
        <p:spPr>
          <a:xfrm rot="18908334">
            <a:off x="4737380" y="6114277"/>
            <a:ext cx="706669" cy="2000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653156">
              <a:defRPr/>
            </a:pPr>
            <a:r>
              <a:rPr lang="ja-JP" altLang="en-US" sz="700" b="1" kern="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南海本線</a:t>
            </a:r>
            <a:endParaRPr lang="en-US" altLang="ja-JP" sz="700" b="1" kern="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6" name="テキスト ボックス 425">
            <a:extLst>
              <a:ext uri="{FF2B5EF4-FFF2-40B4-BE49-F238E27FC236}">
                <a16:creationId xmlns:a16="http://schemas.microsoft.com/office/drawing/2014/main" id="{B2F183F9-738B-474F-8873-DADA16606819}"/>
              </a:ext>
            </a:extLst>
          </p:cNvPr>
          <p:cNvSpPr txBox="1"/>
          <p:nvPr/>
        </p:nvSpPr>
        <p:spPr>
          <a:xfrm>
            <a:off x="5223569" y="6707425"/>
            <a:ext cx="453767" cy="323165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>
            <a:softEdge rad="63500"/>
          </a:effectLst>
        </p:spPr>
        <p:txBody>
          <a:bodyPr wrap="square" rtlCol="0" anchor="ctr">
            <a:spAutoFit/>
          </a:bodyPr>
          <a:lstStyle/>
          <a:p>
            <a:pPr algn="ctr" defTabSz="653156">
              <a:lnSpc>
                <a:spcPts val="900"/>
              </a:lnSpc>
              <a:defRPr/>
            </a:pPr>
            <a:r>
              <a:rPr lang="ja-JP" altLang="en-US" sz="800" b="1" kern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環濠</a:t>
            </a:r>
            <a:endParaRPr lang="en-US" altLang="ja-JP" sz="800" b="1" kern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defTabSz="653156">
              <a:lnSpc>
                <a:spcPts val="900"/>
              </a:lnSpc>
              <a:defRPr/>
            </a:pPr>
            <a:r>
              <a:rPr lang="ja-JP" altLang="en-US" sz="800" b="1" kern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エリア</a:t>
            </a:r>
          </a:p>
        </p:txBody>
      </p:sp>
      <p:sp>
        <p:nvSpPr>
          <p:cNvPr id="427" name="フリーフォーム 426"/>
          <p:cNvSpPr/>
          <p:nvPr/>
        </p:nvSpPr>
        <p:spPr>
          <a:xfrm rot="1289351">
            <a:off x="5581950" y="7368802"/>
            <a:ext cx="624168" cy="443289"/>
          </a:xfrm>
          <a:custGeom>
            <a:avLst/>
            <a:gdLst>
              <a:gd name="connsiteX0" fmla="*/ 0 w 1485900"/>
              <a:gd name="connsiteY0" fmla="*/ 0 h 828675"/>
              <a:gd name="connsiteX1" fmla="*/ 1485900 w 1485900"/>
              <a:gd name="connsiteY1" fmla="*/ 82867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5900" h="828675">
                <a:moveTo>
                  <a:pt x="0" y="0"/>
                </a:moveTo>
                <a:lnTo>
                  <a:pt x="1485900" y="828675"/>
                </a:lnTo>
              </a:path>
            </a:pathLst>
          </a:custGeom>
          <a:noFill/>
          <a:ln w="63500">
            <a:solidFill>
              <a:srgbClr val="FF0000">
                <a:alpha val="50000"/>
              </a:srgbClr>
            </a:solidFill>
            <a:prstDash val="sysDot"/>
            <a:headEnd type="triangle" w="sm" len="sm"/>
            <a:tailEnd type="triangle" w="sm" len="sm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429" name="フリーフォーム 428"/>
          <p:cNvSpPr/>
          <p:nvPr/>
        </p:nvSpPr>
        <p:spPr>
          <a:xfrm rot="1004804">
            <a:off x="4569300" y="6110482"/>
            <a:ext cx="295464" cy="485262"/>
          </a:xfrm>
          <a:custGeom>
            <a:avLst/>
            <a:gdLst>
              <a:gd name="connsiteX0" fmla="*/ 0 w 1485900"/>
              <a:gd name="connsiteY0" fmla="*/ 0 h 828675"/>
              <a:gd name="connsiteX1" fmla="*/ 1485900 w 1485900"/>
              <a:gd name="connsiteY1" fmla="*/ 82867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5900" h="828675">
                <a:moveTo>
                  <a:pt x="0" y="0"/>
                </a:moveTo>
                <a:lnTo>
                  <a:pt x="1485900" y="828675"/>
                </a:lnTo>
              </a:path>
            </a:pathLst>
          </a:custGeom>
          <a:noFill/>
          <a:ln w="63500">
            <a:solidFill>
              <a:srgbClr val="FF0000">
                <a:alpha val="50000"/>
              </a:srgbClr>
            </a:solidFill>
            <a:prstDash val="sysDot"/>
            <a:headEnd type="triangle" w="sm" len="sm"/>
            <a:tailEnd type="triangle" w="sm" len="sm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430" name="フリーフォーム 429"/>
          <p:cNvSpPr/>
          <p:nvPr/>
        </p:nvSpPr>
        <p:spPr>
          <a:xfrm rot="5400000">
            <a:off x="3650154" y="5948708"/>
            <a:ext cx="2339003" cy="1775824"/>
          </a:xfrm>
          <a:custGeom>
            <a:avLst/>
            <a:gdLst>
              <a:gd name="connsiteX0" fmla="*/ 0 w 876300"/>
              <a:gd name="connsiteY0" fmla="*/ 0 h 523875"/>
              <a:gd name="connsiteX1" fmla="*/ 447675 w 876300"/>
              <a:gd name="connsiteY1" fmla="*/ 180975 h 523875"/>
              <a:gd name="connsiteX2" fmla="*/ 876300 w 876300"/>
              <a:gd name="connsiteY2" fmla="*/ 523875 h 523875"/>
              <a:gd name="connsiteX0" fmla="*/ 0 w 885825"/>
              <a:gd name="connsiteY0" fmla="*/ 0 h 571500"/>
              <a:gd name="connsiteX1" fmla="*/ 457200 w 885825"/>
              <a:gd name="connsiteY1" fmla="*/ 228600 h 571500"/>
              <a:gd name="connsiteX2" fmla="*/ 885825 w 885825"/>
              <a:gd name="connsiteY2" fmla="*/ 571500 h 571500"/>
              <a:gd name="connsiteX0" fmla="*/ 0 w 1038225"/>
              <a:gd name="connsiteY0" fmla="*/ 0 h 666750"/>
              <a:gd name="connsiteX1" fmla="*/ 457200 w 1038225"/>
              <a:gd name="connsiteY1" fmla="*/ 228600 h 666750"/>
              <a:gd name="connsiteX2" fmla="*/ 1038225 w 1038225"/>
              <a:gd name="connsiteY2" fmla="*/ 666750 h 666750"/>
              <a:gd name="connsiteX0" fmla="*/ 0 w 4038597"/>
              <a:gd name="connsiteY0" fmla="*/ 0 h 3209926"/>
              <a:gd name="connsiteX1" fmla="*/ 3457572 w 4038597"/>
              <a:gd name="connsiteY1" fmla="*/ 2771776 h 3209926"/>
              <a:gd name="connsiteX2" fmla="*/ 4038597 w 4038597"/>
              <a:gd name="connsiteY2" fmla="*/ 3209926 h 3209926"/>
              <a:gd name="connsiteX0" fmla="*/ 0 w 4038597"/>
              <a:gd name="connsiteY0" fmla="*/ 0 h 3209926"/>
              <a:gd name="connsiteX1" fmla="*/ 3457572 w 4038597"/>
              <a:gd name="connsiteY1" fmla="*/ 2771776 h 3209926"/>
              <a:gd name="connsiteX2" fmla="*/ 4038597 w 4038597"/>
              <a:gd name="connsiteY2" fmla="*/ 3209926 h 3209926"/>
              <a:gd name="connsiteX0" fmla="*/ 0 w 4038597"/>
              <a:gd name="connsiteY0" fmla="*/ 0 h 3209926"/>
              <a:gd name="connsiteX1" fmla="*/ 3152774 w 4038597"/>
              <a:gd name="connsiteY1" fmla="*/ 2524126 h 3209926"/>
              <a:gd name="connsiteX2" fmla="*/ 4038597 w 4038597"/>
              <a:gd name="connsiteY2" fmla="*/ 3209926 h 3209926"/>
              <a:gd name="connsiteX0" fmla="*/ 0 w 4038597"/>
              <a:gd name="connsiteY0" fmla="*/ 0 h 3209926"/>
              <a:gd name="connsiteX1" fmla="*/ 676475 w 4038597"/>
              <a:gd name="connsiteY1" fmla="*/ 451484 h 3209926"/>
              <a:gd name="connsiteX2" fmla="*/ 3152774 w 4038597"/>
              <a:gd name="connsiteY2" fmla="*/ 2524126 h 3209926"/>
              <a:gd name="connsiteX3" fmla="*/ 4038597 w 4038597"/>
              <a:gd name="connsiteY3" fmla="*/ 3209926 h 3209926"/>
              <a:gd name="connsiteX0" fmla="*/ 0 w 4038597"/>
              <a:gd name="connsiteY0" fmla="*/ 0 h 3209926"/>
              <a:gd name="connsiteX1" fmla="*/ 676478 w 4038597"/>
              <a:gd name="connsiteY1" fmla="*/ 413384 h 3209926"/>
              <a:gd name="connsiteX2" fmla="*/ 3152774 w 4038597"/>
              <a:gd name="connsiteY2" fmla="*/ 2524126 h 3209926"/>
              <a:gd name="connsiteX3" fmla="*/ 4038597 w 4038597"/>
              <a:gd name="connsiteY3" fmla="*/ 3209926 h 3209926"/>
              <a:gd name="connsiteX0" fmla="*/ 0 w 4099559"/>
              <a:gd name="connsiteY0" fmla="*/ 0 h 3225166"/>
              <a:gd name="connsiteX1" fmla="*/ 676478 w 4099559"/>
              <a:gd name="connsiteY1" fmla="*/ 413384 h 3225166"/>
              <a:gd name="connsiteX2" fmla="*/ 3152774 w 4099559"/>
              <a:gd name="connsiteY2" fmla="*/ 2524126 h 3225166"/>
              <a:gd name="connsiteX3" fmla="*/ 4099559 w 4099559"/>
              <a:gd name="connsiteY3" fmla="*/ 3225166 h 3225166"/>
              <a:gd name="connsiteX0" fmla="*/ 0 w 4099559"/>
              <a:gd name="connsiteY0" fmla="*/ 0 h 3225166"/>
              <a:gd name="connsiteX1" fmla="*/ 676478 w 4099559"/>
              <a:gd name="connsiteY1" fmla="*/ 413384 h 3225166"/>
              <a:gd name="connsiteX2" fmla="*/ 3190876 w 4099559"/>
              <a:gd name="connsiteY2" fmla="*/ 2508886 h 3225166"/>
              <a:gd name="connsiteX3" fmla="*/ 4099559 w 4099559"/>
              <a:gd name="connsiteY3" fmla="*/ 3225166 h 3225166"/>
              <a:gd name="connsiteX0" fmla="*/ 0 w 4099559"/>
              <a:gd name="connsiteY0" fmla="*/ 0 h 3225166"/>
              <a:gd name="connsiteX1" fmla="*/ 676478 w 4099559"/>
              <a:gd name="connsiteY1" fmla="*/ 413384 h 3225166"/>
              <a:gd name="connsiteX2" fmla="*/ 3122513 w 4099559"/>
              <a:gd name="connsiteY2" fmla="*/ 2543070 h 3225166"/>
              <a:gd name="connsiteX3" fmla="*/ 4099559 w 4099559"/>
              <a:gd name="connsiteY3" fmla="*/ 3225166 h 3225166"/>
              <a:gd name="connsiteX0" fmla="*/ 0 w 4099559"/>
              <a:gd name="connsiteY0" fmla="*/ 0 h 3225166"/>
              <a:gd name="connsiteX1" fmla="*/ 1189228 w 4099559"/>
              <a:gd name="connsiteY1" fmla="*/ 926132 h 3225166"/>
              <a:gd name="connsiteX2" fmla="*/ 3122513 w 4099559"/>
              <a:gd name="connsiteY2" fmla="*/ 2543070 h 3225166"/>
              <a:gd name="connsiteX3" fmla="*/ 4099559 w 4099559"/>
              <a:gd name="connsiteY3" fmla="*/ 3225166 h 3225166"/>
              <a:gd name="connsiteX0" fmla="*/ 0 w 4099559"/>
              <a:gd name="connsiteY0" fmla="*/ 0 h 3225166"/>
              <a:gd name="connsiteX1" fmla="*/ 1189228 w 4099559"/>
              <a:gd name="connsiteY1" fmla="*/ 926132 h 3225166"/>
              <a:gd name="connsiteX2" fmla="*/ 3122513 w 4099559"/>
              <a:gd name="connsiteY2" fmla="*/ 2543070 h 3225166"/>
              <a:gd name="connsiteX3" fmla="*/ 1705554 w 4099559"/>
              <a:gd name="connsiteY3" fmla="*/ 1344107 h 3225166"/>
              <a:gd name="connsiteX4" fmla="*/ 4099559 w 4099559"/>
              <a:gd name="connsiteY4" fmla="*/ 3225166 h 3225166"/>
              <a:gd name="connsiteX0" fmla="*/ 0 w 4099559"/>
              <a:gd name="connsiteY0" fmla="*/ 0 h 3225166"/>
              <a:gd name="connsiteX1" fmla="*/ 1189228 w 4099559"/>
              <a:gd name="connsiteY1" fmla="*/ 926132 h 3225166"/>
              <a:gd name="connsiteX2" fmla="*/ 3122513 w 4099559"/>
              <a:gd name="connsiteY2" fmla="*/ 2543070 h 3225166"/>
              <a:gd name="connsiteX3" fmla="*/ 1705554 w 4099559"/>
              <a:gd name="connsiteY3" fmla="*/ 1344107 h 3225166"/>
              <a:gd name="connsiteX4" fmla="*/ 1756829 w 4099559"/>
              <a:gd name="connsiteY4" fmla="*/ 1352653 h 3225166"/>
              <a:gd name="connsiteX5" fmla="*/ 4099559 w 4099559"/>
              <a:gd name="connsiteY5" fmla="*/ 3225166 h 3225166"/>
              <a:gd name="connsiteX0" fmla="*/ 0 w 4099559"/>
              <a:gd name="connsiteY0" fmla="*/ 0 h 3225166"/>
              <a:gd name="connsiteX1" fmla="*/ 1189228 w 4099559"/>
              <a:gd name="connsiteY1" fmla="*/ 926132 h 3225166"/>
              <a:gd name="connsiteX2" fmla="*/ 3122513 w 4099559"/>
              <a:gd name="connsiteY2" fmla="*/ 2543070 h 3225166"/>
              <a:gd name="connsiteX3" fmla="*/ 1705554 w 4099559"/>
              <a:gd name="connsiteY3" fmla="*/ 1344107 h 3225166"/>
              <a:gd name="connsiteX4" fmla="*/ 2337946 w 4099559"/>
              <a:gd name="connsiteY4" fmla="*/ 2044862 h 3225166"/>
              <a:gd name="connsiteX5" fmla="*/ 4099559 w 4099559"/>
              <a:gd name="connsiteY5" fmla="*/ 3225166 h 3225166"/>
              <a:gd name="connsiteX0" fmla="*/ 0 w 4116653"/>
              <a:gd name="connsiteY0" fmla="*/ 0 h 3139708"/>
              <a:gd name="connsiteX1" fmla="*/ 1189228 w 4116653"/>
              <a:gd name="connsiteY1" fmla="*/ 926132 h 3139708"/>
              <a:gd name="connsiteX2" fmla="*/ 3122513 w 4116653"/>
              <a:gd name="connsiteY2" fmla="*/ 2543070 h 3139708"/>
              <a:gd name="connsiteX3" fmla="*/ 1705554 w 4116653"/>
              <a:gd name="connsiteY3" fmla="*/ 1344107 h 3139708"/>
              <a:gd name="connsiteX4" fmla="*/ 2337946 w 4116653"/>
              <a:gd name="connsiteY4" fmla="*/ 2044862 h 3139708"/>
              <a:gd name="connsiteX5" fmla="*/ 4116653 w 4116653"/>
              <a:gd name="connsiteY5" fmla="*/ 3139708 h 3139708"/>
              <a:gd name="connsiteX0" fmla="*/ 0 w 4116653"/>
              <a:gd name="connsiteY0" fmla="*/ 0 h 3139708"/>
              <a:gd name="connsiteX1" fmla="*/ 1223413 w 4116653"/>
              <a:gd name="connsiteY1" fmla="*/ 1131231 h 3139708"/>
              <a:gd name="connsiteX2" fmla="*/ 3122513 w 4116653"/>
              <a:gd name="connsiteY2" fmla="*/ 2543070 h 3139708"/>
              <a:gd name="connsiteX3" fmla="*/ 1705554 w 4116653"/>
              <a:gd name="connsiteY3" fmla="*/ 1344107 h 3139708"/>
              <a:gd name="connsiteX4" fmla="*/ 2337946 w 4116653"/>
              <a:gd name="connsiteY4" fmla="*/ 2044862 h 3139708"/>
              <a:gd name="connsiteX5" fmla="*/ 4116653 w 4116653"/>
              <a:gd name="connsiteY5" fmla="*/ 3139708 h 3139708"/>
              <a:gd name="connsiteX0" fmla="*/ 0 w 3809002"/>
              <a:gd name="connsiteY0" fmla="*/ 0 h 2891880"/>
              <a:gd name="connsiteX1" fmla="*/ 915762 w 3809002"/>
              <a:gd name="connsiteY1" fmla="*/ 883403 h 2891880"/>
              <a:gd name="connsiteX2" fmla="*/ 2814862 w 3809002"/>
              <a:gd name="connsiteY2" fmla="*/ 2295242 h 2891880"/>
              <a:gd name="connsiteX3" fmla="*/ 1397903 w 3809002"/>
              <a:gd name="connsiteY3" fmla="*/ 1096279 h 2891880"/>
              <a:gd name="connsiteX4" fmla="*/ 2030295 w 3809002"/>
              <a:gd name="connsiteY4" fmla="*/ 1797034 h 2891880"/>
              <a:gd name="connsiteX5" fmla="*/ 3809002 w 3809002"/>
              <a:gd name="connsiteY5" fmla="*/ 2891880 h 2891880"/>
              <a:gd name="connsiteX0" fmla="*/ 0 w 3809002"/>
              <a:gd name="connsiteY0" fmla="*/ 0 h 2891880"/>
              <a:gd name="connsiteX1" fmla="*/ 509141 w 3809002"/>
              <a:gd name="connsiteY1" fmla="*/ 523711 h 2891880"/>
              <a:gd name="connsiteX2" fmla="*/ 915762 w 3809002"/>
              <a:gd name="connsiteY2" fmla="*/ 883403 h 2891880"/>
              <a:gd name="connsiteX3" fmla="*/ 2814862 w 3809002"/>
              <a:gd name="connsiteY3" fmla="*/ 2295242 h 2891880"/>
              <a:gd name="connsiteX4" fmla="*/ 1397903 w 3809002"/>
              <a:gd name="connsiteY4" fmla="*/ 1096279 h 2891880"/>
              <a:gd name="connsiteX5" fmla="*/ 2030295 w 3809002"/>
              <a:gd name="connsiteY5" fmla="*/ 1797034 h 2891880"/>
              <a:gd name="connsiteX6" fmla="*/ 3809002 w 3809002"/>
              <a:gd name="connsiteY6" fmla="*/ 2891880 h 2891880"/>
              <a:gd name="connsiteX0" fmla="*/ 0 w 3809002"/>
              <a:gd name="connsiteY0" fmla="*/ 0 h 2891880"/>
              <a:gd name="connsiteX1" fmla="*/ 474957 w 3809002"/>
              <a:gd name="connsiteY1" fmla="*/ 284429 h 2891880"/>
              <a:gd name="connsiteX2" fmla="*/ 915762 w 3809002"/>
              <a:gd name="connsiteY2" fmla="*/ 883403 h 2891880"/>
              <a:gd name="connsiteX3" fmla="*/ 2814862 w 3809002"/>
              <a:gd name="connsiteY3" fmla="*/ 2295242 h 2891880"/>
              <a:gd name="connsiteX4" fmla="*/ 1397903 w 3809002"/>
              <a:gd name="connsiteY4" fmla="*/ 1096279 h 2891880"/>
              <a:gd name="connsiteX5" fmla="*/ 2030295 w 3809002"/>
              <a:gd name="connsiteY5" fmla="*/ 1797034 h 2891880"/>
              <a:gd name="connsiteX6" fmla="*/ 3809002 w 3809002"/>
              <a:gd name="connsiteY6" fmla="*/ 2891880 h 2891880"/>
              <a:gd name="connsiteX0" fmla="*/ 0 w 3809002"/>
              <a:gd name="connsiteY0" fmla="*/ 0 h 2891880"/>
              <a:gd name="connsiteX1" fmla="*/ 474957 w 3809002"/>
              <a:gd name="connsiteY1" fmla="*/ 284429 h 2891880"/>
              <a:gd name="connsiteX2" fmla="*/ 1001220 w 3809002"/>
              <a:gd name="connsiteY2" fmla="*/ 797945 h 2891880"/>
              <a:gd name="connsiteX3" fmla="*/ 2814862 w 3809002"/>
              <a:gd name="connsiteY3" fmla="*/ 2295242 h 2891880"/>
              <a:gd name="connsiteX4" fmla="*/ 1397903 w 3809002"/>
              <a:gd name="connsiteY4" fmla="*/ 1096279 h 2891880"/>
              <a:gd name="connsiteX5" fmla="*/ 2030295 w 3809002"/>
              <a:gd name="connsiteY5" fmla="*/ 1797034 h 2891880"/>
              <a:gd name="connsiteX6" fmla="*/ 3809002 w 3809002"/>
              <a:gd name="connsiteY6" fmla="*/ 2891880 h 2891880"/>
              <a:gd name="connsiteX0" fmla="*/ 0 w 3809002"/>
              <a:gd name="connsiteY0" fmla="*/ 0 h 2891880"/>
              <a:gd name="connsiteX1" fmla="*/ 474957 w 3809002"/>
              <a:gd name="connsiteY1" fmla="*/ 284429 h 2891880"/>
              <a:gd name="connsiteX2" fmla="*/ 1001220 w 3809002"/>
              <a:gd name="connsiteY2" fmla="*/ 797945 h 2891880"/>
              <a:gd name="connsiteX3" fmla="*/ 2814862 w 3809002"/>
              <a:gd name="connsiteY3" fmla="*/ 2295242 h 2891880"/>
              <a:gd name="connsiteX4" fmla="*/ 1397903 w 3809002"/>
              <a:gd name="connsiteY4" fmla="*/ 1096279 h 2891880"/>
              <a:gd name="connsiteX5" fmla="*/ 2038841 w 3809002"/>
              <a:gd name="connsiteY5" fmla="*/ 1831217 h 2891880"/>
              <a:gd name="connsiteX6" fmla="*/ 3809002 w 3809002"/>
              <a:gd name="connsiteY6" fmla="*/ 2891880 h 2891880"/>
              <a:gd name="connsiteX0" fmla="*/ 0 w 3809002"/>
              <a:gd name="connsiteY0" fmla="*/ 0 h 2891880"/>
              <a:gd name="connsiteX1" fmla="*/ 474957 w 3809002"/>
              <a:gd name="connsiteY1" fmla="*/ 284429 h 2891880"/>
              <a:gd name="connsiteX2" fmla="*/ 975583 w 3809002"/>
              <a:gd name="connsiteY2" fmla="*/ 857766 h 2891880"/>
              <a:gd name="connsiteX3" fmla="*/ 2814862 w 3809002"/>
              <a:gd name="connsiteY3" fmla="*/ 2295242 h 2891880"/>
              <a:gd name="connsiteX4" fmla="*/ 1397903 w 3809002"/>
              <a:gd name="connsiteY4" fmla="*/ 1096279 h 2891880"/>
              <a:gd name="connsiteX5" fmla="*/ 2038841 w 3809002"/>
              <a:gd name="connsiteY5" fmla="*/ 1831217 h 2891880"/>
              <a:gd name="connsiteX6" fmla="*/ 3809002 w 3809002"/>
              <a:gd name="connsiteY6" fmla="*/ 2891880 h 2891880"/>
              <a:gd name="connsiteX0" fmla="*/ 0 w 3809002"/>
              <a:gd name="connsiteY0" fmla="*/ 0 h 2891880"/>
              <a:gd name="connsiteX1" fmla="*/ 474957 w 3809002"/>
              <a:gd name="connsiteY1" fmla="*/ 284429 h 2891880"/>
              <a:gd name="connsiteX2" fmla="*/ 975583 w 3809002"/>
              <a:gd name="connsiteY2" fmla="*/ 857766 h 2891880"/>
              <a:gd name="connsiteX3" fmla="*/ 2814862 w 3809002"/>
              <a:gd name="connsiteY3" fmla="*/ 2295242 h 2891880"/>
              <a:gd name="connsiteX4" fmla="*/ 782605 w 3809002"/>
              <a:gd name="connsiteY4" fmla="*/ 2754163 h 2891880"/>
              <a:gd name="connsiteX5" fmla="*/ 2038841 w 3809002"/>
              <a:gd name="connsiteY5" fmla="*/ 1831217 h 2891880"/>
              <a:gd name="connsiteX6" fmla="*/ 3809002 w 3809002"/>
              <a:gd name="connsiteY6" fmla="*/ 2891880 h 2891880"/>
              <a:gd name="connsiteX0" fmla="*/ 0 w 3809002"/>
              <a:gd name="connsiteY0" fmla="*/ 0 h 2891880"/>
              <a:gd name="connsiteX1" fmla="*/ 474957 w 3809002"/>
              <a:gd name="connsiteY1" fmla="*/ 284429 h 2891880"/>
              <a:gd name="connsiteX2" fmla="*/ 975583 w 3809002"/>
              <a:gd name="connsiteY2" fmla="*/ 857766 h 2891880"/>
              <a:gd name="connsiteX3" fmla="*/ 2814862 w 3809002"/>
              <a:gd name="connsiteY3" fmla="*/ 2295242 h 2891880"/>
              <a:gd name="connsiteX4" fmla="*/ 2038841 w 3809002"/>
              <a:gd name="connsiteY4" fmla="*/ 1831217 h 2891880"/>
              <a:gd name="connsiteX5" fmla="*/ 3809002 w 3809002"/>
              <a:gd name="connsiteY5" fmla="*/ 2891880 h 2891880"/>
              <a:gd name="connsiteX0" fmla="*/ 0 w 3809002"/>
              <a:gd name="connsiteY0" fmla="*/ 0 h 2891880"/>
              <a:gd name="connsiteX1" fmla="*/ 474957 w 3809002"/>
              <a:gd name="connsiteY1" fmla="*/ 284429 h 2891880"/>
              <a:gd name="connsiteX2" fmla="*/ 975583 w 3809002"/>
              <a:gd name="connsiteY2" fmla="*/ 857766 h 2891880"/>
              <a:gd name="connsiteX3" fmla="*/ 2814862 w 3809002"/>
              <a:gd name="connsiteY3" fmla="*/ 2295242 h 2891880"/>
              <a:gd name="connsiteX4" fmla="*/ 3809002 w 3809002"/>
              <a:gd name="connsiteY4" fmla="*/ 2891880 h 2891880"/>
              <a:gd name="connsiteX0" fmla="*/ 0 w 3809002"/>
              <a:gd name="connsiteY0" fmla="*/ 0 h 2891880"/>
              <a:gd name="connsiteX1" fmla="*/ 474957 w 3809002"/>
              <a:gd name="connsiteY1" fmla="*/ 284429 h 2891880"/>
              <a:gd name="connsiteX2" fmla="*/ 975583 w 3809002"/>
              <a:gd name="connsiteY2" fmla="*/ 857766 h 2891880"/>
              <a:gd name="connsiteX3" fmla="*/ 962068 w 3809002"/>
              <a:gd name="connsiteY3" fmla="*/ 882634 h 2891880"/>
              <a:gd name="connsiteX4" fmla="*/ 2814862 w 3809002"/>
              <a:gd name="connsiteY4" fmla="*/ 2295242 h 2891880"/>
              <a:gd name="connsiteX5" fmla="*/ 3809002 w 3809002"/>
              <a:gd name="connsiteY5" fmla="*/ 2891880 h 2891880"/>
              <a:gd name="connsiteX0" fmla="*/ 0 w 3809002"/>
              <a:gd name="connsiteY0" fmla="*/ 0 h 2891880"/>
              <a:gd name="connsiteX1" fmla="*/ 474957 w 3809002"/>
              <a:gd name="connsiteY1" fmla="*/ 284429 h 2891880"/>
              <a:gd name="connsiteX2" fmla="*/ 975583 w 3809002"/>
              <a:gd name="connsiteY2" fmla="*/ 857766 h 2891880"/>
              <a:gd name="connsiteX3" fmla="*/ 910793 w 3809002"/>
              <a:gd name="connsiteY3" fmla="*/ 2625976 h 2891880"/>
              <a:gd name="connsiteX4" fmla="*/ 2814862 w 3809002"/>
              <a:gd name="connsiteY4" fmla="*/ 2295242 h 2891880"/>
              <a:gd name="connsiteX5" fmla="*/ 3809002 w 3809002"/>
              <a:gd name="connsiteY5" fmla="*/ 2891880 h 2891880"/>
              <a:gd name="connsiteX0" fmla="*/ 0 w 3809002"/>
              <a:gd name="connsiteY0" fmla="*/ 0 h 2891880"/>
              <a:gd name="connsiteX1" fmla="*/ 474957 w 3809002"/>
              <a:gd name="connsiteY1" fmla="*/ 284429 h 2891880"/>
              <a:gd name="connsiteX2" fmla="*/ 975583 w 3809002"/>
              <a:gd name="connsiteY2" fmla="*/ 857766 h 2891880"/>
              <a:gd name="connsiteX3" fmla="*/ 1987563 w 3809002"/>
              <a:gd name="connsiteY3" fmla="*/ 1788488 h 2891880"/>
              <a:gd name="connsiteX4" fmla="*/ 2814862 w 3809002"/>
              <a:gd name="connsiteY4" fmla="*/ 2295242 h 2891880"/>
              <a:gd name="connsiteX5" fmla="*/ 3809002 w 3809002"/>
              <a:gd name="connsiteY5" fmla="*/ 2891880 h 2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9002" h="2891880">
                <a:moveTo>
                  <a:pt x="0" y="0"/>
                </a:moveTo>
                <a:cubicBezTo>
                  <a:pt x="84857" y="87285"/>
                  <a:pt x="322330" y="137195"/>
                  <a:pt x="474957" y="284429"/>
                </a:cubicBezTo>
                <a:cubicBezTo>
                  <a:pt x="627584" y="431663"/>
                  <a:pt x="723482" y="607089"/>
                  <a:pt x="975583" y="857766"/>
                </a:cubicBezTo>
                <a:cubicBezTo>
                  <a:pt x="1227684" y="1108443"/>
                  <a:pt x="1681017" y="1548909"/>
                  <a:pt x="1987563" y="1788488"/>
                </a:cubicBezTo>
                <a:cubicBezTo>
                  <a:pt x="2294109" y="2028067"/>
                  <a:pt x="2340373" y="1960368"/>
                  <a:pt x="2814862" y="2295242"/>
                </a:cubicBezTo>
                <a:cubicBezTo>
                  <a:pt x="3287098" y="2634261"/>
                  <a:pt x="3601890" y="2767581"/>
                  <a:pt x="3809002" y="2891880"/>
                </a:cubicBezTo>
              </a:path>
            </a:pathLst>
          </a:custGeom>
          <a:noFill/>
          <a:ln w="76200">
            <a:solidFill>
              <a:srgbClr val="FF0000">
                <a:alpha val="50000"/>
              </a:srgbClr>
            </a:solidFill>
            <a:headEnd type="triangle" w="sm" len="sm"/>
            <a:tailEnd type="triangle" w="sm" len="sm"/>
          </a:ln>
          <a:effectLst>
            <a:glow rad="1143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grpSp>
        <p:nvGrpSpPr>
          <p:cNvPr id="462" name="グループ化 461"/>
          <p:cNvGrpSpPr>
            <a:grpSpLocks noChangeAspect="1"/>
          </p:cNvGrpSpPr>
          <p:nvPr/>
        </p:nvGrpSpPr>
        <p:grpSpPr>
          <a:xfrm>
            <a:off x="3195705" y="5590316"/>
            <a:ext cx="1203591" cy="888651"/>
            <a:chOff x="-5400190" y="3014710"/>
            <a:chExt cx="1470817" cy="1085958"/>
          </a:xfrm>
        </p:grpSpPr>
        <p:grpSp>
          <p:nvGrpSpPr>
            <p:cNvPr id="472" name="グループ化 471"/>
            <p:cNvGrpSpPr/>
            <p:nvPr/>
          </p:nvGrpSpPr>
          <p:grpSpPr>
            <a:xfrm>
              <a:off x="-5316634" y="3014710"/>
              <a:ext cx="1387261" cy="803694"/>
              <a:chOff x="-5316634" y="3014710"/>
              <a:chExt cx="1387261" cy="803694"/>
            </a:xfrm>
          </p:grpSpPr>
          <p:pic>
            <p:nvPicPr>
              <p:cNvPr id="479" name="図 47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6784" y="3014710"/>
                <a:ext cx="1317411" cy="803694"/>
              </a:xfrm>
              <a:prstGeom prst="rect">
                <a:avLst/>
              </a:prstGeom>
            </p:spPr>
          </p:pic>
          <p:sp>
            <p:nvSpPr>
              <p:cNvPr id="480" name="テキスト ボックス 479">
                <a:extLst>
                  <a:ext uri="{FF2B5EF4-FFF2-40B4-BE49-F238E27FC236}">
                    <a16:creationId xmlns:a16="http://schemas.microsoft.com/office/drawing/2014/main" id="{0EE2F4C8-623E-4FA7-B8A3-4FBFED20341F}"/>
                  </a:ext>
                </a:extLst>
              </p:cNvPr>
              <p:cNvSpPr txBox="1"/>
              <p:nvPr/>
            </p:nvSpPr>
            <p:spPr>
              <a:xfrm>
                <a:off x="-5316634" y="3023994"/>
                <a:ext cx="703884" cy="196441"/>
              </a:xfrm>
              <a:prstGeom prst="rect">
                <a:avLst/>
              </a:prstGeom>
              <a:noFill/>
              <a:ln w="28575">
                <a:noFill/>
              </a:ln>
              <a:effectLst>
                <a:softEdge rad="63500"/>
              </a:effectLst>
            </p:spPr>
            <p:txBody>
              <a:bodyPr wrap="square" rtlCol="0" anchor="ctr" anchorCtr="0">
                <a:spAutoFit/>
              </a:bodyPr>
              <a:lstStyle/>
              <a:p>
                <a:pPr defTabSz="653156">
                  <a:lnSpc>
                    <a:spcPts val="459"/>
                  </a:lnSpc>
                  <a:defRPr/>
                </a:pPr>
                <a:r>
                  <a:rPr kumimoji="1" lang="ja-JP" altLang="en-US" sz="700" kern="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イメージ</a:t>
                </a:r>
                <a:endParaRPr kumimoji="1" lang="en-US" altLang="ja-JP" sz="700" kern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473" name="テキスト ボックス 472">
              <a:extLst>
                <a:ext uri="{FF2B5EF4-FFF2-40B4-BE49-F238E27FC236}">
                  <a16:creationId xmlns:a16="http://schemas.microsoft.com/office/drawing/2014/main" id="{0EE2F4C8-623E-4FA7-B8A3-4FBFED20341F}"/>
                </a:ext>
              </a:extLst>
            </p:cNvPr>
            <p:cNvSpPr txBox="1"/>
            <p:nvPr/>
          </p:nvSpPr>
          <p:spPr>
            <a:xfrm>
              <a:off x="-5400190" y="3768436"/>
              <a:ext cx="1080179" cy="332232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 defTabSz="653156">
                <a:lnSpc>
                  <a:spcPts val="700"/>
                </a:lnSpc>
                <a:defRPr/>
              </a:pPr>
              <a:r>
                <a:rPr kumimoji="1" lang="ja-JP" altLang="en-US" sz="650" kern="0" spc="-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ターミナル機能など</a:t>
              </a:r>
              <a:r>
                <a:rPr kumimoji="1" lang="ja-JP" altLang="en-US" sz="650" kern="0" spc="-5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が</a:t>
              </a:r>
              <a:endParaRPr kumimoji="1" lang="en-US" altLang="ja-JP" sz="650" kern="0" spc="-50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defTabSz="653156">
                <a:lnSpc>
                  <a:spcPts val="700"/>
                </a:lnSpc>
                <a:defRPr/>
              </a:pPr>
              <a:r>
                <a:rPr kumimoji="1" lang="ja-JP" altLang="en-US" sz="650" kern="0" spc="-5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集積</a:t>
              </a:r>
              <a:r>
                <a:rPr kumimoji="1" lang="ja-JP" altLang="en-US" sz="650" kern="0" spc="-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するベイエリア</a:t>
              </a:r>
              <a:endParaRPr kumimoji="1" lang="en-US" altLang="ja-JP" sz="650" kern="0" spc="-5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81" name="正方形/長方形 480">
            <a:extLst>
              <a:ext uri="{FF2B5EF4-FFF2-40B4-BE49-F238E27FC236}">
                <a16:creationId xmlns:a16="http://schemas.microsoft.com/office/drawing/2014/main" id="{9722BFBD-EF92-4B24-8604-406660CE5C08}"/>
              </a:ext>
            </a:extLst>
          </p:cNvPr>
          <p:cNvSpPr/>
          <p:nvPr/>
        </p:nvSpPr>
        <p:spPr>
          <a:xfrm>
            <a:off x="232862" y="5561593"/>
            <a:ext cx="6723944" cy="2575051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marL="104843" indent="-104843"/>
            <a:endParaRPr lang="en-US" altLang="ja-JP" sz="1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482" name="グループ化 481"/>
          <p:cNvGrpSpPr>
            <a:grpSpLocks noChangeAspect="1"/>
          </p:cNvGrpSpPr>
          <p:nvPr/>
        </p:nvGrpSpPr>
        <p:grpSpPr>
          <a:xfrm>
            <a:off x="845735" y="7292040"/>
            <a:ext cx="1296000" cy="803983"/>
            <a:chOff x="-5270496" y="7957764"/>
            <a:chExt cx="1393549" cy="864496"/>
          </a:xfrm>
        </p:grpSpPr>
        <p:pic>
          <p:nvPicPr>
            <p:cNvPr id="483" name="図 48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5131440" y="7957764"/>
              <a:ext cx="1115428" cy="851612"/>
            </a:xfrm>
            <a:prstGeom prst="rect">
              <a:avLst/>
            </a:prstGeom>
            <a:ln>
              <a:noFill/>
            </a:ln>
          </p:spPr>
        </p:pic>
        <p:sp>
          <p:nvSpPr>
            <p:cNvPr id="484" name="テキスト ボックス 483">
              <a:extLst>
                <a:ext uri="{FF2B5EF4-FFF2-40B4-BE49-F238E27FC236}">
                  <a16:creationId xmlns:a16="http://schemas.microsoft.com/office/drawing/2014/main" id="{0EE2F4C8-623E-4FA7-B8A3-4FBFED20341F}"/>
                </a:ext>
              </a:extLst>
            </p:cNvPr>
            <p:cNvSpPr txBox="1"/>
            <p:nvPr/>
          </p:nvSpPr>
          <p:spPr>
            <a:xfrm>
              <a:off x="-5270496" y="8665807"/>
              <a:ext cx="1393549" cy="156453"/>
            </a:xfrm>
            <a:prstGeom prst="rect">
              <a:avLst/>
            </a:prstGeom>
            <a:noFill/>
            <a:ln w="28575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 defTabSz="653156">
                <a:lnSpc>
                  <a:spcPts val="459"/>
                </a:lnSpc>
                <a:defRPr/>
              </a:pPr>
              <a:r>
                <a:rPr kumimoji="1" lang="ja-JP" altLang="en-US" sz="700" kern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堺旧港親水護岸の利活用</a:t>
              </a:r>
              <a:endParaRPr kumimoji="1" lang="en-US" altLang="ja-JP" sz="700" kern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85" name="テキスト ボックス 484">
              <a:extLst>
                <a:ext uri="{FF2B5EF4-FFF2-40B4-BE49-F238E27FC236}">
                  <a16:creationId xmlns:a16="http://schemas.microsoft.com/office/drawing/2014/main" id="{0EE2F4C8-623E-4FA7-B8A3-4FBFED20341F}"/>
                </a:ext>
              </a:extLst>
            </p:cNvPr>
            <p:cNvSpPr txBox="1"/>
            <p:nvPr/>
          </p:nvSpPr>
          <p:spPr>
            <a:xfrm>
              <a:off x="-5178996" y="7977513"/>
              <a:ext cx="512602" cy="170159"/>
            </a:xfrm>
            <a:prstGeom prst="rect">
              <a:avLst/>
            </a:prstGeom>
            <a:noFill/>
            <a:ln w="28575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 defTabSz="653156">
                <a:lnSpc>
                  <a:spcPts val="459"/>
                </a:lnSpc>
                <a:defRPr/>
              </a:pPr>
              <a:r>
                <a:rPr kumimoji="1" lang="ja-JP" altLang="en-US" sz="700" kern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イメージ</a:t>
              </a:r>
              <a:endParaRPr kumimoji="1" lang="en-US" altLang="ja-JP" sz="700" kern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486" name="図 48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2" t="11558"/>
          <a:stretch/>
        </p:blipFill>
        <p:spPr>
          <a:xfrm>
            <a:off x="5967524" y="5617831"/>
            <a:ext cx="936530" cy="612861"/>
          </a:xfrm>
          <a:prstGeom prst="rect">
            <a:avLst/>
          </a:prstGeom>
        </p:spPr>
      </p:pic>
      <p:sp>
        <p:nvSpPr>
          <p:cNvPr id="487" name="テキスト ボックス 486"/>
          <p:cNvSpPr txBox="1"/>
          <p:nvPr/>
        </p:nvSpPr>
        <p:spPr>
          <a:xfrm>
            <a:off x="5970583" y="6058096"/>
            <a:ext cx="919583" cy="200055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鉄砲鍛冶屋敷</a:t>
            </a:r>
          </a:p>
        </p:txBody>
      </p:sp>
      <p:grpSp>
        <p:nvGrpSpPr>
          <p:cNvPr id="488" name="グループ化 487"/>
          <p:cNvGrpSpPr>
            <a:grpSpLocks noChangeAspect="1"/>
          </p:cNvGrpSpPr>
          <p:nvPr/>
        </p:nvGrpSpPr>
        <p:grpSpPr>
          <a:xfrm>
            <a:off x="4454904" y="7517965"/>
            <a:ext cx="1260001" cy="629435"/>
            <a:chOff x="-3187020" y="7627926"/>
            <a:chExt cx="1407565" cy="703156"/>
          </a:xfrm>
        </p:grpSpPr>
        <p:pic>
          <p:nvPicPr>
            <p:cNvPr id="489" name="図 48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22242" y="7637449"/>
              <a:ext cx="1085757" cy="608061"/>
            </a:xfrm>
            <a:prstGeom prst="rect">
              <a:avLst/>
            </a:prstGeom>
          </p:spPr>
        </p:pic>
        <p:sp>
          <p:nvSpPr>
            <p:cNvPr id="490" name="テキスト ボックス 489">
              <a:extLst>
                <a:ext uri="{FF2B5EF4-FFF2-40B4-BE49-F238E27FC236}">
                  <a16:creationId xmlns:a16="http://schemas.microsoft.com/office/drawing/2014/main" id="{0EE2F4C8-623E-4FA7-B8A3-4FBFED20341F}"/>
                </a:ext>
              </a:extLst>
            </p:cNvPr>
            <p:cNvSpPr txBox="1"/>
            <p:nvPr/>
          </p:nvSpPr>
          <p:spPr>
            <a:xfrm>
              <a:off x="-3187020" y="8131026"/>
              <a:ext cx="1407565" cy="200056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 defTabSz="653156">
                <a:defRPr/>
              </a:pPr>
              <a:r>
                <a:rPr kumimoji="1" lang="ja-JP" altLang="en-US" sz="700" kern="0" spc="-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世界遺産の価値や魅力の発信</a:t>
              </a:r>
              <a:endParaRPr kumimoji="1" lang="en-US" altLang="ja-JP" sz="700" kern="0" spc="-5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91" name="テキスト ボックス 490">
              <a:extLst>
                <a:ext uri="{FF2B5EF4-FFF2-40B4-BE49-F238E27FC236}">
                  <a16:creationId xmlns:a16="http://schemas.microsoft.com/office/drawing/2014/main" id="{0EE2F4C8-623E-4FA7-B8A3-4FBFED20341F}"/>
                </a:ext>
              </a:extLst>
            </p:cNvPr>
            <p:cNvSpPr txBox="1"/>
            <p:nvPr/>
          </p:nvSpPr>
          <p:spPr>
            <a:xfrm>
              <a:off x="-2423548" y="7627926"/>
              <a:ext cx="643458" cy="179576"/>
            </a:xfrm>
            <a:prstGeom prst="rect">
              <a:avLst/>
            </a:prstGeom>
            <a:noFill/>
            <a:ln w="28575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 defTabSz="653156">
                <a:lnSpc>
                  <a:spcPts val="459"/>
                </a:lnSpc>
                <a:defRPr/>
              </a:pPr>
              <a:r>
                <a:rPr kumimoji="1" lang="ja-JP" altLang="en-US" sz="600" kern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イメージ</a:t>
              </a:r>
              <a:endParaRPr kumimoji="1" lang="en-US" altLang="ja-JP" sz="600" kern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492" name="図 49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758" y="4733931"/>
            <a:ext cx="960667" cy="720000"/>
          </a:xfrm>
          <a:prstGeom prst="rect">
            <a:avLst/>
          </a:prstGeom>
        </p:spPr>
      </p:pic>
      <p:sp>
        <p:nvSpPr>
          <p:cNvPr id="493" name="テキスト ボックス 492">
            <a:extLst>
              <a:ext uri="{FF2B5EF4-FFF2-40B4-BE49-F238E27FC236}">
                <a16:creationId xmlns:a16="http://schemas.microsoft.com/office/drawing/2014/main" id="{0EE2F4C8-623E-4FA7-B8A3-4FBFED20341F}"/>
              </a:ext>
            </a:extLst>
          </p:cNvPr>
          <p:cNvSpPr txBox="1"/>
          <p:nvPr/>
        </p:nvSpPr>
        <p:spPr>
          <a:xfrm>
            <a:off x="3298068" y="4747023"/>
            <a:ext cx="426767" cy="160750"/>
          </a:xfrm>
          <a:prstGeom prst="rect">
            <a:avLst/>
          </a:prstGeom>
          <a:noFill/>
          <a:ln w="28575">
            <a:noFill/>
          </a:ln>
          <a:effectLst>
            <a:softEdge rad="63500"/>
          </a:effectLst>
        </p:spPr>
        <p:txBody>
          <a:bodyPr wrap="square" rtlCol="0" anchor="ctr" anchorCtr="0">
            <a:spAutoFit/>
          </a:bodyPr>
          <a:lstStyle/>
          <a:p>
            <a:pPr defTabSz="653156">
              <a:lnSpc>
                <a:spcPts val="459"/>
              </a:lnSpc>
              <a:defRPr/>
            </a:pPr>
            <a:r>
              <a:rPr kumimoji="1" lang="ja-JP" altLang="en-US" sz="6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イメージ</a:t>
            </a:r>
            <a:endParaRPr kumimoji="1" lang="en-US" altLang="ja-JP" sz="600" kern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4" name="図 49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28532" y="6284471"/>
            <a:ext cx="768468" cy="510701"/>
          </a:xfrm>
          <a:prstGeom prst="rect">
            <a:avLst/>
          </a:prstGeom>
          <a:ln w="38100">
            <a:noFill/>
          </a:ln>
        </p:spPr>
      </p:pic>
      <p:sp>
        <p:nvSpPr>
          <p:cNvPr id="495" name="テキスト ボックス 494"/>
          <p:cNvSpPr txBox="1"/>
          <p:nvPr/>
        </p:nvSpPr>
        <p:spPr>
          <a:xfrm>
            <a:off x="6136389" y="6628022"/>
            <a:ext cx="746660" cy="200055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体験型観光</a:t>
            </a:r>
            <a:endParaRPr kumimoji="1" lang="zh-TW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6" name="テキスト ボックス 495"/>
          <p:cNvSpPr txBox="1"/>
          <p:nvPr/>
        </p:nvSpPr>
        <p:spPr>
          <a:xfrm>
            <a:off x="6297986" y="7513584"/>
            <a:ext cx="680083" cy="200055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伝統</a:t>
            </a:r>
            <a:r>
              <a:rPr kumimoji="1" lang="ja-JP" altLang="en-US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産業</a:t>
            </a:r>
            <a:endParaRPr kumimoji="1" lang="zh-TW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7" name="テキスト ボックス 496"/>
          <p:cNvSpPr txBox="1"/>
          <p:nvPr/>
        </p:nvSpPr>
        <p:spPr>
          <a:xfrm>
            <a:off x="3555738" y="7798645"/>
            <a:ext cx="453970" cy="20005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700" b="1" dirty="0" smtClean="0"/>
              <a:t>関空へ</a:t>
            </a:r>
            <a:endParaRPr kumimoji="1" lang="ja-JP" altLang="en-US" sz="700" b="1" dirty="0"/>
          </a:p>
        </p:txBody>
      </p:sp>
      <p:pic>
        <p:nvPicPr>
          <p:cNvPr id="498" name="図 49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7" r="15941" b="1"/>
          <a:stretch/>
        </p:blipFill>
        <p:spPr>
          <a:xfrm>
            <a:off x="6203110" y="6885324"/>
            <a:ext cx="717570" cy="511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9" name="図 49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9"/>
          <a:stretch/>
        </p:blipFill>
        <p:spPr>
          <a:xfrm>
            <a:off x="6208586" y="7240690"/>
            <a:ext cx="735737" cy="363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0" name="テキスト ボックス 499">
            <a:extLst>
              <a:ext uri="{FF2B5EF4-FFF2-40B4-BE49-F238E27FC236}">
                <a16:creationId xmlns:a16="http://schemas.microsoft.com/office/drawing/2014/main" id="{B2F183F9-738B-474F-8873-DADA16606819}"/>
              </a:ext>
            </a:extLst>
          </p:cNvPr>
          <p:cNvSpPr txBox="1"/>
          <p:nvPr/>
        </p:nvSpPr>
        <p:spPr>
          <a:xfrm>
            <a:off x="5521137" y="7733369"/>
            <a:ext cx="461161" cy="3231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>
            <a:softEdge rad="63500"/>
          </a:effectLst>
        </p:spPr>
        <p:txBody>
          <a:bodyPr wrap="square" rtlCol="0" anchor="ctr">
            <a:spAutoFit/>
          </a:bodyPr>
          <a:lstStyle/>
          <a:p>
            <a:pPr algn="ctr" defTabSz="653156">
              <a:lnSpc>
                <a:spcPts val="900"/>
              </a:lnSpc>
              <a:defRPr/>
            </a:pPr>
            <a:r>
              <a:rPr lang="ja-JP" altLang="en-US" sz="800" b="1" kern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古墳</a:t>
            </a:r>
            <a:endParaRPr lang="en-US" altLang="ja-JP" sz="800" b="1" kern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defTabSz="653156">
              <a:lnSpc>
                <a:spcPts val="900"/>
              </a:lnSpc>
              <a:defRPr/>
            </a:pPr>
            <a:r>
              <a:rPr lang="ja-JP" altLang="en-US" sz="800" b="1" kern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エリア</a:t>
            </a:r>
          </a:p>
        </p:txBody>
      </p:sp>
      <p:sp>
        <p:nvSpPr>
          <p:cNvPr id="501" name="フリーフォーム 500"/>
          <p:cNvSpPr/>
          <p:nvPr/>
        </p:nvSpPr>
        <p:spPr>
          <a:xfrm>
            <a:off x="5313009" y="3777854"/>
            <a:ext cx="335933" cy="150327"/>
          </a:xfrm>
          <a:custGeom>
            <a:avLst/>
            <a:gdLst>
              <a:gd name="connsiteX0" fmla="*/ 0 w 443346"/>
              <a:gd name="connsiteY0" fmla="*/ 124691 h 124691"/>
              <a:gd name="connsiteX1" fmla="*/ 443346 w 443346"/>
              <a:gd name="connsiteY1" fmla="*/ 0 h 12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3346" h="124691">
                <a:moveTo>
                  <a:pt x="0" y="124691"/>
                </a:moveTo>
                <a:lnTo>
                  <a:pt x="443346" y="0"/>
                </a:ln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2" name="テキスト ボックス 501"/>
          <p:cNvSpPr txBox="1"/>
          <p:nvPr/>
        </p:nvSpPr>
        <p:spPr>
          <a:xfrm>
            <a:off x="5140892" y="5690759"/>
            <a:ext cx="555689" cy="20005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kumimoji="1" lang="ja-JP" altLang="en-US" sz="700" b="1" dirty="0" smtClean="0"/>
              <a:t>国土軸へ</a:t>
            </a:r>
            <a:endParaRPr kumimoji="1" lang="ja-JP" altLang="en-US" sz="700" b="1" dirty="0"/>
          </a:p>
        </p:txBody>
      </p:sp>
      <p:sp>
        <p:nvSpPr>
          <p:cNvPr id="503" name="フリーフォーム 502"/>
          <p:cNvSpPr/>
          <p:nvPr/>
        </p:nvSpPr>
        <p:spPr>
          <a:xfrm>
            <a:off x="4798137" y="6745291"/>
            <a:ext cx="899719" cy="503557"/>
          </a:xfrm>
          <a:custGeom>
            <a:avLst/>
            <a:gdLst>
              <a:gd name="connsiteX0" fmla="*/ 0 w 1485900"/>
              <a:gd name="connsiteY0" fmla="*/ 0 h 828675"/>
              <a:gd name="connsiteX1" fmla="*/ 1485900 w 1485900"/>
              <a:gd name="connsiteY1" fmla="*/ 82867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5900" h="828675">
                <a:moveTo>
                  <a:pt x="0" y="0"/>
                </a:moveTo>
                <a:lnTo>
                  <a:pt x="1485900" y="828675"/>
                </a:lnTo>
              </a:path>
            </a:pathLst>
          </a:custGeom>
          <a:noFill/>
          <a:ln w="63500">
            <a:solidFill>
              <a:srgbClr val="FF0000">
                <a:alpha val="50000"/>
              </a:srgbClr>
            </a:solidFill>
            <a:headEnd type="triangle" w="med" len="med"/>
            <a:tailEnd type="triangle" w="med" len="sm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504" name="楕円 503"/>
          <p:cNvSpPr/>
          <p:nvPr/>
        </p:nvSpPr>
        <p:spPr>
          <a:xfrm>
            <a:off x="4560677" y="6534574"/>
            <a:ext cx="379714" cy="374538"/>
          </a:xfrm>
          <a:prstGeom prst="ellipse">
            <a:avLst/>
          </a:prstGeom>
          <a:solidFill>
            <a:srgbClr val="F00EC5">
              <a:alpha val="66000"/>
            </a:srgbClr>
          </a:solidFill>
          <a:ln>
            <a:solidFill>
              <a:srgbClr val="F00EC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505" name="テキスト ボックス 504">
            <a:extLst>
              <a:ext uri="{FF2B5EF4-FFF2-40B4-BE49-F238E27FC236}">
                <a16:creationId xmlns:a16="http://schemas.microsoft.com/office/drawing/2014/main" id="{7672BBA0-46C6-4B94-A65D-0156AF41AD92}"/>
              </a:ext>
            </a:extLst>
          </p:cNvPr>
          <p:cNvSpPr txBox="1"/>
          <p:nvPr/>
        </p:nvSpPr>
        <p:spPr>
          <a:xfrm>
            <a:off x="4609508" y="6662956"/>
            <a:ext cx="309320" cy="157197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softEdge rad="63500"/>
          </a:effectLst>
        </p:spPr>
        <p:txBody>
          <a:bodyPr wrap="none" rtlCol="0" anchor="ctr">
            <a:noAutofit/>
          </a:bodyPr>
          <a:lstStyle/>
          <a:p>
            <a:pPr algn="ctr" defTabSz="653156">
              <a:lnSpc>
                <a:spcPts val="612"/>
              </a:lnSpc>
              <a:defRPr/>
            </a:pPr>
            <a:r>
              <a:rPr kumimoji="1" lang="ja-JP" altLang="en-US" sz="800" b="1" kern="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堺駅</a:t>
            </a:r>
          </a:p>
        </p:txBody>
      </p:sp>
      <p:grpSp>
        <p:nvGrpSpPr>
          <p:cNvPr id="506" name="グループ化 505"/>
          <p:cNvGrpSpPr/>
          <p:nvPr/>
        </p:nvGrpSpPr>
        <p:grpSpPr>
          <a:xfrm>
            <a:off x="2035597" y="7303498"/>
            <a:ext cx="1408388" cy="821693"/>
            <a:chOff x="-3956761" y="3032521"/>
            <a:chExt cx="1408388" cy="821693"/>
          </a:xfrm>
        </p:grpSpPr>
        <p:pic>
          <p:nvPicPr>
            <p:cNvPr id="507" name="図 50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24665" y="3032521"/>
              <a:ext cx="1253484" cy="764695"/>
            </a:xfrm>
            <a:prstGeom prst="rect">
              <a:avLst/>
            </a:prstGeom>
          </p:spPr>
        </p:pic>
        <p:sp>
          <p:nvSpPr>
            <p:cNvPr id="508" name="テキスト ボックス 507">
              <a:extLst>
                <a:ext uri="{FF2B5EF4-FFF2-40B4-BE49-F238E27FC236}">
                  <a16:creationId xmlns:a16="http://schemas.microsoft.com/office/drawing/2014/main" id="{0EE2F4C8-623E-4FA7-B8A3-4FBFED20341F}"/>
                </a:ext>
              </a:extLst>
            </p:cNvPr>
            <p:cNvSpPr txBox="1"/>
            <p:nvPr/>
          </p:nvSpPr>
          <p:spPr>
            <a:xfrm>
              <a:off x="-3831292" y="3654159"/>
              <a:ext cx="1282919" cy="20005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defTabSz="653156">
                <a:defRPr/>
              </a:pPr>
              <a:r>
                <a:rPr kumimoji="1" lang="ja-JP" altLang="en-US" sz="700" kern="0" spc="-36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環濠の水辺を活かした魅力創出</a:t>
              </a:r>
              <a:endParaRPr kumimoji="1" lang="en-US" altLang="ja-JP" sz="700" kern="0" spc="-36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09" name="テキスト ボックス 508">
              <a:extLst>
                <a:ext uri="{FF2B5EF4-FFF2-40B4-BE49-F238E27FC236}">
                  <a16:creationId xmlns:a16="http://schemas.microsoft.com/office/drawing/2014/main" id="{0EE2F4C8-623E-4FA7-B8A3-4FBFED20341F}"/>
                </a:ext>
              </a:extLst>
            </p:cNvPr>
            <p:cNvSpPr txBox="1"/>
            <p:nvPr/>
          </p:nvSpPr>
          <p:spPr>
            <a:xfrm>
              <a:off x="-3956761" y="3042272"/>
              <a:ext cx="606450" cy="158248"/>
            </a:xfrm>
            <a:prstGeom prst="rect">
              <a:avLst/>
            </a:prstGeom>
            <a:noFill/>
            <a:ln w="28575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 defTabSz="653156">
                <a:lnSpc>
                  <a:spcPts val="459"/>
                </a:lnSpc>
                <a:defRPr/>
              </a:pPr>
              <a:r>
                <a:rPr kumimoji="1" lang="ja-JP" altLang="en-US" sz="700" kern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イメージ</a:t>
              </a:r>
              <a:endParaRPr kumimoji="1" lang="en-US" altLang="ja-JP" sz="700" kern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510" name="テキスト ボックス 509">
            <a:extLst>
              <a:ext uri="{FF2B5EF4-FFF2-40B4-BE49-F238E27FC236}">
                <a16:creationId xmlns:a16="http://schemas.microsoft.com/office/drawing/2014/main" id="{B870DAF6-F244-4963-A269-6E6C1EBB7B24}"/>
              </a:ext>
            </a:extLst>
          </p:cNvPr>
          <p:cNvSpPr txBox="1"/>
          <p:nvPr/>
        </p:nvSpPr>
        <p:spPr>
          <a:xfrm rot="18487151">
            <a:off x="4298770" y="7215859"/>
            <a:ext cx="737232" cy="18466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defTabSz="653156">
              <a:defRPr/>
            </a:pPr>
            <a:r>
              <a:rPr lang="ja-JP" altLang="en-US" sz="600" b="1" kern="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阪堺電軌阪堺線</a:t>
            </a:r>
            <a:endParaRPr lang="en-US" altLang="ja-JP" sz="600" b="1" kern="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11" name="テキスト ボックス 510"/>
          <p:cNvSpPr txBox="1"/>
          <p:nvPr/>
        </p:nvSpPr>
        <p:spPr>
          <a:xfrm rot="1793452">
            <a:off x="4809860" y="7001823"/>
            <a:ext cx="877163" cy="18466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kumimoji="1" lang="ja-JP" altLang="en-US" sz="600" b="1" dirty="0" smtClean="0"/>
              <a:t>新たな交通システム</a:t>
            </a:r>
            <a:endParaRPr kumimoji="1" lang="ja-JP" altLang="en-US" sz="600" b="1" dirty="0"/>
          </a:p>
        </p:txBody>
      </p:sp>
    </p:spTree>
    <p:extLst>
      <p:ext uri="{BB962C8B-B14F-4D97-AF65-F5344CB8AC3E}">
        <p14:creationId xmlns:p14="http://schemas.microsoft.com/office/powerpoint/2010/main" val="29682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2406</TotalTime>
  <Words>2248</Words>
  <Application>Microsoft Office PowerPoint</Application>
  <PresentationFormat>A3 297x420 mm</PresentationFormat>
  <Paragraphs>309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Meiryo UI</vt:lpstr>
      <vt:lpstr>ＭＳ Ｐゴシック</vt:lpstr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吉﨑　博史</dc:creator>
  <cp:lastModifiedBy>岡本　茉莉乃</cp:lastModifiedBy>
  <cp:revision>184</cp:revision>
  <cp:lastPrinted>2020-08-13T02:00:36Z</cp:lastPrinted>
  <dcterms:created xsi:type="dcterms:W3CDTF">2020-07-08T23:32:25Z</dcterms:created>
  <dcterms:modified xsi:type="dcterms:W3CDTF">2020-08-17T05:50:11Z</dcterms:modified>
</cp:coreProperties>
</file>